
<file path=[Content_Types].xml><?xml version="1.0" encoding="utf-8"?>
<Types xmlns="http://schemas.openxmlformats.org/package/2006/content-types">
  <Default Extension="jpeg" ContentType="image/jpeg"/>
  <Default Extension="JPG" ContentType="image/.jpg"/>
  <Default Extension="png" ContentType="image/png"/>
  <Default Extension="wdp" ContentType="image/vnd.ms-photo"/>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autoCompressPictures="0">
  <p:sldMasterIdLst>
    <p:sldMasterId id="2147483648" r:id="rId1"/>
    <p:sldMasterId id="2147483655" r:id="rId3"/>
    <p:sldMasterId id="2147483674" r:id="rId4"/>
    <p:sldMasterId id="2147483686" r:id="rId5"/>
    <p:sldMasterId id="2147483698" r:id="rId6"/>
  </p:sldMasterIdLst>
  <p:notesMasterIdLst>
    <p:notesMasterId r:id="rId8"/>
  </p:notesMasterIdLst>
  <p:sldIdLst>
    <p:sldId id="307" r:id="rId7"/>
    <p:sldId id="301" r:id="rId9"/>
    <p:sldId id="308" r:id="rId10"/>
    <p:sldId id="508" r:id="rId11"/>
    <p:sldId id="510" r:id="rId12"/>
    <p:sldId id="511" r:id="rId13"/>
    <p:sldId id="512" r:id="rId14"/>
    <p:sldId id="282" r:id="rId15"/>
    <p:sldId id="486" r:id="rId16"/>
    <p:sldId id="356" r:id="rId17"/>
    <p:sldId id="521" r:id="rId18"/>
    <p:sldId id="522" r:id="rId19"/>
    <p:sldId id="524" r:id="rId20"/>
    <p:sldId id="525" r:id="rId21"/>
    <p:sldId id="526" r:id="rId22"/>
    <p:sldId id="527" r:id="rId23"/>
    <p:sldId id="320" r:id="rId24"/>
    <p:sldId id="513" r:id="rId25"/>
    <p:sldId id="502" r:id="rId26"/>
    <p:sldId id="514" r:id="rId27"/>
    <p:sldId id="327" r:id="rId28"/>
    <p:sldId id="515" r:id="rId29"/>
    <p:sldId id="299" r:id="rId30"/>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E046E"/>
    <a:srgbClr val="EEB104"/>
    <a:srgbClr val="E6E5EA"/>
    <a:srgbClr val="FFFF00"/>
    <a:srgbClr val="FB252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90B10AB-AC79-4069-9E38-DDDAED7A272D}"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Style>
        <a:tcBdr/>
      </a:tcStyle>
    </a:band1H>
    <a:band2H>
      <a:tcStyle>
        <a:tcBdr/>
      </a:tcStyle>
    </a:band2H>
    <a:band1V>
      <a:tcStyle>
        <a:tcBdr/>
      </a:tcStyle>
    </a:band1V>
    <a:band2V>
      <a:tcStyle>
        <a:tcBdr/>
      </a:tcStyle>
    </a:band2V>
    <a:lastCol>
      <a:tcStyle>
        <a:tcBdr/>
      </a:tcStyle>
    </a:lastCol>
    <a:firstCol>
      <a:tcStyle>
        <a:tcBdr/>
      </a:tcStyle>
    </a:firstCol>
    <a:lastRow>
      <a:tcStyle>
        <a:tcBdr/>
      </a:tcStyle>
    </a:lastRow>
    <a:seCell>
      <a:tcStyle>
        <a:tcBdr/>
      </a:tcStyle>
    </a:seCell>
    <a:swCell>
      <a:tcStyle>
        <a:tcBdr/>
      </a:tcStyle>
    </a:swCell>
    <a:firstRow>
      <a:tcStyle>
        <a:tcBdr/>
      </a:tcStyle>
    </a:firstRow>
    <a:neCell>
      <a:tcStyle>
        <a:tcBdr/>
      </a:tcStyle>
    </a:neCell>
    <a:nwCell>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3124" autoAdjust="0"/>
  </p:normalViewPr>
  <p:slideViewPr>
    <p:cSldViewPr snapToGrid="0">
      <p:cViewPr varScale="1">
        <p:scale>
          <a:sx n="82" d="100"/>
          <a:sy n="82" d="100"/>
        </p:scale>
        <p:origin x="820"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2.xml"/><Relationship Id="rId8" Type="http://schemas.openxmlformats.org/officeDocument/2006/relationships/notesMaster" Target="notesMasters/notesMaster1.xml"/><Relationship Id="rId7" Type="http://schemas.openxmlformats.org/officeDocument/2006/relationships/slide" Target="slides/slide1.xml"/><Relationship Id="rId6" Type="http://schemas.openxmlformats.org/officeDocument/2006/relationships/slideMaster" Target="slideMasters/slideMaster5.xml"/><Relationship Id="rId5" Type="http://schemas.openxmlformats.org/officeDocument/2006/relationships/slideMaster" Target="slideMasters/slideMaster4.xml"/><Relationship Id="rId4" Type="http://schemas.openxmlformats.org/officeDocument/2006/relationships/slideMaster" Target="slideMasters/slideMaster3.xml"/><Relationship Id="rId33" Type="http://schemas.openxmlformats.org/officeDocument/2006/relationships/tableStyles" Target="tableStyles.xml"/><Relationship Id="rId32" Type="http://schemas.openxmlformats.org/officeDocument/2006/relationships/viewProps" Target="viewProps.xml"/><Relationship Id="rId31" Type="http://schemas.openxmlformats.org/officeDocument/2006/relationships/presProps" Target="presProps.xml"/><Relationship Id="rId30" Type="http://schemas.openxmlformats.org/officeDocument/2006/relationships/slide" Target="slides/slide23.xml"/><Relationship Id="rId3" Type="http://schemas.openxmlformats.org/officeDocument/2006/relationships/slideMaster" Target="slideMasters/slideMaster2.xml"/><Relationship Id="rId29" Type="http://schemas.openxmlformats.org/officeDocument/2006/relationships/slide" Target="slides/slide22.xml"/><Relationship Id="rId28" Type="http://schemas.openxmlformats.org/officeDocument/2006/relationships/slide" Target="slides/slide21.xml"/><Relationship Id="rId27" Type="http://schemas.openxmlformats.org/officeDocument/2006/relationships/slide" Target="slides/slide20.xml"/><Relationship Id="rId26" Type="http://schemas.openxmlformats.org/officeDocument/2006/relationships/slide" Target="slides/slide19.xml"/><Relationship Id="rId25" Type="http://schemas.openxmlformats.org/officeDocument/2006/relationships/slide" Target="slides/slide18.xml"/><Relationship Id="rId24" Type="http://schemas.openxmlformats.org/officeDocument/2006/relationships/slide" Target="slides/slide17.xml"/><Relationship Id="rId23" Type="http://schemas.openxmlformats.org/officeDocument/2006/relationships/slide" Target="slides/slide16.xml"/><Relationship Id="rId22" Type="http://schemas.openxmlformats.org/officeDocument/2006/relationships/slide" Target="slides/slide15.xml"/><Relationship Id="rId21" Type="http://schemas.openxmlformats.org/officeDocument/2006/relationships/slide" Target="slides/slide14.xml"/><Relationship Id="rId20" Type="http://schemas.openxmlformats.org/officeDocument/2006/relationships/slide" Target="slides/slide13.xml"/><Relationship Id="rId2" Type="http://schemas.openxmlformats.org/officeDocument/2006/relationships/theme" Target="theme/theme1.xml"/><Relationship Id="rId19" Type="http://schemas.openxmlformats.org/officeDocument/2006/relationships/slide" Target="slides/slide12.xml"/><Relationship Id="rId18" Type="http://schemas.openxmlformats.org/officeDocument/2006/relationships/slide" Target="slides/slide11.xml"/><Relationship Id="rId17" Type="http://schemas.openxmlformats.org/officeDocument/2006/relationships/slide" Target="slides/slide10.xml"/><Relationship Id="rId16" Type="http://schemas.openxmlformats.org/officeDocument/2006/relationships/slide" Target="slides/slide9.xml"/><Relationship Id="rId15" Type="http://schemas.openxmlformats.org/officeDocument/2006/relationships/slide" Target="slides/slide8.xml"/><Relationship Id="rId14" Type="http://schemas.openxmlformats.org/officeDocument/2006/relationships/slide" Target="slides/slide7.xml"/><Relationship Id="rId13" Type="http://schemas.openxmlformats.org/officeDocument/2006/relationships/slide" Target="slides/slide6.xml"/><Relationship Id="rId12" Type="http://schemas.openxmlformats.org/officeDocument/2006/relationships/slide" Target="slides/slide5.xml"/><Relationship Id="rId11" Type="http://schemas.openxmlformats.org/officeDocument/2006/relationships/slide" Target="slides/slide4.xml"/><Relationship Id="rId10" Type="http://schemas.openxmlformats.org/officeDocument/2006/relationships/slide" Target="slides/slide3.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7562"/>
        <p:cNvGrpSpPr/>
        <p:nvPr/>
      </p:nvGrpSpPr>
      <p:grpSpPr>
        <a:xfrm>
          <a:off x="0" y="0"/>
          <a:ext cx="0" cy="0"/>
          <a:chOff x="0" y="0"/>
          <a:chExt cx="0" cy="0"/>
        </a:xfrm>
      </p:grpSpPr>
      <p:sp>
        <p:nvSpPr>
          <p:cNvPr id="7563" name="Google Shape;7563;gfa1a07f17b_0_1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64" name="Google Shape;7564;gfa1a07f17b_0_1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2355"/>
        <p:cNvGrpSpPr/>
        <p:nvPr/>
      </p:nvGrpSpPr>
      <p:grpSpPr>
        <a:xfrm>
          <a:off x="0" y="0"/>
          <a:ext cx="0" cy="0"/>
          <a:chOff x="0" y="0"/>
          <a:chExt cx="0" cy="0"/>
        </a:xfrm>
      </p:grpSpPr>
      <p:sp>
        <p:nvSpPr>
          <p:cNvPr id="2356" name="Google Shape;2356;ge207fd22f2_0_250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7" name="Google Shape;2357;ge207fd22f2_0_250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2355"/>
        <p:cNvGrpSpPr/>
        <p:nvPr/>
      </p:nvGrpSpPr>
      <p:grpSpPr>
        <a:xfrm>
          <a:off x="0" y="0"/>
          <a:ext cx="0" cy="0"/>
          <a:chOff x="0" y="0"/>
          <a:chExt cx="0" cy="0"/>
        </a:xfrm>
      </p:grpSpPr>
      <p:sp>
        <p:nvSpPr>
          <p:cNvPr id="2356" name="Google Shape;2356;ge207fd22f2_0_250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7" name="Google Shape;2357;ge207fd22f2_0_250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960"/>
        <p:cNvGrpSpPr/>
        <p:nvPr/>
      </p:nvGrpSpPr>
      <p:grpSpPr>
        <a:xfrm>
          <a:off x="0" y="0"/>
          <a:ext cx="0" cy="0"/>
          <a:chOff x="0" y="0"/>
          <a:chExt cx="0" cy="0"/>
        </a:xfrm>
      </p:grpSpPr>
      <p:sp>
        <p:nvSpPr>
          <p:cNvPr id="1961" name="Google Shape;1961;gd2479e2529_0_9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62" name="Google Shape;1962;gd2479e2529_0_9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2355"/>
        <p:cNvGrpSpPr/>
        <p:nvPr/>
      </p:nvGrpSpPr>
      <p:grpSpPr>
        <a:xfrm>
          <a:off x="0" y="0"/>
          <a:ext cx="0" cy="0"/>
          <a:chOff x="0" y="0"/>
          <a:chExt cx="0" cy="0"/>
        </a:xfrm>
      </p:grpSpPr>
      <p:sp>
        <p:nvSpPr>
          <p:cNvPr id="2356" name="Google Shape;2356;ge207fd22f2_0_250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7" name="Google Shape;2357;ge207fd22f2_0_250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2355"/>
        <p:cNvGrpSpPr/>
        <p:nvPr/>
      </p:nvGrpSpPr>
      <p:grpSpPr>
        <a:xfrm>
          <a:off x="0" y="0"/>
          <a:ext cx="0" cy="0"/>
          <a:chOff x="0" y="0"/>
          <a:chExt cx="0" cy="0"/>
        </a:xfrm>
      </p:grpSpPr>
      <p:sp>
        <p:nvSpPr>
          <p:cNvPr id="2356" name="Google Shape;2356;ge207fd22f2_0_250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7" name="Google Shape;2357;ge207fd22f2_0_250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2355"/>
        <p:cNvGrpSpPr/>
        <p:nvPr/>
      </p:nvGrpSpPr>
      <p:grpSpPr>
        <a:xfrm>
          <a:off x="0" y="0"/>
          <a:ext cx="0" cy="0"/>
          <a:chOff x="0" y="0"/>
          <a:chExt cx="0" cy="0"/>
        </a:xfrm>
      </p:grpSpPr>
      <p:sp>
        <p:nvSpPr>
          <p:cNvPr id="2356" name="Google Shape;2356;ge207fd22f2_0_250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7" name="Google Shape;2357;ge207fd22f2_0_250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7562"/>
        <p:cNvGrpSpPr/>
        <p:nvPr/>
      </p:nvGrpSpPr>
      <p:grpSpPr>
        <a:xfrm>
          <a:off x="0" y="0"/>
          <a:ext cx="0" cy="0"/>
          <a:chOff x="0" y="0"/>
          <a:chExt cx="0" cy="0"/>
        </a:xfrm>
      </p:grpSpPr>
      <p:sp>
        <p:nvSpPr>
          <p:cNvPr id="7563" name="Google Shape;7563;gfa1a07f17b_0_1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64" name="Google Shape;7564;gfa1a07f17b_0_1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2355"/>
        <p:cNvGrpSpPr/>
        <p:nvPr/>
      </p:nvGrpSpPr>
      <p:grpSpPr>
        <a:xfrm>
          <a:off x="0" y="0"/>
          <a:ext cx="0" cy="0"/>
          <a:chOff x="0" y="0"/>
          <a:chExt cx="0" cy="0"/>
        </a:xfrm>
      </p:grpSpPr>
      <p:sp>
        <p:nvSpPr>
          <p:cNvPr id="2356" name="Google Shape;2356;ge207fd22f2_0_250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7" name="Google Shape;2357;ge207fd22f2_0_250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10415379-2488-4DD6-A524-EEC7E4B4841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a:sym typeface="Arial" panose="020B0604020202020204"/>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a:sym typeface="Arial" panose="020B0604020202020204"/>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2355"/>
        <p:cNvGrpSpPr/>
        <p:nvPr/>
      </p:nvGrpSpPr>
      <p:grpSpPr>
        <a:xfrm>
          <a:off x="0" y="0"/>
          <a:ext cx="0" cy="0"/>
          <a:chOff x="0" y="0"/>
          <a:chExt cx="0" cy="0"/>
        </a:xfrm>
      </p:grpSpPr>
      <p:sp>
        <p:nvSpPr>
          <p:cNvPr id="2356" name="Google Shape;2356;ge207fd22f2_0_250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7" name="Google Shape;2357;ge207fd22f2_0_250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953"/>
        <p:cNvGrpSpPr/>
        <p:nvPr/>
      </p:nvGrpSpPr>
      <p:grpSpPr>
        <a:xfrm>
          <a:off x="0" y="0"/>
          <a:ext cx="0" cy="0"/>
          <a:chOff x="0" y="0"/>
          <a:chExt cx="0" cy="0"/>
        </a:xfrm>
      </p:grpSpPr>
      <p:sp>
        <p:nvSpPr>
          <p:cNvPr id="954" name="Google Shape;954;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5" name="Google Shape;955;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7562"/>
        <p:cNvGrpSpPr/>
        <p:nvPr/>
      </p:nvGrpSpPr>
      <p:grpSpPr>
        <a:xfrm>
          <a:off x="0" y="0"/>
          <a:ext cx="0" cy="0"/>
          <a:chOff x="0" y="0"/>
          <a:chExt cx="0" cy="0"/>
        </a:xfrm>
      </p:grpSpPr>
      <p:sp>
        <p:nvSpPr>
          <p:cNvPr id="7563" name="Google Shape;7563;gfa1a07f17b_0_1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64" name="Google Shape;7564;gfa1a07f17b_0_1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7562"/>
        <p:cNvGrpSpPr/>
        <p:nvPr/>
      </p:nvGrpSpPr>
      <p:grpSpPr>
        <a:xfrm>
          <a:off x="0" y="0"/>
          <a:ext cx="0" cy="0"/>
          <a:chOff x="0" y="0"/>
          <a:chExt cx="0" cy="0"/>
        </a:xfrm>
      </p:grpSpPr>
      <p:sp>
        <p:nvSpPr>
          <p:cNvPr id="7563" name="Google Shape;7563;gfa1a07f17b_0_1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64" name="Google Shape;7564;gfa1a07f17b_0_1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7562"/>
        <p:cNvGrpSpPr/>
        <p:nvPr/>
      </p:nvGrpSpPr>
      <p:grpSpPr>
        <a:xfrm>
          <a:off x="0" y="0"/>
          <a:ext cx="0" cy="0"/>
          <a:chOff x="0" y="0"/>
          <a:chExt cx="0" cy="0"/>
        </a:xfrm>
      </p:grpSpPr>
      <p:sp>
        <p:nvSpPr>
          <p:cNvPr id="7563" name="Google Shape;7563;gfa1a07f17b_0_1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64" name="Google Shape;7564;gfa1a07f17b_0_1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960"/>
        <p:cNvGrpSpPr/>
        <p:nvPr/>
      </p:nvGrpSpPr>
      <p:grpSpPr>
        <a:xfrm>
          <a:off x="0" y="0"/>
          <a:ext cx="0" cy="0"/>
          <a:chOff x="0" y="0"/>
          <a:chExt cx="0" cy="0"/>
        </a:xfrm>
      </p:grpSpPr>
      <p:sp>
        <p:nvSpPr>
          <p:cNvPr id="1961" name="Google Shape;1961;gd2479e2529_0_9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62" name="Google Shape;1962;gd2479e2529_0_9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2355"/>
        <p:cNvGrpSpPr/>
        <p:nvPr/>
      </p:nvGrpSpPr>
      <p:grpSpPr>
        <a:xfrm>
          <a:off x="0" y="0"/>
          <a:ext cx="0" cy="0"/>
          <a:chOff x="0" y="0"/>
          <a:chExt cx="0" cy="0"/>
        </a:xfrm>
      </p:grpSpPr>
      <p:sp>
        <p:nvSpPr>
          <p:cNvPr id="2356" name="Google Shape;2356;ge207fd22f2_0_250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7" name="Google Shape;2357;ge207fd22f2_0_250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2355"/>
        <p:cNvGrpSpPr/>
        <p:nvPr/>
      </p:nvGrpSpPr>
      <p:grpSpPr>
        <a:xfrm>
          <a:off x="0" y="0"/>
          <a:ext cx="0" cy="0"/>
          <a:chOff x="0" y="0"/>
          <a:chExt cx="0" cy="0"/>
        </a:xfrm>
      </p:grpSpPr>
      <p:sp>
        <p:nvSpPr>
          <p:cNvPr id="2356" name="Google Shape;2356;ge207fd22f2_0_250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7" name="Google Shape;2357;ge207fd22f2_0_250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2355"/>
        <p:cNvGrpSpPr/>
        <p:nvPr/>
      </p:nvGrpSpPr>
      <p:grpSpPr>
        <a:xfrm>
          <a:off x="0" y="0"/>
          <a:ext cx="0" cy="0"/>
          <a:chOff x="0" y="0"/>
          <a:chExt cx="0" cy="0"/>
        </a:xfrm>
      </p:grpSpPr>
      <p:sp>
        <p:nvSpPr>
          <p:cNvPr id="2356" name="Google Shape;2356;ge207fd22f2_0_250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7" name="Google Shape;2357;ge207fd22f2_0_250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960"/>
        <p:cNvGrpSpPr/>
        <p:nvPr/>
      </p:nvGrpSpPr>
      <p:grpSpPr>
        <a:xfrm>
          <a:off x="0" y="0"/>
          <a:ext cx="0" cy="0"/>
          <a:chOff x="0" y="0"/>
          <a:chExt cx="0" cy="0"/>
        </a:xfrm>
      </p:grpSpPr>
      <p:sp>
        <p:nvSpPr>
          <p:cNvPr id="1961" name="Google Shape;1961;gd2479e2529_0_9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62" name="Google Shape;1962;gd2479e2529_0_9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2355"/>
        <p:cNvGrpSpPr/>
        <p:nvPr/>
      </p:nvGrpSpPr>
      <p:grpSpPr>
        <a:xfrm>
          <a:off x="0" y="0"/>
          <a:ext cx="0" cy="0"/>
          <a:chOff x="0" y="0"/>
          <a:chExt cx="0" cy="0"/>
        </a:xfrm>
      </p:grpSpPr>
      <p:sp>
        <p:nvSpPr>
          <p:cNvPr id="2356" name="Google Shape;2356;ge207fd22f2_0_250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7" name="Google Shape;2357;ge207fd22f2_0_250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matchingName="Title slide">
  <p:cSld name="TITL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1830575" y="991475"/>
            <a:ext cx="5482800" cy="1865700"/>
          </a:xfrm>
          <a:prstGeom prst="rect">
            <a:avLst/>
          </a:prstGeom>
        </p:spPr>
        <p:txBody>
          <a:bodyPr spcFirstLastPara="1" wrap="square" lIns="91425" tIns="91425" rIns="91425" bIns="91425" anchor="b" anchorCtr="0">
            <a:noAutofit/>
          </a:bodyPr>
          <a:lstStyle>
            <a:lvl1pPr lvl="0">
              <a:lnSpc>
                <a:spcPct val="90000"/>
              </a:lnSpc>
              <a:spcBef>
                <a:spcPts val="0"/>
              </a:spcBef>
              <a:spcAft>
                <a:spcPts val="0"/>
              </a:spcAft>
              <a:buSzPts val="5200"/>
              <a:buNone/>
              <a:defRPr sz="5700">
                <a:solidFill>
                  <a:schemeClr val="lt2"/>
                </a:solidFill>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0" name="Google Shape;10;p2"/>
          <p:cNvSpPr txBox="1">
            <a:spLocks noGrp="1"/>
          </p:cNvSpPr>
          <p:nvPr>
            <p:ph type="subTitle" idx="1"/>
          </p:nvPr>
        </p:nvSpPr>
        <p:spPr>
          <a:xfrm>
            <a:off x="2158350" y="2641550"/>
            <a:ext cx="4827300" cy="5220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2800"/>
              <a:buNone/>
              <a:defRPr sz="1800">
                <a:solidFill>
                  <a:schemeClr val="accent1"/>
                </a:solidFill>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411"/>
        <p:cNvGrpSpPr/>
        <p:nvPr/>
      </p:nvGrpSpPr>
      <p:grpSpPr>
        <a:xfrm>
          <a:off x="0" y="0"/>
          <a:ext cx="0" cy="0"/>
          <a:chOff x="0" y="0"/>
          <a:chExt cx="0" cy="0"/>
        </a:xfrm>
      </p:grpSpPr>
      <p:grpSp>
        <p:nvGrpSpPr>
          <p:cNvPr id="412" name="Google Shape;412;p7"/>
          <p:cNvGrpSpPr/>
          <p:nvPr/>
        </p:nvGrpSpPr>
        <p:grpSpPr>
          <a:xfrm>
            <a:off x="122308" y="110399"/>
            <a:ext cx="8966083" cy="4999273"/>
            <a:chOff x="122308" y="110399"/>
            <a:chExt cx="8966083" cy="4999273"/>
          </a:xfrm>
        </p:grpSpPr>
        <p:grpSp>
          <p:nvGrpSpPr>
            <p:cNvPr id="413" name="Google Shape;413;p7"/>
            <p:cNvGrpSpPr/>
            <p:nvPr/>
          </p:nvGrpSpPr>
          <p:grpSpPr>
            <a:xfrm>
              <a:off x="122308" y="110399"/>
              <a:ext cx="8966083" cy="4999273"/>
              <a:chOff x="122308" y="110399"/>
              <a:chExt cx="8966083" cy="4999273"/>
            </a:xfrm>
          </p:grpSpPr>
          <p:grpSp>
            <p:nvGrpSpPr>
              <p:cNvPr id="414" name="Google Shape;414;p7"/>
              <p:cNvGrpSpPr/>
              <p:nvPr/>
            </p:nvGrpSpPr>
            <p:grpSpPr>
              <a:xfrm rot="10800000">
                <a:off x="6573247" y="988275"/>
                <a:ext cx="1752359" cy="2359987"/>
                <a:chOff x="8524342" y="1674075"/>
                <a:chExt cx="1752359" cy="2359987"/>
              </a:xfrm>
            </p:grpSpPr>
            <p:sp>
              <p:nvSpPr>
                <p:cNvPr id="415" name="Google Shape;415;p7"/>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416" name="Google Shape;416;p7"/>
                <p:cNvSpPr/>
                <p:nvPr/>
              </p:nvSpPr>
              <p:spPr>
                <a:xfrm>
                  <a:off x="10165514" y="36832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417" name="Google Shape;417;p7"/>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418" name="Google Shape;418;p7"/>
                <p:cNvSpPr/>
                <p:nvPr/>
              </p:nvSpPr>
              <p:spPr>
                <a:xfrm rot="-5400000">
                  <a:off x="9564028" y="20324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419" name="Google Shape;419;p7"/>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grpSp>
          <p:grpSp>
            <p:nvGrpSpPr>
              <p:cNvPr id="420" name="Google Shape;420;p7"/>
              <p:cNvGrpSpPr/>
              <p:nvPr/>
            </p:nvGrpSpPr>
            <p:grpSpPr>
              <a:xfrm>
                <a:off x="122308" y="110399"/>
                <a:ext cx="8966083" cy="4999273"/>
                <a:chOff x="122308" y="110399"/>
                <a:chExt cx="8966083" cy="4999273"/>
              </a:xfrm>
            </p:grpSpPr>
            <p:grpSp>
              <p:nvGrpSpPr>
                <p:cNvPr id="421" name="Google Shape;421;p7"/>
                <p:cNvGrpSpPr/>
                <p:nvPr/>
              </p:nvGrpSpPr>
              <p:grpSpPr>
                <a:xfrm>
                  <a:off x="122308" y="110399"/>
                  <a:ext cx="8966083" cy="4999273"/>
                  <a:chOff x="122308" y="110399"/>
                  <a:chExt cx="8966083" cy="4999273"/>
                </a:xfrm>
              </p:grpSpPr>
              <p:sp>
                <p:nvSpPr>
                  <p:cNvPr id="422" name="Google Shape;422;p7"/>
                  <p:cNvSpPr/>
                  <p:nvPr/>
                </p:nvSpPr>
                <p:spPr>
                  <a:xfrm rot="2700000">
                    <a:off x="365766" y="29748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23" name="Google Shape;423;p7"/>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424" name="Google Shape;424;p7"/>
                  <p:cNvSpPr/>
                  <p:nvPr/>
                </p:nvSpPr>
                <p:spPr>
                  <a:xfrm rot="6300406">
                    <a:off x="6543825" y="479970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425" name="Google Shape;425;p7"/>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26" name="Google Shape;426;p7"/>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427" name="Google Shape;427;p7"/>
                  <p:cNvSpPr/>
                  <p:nvPr/>
                </p:nvSpPr>
                <p:spPr>
                  <a:xfrm rot="-2700000">
                    <a:off x="8419665" y="3775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28" name="Google Shape;428;p7"/>
                  <p:cNvSpPr/>
                  <p:nvPr/>
                </p:nvSpPr>
                <p:spPr>
                  <a:xfrm>
                    <a:off x="5710514" y="88862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429" name="Google Shape;429;p7"/>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430" name="Google Shape;430;p7"/>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431" name="Google Shape;431;p7"/>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432" name="Google Shape;432;p7"/>
                  <p:cNvSpPr/>
                  <p:nvPr/>
                </p:nvSpPr>
                <p:spPr>
                  <a:xfrm rot="8100000" flipH="1">
                    <a:off x="8023319" y="407907"/>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33" name="Google Shape;433;p7"/>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434" name="Google Shape;434;p7"/>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435" name="Google Shape;435;p7"/>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436" name="Google Shape;436;p7"/>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437" name="Google Shape;437;p7"/>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438" name="Google Shape;438;p7"/>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439" name="Google Shape;439;p7"/>
                  <p:cNvSpPr/>
                  <p:nvPr/>
                </p:nvSpPr>
                <p:spPr>
                  <a:xfrm rot="8999773">
                    <a:off x="258672" y="12636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40" name="Google Shape;440;p7"/>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441" name="Google Shape;441;p7"/>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442" name="Google Shape;442;p7"/>
                  <p:cNvSpPr/>
                  <p:nvPr/>
                </p:nvSpPr>
                <p:spPr>
                  <a:xfrm rot="8999773">
                    <a:off x="5622622" y="17702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443" name="Google Shape;443;p7"/>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44" name="Google Shape;444;p7"/>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45" name="Google Shape;445;p7"/>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446" name="Google Shape;446;p7"/>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447" name="Google Shape;447;p7"/>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448" name="Google Shape;448;p7"/>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49" name="Google Shape;449;p7"/>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450" name="Google Shape;450;p7"/>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51" name="Google Shape;451;p7"/>
                  <p:cNvSpPr/>
                  <p:nvPr/>
                </p:nvSpPr>
                <p:spPr>
                  <a:xfrm rot="6300406">
                    <a:off x="665657" y="4775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452" name="Google Shape;452;p7"/>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53" name="Google Shape;453;p7"/>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54" name="Google Shape;454;p7"/>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455" name="Google Shape;455;p7"/>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56" name="Google Shape;456;p7"/>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457" name="Google Shape;457;p7"/>
                  <p:cNvSpPr/>
                  <p:nvPr/>
                </p:nvSpPr>
                <p:spPr>
                  <a:xfrm rot="-5400000">
                    <a:off x="6897028" y="16514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458" name="Google Shape;458;p7"/>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459" name="Google Shape;459;p7"/>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460" name="Google Shape;460;p7"/>
                  <p:cNvSpPr/>
                  <p:nvPr/>
                </p:nvSpPr>
                <p:spPr>
                  <a:xfrm rot="5400000" flipH="1">
                    <a:off x="6545060" y="71905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461" name="Google Shape;461;p7"/>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462" name="Google Shape;462;p7"/>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63" name="Google Shape;463;p7"/>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464" name="Google Shape;464;p7"/>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465" name="Google Shape;465;p7"/>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466" name="Google Shape;466;p7"/>
                  <p:cNvSpPr/>
                  <p:nvPr/>
                </p:nvSpPr>
                <p:spPr>
                  <a:xfrm rot="2700000">
                    <a:off x="7392164" y="48754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467" name="Google Shape;467;p7"/>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468" name="Google Shape;468;p7"/>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469" name="Google Shape;469;p7"/>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70" name="Google Shape;470;p7"/>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471" name="Google Shape;471;p7"/>
                  <p:cNvSpPr/>
                  <p:nvPr/>
                </p:nvSpPr>
                <p:spPr>
                  <a:xfrm rot="-5400000">
                    <a:off x="7044653" y="38809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472" name="Google Shape;472;p7"/>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nvGrpSpPr>
                <p:cNvPr id="473" name="Google Shape;473;p7"/>
                <p:cNvGrpSpPr/>
                <p:nvPr/>
              </p:nvGrpSpPr>
              <p:grpSpPr>
                <a:xfrm rot="10800000">
                  <a:off x="828058" y="1376836"/>
                  <a:ext cx="5359928" cy="2151381"/>
                  <a:chOff x="-4757605" y="2608221"/>
                  <a:chExt cx="5359928" cy="2151381"/>
                </a:xfrm>
              </p:grpSpPr>
              <p:sp>
                <p:nvSpPr>
                  <p:cNvPr id="474" name="Google Shape;474;p7"/>
                  <p:cNvSpPr/>
                  <p:nvPr/>
                </p:nvSpPr>
                <p:spPr>
                  <a:xfrm rot="2700000">
                    <a:off x="395991" y="26420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75" name="Google Shape;475;p7"/>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76" name="Google Shape;476;p7"/>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477" name="Google Shape;477;p7"/>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78" name="Google Shape;478;p7"/>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479" name="Google Shape;479;p7"/>
                  <p:cNvSpPr/>
                  <p:nvPr/>
                </p:nvSpPr>
                <p:spPr>
                  <a:xfrm rot="8999773">
                    <a:off x="-4755228" y="39712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grpSp>
          </p:grpSp>
        </p:grpSp>
        <p:sp>
          <p:nvSpPr>
            <p:cNvPr id="480" name="Google Shape;480;p7"/>
            <p:cNvSpPr/>
            <p:nvPr/>
          </p:nvSpPr>
          <p:spPr>
            <a:xfrm>
              <a:off x="7818600" y="4071675"/>
              <a:ext cx="193500" cy="183900"/>
            </a:xfrm>
            <a:prstGeom prst="star5">
              <a:avLst>
                <a:gd name="adj" fmla="val 19098"/>
                <a:gd name="hf" fmla="val 105146"/>
                <a:gd name="vf" fmla="val 110557"/>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481" name="Google Shape;481;p7"/>
          <p:cNvSpPr/>
          <p:nvPr/>
        </p:nvSpPr>
        <p:spPr>
          <a:xfrm>
            <a:off x="726275" y="540000"/>
            <a:ext cx="4759500" cy="40635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482" name="Google Shape;482;p7"/>
          <p:cNvGrpSpPr/>
          <p:nvPr/>
        </p:nvGrpSpPr>
        <p:grpSpPr>
          <a:xfrm>
            <a:off x="6622278" y="720692"/>
            <a:ext cx="1386230" cy="2576599"/>
            <a:chOff x="6622012" y="795963"/>
            <a:chExt cx="1304687" cy="2425262"/>
          </a:xfrm>
        </p:grpSpPr>
        <p:sp>
          <p:nvSpPr>
            <p:cNvPr id="483" name="Google Shape;483;p7"/>
            <p:cNvSpPr/>
            <p:nvPr/>
          </p:nvSpPr>
          <p:spPr>
            <a:xfrm rot="676147">
              <a:off x="7263594" y="835063"/>
              <a:ext cx="436082" cy="363936"/>
            </a:xfrm>
            <a:custGeom>
              <a:avLst/>
              <a:gdLst/>
              <a:ahLst/>
              <a:cxnLst/>
              <a:rect l="l" t="t" r="r" b="b"/>
              <a:pathLst>
                <a:path w="10218" h="8528" extrusionOk="0">
                  <a:moveTo>
                    <a:pt x="0" y="0"/>
                  </a:moveTo>
                  <a:lnTo>
                    <a:pt x="4834" y="8528"/>
                  </a:lnTo>
                  <a:lnTo>
                    <a:pt x="5864" y="6560"/>
                  </a:lnTo>
                  <a:lnTo>
                    <a:pt x="7521" y="7931"/>
                  </a:lnTo>
                  <a:lnTo>
                    <a:pt x="7542" y="4253"/>
                  </a:lnTo>
                  <a:lnTo>
                    <a:pt x="10217" y="3283"/>
                  </a:lnTo>
                  <a:lnTo>
                    <a:pt x="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84" name="Google Shape;484;p7"/>
            <p:cNvSpPr/>
            <p:nvPr/>
          </p:nvSpPr>
          <p:spPr>
            <a:xfrm rot="676147">
              <a:off x="7284315" y="828697"/>
              <a:ext cx="324479" cy="183888"/>
            </a:xfrm>
            <a:custGeom>
              <a:avLst/>
              <a:gdLst/>
              <a:ahLst/>
              <a:cxnLst/>
              <a:rect l="l" t="t" r="r" b="b"/>
              <a:pathLst>
                <a:path w="7603" h="4309" extrusionOk="0">
                  <a:moveTo>
                    <a:pt x="120" y="1"/>
                  </a:moveTo>
                  <a:cubicBezTo>
                    <a:pt x="83" y="1"/>
                    <a:pt x="47" y="21"/>
                    <a:pt x="29" y="54"/>
                  </a:cubicBezTo>
                  <a:cubicBezTo>
                    <a:pt x="1" y="104"/>
                    <a:pt x="17" y="170"/>
                    <a:pt x="67" y="198"/>
                  </a:cubicBezTo>
                  <a:lnTo>
                    <a:pt x="7433" y="4291"/>
                  </a:lnTo>
                  <a:cubicBezTo>
                    <a:pt x="7449" y="4302"/>
                    <a:pt x="7466" y="4308"/>
                    <a:pt x="7482" y="4308"/>
                  </a:cubicBezTo>
                  <a:cubicBezTo>
                    <a:pt x="7521" y="4308"/>
                    <a:pt x="7559" y="4286"/>
                    <a:pt x="7575" y="4253"/>
                  </a:cubicBezTo>
                  <a:cubicBezTo>
                    <a:pt x="7603" y="4198"/>
                    <a:pt x="7587" y="4137"/>
                    <a:pt x="7537" y="4104"/>
                  </a:cubicBezTo>
                  <a:lnTo>
                    <a:pt x="171" y="16"/>
                  </a:lnTo>
                  <a:cubicBezTo>
                    <a:pt x="155" y="5"/>
                    <a:pt x="137" y="1"/>
                    <a:pt x="12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85" name="Google Shape;485;p7"/>
            <p:cNvSpPr/>
            <p:nvPr/>
          </p:nvSpPr>
          <p:spPr>
            <a:xfrm rot="676147">
              <a:off x="7504274" y="1069992"/>
              <a:ext cx="64315" cy="120857"/>
            </a:xfrm>
            <a:custGeom>
              <a:avLst/>
              <a:gdLst/>
              <a:ahLst/>
              <a:cxnLst/>
              <a:rect l="l" t="t" r="r" b="b"/>
              <a:pathLst>
                <a:path w="1507" h="2832" extrusionOk="0">
                  <a:moveTo>
                    <a:pt x="117" y="1"/>
                  </a:moveTo>
                  <a:cubicBezTo>
                    <a:pt x="103" y="1"/>
                    <a:pt x="89" y="3"/>
                    <a:pt x="76" y="9"/>
                  </a:cubicBezTo>
                  <a:cubicBezTo>
                    <a:pt x="21" y="36"/>
                    <a:pt x="0" y="97"/>
                    <a:pt x="26" y="152"/>
                  </a:cubicBezTo>
                  <a:lnTo>
                    <a:pt x="1293" y="2771"/>
                  </a:lnTo>
                  <a:cubicBezTo>
                    <a:pt x="1309" y="2811"/>
                    <a:pt x="1348" y="2832"/>
                    <a:pt x="1387" y="2832"/>
                  </a:cubicBezTo>
                  <a:cubicBezTo>
                    <a:pt x="1402" y="2832"/>
                    <a:pt x="1419" y="2826"/>
                    <a:pt x="1435" y="2821"/>
                  </a:cubicBezTo>
                  <a:cubicBezTo>
                    <a:pt x="1485" y="2793"/>
                    <a:pt x="1506" y="2733"/>
                    <a:pt x="1480" y="2679"/>
                  </a:cubicBezTo>
                  <a:lnTo>
                    <a:pt x="213" y="59"/>
                  </a:lnTo>
                  <a:cubicBezTo>
                    <a:pt x="197" y="22"/>
                    <a:pt x="156" y="1"/>
                    <a:pt x="11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86" name="Google Shape;486;p7"/>
            <p:cNvSpPr/>
            <p:nvPr/>
          </p:nvSpPr>
          <p:spPr>
            <a:xfrm rot="676147">
              <a:off x="7280454" y="822935"/>
              <a:ext cx="269510" cy="228740"/>
            </a:xfrm>
            <a:custGeom>
              <a:avLst/>
              <a:gdLst/>
              <a:ahLst/>
              <a:cxnLst/>
              <a:rect l="l" t="t" r="r" b="b"/>
              <a:pathLst>
                <a:path w="6315" h="5360" extrusionOk="0">
                  <a:moveTo>
                    <a:pt x="119" y="0"/>
                  </a:moveTo>
                  <a:cubicBezTo>
                    <a:pt x="89" y="0"/>
                    <a:pt x="60" y="13"/>
                    <a:pt x="39" y="37"/>
                  </a:cubicBezTo>
                  <a:cubicBezTo>
                    <a:pt x="1" y="81"/>
                    <a:pt x="6" y="147"/>
                    <a:pt x="50" y="185"/>
                  </a:cubicBezTo>
                  <a:lnTo>
                    <a:pt x="6128" y="5332"/>
                  </a:lnTo>
                  <a:cubicBezTo>
                    <a:pt x="6145" y="5348"/>
                    <a:pt x="6173" y="5360"/>
                    <a:pt x="6194" y="5360"/>
                  </a:cubicBezTo>
                  <a:cubicBezTo>
                    <a:pt x="6221" y="5360"/>
                    <a:pt x="6254" y="5342"/>
                    <a:pt x="6277" y="5320"/>
                  </a:cubicBezTo>
                  <a:cubicBezTo>
                    <a:pt x="6315" y="5277"/>
                    <a:pt x="6310" y="5211"/>
                    <a:pt x="6260" y="5173"/>
                  </a:cubicBezTo>
                  <a:lnTo>
                    <a:pt x="188" y="26"/>
                  </a:lnTo>
                  <a:cubicBezTo>
                    <a:pt x="168" y="9"/>
                    <a:pt x="143" y="0"/>
                    <a:pt x="11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87" name="Google Shape;487;p7"/>
            <p:cNvSpPr/>
            <p:nvPr/>
          </p:nvSpPr>
          <p:spPr>
            <a:xfrm rot="676147">
              <a:off x="7494024" y="1063608"/>
              <a:ext cx="26930" cy="62477"/>
            </a:xfrm>
            <a:custGeom>
              <a:avLst/>
              <a:gdLst/>
              <a:ahLst/>
              <a:cxnLst/>
              <a:rect l="l" t="t" r="r" b="b"/>
              <a:pathLst>
                <a:path w="631" h="1464" extrusionOk="0">
                  <a:moveTo>
                    <a:pt x="515" y="0"/>
                  </a:moveTo>
                  <a:cubicBezTo>
                    <a:pt x="469" y="0"/>
                    <a:pt x="425" y="31"/>
                    <a:pt x="411" y="75"/>
                  </a:cubicBezTo>
                  <a:lnTo>
                    <a:pt x="17" y="1325"/>
                  </a:lnTo>
                  <a:cubicBezTo>
                    <a:pt x="1" y="1380"/>
                    <a:pt x="34" y="1441"/>
                    <a:pt x="88" y="1457"/>
                  </a:cubicBezTo>
                  <a:cubicBezTo>
                    <a:pt x="99" y="1463"/>
                    <a:pt x="110" y="1463"/>
                    <a:pt x="120" y="1463"/>
                  </a:cubicBezTo>
                  <a:cubicBezTo>
                    <a:pt x="165" y="1463"/>
                    <a:pt x="209" y="1436"/>
                    <a:pt x="219" y="1391"/>
                  </a:cubicBezTo>
                  <a:lnTo>
                    <a:pt x="608" y="136"/>
                  </a:lnTo>
                  <a:cubicBezTo>
                    <a:pt x="631" y="82"/>
                    <a:pt x="598" y="22"/>
                    <a:pt x="543" y="4"/>
                  </a:cubicBezTo>
                  <a:cubicBezTo>
                    <a:pt x="534" y="2"/>
                    <a:pt x="524" y="0"/>
                    <a:pt x="515" y="0"/>
                  </a:cubicBezTo>
                  <a:close/>
                </a:path>
              </a:pathLst>
            </a:custGeom>
            <a:solidFill>
              <a:srgbClr val="2E24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88" name="Google Shape;488;p7"/>
            <p:cNvSpPr/>
            <p:nvPr/>
          </p:nvSpPr>
          <p:spPr>
            <a:xfrm rot="676147">
              <a:off x="6799863" y="1233217"/>
              <a:ext cx="948984" cy="1913734"/>
            </a:xfrm>
            <a:custGeom>
              <a:avLst/>
              <a:gdLst/>
              <a:ahLst/>
              <a:cxnLst/>
              <a:rect l="l" t="t" r="r" b="b"/>
              <a:pathLst>
                <a:path w="22236" h="44844" extrusionOk="0">
                  <a:moveTo>
                    <a:pt x="13245" y="0"/>
                  </a:moveTo>
                  <a:cubicBezTo>
                    <a:pt x="13209" y="0"/>
                    <a:pt x="13173" y="21"/>
                    <a:pt x="13154" y="54"/>
                  </a:cubicBezTo>
                  <a:cubicBezTo>
                    <a:pt x="13127" y="104"/>
                    <a:pt x="13144" y="170"/>
                    <a:pt x="13192" y="197"/>
                  </a:cubicBezTo>
                  <a:cubicBezTo>
                    <a:pt x="13198" y="197"/>
                    <a:pt x="13478" y="356"/>
                    <a:pt x="13921" y="635"/>
                  </a:cubicBezTo>
                  <a:cubicBezTo>
                    <a:pt x="13938" y="646"/>
                    <a:pt x="13954" y="646"/>
                    <a:pt x="13976" y="646"/>
                  </a:cubicBezTo>
                  <a:cubicBezTo>
                    <a:pt x="14009" y="646"/>
                    <a:pt x="14042" y="630"/>
                    <a:pt x="14064" y="597"/>
                  </a:cubicBezTo>
                  <a:cubicBezTo>
                    <a:pt x="14097" y="547"/>
                    <a:pt x="14080" y="481"/>
                    <a:pt x="14032" y="455"/>
                  </a:cubicBezTo>
                  <a:cubicBezTo>
                    <a:pt x="13582" y="175"/>
                    <a:pt x="13296" y="16"/>
                    <a:pt x="13296" y="16"/>
                  </a:cubicBezTo>
                  <a:cubicBezTo>
                    <a:pt x="13280" y="5"/>
                    <a:pt x="13263" y="0"/>
                    <a:pt x="13245" y="0"/>
                  </a:cubicBezTo>
                  <a:close/>
                  <a:moveTo>
                    <a:pt x="14684" y="896"/>
                  </a:moveTo>
                  <a:cubicBezTo>
                    <a:pt x="14652" y="896"/>
                    <a:pt x="14621" y="912"/>
                    <a:pt x="14601" y="942"/>
                  </a:cubicBezTo>
                  <a:cubicBezTo>
                    <a:pt x="14568" y="992"/>
                    <a:pt x="14579" y="1058"/>
                    <a:pt x="14629" y="1090"/>
                  </a:cubicBezTo>
                  <a:cubicBezTo>
                    <a:pt x="14842" y="1232"/>
                    <a:pt x="15079" y="1397"/>
                    <a:pt x="15325" y="1567"/>
                  </a:cubicBezTo>
                  <a:cubicBezTo>
                    <a:pt x="15342" y="1584"/>
                    <a:pt x="15363" y="1589"/>
                    <a:pt x="15385" y="1589"/>
                  </a:cubicBezTo>
                  <a:cubicBezTo>
                    <a:pt x="15418" y="1589"/>
                    <a:pt x="15451" y="1573"/>
                    <a:pt x="15473" y="1546"/>
                  </a:cubicBezTo>
                  <a:cubicBezTo>
                    <a:pt x="15506" y="1496"/>
                    <a:pt x="15494" y="1430"/>
                    <a:pt x="15446" y="1397"/>
                  </a:cubicBezTo>
                  <a:cubicBezTo>
                    <a:pt x="15198" y="1222"/>
                    <a:pt x="14963" y="1063"/>
                    <a:pt x="14743" y="915"/>
                  </a:cubicBezTo>
                  <a:cubicBezTo>
                    <a:pt x="14724" y="903"/>
                    <a:pt x="14704" y="896"/>
                    <a:pt x="14684" y="896"/>
                  </a:cubicBezTo>
                  <a:close/>
                  <a:moveTo>
                    <a:pt x="16073" y="1877"/>
                  </a:moveTo>
                  <a:cubicBezTo>
                    <a:pt x="16040" y="1877"/>
                    <a:pt x="16008" y="1891"/>
                    <a:pt x="15988" y="1918"/>
                  </a:cubicBezTo>
                  <a:cubicBezTo>
                    <a:pt x="15949" y="1968"/>
                    <a:pt x="15960" y="2034"/>
                    <a:pt x="16005" y="2066"/>
                  </a:cubicBezTo>
                  <a:cubicBezTo>
                    <a:pt x="16223" y="2231"/>
                    <a:pt x="16448" y="2406"/>
                    <a:pt x="16673" y="2586"/>
                  </a:cubicBezTo>
                  <a:cubicBezTo>
                    <a:pt x="16690" y="2598"/>
                    <a:pt x="16716" y="2608"/>
                    <a:pt x="16739" y="2608"/>
                  </a:cubicBezTo>
                  <a:cubicBezTo>
                    <a:pt x="16772" y="2608"/>
                    <a:pt x="16799" y="2593"/>
                    <a:pt x="16822" y="2570"/>
                  </a:cubicBezTo>
                  <a:cubicBezTo>
                    <a:pt x="16860" y="2520"/>
                    <a:pt x="16848" y="2454"/>
                    <a:pt x="16804" y="2416"/>
                  </a:cubicBezTo>
                  <a:cubicBezTo>
                    <a:pt x="16580" y="2236"/>
                    <a:pt x="16355" y="2060"/>
                    <a:pt x="16136" y="1895"/>
                  </a:cubicBezTo>
                  <a:cubicBezTo>
                    <a:pt x="16117" y="1883"/>
                    <a:pt x="16095" y="1877"/>
                    <a:pt x="16073" y="1877"/>
                  </a:cubicBezTo>
                  <a:close/>
                  <a:moveTo>
                    <a:pt x="17389" y="2939"/>
                  </a:moveTo>
                  <a:cubicBezTo>
                    <a:pt x="17359" y="2939"/>
                    <a:pt x="17330" y="2952"/>
                    <a:pt x="17308" y="2975"/>
                  </a:cubicBezTo>
                  <a:cubicBezTo>
                    <a:pt x="17270" y="3020"/>
                    <a:pt x="17275" y="3086"/>
                    <a:pt x="17320" y="3124"/>
                  </a:cubicBezTo>
                  <a:cubicBezTo>
                    <a:pt x="17538" y="3309"/>
                    <a:pt x="17748" y="3502"/>
                    <a:pt x="17945" y="3688"/>
                  </a:cubicBezTo>
                  <a:cubicBezTo>
                    <a:pt x="17966" y="3704"/>
                    <a:pt x="17994" y="3716"/>
                    <a:pt x="18021" y="3716"/>
                  </a:cubicBezTo>
                  <a:cubicBezTo>
                    <a:pt x="18049" y="3716"/>
                    <a:pt x="18076" y="3704"/>
                    <a:pt x="18097" y="3683"/>
                  </a:cubicBezTo>
                  <a:cubicBezTo>
                    <a:pt x="18137" y="3638"/>
                    <a:pt x="18130" y="3573"/>
                    <a:pt x="18092" y="3534"/>
                  </a:cubicBezTo>
                  <a:cubicBezTo>
                    <a:pt x="17890" y="3342"/>
                    <a:pt x="17677" y="3152"/>
                    <a:pt x="17457" y="2965"/>
                  </a:cubicBezTo>
                  <a:cubicBezTo>
                    <a:pt x="17437" y="2948"/>
                    <a:pt x="17413" y="2939"/>
                    <a:pt x="17389" y="2939"/>
                  </a:cubicBezTo>
                  <a:close/>
                  <a:moveTo>
                    <a:pt x="18624" y="4098"/>
                  </a:moveTo>
                  <a:cubicBezTo>
                    <a:pt x="18596" y="4098"/>
                    <a:pt x="18569" y="4107"/>
                    <a:pt x="18547" y="4126"/>
                  </a:cubicBezTo>
                  <a:cubicBezTo>
                    <a:pt x="18509" y="4165"/>
                    <a:pt x="18509" y="4237"/>
                    <a:pt x="18547" y="4275"/>
                  </a:cubicBezTo>
                  <a:cubicBezTo>
                    <a:pt x="18750" y="4483"/>
                    <a:pt x="18937" y="4691"/>
                    <a:pt x="19117" y="4895"/>
                  </a:cubicBezTo>
                  <a:cubicBezTo>
                    <a:pt x="19139" y="4916"/>
                    <a:pt x="19167" y="4933"/>
                    <a:pt x="19195" y="4933"/>
                  </a:cubicBezTo>
                  <a:cubicBezTo>
                    <a:pt x="19222" y="4933"/>
                    <a:pt x="19243" y="4921"/>
                    <a:pt x="19266" y="4905"/>
                  </a:cubicBezTo>
                  <a:cubicBezTo>
                    <a:pt x="19309" y="4867"/>
                    <a:pt x="19314" y="4801"/>
                    <a:pt x="19276" y="4756"/>
                  </a:cubicBezTo>
                  <a:cubicBezTo>
                    <a:pt x="19096" y="4549"/>
                    <a:pt x="18904" y="4336"/>
                    <a:pt x="18701" y="4126"/>
                  </a:cubicBezTo>
                  <a:cubicBezTo>
                    <a:pt x="18679" y="4107"/>
                    <a:pt x="18651" y="4098"/>
                    <a:pt x="18624" y="4098"/>
                  </a:cubicBezTo>
                  <a:close/>
                  <a:moveTo>
                    <a:pt x="19731" y="5375"/>
                  </a:moveTo>
                  <a:cubicBezTo>
                    <a:pt x="19709" y="5375"/>
                    <a:pt x="19686" y="5383"/>
                    <a:pt x="19665" y="5398"/>
                  </a:cubicBezTo>
                  <a:cubicBezTo>
                    <a:pt x="19622" y="5431"/>
                    <a:pt x="19610" y="5497"/>
                    <a:pt x="19650" y="5546"/>
                  </a:cubicBezTo>
                  <a:cubicBezTo>
                    <a:pt x="19819" y="5776"/>
                    <a:pt x="19984" y="6006"/>
                    <a:pt x="20126" y="6231"/>
                  </a:cubicBezTo>
                  <a:cubicBezTo>
                    <a:pt x="20143" y="6264"/>
                    <a:pt x="20181" y="6281"/>
                    <a:pt x="20214" y="6281"/>
                  </a:cubicBezTo>
                  <a:cubicBezTo>
                    <a:pt x="20235" y="6281"/>
                    <a:pt x="20252" y="6276"/>
                    <a:pt x="20268" y="6264"/>
                  </a:cubicBezTo>
                  <a:cubicBezTo>
                    <a:pt x="20318" y="6231"/>
                    <a:pt x="20334" y="6165"/>
                    <a:pt x="20301" y="6117"/>
                  </a:cubicBezTo>
                  <a:cubicBezTo>
                    <a:pt x="20159" y="5886"/>
                    <a:pt x="19994" y="5651"/>
                    <a:pt x="19814" y="5421"/>
                  </a:cubicBezTo>
                  <a:cubicBezTo>
                    <a:pt x="19795" y="5391"/>
                    <a:pt x="19764" y="5375"/>
                    <a:pt x="19731" y="5375"/>
                  </a:cubicBezTo>
                  <a:close/>
                  <a:moveTo>
                    <a:pt x="20629" y="6806"/>
                  </a:moveTo>
                  <a:cubicBezTo>
                    <a:pt x="20613" y="6806"/>
                    <a:pt x="20597" y="6810"/>
                    <a:pt x="20581" y="6818"/>
                  </a:cubicBezTo>
                  <a:cubicBezTo>
                    <a:pt x="20531" y="6845"/>
                    <a:pt x="20510" y="6906"/>
                    <a:pt x="20538" y="6960"/>
                  </a:cubicBezTo>
                  <a:cubicBezTo>
                    <a:pt x="20663" y="7218"/>
                    <a:pt x="20773" y="7475"/>
                    <a:pt x="20855" y="7723"/>
                  </a:cubicBezTo>
                  <a:cubicBezTo>
                    <a:pt x="20872" y="7766"/>
                    <a:pt x="20910" y="7799"/>
                    <a:pt x="20953" y="7799"/>
                  </a:cubicBezTo>
                  <a:cubicBezTo>
                    <a:pt x="20965" y="7799"/>
                    <a:pt x="20976" y="7794"/>
                    <a:pt x="20986" y="7788"/>
                  </a:cubicBezTo>
                  <a:cubicBezTo>
                    <a:pt x="21047" y="7771"/>
                    <a:pt x="21074" y="7711"/>
                    <a:pt x="21052" y="7657"/>
                  </a:cubicBezTo>
                  <a:cubicBezTo>
                    <a:pt x="20970" y="7399"/>
                    <a:pt x="20855" y="7131"/>
                    <a:pt x="20723" y="6868"/>
                  </a:cubicBezTo>
                  <a:cubicBezTo>
                    <a:pt x="20703" y="6828"/>
                    <a:pt x="20668" y="6806"/>
                    <a:pt x="20629" y="6806"/>
                  </a:cubicBezTo>
                  <a:close/>
                  <a:moveTo>
                    <a:pt x="21151" y="8401"/>
                  </a:moveTo>
                  <a:cubicBezTo>
                    <a:pt x="21147" y="8401"/>
                    <a:pt x="21144" y="8401"/>
                    <a:pt x="21140" y="8401"/>
                  </a:cubicBezTo>
                  <a:cubicBezTo>
                    <a:pt x="21085" y="8413"/>
                    <a:pt x="21047" y="8467"/>
                    <a:pt x="21052" y="8522"/>
                  </a:cubicBezTo>
                  <a:cubicBezTo>
                    <a:pt x="21090" y="8742"/>
                    <a:pt x="21107" y="8960"/>
                    <a:pt x="21107" y="9175"/>
                  </a:cubicBezTo>
                  <a:cubicBezTo>
                    <a:pt x="21107" y="9229"/>
                    <a:pt x="21107" y="9289"/>
                    <a:pt x="21102" y="9345"/>
                  </a:cubicBezTo>
                  <a:cubicBezTo>
                    <a:pt x="21102" y="9405"/>
                    <a:pt x="21145" y="9454"/>
                    <a:pt x="21206" y="9454"/>
                  </a:cubicBezTo>
                  <a:lnTo>
                    <a:pt x="21211" y="9454"/>
                  </a:lnTo>
                  <a:cubicBezTo>
                    <a:pt x="21266" y="9454"/>
                    <a:pt x="21310" y="9410"/>
                    <a:pt x="21315" y="9355"/>
                  </a:cubicBezTo>
                  <a:lnTo>
                    <a:pt x="21315" y="9175"/>
                  </a:lnTo>
                  <a:cubicBezTo>
                    <a:pt x="21320" y="8950"/>
                    <a:pt x="21299" y="8720"/>
                    <a:pt x="21266" y="8490"/>
                  </a:cubicBezTo>
                  <a:cubicBezTo>
                    <a:pt x="21255" y="8438"/>
                    <a:pt x="21207" y="8401"/>
                    <a:pt x="21151" y="8401"/>
                  </a:cubicBezTo>
                  <a:close/>
                  <a:moveTo>
                    <a:pt x="21086" y="10077"/>
                  </a:moveTo>
                  <a:cubicBezTo>
                    <a:pt x="21037" y="10077"/>
                    <a:pt x="20989" y="10108"/>
                    <a:pt x="20976" y="10156"/>
                  </a:cubicBezTo>
                  <a:cubicBezTo>
                    <a:pt x="20943" y="10276"/>
                    <a:pt x="20905" y="10402"/>
                    <a:pt x="20860" y="10523"/>
                  </a:cubicBezTo>
                  <a:cubicBezTo>
                    <a:pt x="20806" y="10665"/>
                    <a:pt x="20751" y="10802"/>
                    <a:pt x="20690" y="10934"/>
                  </a:cubicBezTo>
                  <a:cubicBezTo>
                    <a:pt x="20669" y="10984"/>
                    <a:pt x="20690" y="11049"/>
                    <a:pt x="20745" y="11070"/>
                  </a:cubicBezTo>
                  <a:cubicBezTo>
                    <a:pt x="20756" y="11077"/>
                    <a:pt x="20773" y="11082"/>
                    <a:pt x="20789" y="11082"/>
                  </a:cubicBezTo>
                  <a:cubicBezTo>
                    <a:pt x="20827" y="11082"/>
                    <a:pt x="20866" y="11055"/>
                    <a:pt x="20882" y="11016"/>
                  </a:cubicBezTo>
                  <a:cubicBezTo>
                    <a:pt x="20943" y="10885"/>
                    <a:pt x="21003" y="10742"/>
                    <a:pt x="21057" y="10594"/>
                  </a:cubicBezTo>
                  <a:cubicBezTo>
                    <a:pt x="21107" y="10468"/>
                    <a:pt x="21145" y="10342"/>
                    <a:pt x="21183" y="10210"/>
                  </a:cubicBezTo>
                  <a:cubicBezTo>
                    <a:pt x="21195" y="10156"/>
                    <a:pt x="21162" y="10096"/>
                    <a:pt x="21107" y="10079"/>
                  </a:cubicBezTo>
                  <a:cubicBezTo>
                    <a:pt x="21100" y="10077"/>
                    <a:pt x="21093" y="10077"/>
                    <a:pt x="21086" y="10077"/>
                  </a:cubicBezTo>
                  <a:close/>
                  <a:moveTo>
                    <a:pt x="20403" y="11623"/>
                  </a:moveTo>
                  <a:cubicBezTo>
                    <a:pt x="20367" y="11623"/>
                    <a:pt x="20331" y="11641"/>
                    <a:pt x="20313" y="11674"/>
                  </a:cubicBezTo>
                  <a:cubicBezTo>
                    <a:pt x="20164" y="11915"/>
                    <a:pt x="20005" y="12145"/>
                    <a:pt x="19840" y="12353"/>
                  </a:cubicBezTo>
                  <a:cubicBezTo>
                    <a:pt x="19802" y="12403"/>
                    <a:pt x="19814" y="12469"/>
                    <a:pt x="19858" y="12507"/>
                  </a:cubicBezTo>
                  <a:cubicBezTo>
                    <a:pt x="19873" y="12517"/>
                    <a:pt x="19901" y="12529"/>
                    <a:pt x="19923" y="12529"/>
                  </a:cubicBezTo>
                  <a:cubicBezTo>
                    <a:pt x="19956" y="12529"/>
                    <a:pt x="19984" y="12512"/>
                    <a:pt x="20005" y="12491"/>
                  </a:cubicBezTo>
                  <a:cubicBezTo>
                    <a:pt x="20181" y="12271"/>
                    <a:pt x="20340" y="12036"/>
                    <a:pt x="20493" y="11778"/>
                  </a:cubicBezTo>
                  <a:cubicBezTo>
                    <a:pt x="20520" y="11728"/>
                    <a:pt x="20505" y="11662"/>
                    <a:pt x="20455" y="11636"/>
                  </a:cubicBezTo>
                  <a:cubicBezTo>
                    <a:pt x="20439" y="11627"/>
                    <a:pt x="20421" y="11623"/>
                    <a:pt x="20403" y="11623"/>
                  </a:cubicBezTo>
                  <a:close/>
                  <a:moveTo>
                    <a:pt x="17177" y="12248"/>
                  </a:moveTo>
                  <a:cubicBezTo>
                    <a:pt x="17121" y="12248"/>
                    <a:pt x="17072" y="12285"/>
                    <a:pt x="17068" y="12337"/>
                  </a:cubicBezTo>
                  <a:cubicBezTo>
                    <a:pt x="17057" y="12398"/>
                    <a:pt x="17095" y="12452"/>
                    <a:pt x="17156" y="12458"/>
                  </a:cubicBezTo>
                  <a:cubicBezTo>
                    <a:pt x="17407" y="12502"/>
                    <a:pt x="17682" y="12567"/>
                    <a:pt x="17955" y="12661"/>
                  </a:cubicBezTo>
                  <a:cubicBezTo>
                    <a:pt x="17966" y="12661"/>
                    <a:pt x="17978" y="12666"/>
                    <a:pt x="17988" y="12666"/>
                  </a:cubicBezTo>
                  <a:cubicBezTo>
                    <a:pt x="18038" y="12666"/>
                    <a:pt x="18076" y="12633"/>
                    <a:pt x="18092" y="12590"/>
                  </a:cubicBezTo>
                  <a:cubicBezTo>
                    <a:pt x="18109" y="12534"/>
                    <a:pt x="18082" y="12474"/>
                    <a:pt x="18021" y="12458"/>
                  </a:cubicBezTo>
                  <a:cubicBezTo>
                    <a:pt x="17736" y="12365"/>
                    <a:pt x="17452" y="12294"/>
                    <a:pt x="17189" y="12249"/>
                  </a:cubicBezTo>
                  <a:cubicBezTo>
                    <a:pt x="17185" y="12249"/>
                    <a:pt x="17181" y="12248"/>
                    <a:pt x="17177" y="12248"/>
                  </a:cubicBezTo>
                  <a:close/>
                  <a:moveTo>
                    <a:pt x="16326" y="12216"/>
                  </a:moveTo>
                  <a:cubicBezTo>
                    <a:pt x="16323" y="12216"/>
                    <a:pt x="16319" y="12216"/>
                    <a:pt x="16316" y="12216"/>
                  </a:cubicBezTo>
                  <a:cubicBezTo>
                    <a:pt x="16032" y="12254"/>
                    <a:pt x="15823" y="12342"/>
                    <a:pt x="15681" y="12479"/>
                  </a:cubicBezTo>
                  <a:cubicBezTo>
                    <a:pt x="15626" y="12540"/>
                    <a:pt x="15572" y="12600"/>
                    <a:pt x="15527" y="12661"/>
                  </a:cubicBezTo>
                  <a:cubicBezTo>
                    <a:pt x="15494" y="12704"/>
                    <a:pt x="15506" y="12770"/>
                    <a:pt x="15550" y="12808"/>
                  </a:cubicBezTo>
                  <a:cubicBezTo>
                    <a:pt x="15572" y="12820"/>
                    <a:pt x="15593" y="12825"/>
                    <a:pt x="15615" y="12825"/>
                  </a:cubicBezTo>
                  <a:cubicBezTo>
                    <a:pt x="15648" y="12825"/>
                    <a:pt x="15681" y="12813"/>
                    <a:pt x="15697" y="12780"/>
                  </a:cubicBezTo>
                  <a:cubicBezTo>
                    <a:pt x="15736" y="12732"/>
                    <a:pt x="15780" y="12682"/>
                    <a:pt x="15828" y="12633"/>
                  </a:cubicBezTo>
                  <a:cubicBezTo>
                    <a:pt x="15934" y="12529"/>
                    <a:pt x="16114" y="12458"/>
                    <a:pt x="16344" y="12431"/>
                  </a:cubicBezTo>
                  <a:cubicBezTo>
                    <a:pt x="16399" y="12419"/>
                    <a:pt x="16443" y="12370"/>
                    <a:pt x="16432" y="12309"/>
                  </a:cubicBezTo>
                  <a:cubicBezTo>
                    <a:pt x="16427" y="12257"/>
                    <a:pt x="16378" y="12216"/>
                    <a:pt x="16326" y="12216"/>
                  </a:cubicBezTo>
                  <a:close/>
                  <a:moveTo>
                    <a:pt x="18773" y="12763"/>
                  </a:moveTo>
                  <a:cubicBezTo>
                    <a:pt x="18735" y="12763"/>
                    <a:pt x="18698" y="12786"/>
                    <a:pt x="18679" y="12825"/>
                  </a:cubicBezTo>
                  <a:cubicBezTo>
                    <a:pt x="18657" y="12879"/>
                    <a:pt x="18679" y="12940"/>
                    <a:pt x="18734" y="12967"/>
                  </a:cubicBezTo>
                  <a:cubicBezTo>
                    <a:pt x="18843" y="13017"/>
                    <a:pt x="18953" y="13076"/>
                    <a:pt x="19063" y="13132"/>
                  </a:cubicBezTo>
                  <a:cubicBezTo>
                    <a:pt x="18920" y="13247"/>
                    <a:pt x="18767" y="13357"/>
                    <a:pt x="18613" y="13445"/>
                  </a:cubicBezTo>
                  <a:cubicBezTo>
                    <a:pt x="18564" y="13478"/>
                    <a:pt x="18547" y="13543"/>
                    <a:pt x="18575" y="13592"/>
                  </a:cubicBezTo>
                  <a:cubicBezTo>
                    <a:pt x="18597" y="13625"/>
                    <a:pt x="18630" y="13642"/>
                    <a:pt x="18668" y="13642"/>
                  </a:cubicBezTo>
                  <a:cubicBezTo>
                    <a:pt x="18684" y="13642"/>
                    <a:pt x="18701" y="13635"/>
                    <a:pt x="18717" y="13630"/>
                  </a:cubicBezTo>
                  <a:cubicBezTo>
                    <a:pt x="18909" y="13516"/>
                    <a:pt x="19091" y="13389"/>
                    <a:pt x="19266" y="13247"/>
                  </a:cubicBezTo>
                  <a:cubicBezTo>
                    <a:pt x="19331" y="13286"/>
                    <a:pt x="19397" y="13324"/>
                    <a:pt x="19463" y="13362"/>
                  </a:cubicBezTo>
                  <a:cubicBezTo>
                    <a:pt x="19480" y="13374"/>
                    <a:pt x="19500" y="13379"/>
                    <a:pt x="19519" y="13379"/>
                  </a:cubicBezTo>
                  <a:cubicBezTo>
                    <a:pt x="19554" y="13379"/>
                    <a:pt x="19589" y="13361"/>
                    <a:pt x="19610" y="13329"/>
                  </a:cubicBezTo>
                  <a:cubicBezTo>
                    <a:pt x="19638" y="13280"/>
                    <a:pt x="19627" y="13214"/>
                    <a:pt x="19577" y="13187"/>
                  </a:cubicBezTo>
                  <a:cubicBezTo>
                    <a:pt x="19529" y="13154"/>
                    <a:pt x="19479" y="13126"/>
                    <a:pt x="19430" y="13099"/>
                  </a:cubicBezTo>
                  <a:cubicBezTo>
                    <a:pt x="19458" y="13055"/>
                    <a:pt x="19458" y="13005"/>
                    <a:pt x="19425" y="12967"/>
                  </a:cubicBezTo>
                  <a:cubicBezTo>
                    <a:pt x="19404" y="12943"/>
                    <a:pt x="19373" y="12931"/>
                    <a:pt x="19342" y="12931"/>
                  </a:cubicBezTo>
                  <a:cubicBezTo>
                    <a:pt x="19318" y="12931"/>
                    <a:pt x="19293" y="12939"/>
                    <a:pt x="19276" y="12957"/>
                  </a:cubicBezTo>
                  <a:cubicBezTo>
                    <a:pt x="19260" y="12967"/>
                    <a:pt x="19248" y="12978"/>
                    <a:pt x="19238" y="12990"/>
                  </a:cubicBezTo>
                  <a:cubicBezTo>
                    <a:pt x="19101" y="12912"/>
                    <a:pt x="18964" y="12841"/>
                    <a:pt x="18821" y="12775"/>
                  </a:cubicBezTo>
                  <a:cubicBezTo>
                    <a:pt x="18805" y="12767"/>
                    <a:pt x="18789" y="12763"/>
                    <a:pt x="18773" y="12763"/>
                  </a:cubicBezTo>
                  <a:close/>
                  <a:moveTo>
                    <a:pt x="15547" y="13402"/>
                  </a:moveTo>
                  <a:cubicBezTo>
                    <a:pt x="15527" y="13402"/>
                    <a:pt x="15507" y="13407"/>
                    <a:pt x="15489" y="13417"/>
                  </a:cubicBezTo>
                  <a:cubicBezTo>
                    <a:pt x="15440" y="13450"/>
                    <a:pt x="15423" y="13516"/>
                    <a:pt x="15456" y="13564"/>
                  </a:cubicBezTo>
                  <a:cubicBezTo>
                    <a:pt x="15593" y="13789"/>
                    <a:pt x="15861" y="13964"/>
                    <a:pt x="16207" y="14063"/>
                  </a:cubicBezTo>
                  <a:cubicBezTo>
                    <a:pt x="16213" y="14069"/>
                    <a:pt x="16223" y="14069"/>
                    <a:pt x="16235" y="14069"/>
                  </a:cubicBezTo>
                  <a:cubicBezTo>
                    <a:pt x="16278" y="14069"/>
                    <a:pt x="16322" y="14042"/>
                    <a:pt x="16334" y="13992"/>
                  </a:cubicBezTo>
                  <a:cubicBezTo>
                    <a:pt x="16349" y="13938"/>
                    <a:pt x="16322" y="13877"/>
                    <a:pt x="16262" y="13860"/>
                  </a:cubicBezTo>
                  <a:cubicBezTo>
                    <a:pt x="15972" y="13779"/>
                    <a:pt x="15747" y="13630"/>
                    <a:pt x="15631" y="13450"/>
                  </a:cubicBezTo>
                  <a:cubicBezTo>
                    <a:pt x="15614" y="13418"/>
                    <a:pt x="15581" y="13402"/>
                    <a:pt x="15547" y="13402"/>
                  </a:cubicBezTo>
                  <a:close/>
                  <a:moveTo>
                    <a:pt x="17903" y="13782"/>
                  </a:moveTo>
                  <a:cubicBezTo>
                    <a:pt x="17891" y="13782"/>
                    <a:pt x="17879" y="13784"/>
                    <a:pt x="17867" y="13789"/>
                  </a:cubicBezTo>
                  <a:cubicBezTo>
                    <a:pt x="17599" y="13877"/>
                    <a:pt x="17331" y="13926"/>
                    <a:pt x="17068" y="13943"/>
                  </a:cubicBezTo>
                  <a:cubicBezTo>
                    <a:pt x="17007" y="13948"/>
                    <a:pt x="16964" y="13997"/>
                    <a:pt x="16964" y="14052"/>
                  </a:cubicBezTo>
                  <a:cubicBezTo>
                    <a:pt x="16969" y="14113"/>
                    <a:pt x="17019" y="14156"/>
                    <a:pt x="17073" y="14156"/>
                  </a:cubicBezTo>
                  <a:lnTo>
                    <a:pt x="17078" y="14151"/>
                  </a:lnTo>
                  <a:cubicBezTo>
                    <a:pt x="17358" y="14135"/>
                    <a:pt x="17649" y="14080"/>
                    <a:pt x="17933" y="13987"/>
                  </a:cubicBezTo>
                  <a:cubicBezTo>
                    <a:pt x="17988" y="13971"/>
                    <a:pt x="18016" y="13910"/>
                    <a:pt x="17999" y="13855"/>
                  </a:cubicBezTo>
                  <a:cubicBezTo>
                    <a:pt x="17986" y="13812"/>
                    <a:pt x="17947" y="13782"/>
                    <a:pt x="17903" y="13782"/>
                  </a:cubicBezTo>
                  <a:close/>
                  <a:moveTo>
                    <a:pt x="20211" y="13657"/>
                  </a:moveTo>
                  <a:cubicBezTo>
                    <a:pt x="20179" y="13657"/>
                    <a:pt x="20148" y="13671"/>
                    <a:pt x="20126" y="13696"/>
                  </a:cubicBezTo>
                  <a:cubicBezTo>
                    <a:pt x="20088" y="13741"/>
                    <a:pt x="20098" y="13806"/>
                    <a:pt x="20143" y="13845"/>
                  </a:cubicBezTo>
                  <a:cubicBezTo>
                    <a:pt x="20361" y="14020"/>
                    <a:pt x="20564" y="14212"/>
                    <a:pt x="20751" y="14409"/>
                  </a:cubicBezTo>
                  <a:cubicBezTo>
                    <a:pt x="20773" y="14431"/>
                    <a:pt x="20801" y="14442"/>
                    <a:pt x="20827" y="14442"/>
                  </a:cubicBezTo>
                  <a:cubicBezTo>
                    <a:pt x="20855" y="14442"/>
                    <a:pt x="20882" y="14431"/>
                    <a:pt x="20905" y="14414"/>
                  </a:cubicBezTo>
                  <a:cubicBezTo>
                    <a:pt x="20943" y="14371"/>
                    <a:pt x="20948" y="14305"/>
                    <a:pt x="20905" y="14267"/>
                  </a:cubicBezTo>
                  <a:cubicBezTo>
                    <a:pt x="20713" y="14058"/>
                    <a:pt x="20505" y="13860"/>
                    <a:pt x="20274" y="13680"/>
                  </a:cubicBezTo>
                  <a:cubicBezTo>
                    <a:pt x="20256" y="13664"/>
                    <a:pt x="20233" y="13657"/>
                    <a:pt x="20211" y="13657"/>
                  </a:cubicBezTo>
                  <a:close/>
                  <a:moveTo>
                    <a:pt x="21360" y="14889"/>
                  </a:moveTo>
                  <a:cubicBezTo>
                    <a:pt x="21339" y="14889"/>
                    <a:pt x="21318" y="14895"/>
                    <a:pt x="21299" y="14907"/>
                  </a:cubicBezTo>
                  <a:cubicBezTo>
                    <a:pt x="21249" y="14940"/>
                    <a:pt x="21239" y="15006"/>
                    <a:pt x="21272" y="15056"/>
                  </a:cubicBezTo>
                  <a:cubicBezTo>
                    <a:pt x="21425" y="15286"/>
                    <a:pt x="21562" y="15527"/>
                    <a:pt x="21671" y="15773"/>
                  </a:cubicBezTo>
                  <a:cubicBezTo>
                    <a:pt x="21689" y="15812"/>
                    <a:pt x="21727" y="15839"/>
                    <a:pt x="21770" y="15839"/>
                  </a:cubicBezTo>
                  <a:cubicBezTo>
                    <a:pt x="21781" y="15839"/>
                    <a:pt x="21798" y="15833"/>
                    <a:pt x="21808" y="15828"/>
                  </a:cubicBezTo>
                  <a:cubicBezTo>
                    <a:pt x="21864" y="15806"/>
                    <a:pt x="21886" y="15740"/>
                    <a:pt x="21864" y="15691"/>
                  </a:cubicBezTo>
                  <a:cubicBezTo>
                    <a:pt x="21748" y="15428"/>
                    <a:pt x="21611" y="15176"/>
                    <a:pt x="21447" y="14935"/>
                  </a:cubicBezTo>
                  <a:cubicBezTo>
                    <a:pt x="21426" y="14904"/>
                    <a:pt x="21394" y="14889"/>
                    <a:pt x="21360" y="14889"/>
                  </a:cubicBezTo>
                  <a:close/>
                  <a:moveTo>
                    <a:pt x="22033" y="16427"/>
                  </a:moveTo>
                  <a:cubicBezTo>
                    <a:pt x="22024" y="16427"/>
                    <a:pt x="22015" y="16428"/>
                    <a:pt x="22006" y="16431"/>
                  </a:cubicBezTo>
                  <a:cubicBezTo>
                    <a:pt x="21952" y="16442"/>
                    <a:pt x="21912" y="16496"/>
                    <a:pt x="21929" y="16557"/>
                  </a:cubicBezTo>
                  <a:cubicBezTo>
                    <a:pt x="21985" y="16820"/>
                    <a:pt x="22017" y="17095"/>
                    <a:pt x="22023" y="17374"/>
                  </a:cubicBezTo>
                  <a:cubicBezTo>
                    <a:pt x="22023" y="17429"/>
                    <a:pt x="22071" y="17472"/>
                    <a:pt x="22127" y="17472"/>
                  </a:cubicBezTo>
                  <a:lnTo>
                    <a:pt x="22132" y="17472"/>
                  </a:lnTo>
                  <a:cubicBezTo>
                    <a:pt x="22192" y="17472"/>
                    <a:pt x="22236" y="17424"/>
                    <a:pt x="22236" y="17369"/>
                  </a:cubicBezTo>
                  <a:cubicBezTo>
                    <a:pt x="22231" y="17078"/>
                    <a:pt x="22198" y="16787"/>
                    <a:pt x="22132" y="16508"/>
                  </a:cubicBezTo>
                  <a:cubicBezTo>
                    <a:pt x="22123" y="16462"/>
                    <a:pt x="22082" y="16427"/>
                    <a:pt x="22033" y="16427"/>
                  </a:cubicBezTo>
                  <a:close/>
                  <a:moveTo>
                    <a:pt x="22065" y="18106"/>
                  </a:moveTo>
                  <a:cubicBezTo>
                    <a:pt x="22016" y="18106"/>
                    <a:pt x="21972" y="18142"/>
                    <a:pt x="21962" y="18196"/>
                  </a:cubicBezTo>
                  <a:cubicBezTo>
                    <a:pt x="21919" y="18459"/>
                    <a:pt x="21853" y="18727"/>
                    <a:pt x="21765" y="18996"/>
                  </a:cubicBezTo>
                  <a:cubicBezTo>
                    <a:pt x="21742" y="19051"/>
                    <a:pt x="21775" y="19111"/>
                    <a:pt x="21831" y="19127"/>
                  </a:cubicBezTo>
                  <a:cubicBezTo>
                    <a:pt x="21841" y="19134"/>
                    <a:pt x="21853" y="19134"/>
                    <a:pt x="21864" y="19134"/>
                  </a:cubicBezTo>
                  <a:cubicBezTo>
                    <a:pt x="21907" y="19134"/>
                    <a:pt x="21952" y="19106"/>
                    <a:pt x="21962" y="19061"/>
                  </a:cubicBezTo>
                  <a:cubicBezTo>
                    <a:pt x="22056" y="18783"/>
                    <a:pt x="22127" y="18502"/>
                    <a:pt x="22170" y="18229"/>
                  </a:cubicBezTo>
                  <a:cubicBezTo>
                    <a:pt x="22182" y="18168"/>
                    <a:pt x="22142" y="18114"/>
                    <a:pt x="22083" y="18108"/>
                  </a:cubicBezTo>
                  <a:cubicBezTo>
                    <a:pt x="22077" y="18107"/>
                    <a:pt x="22071" y="18106"/>
                    <a:pt x="22065" y="18106"/>
                  </a:cubicBezTo>
                  <a:close/>
                  <a:moveTo>
                    <a:pt x="21552" y="19706"/>
                  </a:moveTo>
                  <a:cubicBezTo>
                    <a:pt x="21511" y="19706"/>
                    <a:pt x="21472" y="19727"/>
                    <a:pt x="21452" y="19764"/>
                  </a:cubicBezTo>
                  <a:cubicBezTo>
                    <a:pt x="21337" y="20005"/>
                    <a:pt x="21201" y="20252"/>
                    <a:pt x="21052" y="20498"/>
                  </a:cubicBezTo>
                  <a:cubicBezTo>
                    <a:pt x="21024" y="20548"/>
                    <a:pt x="21036" y="20614"/>
                    <a:pt x="21085" y="20640"/>
                  </a:cubicBezTo>
                  <a:cubicBezTo>
                    <a:pt x="21107" y="20652"/>
                    <a:pt x="21123" y="20657"/>
                    <a:pt x="21140" y="20657"/>
                  </a:cubicBezTo>
                  <a:cubicBezTo>
                    <a:pt x="21178" y="20657"/>
                    <a:pt x="21211" y="20640"/>
                    <a:pt x="21233" y="20607"/>
                  </a:cubicBezTo>
                  <a:cubicBezTo>
                    <a:pt x="21386" y="20356"/>
                    <a:pt x="21524" y="20103"/>
                    <a:pt x="21644" y="19857"/>
                  </a:cubicBezTo>
                  <a:cubicBezTo>
                    <a:pt x="21666" y="19802"/>
                    <a:pt x="21644" y="19742"/>
                    <a:pt x="21595" y="19714"/>
                  </a:cubicBezTo>
                  <a:cubicBezTo>
                    <a:pt x="21581" y="19708"/>
                    <a:pt x="21566" y="19706"/>
                    <a:pt x="21552" y="19706"/>
                  </a:cubicBezTo>
                  <a:close/>
                  <a:moveTo>
                    <a:pt x="20672" y="21147"/>
                  </a:moveTo>
                  <a:cubicBezTo>
                    <a:pt x="20639" y="21147"/>
                    <a:pt x="20606" y="21162"/>
                    <a:pt x="20586" y="21188"/>
                  </a:cubicBezTo>
                  <a:cubicBezTo>
                    <a:pt x="20427" y="21408"/>
                    <a:pt x="20252" y="21626"/>
                    <a:pt x="20065" y="21846"/>
                  </a:cubicBezTo>
                  <a:cubicBezTo>
                    <a:pt x="20027" y="21890"/>
                    <a:pt x="20032" y="21955"/>
                    <a:pt x="20077" y="21995"/>
                  </a:cubicBezTo>
                  <a:cubicBezTo>
                    <a:pt x="20098" y="22011"/>
                    <a:pt x="20121" y="22021"/>
                    <a:pt x="20148" y="22021"/>
                  </a:cubicBezTo>
                  <a:cubicBezTo>
                    <a:pt x="20176" y="22021"/>
                    <a:pt x="20209" y="22005"/>
                    <a:pt x="20225" y="21983"/>
                  </a:cubicBezTo>
                  <a:cubicBezTo>
                    <a:pt x="20417" y="21758"/>
                    <a:pt x="20592" y="21534"/>
                    <a:pt x="20756" y="21315"/>
                  </a:cubicBezTo>
                  <a:cubicBezTo>
                    <a:pt x="20789" y="21271"/>
                    <a:pt x="20778" y="21199"/>
                    <a:pt x="20735" y="21166"/>
                  </a:cubicBezTo>
                  <a:cubicBezTo>
                    <a:pt x="20715" y="21153"/>
                    <a:pt x="20693" y="21147"/>
                    <a:pt x="20672" y="21147"/>
                  </a:cubicBezTo>
                  <a:close/>
                  <a:moveTo>
                    <a:pt x="19581" y="22438"/>
                  </a:moveTo>
                  <a:cubicBezTo>
                    <a:pt x="19553" y="22438"/>
                    <a:pt x="19526" y="22449"/>
                    <a:pt x="19506" y="22471"/>
                  </a:cubicBezTo>
                  <a:cubicBezTo>
                    <a:pt x="19321" y="22668"/>
                    <a:pt x="19117" y="22866"/>
                    <a:pt x="18909" y="23063"/>
                  </a:cubicBezTo>
                  <a:cubicBezTo>
                    <a:pt x="18871" y="23106"/>
                    <a:pt x="18866" y="23172"/>
                    <a:pt x="18909" y="23217"/>
                  </a:cubicBezTo>
                  <a:cubicBezTo>
                    <a:pt x="18931" y="23233"/>
                    <a:pt x="18959" y="23244"/>
                    <a:pt x="18985" y="23244"/>
                  </a:cubicBezTo>
                  <a:cubicBezTo>
                    <a:pt x="19013" y="23244"/>
                    <a:pt x="19035" y="23238"/>
                    <a:pt x="19058" y="23217"/>
                  </a:cubicBezTo>
                  <a:cubicBezTo>
                    <a:pt x="19266" y="23019"/>
                    <a:pt x="19468" y="22817"/>
                    <a:pt x="19660" y="22613"/>
                  </a:cubicBezTo>
                  <a:cubicBezTo>
                    <a:pt x="19698" y="22575"/>
                    <a:pt x="19698" y="22509"/>
                    <a:pt x="19655" y="22466"/>
                  </a:cubicBezTo>
                  <a:cubicBezTo>
                    <a:pt x="19633" y="22447"/>
                    <a:pt x="19607" y="22438"/>
                    <a:pt x="19581" y="22438"/>
                  </a:cubicBezTo>
                  <a:close/>
                  <a:moveTo>
                    <a:pt x="18360" y="23607"/>
                  </a:moveTo>
                  <a:cubicBezTo>
                    <a:pt x="18335" y="23607"/>
                    <a:pt x="18310" y="23615"/>
                    <a:pt x="18290" y="23632"/>
                  </a:cubicBezTo>
                  <a:cubicBezTo>
                    <a:pt x="18087" y="23809"/>
                    <a:pt x="17874" y="23994"/>
                    <a:pt x="17649" y="24176"/>
                  </a:cubicBezTo>
                  <a:cubicBezTo>
                    <a:pt x="17604" y="24214"/>
                    <a:pt x="17599" y="24280"/>
                    <a:pt x="17637" y="24323"/>
                  </a:cubicBezTo>
                  <a:cubicBezTo>
                    <a:pt x="17654" y="24351"/>
                    <a:pt x="17687" y="24363"/>
                    <a:pt x="17720" y="24363"/>
                  </a:cubicBezTo>
                  <a:cubicBezTo>
                    <a:pt x="17742" y="24363"/>
                    <a:pt x="17763" y="24356"/>
                    <a:pt x="17786" y="24340"/>
                  </a:cubicBezTo>
                  <a:cubicBezTo>
                    <a:pt x="18011" y="24153"/>
                    <a:pt x="18224" y="23973"/>
                    <a:pt x="18433" y="23792"/>
                  </a:cubicBezTo>
                  <a:cubicBezTo>
                    <a:pt x="18476" y="23753"/>
                    <a:pt x="18482" y="23688"/>
                    <a:pt x="18443" y="23644"/>
                  </a:cubicBezTo>
                  <a:cubicBezTo>
                    <a:pt x="18422" y="23620"/>
                    <a:pt x="18391" y="23607"/>
                    <a:pt x="18360" y="23607"/>
                  </a:cubicBezTo>
                  <a:close/>
                  <a:moveTo>
                    <a:pt x="17052" y="24677"/>
                  </a:moveTo>
                  <a:cubicBezTo>
                    <a:pt x="17030" y="24677"/>
                    <a:pt x="17009" y="24684"/>
                    <a:pt x="16991" y="24697"/>
                  </a:cubicBezTo>
                  <a:cubicBezTo>
                    <a:pt x="16772" y="24866"/>
                    <a:pt x="16547" y="25031"/>
                    <a:pt x="16316" y="25200"/>
                  </a:cubicBezTo>
                  <a:cubicBezTo>
                    <a:pt x="16268" y="25239"/>
                    <a:pt x="16256" y="25304"/>
                    <a:pt x="16295" y="25349"/>
                  </a:cubicBezTo>
                  <a:cubicBezTo>
                    <a:pt x="16311" y="25375"/>
                    <a:pt x="16344" y="25392"/>
                    <a:pt x="16377" y="25392"/>
                  </a:cubicBezTo>
                  <a:cubicBezTo>
                    <a:pt x="16399" y="25392"/>
                    <a:pt x="16420" y="25387"/>
                    <a:pt x="16437" y="25375"/>
                  </a:cubicBezTo>
                  <a:cubicBezTo>
                    <a:pt x="16673" y="25200"/>
                    <a:pt x="16903" y="25036"/>
                    <a:pt x="17118" y="24866"/>
                  </a:cubicBezTo>
                  <a:cubicBezTo>
                    <a:pt x="17166" y="24833"/>
                    <a:pt x="17171" y="24762"/>
                    <a:pt x="17139" y="24718"/>
                  </a:cubicBezTo>
                  <a:cubicBezTo>
                    <a:pt x="17119" y="24692"/>
                    <a:pt x="17085" y="24677"/>
                    <a:pt x="17052" y="24677"/>
                  </a:cubicBezTo>
                  <a:close/>
                  <a:moveTo>
                    <a:pt x="15688" y="25670"/>
                  </a:moveTo>
                  <a:cubicBezTo>
                    <a:pt x="15667" y="25670"/>
                    <a:pt x="15645" y="25676"/>
                    <a:pt x="15626" y="25688"/>
                  </a:cubicBezTo>
                  <a:cubicBezTo>
                    <a:pt x="15401" y="25842"/>
                    <a:pt x="15171" y="26000"/>
                    <a:pt x="14930" y="26159"/>
                  </a:cubicBezTo>
                  <a:cubicBezTo>
                    <a:pt x="14881" y="26192"/>
                    <a:pt x="14864" y="26258"/>
                    <a:pt x="14897" y="26308"/>
                  </a:cubicBezTo>
                  <a:cubicBezTo>
                    <a:pt x="14919" y="26336"/>
                    <a:pt x="14952" y="26351"/>
                    <a:pt x="14985" y="26351"/>
                  </a:cubicBezTo>
                  <a:cubicBezTo>
                    <a:pt x="15006" y="26351"/>
                    <a:pt x="15029" y="26346"/>
                    <a:pt x="15046" y="26336"/>
                  </a:cubicBezTo>
                  <a:cubicBezTo>
                    <a:pt x="15286" y="26176"/>
                    <a:pt x="15522" y="26017"/>
                    <a:pt x="15747" y="25863"/>
                  </a:cubicBezTo>
                  <a:cubicBezTo>
                    <a:pt x="15796" y="25831"/>
                    <a:pt x="15807" y="25765"/>
                    <a:pt x="15774" y="25716"/>
                  </a:cubicBezTo>
                  <a:cubicBezTo>
                    <a:pt x="15754" y="25685"/>
                    <a:pt x="15722" y="25670"/>
                    <a:pt x="15688" y="25670"/>
                  </a:cubicBezTo>
                  <a:close/>
                  <a:moveTo>
                    <a:pt x="14274" y="26598"/>
                  </a:moveTo>
                  <a:cubicBezTo>
                    <a:pt x="14254" y="26598"/>
                    <a:pt x="14235" y="26603"/>
                    <a:pt x="14217" y="26614"/>
                  </a:cubicBezTo>
                  <a:cubicBezTo>
                    <a:pt x="13987" y="26763"/>
                    <a:pt x="13746" y="26910"/>
                    <a:pt x="13505" y="27059"/>
                  </a:cubicBezTo>
                  <a:cubicBezTo>
                    <a:pt x="13450" y="27085"/>
                    <a:pt x="13434" y="27151"/>
                    <a:pt x="13467" y="27201"/>
                  </a:cubicBezTo>
                  <a:cubicBezTo>
                    <a:pt x="13488" y="27234"/>
                    <a:pt x="13521" y="27256"/>
                    <a:pt x="13559" y="27256"/>
                  </a:cubicBezTo>
                  <a:cubicBezTo>
                    <a:pt x="13576" y="27256"/>
                    <a:pt x="13592" y="27250"/>
                    <a:pt x="13609" y="27239"/>
                  </a:cubicBezTo>
                  <a:cubicBezTo>
                    <a:pt x="13855" y="27092"/>
                    <a:pt x="14097" y="26943"/>
                    <a:pt x="14333" y="26796"/>
                  </a:cubicBezTo>
                  <a:cubicBezTo>
                    <a:pt x="14381" y="26763"/>
                    <a:pt x="14399" y="26697"/>
                    <a:pt x="14366" y="26647"/>
                  </a:cubicBezTo>
                  <a:cubicBezTo>
                    <a:pt x="14344" y="26616"/>
                    <a:pt x="14309" y="26598"/>
                    <a:pt x="14274" y="26598"/>
                  </a:cubicBezTo>
                  <a:close/>
                  <a:moveTo>
                    <a:pt x="12829" y="27478"/>
                  </a:moveTo>
                  <a:cubicBezTo>
                    <a:pt x="12811" y="27478"/>
                    <a:pt x="12793" y="27483"/>
                    <a:pt x="12777" y="27492"/>
                  </a:cubicBezTo>
                  <a:cubicBezTo>
                    <a:pt x="12535" y="27639"/>
                    <a:pt x="12294" y="27788"/>
                    <a:pt x="12058" y="27935"/>
                  </a:cubicBezTo>
                  <a:cubicBezTo>
                    <a:pt x="12008" y="27968"/>
                    <a:pt x="11993" y="28029"/>
                    <a:pt x="12020" y="28084"/>
                  </a:cubicBezTo>
                  <a:cubicBezTo>
                    <a:pt x="12041" y="28111"/>
                    <a:pt x="12074" y="28132"/>
                    <a:pt x="12112" y="28132"/>
                  </a:cubicBezTo>
                  <a:cubicBezTo>
                    <a:pt x="12129" y="28132"/>
                    <a:pt x="12152" y="28127"/>
                    <a:pt x="12168" y="28117"/>
                  </a:cubicBezTo>
                  <a:cubicBezTo>
                    <a:pt x="12403" y="27968"/>
                    <a:pt x="12645" y="27821"/>
                    <a:pt x="12886" y="27672"/>
                  </a:cubicBezTo>
                  <a:cubicBezTo>
                    <a:pt x="12935" y="27644"/>
                    <a:pt x="12952" y="27579"/>
                    <a:pt x="12924" y="27530"/>
                  </a:cubicBezTo>
                  <a:cubicBezTo>
                    <a:pt x="12902" y="27497"/>
                    <a:pt x="12865" y="27478"/>
                    <a:pt x="12829" y="27478"/>
                  </a:cubicBezTo>
                  <a:close/>
                  <a:moveTo>
                    <a:pt x="11397" y="28370"/>
                  </a:moveTo>
                  <a:cubicBezTo>
                    <a:pt x="11377" y="28370"/>
                    <a:pt x="11358" y="28375"/>
                    <a:pt x="11340" y="28385"/>
                  </a:cubicBezTo>
                  <a:cubicBezTo>
                    <a:pt x="11100" y="28544"/>
                    <a:pt x="10863" y="28697"/>
                    <a:pt x="10633" y="28851"/>
                  </a:cubicBezTo>
                  <a:cubicBezTo>
                    <a:pt x="10584" y="28878"/>
                    <a:pt x="10567" y="28944"/>
                    <a:pt x="10600" y="28993"/>
                  </a:cubicBezTo>
                  <a:cubicBezTo>
                    <a:pt x="10622" y="29026"/>
                    <a:pt x="10655" y="29043"/>
                    <a:pt x="10688" y="29043"/>
                  </a:cubicBezTo>
                  <a:cubicBezTo>
                    <a:pt x="10710" y="29043"/>
                    <a:pt x="10731" y="29037"/>
                    <a:pt x="10748" y="29026"/>
                  </a:cubicBezTo>
                  <a:cubicBezTo>
                    <a:pt x="10979" y="28873"/>
                    <a:pt x="11214" y="28719"/>
                    <a:pt x="11455" y="28565"/>
                  </a:cubicBezTo>
                  <a:cubicBezTo>
                    <a:pt x="11505" y="28532"/>
                    <a:pt x="11515" y="28467"/>
                    <a:pt x="11488" y="28418"/>
                  </a:cubicBezTo>
                  <a:cubicBezTo>
                    <a:pt x="11467" y="28386"/>
                    <a:pt x="11432" y="28370"/>
                    <a:pt x="11397" y="28370"/>
                  </a:cubicBezTo>
                  <a:close/>
                  <a:moveTo>
                    <a:pt x="9986" y="29303"/>
                  </a:moveTo>
                  <a:cubicBezTo>
                    <a:pt x="9966" y="29303"/>
                    <a:pt x="9945" y="29309"/>
                    <a:pt x="9926" y="29322"/>
                  </a:cubicBezTo>
                  <a:cubicBezTo>
                    <a:pt x="9691" y="29481"/>
                    <a:pt x="9461" y="29645"/>
                    <a:pt x="9230" y="29804"/>
                  </a:cubicBezTo>
                  <a:cubicBezTo>
                    <a:pt x="9186" y="29837"/>
                    <a:pt x="9175" y="29903"/>
                    <a:pt x="9208" y="29953"/>
                  </a:cubicBezTo>
                  <a:cubicBezTo>
                    <a:pt x="9230" y="29979"/>
                    <a:pt x="9263" y="29996"/>
                    <a:pt x="9296" y="29996"/>
                  </a:cubicBezTo>
                  <a:cubicBezTo>
                    <a:pt x="9312" y="29996"/>
                    <a:pt x="9334" y="29991"/>
                    <a:pt x="9357" y="29974"/>
                  </a:cubicBezTo>
                  <a:cubicBezTo>
                    <a:pt x="9580" y="29815"/>
                    <a:pt x="9810" y="29657"/>
                    <a:pt x="10047" y="29493"/>
                  </a:cubicBezTo>
                  <a:cubicBezTo>
                    <a:pt x="10096" y="29460"/>
                    <a:pt x="10106" y="29394"/>
                    <a:pt x="10074" y="29349"/>
                  </a:cubicBezTo>
                  <a:cubicBezTo>
                    <a:pt x="10053" y="29319"/>
                    <a:pt x="10020" y="29303"/>
                    <a:pt x="9986" y="29303"/>
                  </a:cubicBezTo>
                  <a:close/>
                  <a:moveTo>
                    <a:pt x="8611" y="30277"/>
                  </a:moveTo>
                  <a:cubicBezTo>
                    <a:pt x="8588" y="30277"/>
                    <a:pt x="8565" y="30284"/>
                    <a:pt x="8545" y="30298"/>
                  </a:cubicBezTo>
                  <a:cubicBezTo>
                    <a:pt x="8315" y="30467"/>
                    <a:pt x="8085" y="30637"/>
                    <a:pt x="7865" y="30801"/>
                  </a:cubicBezTo>
                  <a:cubicBezTo>
                    <a:pt x="7822" y="30841"/>
                    <a:pt x="7811" y="30907"/>
                    <a:pt x="7849" y="30950"/>
                  </a:cubicBezTo>
                  <a:cubicBezTo>
                    <a:pt x="7865" y="30978"/>
                    <a:pt x="7898" y="30993"/>
                    <a:pt x="7931" y="30993"/>
                  </a:cubicBezTo>
                  <a:cubicBezTo>
                    <a:pt x="7953" y="30993"/>
                    <a:pt x="7975" y="30988"/>
                    <a:pt x="7996" y="30972"/>
                  </a:cubicBezTo>
                  <a:cubicBezTo>
                    <a:pt x="8216" y="30808"/>
                    <a:pt x="8441" y="30637"/>
                    <a:pt x="8671" y="30467"/>
                  </a:cubicBezTo>
                  <a:cubicBezTo>
                    <a:pt x="8715" y="30434"/>
                    <a:pt x="8725" y="30369"/>
                    <a:pt x="8692" y="30320"/>
                  </a:cubicBezTo>
                  <a:cubicBezTo>
                    <a:pt x="8673" y="30291"/>
                    <a:pt x="8643" y="30277"/>
                    <a:pt x="8611" y="30277"/>
                  </a:cubicBezTo>
                  <a:close/>
                  <a:moveTo>
                    <a:pt x="7265" y="31301"/>
                  </a:moveTo>
                  <a:cubicBezTo>
                    <a:pt x="7241" y="31301"/>
                    <a:pt x="7218" y="31308"/>
                    <a:pt x="7197" y="31322"/>
                  </a:cubicBezTo>
                  <a:cubicBezTo>
                    <a:pt x="6972" y="31504"/>
                    <a:pt x="6752" y="31684"/>
                    <a:pt x="6539" y="31860"/>
                  </a:cubicBezTo>
                  <a:cubicBezTo>
                    <a:pt x="6496" y="31898"/>
                    <a:pt x="6489" y="31964"/>
                    <a:pt x="6528" y="32008"/>
                  </a:cubicBezTo>
                  <a:cubicBezTo>
                    <a:pt x="6550" y="32035"/>
                    <a:pt x="6577" y="32046"/>
                    <a:pt x="6610" y="32046"/>
                  </a:cubicBezTo>
                  <a:cubicBezTo>
                    <a:pt x="6632" y="32046"/>
                    <a:pt x="6653" y="32035"/>
                    <a:pt x="6676" y="32018"/>
                  </a:cubicBezTo>
                  <a:cubicBezTo>
                    <a:pt x="6890" y="31843"/>
                    <a:pt x="7103" y="31668"/>
                    <a:pt x="7328" y="31492"/>
                  </a:cubicBezTo>
                  <a:cubicBezTo>
                    <a:pt x="7377" y="31454"/>
                    <a:pt x="7383" y="31388"/>
                    <a:pt x="7344" y="31339"/>
                  </a:cubicBezTo>
                  <a:cubicBezTo>
                    <a:pt x="7325" y="31314"/>
                    <a:pt x="7296" y="31301"/>
                    <a:pt x="7265" y="31301"/>
                  </a:cubicBezTo>
                  <a:close/>
                  <a:moveTo>
                    <a:pt x="5966" y="32382"/>
                  </a:moveTo>
                  <a:cubicBezTo>
                    <a:pt x="5941" y="32382"/>
                    <a:pt x="5917" y="32390"/>
                    <a:pt x="5897" y="32408"/>
                  </a:cubicBezTo>
                  <a:cubicBezTo>
                    <a:pt x="5679" y="32600"/>
                    <a:pt x="5470" y="32786"/>
                    <a:pt x="5267" y="32972"/>
                  </a:cubicBezTo>
                  <a:cubicBezTo>
                    <a:pt x="5224" y="33011"/>
                    <a:pt x="5218" y="33082"/>
                    <a:pt x="5256" y="33126"/>
                  </a:cubicBezTo>
                  <a:cubicBezTo>
                    <a:pt x="5279" y="33148"/>
                    <a:pt x="5305" y="33159"/>
                    <a:pt x="5338" y="33159"/>
                  </a:cubicBezTo>
                  <a:cubicBezTo>
                    <a:pt x="5360" y="33159"/>
                    <a:pt x="5388" y="33148"/>
                    <a:pt x="5410" y="33131"/>
                  </a:cubicBezTo>
                  <a:cubicBezTo>
                    <a:pt x="5608" y="32946"/>
                    <a:pt x="5821" y="32759"/>
                    <a:pt x="6035" y="32567"/>
                  </a:cubicBezTo>
                  <a:cubicBezTo>
                    <a:pt x="6079" y="32529"/>
                    <a:pt x="6084" y="32463"/>
                    <a:pt x="6046" y="32419"/>
                  </a:cubicBezTo>
                  <a:cubicBezTo>
                    <a:pt x="6025" y="32395"/>
                    <a:pt x="5995" y="32382"/>
                    <a:pt x="5966" y="32382"/>
                  </a:cubicBezTo>
                  <a:close/>
                  <a:moveTo>
                    <a:pt x="4725" y="33526"/>
                  </a:moveTo>
                  <a:cubicBezTo>
                    <a:pt x="4697" y="33526"/>
                    <a:pt x="4670" y="33537"/>
                    <a:pt x="4647" y="33559"/>
                  </a:cubicBezTo>
                  <a:cubicBezTo>
                    <a:pt x="4440" y="33761"/>
                    <a:pt x="4242" y="33958"/>
                    <a:pt x="4050" y="34156"/>
                  </a:cubicBezTo>
                  <a:cubicBezTo>
                    <a:pt x="4012" y="34200"/>
                    <a:pt x="4012" y="34266"/>
                    <a:pt x="4056" y="34310"/>
                  </a:cubicBezTo>
                  <a:cubicBezTo>
                    <a:pt x="4078" y="34327"/>
                    <a:pt x="4100" y="34337"/>
                    <a:pt x="4128" y="34337"/>
                  </a:cubicBezTo>
                  <a:cubicBezTo>
                    <a:pt x="4154" y="34337"/>
                    <a:pt x="4182" y="34327"/>
                    <a:pt x="4204" y="34304"/>
                  </a:cubicBezTo>
                  <a:cubicBezTo>
                    <a:pt x="4396" y="34107"/>
                    <a:pt x="4594" y="33910"/>
                    <a:pt x="4796" y="33707"/>
                  </a:cubicBezTo>
                  <a:cubicBezTo>
                    <a:pt x="4839" y="33669"/>
                    <a:pt x="4839" y="33603"/>
                    <a:pt x="4801" y="33559"/>
                  </a:cubicBezTo>
                  <a:cubicBezTo>
                    <a:pt x="4780" y="33537"/>
                    <a:pt x="4752" y="33526"/>
                    <a:pt x="4725" y="33526"/>
                  </a:cubicBezTo>
                  <a:close/>
                  <a:moveTo>
                    <a:pt x="3555" y="34744"/>
                  </a:moveTo>
                  <a:cubicBezTo>
                    <a:pt x="3526" y="34744"/>
                    <a:pt x="3496" y="34757"/>
                    <a:pt x="3475" y="34781"/>
                  </a:cubicBezTo>
                  <a:cubicBezTo>
                    <a:pt x="3283" y="34995"/>
                    <a:pt x="3097" y="35208"/>
                    <a:pt x="2922" y="35422"/>
                  </a:cubicBezTo>
                  <a:cubicBezTo>
                    <a:pt x="2883" y="35471"/>
                    <a:pt x="2889" y="35537"/>
                    <a:pt x="2937" y="35576"/>
                  </a:cubicBezTo>
                  <a:cubicBezTo>
                    <a:pt x="2955" y="35587"/>
                    <a:pt x="2982" y="35597"/>
                    <a:pt x="3003" y="35597"/>
                  </a:cubicBezTo>
                  <a:cubicBezTo>
                    <a:pt x="3031" y="35597"/>
                    <a:pt x="3064" y="35587"/>
                    <a:pt x="3086" y="35559"/>
                  </a:cubicBezTo>
                  <a:cubicBezTo>
                    <a:pt x="3261" y="35346"/>
                    <a:pt x="3443" y="35132"/>
                    <a:pt x="3635" y="34924"/>
                  </a:cubicBezTo>
                  <a:cubicBezTo>
                    <a:pt x="3673" y="34879"/>
                    <a:pt x="3667" y="34813"/>
                    <a:pt x="3623" y="34770"/>
                  </a:cubicBezTo>
                  <a:cubicBezTo>
                    <a:pt x="3603" y="34753"/>
                    <a:pt x="3579" y="34744"/>
                    <a:pt x="3555" y="34744"/>
                  </a:cubicBezTo>
                  <a:close/>
                  <a:moveTo>
                    <a:pt x="2482" y="36050"/>
                  </a:moveTo>
                  <a:cubicBezTo>
                    <a:pt x="2449" y="36050"/>
                    <a:pt x="2415" y="36065"/>
                    <a:pt x="2395" y="36091"/>
                  </a:cubicBezTo>
                  <a:cubicBezTo>
                    <a:pt x="2226" y="36321"/>
                    <a:pt x="2056" y="36551"/>
                    <a:pt x="1902" y="36781"/>
                  </a:cubicBezTo>
                  <a:cubicBezTo>
                    <a:pt x="1869" y="36831"/>
                    <a:pt x="1880" y="36897"/>
                    <a:pt x="1930" y="36930"/>
                  </a:cubicBezTo>
                  <a:cubicBezTo>
                    <a:pt x="1946" y="36940"/>
                    <a:pt x="1968" y="36946"/>
                    <a:pt x="1990" y="36946"/>
                  </a:cubicBezTo>
                  <a:cubicBezTo>
                    <a:pt x="2023" y="36946"/>
                    <a:pt x="2056" y="36930"/>
                    <a:pt x="2077" y="36902"/>
                  </a:cubicBezTo>
                  <a:cubicBezTo>
                    <a:pt x="2231" y="36677"/>
                    <a:pt x="2395" y="36447"/>
                    <a:pt x="2565" y="36217"/>
                  </a:cubicBezTo>
                  <a:cubicBezTo>
                    <a:pt x="2598" y="36174"/>
                    <a:pt x="2593" y="36108"/>
                    <a:pt x="2543" y="36070"/>
                  </a:cubicBezTo>
                  <a:cubicBezTo>
                    <a:pt x="2526" y="36057"/>
                    <a:pt x="2504" y="36050"/>
                    <a:pt x="2482" y="36050"/>
                  </a:cubicBezTo>
                  <a:close/>
                  <a:moveTo>
                    <a:pt x="1534" y="37450"/>
                  </a:moveTo>
                  <a:cubicBezTo>
                    <a:pt x="1499" y="37450"/>
                    <a:pt x="1465" y="37468"/>
                    <a:pt x="1447" y="37499"/>
                  </a:cubicBezTo>
                  <a:cubicBezTo>
                    <a:pt x="1300" y="37747"/>
                    <a:pt x="1162" y="37998"/>
                    <a:pt x="1037" y="38245"/>
                  </a:cubicBezTo>
                  <a:cubicBezTo>
                    <a:pt x="1009" y="38299"/>
                    <a:pt x="1030" y="38360"/>
                    <a:pt x="1080" y="38387"/>
                  </a:cubicBezTo>
                  <a:cubicBezTo>
                    <a:pt x="1096" y="38398"/>
                    <a:pt x="1113" y="38398"/>
                    <a:pt x="1129" y="38398"/>
                  </a:cubicBezTo>
                  <a:cubicBezTo>
                    <a:pt x="1168" y="38398"/>
                    <a:pt x="1206" y="38377"/>
                    <a:pt x="1222" y="38344"/>
                  </a:cubicBezTo>
                  <a:cubicBezTo>
                    <a:pt x="1348" y="38097"/>
                    <a:pt x="1485" y="37851"/>
                    <a:pt x="1629" y="37609"/>
                  </a:cubicBezTo>
                  <a:cubicBezTo>
                    <a:pt x="1655" y="37560"/>
                    <a:pt x="1639" y="37494"/>
                    <a:pt x="1589" y="37467"/>
                  </a:cubicBezTo>
                  <a:cubicBezTo>
                    <a:pt x="1572" y="37455"/>
                    <a:pt x="1553" y="37450"/>
                    <a:pt x="1534" y="37450"/>
                  </a:cubicBezTo>
                  <a:close/>
                  <a:moveTo>
                    <a:pt x="774" y="38955"/>
                  </a:moveTo>
                  <a:cubicBezTo>
                    <a:pt x="733" y="38955"/>
                    <a:pt x="694" y="38978"/>
                    <a:pt x="675" y="39017"/>
                  </a:cubicBezTo>
                  <a:cubicBezTo>
                    <a:pt x="564" y="39286"/>
                    <a:pt x="466" y="39555"/>
                    <a:pt x="384" y="39819"/>
                  </a:cubicBezTo>
                  <a:cubicBezTo>
                    <a:pt x="362" y="39878"/>
                    <a:pt x="395" y="39933"/>
                    <a:pt x="450" y="39955"/>
                  </a:cubicBezTo>
                  <a:cubicBezTo>
                    <a:pt x="461" y="39955"/>
                    <a:pt x="471" y="39961"/>
                    <a:pt x="483" y="39961"/>
                  </a:cubicBezTo>
                  <a:cubicBezTo>
                    <a:pt x="526" y="39961"/>
                    <a:pt x="570" y="39928"/>
                    <a:pt x="582" y="39884"/>
                  </a:cubicBezTo>
                  <a:cubicBezTo>
                    <a:pt x="663" y="39626"/>
                    <a:pt x="762" y="39363"/>
                    <a:pt x="872" y="39100"/>
                  </a:cubicBezTo>
                  <a:cubicBezTo>
                    <a:pt x="893" y="39045"/>
                    <a:pt x="866" y="38985"/>
                    <a:pt x="817" y="38964"/>
                  </a:cubicBezTo>
                  <a:cubicBezTo>
                    <a:pt x="803" y="38958"/>
                    <a:pt x="788" y="38955"/>
                    <a:pt x="774" y="38955"/>
                  </a:cubicBezTo>
                  <a:close/>
                  <a:moveTo>
                    <a:pt x="267" y="40561"/>
                  </a:moveTo>
                  <a:cubicBezTo>
                    <a:pt x="218" y="40561"/>
                    <a:pt x="173" y="40597"/>
                    <a:pt x="159" y="40646"/>
                  </a:cubicBezTo>
                  <a:cubicBezTo>
                    <a:pt x="99" y="40930"/>
                    <a:pt x="55" y="41215"/>
                    <a:pt x="28" y="41489"/>
                  </a:cubicBezTo>
                  <a:cubicBezTo>
                    <a:pt x="22" y="41550"/>
                    <a:pt x="66" y="41600"/>
                    <a:pt x="126" y="41610"/>
                  </a:cubicBezTo>
                  <a:lnTo>
                    <a:pt x="137" y="41610"/>
                  </a:lnTo>
                  <a:cubicBezTo>
                    <a:pt x="187" y="41610"/>
                    <a:pt x="236" y="41567"/>
                    <a:pt x="241" y="41511"/>
                  </a:cubicBezTo>
                  <a:cubicBezTo>
                    <a:pt x="268" y="41243"/>
                    <a:pt x="307" y="40963"/>
                    <a:pt x="367" y="40689"/>
                  </a:cubicBezTo>
                  <a:cubicBezTo>
                    <a:pt x="379" y="40634"/>
                    <a:pt x="346" y="40575"/>
                    <a:pt x="286" y="40563"/>
                  </a:cubicBezTo>
                  <a:cubicBezTo>
                    <a:pt x="279" y="40562"/>
                    <a:pt x="273" y="40561"/>
                    <a:pt x="267" y="40561"/>
                  </a:cubicBezTo>
                  <a:close/>
                  <a:moveTo>
                    <a:pt x="104" y="42240"/>
                  </a:moveTo>
                  <a:cubicBezTo>
                    <a:pt x="44" y="42240"/>
                    <a:pt x="0" y="42290"/>
                    <a:pt x="0" y="42351"/>
                  </a:cubicBezTo>
                  <a:cubicBezTo>
                    <a:pt x="11" y="42640"/>
                    <a:pt x="38" y="42931"/>
                    <a:pt x="88" y="43206"/>
                  </a:cubicBezTo>
                  <a:cubicBezTo>
                    <a:pt x="99" y="43254"/>
                    <a:pt x="142" y="43292"/>
                    <a:pt x="192" y="43292"/>
                  </a:cubicBezTo>
                  <a:lnTo>
                    <a:pt x="208" y="43292"/>
                  </a:lnTo>
                  <a:cubicBezTo>
                    <a:pt x="268" y="43282"/>
                    <a:pt x="307" y="43227"/>
                    <a:pt x="296" y="43166"/>
                  </a:cubicBezTo>
                  <a:cubicBezTo>
                    <a:pt x="247" y="42903"/>
                    <a:pt x="220" y="42624"/>
                    <a:pt x="215" y="42344"/>
                  </a:cubicBezTo>
                  <a:cubicBezTo>
                    <a:pt x="208" y="42285"/>
                    <a:pt x="159" y="42240"/>
                    <a:pt x="104" y="42240"/>
                  </a:cubicBezTo>
                  <a:close/>
                  <a:moveTo>
                    <a:pt x="407" y="43899"/>
                  </a:moveTo>
                  <a:cubicBezTo>
                    <a:pt x="393" y="43899"/>
                    <a:pt x="380" y="43902"/>
                    <a:pt x="367" y="43907"/>
                  </a:cubicBezTo>
                  <a:cubicBezTo>
                    <a:pt x="313" y="43923"/>
                    <a:pt x="286" y="43983"/>
                    <a:pt x="301" y="44038"/>
                  </a:cubicBezTo>
                  <a:cubicBezTo>
                    <a:pt x="307" y="44049"/>
                    <a:pt x="597" y="44843"/>
                    <a:pt x="751" y="44843"/>
                  </a:cubicBezTo>
                  <a:cubicBezTo>
                    <a:pt x="812" y="44843"/>
                    <a:pt x="860" y="44800"/>
                    <a:pt x="860" y="44739"/>
                  </a:cubicBezTo>
                  <a:cubicBezTo>
                    <a:pt x="860" y="44718"/>
                    <a:pt x="850" y="44696"/>
                    <a:pt x="839" y="44679"/>
                  </a:cubicBezTo>
                  <a:cubicBezTo>
                    <a:pt x="828" y="44663"/>
                    <a:pt x="663" y="44416"/>
                    <a:pt x="504" y="43967"/>
                  </a:cubicBezTo>
                  <a:cubicBezTo>
                    <a:pt x="488" y="43925"/>
                    <a:pt x="449" y="43899"/>
                    <a:pt x="407" y="43899"/>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489" name="Google Shape;489;p7"/>
          <p:cNvGrpSpPr/>
          <p:nvPr/>
        </p:nvGrpSpPr>
        <p:grpSpPr>
          <a:xfrm>
            <a:off x="4991670" y="2611790"/>
            <a:ext cx="1765307" cy="1991703"/>
            <a:chOff x="1917725" y="3910125"/>
            <a:chExt cx="1279950" cy="1444100"/>
          </a:xfrm>
        </p:grpSpPr>
        <p:sp>
          <p:nvSpPr>
            <p:cNvPr id="490" name="Google Shape;490;p7"/>
            <p:cNvSpPr/>
            <p:nvPr/>
          </p:nvSpPr>
          <p:spPr>
            <a:xfrm>
              <a:off x="2465000" y="4571425"/>
              <a:ext cx="170475" cy="105500"/>
            </a:xfrm>
            <a:custGeom>
              <a:avLst/>
              <a:gdLst/>
              <a:ahLst/>
              <a:cxnLst/>
              <a:rect l="l" t="t" r="r" b="b"/>
              <a:pathLst>
                <a:path w="6819" h="4220" extrusionOk="0">
                  <a:moveTo>
                    <a:pt x="4217" y="1"/>
                  </a:moveTo>
                  <a:cubicBezTo>
                    <a:pt x="2787" y="1"/>
                    <a:pt x="1088" y="846"/>
                    <a:pt x="0" y="4219"/>
                  </a:cubicBezTo>
                  <a:cubicBezTo>
                    <a:pt x="0" y="4219"/>
                    <a:pt x="6034" y="2641"/>
                    <a:pt x="6818" y="854"/>
                  </a:cubicBezTo>
                  <a:cubicBezTo>
                    <a:pt x="6818" y="854"/>
                    <a:pt x="5653" y="1"/>
                    <a:pt x="421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91" name="Google Shape;491;p7"/>
            <p:cNvSpPr/>
            <p:nvPr/>
          </p:nvSpPr>
          <p:spPr>
            <a:xfrm>
              <a:off x="2815350" y="4351000"/>
              <a:ext cx="382325" cy="392250"/>
            </a:xfrm>
            <a:custGeom>
              <a:avLst/>
              <a:gdLst/>
              <a:ahLst/>
              <a:cxnLst/>
              <a:rect l="l" t="t" r="r" b="b"/>
              <a:pathLst>
                <a:path w="15293" h="15690" extrusionOk="0">
                  <a:moveTo>
                    <a:pt x="13299" y="0"/>
                  </a:moveTo>
                  <a:cubicBezTo>
                    <a:pt x="13002" y="0"/>
                    <a:pt x="12447" y="2525"/>
                    <a:pt x="12447" y="2525"/>
                  </a:cubicBezTo>
                  <a:cubicBezTo>
                    <a:pt x="12447" y="2525"/>
                    <a:pt x="12163" y="408"/>
                    <a:pt x="11724" y="387"/>
                  </a:cubicBezTo>
                  <a:cubicBezTo>
                    <a:pt x="11722" y="387"/>
                    <a:pt x="11720" y="387"/>
                    <a:pt x="11719" y="387"/>
                  </a:cubicBezTo>
                  <a:cubicBezTo>
                    <a:pt x="11292" y="387"/>
                    <a:pt x="11473" y="3314"/>
                    <a:pt x="11473" y="3314"/>
                  </a:cubicBezTo>
                  <a:cubicBezTo>
                    <a:pt x="11473" y="3314"/>
                    <a:pt x="10651" y="1910"/>
                    <a:pt x="10365" y="1910"/>
                  </a:cubicBezTo>
                  <a:cubicBezTo>
                    <a:pt x="10351" y="1910"/>
                    <a:pt x="10338" y="1914"/>
                    <a:pt x="10327" y="1921"/>
                  </a:cubicBezTo>
                  <a:cubicBezTo>
                    <a:pt x="10091" y="2080"/>
                    <a:pt x="10891" y="4091"/>
                    <a:pt x="10891" y="4091"/>
                  </a:cubicBezTo>
                  <a:cubicBezTo>
                    <a:pt x="9849" y="8827"/>
                    <a:pt x="1" y="10088"/>
                    <a:pt x="1" y="10088"/>
                  </a:cubicBezTo>
                  <a:lnTo>
                    <a:pt x="1623" y="15689"/>
                  </a:lnTo>
                  <a:cubicBezTo>
                    <a:pt x="13709" y="13908"/>
                    <a:pt x="13226" y="4794"/>
                    <a:pt x="13226" y="4794"/>
                  </a:cubicBezTo>
                  <a:cubicBezTo>
                    <a:pt x="13226" y="4794"/>
                    <a:pt x="15292" y="3314"/>
                    <a:pt x="14936" y="2902"/>
                  </a:cubicBezTo>
                  <a:cubicBezTo>
                    <a:pt x="14878" y="2833"/>
                    <a:pt x="14802" y="2804"/>
                    <a:pt x="14717" y="2804"/>
                  </a:cubicBezTo>
                  <a:cubicBezTo>
                    <a:pt x="14290" y="2804"/>
                    <a:pt x="13621" y="3527"/>
                    <a:pt x="13621" y="3527"/>
                  </a:cubicBezTo>
                  <a:cubicBezTo>
                    <a:pt x="13621" y="3527"/>
                    <a:pt x="15194" y="1445"/>
                    <a:pt x="14683" y="1050"/>
                  </a:cubicBezTo>
                  <a:cubicBezTo>
                    <a:pt x="14639" y="1016"/>
                    <a:pt x="14592" y="1001"/>
                    <a:pt x="14544" y="1001"/>
                  </a:cubicBezTo>
                  <a:cubicBezTo>
                    <a:pt x="14042" y="1001"/>
                    <a:pt x="13385" y="2689"/>
                    <a:pt x="13385" y="2689"/>
                  </a:cubicBezTo>
                  <a:cubicBezTo>
                    <a:pt x="13385" y="2689"/>
                    <a:pt x="13626" y="349"/>
                    <a:pt x="13347" y="26"/>
                  </a:cubicBezTo>
                  <a:cubicBezTo>
                    <a:pt x="13332" y="8"/>
                    <a:pt x="13316" y="0"/>
                    <a:pt x="13299" y="0"/>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92" name="Google Shape;492;p7"/>
            <p:cNvSpPr/>
            <p:nvPr/>
          </p:nvSpPr>
          <p:spPr>
            <a:xfrm>
              <a:off x="3099125" y="4431150"/>
              <a:ext cx="23725" cy="26550"/>
            </a:xfrm>
            <a:custGeom>
              <a:avLst/>
              <a:gdLst/>
              <a:ahLst/>
              <a:cxnLst/>
              <a:rect l="l" t="t" r="r" b="b"/>
              <a:pathLst>
                <a:path w="949" h="1062" extrusionOk="0">
                  <a:moveTo>
                    <a:pt x="127" y="1"/>
                  </a:moveTo>
                  <a:cubicBezTo>
                    <a:pt x="87" y="1"/>
                    <a:pt x="49" y="23"/>
                    <a:pt x="28" y="63"/>
                  </a:cubicBezTo>
                  <a:cubicBezTo>
                    <a:pt x="0" y="113"/>
                    <a:pt x="28" y="179"/>
                    <a:pt x="77" y="201"/>
                  </a:cubicBezTo>
                  <a:cubicBezTo>
                    <a:pt x="708" y="503"/>
                    <a:pt x="653" y="918"/>
                    <a:pt x="653" y="941"/>
                  </a:cubicBezTo>
                  <a:cubicBezTo>
                    <a:pt x="642" y="996"/>
                    <a:pt x="681" y="1050"/>
                    <a:pt x="741" y="1062"/>
                  </a:cubicBezTo>
                  <a:lnTo>
                    <a:pt x="757" y="1062"/>
                  </a:lnTo>
                  <a:cubicBezTo>
                    <a:pt x="807" y="1062"/>
                    <a:pt x="850" y="1024"/>
                    <a:pt x="861" y="974"/>
                  </a:cubicBezTo>
                  <a:cubicBezTo>
                    <a:pt x="866" y="951"/>
                    <a:pt x="949" y="382"/>
                    <a:pt x="170" y="9"/>
                  </a:cubicBezTo>
                  <a:cubicBezTo>
                    <a:pt x="156" y="4"/>
                    <a:pt x="142" y="1"/>
                    <a:pt x="12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93" name="Google Shape;493;p7"/>
            <p:cNvSpPr/>
            <p:nvPr/>
          </p:nvSpPr>
          <p:spPr>
            <a:xfrm>
              <a:off x="1933575" y="4790075"/>
              <a:ext cx="452100" cy="290525"/>
            </a:xfrm>
            <a:custGeom>
              <a:avLst/>
              <a:gdLst/>
              <a:ahLst/>
              <a:cxnLst/>
              <a:rect l="l" t="t" r="r" b="b"/>
              <a:pathLst>
                <a:path w="18084" h="11621" extrusionOk="0">
                  <a:moveTo>
                    <a:pt x="4633" y="1"/>
                  </a:moveTo>
                  <a:cubicBezTo>
                    <a:pt x="4633" y="1"/>
                    <a:pt x="671" y="1097"/>
                    <a:pt x="95" y="1645"/>
                  </a:cubicBezTo>
                  <a:cubicBezTo>
                    <a:pt x="2" y="1735"/>
                    <a:pt x="1" y="1772"/>
                    <a:pt x="63" y="1772"/>
                  </a:cubicBezTo>
                  <a:cubicBezTo>
                    <a:pt x="388" y="1772"/>
                    <a:pt x="2442" y="762"/>
                    <a:pt x="2442" y="762"/>
                  </a:cubicBezTo>
                  <a:cubicBezTo>
                    <a:pt x="2442" y="762"/>
                    <a:pt x="3652" y="6259"/>
                    <a:pt x="7615" y="9729"/>
                  </a:cubicBezTo>
                  <a:cubicBezTo>
                    <a:pt x="9237" y="11150"/>
                    <a:pt x="10956" y="11620"/>
                    <a:pt x="12522" y="11620"/>
                  </a:cubicBezTo>
                  <a:cubicBezTo>
                    <a:pt x="15598" y="11620"/>
                    <a:pt x="18083" y="9806"/>
                    <a:pt x="18083" y="9806"/>
                  </a:cubicBezTo>
                  <a:lnTo>
                    <a:pt x="15063" y="4463"/>
                  </a:lnTo>
                  <a:cubicBezTo>
                    <a:pt x="14009" y="5007"/>
                    <a:pt x="13009" y="5233"/>
                    <a:pt x="12076" y="5233"/>
                  </a:cubicBezTo>
                  <a:cubicBezTo>
                    <a:pt x="7580" y="5233"/>
                    <a:pt x="4633" y="1"/>
                    <a:pt x="4633" y="1"/>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94" name="Google Shape;494;p7"/>
            <p:cNvSpPr/>
            <p:nvPr/>
          </p:nvSpPr>
          <p:spPr>
            <a:xfrm>
              <a:off x="1917725" y="4765025"/>
              <a:ext cx="147875" cy="88000"/>
            </a:xfrm>
            <a:custGeom>
              <a:avLst/>
              <a:gdLst/>
              <a:ahLst/>
              <a:cxnLst/>
              <a:rect l="l" t="t" r="r" b="b"/>
              <a:pathLst>
                <a:path w="5915" h="3520" extrusionOk="0">
                  <a:moveTo>
                    <a:pt x="4610" y="0"/>
                  </a:moveTo>
                  <a:lnTo>
                    <a:pt x="0" y="2861"/>
                  </a:lnTo>
                  <a:cubicBezTo>
                    <a:pt x="283" y="3143"/>
                    <a:pt x="744" y="3233"/>
                    <a:pt x="1220" y="3233"/>
                  </a:cubicBezTo>
                  <a:cubicBezTo>
                    <a:pt x="2066" y="3233"/>
                    <a:pt x="2955" y="2948"/>
                    <a:pt x="2955" y="2948"/>
                  </a:cubicBezTo>
                  <a:lnTo>
                    <a:pt x="3278" y="3519"/>
                  </a:lnTo>
                  <a:lnTo>
                    <a:pt x="5915" y="1984"/>
                  </a:lnTo>
                  <a:lnTo>
                    <a:pt x="461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95" name="Google Shape;495;p7"/>
            <p:cNvSpPr/>
            <p:nvPr/>
          </p:nvSpPr>
          <p:spPr>
            <a:xfrm>
              <a:off x="1991850" y="4825775"/>
              <a:ext cx="19625" cy="24600"/>
            </a:xfrm>
            <a:custGeom>
              <a:avLst/>
              <a:gdLst/>
              <a:ahLst/>
              <a:cxnLst/>
              <a:rect l="l" t="t" r="r" b="b"/>
              <a:pathLst>
                <a:path w="785" h="984" extrusionOk="0">
                  <a:moveTo>
                    <a:pt x="667" y="1"/>
                  </a:moveTo>
                  <a:cubicBezTo>
                    <a:pt x="634" y="1"/>
                    <a:pt x="600" y="17"/>
                    <a:pt x="577" y="47"/>
                  </a:cubicBezTo>
                  <a:lnTo>
                    <a:pt x="39" y="819"/>
                  </a:lnTo>
                  <a:cubicBezTo>
                    <a:pt x="0" y="869"/>
                    <a:pt x="17" y="935"/>
                    <a:pt x="61" y="968"/>
                  </a:cubicBezTo>
                  <a:cubicBezTo>
                    <a:pt x="83" y="979"/>
                    <a:pt x="99" y="984"/>
                    <a:pt x="121" y="984"/>
                  </a:cubicBezTo>
                  <a:cubicBezTo>
                    <a:pt x="154" y="984"/>
                    <a:pt x="187" y="968"/>
                    <a:pt x="210" y="941"/>
                  </a:cubicBezTo>
                  <a:lnTo>
                    <a:pt x="751" y="168"/>
                  </a:lnTo>
                  <a:cubicBezTo>
                    <a:pt x="784" y="118"/>
                    <a:pt x="774" y="53"/>
                    <a:pt x="724" y="20"/>
                  </a:cubicBezTo>
                  <a:cubicBezTo>
                    <a:pt x="707" y="7"/>
                    <a:pt x="687" y="1"/>
                    <a:pt x="66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96" name="Google Shape;496;p7"/>
            <p:cNvSpPr/>
            <p:nvPr/>
          </p:nvSpPr>
          <p:spPr>
            <a:xfrm>
              <a:off x="1983100" y="4817025"/>
              <a:ext cx="15075" cy="29425"/>
            </a:xfrm>
            <a:custGeom>
              <a:avLst/>
              <a:gdLst/>
              <a:ahLst/>
              <a:cxnLst/>
              <a:rect l="l" t="t" r="r" b="b"/>
              <a:pathLst>
                <a:path w="603" h="1177" extrusionOk="0">
                  <a:moveTo>
                    <a:pt x="481" y="0"/>
                  </a:moveTo>
                  <a:cubicBezTo>
                    <a:pt x="440" y="0"/>
                    <a:pt x="400" y="26"/>
                    <a:pt x="383" y="68"/>
                  </a:cubicBezTo>
                  <a:lnTo>
                    <a:pt x="22" y="1033"/>
                  </a:lnTo>
                  <a:cubicBezTo>
                    <a:pt x="0" y="1088"/>
                    <a:pt x="27" y="1148"/>
                    <a:pt x="82" y="1164"/>
                  </a:cubicBezTo>
                  <a:cubicBezTo>
                    <a:pt x="93" y="1169"/>
                    <a:pt x="104" y="1176"/>
                    <a:pt x="120" y="1176"/>
                  </a:cubicBezTo>
                  <a:cubicBezTo>
                    <a:pt x="158" y="1176"/>
                    <a:pt x="203" y="1148"/>
                    <a:pt x="219" y="1104"/>
                  </a:cubicBezTo>
                  <a:lnTo>
                    <a:pt x="581" y="145"/>
                  </a:lnTo>
                  <a:cubicBezTo>
                    <a:pt x="603" y="91"/>
                    <a:pt x="575" y="30"/>
                    <a:pt x="520" y="8"/>
                  </a:cubicBezTo>
                  <a:cubicBezTo>
                    <a:pt x="507" y="3"/>
                    <a:pt x="494" y="0"/>
                    <a:pt x="48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97" name="Google Shape;497;p7"/>
            <p:cNvSpPr/>
            <p:nvPr/>
          </p:nvSpPr>
          <p:spPr>
            <a:xfrm>
              <a:off x="2153125" y="5074400"/>
              <a:ext cx="432325" cy="265100"/>
            </a:xfrm>
            <a:custGeom>
              <a:avLst/>
              <a:gdLst/>
              <a:ahLst/>
              <a:cxnLst/>
              <a:rect l="l" t="t" r="r" b="b"/>
              <a:pathLst>
                <a:path w="17293" h="10604" extrusionOk="0">
                  <a:moveTo>
                    <a:pt x="11165" y="1"/>
                  </a:moveTo>
                  <a:cubicBezTo>
                    <a:pt x="10367" y="5287"/>
                    <a:pt x="4966" y="5882"/>
                    <a:pt x="2574" y="5882"/>
                  </a:cubicBezTo>
                  <a:cubicBezTo>
                    <a:pt x="1878" y="5882"/>
                    <a:pt x="1437" y="5832"/>
                    <a:pt x="1437" y="5832"/>
                  </a:cubicBezTo>
                  <a:cubicBezTo>
                    <a:pt x="1437" y="5832"/>
                    <a:pt x="0" y="9691"/>
                    <a:pt x="111" y="10481"/>
                  </a:cubicBezTo>
                  <a:cubicBezTo>
                    <a:pt x="123" y="10566"/>
                    <a:pt x="140" y="10604"/>
                    <a:pt x="161" y="10604"/>
                  </a:cubicBezTo>
                  <a:cubicBezTo>
                    <a:pt x="333" y="10604"/>
                    <a:pt x="768" y="8063"/>
                    <a:pt x="768" y="8063"/>
                  </a:cubicBezTo>
                  <a:cubicBezTo>
                    <a:pt x="768" y="8063"/>
                    <a:pt x="4002" y="9464"/>
                    <a:pt x="7897" y="9464"/>
                  </a:cubicBezTo>
                  <a:cubicBezTo>
                    <a:pt x="8923" y="9464"/>
                    <a:pt x="9996" y="9366"/>
                    <a:pt x="11067" y="9120"/>
                  </a:cubicBezTo>
                  <a:cubicBezTo>
                    <a:pt x="17293" y="7696"/>
                    <a:pt x="17265" y="686"/>
                    <a:pt x="17265" y="686"/>
                  </a:cubicBezTo>
                  <a:lnTo>
                    <a:pt x="11165" y="1"/>
                  </a:ln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98" name="Google Shape;498;p7"/>
            <p:cNvSpPr/>
            <p:nvPr/>
          </p:nvSpPr>
          <p:spPr>
            <a:xfrm>
              <a:off x="2149425" y="5218975"/>
              <a:ext cx="68950" cy="135250"/>
            </a:xfrm>
            <a:custGeom>
              <a:avLst/>
              <a:gdLst/>
              <a:ahLst/>
              <a:cxnLst/>
              <a:rect l="l" t="t" r="r" b="b"/>
              <a:pathLst>
                <a:path w="2758" h="5410" extrusionOk="0">
                  <a:moveTo>
                    <a:pt x="385" y="0"/>
                  </a:moveTo>
                  <a:lnTo>
                    <a:pt x="1" y="5409"/>
                  </a:lnTo>
                  <a:cubicBezTo>
                    <a:pt x="1102" y="5234"/>
                    <a:pt x="1804" y="3064"/>
                    <a:pt x="1804" y="3064"/>
                  </a:cubicBezTo>
                  <a:lnTo>
                    <a:pt x="2457" y="3140"/>
                  </a:lnTo>
                  <a:lnTo>
                    <a:pt x="2758" y="104"/>
                  </a:lnTo>
                  <a:lnTo>
                    <a:pt x="385"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99" name="Google Shape;499;p7"/>
            <p:cNvSpPr/>
            <p:nvPr/>
          </p:nvSpPr>
          <p:spPr>
            <a:xfrm>
              <a:off x="2193150" y="5273225"/>
              <a:ext cx="13725" cy="27675"/>
            </a:xfrm>
            <a:custGeom>
              <a:avLst/>
              <a:gdLst/>
              <a:ahLst/>
              <a:cxnLst/>
              <a:rect l="l" t="t" r="r" b="b"/>
              <a:pathLst>
                <a:path w="549" h="1107" extrusionOk="0">
                  <a:moveTo>
                    <a:pt x="115" y="1"/>
                  </a:moveTo>
                  <a:cubicBezTo>
                    <a:pt x="105" y="1"/>
                    <a:pt x="94" y="3"/>
                    <a:pt x="83" y="6"/>
                  </a:cubicBezTo>
                  <a:cubicBezTo>
                    <a:pt x="28" y="28"/>
                    <a:pt x="0" y="87"/>
                    <a:pt x="17" y="143"/>
                  </a:cubicBezTo>
                  <a:lnTo>
                    <a:pt x="329" y="1036"/>
                  </a:lnTo>
                  <a:cubicBezTo>
                    <a:pt x="346" y="1081"/>
                    <a:pt x="384" y="1107"/>
                    <a:pt x="428" y="1107"/>
                  </a:cubicBezTo>
                  <a:cubicBezTo>
                    <a:pt x="438" y="1107"/>
                    <a:pt x="450" y="1107"/>
                    <a:pt x="460" y="1102"/>
                  </a:cubicBezTo>
                  <a:cubicBezTo>
                    <a:pt x="516" y="1081"/>
                    <a:pt x="549" y="1020"/>
                    <a:pt x="526" y="965"/>
                  </a:cubicBezTo>
                  <a:lnTo>
                    <a:pt x="220" y="72"/>
                  </a:lnTo>
                  <a:cubicBezTo>
                    <a:pt x="202" y="27"/>
                    <a:pt x="159" y="1"/>
                    <a:pt x="11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0" name="Google Shape;500;p7"/>
            <p:cNvSpPr/>
            <p:nvPr/>
          </p:nvSpPr>
          <p:spPr>
            <a:xfrm>
              <a:off x="2178200" y="5278950"/>
              <a:ext cx="20150" cy="26750"/>
            </a:xfrm>
            <a:custGeom>
              <a:avLst/>
              <a:gdLst/>
              <a:ahLst/>
              <a:cxnLst/>
              <a:rect l="l" t="t" r="r" b="b"/>
              <a:pathLst>
                <a:path w="806" h="1070" extrusionOk="0">
                  <a:moveTo>
                    <a:pt x="118" y="0"/>
                  </a:moveTo>
                  <a:cubicBezTo>
                    <a:pt x="99" y="0"/>
                    <a:pt x="79" y="6"/>
                    <a:pt x="61" y="18"/>
                  </a:cubicBezTo>
                  <a:cubicBezTo>
                    <a:pt x="17" y="51"/>
                    <a:pt x="1" y="116"/>
                    <a:pt x="34" y="166"/>
                  </a:cubicBezTo>
                  <a:lnTo>
                    <a:pt x="598" y="1027"/>
                  </a:lnTo>
                  <a:cubicBezTo>
                    <a:pt x="620" y="1054"/>
                    <a:pt x="653" y="1070"/>
                    <a:pt x="686" y="1070"/>
                  </a:cubicBezTo>
                  <a:cubicBezTo>
                    <a:pt x="707" y="1070"/>
                    <a:pt x="724" y="1065"/>
                    <a:pt x="747" y="1054"/>
                  </a:cubicBezTo>
                  <a:cubicBezTo>
                    <a:pt x="795" y="1021"/>
                    <a:pt x="806" y="956"/>
                    <a:pt x="773" y="906"/>
                  </a:cubicBezTo>
                  <a:lnTo>
                    <a:pt x="209" y="45"/>
                  </a:lnTo>
                  <a:cubicBezTo>
                    <a:pt x="188" y="17"/>
                    <a:pt x="153" y="0"/>
                    <a:pt x="11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1" name="Google Shape;501;p7"/>
            <p:cNvSpPr/>
            <p:nvPr/>
          </p:nvSpPr>
          <p:spPr>
            <a:xfrm>
              <a:off x="2168900" y="5297100"/>
              <a:ext cx="21525" cy="18775"/>
            </a:xfrm>
            <a:custGeom>
              <a:avLst/>
              <a:gdLst/>
              <a:ahLst/>
              <a:cxnLst/>
              <a:rect l="l" t="t" r="r" b="b"/>
              <a:pathLst>
                <a:path w="861" h="751" extrusionOk="0">
                  <a:moveTo>
                    <a:pt x="116" y="1"/>
                  </a:moveTo>
                  <a:cubicBezTo>
                    <a:pt x="85" y="1"/>
                    <a:pt x="54" y="14"/>
                    <a:pt x="33" y="37"/>
                  </a:cubicBezTo>
                  <a:cubicBezTo>
                    <a:pt x="1" y="81"/>
                    <a:pt x="1" y="147"/>
                    <a:pt x="49" y="185"/>
                  </a:cubicBezTo>
                  <a:lnTo>
                    <a:pt x="674" y="723"/>
                  </a:lnTo>
                  <a:cubicBezTo>
                    <a:pt x="691" y="739"/>
                    <a:pt x="717" y="750"/>
                    <a:pt x="740" y="750"/>
                  </a:cubicBezTo>
                  <a:cubicBezTo>
                    <a:pt x="773" y="750"/>
                    <a:pt x="800" y="733"/>
                    <a:pt x="823" y="711"/>
                  </a:cubicBezTo>
                  <a:cubicBezTo>
                    <a:pt x="861" y="668"/>
                    <a:pt x="856" y="602"/>
                    <a:pt x="811" y="564"/>
                  </a:cubicBezTo>
                  <a:lnTo>
                    <a:pt x="186" y="27"/>
                  </a:lnTo>
                  <a:cubicBezTo>
                    <a:pt x="167" y="9"/>
                    <a:pt x="142" y="1"/>
                    <a:pt x="11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2" name="Google Shape;502;p7"/>
            <p:cNvSpPr/>
            <p:nvPr/>
          </p:nvSpPr>
          <p:spPr>
            <a:xfrm>
              <a:off x="2215475" y="4847750"/>
              <a:ext cx="444275" cy="439350"/>
            </a:xfrm>
            <a:custGeom>
              <a:avLst/>
              <a:gdLst/>
              <a:ahLst/>
              <a:cxnLst/>
              <a:rect l="l" t="t" r="r" b="b"/>
              <a:pathLst>
                <a:path w="17771" h="17574" extrusionOk="0">
                  <a:moveTo>
                    <a:pt x="5153" y="1"/>
                  </a:moveTo>
                  <a:cubicBezTo>
                    <a:pt x="3787" y="2156"/>
                    <a:pt x="111" y="2369"/>
                    <a:pt x="111" y="2369"/>
                  </a:cubicBezTo>
                  <a:cubicBezTo>
                    <a:pt x="0" y="3229"/>
                    <a:pt x="1174" y="10157"/>
                    <a:pt x="1174" y="10157"/>
                  </a:cubicBezTo>
                  <a:cubicBezTo>
                    <a:pt x="1617" y="10218"/>
                    <a:pt x="2097" y="10243"/>
                    <a:pt x="2582" y="10243"/>
                  </a:cubicBezTo>
                  <a:cubicBezTo>
                    <a:pt x="4640" y="10243"/>
                    <a:pt x="6807" y="9801"/>
                    <a:pt x="6807" y="9801"/>
                  </a:cubicBezTo>
                  <a:lnTo>
                    <a:pt x="6807" y="9801"/>
                  </a:lnTo>
                  <a:cubicBezTo>
                    <a:pt x="6807" y="11369"/>
                    <a:pt x="5186" y="13221"/>
                    <a:pt x="5186" y="13221"/>
                  </a:cubicBezTo>
                  <a:cubicBezTo>
                    <a:pt x="5925" y="14701"/>
                    <a:pt x="10321" y="17573"/>
                    <a:pt x="10321" y="17573"/>
                  </a:cubicBezTo>
                  <a:cubicBezTo>
                    <a:pt x="15144" y="14739"/>
                    <a:pt x="17770" y="9313"/>
                    <a:pt x="17770" y="9313"/>
                  </a:cubicBezTo>
                  <a:lnTo>
                    <a:pt x="5153"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3" name="Google Shape;503;p7"/>
            <p:cNvSpPr/>
            <p:nvPr/>
          </p:nvSpPr>
          <p:spPr>
            <a:xfrm>
              <a:off x="2303575" y="4587175"/>
              <a:ext cx="660350" cy="594950"/>
            </a:xfrm>
            <a:custGeom>
              <a:avLst/>
              <a:gdLst/>
              <a:ahLst/>
              <a:cxnLst/>
              <a:rect l="l" t="t" r="r" b="b"/>
              <a:pathLst>
                <a:path w="26414" h="23798" extrusionOk="0">
                  <a:moveTo>
                    <a:pt x="20916" y="0"/>
                  </a:moveTo>
                  <a:cubicBezTo>
                    <a:pt x="16975" y="0"/>
                    <a:pt x="8211" y="460"/>
                    <a:pt x="8211" y="460"/>
                  </a:cubicBezTo>
                  <a:cubicBezTo>
                    <a:pt x="5904" y="3305"/>
                    <a:pt x="0" y="11646"/>
                    <a:pt x="0" y="11646"/>
                  </a:cubicBezTo>
                  <a:cubicBezTo>
                    <a:pt x="4111" y="17330"/>
                    <a:pt x="12010" y="23798"/>
                    <a:pt x="12010" y="23798"/>
                  </a:cubicBezTo>
                  <a:cubicBezTo>
                    <a:pt x="26414" y="13171"/>
                    <a:pt x="22286" y="32"/>
                    <a:pt x="22286" y="32"/>
                  </a:cubicBezTo>
                  <a:cubicBezTo>
                    <a:pt x="21959" y="10"/>
                    <a:pt x="21488" y="0"/>
                    <a:pt x="2091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4" name="Google Shape;504;p7"/>
            <p:cNvSpPr/>
            <p:nvPr/>
          </p:nvSpPr>
          <p:spPr>
            <a:xfrm>
              <a:off x="2602975" y="4736250"/>
              <a:ext cx="457975" cy="315500"/>
            </a:xfrm>
            <a:custGeom>
              <a:avLst/>
              <a:gdLst/>
              <a:ahLst/>
              <a:cxnLst/>
              <a:rect l="l" t="t" r="r" b="b"/>
              <a:pathLst>
                <a:path w="18319" h="12620" extrusionOk="0">
                  <a:moveTo>
                    <a:pt x="4982" y="0"/>
                  </a:moveTo>
                  <a:lnTo>
                    <a:pt x="1" y="3036"/>
                  </a:lnTo>
                  <a:cubicBezTo>
                    <a:pt x="3237" y="10457"/>
                    <a:pt x="8137" y="11708"/>
                    <a:pt x="11074" y="11708"/>
                  </a:cubicBezTo>
                  <a:cubicBezTo>
                    <a:pt x="12568" y="11708"/>
                    <a:pt x="13555" y="11384"/>
                    <a:pt x="13555" y="11384"/>
                  </a:cubicBezTo>
                  <a:cubicBezTo>
                    <a:pt x="13555" y="11384"/>
                    <a:pt x="15069" y="12620"/>
                    <a:pt x="15648" y="12620"/>
                  </a:cubicBezTo>
                  <a:cubicBezTo>
                    <a:pt x="15729" y="12620"/>
                    <a:pt x="15792" y="12595"/>
                    <a:pt x="15829" y="12540"/>
                  </a:cubicBezTo>
                  <a:cubicBezTo>
                    <a:pt x="16136" y="12090"/>
                    <a:pt x="14881" y="11433"/>
                    <a:pt x="14881" y="11433"/>
                  </a:cubicBezTo>
                  <a:lnTo>
                    <a:pt x="14881" y="11433"/>
                  </a:lnTo>
                  <a:cubicBezTo>
                    <a:pt x="14881" y="11433"/>
                    <a:pt x="16304" y="12003"/>
                    <a:pt x="17080" y="12003"/>
                  </a:cubicBezTo>
                  <a:cubicBezTo>
                    <a:pt x="17316" y="12003"/>
                    <a:pt x="17492" y="11950"/>
                    <a:pt x="17550" y="11811"/>
                  </a:cubicBezTo>
                  <a:cubicBezTo>
                    <a:pt x="17792" y="11214"/>
                    <a:pt x="15627" y="10984"/>
                    <a:pt x="15627" y="10984"/>
                  </a:cubicBezTo>
                  <a:cubicBezTo>
                    <a:pt x="15627" y="10984"/>
                    <a:pt x="17950" y="10605"/>
                    <a:pt x="18186" y="10249"/>
                  </a:cubicBezTo>
                  <a:cubicBezTo>
                    <a:pt x="18319" y="10052"/>
                    <a:pt x="17469" y="10009"/>
                    <a:pt x="16697" y="10009"/>
                  </a:cubicBezTo>
                  <a:cubicBezTo>
                    <a:pt x="16094" y="10009"/>
                    <a:pt x="15539" y="10036"/>
                    <a:pt x="15539" y="10036"/>
                  </a:cubicBezTo>
                  <a:cubicBezTo>
                    <a:pt x="15539" y="10036"/>
                    <a:pt x="17506" y="9208"/>
                    <a:pt x="17413" y="8781"/>
                  </a:cubicBezTo>
                  <a:cubicBezTo>
                    <a:pt x="17397" y="8703"/>
                    <a:pt x="17290" y="8671"/>
                    <a:pt x="17126" y="8671"/>
                  </a:cubicBezTo>
                  <a:cubicBezTo>
                    <a:pt x="16393" y="8671"/>
                    <a:pt x="14524" y="9307"/>
                    <a:pt x="14524" y="9307"/>
                  </a:cubicBezTo>
                  <a:cubicBezTo>
                    <a:pt x="14524" y="9307"/>
                    <a:pt x="15779" y="8024"/>
                    <a:pt x="15566" y="7832"/>
                  </a:cubicBezTo>
                  <a:cubicBezTo>
                    <a:pt x="15552" y="7820"/>
                    <a:pt x="15531" y="7814"/>
                    <a:pt x="15504" y="7814"/>
                  </a:cubicBezTo>
                  <a:cubicBezTo>
                    <a:pt x="15127" y="7814"/>
                    <a:pt x="13621" y="8945"/>
                    <a:pt x="13621" y="8945"/>
                  </a:cubicBezTo>
                  <a:cubicBezTo>
                    <a:pt x="13559" y="8948"/>
                    <a:pt x="13498" y="8950"/>
                    <a:pt x="13437" y="8950"/>
                  </a:cubicBezTo>
                  <a:cubicBezTo>
                    <a:pt x="8686" y="8950"/>
                    <a:pt x="4982" y="0"/>
                    <a:pt x="4982" y="0"/>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5" name="Google Shape;505;p7"/>
            <p:cNvSpPr/>
            <p:nvPr/>
          </p:nvSpPr>
          <p:spPr>
            <a:xfrm>
              <a:off x="2602975" y="4458500"/>
              <a:ext cx="182200" cy="179600"/>
            </a:xfrm>
            <a:custGeom>
              <a:avLst/>
              <a:gdLst/>
              <a:ahLst/>
              <a:cxnLst/>
              <a:rect l="l" t="t" r="r" b="b"/>
              <a:pathLst>
                <a:path w="7288" h="7184" extrusionOk="0">
                  <a:moveTo>
                    <a:pt x="1645" y="1"/>
                  </a:moveTo>
                  <a:lnTo>
                    <a:pt x="1130" y="4873"/>
                  </a:lnTo>
                  <a:lnTo>
                    <a:pt x="1" y="4724"/>
                  </a:lnTo>
                  <a:lnTo>
                    <a:pt x="1" y="4724"/>
                  </a:lnTo>
                  <a:cubicBezTo>
                    <a:pt x="1" y="4724"/>
                    <a:pt x="1415" y="6895"/>
                    <a:pt x="4467" y="7164"/>
                  </a:cubicBezTo>
                  <a:cubicBezTo>
                    <a:pt x="4620" y="7178"/>
                    <a:pt x="4763" y="7184"/>
                    <a:pt x="4897" y="7184"/>
                  </a:cubicBezTo>
                  <a:cubicBezTo>
                    <a:pt x="7288" y="7184"/>
                    <a:pt x="6791" y="5179"/>
                    <a:pt x="6791" y="5179"/>
                  </a:cubicBezTo>
                  <a:lnTo>
                    <a:pt x="5519" y="5043"/>
                  </a:lnTo>
                  <a:lnTo>
                    <a:pt x="4736" y="762"/>
                  </a:lnTo>
                  <a:lnTo>
                    <a:pt x="1645" y="1"/>
                  </a:ln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6" name="Google Shape;506;p7"/>
            <p:cNvSpPr/>
            <p:nvPr/>
          </p:nvSpPr>
          <p:spPr>
            <a:xfrm>
              <a:off x="2458125" y="4067700"/>
              <a:ext cx="561550" cy="472775"/>
            </a:xfrm>
            <a:custGeom>
              <a:avLst/>
              <a:gdLst/>
              <a:ahLst/>
              <a:cxnLst/>
              <a:rect l="l" t="t" r="r" b="b"/>
              <a:pathLst>
                <a:path w="22462" h="18911" extrusionOk="0">
                  <a:moveTo>
                    <a:pt x="10263" y="1"/>
                  </a:moveTo>
                  <a:cubicBezTo>
                    <a:pt x="2867" y="1"/>
                    <a:pt x="977" y="7609"/>
                    <a:pt x="977" y="7609"/>
                  </a:cubicBezTo>
                  <a:cubicBezTo>
                    <a:pt x="0" y="13297"/>
                    <a:pt x="5591" y="18910"/>
                    <a:pt x="11328" y="18910"/>
                  </a:cubicBezTo>
                  <a:cubicBezTo>
                    <a:pt x="13319" y="18910"/>
                    <a:pt x="15327" y="18235"/>
                    <a:pt x="17085" y="16652"/>
                  </a:cubicBezTo>
                  <a:cubicBezTo>
                    <a:pt x="22461" y="11806"/>
                    <a:pt x="18274" y="1224"/>
                    <a:pt x="12372" y="192"/>
                  </a:cubicBezTo>
                  <a:cubicBezTo>
                    <a:pt x="11624" y="61"/>
                    <a:pt x="10922" y="1"/>
                    <a:pt x="10263" y="1"/>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7" name="Google Shape;507;p7"/>
            <p:cNvSpPr/>
            <p:nvPr/>
          </p:nvSpPr>
          <p:spPr>
            <a:xfrm>
              <a:off x="2634050" y="4515750"/>
              <a:ext cx="105150" cy="58825"/>
            </a:xfrm>
            <a:custGeom>
              <a:avLst/>
              <a:gdLst/>
              <a:ahLst/>
              <a:cxnLst/>
              <a:rect l="l" t="t" r="r" b="b"/>
              <a:pathLst>
                <a:path w="4206" h="2353" extrusionOk="0">
                  <a:moveTo>
                    <a:pt x="160" y="1"/>
                  </a:moveTo>
                  <a:lnTo>
                    <a:pt x="1" y="1761"/>
                  </a:lnTo>
                  <a:lnTo>
                    <a:pt x="4205" y="2353"/>
                  </a:lnTo>
                  <a:lnTo>
                    <a:pt x="3954" y="987"/>
                  </a:lnTo>
                  <a:cubicBezTo>
                    <a:pt x="3954" y="987"/>
                    <a:pt x="3835" y="998"/>
                    <a:pt x="3630" y="998"/>
                  </a:cubicBezTo>
                  <a:cubicBezTo>
                    <a:pt x="2988" y="998"/>
                    <a:pt x="1495" y="891"/>
                    <a:pt x="160" y="1"/>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8" name="Google Shape;508;p7"/>
            <p:cNvSpPr/>
            <p:nvPr/>
          </p:nvSpPr>
          <p:spPr>
            <a:xfrm>
              <a:off x="2519525" y="4645750"/>
              <a:ext cx="395325" cy="390500"/>
            </a:xfrm>
            <a:custGeom>
              <a:avLst/>
              <a:gdLst/>
              <a:ahLst/>
              <a:cxnLst/>
              <a:rect l="l" t="t" r="r" b="b"/>
              <a:pathLst>
                <a:path w="15813" h="15620" extrusionOk="0">
                  <a:moveTo>
                    <a:pt x="4580" y="1"/>
                  </a:moveTo>
                  <a:cubicBezTo>
                    <a:pt x="2543" y="1"/>
                    <a:pt x="0" y="732"/>
                    <a:pt x="0" y="732"/>
                  </a:cubicBezTo>
                  <a:cubicBezTo>
                    <a:pt x="0" y="732"/>
                    <a:pt x="532" y="6535"/>
                    <a:pt x="3826" y="10153"/>
                  </a:cubicBezTo>
                  <a:cubicBezTo>
                    <a:pt x="7281" y="13957"/>
                    <a:pt x="11687" y="15620"/>
                    <a:pt x="13300" y="15620"/>
                  </a:cubicBezTo>
                  <a:cubicBezTo>
                    <a:pt x="13437" y="15620"/>
                    <a:pt x="13553" y="15608"/>
                    <a:pt x="13648" y="15584"/>
                  </a:cubicBezTo>
                  <a:cubicBezTo>
                    <a:pt x="14854" y="15283"/>
                    <a:pt x="15813" y="12000"/>
                    <a:pt x="15599" y="11579"/>
                  </a:cubicBezTo>
                  <a:cubicBezTo>
                    <a:pt x="15385" y="11156"/>
                    <a:pt x="7290" y="3828"/>
                    <a:pt x="7076" y="1296"/>
                  </a:cubicBezTo>
                  <a:cubicBezTo>
                    <a:pt x="6993" y="303"/>
                    <a:pt x="5891" y="1"/>
                    <a:pt x="458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9" name="Google Shape;509;p7"/>
            <p:cNvSpPr/>
            <p:nvPr/>
          </p:nvSpPr>
          <p:spPr>
            <a:xfrm>
              <a:off x="2492650" y="4703650"/>
              <a:ext cx="272325" cy="302125"/>
            </a:xfrm>
            <a:custGeom>
              <a:avLst/>
              <a:gdLst/>
              <a:ahLst/>
              <a:cxnLst/>
              <a:rect l="l" t="t" r="r" b="b"/>
              <a:pathLst>
                <a:path w="10893" h="12085" extrusionOk="0">
                  <a:moveTo>
                    <a:pt x="121" y="0"/>
                  </a:moveTo>
                  <a:cubicBezTo>
                    <a:pt x="110" y="0"/>
                    <a:pt x="100" y="2"/>
                    <a:pt x="89" y="5"/>
                  </a:cubicBezTo>
                  <a:cubicBezTo>
                    <a:pt x="34" y="22"/>
                    <a:pt x="1" y="81"/>
                    <a:pt x="23" y="136"/>
                  </a:cubicBezTo>
                  <a:cubicBezTo>
                    <a:pt x="51" y="230"/>
                    <a:pt x="3185" y="9317"/>
                    <a:pt x="10738" y="12079"/>
                  </a:cubicBezTo>
                  <a:cubicBezTo>
                    <a:pt x="10749" y="12084"/>
                    <a:pt x="10761" y="12084"/>
                    <a:pt x="10777" y="12084"/>
                  </a:cubicBezTo>
                  <a:cubicBezTo>
                    <a:pt x="10815" y="12084"/>
                    <a:pt x="10859" y="12058"/>
                    <a:pt x="10875" y="12013"/>
                  </a:cubicBezTo>
                  <a:cubicBezTo>
                    <a:pt x="10892" y="11959"/>
                    <a:pt x="10865" y="11899"/>
                    <a:pt x="10809" y="11882"/>
                  </a:cubicBezTo>
                  <a:cubicBezTo>
                    <a:pt x="3355" y="9152"/>
                    <a:pt x="253" y="164"/>
                    <a:pt x="220" y="71"/>
                  </a:cubicBezTo>
                  <a:cubicBezTo>
                    <a:pt x="208" y="26"/>
                    <a:pt x="166" y="0"/>
                    <a:pt x="12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0" name="Google Shape;510;p7"/>
            <p:cNvSpPr/>
            <p:nvPr/>
          </p:nvSpPr>
          <p:spPr>
            <a:xfrm>
              <a:off x="2684900" y="4675475"/>
              <a:ext cx="156375" cy="185475"/>
            </a:xfrm>
            <a:custGeom>
              <a:avLst/>
              <a:gdLst/>
              <a:ahLst/>
              <a:cxnLst/>
              <a:rect l="l" t="t" r="r" b="b"/>
              <a:pathLst>
                <a:path w="6255" h="7419" extrusionOk="0">
                  <a:moveTo>
                    <a:pt x="122" y="0"/>
                  </a:moveTo>
                  <a:cubicBezTo>
                    <a:pt x="101" y="0"/>
                    <a:pt x="80" y="7"/>
                    <a:pt x="61" y="19"/>
                  </a:cubicBezTo>
                  <a:cubicBezTo>
                    <a:pt x="12" y="47"/>
                    <a:pt x="1" y="112"/>
                    <a:pt x="28" y="162"/>
                  </a:cubicBezTo>
                  <a:cubicBezTo>
                    <a:pt x="193" y="408"/>
                    <a:pt x="4078" y="6234"/>
                    <a:pt x="6079" y="7408"/>
                  </a:cubicBezTo>
                  <a:cubicBezTo>
                    <a:pt x="6096" y="7413"/>
                    <a:pt x="6117" y="7418"/>
                    <a:pt x="6134" y="7418"/>
                  </a:cubicBezTo>
                  <a:cubicBezTo>
                    <a:pt x="6173" y="7418"/>
                    <a:pt x="6205" y="7402"/>
                    <a:pt x="6228" y="7369"/>
                  </a:cubicBezTo>
                  <a:cubicBezTo>
                    <a:pt x="6254" y="7320"/>
                    <a:pt x="6238" y="7254"/>
                    <a:pt x="6188" y="7221"/>
                  </a:cubicBezTo>
                  <a:cubicBezTo>
                    <a:pt x="4227" y="6075"/>
                    <a:pt x="248" y="107"/>
                    <a:pt x="210" y="47"/>
                  </a:cubicBezTo>
                  <a:cubicBezTo>
                    <a:pt x="189" y="16"/>
                    <a:pt x="156" y="0"/>
                    <a:pt x="12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1" name="Google Shape;511;p7"/>
            <p:cNvSpPr/>
            <p:nvPr/>
          </p:nvSpPr>
          <p:spPr>
            <a:xfrm>
              <a:off x="2833575" y="4511650"/>
              <a:ext cx="292150" cy="247775"/>
            </a:xfrm>
            <a:custGeom>
              <a:avLst/>
              <a:gdLst/>
              <a:ahLst/>
              <a:cxnLst/>
              <a:rect l="l" t="t" r="r" b="b"/>
              <a:pathLst>
                <a:path w="11686" h="9911" extrusionOk="0">
                  <a:moveTo>
                    <a:pt x="8533" y="1"/>
                  </a:moveTo>
                  <a:cubicBezTo>
                    <a:pt x="8327" y="1"/>
                    <a:pt x="8125" y="51"/>
                    <a:pt x="7931" y="165"/>
                  </a:cubicBezTo>
                  <a:cubicBezTo>
                    <a:pt x="3919" y="2517"/>
                    <a:pt x="1" y="3020"/>
                    <a:pt x="1" y="3020"/>
                  </a:cubicBezTo>
                  <a:lnTo>
                    <a:pt x="1086" y="9911"/>
                  </a:lnTo>
                  <a:cubicBezTo>
                    <a:pt x="9411" y="8984"/>
                    <a:pt x="11685" y="4090"/>
                    <a:pt x="11384" y="2856"/>
                  </a:cubicBezTo>
                  <a:cubicBezTo>
                    <a:pt x="11122" y="1805"/>
                    <a:pt x="9765" y="1"/>
                    <a:pt x="853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2" name="Google Shape;512;p7"/>
            <p:cNvSpPr/>
            <p:nvPr/>
          </p:nvSpPr>
          <p:spPr>
            <a:xfrm>
              <a:off x="2825350" y="4596025"/>
              <a:ext cx="53600" cy="142975"/>
            </a:xfrm>
            <a:custGeom>
              <a:avLst/>
              <a:gdLst/>
              <a:ahLst/>
              <a:cxnLst/>
              <a:rect l="l" t="t" r="r" b="b"/>
              <a:pathLst>
                <a:path w="2144" h="5719" extrusionOk="0">
                  <a:moveTo>
                    <a:pt x="118" y="1"/>
                  </a:moveTo>
                  <a:cubicBezTo>
                    <a:pt x="87" y="1"/>
                    <a:pt x="56" y="15"/>
                    <a:pt x="34" y="40"/>
                  </a:cubicBezTo>
                  <a:cubicBezTo>
                    <a:pt x="1" y="85"/>
                    <a:pt x="6" y="151"/>
                    <a:pt x="51" y="189"/>
                  </a:cubicBezTo>
                  <a:cubicBezTo>
                    <a:pt x="1913" y="1674"/>
                    <a:pt x="1316" y="5554"/>
                    <a:pt x="1311" y="5592"/>
                  </a:cubicBezTo>
                  <a:cubicBezTo>
                    <a:pt x="1300" y="5653"/>
                    <a:pt x="1338" y="5708"/>
                    <a:pt x="1399" y="5713"/>
                  </a:cubicBezTo>
                  <a:cubicBezTo>
                    <a:pt x="1404" y="5719"/>
                    <a:pt x="1410" y="5719"/>
                    <a:pt x="1415" y="5719"/>
                  </a:cubicBezTo>
                  <a:cubicBezTo>
                    <a:pt x="1465" y="5719"/>
                    <a:pt x="1508" y="5680"/>
                    <a:pt x="1519" y="5625"/>
                  </a:cubicBezTo>
                  <a:cubicBezTo>
                    <a:pt x="1546" y="5461"/>
                    <a:pt x="2144" y="1586"/>
                    <a:pt x="182" y="24"/>
                  </a:cubicBezTo>
                  <a:cubicBezTo>
                    <a:pt x="163" y="8"/>
                    <a:pt x="141" y="1"/>
                    <a:pt x="11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3" name="Google Shape;513;p7"/>
            <p:cNvSpPr/>
            <p:nvPr/>
          </p:nvSpPr>
          <p:spPr>
            <a:xfrm>
              <a:off x="2600100" y="4596000"/>
              <a:ext cx="196375" cy="75150"/>
            </a:xfrm>
            <a:custGeom>
              <a:avLst/>
              <a:gdLst/>
              <a:ahLst/>
              <a:cxnLst/>
              <a:rect l="l" t="t" r="r" b="b"/>
              <a:pathLst>
                <a:path w="7855" h="3006" extrusionOk="0">
                  <a:moveTo>
                    <a:pt x="7491" y="1"/>
                  </a:moveTo>
                  <a:cubicBezTo>
                    <a:pt x="7484" y="1"/>
                    <a:pt x="7477" y="2"/>
                    <a:pt x="7470" y="3"/>
                  </a:cubicBezTo>
                  <a:cubicBezTo>
                    <a:pt x="7416" y="20"/>
                    <a:pt x="7377" y="74"/>
                    <a:pt x="7394" y="129"/>
                  </a:cubicBezTo>
                  <a:cubicBezTo>
                    <a:pt x="7394" y="140"/>
                    <a:pt x="7624" y="1159"/>
                    <a:pt x="7126" y="1933"/>
                  </a:cubicBezTo>
                  <a:cubicBezTo>
                    <a:pt x="6846" y="2360"/>
                    <a:pt x="6385" y="2639"/>
                    <a:pt x="5760" y="2755"/>
                  </a:cubicBezTo>
                  <a:cubicBezTo>
                    <a:pt x="5624" y="2780"/>
                    <a:pt x="5484" y="2792"/>
                    <a:pt x="5340" y="2792"/>
                  </a:cubicBezTo>
                  <a:cubicBezTo>
                    <a:pt x="3166" y="2792"/>
                    <a:pt x="218" y="61"/>
                    <a:pt x="187" y="31"/>
                  </a:cubicBezTo>
                  <a:cubicBezTo>
                    <a:pt x="165" y="12"/>
                    <a:pt x="139" y="3"/>
                    <a:pt x="113" y="3"/>
                  </a:cubicBezTo>
                  <a:cubicBezTo>
                    <a:pt x="85" y="3"/>
                    <a:pt x="58" y="13"/>
                    <a:pt x="38" y="36"/>
                  </a:cubicBezTo>
                  <a:cubicBezTo>
                    <a:pt x="0" y="79"/>
                    <a:pt x="0" y="145"/>
                    <a:pt x="44" y="184"/>
                  </a:cubicBezTo>
                  <a:cubicBezTo>
                    <a:pt x="175" y="304"/>
                    <a:pt x="3086" y="3006"/>
                    <a:pt x="5338" y="3006"/>
                  </a:cubicBezTo>
                  <a:cubicBezTo>
                    <a:pt x="5497" y="3006"/>
                    <a:pt x="5651" y="2990"/>
                    <a:pt x="5798" y="2963"/>
                  </a:cubicBezTo>
                  <a:cubicBezTo>
                    <a:pt x="6484" y="2836"/>
                    <a:pt x="6989" y="2525"/>
                    <a:pt x="7301" y="2042"/>
                  </a:cubicBezTo>
                  <a:cubicBezTo>
                    <a:pt x="7854" y="1197"/>
                    <a:pt x="7607" y="129"/>
                    <a:pt x="7597" y="86"/>
                  </a:cubicBezTo>
                  <a:cubicBezTo>
                    <a:pt x="7587" y="33"/>
                    <a:pt x="7540" y="1"/>
                    <a:pt x="749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4" name="Google Shape;514;p7"/>
            <p:cNvSpPr/>
            <p:nvPr/>
          </p:nvSpPr>
          <p:spPr>
            <a:xfrm>
              <a:off x="2390875" y="5033625"/>
              <a:ext cx="51000" cy="54100"/>
            </a:xfrm>
            <a:custGeom>
              <a:avLst/>
              <a:gdLst/>
              <a:ahLst/>
              <a:cxnLst/>
              <a:rect l="l" t="t" r="r" b="b"/>
              <a:pathLst>
                <a:path w="2040" h="2164" extrusionOk="0">
                  <a:moveTo>
                    <a:pt x="1658" y="0"/>
                  </a:moveTo>
                  <a:cubicBezTo>
                    <a:pt x="1629" y="0"/>
                    <a:pt x="1600" y="12"/>
                    <a:pt x="1579" y="36"/>
                  </a:cubicBezTo>
                  <a:lnTo>
                    <a:pt x="27" y="1812"/>
                  </a:lnTo>
                  <a:cubicBezTo>
                    <a:pt x="11" y="1834"/>
                    <a:pt x="1" y="1862"/>
                    <a:pt x="1" y="1890"/>
                  </a:cubicBezTo>
                  <a:cubicBezTo>
                    <a:pt x="6" y="1917"/>
                    <a:pt x="16" y="1944"/>
                    <a:pt x="39" y="1961"/>
                  </a:cubicBezTo>
                  <a:cubicBezTo>
                    <a:pt x="54" y="1971"/>
                    <a:pt x="297" y="2163"/>
                    <a:pt x="664" y="2163"/>
                  </a:cubicBezTo>
                  <a:cubicBezTo>
                    <a:pt x="717" y="2163"/>
                    <a:pt x="778" y="2158"/>
                    <a:pt x="844" y="2147"/>
                  </a:cubicBezTo>
                  <a:cubicBezTo>
                    <a:pt x="1266" y="2075"/>
                    <a:pt x="1661" y="1746"/>
                    <a:pt x="2007" y="1171"/>
                  </a:cubicBezTo>
                  <a:cubicBezTo>
                    <a:pt x="2039" y="1121"/>
                    <a:pt x="2022" y="1056"/>
                    <a:pt x="1974" y="1023"/>
                  </a:cubicBezTo>
                  <a:cubicBezTo>
                    <a:pt x="1958" y="1014"/>
                    <a:pt x="1940" y="1010"/>
                    <a:pt x="1922" y="1010"/>
                  </a:cubicBezTo>
                  <a:cubicBezTo>
                    <a:pt x="1885" y="1010"/>
                    <a:pt x="1847" y="1028"/>
                    <a:pt x="1825" y="1062"/>
                  </a:cubicBezTo>
                  <a:cubicBezTo>
                    <a:pt x="1513" y="1577"/>
                    <a:pt x="1173" y="1872"/>
                    <a:pt x="811" y="1938"/>
                  </a:cubicBezTo>
                  <a:cubicBezTo>
                    <a:pt x="758" y="1948"/>
                    <a:pt x="708" y="1952"/>
                    <a:pt x="660" y="1952"/>
                  </a:cubicBezTo>
                  <a:cubicBezTo>
                    <a:pt x="490" y="1952"/>
                    <a:pt x="354" y="1899"/>
                    <a:pt x="269" y="1857"/>
                  </a:cubicBezTo>
                  <a:lnTo>
                    <a:pt x="1737" y="174"/>
                  </a:lnTo>
                  <a:cubicBezTo>
                    <a:pt x="1776" y="130"/>
                    <a:pt x="1770" y="64"/>
                    <a:pt x="1726" y="26"/>
                  </a:cubicBezTo>
                  <a:cubicBezTo>
                    <a:pt x="1707" y="8"/>
                    <a:pt x="1683" y="0"/>
                    <a:pt x="165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5" name="Google Shape;515;p7"/>
            <p:cNvSpPr/>
            <p:nvPr/>
          </p:nvSpPr>
          <p:spPr>
            <a:xfrm>
              <a:off x="2458675" y="4743225"/>
              <a:ext cx="280525" cy="301375"/>
            </a:xfrm>
            <a:custGeom>
              <a:avLst/>
              <a:gdLst/>
              <a:ahLst/>
              <a:cxnLst/>
              <a:rect l="l" t="t" r="r" b="b"/>
              <a:pathLst>
                <a:path w="11221" h="12055" extrusionOk="0">
                  <a:moveTo>
                    <a:pt x="1689" y="0"/>
                  </a:moveTo>
                  <a:cubicBezTo>
                    <a:pt x="1689" y="0"/>
                    <a:pt x="1" y="2254"/>
                    <a:pt x="281" y="4457"/>
                  </a:cubicBezTo>
                  <a:cubicBezTo>
                    <a:pt x="559" y="6617"/>
                    <a:pt x="5768" y="12055"/>
                    <a:pt x="7904" y="12055"/>
                  </a:cubicBezTo>
                  <a:cubicBezTo>
                    <a:pt x="7951" y="12055"/>
                    <a:pt x="7998" y="12052"/>
                    <a:pt x="8042" y="12047"/>
                  </a:cubicBezTo>
                  <a:cubicBezTo>
                    <a:pt x="10074" y="11790"/>
                    <a:pt x="11220" y="10639"/>
                    <a:pt x="11220" y="10639"/>
                  </a:cubicBezTo>
                  <a:cubicBezTo>
                    <a:pt x="5389" y="8808"/>
                    <a:pt x="1689" y="0"/>
                    <a:pt x="168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6" name="Google Shape;516;p7"/>
            <p:cNvSpPr/>
            <p:nvPr/>
          </p:nvSpPr>
          <p:spPr>
            <a:xfrm>
              <a:off x="2258900" y="3910125"/>
              <a:ext cx="663225" cy="517725"/>
            </a:xfrm>
            <a:custGeom>
              <a:avLst/>
              <a:gdLst/>
              <a:ahLst/>
              <a:cxnLst/>
              <a:rect l="l" t="t" r="r" b="b"/>
              <a:pathLst>
                <a:path w="26529" h="20709" extrusionOk="0">
                  <a:moveTo>
                    <a:pt x="16662" y="1"/>
                  </a:moveTo>
                  <a:cubicBezTo>
                    <a:pt x="15985" y="1"/>
                    <a:pt x="15188" y="119"/>
                    <a:pt x="14251" y="396"/>
                  </a:cubicBezTo>
                  <a:cubicBezTo>
                    <a:pt x="10831" y="1403"/>
                    <a:pt x="12651" y="4391"/>
                    <a:pt x="9987" y="4863"/>
                  </a:cubicBezTo>
                  <a:cubicBezTo>
                    <a:pt x="1" y="6644"/>
                    <a:pt x="5383" y="15708"/>
                    <a:pt x="5383" y="15708"/>
                  </a:cubicBezTo>
                  <a:cubicBezTo>
                    <a:pt x="4629" y="19881"/>
                    <a:pt x="6563" y="20708"/>
                    <a:pt x="8469" y="20708"/>
                  </a:cubicBezTo>
                  <a:cubicBezTo>
                    <a:pt x="9720" y="20708"/>
                    <a:pt x="10959" y="20352"/>
                    <a:pt x="11417" y="20352"/>
                  </a:cubicBezTo>
                  <a:cubicBezTo>
                    <a:pt x="12580" y="20352"/>
                    <a:pt x="11002" y="16750"/>
                    <a:pt x="11002" y="16750"/>
                  </a:cubicBezTo>
                  <a:cubicBezTo>
                    <a:pt x="14799" y="16328"/>
                    <a:pt x="12163" y="12371"/>
                    <a:pt x="14799" y="9379"/>
                  </a:cubicBezTo>
                  <a:cubicBezTo>
                    <a:pt x="16589" y="7345"/>
                    <a:pt x="18217" y="6663"/>
                    <a:pt x="19597" y="6663"/>
                  </a:cubicBezTo>
                  <a:cubicBezTo>
                    <a:pt x="22399" y="6663"/>
                    <a:pt x="24171" y="9477"/>
                    <a:pt x="24171" y="9477"/>
                  </a:cubicBezTo>
                  <a:cubicBezTo>
                    <a:pt x="24171" y="9477"/>
                    <a:pt x="24969" y="10501"/>
                    <a:pt x="25590" y="10501"/>
                  </a:cubicBezTo>
                  <a:cubicBezTo>
                    <a:pt x="25765" y="10501"/>
                    <a:pt x="25926" y="10420"/>
                    <a:pt x="26051" y="10211"/>
                  </a:cubicBezTo>
                  <a:cubicBezTo>
                    <a:pt x="26529" y="9422"/>
                    <a:pt x="25745" y="4725"/>
                    <a:pt x="23405" y="3355"/>
                  </a:cubicBezTo>
                  <a:cubicBezTo>
                    <a:pt x="22758" y="2975"/>
                    <a:pt x="22246" y="2837"/>
                    <a:pt x="21842" y="2837"/>
                  </a:cubicBezTo>
                  <a:cubicBezTo>
                    <a:pt x="20787" y="2837"/>
                    <a:pt x="20478" y="3778"/>
                    <a:pt x="20478" y="3778"/>
                  </a:cubicBezTo>
                  <a:cubicBezTo>
                    <a:pt x="20478" y="3778"/>
                    <a:pt x="20493" y="1"/>
                    <a:pt x="1666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7" name="Google Shape;517;p7"/>
            <p:cNvSpPr/>
            <p:nvPr/>
          </p:nvSpPr>
          <p:spPr>
            <a:xfrm>
              <a:off x="2440550" y="4354700"/>
              <a:ext cx="155325" cy="120950"/>
            </a:xfrm>
            <a:custGeom>
              <a:avLst/>
              <a:gdLst/>
              <a:ahLst/>
              <a:cxnLst/>
              <a:rect l="l" t="t" r="r" b="b"/>
              <a:pathLst>
                <a:path w="6213" h="4838" extrusionOk="0">
                  <a:moveTo>
                    <a:pt x="2490" y="0"/>
                  </a:moveTo>
                  <a:cubicBezTo>
                    <a:pt x="2051" y="0"/>
                    <a:pt x="1624" y="275"/>
                    <a:pt x="1280" y="1034"/>
                  </a:cubicBezTo>
                  <a:cubicBezTo>
                    <a:pt x="1" y="3846"/>
                    <a:pt x="2167" y="4838"/>
                    <a:pt x="3798" y="4838"/>
                  </a:cubicBezTo>
                  <a:cubicBezTo>
                    <a:pt x="4145" y="4838"/>
                    <a:pt x="4467" y="4793"/>
                    <a:pt x="4727" y="4712"/>
                  </a:cubicBezTo>
                  <a:cubicBezTo>
                    <a:pt x="6212" y="4239"/>
                    <a:pt x="4864" y="1883"/>
                    <a:pt x="4864" y="1883"/>
                  </a:cubicBezTo>
                  <a:cubicBezTo>
                    <a:pt x="4864" y="1883"/>
                    <a:pt x="3639" y="0"/>
                    <a:pt x="2490" y="0"/>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8" name="Google Shape;518;p7"/>
            <p:cNvSpPr/>
            <p:nvPr/>
          </p:nvSpPr>
          <p:spPr>
            <a:xfrm>
              <a:off x="2492650" y="4398075"/>
              <a:ext cx="57575" cy="49075"/>
            </a:xfrm>
            <a:custGeom>
              <a:avLst/>
              <a:gdLst/>
              <a:ahLst/>
              <a:cxnLst/>
              <a:rect l="l" t="t" r="r" b="b"/>
              <a:pathLst>
                <a:path w="2303" h="1963" extrusionOk="0">
                  <a:moveTo>
                    <a:pt x="620" y="1"/>
                  </a:moveTo>
                  <a:cubicBezTo>
                    <a:pt x="287" y="1"/>
                    <a:pt x="65" y="172"/>
                    <a:pt x="56" y="181"/>
                  </a:cubicBezTo>
                  <a:cubicBezTo>
                    <a:pt x="13" y="220"/>
                    <a:pt x="1" y="285"/>
                    <a:pt x="40" y="334"/>
                  </a:cubicBezTo>
                  <a:cubicBezTo>
                    <a:pt x="61" y="359"/>
                    <a:pt x="91" y="371"/>
                    <a:pt x="120" y="371"/>
                  </a:cubicBezTo>
                  <a:cubicBezTo>
                    <a:pt x="144" y="371"/>
                    <a:pt x="168" y="363"/>
                    <a:pt x="188" y="346"/>
                  </a:cubicBezTo>
                  <a:cubicBezTo>
                    <a:pt x="188" y="346"/>
                    <a:pt x="358" y="215"/>
                    <a:pt x="612" y="215"/>
                  </a:cubicBezTo>
                  <a:cubicBezTo>
                    <a:pt x="674" y="215"/>
                    <a:pt x="742" y="223"/>
                    <a:pt x="812" y="242"/>
                  </a:cubicBezTo>
                  <a:cubicBezTo>
                    <a:pt x="1141" y="329"/>
                    <a:pt x="1624" y="685"/>
                    <a:pt x="2084" y="1891"/>
                  </a:cubicBezTo>
                  <a:cubicBezTo>
                    <a:pt x="2100" y="1935"/>
                    <a:pt x="2145" y="1962"/>
                    <a:pt x="2183" y="1962"/>
                  </a:cubicBezTo>
                  <a:cubicBezTo>
                    <a:pt x="2199" y="1962"/>
                    <a:pt x="2211" y="1957"/>
                    <a:pt x="2221" y="1952"/>
                  </a:cubicBezTo>
                  <a:cubicBezTo>
                    <a:pt x="2276" y="1935"/>
                    <a:pt x="2303" y="1869"/>
                    <a:pt x="2282" y="1814"/>
                  </a:cubicBezTo>
                  <a:cubicBezTo>
                    <a:pt x="1887" y="784"/>
                    <a:pt x="1410" y="181"/>
                    <a:pt x="868" y="33"/>
                  </a:cubicBezTo>
                  <a:cubicBezTo>
                    <a:pt x="780" y="10"/>
                    <a:pt x="697" y="1"/>
                    <a:pt x="62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9" name="Google Shape;519;p7"/>
            <p:cNvSpPr/>
            <p:nvPr/>
          </p:nvSpPr>
          <p:spPr>
            <a:xfrm>
              <a:off x="2749450" y="4347900"/>
              <a:ext cx="92800" cy="67450"/>
            </a:xfrm>
            <a:custGeom>
              <a:avLst/>
              <a:gdLst/>
              <a:ahLst/>
              <a:cxnLst/>
              <a:rect l="l" t="t" r="r" b="b"/>
              <a:pathLst>
                <a:path w="3712" h="2698" extrusionOk="0">
                  <a:moveTo>
                    <a:pt x="3371" y="0"/>
                  </a:moveTo>
                  <a:cubicBezTo>
                    <a:pt x="3367" y="0"/>
                    <a:pt x="3364" y="1"/>
                    <a:pt x="3360" y="1"/>
                  </a:cubicBezTo>
                  <a:cubicBezTo>
                    <a:pt x="3300" y="13"/>
                    <a:pt x="3262" y="61"/>
                    <a:pt x="3267" y="122"/>
                  </a:cubicBezTo>
                  <a:cubicBezTo>
                    <a:pt x="3272" y="138"/>
                    <a:pt x="3481" y="1657"/>
                    <a:pt x="2429" y="2341"/>
                  </a:cubicBezTo>
                  <a:cubicBezTo>
                    <a:pt x="2279" y="2435"/>
                    <a:pt x="2126" y="2485"/>
                    <a:pt x="1963" y="2485"/>
                  </a:cubicBezTo>
                  <a:cubicBezTo>
                    <a:pt x="1899" y="2485"/>
                    <a:pt x="1833" y="2478"/>
                    <a:pt x="1765" y="2462"/>
                  </a:cubicBezTo>
                  <a:cubicBezTo>
                    <a:pt x="954" y="2275"/>
                    <a:pt x="219" y="1091"/>
                    <a:pt x="209" y="1081"/>
                  </a:cubicBezTo>
                  <a:cubicBezTo>
                    <a:pt x="191" y="1049"/>
                    <a:pt x="157" y="1031"/>
                    <a:pt x="122" y="1031"/>
                  </a:cubicBezTo>
                  <a:cubicBezTo>
                    <a:pt x="103" y="1031"/>
                    <a:pt x="84" y="1036"/>
                    <a:pt x="67" y="1048"/>
                  </a:cubicBezTo>
                  <a:cubicBezTo>
                    <a:pt x="17" y="1076"/>
                    <a:pt x="1" y="1141"/>
                    <a:pt x="28" y="1190"/>
                  </a:cubicBezTo>
                  <a:cubicBezTo>
                    <a:pt x="61" y="1245"/>
                    <a:pt x="818" y="2462"/>
                    <a:pt x="1716" y="2665"/>
                  </a:cubicBezTo>
                  <a:cubicBezTo>
                    <a:pt x="1804" y="2687"/>
                    <a:pt x="1886" y="2697"/>
                    <a:pt x="1969" y="2697"/>
                  </a:cubicBezTo>
                  <a:cubicBezTo>
                    <a:pt x="2171" y="2697"/>
                    <a:pt x="2363" y="2637"/>
                    <a:pt x="2543" y="2517"/>
                  </a:cubicBezTo>
                  <a:cubicBezTo>
                    <a:pt x="3712" y="1761"/>
                    <a:pt x="3487" y="160"/>
                    <a:pt x="3481" y="89"/>
                  </a:cubicBezTo>
                  <a:cubicBezTo>
                    <a:pt x="3470" y="37"/>
                    <a:pt x="3422" y="0"/>
                    <a:pt x="337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0" name="Google Shape;520;p7"/>
            <p:cNvSpPr/>
            <p:nvPr/>
          </p:nvSpPr>
          <p:spPr>
            <a:xfrm>
              <a:off x="2612025" y="4366025"/>
              <a:ext cx="105525" cy="93950"/>
            </a:xfrm>
            <a:custGeom>
              <a:avLst/>
              <a:gdLst/>
              <a:ahLst/>
              <a:cxnLst/>
              <a:rect l="l" t="t" r="r" b="b"/>
              <a:pathLst>
                <a:path w="4221" h="3758" extrusionOk="0">
                  <a:moveTo>
                    <a:pt x="2110" y="0"/>
                  </a:moveTo>
                  <a:cubicBezTo>
                    <a:pt x="1690" y="0"/>
                    <a:pt x="1267" y="140"/>
                    <a:pt x="915" y="427"/>
                  </a:cubicBezTo>
                  <a:cubicBezTo>
                    <a:pt x="115" y="1085"/>
                    <a:pt x="1" y="2268"/>
                    <a:pt x="658" y="3069"/>
                  </a:cubicBezTo>
                  <a:cubicBezTo>
                    <a:pt x="1030" y="3522"/>
                    <a:pt x="1571" y="3757"/>
                    <a:pt x="2115" y="3757"/>
                  </a:cubicBezTo>
                  <a:cubicBezTo>
                    <a:pt x="2532" y="3757"/>
                    <a:pt x="2952" y="3618"/>
                    <a:pt x="3300" y="3333"/>
                  </a:cubicBezTo>
                  <a:cubicBezTo>
                    <a:pt x="4099" y="2675"/>
                    <a:pt x="4220" y="1491"/>
                    <a:pt x="3563" y="685"/>
                  </a:cubicBezTo>
                  <a:cubicBezTo>
                    <a:pt x="3192" y="234"/>
                    <a:pt x="2654" y="0"/>
                    <a:pt x="2110" y="0"/>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1" name="Google Shape;521;p7"/>
            <p:cNvSpPr/>
            <p:nvPr/>
          </p:nvSpPr>
          <p:spPr>
            <a:xfrm>
              <a:off x="2835225" y="4274650"/>
              <a:ext cx="105375" cy="93950"/>
            </a:xfrm>
            <a:custGeom>
              <a:avLst/>
              <a:gdLst/>
              <a:ahLst/>
              <a:cxnLst/>
              <a:rect l="l" t="t" r="r" b="b"/>
              <a:pathLst>
                <a:path w="4215" h="3758" extrusionOk="0">
                  <a:moveTo>
                    <a:pt x="2104" y="0"/>
                  </a:moveTo>
                  <a:cubicBezTo>
                    <a:pt x="1685" y="0"/>
                    <a:pt x="1264" y="140"/>
                    <a:pt x="916" y="426"/>
                  </a:cubicBezTo>
                  <a:cubicBezTo>
                    <a:pt x="116" y="1084"/>
                    <a:pt x="0" y="2268"/>
                    <a:pt x="658" y="3068"/>
                  </a:cubicBezTo>
                  <a:cubicBezTo>
                    <a:pt x="1029" y="3523"/>
                    <a:pt x="1568" y="3757"/>
                    <a:pt x="2110" y="3757"/>
                  </a:cubicBezTo>
                  <a:cubicBezTo>
                    <a:pt x="2529" y="3757"/>
                    <a:pt x="2951" y="3617"/>
                    <a:pt x="3299" y="3331"/>
                  </a:cubicBezTo>
                  <a:cubicBezTo>
                    <a:pt x="4100" y="2673"/>
                    <a:pt x="4215" y="1489"/>
                    <a:pt x="3557" y="689"/>
                  </a:cubicBezTo>
                  <a:cubicBezTo>
                    <a:pt x="3186" y="235"/>
                    <a:pt x="2647" y="0"/>
                    <a:pt x="2104" y="0"/>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2" name="Google Shape;522;p7"/>
            <p:cNvSpPr/>
            <p:nvPr/>
          </p:nvSpPr>
          <p:spPr>
            <a:xfrm>
              <a:off x="2656950" y="4301525"/>
              <a:ext cx="53475" cy="47575"/>
            </a:xfrm>
            <a:custGeom>
              <a:avLst/>
              <a:gdLst/>
              <a:ahLst/>
              <a:cxnLst/>
              <a:rect l="l" t="t" r="r" b="b"/>
              <a:pathLst>
                <a:path w="2139" h="1903" extrusionOk="0">
                  <a:moveTo>
                    <a:pt x="1070" y="1"/>
                  </a:moveTo>
                  <a:cubicBezTo>
                    <a:pt x="857" y="1"/>
                    <a:pt x="643" y="71"/>
                    <a:pt x="466" y="217"/>
                  </a:cubicBezTo>
                  <a:cubicBezTo>
                    <a:pt x="61" y="552"/>
                    <a:pt x="1" y="1149"/>
                    <a:pt x="335" y="1555"/>
                  </a:cubicBezTo>
                  <a:cubicBezTo>
                    <a:pt x="524" y="1783"/>
                    <a:pt x="797" y="1902"/>
                    <a:pt x="1072" y="1902"/>
                  </a:cubicBezTo>
                  <a:cubicBezTo>
                    <a:pt x="1283" y="1902"/>
                    <a:pt x="1496" y="1832"/>
                    <a:pt x="1672" y="1686"/>
                  </a:cubicBezTo>
                  <a:cubicBezTo>
                    <a:pt x="2078" y="1352"/>
                    <a:pt x="2138" y="755"/>
                    <a:pt x="1804" y="348"/>
                  </a:cubicBezTo>
                  <a:cubicBezTo>
                    <a:pt x="1618" y="120"/>
                    <a:pt x="1345" y="1"/>
                    <a:pt x="107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3" name="Google Shape;523;p7"/>
            <p:cNvSpPr/>
            <p:nvPr/>
          </p:nvSpPr>
          <p:spPr>
            <a:xfrm>
              <a:off x="2809350" y="4234550"/>
              <a:ext cx="53450" cy="47625"/>
            </a:xfrm>
            <a:custGeom>
              <a:avLst/>
              <a:gdLst/>
              <a:ahLst/>
              <a:cxnLst/>
              <a:rect l="l" t="t" r="r" b="b"/>
              <a:pathLst>
                <a:path w="2138" h="1905" extrusionOk="0">
                  <a:moveTo>
                    <a:pt x="1067" y="0"/>
                  </a:moveTo>
                  <a:cubicBezTo>
                    <a:pt x="855" y="0"/>
                    <a:pt x="642" y="71"/>
                    <a:pt x="466" y="216"/>
                  </a:cubicBezTo>
                  <a:cubicBezTo>
                    <a:pt x="59" y="551"/>
                    <a:pt x="0" y="1148"/>
                    <a:pt x="334" y="1554"/>
                  </a:cubicBezTo>
                  <a:cubicBezTo>
                    <a:pt x="520" y="1786"/>
                    <a:pt x="793" y="1904"/>
                    <a:pt x="1068" y="1904"/>
                  </a:cubicBezTo>
                  <a:cubicBezTo>
                    <a:pt x="1281" y="1904"/>
                    <a:pt x="1494" y="1834"/>
                    <a:pt x="1671" y="1691"/>
                  </a:cubicBezTo>
                  <a:cubicBezTo>
                    <a:pt x="2077" y="1357"/>
                    <a:pt x="2138" y="753"/>
                    <a:pt x="1802" y="348"/>
                  </a:cubicBezTo>
                  <a:cubicBezTo>
                    <a:pt x="1614" y="119"/>
                    <a:pt x="1341" y="0"/>
                    <a:pt x="106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4" name="Google Shape;524;p7"/>
            <p:cNvSpPr/>
            <p:nvPr/>
          </p:nvSpPr>
          <p:spPr>
            <a:xfrm>
              <a:off x="2759200" y="4292250"/>
              <a:ext cx="61500" cy="71175"/>
            </a:xfrm>
            <a:custGeom>
              <a:avLst/>
              <a:gdLst/>
              <a:ahLst/>
              <a:cxnLst/>
              <a:rect l="l" t="t" r="r" b="b"/>
              <a:pathLst>
                <a:path w="2460" h="2847" extrusionOk="0">
                  <a:moveTo>
                    <a:pt x="121" y="0"/>
                  </a:moveTo>
                  <a:cubicBezTo>
                    <a:pt x="104" y="0"/>
                    <a:pt x="87" y="4"/>
                    <a:pt x="71" y="13"/>
                  </a:cubicBezTo>
                  <a:cubicBezTo>
                    <a:pt x="21" y="41"/>
                    <a:pt x="0" y="106"/>
                    <a:pt x="26" y="155"/>
                  </a:cubicBezTo>
                  <a:lnTo>
                    <a:pt x="904" y="1756"/>
                  </a:lnTo>
                  <a:cubicBezTo>
                    <a:pt x="914" y="1784"/>
                    <a:pt x="942" y="1799"/>
                    <a:pt x="970" y="1805"/>
                  </a:cubicBezTo>
                  <a:cubicBezTo>
                    <a:pt x="980" y="1809"/>
                    <a:pt x="991" y="1811"/>
                    <a:pt x="1001" y="1811"/>
                  </a:cubicBezTo>
                  <a:cubicBezTo>
                    <a:pt x="1020" y="1811"/>
                    <a:pt x="1038" y="1805"/>
                    <a:pt x="1052" y="1794"/>
                  </a:cubicBezTo>
                  <a:lnTo>
                    <a:pt x="2138" y="1088"/>
                  </a:lnTo>
                  <a:lnTo>
                    <a:pt x="1551" y="2704"/>
                  </a:lnTo>
                  <a:cubicBezTo>
                    <a:pt x="1529" y="2758"/>
                    <a:pt x="1556" y="2819"/>
                    <a:pt x="1611" y="2841"/>
                  </a:cubicBezTo>
                  <a:cubicBezTo>
                    <a:pt x="1627" y="2841"/>
                    <a:pt x="1638" y="2846"/>
                    <a:pt x="1650" y="2846"/>
                  </a:cubicBezTo>
                  <a:cubicBezTo>
                    <a:pt x="1693" y="2846"/>
                    <a:pt x="1731" y="2819"/>
                    <a:pt x="1748" y="2775"/>
                  </a:cubicBezTo>
                  <a:lnTo>
                    <a:pt x="2444" y="863"/>
                  </a:lnTo>
                  <a:cubicBezTo>
                    <a:pt x="2460" y="818"/>
                    <a:pt x="2449" y="769"/>
                    <a:pt x="2411" y="742"/>
                  </a:cubicBezTo>
                  <a:cubicBezTo>
                    <a:pt x="2393" y="727"/>
                    <a:pt x="2370" y="718"/>
                    <a:pt x="2347" y="718"/>
                  </a:cubicBezTo>
                  <a:cubicBezTo>
                    <a:pt x="2327" y="718"/>
                    <a:pt x="2308" y="724"/>
                    <a:pt x="2290" y="737"/>
                  </a:cubicBezTo>
                  <a:lnTo>
                    <a:pt x="1035" y="1553"/>
                  </a:lnTo>
                  <a:lnTo>
                    <a:pt x="213" y="56"/>
                  </a:lnTo>
                  <a:cubicBezTo>
                    <a:pt x="194" y="20"/>
                    <a:pt x="158" y="0"/>
                    <a:pt x="12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5" name="Google Shape;525;p7"/>
            <p:cNvSpPr/>
            <p:nvPr/>
          </p:nvSpPr>
          <p:spPr>
            <a:xfrm>
              <a:off x="2243275" y="4905400"/>
              <a:ext cx="28675" cy="182325"/>
            </a:xfrm>
            <a:custGeom>
              <a:avLst/>
              <a:gdLst/>
              <a:ahLst/>
              <a:cxnLst/>
              <a:rect l="l" t="t" r="r" b="b"/>
              <a:pathLst>
                <a:path w="1147" h="7293" extrusionOk="0">
                  <a:moveTo>
                    <a:pt x="116" y="1"/>
                  </a:moveTo>
                  <a:cubicBezTo>
                    <a:pt x="111" y="1"/>
                    <a:pt x="105" y="1"/>
                    <a:pt x="100" y="2"/>
                  </a:cubicBezTo>
                  <a:cubicBezTo>
                    <a:pt x="44" y="2"/>
                    <a:pt x="1" y="57"/>
                    <a:pt x="6" y="113"/>
                  </a:cubicBezTo>
                  <a:cubicBezTo>
                    <a:pt x="23" y="338"/>
                    <a:pt x="439" y="5632"/>
                    <a:pt x="927" y="7221"/>
                  </a:cubicBezTo>
                  <a:cubicBezTo>
                    <a:pt x="944" y="7265"/>
                    <a:pt x="982" y="7292"/>
                    <a:pt x="1026" y="7292"/>
                  </a:cubicBezTo>
                  <a:cubicBezTo>
                    <a:pt x="1038" y="7292"/>
                    <a:pt x="1048" y="7292"/>
                    <a:pt x="1059" y="7287"/>
                  </a:cubicBezTo>
                  <a:cubicBezTo>
                    <a:pt x="1114" y="7270"/>
                    <a:pt x="1147" y="7216"/>
                    <a:pt x="1130" y="7155"/>
                  </a:cubicBezTo>
                  <a:cubicBezTo>
                    <a:pt x="648" y="5587"/>
                    <a:pt x="221" y="151"/>
                    <a:pt x="215" y="96"/>
                  </a:cubicBezTo>
                  <a:cubicBezTo>
                    <a:pt x="209" y="47"/>
                    <a:pt x="169" y="1"/>
                    <a:pt x="11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6" name="Google Shape;526;p7"/>
            <p:cNvSpPr/>
            <p:nvPr/>
          </p:nvSpPr>
          <p:spPr>
            <a:xfrm>
              <a:off x="2217675" y="4905400"/>
              <a:ext cx="111575" cy="37350"/>
            </a:xfrm>
            <a:custGeom>
              <a:avLst/>
              <a:gdLst/>
              <a:ahLst/>
              <a:cxnLst/>
              <a:rect l="l" t="t" r="r" b="b"/>
              <a:pathLst>
                <a:path w="4463" h="1494" extrusionOk="0">
                  <a:moveTo>
                    <a:pt x="4339" y="1"/>
                  </a:moveTo>
                  <a:cubicBezTo>
                    <a:pt x="4321" y="1"/>
                    <a:pt x="4302" y="5"/>
                    <a:pt x="4286" y="14"/>
                  </a:cubicBezTo>
                  <a:cubicBezTo>
                    <a:pt x="2325" y="1170"/>
                    <a:pt x="127" y="1279"/>
                    <a:pt x="104" y="1279"/>
                  </a:cubicBezTo>
                  <a:cubicBezTo>
                    <a:pt x="49" y="1285"/>
                    <a:pt x="0" y="1335"/>
                    <a:pt x="6" y="1390"/>
                  </a:cubicBezTo>
                  <a:cubicBezTo>
                    <a:pt x="6" y="1449"/>
                    <a:pt x="56" y="1494"/>
                    <a:pt x="109" y="1494"/>
                  </a:cubicBezTo>
                  <a:lnTo>
                    <a:pt x="115" y="1494"/>
                  </a:lnTo>
                  <a:cubicBezTo>
                    <a:pt x="137" y="1494"/>
                    <a:pt x="2384" y="1378"/>
                    <a:pt x="4396" y="194"/>
                  </a:cubicBezTo>
                  <a:cubicBezTo>
                    <a:pt x="4445" y="167"/>
                    <a:pt x="4462" y="101"/>
                    <a:pt x="4435" y="52"/>
                  </a:cubicBezTo>
                  <a:cubicBezTo>
                    <a:pt x="4412" y="19"/>
                    <a:pt x="4376" y="1"/>
                    <a:pt x="433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7" name="Google Shape;527;p7"/>
            <p:cNvSpPr/>
            <p:nvPr/>
          </p:nvSpPr>
          <p:spPr>
            <a:xfrm>
              <a:off x="2371675" y="5169900"/>
              <a:ext cx="118700" cy="100075"/>
            </a:xfrm>
            <a:custGeom>
              <a:avLst/>
              <a:gdLst/>
              <a:ahLst/>
              <a:cxnLst/>
              <a:rect l="l" t="t" r="r" b="b"/>
              <a:pathLst>
                <a:path w="4748" h="4003" extrusionOk="0">
                  <a:moveTo>
                    <a:pt x="117" y="0"/>
                  </a:moveTo>
                  <a:cubicBezTo>
                    <a:pt x="88" y="0"/>
                    <a:pt x="59" y="11"/>
                    <a:pt x="38" y="34"/>
                  </a:cubicBezTo>
                  <a:cubicBezTo>
                    <a:pt x="0" y="77"/>
                    <a:pt x="6" y="143"/>
                    <a:pt x="50" y="187"/>
                  </a:cubicBezTo>
                  <a:cubicBezTo>
                    <a:pt x="187" y="314"/>
                    <a:pt x="3519" y="3339"/>
                    <a:pt x="4571" y="3985"/>
                  </a:cubicBezTo>
                  <a:cubicBezTo>
                    <a:pt x="4588" y="3997"/>
                    <a:pt x="4610" y="4002"/>
                    <a:pt x="4627" y="4002"/>
                  </a:cubicBezTo>
                  <a:cubicBezTo>
                    <a:pt x="4665" y="4002"/>
                    <a:pt x="4698" y="3985"/>
                    <a:pt x="4715" y="3952"/>
                  </a:cubicBezTo>
                  <a:cubicBezTo>
                    <a:pt x="4748" y="3903"/>
                    <a:pt x="4731" y="3838"/>
                    <a:pt x="4682" y="3805"/>
                  </a:cubicBezTo>
                  <a:cubicBezTo>
                    <a:pt x="3645" y="3168"/>
                    <a:pt x="225" y="61"/>
                    <a:pt x="192" y="28"/>
                  </a:cubicBezTo>
                  <a:cubicBezTo>
                    <a:pt x="171" y="10"/>
                    <a:pt x="144" y="0"/>
                    <a:pt x="11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528" name="Google Shape;528;p7"/>
          <p:cNvSpPr/>
          <p:nvPr/>
        </p:nvSpPr>
        <p:spPr>
          <a:xfrm>
            <a:off x="8424000" y="1589694"/>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9" name="Google Shape;529;p7"/>
          <p:cNvSpPr/>
          <p:nvPr/>
        </p:nvSpPr>
        <p:spPr>
          <a:xfrm>
            <a:off x="6572825" y="4291249"/>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0" name="Google Shape;530;p7"/>
          <p:cNvSpPr txBox="1">
            <a:spLocks noGrp="1"/>
          </p:cNvSpPr>
          <p:nvPr>
            <p:ph type="title"/>
          </p:nvPr>
        </p:nvSpPr>
        <p:spPr>
          <a:xfrm>
            <a:off x="1220375" y="977088"/>
            <a:ext cx="3771300" cy="6126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531" name="Google Shape;531;p7"/>
          <p:cNvSpPr txBox="1">
            <a:spLocks noGrp="1"/>
          </p:cNvSpPr>
          <p:nvPr>
            <p:ph type="body" idx="1"/>
          </p:nvPr>
        </p:nvSpPr>
        <p:spPr>
          <a:xfrm>
            <a:off x="1220375" y="1589688"/>
            <a:ext cx="3771300" cy="2576700"/>
          </a:xfrm>
          <a:prstGeom prst="rect">
            <a:avLst/>
          </a:prstGeom>
        </p:spPr>
        <p:txBody>
          <a:bodyPr spcFirstLastPara="1" wrap="square" lIns="91425" tIns="91425" rIns="91425" bIns="91425" anchor="ctr" anchorCtr="0">
            <a:noAutofit/>
          </a:bodyPr>
          <a:lstStyle>
            <a:lvl1pPr marL="457200" lvl="0" indent="-304800" rtl="0">
              <a:lnSpc>
                <a:spcPct val="100000"/>
              </a:lnSpc>
              <a:spcBef>
                <a:spcPts val="0"/>
              </a:spcBef>
              <a:spcAft>
                <a:spcPts val="0"/>
              </a:spcAft>
              <a:buClr>
                <a:srgbClr val="434343"/>
              </a:buClr>
              <a:buSzPts val="1200"/>
              <a:buChar char="●"/>
              <a:defRPr sz="1400">
                <a:solidFill>
                  <a:srgbClr val="434343"/>
                </a:solidFill>
              </a:defRPr>
            </a:lvl1pPr>
            <a:lvl2pPr marL="914400" lvl="1" indent="-317500" rtl="0">
              <a:lnSpc>
                <a:spcPct val="115000"/>
              </a:lnSpc>
              <a:spcBef>
                <a:spcPts val="0"/>
              </a:spcBef>
              <a:spcAft>
                <a:spcPts val="0"/>
              </a:spcAft>
              <a:buClr>
                <a:srgbClr val="434343"/>
              </a:buClr>
              <a:buSzPts val="1400"/>
              <a:buChar char="○"/>
              <a:defRPr>
                <a:solidFill>
                  <a:srgbClr val="434343"/>
                </a:solidFill>
              </a:defRPr>
            </a:lvl2pPr>
            <a:lvl3pPr marL="1371600" lvl="2" indent="-317500" rtl="0">
              <a:lnSpc>
                <a:spcPct val="115000"/>
              </a:lnSpc>
              <a:spcBef>
                <a:spcPts val="0"/>
              </a:spcBef>
              <a:spcAft>
                <a:spcPts val="0"/>
              </a:spcAft>
              <a:buClr>
                <a:srgbClr val="434343"/>
              </a:buClr>
              <a:buSzPts val="1400"/>
              <a:buChar char="■"/>
              <a:defRPr>
                <a:solidFill>
                  <a:srgbClr val="434343"/>
                </a:solidFill>
              </a:defRPr>
            </a:lvl3pPr>
            <a:lvl4pPr marL="1828800" lvl="3" indent="-317500" rtl="0">
              <a:lnSpc>
                <a:spcPct val="115000"/>
              </a:lnSpc>
              <a:spcBef>
                <a:spcPts val="0"/>
              </a:spcBef>
              <a:spcAft>
                <a:spcPts val="0"/>
              </a:spcAft>
              <a:buClr>
                <a:srgbClr val="434343"/>
              </a:buClr>
              <a:buSzPts val="1400"/>
              <a:buChar char="●"/>
              <a:defRPr>
                <a:solidFill>
                  <a:srgbClr val="434343"/>
                </a:solidFill>
              </a:defRPr>
            </a:lvl4pPr>
            <a:lvl5pPr marL="2286000" lvl="4" indent="-317500" rtl="0">
              <a:lnSpc>
                <a:spcPct val="115000"/>
              </a:lnSpc>
              <a:spcBef>
                <a:spcPts val="0"/>
              </a:spcBef>
              <a:spcAft>
                <a:spcPts val="0"/>
              </a:spcAft>
              <a:buClr>
                <a:srgbClr val="434343"/>
              </a:buClr>
              <a:buSzPts val="1400"/>
              <a:buChar char="○"/>
              <a:defRPr>
                <a:solidFill>
                  <a:srgbClr val="434343"/>
                </a:solidFill>
              </a:defRPr>
            </a:lvl5pPr>
            <a:lvl6pPr marL="2743200" lvl="5" indent="-317500" rtl="0">
              <a:lnSpc>
                <a:spcPct val="115000"/>
              </a:lnSpc>
              <a:spcBef>
                <a:spcPts val="0"/>
              </a:spcBef>
              <a:spcAft>
                <a:spcPts val="0"/>
              </a:spcAft>
              <a:buClr>
                <a:srgbClr val="434343"/>
              </a:buClr>
              <a:buSzPts val="1400"/>
              <a:buChar char="■"/>
              <a:defRPr>
                <a:solidFill>
                  <a:srgbClr val="434343"/>
                </a:solidFill>
              </a:defRPr>
            </a:lvl6pPr>
            <a:lvl7pPr marL="3200400" lvl="6" indent="-317500" rtl="0">
              <a:lnSpc>
                <a:spcPct val="115000"/>
              </a:lnSpc>
              <a:spcBef>
                <a:spcPts val="0"/>
              </a:spcBef>
              <a:spcAft>
                <a:spcPts val="0"/>
              </a:spcAft>
              <a:buClr>
                <a:srgbClr val="434343"/>
              </a:buClr>
              <a:buSzPts val="1400"/>
              <a:buChar char="●"/>
              <a:defRPr>
                <a:solidFill>
                  <a:srgbClr val="434343"/>
                </a:solidFill>
              </a:defRPr>
            </a:lvl7pPr>
            <a:lvl8pPr marL="3657600" lvl="7" indent="-317500" rtl="0">
              <a:lnSpc>
                <a:spcPct val="115000"/>
              </a:lnSpc>
              <a:spcBef>
                <a:spcPts val="0"/>
              </a:spcBef>
              <a:spcAft>
                <a:spcPts val="0"/>
              </a:spcAft>
              <a:buClr>
                <a:srgbClr val="434343"/>
              </a:buClr>
              <a:buSzPts val="1400"/>
              <a:buChar char="○"/>
              <a:defRPr>
                <a:solidFill>
                  <a:srgbClr val="434343"/>
                </a:solidFill>
              </a:defRPr>
            </a:lvl8pPr>
            <a:lvl9pPr marL="4114800" lvl="8" indent="-317500" rtl="0">
              <a:lnSpc>
                <a:spcPct val="115000"/>
              </a:lnSpc>
              <a:spcBef>
                <a:spcPts val="0"/>
              </a:spcBef>
              <a:spcAft>
                <a:spcPts val="0"/>
              </a:spcAft>
              <a:buClr>
                <a:srgbClr val="434343"/>
              </a:buClr>
              <a:buSzPts val="1400"/>
              <a:buChar char="■"/>
              <a:defRPr>
                <a:solidFill>
                  <a:srgbClr val="434343"/>
                </a:solidFill>
              </a:defRPr>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532"/>
        <p:cNvGrpSpPr/>
        <p:nvPr/>
      </p:nvGrpSpPr>
      <p:grpSpPr>
        <a:xfrm>
          <a:off x="0" y="0"/>
          <a:ext cx="0" cy="0"/>
          <a:chOff x="0" y="0"/>
          <a:chExt cx="0" cy="0"/>
        </a:xfrm>
      </p:grpSpPr>
      <p:grpSp>
        <p:nvGrpSpPr>
          <p:cNvPr id="533" name="Google Shape;533;p8"/>
          <p:cNvGrpSpPr/>
          <p:nvPr/>
        </p:nvGrpSpPr>
        <p:grpSpPr>
          <a:xfrm>
            <a:off x="122308" y="68542"/>
            <a:ext cx="8909048" cy="4975150"/>
            <a:chOff x="122308" y="68542"/>
            <a:chExt cx="8909048" cy="4975150"/>
          </a:xfrm>
        </p:grpSpPr>
        <p:grpSp>
          <p:nvGrpSpPr>
            <p:cNvPr id="534" name="Google Shape;534;p8"/>
            <p:cNvGrpSpPr/>
            <p:nvPr/>
          </p:nvGrpSpPr>
          <p:grpSpPr>
            <a:xfrm>
              <a:off x="122308" y="68542"/>
              <a:ext cx="8909048" cy="4975150"/>
              <a:chOff x="122308" y="68542"/>
              <a:chExt cx="8909048" cy="4975150"/>
            </a:xfrm>
          </p:grpSpPr>
          <p:grpSp>
            <p:nvGrpSpPr>
              <p:cNvPr id="535" name="Google Shape;535;p8"/>
              <p:cNvGrpSpPr/>
              <p:nvPr/>
            </p:nvGrpSpPr>
            <p:grpSpPr>
              <a:xfrm>
                <a:off x="122308" y="68542"/>
                <a:ext cx="8909048" cy="4975150"/>
                <a:chOff x="122308" y="68542"/>
                <a:chExt cx="8909048" cy="4975150"/>
              </a:xfrm>
            </p:grpSpPr>
            <p:grpSp>
              <p:nvGrpSpPr>
                <p:cNvPr id="536" name="Google Shape;536;p8"/>
                <p:cNvGrpSpPr/>
                <p:nvPr/>
              </p:nvGrpSpPr>
              <p:grpSpPr>
                <a:xfrm rot="10800000">
                  <a:off x="7868647" y="1236600"/>
                  <a:ext cx="456959" cy="2111662"/>
                  <a:chOff x="8524342" y="1674075"/>
                  <a:chExt cx="456959" cy="2111662"/>
                </a:xfrm>
              </p:grpSpPr>
              <p:sp>
                <p:nvSpPr>
                  <p:cNvPr id="537" name="Google Shape;537;p8"/>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538" name="Google Shape;538;p8"/>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539" name="Google Shape;539;p8"/>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540" name="Google Shape;540;p8"/>
                  <p:cNvSpPr/>
                  <p:nvPr/>
                </p:nvSpPr>
                <p:spPr>
                  <a:xfrm rot="-5400000">
                    <a:off x="8649628" y="3708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nvGrpSpPr>
                <p:cNvPr id="541" name="Google Shape;541;p8"/>
                <p:cNvGrpSpPr/>
                <p:nvPr/>
              </p:nvGrpSpPr>
              <p:grpSpPr>
                <a:xfrm>
                  <a:off x="122308" y="68542"/>
                  <a:ext cx="8909048" cy="4975150"/>
                  <a:chOff x="122308" y="68542"/>
                  <a:chExt cx="8909048" cy="4975150"/>
                </a:xfrm>
              </p:grpSpPr>
              <p:grpSp>
                <p:nvGrpSpPr>
                  <p:cNvPr id="542" name="Google Shape;542;p8"/>
                  <p:cNvGrpSpPr/>
                  <p:nvPr/>
                </p:nvGrpSpPr>
                <p:grpSpPr>
                  <a:xfrm>
                    <a:off x="122308" y="68542"/>
                    <a:ext cx="8909048" cy="4975150"/>
                    <a:chOff x="122308" y="68542"/>
                    <a:chExt cx="8909048" cy="4975150"/>
                  </a:xfrm>
                </p:grpSpPr>
                <p:sp>
                  <p:nvSpPr>
                    <p:cNvPr id="543" name="Google Shape;543;p8"/>
                    <p:cNvSpPr/>
                    <p:nvPr/>
                  </p:nvSpPr>
                  <p:spPr>
                    <a:xfrm rot="2700000">
                      <a:off x="2435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544" name="Google Shape;544;p8"/>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545" name="Google Shape;545;p8"/>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546" name="Google Shape;546;p8"/>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547" name="Google Shape;547;p8"/>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548" name="Google Shape;548;p8"/>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549" name="Google Shape;549;p8"/>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550" name="Google Shape;550;p8"/>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551" name="Google Shape;551;p8"/>
                    <p:cNvSpPr/>
                    <p:nvPr/>
                  </p:nvSpPr>
                  <p:spPr>
                    <a:xfrm rot="5400000" flipH="1">
                      <a:off x="1080535" y="9595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552" name="Google Shape;552;p8"/>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553" name="Google Shape;553;p8"/>
                    <p:cNvSpPr/>
                    <p:nvPr/>
                  </p:nvSpPr>
                  <p:spPr>
                    <a:xfrm rot="8100000" flipH="1">
                      <a:off x="1537394" y="11504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554" name="Google Shape;554;p8"/>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555" name="Google Shape;555;p8"/>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556" name="Google Shape;556;p8"/>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557" name="Google Shape;557;p8"/>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558" name="Google Shape;558;p8"/>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559" name="Google Shape;559;p8"/>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560" name="Google Shape;560;p8"/>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561" name="Google Shape;561;p8"/>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562" name="Google Shape;562;p8"/>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563" name="Google Shape;563;p8"/>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564" name="Google Shape;564;p8"/>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565" name="Google Shape;565;p8"/>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566" name="Google Shape;566;p8"/>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567" name="Google Shape;567;p8"/>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568" name="Google Shape;568;p8"/>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569" name="Google Shape;569;p8"/>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570" name="Google Shape;570;p8"/>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571" name="Google Shape;571;p8"/>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572" name="Google Shape;572;p8"/>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573" name="Google Shape;573;p8"/>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574" name="Google Shape;574;p8"/>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575" name="Google Shape;575;p8"/>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576" name="Google Shape;576;p8"/>
                    <p:cNvSpPr/>
                    <p:nvPr/>
                  </p:nvSpPr>
                  <p:spPr>
                    <a:xfrm rot="8100000" flipH="1">
                      <a:off x="8826469" y="355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577" name="Google Shape;577;p8"/>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578" name="Google Shape;578;p8"/>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579" name="Google Shape;579;p8"/>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580" name="Google Shape;580;p8"/>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581" name="Google Shape;581;p8"/>
                    <p:cNvSpPr/>
                    <p:nvPr/>
                  </p:nvSpPr>
                  <p:spPr>
                    <a:xfrm rot="5400000" flipH="1">
                      <a:off x="1027810" y="46912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582" name="Google Shape;582;p8"/>
                    <p:cNvSpPr/>
                    <p:nvPr/>
                  </p:nvSpPr>
                  <p:spPr>
                    <a:xfrm rot="-900406" flipH="1">
                      <a:off x="7311885" y="3527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583" name="Google Shape;583;p8"/>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584" name="Google Shape;584;p8"/>
                    <p:cNvSpPr/>
                    <p:nvPr/>
                  </p:nvSpPr>
                  <p:spPr>
                    <a:xfrm>
                      <a:off x="6923964" y="49305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585" name="Google Shape;585;p8"/>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586" name="Google Shape;586;p8"/>
                    <p:cNvSpPr/>
                    <p:nvPr/>
                  </p:nvSpPr>
                  <p:spPr>
                    <a:xfrm>
                      <a:off x="60153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587" name="Google Shape;587;p8"/>
                    <p:cNvSpPr/>
                    <p:nvPr/>
                  </p:nvSpPr>
                  <p:spPr>
                    <a:xfrm rot="2700000">
                      <a:off x="74683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588" name="Google Shape;588;p8"/>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589" name="Google Shape;589;p8"/>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590" name="Google Shape;590;p8"/>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591" name="Google Shape;591;p8"/>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592" name="Google Shape;592;p8"/>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grpSp>
              <p:grpSp>
                <p:nvGrpSpPr>
                  <p:cNvPr id="593" name="Google Shape;593;p8"/>
                  <p:cNvGrpSpPr/>
                  <p:nvPr/>
                </p:nvGrpSpPr>
                <p:grpSpPr>
                  <a:xfrm rot="10800000">
                    <a:off x="828058" y="1376836"/>
                    <a:ext cx="480016" cy="1076509"/>
                    <a:chOff x="122308" y="3683092"/>
                    <a:chExt cx="480016" cy="1076509"/>
                  </a:xfrm>
                </p:grpSpPr>
                <p:sp>
                  <p:nvSpPr>
                    <p:cNvPr id="594" name="Google Shape;594;p8"/>
                    <p:cNvSpPr/>
                    <p:nvPr/>
                  </p:nvSpPr>
                  <p:spPr>
                    <a:xfrm rot="8999773">
                      <a:off x="124684" y="37084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595" name="Google Shape;595;p8"/>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596" name="Google Shape;596;p8"/>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grpSp>
          <p:sp>
            <p:nvSpPr>
              <p:cNvPr id="597" name="Google Shape;597;p8"/>
              <p:cNvSpPr/>
              <p:nvPr/>
            </p:nvSpPr>
            <p:spPr>
              <a:xfrm>
                <a:off x="394650" y="4224075"/>
                <a:ext cx="193500" cy="183900"/>
              </a:xfrm>
              <a:prstGeom prst="star5">
                <a:avLst>
                  <a:gd name="adj" fmla="val 19098"/>
                  <a:gd name="hf" fmla="val 105146"/>
                  <a:gd name="vf" fmla="val 110557"/>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8" name="Google Shape;598;p8"/>
              <p:cNvSpPr/>
              <p:nvPr/>
            </p:nvSpPr>
            <p:spPr>
              <a:xfrm>
                <a:off x="8047200" y="4224075"/>
                <a:ext cx="193500" cy="183900"/>
              </a:xfrm>
              <a:prstGeom prst="star5">
                <a:avLst>
                  <a:gd name="adj" fmla="val 19098"/>
                  <a:gd name="hf" fmla="val 105146"/>
                  <a:gd name="vf" fmla="val 110557"/>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599" name="Google Shape;599;p8"/>
            <p:cNvSpPr/>
            <p:nvPr/>
          </p:nvSpPr>
          <p:spPr>
            <a:xfrm rot="-2700000">
              <a:off x="1932765" y="34039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600" name="Google Shape;600;p8"/>
            <p:cNvSpPr/>
            <p:nvPr/>
          </p:nvSpPr>
          <p:spPr>
            <a:xfrm rot="6300406">
              <a:off x="1121095" y="443425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601" name="Google Shape;601;p8"/>
            <p:cNvSpPr/>
            <p:nvPr/>
          </p:nvSpPr>
          <p:spPr>
            <a:xfrm rot="6300406">
              <a:off x="7609637" y="152693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602" name="Google Shape;602;p8"/>
            <p:cNvSpPr/>
            <p:nvPr/>
          </p:nvSpPr>
          <p:spPr>
            <a:xfrm rot="-2700000">
              <a:off x="7522690" y="92311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603" name="Google Shape;603;p8"/>
            <p:cNvSpPr/>
            <p:nvPr/>
          </p:nvSpPr>
          <p:spPr>
            <a:xfrm rot="6300406">
              <a:off x="7996995" y="4195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604" name="Google Shape;604;p8"/>
            <p:cNvSpPr/>
            <p:nvPr/>
          </p:nvSpPr>
          <p:spPr>
            <a:xfrm rot="-4499594">
              <a:off x="1270787" y="29359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605" name="Google Shape;605;p8"/>
            <p:cNvSpPr/>
            <p:nvPr/>
          </p:nvSpPr>
          <p:spPr>
            <a:xfrm rot="-4499594">
              <a:off x="1580237" y="19870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606" name="Google Shape;606;p8"/>
            <p:cNvSpPr/>
            <p:nvPr/>
          </p:nvSpPr>
          <p:spPr>
            <a:xfrm rot="8100000">
              <a:off x="7448940" y="292411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607" name="Google Shape;607;p8"/>
            <p:cNvSpPr/>
            <p:nvPr/>
          </p:nvSpPr>
          <p:spPr>
            <a:xfrm rot="-4499594">
              <a:off x="7303937" y="20272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608" name="Google Shape;608;p8"/>
          <p:cNvSpPr/>
          <p:nvPr/>
        </p:nvSpPr>
        <p:spPr>
          <a:xfrm>
            <a:off x="721050" y="553925"/>
            <a:ext cx="7701600" cy="40356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609" name="Google Shape;609;p8"/>
          <p:cNvGrpSpPr/>
          <p:nvPr/>
        </p:nvGrpSpPr>
        <p:grpSpPr>
          <a:xfrm rot="1799965" flipH="1">
            <a:off x="372879" y="2694432"/>
            <a:ext cx="1792663" cy="1738763"/>
            <a:chOff x="6997200" y="3219600"/>
            <a:chExt cx="1426800" cy="1383900"/>
          </a:xfrm>
        </p:grpSpPr>
        <p:sp>
          <p:nvSpPr>
            <p:cNvPr id="610" name="Google Shape;610;p8"/>
            <p:cNvSpPr/>
            <p:nvPr/>
          </p:nvSpPr>
          <p:spPr>
            <a:xfrm>
              <a:off x="7226125" y="4200625"/>
              <a:ext cx="413050" cy="393250"/>
            </a:xfrm>
            <a:custGeom>
              <a:avLst/>
              <a:gdLst/>
              <a:ahLst/>
              <a:cxnLst/>
              <a:rect l="l" t="t" r="r" b="b"/>
              <a:pathLst>
                <a:path w="16522" h="15730" extrusionOk="0">
                  <a:moveTo>
                    <a:pt x="16521" y="0"/>
                  </a:moveTo>
                  <a:lnTo>
                    <a:pt x="16521" y="0"/>
                  </a:lnTo>
                  <a:cubicBezTo>
                    <a:pt x="16521" y="0"/>
                    <a:pt x="12378" y="746"/>
                    <a:pt x="8432" y="4232"/>
                  </a:cubicBezTo>
                  <a:cubicBezTo>
                    <a:pt x="4480" y="7723"/>
                    <a:pt x="2310" y="14184"/>
                    <a:pt x="2310" y="14184"/>
                  </a:cubicBezTo>
                  <a:cubicBezTo>
                    <a:pt x="2310" y="14184"/>
                    <a:pt x="327" y="12910"/>
                    <a:pt x="49" y="12910"/>
                  </a:cubicBezTo>
                  <a:cubicBezTo>
                    <a:pt x="0" y="12910"/>
                    <a:pt x="4" y="12949"/>
                    <a:pt x="79" y="13040"/>
                  </a:cubicBezTo>
                  <a:cubicBezTo>
                    <a:pt x="588" y="13653"/>
                    <a:pt x="3269" y="15730"/>
                    <a:pt x="3269" y="15730"/>
                  </a:cubicBezTo>
                  <a:cubicBezTo>
                    <a:pt x="3269" y="15730"/>
                    <a:pt x="12044" y="7273"/>
                    <a:pt x="15775" y="6555"/>
                  </a:cubicBezTo>
                  <a:lnTo>
                    <a:pt x="16521" y="0"/>
                  </a:ln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11" name="Google Shape;611;p8"/>
            <p:cNvSpPr/>
            <p:nvPr/>
          </p:nvSpPr>
          <p:spPr>
            <a:xfrm>
              <a:off x="7210525" y="4512200"/>
              <a:ext cx="144450" cy="91300"/>
            </a:xfrm>
            <a:custGeom>
              <a:avLst/>
              <a:gdLst/>
              <a:ahLst/>
              <a:cxnLst/>
              <a:rect l="l" t="t" r="r" b="b"/>
              <a:pathLst>
                <a:path w="5778" h="3652" extrusionOk="0">
                  <a:moveTo>
                    <a:pt x="3334" y="1"/>
                  </a:moveTo>
                  <a:lnTo>
                    <a:pt x="2949" y="532"/>
                  </a:lnTo>
                  <a:cubicBezTo>
                    <a:pt x="2949" y="532"/>
                    <a:pt x="1841" y="32"/>
                    <a:pt x="903" y="32"/>
                  </a:cubicBezTo>
                  <a:cubicBezTo>
                    <a:pt x="558" y="32"/>
                    <a:pt x="235" y="100"/>
                    <a:pt x="0" y="286"/>
                  </a:cubicBezTo>
                  <a:lnTo>
                    <a:pt x="4260" y="3651"/>
                  </a:lnTo>
                  <a:lnTo>
                    <a:pt x="5778" y="1827"/>
                  </a:lnTo>
                  <a:lnTo>
                    <a:pt x="3334"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12" name="Google Shape;612;p8"/>
            <p:cNvSpPr/>
            <p:nvPr/>
          </p:nvSpPr>
          <p:spPr>
            <a:xfrm>
              <a:off x="7263125" y="4516325"/>
              <a:ext cx="6075" cy="25925"/>
            </a:xfrm>
            <a:custGeom>
              <a:avLst/>
              <a:gdLst/>
              <a:ahLst/>
              <a:cxnLst/>
              <a:rect l="l" t="t" r="r" b="b"/>
              <a:pathLst>
                <a:path w="243" h="1037" extrusionOk="0">
                  <a:moveTo>
                    <a:pt x="139" y="0"/>
                  </a:moveTo>
                  <a:cubicBezTo>
                    <a:pt x="79" y="0"/>
                    <a:pt x="29" y="44"/>
                    <a:pt x="29" y="104"/>
                  </a:cubicBezTo>
                  <a:lnTo>
                    <a:pt x="1" y="926"/>
                  </a:lnTo>
                  <a:cubicBezTo>
                    <a:pt x="1" y="981"/>
                    <a:pt x="46" y="1030"/>
                    <a:pt x="106" y="1037"/>
                  </a:cubicBezTo>
                  <a:lnTo>
                    <a:pt x="111" y="1037"/>
                  </a:lnTo>
                  <a:cubicBezTo>
                    <a:pt x="165" y="1037"/>
                    <a:pt x="215" y="992"/>
                    <a:pt x="215" y="932"/>
                  </a:cubicBezTo>
                  <a:lnTo>
                    <a:pt x="243" y="109"/>
                  </a:lnTo>
                  <a:cubicBezTo>
                    <a:pt x="243" y="50"/>
                    <a:pt x="198" y="0"/>
                    <a:pt x="13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13" name="Google Shape;613;p8"/>
            <p:cNvSpPr/>
            <p:nvPr/>
          </p:nvSpPr>
          <p:spPr>
            <a:xfrm>
              <a:off x="7006225" y="4047525"/>
              <a:ext cx="524675" cy="161200"/>
            </a:xfrm>
            <a:custGeom>
              <a:avLst/>
              <a:gdLst/>
              <a:ahLst/>
              <a:cxnLst/>
              <a:rect l="l" t="t" r="r" b="b"/>
              <a:pathLst>
                <a:path w="20987" h="6448" extrusionOk="0">
                  <a:moveTo>
                    <a:pt x="12871" y="0"/>
                  </a:moveTo>
                  <a:cubicBezTo>
                    <a:pt x="12597" y="0"/>
                    <a:pt x="12319" y="6"/>
                    <a:pt x="12037" y="18"/>
                  </a:cubicBezTo>
                  <a:cubicBezTo>
                    <a:pt x="6770" y="243"/>
                    <a:pt x="1020" y="3899"/>
                    <a:pt x="1020" y="3899"/>
                  </a:cubicBezTo>
                  <a:cubicBezTo>
                    <a:pt x="1020" y="3899"/>
                    <a:pt x="217" y="1481"/>
                    <a:pt x="37" y="1481"/>
                  </a:cubicBezTo>
                  <a:cubicBezTo>
                    <a:pt x="13" y="1481"/>
                    <a:pt x="0" y="1522"/>
                    <a:pt x="1" y="1614"/>
                  </a:cubicBezTo>
                  <a:cubicBezTo>
                    <a:pt x="11" y="2408"/>
                    <a:pt x="790" y="5707"/>
                    <a:pt x="790" y="5707"/>
                  </a:cubicBezTo>
                  <a:cubicBezTo>
                    <a:pt x="790" y="5707"/>
                    <a:pt x="4330" y="5401"/>
                    <a:pt x="8115" y="5401"/>
                  </a:cubicBezTo>
                  <a:cubicBezTo>
                    <a:pt x="11339" y="5401"/>
                    <a:pt x="14741" y="5623"/>
                    <a:pt x="16284" y="6448"/>
                  </a:cubicBezTo>
                  <a:lnTo>
                    <a:pt x="20987" y="1816"/>
                  </a:lnTo>
                  <a:cubicBezTo>
                    <a:pt x="20987" y="1816"/>
                    <a:pt x="17684" y="0"/>
                    <a:pt x="12871"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14" name="Google Shape;614;p8"/>
            <p:cNvSpPr/>
            <p:nvPr/>
          </p:nvSpPr>
          <p:spPr>
            <a:xfrm>
              <a:off x="6997200" y="4071000"/>
              <a:ext cx="88125" cy="132375"/>
            </a:xfrm>
            <a:custGeom>
              <a:avLst/>
              <a:gdLst/>
              <a:ahLst/>
              <a:cxnLst/>
              <a:rect l="l" t="t" r="r" b="b"/>
              <a:pathLst>
                <a:path w="3525" h="5295" extrusionOk="0">
                  <a:moveTo>
                    <a:pt x="0" y="0"/>
                  </a:moveTo>
                  <a:lnTo>
                    <a:pt x="1195" y="5295"/>
                  </a:lnTo>
                  <a:lnTo>
                    <a:pt x="3524" y="4834"/>
                  </a:lnTo>
                  <a:lnTo>
                    <a:pt x="2768" y="1881"/>
                  </a:lnTo>
                  <a:lnTo>
                    <a:pt x="2138" y="2051"/>
                  </a:lnTo>
                  <a:cubicBezTo>
                    <a:pt x="2138" y="2051"/>
                    <a:pt x="1113" y="12"/>
                    <a:pt x="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15" name="Google Shape;615;p8"/>
            <p:cNvSpPr/>
            <p:nvPr/>
          </p:nvSpPr>
          <p:spPr>
            <a:xfrm>
              <a:off x="7290125" y="4013025"/>
              <a:ext cx="506750" cy="403700"/>
            </a:xfrm>
            <a:custGeom>
              <a:avLst/>
              <a:gdLst/>
              <a:ahLst/>
              <a:cxnLst/>
              <a:rect l="l" t="t" r="r" b="b"/>
              <a:pathLst>
                <a:path w="20270" h="16148" extrusionOk="0">
                  <a:moveTo>
                    <a:pt x="6092" y="1"/>
                  </a:moveTo>
                  <a:cubicBezTo>
                    <a:pt x="3985" y="1"/>
                    <a:pt x="549" y="834"/>
                    <a:pt x="549" y="834"/>
                  </a:cubicBezTo>
                  <a:cubicBezTo>
                    <a:pt x="1" y="3224"/>
                    <a:pt x="1782" y="8711"/>
                    <a:pt x="1782" y="8711"/>
                  </a:cubicBezTo>
                  <a:cubicBezTo>
                    <a:pt x="4567" y="7876"/>
                    <a:pt x="7167" y="7542"/>
                    <a:pt x="7491" y="7542"/>
                  </a:cubicBezTo>
                  <a:cubicBezTo>
                    <a:pt x="7546" y="7542"/>
                    <a:pt x="7536" y="7552"/>
                    <a:pt x="7450" y="7570"/>
                  </a:cubicBezTo>
                  <a:cubicBezTo>
                    <a:pt x="6090" y="8529"/>
                    <a:pt x="4650" y="10941"/>
                    <a:pt x="4650" y="10941"/>
                  </a:cubicBezTo>
                  <a:cubicBezTo>
                    <a:pt x="6096" y="12842"/>
                    <a:pt x="10678" y="16148"/>
                    <a:pt x="10678" y="16148"/>
                  </a:cubicBezTo>
                  <a:cubicBezTo>
                    <a:pt x="15753" y="15249"/>
                    <a:pt x="20270" y="9692"/>
                    <a:pt x="20270" y="9692"/>
                  </a:cubicBezTo>
                  <a:cubicBezTo>
                    <a:pt x="17792" y="9028"/>
                    <a:pt x="7296" y="160"/>
                    <a:pt x="7296" y="160"/>
                  </a:cubicBezTo>
                  <a:cubicBezTo>
                    <a:pt x="7009" y="47"/>
                    <a:pt x="6587" y="1"/>
                    <a:pt x="609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16" name="Google Shape;616;p8"/>
            <p:cNvSpPr/>
            <p:nvPr/>
          </p:nvSpPr>
          <p:spPr>
            <a:xfrm>
              <a:off x="7489775" y="4145275"/>
              <a:ext cx="45125" cy="47700"/>
            </a:xfrm>
            <a:custGeom>
              <a:avLst/>
              <a:gdLst/>
              <a:ahLst/>
              <a:cxnLst/>
              <a:rect l="l" t="t" r="r" b="b"/>
              <a:pathLst>
                <a:path w="1805" h="1908" extrusionOk="0">
                  <a:moveTo>
                    <a:pt x="1108" y="0"/>
                  </a:moveTo>
                  <a:cubicBezTo>
                    <a:pt x="1094" y="0"/>
                    <a:pt x="1078" y="4"/>
                    <a:pt x="1064" y="11"/>
                  </a:cubicBezTo>
                  <a:cubicBezTo>
                    <a:pt x="105" y="444"/>
                    <a:pt x="11" y="1738"/>
                    <a:pt x="6" y="1792"/>
                  </a:cubicBezTo>
                  <a:cubicBezTo>
                    <a:pt x="1" y="1842"/>
                    <a:pt x="34" y="1885"/>
                    <a:pt x="77" y="1903"/>
                  </a:cubicBezTo>
                  <a:cubicBezTo>
                    <a:pt x="89" y="1903"/>
                    <a:pt x="99" y="1908"/>
                    <a:pt x="110" y="1908"/>
                  </a:cubicBezTo>
                  <a:cubicBezTo>
                    <a:pt x="149" y="1908"/>
                    <a:pt x="182" y="1885"/>
                    <a:pt x="203" y="1853"/>
                  </a:cubicBezTo>
                  <a:cubicBezTo>
                    <a:pt x="412" y="1508"/>
                    <a:pt x="1371" y="1080"/>
                    <a:pt x="1721" y="942"/>
                  </a:cubicBezTo>
                  <a:cubicBezTo>
                    <a:pt x="1777" y="921"/>
                    <a:pt x="1804" y="861"/>
                    <a:pt x="1782" y="806"/>
                  </a:cubicBezTo>
                  <a:cubicBezTo>
                    <a:pt x="1770" y="764"/>
                    <a:pt x="1728" y="738"/>
                    <a:pt x="1684" y="738"/>
                  </a:cubicBezTo>
                  <a:cubicBezTo>
                    <a:pt x="1671" y="738"/>
                    <a:pt x="1658" y="740"/>
                    <a:pt x="1645" y="745"/>
                  </a:cubicBezTo>
                  <a:cubicBezTo>
                    <a:pt x="1602" y="762"/>
                    <a:pt x="741" y="1096"/>
                    <a:pt x="269" y="1480"/>
                  </a:cubicBezTo>
                  <a:cubicBezTo>
                    <a:pt x="357" y="1091"/>
                    <a:pt x="582" y="461"/>
                    <a:pt x="1152" y="203"/>
                  </a:cubicBezTo>
                  <a:cubicBezTo>
                    <a:pt x="1207" y="181"/>
                    <a:pt x="1228" y="115"/>
                    <a:pt x="1207" y="66"/>
                  </a:cubicBezTo>
                  <a:cubicBezTo>
                    <a:pt x="1187" y="26"/>
                    <a:pt x="1149" y="0"/>
                    <a:pt x="110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17" name="Google Shape;617;p8"/>
            <p:cNvSpPr/>
            <p:nvPr/>
          </p:nvSpPr>
          <p:spPr>
            <a:xfrm>
              <a:off x="7291650" y="4034750"/>
              <a:ext cx="67050" cy="182350"/>
            </a:xfrm>
            <a:custGeom>
              <a:avLst/>
              <a:gdLst/>
              <a:ahLst/>
              <a:cxnLst/>
              <a:rect l="l" t="t" r="r" b="b"/>
              <a:pathLst>
                <a:path w="2682" h="7294" extrusionOk="0">
                  <a:moveTo>
                    <a:pt x="1637" y="0"/>
                  </a:moveTo>
                  <a:cubicBezTo>
                    <a:pt x="1608" y="0"/>
                    <a:pt x="1580" y="11"/>
                    <a:pt x="1557" y="31"/>
                  </a:cubicBezTo>
                  <a:cubicBezTo>
                    <a:pt x="1491" y="102"/>
                    <a:pt x="0" y="1735"/>
                    <a:pt x="2462" y="7233"/>
                  </a:cubicBezTo>
                  <a:cubicBezTo>
                    <a:pt x="2477" y="7271"/>
                    <a:pt x="2517" y="7293"/>
                    <a:pt x="2560" y="7293"/>
                  </a:cubicBezTo>
                  <a:cubicBezTo>
                    <a:pt x="2571" y="7293"/>
                    <a:pt x="2588" y="7293"/>
                    <a:pt x="2604" y="7288"/>
                  </a:cubicBezTo>
                  <a:cubicBezTo>
                    <a:pt x="2654" y="7260"/>
                    <a:pt x="2681" y="7200"/>
                    <a:pt x="2654" y="7146"/>
                  </a:cubicBezTo>
                  <a:cubicBezTo>
                    <a:pt x="263" y="1812"/>
                    <a:pt x="1695" y="195"/>
                    <a:pt x="1710" y="179"/>
                  </a:cubicBezTo>
                  <a:cubicBezTo>
                    <a:pt x="1749" y="135"/>
                    <a:pt x="1749" y="69"/>
                    <a:pt x="1710" y="31"/>
                  </a:cubicBezTo>
                  <a:cubicBezTo>
                    <a:pt x="1689" y="10"/>
                    <a:pt x="1663" y="0"/>
                    <a:pt x="163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18" name="Google Shape;618;p8"/>
            <p:cNvSpPr/>
            <p:nvPr/>
          </p:nvSpPr>
          <p:spPr>
            <a:xfrm>
              <a:off x="7421400" y="4275450"/>
              <a:ext cx="154475" cy="128400"/>
            </a:xfrm>
            <a:custGeom>
              <a:avLst/>
              <a:gdLst/>
              <a:ahLst/>
              <a:cxnLst/>
              <a:rect l="l" t="t" r="r" b="b"/>
              <a:pathLst>
                <a:path w="6179" h="5136" extrusionOk="0">
                  <a:moveTo>
                    <a:pt x="121" y="1"/>
                  </a:moveTo>
                  <a:cubicBezTo>
                    <a:pt x="98" y="1"/>
                    <a:pt x="75" y="8"/>
                    <a:pt x="56" y="22"/>
                  </a:cubicBezTo>
                  <a:cubicBezTo>
                    <a:pt x="6" y="60"/>
                    <a:pt x="1" y="126"/>
                    <a:pt x="39" y="170"/>
                  </a:cubicBezTo>
                  <a:cubicBezTo>
                    <a:pt x="67" y="208"/>
                    <a:pt x="3065" y="3891"/>
                    <a:pt x="6019" y="5130"/>
                  </a:cubicBezTo>
                  <a:cubicBezTo>
                    <a:pt x="6030" y="5135"/>
                    <a:pt x="6047" y="5135"/>
                    <a:pt x="6057" y="5135"/>
                  </a:cubicBezTo>
                  <a:cubicBezTo>
                    <a:pt x="6101" y="5135"/>
                    <a:pt x="6140" y="5114"/>
                    <a:pt x="6156" y="5069"/>
                  </a:cubicBezTo>
                  <a:cubicBezTo>
                    <a:pt x="6178" y="5021"/>
                    <a:pt x="6151" y="4955"/>
                    <a:pt x="6101" y="4933"/>
                  </a:cubicBezTo>
                  <a:cubicBezTo>
                    <a:pt x="3196" y="3716"/>
                    <a:pt x="231" y="76"/>
                    <a:pt x="204" y="38"/>
                  </a:cubicBezTo>
                  <a:cubicBezTo>
                    <a:pt x="182" y="13"/>
                    <a:pt x="151" y="1"/>
                    <a:pt x="12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19" name="Google Shape;619;p8"/>
            <p:cNvSpPr/>
            <p:nvPr/>
          </p:nvSpPr>
          <p:spPr>
            <a:xfrm>
              <a:off x="7536075" y="4278825"/>
              <a:ext cx="183100" cy="127350"/>
            </a:xfrm>
            <a:custGeom>
              <a:avLst/>
              <a:gdLst/>
              <a:ahLst/>
              <a:cxnLst/>
              <a:rect l="l" t="t" r="r" b="b"/>
              <a:pathLst>
                <a:path w="7324" h="5094" extrusionOk="0">
                  <a:moveTo>
                    <a:pt x="7206" y="1"/>
                  </a:moveTo>
                  <a:cubicBezTo>
                    <a:pt x="7175" y="1"/>
                    <a:pt x="7143" y="15"/>
                    <a:pt x="7121" y="40"/>
                  </a:cubicBezTo>
                  <a:cubicBezTo>
                    <a:pt x="4731" y="3164"/>
                    <a:pt x="132" y="4869"/>
                    <a:pt x="84" y="4886"/>
                  </a:cubicBezTo>
                  <a:cubicBezTo>
                    <a:pt x="28" y="4907"/>
                    <a:pt x="1" y="4967"/>
                    <a:pt x="23" y="5023"/>
                  </a:cubicBezTo>
                  <a:cubicBezTo>
                    <a:pt x="40" y="5066"/>
                    <a:pt x="78" y="5094"/>
                    <a:pt x="122" y="5094"/>
                  </a:cubicBezTo>
                  <a:cubicBezTo>
                    <a:pt x="132" y="5094"/>
                    <a:pt x="144" y="5088"/>
                    <a:pt x="155" y="5088"/>
                  </a:cubicBezTo>
                  <a:cubicBezTo>
                    <a:pt x="205" y="5066"/>
                    <a:pt x="4863" y="3340"/>
                    <a:pt x="7291" y="171"/>
                  </a:cubicBezTo>
                  <a:cubicBezTo>
                    <a:pt x="7324" y="123"/>
                    <a:pt x="7318" y="57"/>
                    <a:pt x="7268" y="24"/>
                  </a:cubicBezTo>
                  <a:cubicBezTo>
                    <a:pt x="7250" y="8"/>
                    <a:pt x="7228" y="1"/>
                    <a:pt x="720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20" name="Google Shape;620;p8"/>
            <p:cNvSpPr/>
            <p:nvPr/>
          </p:nvSpPr>
          <p:spPr>
            <a:xfrm>
              <a:off x="7581725" y="4247675"/>
              <a:ext cx="49475" cy="109050"/>
            </a:xfrm>
            <a:custGeom>
              <a:avLst/>
              <a:gdLst/>
              <a:ahLst/>
              <a:cxnLst/>
              <a:rect l="l" t="t" r="r" b="b"/>
              <a:pathLst>
                <a:path w="1979" h="4362" extrusionOk="0">
                  <a:moveTo>
                    <a:pt x="1374" y="0"/>
                  </a:moveTo>
                  <a:cubicBezTo>
                    <a:pt x="1339" y="0"/>
                    <a:pt x="1306" y="16"/>
                    <a:pt x="1288" y="48"/>
                  </a:cubicBezTo>
                  <a:cubicBezTo>
                    <a:pt x="1273" y="69"/>
                    <a:pt x="1" y="2087"/>
                    <a:pt x="1776" y="4323"/>
                  </a:cubicBezTo>
                  <a:cubicBezTo>
                    <a:pt x="1799" y="4351"/>
                    <a:pt x="1832" y="4361"/>
                    <a:pt x="1858" y="4361"/>
                  </a:cubicBezTo>
                  <a:cubicBezTo>
                    <a:pt x="1880" y="4361"/>
                    <a:pt x="1908" y="4356"/>
                    <a:pt x="1924" y="4339"/>
                  </a:cubicBezTo>
                  <a:cubicBezTo>
                    <a:pt x="1974" y="4301"/>
                    <a:pt x="1979" y="4235"/>
                    <a:pt x="1941" y="4192"/>
                  </a:cubicBezTo>
                  <a:cubicBezTo>
                    <a:pt x="264" y="2075"/>
                    <a:pt x="1415" y="240"/>
                    <a:pt x="1463" y="162"/>
                  </a:cubicBezTo>
                  <a:cubicBezTo>
                    <a:pt x="1496" y="114"/>
                    <a:pt x="1480" y="48"/>
                    <a:pt x="1430" y="15"/>
                  </a:cubicBezTo>
                  <a:cubicBezTo>
                    <a:pt x="1413" y="5"/>
                    <a:pt x="1393" y="0"/>
                    <a:pt x="137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21" name="Google Shape;621;p8"/>
            <p:cNvSpPr/>
            <p:nvPr/>
          </p:nvSpPr>
          <p:spPr>
            <a:xfrm>
              <a:off x="7607075" y="3219600"/>
              <a:ext cx="668675" cy="538650"/>
            </a:xfrm>
            <a:custGeom>
              <a:avLst/>
              <a:gdLst/>
              <a:ahLst/>
              <a:cxnLst/>
              <a:rect l="l" t="t" r="r" b="b"/>
              <a:pathLst>
                <a:path w="26747" h="21546" extrusionOk="0">
                  <a:moveTo>
                    <a:pt x="13552" y="1"/>
                  </a:moveTo>
                  <a:cubicBezTo>
                    <a:pt x="7681" y="1"/>
                    <a:pt x="5394" y="4734"/>
                    <a:pt x="5394" y="4734"/>
                  </a:cubicBezTo>
                  <a:cubicBezTo>
                    <a:pt x="5394" y="4734"/>
                    <a:pt x="1" y="12835"/>
                    <a:pt x="6057" y="17987"/>
                  </a:cubicBezTo>
                  <a:cubicBezTo>
                    <a:pt x="8775" y="20299"/>
                    <a:pt x="11904" y="21545"/>
                    <a:pt x="14852" y="21545"/>
                  </a:cubicBezTo>
                  <a:cubicBezTo>
                    <a:pt x="18474" y="21545"/>
                    <a:pt x="21822" y="19664"/>
                    <a:pt x="23798" y="15564"/>
                  </a:cubicBezTo>
                  <a:cubicBezTo>
                    <a:pt x="26747" y="9447"/>
                    <a:pt x="25350" y="2749"/>
                    <a:pt x="16947" y="480"/>
                  </a:cubicBezTo>
                  <a:cubicBezTo>
                    <a:pt x="15702" y="144"/>
                    <a:pt x="14573" y="1"/>
                    <a:pt x="1355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22" name="Google Shape;622;p8"/>
            <p:cNvSpPr/>
            <p:nvPr/>
          </p:nvSpPr>
          <p:spPr>
            <a:xfrm>
              <a:off x="7415800" y="3715425"/>
              <a:ext cx="626900" cy="627575"/>
            </a:xfrm>
            <a:custGeom>
              <a:avLst/>
              <a:gdLst/>
              <a:ahLst/>
              <a:cxnLst/>
              <a:rect l="l" t="t" r="r" b="b"/>
              <a:pathLst>
                <a:path w="25076" h="25103" extrusionOk="0">
                  <a:moveTo>
                    <a:pt x="9800" y="1"/>
                  </a:moveTo>
                  <a:cubicBezTo>
                    <a:pt x="7712" y="3009"/>
                    <a:pt x="0" y="11883"/>
                    <a:pt x="0" y="11883"/>
                  </a:cubicBezTo>
                  <a:cubicBezTo>
                    <a:pt x="1721" y="17523"/>
                    <a:pt x="12881" y="25103"/>
                    <a:pt x="12881" y="25103"/>
                  </a:cubicBezTo>
                  <a:cubicBezTo>
                    <a:pt x="25076" y="15912"/>
                    <a:pt x="23650" y="4846"/>
                    <a:pt x="23650" y="4846"/>
                  </a:cubicBezTo>
                  <a:cubicBezTo>
                    <a:pt x="19025" y="3634"/>
                    <a:pt x="9800" y="1"/>
                    <a:pt x="980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23" name="Google Shape;623;p8"/>
            <p:cNvSpPr/>
            <p:nvPr/>
          </p:nvSpPr>
          <p:spPr>
            <a:xfrm>
              <a:off x="7297150" y="3351150"/>
              <a:ext cx="352575" cy="476125"/>
            </a:xfrm>
            <a:custGeom>
              <a:avLst/>
              <a:gdLst/>
              <a:ahLst/>
              <a:cxnLst/>
              <a:rect l="l" t="t" r="r" b="b"/>
              <a:pathLst>
                <a:path w="14103" h="19045" extrusionOk="0">
                  <a:moveTo>
                    <a:pt x="5897" y="1"/>
                  </a:moveTo>
                  <a:cubicBezTo>
                    <a:pt x="5887" y="1"/>
                    <a:pt x="5876" y="3"/>
                    <a:pt x="5864" y="9"/>
                  </a:cubicBezTo>
                  <a:cubicBezTo>
                    <a:pt x="5480" y="191"/>
                    <a:pt x="4768" y="2432"/>
                    <a:pt x="4768" y="2432"/>
                  </a:cubicBezTo>
                  <a:cubicBezTo>
                    <a:pt x="4768" y="2432"/>
                    <a:pt x="4845" y="407"/>
                    <a:pt x="4286" y="407"/>
                  </a:cubicBezTo>
                  <a:cubicBezTo>
                    <a:pt x="4267" y="407"/>
                    <a:pt x="4246" y="409"/>
                    <a:pt x="4225" y="414"/>
                  </a:cubicBezTo>
                  <a:cubicBezTo>
                    <a:pt x="3606" y="573"/>
                    <a:pt x="4220" y="3111"/>
                    <a:pt x="4220" y="3111"/>
                  </a:cubicBezTo>
                  <a:cubicBezTo>
                    <a:pt x="4220" y="3111"/>
                    <a:pt x="3824" y="1986"/>
                    <a:pt x="3381" y="1986"/>
                  </a:cubicBezTo>
                  <a:cubicBezTo>
                    <a:pt x="3341" y="1986"/>
                    <a:pt x="3301" y="1995"/>
                    <a:pt x="3261" y="2015"/>
                  </a:cubicBezTo>
                  <a:cubicBezTo>
                    <a:pt x="2773" y="2250"/>
                    <a:pt x="4078" y="4426"/>
                    <a:pt x="4078" y="4426"/>
                  </a:cubicBezTo>
                  <a:cubicBezTo>
                    <a:pt x="4078" y="4426"/>
                    <a:pt x="0" y="12599"/>
                    <a:pt x="10380" y="19044"/>
                  </a:cubicBezTo>
                  <a:lnTo>
                    <a:pt x="14103" y="14555"/>
                  </a:lnTo>
                  <a:cubicBezTo>
                    <a:pt x="14103" y="14555"/>
                    <a:pt x="5568" y="9475"/>
                    <a:pt x="6494" y="4712"/>
                  </a:cubicBezTo>
                  <a:cubicBezTo>
                    <a:pt x="6494" y="4712"/>
                    <a:pt x="8035" y="3188"/>
                    <a:pt x="7875" y="2953"/>
                  </a:cubicBezTo>
                  <a:cubicBezTo>
                    <a:pt x="7860" y="2928"/>
                    <a:pt x="7830" y="2917"/>
                    <a:pt x="7790" y="2917"/>
                  </a:cubicBezTo>
                  <a:cubicBezTo>
                    <a:pt x="7440" y="2917"/>
                    <a:pt x="6269" y="3768"/>
                    <a:pt x="6269" y="3768"/>
                  </a:cubicBezTo>
                  <a:cubicBezTo>
                    <a:pt x="6269" y="3768"/>
                    <a:pt x="7612" y="1138"/>
                    <a:pt x="7207" y="985"/>
                  </a:cubicBezTo>
                  <a:cubicBezTo>
                    <a:pt x="7191" y="979"/>
                    <a:pt x="7173" y="976"/>
                    <a:pt x="7154" y="976"/>
                  </a:cubicBezTo>
                  <a:cubicBezTo>
                    <a:pt x="6708" y="976"/>
                    <a:pt x="5694" y="2657"/>
                    <a:pt x="5694" y="2657"/>
                  </a:cubicBezTo>
                  <a:cubicBezTo>
                    <a:pt x="5694" y="2657"/>
                    <a:pt x="6215" y="1"/>
                    <a:pt x="5897" y="1"/>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24" name="Google Shape;624;p8"/>
            <p:cNvSpPr/>
            <p:nvPr/>
          </p:nvSpPr>
          <p:spPr>
            <a:xfrm>
              <a:off x="7428000" y="3442750"/>
              <a:ext cx="28650" cy="18400"/>
            </a:xfrm>
            <a:custGeom>
              <a:avLst/>
              <a:gdLst/>
              <a:ahLst/>
              <a:cxnLst/>
              <a:rect l="l" t="t" r="r" b="b"/>
              <a:pathLst>
                <a:path w="1146" h="736" extrusionOk="0">
                  <a:moveTo>
                    <a:pt x="1035" y="1"/>
                  </a:moveTo>
                  <a:cubicBezTo>
                    <a:pt x="170" y="28"/>
                    <a:pt x="22" y="582"/>
                    <a:pt x="16" y="610"/>
                  </a:cubicBezTo>
                  <a:cubicBezTo>
                    <a:pt x="0" y="664"/>
                    <a:pt x="38" y="719"/>
                    <a:pt x="93" y="736"/>
                  </a:cubicBezTo>
                  <a:lnTo>
                    <a:pt x="121" y="736"/>
                  </a:lnTo>
                  <a:cubicBezTo>
                    <a:pt x="165" y="736"/>
                    <a:pt x="208" y="708"/>
                    <a:pt x="220" y="658"/>
                  </a:cubicBezTo>
                  <a:cubicBezTo>
                    <a:pt x="225" y="642"/>
                    <a:pt x="345" y="231"/>
                    <a:pt x="1042" y="210"/>
                  </a:cubicBezTo>
                  <a:cubicBezTo>
                    <a:pt x="1101" y="210"/>
                    <a:pt x="1146" y="160"/>
                    <a:pt x="1146" y="99"/>
                  </a:cubicBezTo>
                  <a:cubicBezTo>
                    <a:pt x="1141" y="45"/>
                    <a:pt x="1101" y="1"/>
                    <a:pt x="103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25" name="Google Shape;625;p8"/>
            <p:cNvSpPr/>
            <p:nvPr/>
          </p:nvSpPr>
          <p:spPr>
            <a:xfrm>
              <a:off x="7961950" y="3861900"/>
              <a:ext cx="355350" cy="446275"/>
            </a:xfrm>
            <a:custGeom>
              <a:avLst/>
              <a:gdLst/>
              <a:ahLst/>
              <a:cxnLst/>
              <a:rect l="l" t="t" r="r" b="b"/>
              <a:pathLst>
                <a:path w="14214" h="17851" extrusionOk="0">
                  <a:moveTo>
                    <a:pt x="2802" y="1"/>
                  </a:moveTo>
                  <a:lnTo>
                    <a:pt x="0" y="5115"/>
                  </a:lnTo>
                  <a:cubicBezTo>
                    <a:pt x="0" y="5115"/>
                    <a:pt x="9340" y="8490"/>
                    <a:pt x="9329" y="13336"/>
                  </a:cubicBezTo>
                  <a:cubicBezTo>
                    <a:pt x="9329" y="13336"/>
                    <a:pt x="8112" y="15128"/>
                    <a:pt x="8310" y="15330"/>
                  </a:cubicBezTo>
                  <a:cubicBezTo>
                    <a:pt x="8324" y="15345"/>
                    <a:pt x="8343" y="15352"/>
                    <a:pt x="8367" y="15352"/>
                  </a:cubicBezTo>
                  <a:cubicBezTo>
                    <a:pt x="8676" y="15352"/>
                    <a:pt x="9729" y="14224"/>
                    <a:pt x="9729" y="14224"/>
                  </a:cubicBezTo>
                  <a:lnTo>
                    <a:pt x="9729" y="14224"/>
                  </a:lnTo>
                  <a:cubicBezTo>
                    <a:pt x="9729" y="14224"/>
                    <a:pt x="8912" y="17063"/>
                    <a:pt x="9340" y="17134"/>
                  </a:cubicBezTo>
                  <a:cubicBezTo>
                    <a:pt x="9347" y="17135"/>
                    <a:pt x="9355" y="17136"/>
                    <a:pt x="9363" y="17136"/>
                  </a:cubicBezTo>
                  <a:cubicBezTo>
                    <a:pt x="9799" y="17136"/>
                    <a:pt x="10508" y="15204"/>
                    <a:pt x="10508" y="15204"/>
                  </a:cubicBezTo>
                  <a:lnTo>
                    <a:pt x="10508" y="15204"/>
                  </a:lnTo>
                  <a:cubicBezTo>
                    <a:pt x="10508" y="15205"/>
                    <a:pt x="10503" y="17851"/>
                    <a:pt x="10801" y="17851"/>
                  </a:cubicBezTo>
                  <a:cubicBezTo>
                    <a:pt x="10814" y="17851"/>
                    <a:pt x="10828" y="17846"/>
                    <a:pt x="10842" y="17835"/>
                  </a:cubicBezTo>
                  <a:cubicBezTo>
                    <a:pt x="11188" y="17584"/>
                    <a:pt x="11462" y="15249"/>
                    <a:pt x="11462" y="15249"/>
                  </a:cubicBezTo>
                  <a:cubicBezTo>
                    <a:pt x="11462" y="15249"/>
                    <a:pt x="11753" y="17152"/>
                    <a:pt x="12272" y="17152"/>
                  </a:cubicBezTo>
                  <a:cubicBezTo>
                    <a:pt x="12304" y="17152"/>
                    <a:pt x="12338" y="17144"/>
                    <a:pt x="12372" y="17129"/>
                  </a:cubicBezTo>
                  <a:cubicBezTo>
                    <a:pt x="12952" y="16855"/>
                    <a:pt x="11872" y="14481"/>
                    <a:pt x="11872" y="14481"/>
                  </a:cubicBezTo>
                  <a:lnTo>
                    <a:pt x="11872" y="14481"/>
                  </a:lnTo>
                  <a:cubicBezTo>
                    <a:pt x="11872" y="14481"/>
                    <a:pt x="12426" y="15431"/>
                    <a:pt x="12857" y="15431"/>
                  </a:cubicBezTo>
                  <a:cubicBezTo>
                    <a:pt x="12915" y="15431"/>
                    <a:pt x="12971" y="15414"/>
                    <a:pt x="13023" y="15375"/>
                  </a:cubicBezTo>
                  <a:cubicBezTo>
                    <a:pt x="13457" y="15052"/>
                    <a:pt x="11763" y="13160"/>
                    <a:pt x="11763" y="13160"/>
                  </a:cubicBezTo>
                  <a:cubicBezTo>
                    <a:pt x="11763" y="13160"/>
                    <a:pt x="14213" y="4364"/>
                    <a:pt x="2802" y="1"/>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26" name="Google Shape;626;p8"/>
            <p:cNvSpPr/>
            <p:nvPr/>
          </p:nvSpPr>
          <p:spPr>
            <a:xfrm>
              <a:off x="7613775" y="3292925"/>
              <a:ext cx="570050" cy="449950"/>
            </a:xfrm>
            <a:custGeom>
              <a:avLst/>
              <a:gdLst/>
              <a:ahLst/>
              <a:cxnLst/>
              <a:rect l="l" t="t" r="r" b="b"/>
              <a:pathLst>
                <a:path w="22802" h="17998" extrusionOk="0">
                  <a:moveTo>
                    <a:pt x="12211" y="0"/>
                  </a:moveTo>
                  <a:cubicBezTo>
                    <a:pt x="6594" y="0"/>
                    <a:pt x="1" y="6510"/>
                    <a:pt x="4128" y="13908"/>
                  </a:cubicBezTo>
                  <a:cubicBezTo>
                    <a:pt x="5670" y="16665"/>
                    <a:pt x="8779" y="17998"/>
                    <a:pt x="11946" y="17998"/>
                  </a:cubicBezTo>
                  <a:cubicBezTo>
                    <a:pt x="16040" y="17998"/>
                    <a:pt x="20232" y="15771"/>
                    <a:pt x="21267" y="11513"/>
                  </a:cubicBezTo>
                  <a:cubicBezTo>
                    <a:pt x="21267" y="11513"/>
                    <a:pt x="22801" y="2343"/>
                    <a:pt x="13763" y="178"/>
                  </a:cubicBezTo>
                  <a:cubicBezTo>
                    <a:pt x="13261" y="58"/>
                    <a:pt x="12740" y="0"/>
                    <a:pt x="12211"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27" name="Google Shape;627;p8"/>
            <p:cNvSpPr/>
            <p:nvPr/>
          </p:nvSpPr>
          <p:spPr>
            <a:xfrm>
              <a:off x="7730275" y="3687225"/>
              <a:ext cx="187300" cy="159650"/>
            </a:xfrm>
            <a:custGeom>
              <a:avLst/>
              <a:gdLst/>
              <a:ahLst/>
              <a:cxnLst/>
              <a:rect l="l" t="t" r="r" b="b"/>
              <a:pathLst>
                <a:path w="7492" h="6386" extrusionOk="0">
                  <a:moveTo>
                    <a:pt x="4352" y="0"/>
                  </a:moveTo>
                  <a:lnTo>
                    <a:pt x="2269" y="3047"/>
                  </a:lnTo>
                  <a:lnTo>
                    <a:pt x="1030" y="2586"/>
                  </a:lnTo>
                  <a:lnTo>
                    <a:pt x="1030" y="2586"/>
                  </a:lnTo>
                  <a:cubicBezTo>
                    <a:pt x="1030" y="2586"/>
                    <a:pt x="0" y="3743"/>
                    <a:pt x="2017" y="5518"/>
                  </a:cubicBezTo>
                  <a:cubicBezTo>
                    <a:pt x="2742" y="6157"/>
                    <a:pt x="3494" y="6385"/>
                    <a:pt x="4199" y="6385"/>
                  </a:cubicBezTo>
                  <a:cubicBezTo>
                    <a:pt x="5970" y="6385"/>
                    <a:pt x="7443" y="4944"/>
                    <a:pt x="7443" y="4944"/>
                  </a:cubicBezTo>
                  <a:lnTo>
                    <a:pt x="6133" y="4357"/>
                  </a:lnTo>
                  <a:lnTo>
                    <a:pt x="7492" y="532"/>
                  </a:lnTo>
                  <a:lnTo>
                    <a:pt x="4352" y="0"/>
                  </a:ln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28" name="Google Shape;628;p8"/>
            <p:cNvSpPr/>
            <p:nvPr/>
          </p:nvSpPr>
          <p:spPr>
            <a:xfrm>
              <a:off x="7767100" y="3535225"/>
              <a:ext cx="93350" cy="76075"/>
            </a:xfrm>
            <a:custGeom>
              <a:avLst/>
              <a:gdLst/>
              <a:ahLst/>
              <a:cxnLst/>
              <a:rect l="l" t="t" r="r" b="b"/>
              <a:pathLst>
                <a:path w="3734" h="3043" extrusionOk="0">
                  <a:moveTo>
                    <a:pt x="808" y="0"/>
                  </a:moveTo>
                  <a:cubicBezTo>
                    <a:pt x="769" y="0"/>
                    <a:pt x="733" y="23"/>
                    <a:pt x="714" y="62"/>
                  </a:cubicBezTo>
                  <a:cubicBezTo>
                    <a:pt x="686" y="121"/>
                    <a:pt x="1" y="1586"/>
                    <a:pt x="895" y="2654"/>
                  </a:cubicBezTo>
                  <a:cubicBezTo>
                    <a:pt x="1086" y="2890"/>
                    <a:pt x="1338" y="3015"/>
                    <a:pt x="1640" y="3038"/>
                  </a:cubicBezTo>
                  <a:cubicBezTo>
                    <a:pt x="1672" y="3043"/>
                    <a:pt x="1705" y="3043"/>
                    <a:pt x="1738" y="3043"/>
                  </a:cubicBezTo>
                  <a:cubicBezTo>
                    <a:pt x="2631" y="3043"/>
                    <a:pt x="3640" y="2167"/>
                    <a:pt x="3684" y="2127"/>
                  </a:cubicBezTo>
                  <a:cubicBezTo>
                    <a:pt x="3728" y="2089"/>
                    <a:pt x="3734" y="2024"/>
                    <a:pt x="3696" y="1980"/>
                  </a:cubicBezTo>
                  <a:cubicBezTo>
                    <a:pt x="3675" y="1956"/>
                    <a:pt x="3645" y="1943"/>
                    <a:pt x="3615" y="1943"/>
                  </a:cubicBezTo>
                  <a:cubicBezTo>
                    <a:pt x="3591" y="1943"/>
                    <a:pt x="3567" y="1952"/>
                    <a:pt x="3547" y="1970"/>
                  </a:cubicBezTo>
                  <a:cubicBezTo>
                    <a:pt x="3537" y="1980"/>
                    <a:pt x="2551" y="2833"/>
                    <a:pt x="1737" y="2833"/>
                  </a:cubicBezTo>
                  <a:cubicBezTo>
                    <a:pt x="1710" y="2833"/>
                    <a:pt x="1683" y="2832"/>
                    <a:pt x="1657" y="2830"/>
                  </a:cubicBezTo>
                  <a:cubicBezTo>
                    <a:pt x="1409" y="2808"/>
                    <a:pt x="1212" y="2709"/>
                    <a:pt x="1053" y="2522"/>
                  </a:cubicBezTo>
                  <a:cubicBezTo>
                    <a:pt x="253" y="1558"/>
                    <a:pt x="900" y="166"/>
                    <a:pt x="906" y="149"/>
                  </a:cubicBezTo>
                  <a:cubicBezTo>
                    <a:pt x="928" y="100"/>
                    <a:pt x="906" y="35"/>
                    <a:pt x="856" y="12"/>
                  </a:cubicBezTo>
                  <a:cubicBezTo>
                    <a:pt x="840" y="4"/>
                    <a:pt x="824" y="0"/>
                    <a:pt x="80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29" name="Google Shape;629;p8"/>
            <p:cNvSpPr/>
            <p:nvPr/>
          </p:nvSpPr>
          <p:spPr>
            <a:xfrm>
              <a:off x="7877000" y="3600300"/>
              <a:ext cx="107025" cy="93975"/>
            </a:xfrm>
            <a:custGeom>
              <a:avLst/>
              <a:gdLst/>
              <a:ahLst/>
              <a:cxnLst/>
              <a:rect l="l" t="t" r="r" b="b"/>
              <a:pathLst>
                <a:path w="4281" h="3759" extrusionOk="0">
                  <a:moveTo>
                    <a:pt x="2138" y="1"/>
                  </a:moveTo>
                  <a:cubicBezTo>
                    <a:pt x="1782" y="1"/>
                    <a:pt x="1422" y="102"/>
                    <a:pt x="1103" y="314"/>
                  </a:cubicBezTo>
                  <a:cubicBezTo>
                    <a:pt x="236" y="885"/>
                    <a:pt x="1" y="2051"/>
                    <a:pt x="577" y="2918"/>
                  </a:cubicBezTo>
                  <a:cubicBezTo>
                    <a:pt x="936" y="3464"/>
                    <a:pt x="1532" y="3759"/>
                    <a:pt x="2140" y="3759"/>
                  </a:cubicBezTo>
                  <a:cubicBezTo>
                    <a:pt x="2498" y="3759"/>
                    <a:pt x="2859" y="3657"/>
                    <a:pt x="3180" y="3444"/>
                  </a:cubicBezTo>
                  <a:cubicBezTo>
                    <a:pt x="4040" y="2873"/>
                    <a:pt x="4281" y="1707"/>
                    <a:pt x="3706" y="840"/>
                  </a:cubicBezTo>
                  <a:cubicBezTo>
                    <a:pt x="3346" y="297"/>
                    <a:pt x="2748" y="1"/>
                    <a:pt x="2138" y="1"/>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30" name="Google Shape;630;p8"/>
            <p:cNvSpPr/>
            <p:nvPr/>
          </p:nvSpPr>
          <p:spPr>
            <a:xfrm>
              <a:off x="7690650" y="3447325"/>
              <a:ext cx="106900" cy="93900"/>
            </a:xfrm>
            <a:custGeom>
              <a:avLst/>
              <a:gdLst/>
              <a:ahLst/>
              <a:cxnLst/>
              <a:rect l="l" t="t" r="r" b="b"/>
              <a:pathLst>
                <a:path w="4276" h="3756" extrusionOk="0">
                  <a:moveTo>
                    <a:pt x="2136" y="0"/>
                  </a:moveTo>
                  <a:cubicBezTo>
                    <a:pt x="1781" y="0"/>
                    <a:pt x="1422" y="101"/>
                    <a:pt x="1103" y="311"/>
                  </a:cubicBezTo>
                  <a:cubicBezTo>
                    <a:pt x="237" y="887"/>
                    <a:pt x="0" y="2048"/>
                    <a:pt x="571" y="2914"/>
                  </a:cubicBezTo>
                  <a:cubicBezTo>
                    <a:pt x="933" y="3460"/>
                    <a:pt x="1528" y="3755"/>
                    <a:pt x="2136" y="3755"/>
                  </a:cubicBezTo>
                  <a:cubicBezTo>
                    <a:pt x="2493" y="3755"/>
                    <a:pt x="2854" y="3653"/>
                    <a:pt x="3174" y="3440"/>
                  </a:cubicBezTo>
                  <a:cubicBezTo>
                    <a:pt x="4040" y="2871"/>
                    <a:pt x="4275" y="1704"/>
                    <a:pt x="3706" y="842"/>
                  </a:cubicBezTo>
                  <a:cubicBezTo>
                    <a:pt x="3343" y="296"/>
                    <a:pt x="2745" y="0"/>
                    <a:pt x="2136" y="0"/>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31" name="Google Shape;631;p8"/>
            <p:cNvSpPr/>
            <p:nvPr/>
          </p:nvSpPr>
          <p:spPr>
            <a:xfrm>
              <a:off x="7911150" y="3534075"/>
              <a:ext cx="54100" cy="47625"/>
            </a:xfrm>
            <a:custGeom>
              <a:avLst/>
              <a:gdLst/>
              <a:ahLst/>
              <a:cxnLst/>
              <a:rect l="l" t="t" r="r" b="b"/>
              <a:pathLst>
                <a:path w="2164" h="1905" extrusionOk="0">
                  <a:moveTo>
                    <a:pt x="1079" y="1"/>
                  </a:moveTo>
                  <a:cubicBezTo>
                    <a:pt x="898" y="1"/>
                    <a:pt x="715" y="52"/>
                    <a:pt x="553" y="157"/>
                  </a:cubicBezTo>
                  <a:cubicBezTo>
                    <a:pt x="120" y="448"/>
                    <a:pt x="0" y="1040"/>
                    <a:pt x="289" y="1478"/>
                  </a:cubicBezTo>
                  <a:cubicBezTo>
                    <a:pt x="473" y="1755"/>
                    <a:pt x="774" y="1905"/>
                    <a:pt x="1081" y="1905"/>
                  </a:cubicBezTo>
                  <a:cubicBezTo>
                    <a:pt x="1261" y="1905"/>
                    <a:pt x="1443" y="1853"/>
                    <a:pt x="1605" y="1746"/>
                  </a:cubicBezTo>
                  <a:cubicBezTo>
                    <a:pt x="2044" y="1457"/>
                    <a:pt x="2164" y="865"/>
                    <a:pt x="1875" y="425"/>
                  </a:cubicBezTo>
                  <a:cubicBezTo>
                    <a:pt x="1691" y="149"/>
                    <a:pt x="1388" y="1"/>
                    <a:pt x="107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32" name="Google Shape;632;p8"/>
            <p:cNvSpPr/>
            <p:nvPr/>
          </p:nvSpPr>
          <p:spPr>
            <a:xfrm>
              <a:off x="7785200" y="3425300"/>
              <a:ext cx="54150" cy="47600"/>
            </a:xfrm>
            <a:custGeom>
              <a:avLst/>
              <a:gdLst/>
              <a:ahLst/>
              <a:cxnLst/>
              <a:rect l="l" t="t" r="r" b="b"/>
              <a:pathLst>
                <a:path w="2166" h="1904" extrusionOk="0">
                  <a:moveTo>
                    <a:pt x="1085" y="1"/>
                  </a:moveTo>
                  <a:cubicBezTo>
                    <a:pt x="904" y="1"/>
                    <a:pt x="721" y="51"/>
                    <a:pt x="559" y="157"/>
                  </a:cubicBezTo>
                  <a:cubicBezTo>
                    <a:pt x="121" y="447"/>
                    <a:pt x="0" y="1039"/>
                    <a:pt x="291" y="1477"/>
                  </a:cubicBezTo>
                  <a:cubicBezTo>
                    <a:pt x="474" y="1754"/>
                    <a:pt x="778" y="1904"/>
                    <a:pt x="1087" y="1904"/>
                  </a:cubicBezTo>
                  <a:cubicBezTo>
                    <a:pt x="1268" y="1904"/>
                    <a:pt x="1450" y="1853"/>
                    <a:pt x="1611" y="1746"/>
                  </a:cubicBezTo>
                  <a:cubicBezTo>
                    <a:pt x="2051" y="1455"/>
                    <a:pt x="2165" y="863"/>
                    <a:pt x="1881" y="425"/>
                  </a:cubicBezTo>
                  <a:cubicBezTo>
                    <a:pt x="1698" y="149"/>
                    <a:pt x="1394" y="1"/>
                    <a:pt x="108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33" name="Google Shape;633;p8"/>
            <p:cNvSpPr/>
            <p:nvPr/>
          </p:nvSpPr>
          <p:spPr>
            <a:xfrm>
              <a:off x="7799725" y="3724225"/>
              <a:ext cx="104700" cy="53150"/>
            </a:xfrm>
            <a:custGeom>
              <a:avLst/>
              <a:gdLst/>
              <a:ahLst/>
              <a:cxnLst/>
              <a:rect l="l" t="t" r="r" b="b"/>
              <a:pathLst>
                <a:path w="4188" h="2126" extrusionOk="0">
                  <a:moveTo>
                    <a:pt x="582" y="0"/>
                  </a:moveTo>
                  <a:lnTo>
                    <a:pt x="0" y="871"/>
                  </a:lnTo>
                  <a:lnTo>
                    <a:pt x="3607" y="2126"/>
                  </a:lnTo>
                  <a:lnTo>
                    <a:pt x="4187" y="739"/>
                  </a:lnTo>
                  <a:lnTo>
                    <a:pt x="4187" y="739"/>
                  </a:lnTo>
                  <a:cubicBezTo>
                    <a:pt x="3993" y="756"/>
                    <a:pt x="3804" y="764"/>
                    <a:pt x="3621" y="764"/>
                  </a:cubicBezTo>
                  <a:cubicBezTo>
                    <a:pt x="1807" y="764"/>
                    <a:pt x="582" y="0"/>
                    <a:pt x="582" y="0"/>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34" name="Google Shape;634;p8"/>
            <p:cNvSpPr/>
            <p:nvPr/>
          </p:nvSpPr>
          <p:spPr>
            <a:xfrm>
              <a:off x="7961000" y="3659025"/>
              <a:ext cx="145950" cy="108800"/>
            </a:xfrm>
            <a:custGeom>
              <a:avLst/>
              <a:gdLst/>
              <a:ahLst/>
              <a:cxnLst/>
              <a:rect l="l" t="t" r="r" b="b"/>
              <a:pathLst>
                <a:path w="5838" h="4352" extrusionOk="0">
                  <a:moveTo>
                    <a:pt x="4556" y="0"/>
                  </a:moveTo>
                  <a:cubicBezTo>
                    <a:pt x="3505" y="0"/>
                    <a:pt x="2171" y="886"/>
                    <a:pt x="2171" y="886"/>
                  </a:cubicBezTo>
                  <a:cubicBezTo>
                    <a:pt x="2171" y="886"/>
                    <a:pt x="0" y="2509"/>
                    <a:pt x="1174" y="3534"/>
                  </a:cubicBezTo>
                  <a:cubicBezTo>
                    <a:pt x="1678" y="3971"/>
                    <a:pt x="2611" y="4352"/>
                    <a:pt x="3507" y="4352"/>
                  </a:cubicBezTo>
                  <a:cubicBezTo>
                    <a:pt x="4704" y="4352"/>
                    <a:pt x="5837" y="3671"/>
                    <a:pt x="5800" y="1533"/>
                  </a:cubicBezTo>
                  <a:cubicBezTo>
                    <a:pt x="5778" y="359"/>
                    <a:pt x="5225" y="0"/>
                    <a:pt x="4556"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35" name="Google Shape;635;p8"/>
            <p:cNvSpPr/>
            <p:nvPr/>
          </p:nvSpPr>
          <p:spPr>
            <a:xfrm>
              <a:off x="8010750" y="3693650"/>
              <a:ext cx="81275" cy="39900"/>
            </a:xfrm>
            <a:custGeom>
              <a:avLst/>
              <a:gdLst/>
              <a:ahLst/>
              <a:cxnLst/>
              <a:rect l="l" t="t" r="r" b="b"/>
              <a:pathLst>
                <a:path w="3251" h="1596" extrusionOk="0">
                  <a:moveTo>
                    <a:pt x="2481" y="1"/>
                  </a:moveTo>
                  <a:cubicBezTo>
                    <a:pt x="1868" y="1"/>
                    <a:pt x="1049" y="476"/>
                    <a:pt x="44" y="1409"/>
                  </a:cubicBezTo>
                  <a:cubicBezTo>
                    <a:pt x="0" y="1453"/>
                    <a:pt x="0" y="1519"/>
                    <a:pt x="39" y="1562"/>
                  </a:cubicBezTo>
                  <a:cubicBezTo>
                    <a:pt x="61" y="1585"/>
                    <a:pt x="87" y="1595"/>
                    <a:pt x="115" y="1595"/>
                  </a:cubicBezTo>
                  <a:cubicBezTo>
                    <a:pt x="142" y="1595"/>
                    <a:pt x="170" y="1585"/>
                    <a:pt x="186" y="1568"/>
                  </a:cubicBezTo>
                  <a:cubicBezTo>
                    <a:pt x="1355" y="480"/>
                    <a:pt x="2068" y="209"/>
                    <a:pt x="2485" y="209"/>
                  </a:cubicBezTo>
                  <a:cubicBezTo>
                    <a:pt x="2545" y="209"/>
                    <a:pt x="2599" y="215"/>
                    <a:pt x="2647" y="225"/>
                  </a:cubicBezTo>
                  <a:cubicBezTo>
                    <a:pt x="2932" y="280"/>
                    <a:pt x="3031" y="477"/>
                    <a:pt x="3036" y="488"/>
                  </a:cubicBezTo>
                  <a:cubicBezTo>
                    <a:pt x="3053" y="524"/>
                    <a:pt x="3092" y="549"/>
                    <a:pt x="3131" y="549"/>
                  </a:cubicBezTo>
                  <a:cubicBezTo>
                    <a:pt x="3145" y="549"/>
                    <a:pt x="3160" y="545"/>
                    <a:pt x="3173" y="538"/>
                  </a:cubicBezTo>
                  <a:cubicBezTo>
                    <a:pt x="3228" y="515"/>
                    <a:pt x="3251" y="455"/>
                    <a:pt x="3228" y="401"/>
                  </a:cubicBezTo>
                  <a:cubicBezTo>
                    <a:pt x="3223" y="389"/>
                    <a:pt x="3092" y="98"/>
                    <a:pt x="2697" y="22"/>
                  </a:cubicBezTo>
                  <a:cubicBezTo>
                    <a:pt x="2628" y="8"/>
                    <a:pt x="2556" y="1"/>
                    <a:pt x="248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36" name="Google Shape;636;p8"/>
            <p:cNvSpPr/>
            <p:nvPr/>
          </p:nvSpPr>
          <p:spPr>
            <a:xfrm>
              <a:off x="7810975" y="3503050"/>
              <a:ext cx="64025" cy="57025"/>
            </a:xfrm>
            <a:custGeom>
              <a:avLst/>
              <a:gdLst/>
              <a:ahLst/>
              <a:cxnLst/>
              <a:rect l="l" t="t" r="r" b="b"/>
              <a:pathLst>
                <a:path w="2561" h="2281" extrusionOk="0">
                  <a:moveTo>
                    <a:pt x="2447" y="0"/>
                  </a:moveTo>
                  <a:cubicBezTo>
                    <a:pt x="2420" y="0"/>
                    <a:pt x="2392" y="12"/>
                    <a:pt x="2373" y="34"/>
                  </a:cubicBezTo>
                  <a:lnTo>
                    <a:pt x="1146" y="1223"/>
                  </a:lnTo>
                  <a:lnTo>
                    <a:pt x="186" y="72"/>
                  </a:lnTo>
                  <a:cubicBezTo>
                    <a:pt x="167" y="45"/>
                    <a:pt x="137" y="32"/>
                    <a:pt x="106" y="32"/>
                  </a:cubicBezTo>
                  <a:cubicBezTo>
                    <a:pt x="93" y="32"/>
                    <a:pt x="79" y="34"/>
                    <a:pt x="66" y="39"/>
                  </a:cubicBezTo>
                  <a:cubicBezTo>
                    <a:pt x="28" y="55"/>
                    <a:pt x="0" y="100"/>
                    <a:pt x="0" y="143"/>
                  </a:cubicBezTo>
                  <a:lnTo>
                    <a:pt x="104" y="2182"/>
                  </a:lnTo>
                  <a:cubicBezTo>
                    <a:pt x="109" y="2237"/>
                    <a:pt x="153" y="2281"/>
                    <a:pt x="208" y="2281"/>
                  </a:cubicBezTo>
                  <a:lnTo>
                    <a:pt x="213" y="2281"/>
                  </a:lnTo>
                  <a:cubicBezTo>
                    <a:pt x="274" y="2275"/>
                    <a:pt x="317" y="2225"/>
                    <a:pt x="317" y="2171"/>
                  </a:cubicBezTo>
                  <a:lnTo>
                    <a:pt x="231" y="450"/>
                  </a:lnTo>
                  <a:lnTo>
                    <a:pt x="231" y="450"/>
                  </a:lnTo>
                  <a:lnTo>
                    <a:pt x="1058" y="1448"/>
                  </a:lnTo>
                  <a:cubicBezTo>
                    <a:pt x="1080" y="1469"/>
                    <a:pt x="1107" y="1481"/>
                    <a:pt x="1134" y="1486"/>
                  </a:cubicBezTo>
                  <a:cubicBezTo>
                    <a:pt x="1162" y="1486"/>
                    <a:pt x="1189" y="1474"/>
                    <a:pt x="1212" y="1453"/>
                  </a:cubicBezTo>
                  <a:lnTo>
                    <a:pt x="2521" y="181"/>
                  </a:lnTo>
                  <a:cubicBezTo>
                    <a:pt x="2560" y="143"/>
                    <a:pt x="2560" y="77"/>
                    <a:pt x="2521" y="34"/>
                  </a:cubicBezTo>
                  <a:cubicBezTo>
                    <a:pt x="2502" y="12"/>
                    <a:pt x="2474" y="0"/>
                    <a:pt x="244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37" name="Google Shape;637;p8"/>
            <p:cNvSpPr/>
            <p:nvPr/>
          </p:nvSpPr>
          <p:spPr>
            <a:xfrm>
              <a:off x="7759450" y="3237775"/>
              <a:ext cx="527950" cy="355400"/>
            </a:xfrm>
            <a:custGeom>
              <a:avLst/>
              <a:gdLst/>
              <a:ahLst/>
              <a:cxnLst/>
              <a:rect l="l" t="t" r="r" b="b"/>
              <a:pathLst>
                <a:path w="21118" h="14216" extrusionOk="0">
                  <a:moveTo>
                    <a:pt x="8082" y="0"/>
                  </a:moveTo>
                  <a:cubicBezTo>
                    <a:pt x="3664" y="0"/>
                    <a:pt x="590" y="3053"/>
                    <a:pt x="0" y="3914"/>
                  </a:cubicBezTo>
                  <a:cubicBezTo>
                    <a:pt x="0" y="3914"/>
                    <a:pt x="2710" y="7970"/>
                    <a:pt x="4785" y="7970"/>
                  </a:cubicBezTo>
                  <a:cubicBezTo>
                    <a:pt x="4846" y="7970"/>
                    <a:pt x="4906" y="7966"/>
                    <a:pt x="4966" y="7959"/>
                  </a:cubicBezTo>
                  <a:cubicBezTo>
                    <a:pt x="6101" y="7822"/>
                    <a:pt x="7114" y="6826"/>
                    <a:pt x="7804" y="5943"/>
                  </a:cubicBezTo>
                  <a:lnTo>
                    <a:pt x="7804" y="5943"/>
                  </a:lnTo>
                  <a:cubicBezTo>
                    <a:pt x="7203" y="6981"/>
                    <a:pt x="6580" y="8382"/>
                    <a:pt x="6840" y="9406"/>
                  </a:cubicBezTo>
                  <a:cubicBezTo>
                    <a:pt x="7277" y="11118"/>
                    <a:pt x="11686" y="14216"/>
                    <a:pt x="13533" y="14216"/>
                  </a:cubicBezTo>
                  <a:cubicBezTo>
                    <a:pt x="13654" y="14216"/>
                    <a:pt x="13764" y="14202"/>
                    <a:pt x="13862" y="14174"/>
                  </a:cubicBezTo>
                  <a:cubicBezTo>
                    <a:pt x="15440" y="13719"/>
                    <a:pt x="21118" y="6145"/>
                    <a:pt x="13862" y="1744"/>
                  </a:cubicBezTo>
                  <a:cubicBezTo>
                    <a:pt x="11773" y="474"/>
                    <a:pt x="9823" y="0"/>
                    <a:pt x="808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38" name="Google Shape;638;p8"/>
            <p:cNvSpPr/>
            <p:nvPr/>
          </p:nvSpPr>
          <p:spPr>
            <a:xfrm>
              <a:off x="8041975" y="3511725"/>
              <a:ext cx="144750" cy="178750"/>
            </a:xfrm>
            <a:custGeom>
              <a:avLst/>
              <a:gdLst/>
              <a:ahLst/>
              <a:cxnLst/>
              <a:rect l="l" t="t" r="r" b="b"/>
              <a:pathLst>
                <a:path w="5790" h="7150" extrusionOk="0">
                  <a:moveTo>
                    <a:pt x="4182" y="1"/>
                  </a:moveTo>
                  <a:cubicBezTo>
                    <a:pt x="3766" y="1"/>
                    <a:pt x="3237" y="212"/>
                    <a:pt x="2561" y="722"/>
                  </a:cubicBezTo>
                  <a:cubicBezTo>
                    <a:pt x="2561" y="722"/>
                    <a:pt x="2561" y="3972"/>
                    <a:pt x="72" y="7020"/>
                  </a:cubicBezTo>
                  <a:cubicBezTo>
                    <a:pt x="0" y="7109"/>
                    <a:pt x="18" y="7150"/>
                    <a:pt x="106" y="7150"/>
                  </a:cubicBezTo>
                  <a:cubicBezTo>
                    <a:pt x="796" y="7150"/>
                    <a:pt x="5789" y="4636"/>
                    <a:pt x="5668" y="2799"/>
                  </a:cubicBezTo>
                  <a:cubicBezTo>
                    <a:pt x="5576" y="1465"/>
                    <a:pt x="5275" y="1"/>
                    <a:pt x="418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39" name="Google Shape;639;p8"/>
            <p:cNvSpPr/>
            <p:nvPr/>
          </p:nvSpPr>
          <p:spPr>
            <a:xfrm>
              <a:off x="8177225" y="3531575"/>
              <a:ext cx="246775" cy="289950"/>
            </a:xfrm>
            <a:custGeom>
              <a:avLst/>
              <a:gdLst/>
              <a:ahLst/>
              <a:cxnLst/>
              <a:rect l="l" t="t" r="r" b="b"/>
              <a:pathLst>
                <a:path w="9871" h="11598" extrusionOk="0">
                  <a:moveTo>
                    <a:pt x="2841" y="1"/>
                  </a:moveTo>
                  <a:cubicBezTo>
                    <a:pt x="1998" y="1"/>
                    <a:pt x="1409" y="93"/>
                    <a:pt x="1409" y="93"/>
                  </a:cubicBezTo>
                  <a:cubicBezTo>
                    <a:pt x="0" y="6894"/>
                    <a:pt x="5504" y="11597"/>
                    <a:pt x="5504" y="11597"/>
                  </a:cubicBezTo>
                  <a:cubicBezTo>
                    <a:pt x="5504" y="11597"/>
                    <a:pt x="9871" y="5968"/>
                    <a:pt x="8315" y="2614"/>
                  </a:cubicBezTo>
                  <a:cubicBezTo>
                    <a:pt x="7275" y="373"/>
                    <a:pt x="4541" y="1"/>
                    <a:pt x="284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40" name="Google Shape;640;p8"/>
            <p:cNvSpPr/>
            <p:nvPr/>
          </p:nvSpPr>
          <p:spPr>
            <a:xfrm>
              <a:off x="7416350" y="3624050"/>
              <a:ext cx="331600" cy="251850"/>
            </a:xfrm>
            <a:custGeom>
              <a:avLst/>
              <a:gdLst/>
              <a:ahLst/>
              <a:cxnLst/>
              <a:rect l="l" t="t" r="r" b="b"/>
              <a:pathLst>
                <a:path w="13264" h="10074" extrusionOk="0">
                  <a:moveTo>
                    <a:pt x="4734" y="0"/>
                  </a:moveTo>
                  <a:cubicBezTo>
                    <a:pt x="4707" y="0"/>
                    <a:pt x="4689" y="7"/>
                    <a:pt x="4681" y="21"/>
                  </a:cubicBezTo>
                  <a:cubicBezTo>
                    <a:pt x="4450" y="406"/>
                    <a:pt x="581" y="4007"/>
                    <a:pt x="581" y="4007"/>
                  </a:cubicBezTo>
                  <a:cubicBezTo>
                    <a:pt x="1" y="4550"/>
                    <a:pt x="5085" y="10073"/>
                    <a:pt x="6352" y="10073"/>
                  </a:cubicBezTo>
                  <a:cubicBezTo>
                    <a:pt x="6390" y="10073"/>
                    <a:pt x="6425" y="10068"/>
                    <a:pt x="6456" y="10058"/>
                  </a:cubicBezTo>
                  <a:cubicBezTo>
                    <a:pt x="7514" y="9707"/>
                    <a:pt x="13264" y="5070"/>
                    <a:pt x="13264" y="5070"/>
                  </a:cubicBezTo>
                  <a:cubicBezTo>
                    <a:pt x="12440" y="4727"/>
                    <a:pt x="5448" y="0"/>
                    <a:pt x="4734"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41" name="Google Shape;641;p8"/>
            <p:cNvSpPr/>
            <p:nvPr/>
          </p:nvSpPr>
          <p:spPr>
            <a:xfrm>
              <a:off x="7852075" y="3810800"/>
              <a:ext cx="309975" cy="274350"/>
            </a:xfrm>
            <a:custGeom>
              <a:avLst/>
              <a:gdLst/>
              <a:ahLst/>
              <a:cxnLst/>
              <a:rect l="l" t="t" r="r" b="b"/>
              <a:pathLst>
                <a:path w="12399" h="10974" extrusionOk="0">
                  <a:moveTo>
                    <a:pt x="2571" y="1"/>
                  </a:moveTo>
                  <a:lnTo>
                    <a:pt x="1" y="7871"/>
                  </a:lnTo>
                  <a:cubicBezTo>
                    <a:pt x="55" y="7868"/>
                    <a:pt x="111" y="7866"/>
                    <a:pt x="168" y="7866"/>
                  </a:cubicBezTo>
                  <a:cubicBezTo>
                    <a:pt x="2900" y="7866"/>
                    <a:pt x="9477" y="10974"/>
                    <a:pt x="9477" y="10974"/>
                  </a:cubicBezTo>
                  <a:cubicBezTo>
                    <a:pt x="9833" y="10436"/>
                    <a:pt x="12398" y="4774"/>
                    <a:pt x="12398" y="4774"/>
                  </a:cubicBezTo>
                  <a:cubicBezTo>
                    <a:pt x="8468" y="970"/>
                    <a:pt x="2571" y="1"/>
                    <a:pt x="2571"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42" name="Google Shape;642;p8"/>
            <p:cNvSpPr/>
            <p:nvPr/>
          </p:nvSpPr>
          <p:spPr>
            <a:xfrm>
              <a:off x="7971975" y="3844150"/>
              <a:ext cx="41650" cy="170950"/>
            </a:xfrm>
            <a:custGeom>
              <a:avLst/>
              <a:gdLst/>
              <a:ahLst/>
              <a:cxnLst/>
              <a:rect l="l" t="t" r="r" b="b"/>
              <a:pathLst>
                <a:path w="1666" h="6838" extrusionOk="0">
                  <a:moveTo>
                    <a:pt x="384" y="1"/>
                  </a:moveTo>
                  <a:cubicBezTo>
                    <a:pt x="369" y="1"/>
                    <a:pt x="355" y="4"/>
                    <a:pt x="340" y="10"/>
                  </a:cubicBezTo>
                  <a:cubicBezTo>
                    <a:pt x="285" y="37"/>
                    <a:pt x="264" y="103"/>
                    <a:pt x="290" y="152"/>
                  </a:cubicBezTo>
                  <a:cubicBezTo>
                    <a:pt x="302" y="179"/>
                    <a:pt x="1436" y="2590"/>
                    <a:pt x="22" y="6696"/>
                  </a:cubicBezTo>
                  <a:cubicBezTo>
                    <a:pt x="1" y="6751"/>
                    <a:pt x="33" y="6812"/>
                    <a:pt x="87" y="6833"/>
                  </a:cubicBezTo>
                  <a:cubicBezTo>
                    <a:pt x="99" y="6838"/>
                    <a:pt x="110" y="6838"/>
                    <a:pt x="120" y="6838"/>
                  </a:cubicBezTo>
                  <a:cubicBezTo>
                    <a:pt x="165" y="6838"/>
                    <a:pt x="208" y="6812"/>
                    <a:pt x="219" y="6767"/>
                  </a:cubicBezTo>
                  <a:cubicBezTo>
                    <a:pt x="1666" y="2569"/>
                    <a:pt x="532" y="162"/>
                    <a:pt x="482" y="58"/>
                  </a:cubicBezTo>
                  <a:cubicBezTo>
                    <a:pt x="462" y="22"/>
                    <a:pt x="424" y="1"/>
                    <a:pt x="38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43" name="Google Shape;643;p8"/>
            <p:cNvSpPr/>
            <p:nvPr/>
          </p:nvSpPr>
          <p:spPr>
            <a:xfrm>
              <a:off x="7553650" y="3728275"/>
              <a:ext cx="133900" cy="121200"/>
            </a:xfrm>
            <a:custGeom>
              <a:avLst/>
              <a:gdLst/>
              <a:ahLst/>
              <a:cxnLst/>
              <a:rect l="l" t="t" r="r" b="b"/>
              <a:pathLst>
                <a:path w="5356" h="4848" extrusionOk="0">
                  <a:moveTo>
                    <a:pt x="5245" y="0"/>
                  </a:moveTo>
                  <a:cubicBezTo>
                    <a:pt x="5238" y="0"/>
                    <a:pt x="5231" y="1"/>
                    <a:pt x="5224" y="3"/>
                  </a:cubicBezTo>
                  <a:cubicBezTo>
                    <a:pt x="3284" y="342"/>
                    <a:pt x="170" y="4501"/>
                    <a:pt x="38" y="4677"/>
                  </a:cubicBezTo>
                  <a:cubicBezTo>
                    <a:pt x="0" y="4726"/>
                    <a:pt x="11" y="4792"/>
                    <a:pt x="61" y="4825"/>
                  </a:cubicBezTo>
                  <a:cubicBezTo>
                    <a:pt x="77" y="4842"/>
                    <a:pt x="99" y="4847"/>
                    <a:pt x="120" y="4847"/>
                  </a:cubicBezTo>
                  <a:cubicBezTo>
                    <a:pt x="153" y="4847"/>
                    <a:pt x="186" y="4830"/>
                    <a:pt x="208" y="4804"/>
                  </a:cubicBezTo>
                  <a:cubicBezTo>
                    <a:pt x="241" y="4764"/>
                    <a:pt x="3403" y="539"/>
                    <a:pt x="5262" y="210"/>
                  </a:cubicBezTo>
                  <a:cubicBezTo>
                    <a:pt x="5316" y="200"/>
                    <a:pt x="5355" y="145"/>
                    <a:pt x="5343" y="84"/>
                  </a:cubicBezTo>
                  <a:cubicBezTo>
                    <a:pt x="5339" y="36"/>
                    <a:pt x="5296" y="0"/>
                    <a:pt x="524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44" name="Google Shape;644;p8"/>
            <p:cNvSpPr/>
            <p:nvPr/>
          </p:nvSpPr>
          <p:spPr>
            <a:xfrm>
              <a:off x="7734900" y="3786175"/>
              <a:ext cx="172550" cy="87400"/>
            </a:xfrm>
            <a:custGeom>
              <a:avLst/>
              <a:gdLst/>
              <a:ahLst/>
              <a:cxnLst/>
              <a:rect l="l" t="t" r="r" b="b"/>
              <a:pathLst>
                <a:path w="6902" h="3496" extrusionOk="0">
                  <a:moveTo>
                    <a:pt x="116" y="1"/>
                  </a:moveTo>
                  <a:cubicBezTo>
                    <a:pt x="107" y="1"/>
                    <a:pt x="98" y="2"/>
                    <a:pt x="89" y="4"/>
                  </a:cubicBezTo>
                  <a:cubicBezTo>
                    <a:pt x="34" y="21"/>
                    <a:pt x="1" y="75"/>
                    <a:pt x="13" y="131"/>
                  </a:cubicBezTo>
                  <a:cubicBezTo>
                    <a:pt x="34" y="207"/>
                    <a:pt x="494" y="2038"/>
                    <a:pt x="2188" y="3118"/>
                  </a:cubicBezTo>
                  <a:cubicBezTo>
                    <a:pt x="2621" y="3391"/>
                    <a:pt x="3120" y="3495"/>
                    <a:pt x="3623" y="3495"/>
                  </a:cubicBezTo>
                  <a:cubicBezTo>
                    <a:pt x="5143" y="3495"/>
                    <a:pt x="6742" y="2569"/>
                    <a:pt x="6830" y="2514"/>
                  </a:cubicBezTo>
                  <a:cubicBezTo>
                    <a:pt x="6886" y="2488"/>
                    <a:pt x="6901" y="2422"/>
                    <a:pt x="6869" y="2372"/>
                  </a:cubicBezTo>
                  <a:cubicBezTo>
                    <a:pt x="6850" y="2339"/>
                    <a:pt x="6814" y="2321"/>
                    <a:pt x="6777" y="2321"/>
                  </a:cubicBezTo>
                  <a:cubicBezTo>
                    <a:pt x="6760" y="2321"/>
                    <a:pt x="6742" y="2325"/>
                    <a:pt x="6726" y="2334"/>
                  </a:cubicBezTo>
                  <a:cubicBezTo>
                    <a:pt x="6705" y="2346"/>
                    <a:pt x="5094" y="3282"/>
                    <a:pt x="3614" y="3282"/>
                  </a:cubicBezTo>
                  <a:cubicBezTo>
                    <a:pt x="3146" y="3282"/>
                    <a:pt x="2690" y="3188"/>
                    <a:pt x="2303" y="2942"/>
                  </a:cubicBezTo>
                  <a:cubicBezTo>
                    <a:pt x="681" y="1906"/>
                    <a:pt x="220" y="98"/>
                    <a:pt x="220" y="81"/>
                  </a:cubicBezTo>
                  <a:cubicBezTo>
                    <a:pt x="206" y="35"/>
                    <a:pt x="165" y="1"/>
                    <a:pt x="11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645" name="Google Shape;645;p8"/>
          <p:cNvGrpSpPr/>
          <p:nvPr/>
        </p:nvGrpSpPr>
        <p:grpSpPr>
          <a:xfrm flipH="1">
            <a:off x="7330376" y="2586447"/>
            <a:ext cx="1315503" cy="1991723"/>
            <a:chOff x="191900" y="2943925"/>
            <a:chExt cx="1080850" cy="1636450"/>
          </a:xfrm>
        </p:grpSpPr>
        <p:sp>
          <p:nvSpPr>
            <p:cNvPr id="646" name="Google Shape;646;p8"/>
            <p:cNvSpPr/>
            <p:nvPr/>
          </p:nvSpPr>
          <p:spPr>
            <a:xfrm>
              <a:off x="469350" y="2943925"/>
              <a:ext cx="742700" cy="528675"/>
            </a:xfrm>
            <a:custGeom>
              <a:avLst/>
              <a:gdLst/>
              <a:ahLst/>
              <a:cxnLst/>
              <a:rect l="l" t="t" r="r" b="b"/>
              <a:pathLst>
                <a:path w="29708" h="21147" extrusionOk="0">
                  <a:moveTo>
                    <a:pt x="14607" y="1"/>
                  </a:moveTo>
                  <a:cubicBezTo>
                    <a:pt x="12241" y="1"/>
                    <a:pt x="11302" y="2619"/>
                    <a:pt x="11302" y="2619"/>
                  </a:cubicBezTo>
                  <a:cubicBezTo>
                    <a:pt x="11302" y="2619"/>
                    <a:pt x="10319" y="1212"/>
                    <a:pt x="8250" y="1212"/>
                  </a:cubicBezTo>
                  <a:cubicBezTo>
                    <a:pt x="7604" y="1212"/>
                    <a:pt x="6853" y="1349"/>
                    <a:pt x="5992" y="1709"/>
                  </a:cubicBezTo>
                  <a:cubicBezTo>
                    <a:pt x="2375" y="3222"/>
                    <a:pt x="4315" y="7535"/>
                    <a:pt x="4315" y="7535"/>
                  </a:cubicBezTo>
                  <a:cubicBezTo>
                    <a:pt x="4315" y="7535"/>
                    <a:pt x="911" y="8374"/>
                    <a:pt x="1328" y="11322"/>
                  </a:cubicBezTo>
                  <a:cubicBezTo>
                    <a:pt x="1629" y="13444"/>
                    <a:pt x="3564" y="13975"/>
                    <a:pt x="3564" y="13975"/>
                  </a:cubicBezTo>
                  <a:cubicBezTo>
                    <a:pt x="3564" y="13975"/>
                    <a:pt x="0" y="16031"/>
                    <a:pt x="3493" y="19128"/>
                  </a:cubicBezTo>
                  <a:cubicBezTo>
                    <a:pt x="4664" y="20167"/>
                    <a:pt x="6435" y="20255"/>
                    <a:pt x="6998" y="20255"/>
                  </a:cubicBezTo>
                  <a:cubicBezTo>
                    <a:pt x="7112" y="20255"/>
                    <a:pt x="7176" y="20251"/>
                    <a:pt x="7176" y="20251"/>
                  </a:cubicBezTo>
                  <a:lnTo>
                    <a:pt x="23520" y="21144"/>
                  </a:lnTo>
                  <a:cubicBezTo>
                    <a:pt x="23520" y="21144"/>
                    <a:pt x="23557" y="21146"/>
                    <a:pt x="23625" y="21146"/>
                  </a:cubicBezTo>
                  <a:cubicBezTo>
                    <a:pt x="24149" y="21146"/>
                    <a:pt x="26512" y="21017"/>
                    <a:pt x="27696" y="18761"/>
                  </a:cubicBezTo>
                  <a:cubicBezTo>
                    <a:pt x="29033" y="16217"/>
                    <a:pt x="27181" y="14605"/>
                    <a:pt x="27181" y="14605"/>
                  </a:cubicBezTo>
                  <a:cubicBezTo>
                    <a:pt x="27181" y="14605"/>
                    <a:pt x="29708" y="13795"/>
                    <a:pt x="29351" y="10566"/>
                  </a:cubicBezTo>
                  <a:cubicBezTo>
                    <a:pt x="29095" y="8244"/>
                    <a:pt x="27399" y="7918"/>
                    <a:pt x="26466" y="7918"/>
                  </a:cubicBezTo>
                  <a:cubicBezTo>
                    <a:pt x="26102" y="7918"/>
                    <a:pt x="25855" y="7968"/>
                    <a:pt x="25855" y="7968"/>
                  </a:cubicBezTo>
                  <a:cubicBezTo>
                    <a:pt x="25855" y="7968"/>
                    <a:pt x="27208" y="4433"/>
                    <a:pt x="23657" y="2114"/>
                  </a:cubicBezTo>
                  <a:cubicBezTo>
                    <a:pt x="23194" y="1813"/>
                    <a:pt x="22748" y="1696"/>
                    <a:pt x="22335" y="1696"/>
                  </a:cubicBezTo>
                  <a:cubicBezTo>
                    <a:pt x="20890" y="1696"/>
                    <a:pt x="19837" y="3123"/>
                    <a:pt x="19837" y="3123"/>
                  </a:cubicBezTo>
                  <a:cubicBezTo>
                    <a:pt x="19837" y="3123"/>
                    <a:pt x="19096" y="1309"/>
                    <a:pt x="15825" y="214"/>
                  </a:cubicBezTo>
                  <a:cubicBezTo>
                    <a:pt x="15382" y="65"/>
                    <a:pt x="14977" y="1"/>
                    <a:pt x="1460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47" name="Google Shape;647;p8"/>
            <p:cNvSpPr/>
            <p:nvPr/>
          </p:nvSpPr>
          <p:spPr>
            <a:xfrm>
              <a:off x="536925" y="4108275"/>
              <a:ext cx="340800" cy="465100"/>
            </a:xfrm>
            <a:custGeom>
              <a:avLst/>
              <a:gdLst/>
              <a:ahLst/>
              <a:cxnLst/>
              <a:rect l="l" t="t" r="r" b="b"/>
              <a:pathLst>
                <a:path w="13632" h="18604" extrusionOk="0">
                  <a:moveTo>
                    <a:pt x="965" y="1"/>
                  </a:moveTo>
                  <a:lnTo>
                    <a:pt x="1" y="6529"/>
                  </a:lnTo>
                  <a:cubicBezTo>
                    <a:pt x="3431" y="8184"/>
                    <a:pt x="9735" y="18603"/>
                    <a:pt x="9735" y="18603"/>
                  </a:cubicBezTo>
                  <a:cubicBezTo>
                    <a:pt x="9735" y="18603"/>
                    <a:pt x="12859" y="17288"/>
                    <a:pt x="13510" y="16828"/>
                  </a:cubicBezTo>
                  <a:cubicBezTo>
                    <a:pt x="13632" y="16741"/>
                    <a:pt x="13621" y="16706"/>
                    <a:pt x="13523" y="16706"/>
                  </a:cubicBezTo>
                  <a:cubicBezTo>
                    <a:pt x="13100" y="16706"/>
                    <a:pt x="11061" y="17359"/>
                    <a:pt x="11061" y="17359"/>
                  </a:cubicBezTo>
                  <a:cubicBezTo>
                    <a:pt x="11061" y="17359"/>
                    <a:pt x="10623" y="10557"/>
                    <a:pt x="7701" y="6173"/>
                  </a:cubicBezTo>
                  <a:cubicBezTo>
                    <a:pt x="4780" y="1789"/>
                    <a:pt x="965" y="1"/>
                    <a:pt x="965" y="1"/>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48" name="Google Shape;648;p8"/>
            <p:cNvSpPr/>
            <p:nvPr/>
          </p:nvSpPr>
          <p:spPr>
            <a:xfrm>
              <a:off x="743950" y="4498275"/>
              <a:ext cx="149500" cy="82100"/>
            </a:xfrm>
            <a:custGeom>
              <a:avLst/>
              <a:gdLst/>
              <a:ahLst/>
              <a:cxnLst/>
              <a:rect l="l" t="t" r="r" b="b"/>
              <a:pathLst>
                <a:path w="5980" h="3284" extrusionOk="0">
                  <a:moveTo>
                    <a:pt x="2835" y="0"/>
                  </a:moveTo>
                  <a:lnTo>
                    <a:pt x="0" y="1129"/>
                  </a:lnTo>
                  <a:lnTo>
                    <a:pt x="1004" y="3283"/>
                  </a:lnTo>
                  <a:lnTo>
                    <a:pt x="5980" y="1124"/>
                  </a:lnTo>
                  <a:cubicBezTo>
                    <a:pt x="5619" y="641"/>
                    <a:pt x="4790" y="531"/>
                    <a:pt x="4109" y="531"/>
                  </a:cubicBezTo>
                  <a:cubicBezTo>
                    <a:pt x="3538" y="531"/>
                    <a:pt x="3070" y="608"/>
                    <a:pt x="3070" y="608"/>
                  </a:cubicBezTo>
                  <a:lnTo>
                    <a:pt x="2835"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49" name="Google Shape;649;p8"/>
            <p:cNvSpPr/>
            <p:nvPr/>
          </p:nvSpPr>
          <p:spPr>
            <a:xfrm>
              <a:off x="799575" y="4501400"/>
              <a:ext cx="22100" cy="22500"/>
            </a:xfrm>
            <a:custGeom>
              <a:avLst/>
              <a:gdLst/>
              <a:ahLst/>
              <a:cxnLst/>
              <a:rect l="l" t="t" r="r" b="b"/>
              <a:pathLst>
                <a:path w="884" h="900" extrusionOk="0">
                  <a:moveTo>
                    <a:pt x="766" y="0"/>
                  </a:moveTo>
                  <a:cubicBezTo>
                    <a:pt x="739" y="0"/>
                    <a:pt x="711" y="11"/>
                    <a:pt x="691" y="34"/>
                  </a:cubicBezTo>
                  <a:lnTo>
                    <a:pt x="39" y="718"/>
                  </a:lnTo>
                  <a:cubicBezTo>
                    <a:pt x="1" y="763"/>
                    <a:pt x="1" y="829"/>
                    <a:pt x="44" y="867"/>
                  </a:cubicBezTo>
                  <a:cubicBezTo>
                    <a:pt x="67" y="889"/>
                    <a:pt x="94" y="900"/>
                    <a:pt x="117" y="900"/>
                  </a:cubicBezTo>
                  <a:cubicBezTo>
                    <a:pt x="143" y="900"/>
                    <a:pt x="176" y="889"/>
                    <a:pt x="193" y="867"/>
                  </a:cubicBezTo>
                  <a:lnTo>
                    <a:pt x="845" y="176"/>
                  </a:lnTo>
                  <a:cubicBezTo>
                    <a:pt x="883" y="138"/>
                    <a:pt x="883" y="67"/>
                    <a:pt x="840" y="28"/>
                  </a:cubicBezTo>
                  <a:cubicBezTo>
                    <a:pt x="819" y="10"/>
                    <a:pt x="792" y="0"/>
                    <a:pt x="76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50" name="Google Shape;650;p8"/>
            <p:cNvSpPr/>
            <p:nvPr/>
          </p:nvSpPr>
          <p:spPr>
            <a:xfrm>
              <a:off x="811350" y="4506700"/>
              <a:ext cx="18675" cy="27775"/>
            </a:xfrm>
            <a:custGeom>
              <a:avLst/>
              <a:gdLst/>
              <a:ahLst/>
              <a:cxnLst/>
              <a:rect l="l" t="t" r="r" b="b"/>
              <a:pathLst>
                <a:path w="747" h="1111" extrusionOk="0">
                  <a:moveTo>
                    <a:pt x="624" y="1"/>
                  </a:moveTo>
                  <a:cubicBezTo>
                    <a:pt x="587" y="1"/>
                    <a:pt x="551" y="19"/>
                    <a:pt x="533" y="53"/>
                  </a:cubicBezTo>
                  <a:lnTo>
                    <a:pt x="28" y="951"/>
                  </a:lnTo>
                  <a:cubicBezTo>
                    <a:pt x="1" y="1000"/>
                    <a:pt x="18" y="1065"/>
                    <a:pt x="73" y="1093"/>
                  </a:cubicBezTo>
                  <a:cubicBezTo>
                    <a:pt x="89" y="1105"/>
                    <a:pt x="106" y="1110"/>
                    <a:pt x="122" y="1110"/>
                  </a:cubicBezTo>
                  <a:cubicBezTo>
                    <a:pt x="160" y="1110"/>
                    <a:pt x="193" y="1088"/>
                    <a:pt x="215" y="1055"/>
                  </a:cubicBezTo>
                  <a:lnTo>
                    <a:pt x="719" y="157"/>
                  </a:lnTo>
                  <a:cubicBezTo>
                    <a:pt x="747" y="107"/>
                    <a:pt x="724" y="41"/>
                    <a:pt x="676" y="13"/>
                  </a:cubicBezTo>
                  <a:cubicBezTo>
                    <a:pt x="659" y="5"/>
                    <a:pt x="642" y="1"/>
                    <a:pt x="62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51" name="Google Shape;651;p8"/>
            <p:cNvSpPr/>
            <p:nvPr/>
          </p:nvSpPr>
          <p:spPr>
            <a:xfrm>
              <a:off x="831900" y="4509050"/>
              <a:ext cx="10600" cy="25425"/>
            </a:xfrm>
            <a:custGeom>
              <a:avLst/>
              <a:gdLst/>
              <a:ahLst/>
              <a:cxnLst/>
              <a:rect l="l" t="t" r="r" b="b"/>
              <a:pathLst>
                <a:path w="424" h="1017" extrusionOk="0">
                  <a:moveTo>
                    <a:pt x="309" y="0"/>
                  </a:moveTo>
                  <a:cubicBezTo>
                    <a:pt x="262" y="0"/>
                    <a:pt x="214" y="32"/>
                    <a:pt x="205" y="84"/>
                  </a:cubicBezTo>
                  <a:lnTo>
                    <a:pt x="18" y="885"/>
                  </a:lnTo>
                  <a:cubicBezTo>
                    <a:pt x="1" y="939"/>
                    <a:pt x="40" y="999"/>
                    <a:pt x="94" y="1011"/>
                  </a:cubicBezTo>
                  <a:cubicBezTo>
                    <a:pt x="106" y="1016"/>
                    <a:pt x="111" y="1016"/>
                    <a:pt x="122" y="1016"/>
                  </a:cubicBezTo>
                  <a:cubicBezTo>
                    <a:pt x="165" y="1016"/>
                    <a:pt x="210" y="983"/>
                    <a:pt x="221" y="933"/>
                  </a:cubicBezTo>
                  <a:lnTo>
                    <a:pt x="407" y="128"/>
                  </a:lnTo>
                  <a:cubicBezTo>
                    <a:pt x="423" y="73"/>
                    <a:pt x="385" y="18"/>
                    <a:pt x="330" y="2"/>
                  </a:cubicBezTo>
                  <a:cubicBezTo>
                    <a:pt x="323" y="1"/>
                    <a:pt x="316" y="0"/>
                    <a:pt x="30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52" name="Google Shape;652;p8"/>
            <p:cNvSpPr/>
            <p:nvPr/>
          </p:nvSpPr>
          <p:spPr>
            <a:xfrm>
              <a:off x="731350" y="4042250"/>
              <a:ext cx="404650" cy="401650"/>
            </a:xfrm>
            <a:custGeom>
              <a:avLst/>
              <a:gdLst/>
              <a:ahLst/>
              <a:cxnLst/>
              <a:rect l="l" t="t" r="r" b="b"/>
              <a:pathLst>
                <a:path w="16186" h="16066" extrusionOk="0">
                  <a:moveTo>
                    <a:pt x="0" y="1"/>
                  </a:moveTo>
                  <a:lnTo>
                    <a:pt x="577" y="6572"/>
                  </a:lnTo>
                  <a:cubicBezTo>
                    <a:pt x="4293" y="7389"/>
                    <a:pt x="12843" y="16066"/>
                    <a:pt x="12843" y="16066"/>
                  </a:cubicBezTo>
                  <a:cubicBezTo>
                    <a:pt x="12843" y="16066"/>
                    <a:pt x="15577" y="14060"/>
                    <a:pt x="16104" y="13456"/>
                  </a:cubicBezTo>
                  <a:cubicBezTo>
                    <a:pt x="16182" y="13366"/>
                    <a:pt x="16186" y="13328"/>
                    <a:pt x="16135" y="13328"/>
                  </a:cubicBezTo>
                  <a:cubicBezTo>
                    <a:pt x="15850" y="13328"/>
                    <a:pt x="13845" y="14541"/>
                    <a:pt x="13845" y="14541"/>
                  </a:cubicBezTo>
                  <a:cubicBezTo>
                    <a:pt x="13845" y="14541"/>
                    <a:pt x="11839" y="8030"/>
                    <a:pt x="7981" y="4440"/>
                  </a:cubicBezTo>
                  <a:cubicBezTo>
                    <a:pt x="4122" y="850"/>
                    <a:pt x="0" y="1"/>
                    <a:pt x="0" y="1"/>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53" name="Google Shape;653;p8"/>
            <p:cNvSpPr/>
            <p:nvPr/>
          </p:nvSpPr>
          <p:spPr>
            <a:xfrm>
              <a:off x="1006200" y="4362625"/>
              <a:ext cx="145400" cy="90575"/>
            </a:xfrm>
            <a:custGeom>
              <a:avLst/>
              <a:gdLst/>
              <a:ahLst/>
              <a:cxnLst/>
              <a:rect l="l" t="t" r="r" b="b"/>
              <a:pathLst>
                <a:path w="5816" h="3623" extrusionOk="0">
                  <a:moveTo>
                    <a:pt x="2495" y="0"/>
                  </a:moveTo>
                  <a:lnTo>
                    <a:pt x="1" y="1764"/>
                  </a:lnTo>
                  <a:lnTo>
                    <a:pt x="1475" y="3623"/>
                  </a:lnTo>
                  <a:lnTo>
                    <a:pt x="5816" y="367"/>
                  </a:lnTo>
                  <a:cubicBezTo>
                    <a:pt x="5573" y="163"/>
                    <a:pt x="5227" y="90"/>
                    <a:pt x="4857" y="90"/>
                  </a:cubicBezTo>
                  <a:cubicBezTo>
                    <a:pt x="3936" y="90"/>
                    <a:pt x="2868" y="542"/>
                    <a:pt x="2868" y="542"/>
                  </a:cubicBezTo>
                  <a:lnTo>
                    <a:pt x="2495"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54" name="Google Shape;654;p8"/>
            <p:cNvSpPr/>
            <p:nvPr/>
          </p:nvSpPr>
          <p:spPr>
            <a:xfrm>
              <a:off x="1058825" y="4364750"/>
              <a:ext cx="17975" cy="25850"/>
            </a:xfrm>
            <a:custGeom>
              <a:avLst/>
              <a:gdLst/>
              <a:ahLst/>
              <a:cxnLst/>
              <a:rect l="l" t="t" r="r" b="b"/>
              <a:pathLst>
                <a:path w="719" h="1034" extrusionOk="0">
                  <a:moveTo>
                    <a:pt x="596" y="0"/>
                  </a:moveTo>
                  <a:cubicBezTo>
                    <a:pt x="559" y="0"/>
                    <a:pt x="524" y="19"/>
                    <a:pt x="505" y="52"/>
                  </a:cubicBezTo>
                  <a:lnTo>
                    <a:pt x="33" y="874"/>
                  </a:lnTo>
                  <a:cubicBezTo>
                    <a:pt x="0" y="923"/>
                    <a:pt x="23" y="989"/>
                    <a:pt x="73" y="1016"/>
                  </a:cubicBezTo>
                  <a:cubicBezTo>
                    <a:pt x="88" y="1028"/>
                    <a:pt x="105" y="1033"/>
                    <a:pt x="121" y="1033"/>
                  </a:cubicBezTo>
                  <a:cubicBezTo>
                    <a:pt x="159" y="1033"/>
                    <a:pt x="197" y="1011"/>
                    <a:pt x="215" y="978"/>
                  </a:cubicBezTo>
                  <a:lnTo>
                    <a:pt x="686" y="161"/>
                  </a:lnTo>
                  <a:cubicBezTo>
                    <a:pt x="718" y="107"/>
                    <a:pt x="703" y="47"/>
                    <a:pt x="647" y="14"/>
                  </a:cubicBezTo>
                  <a:cubicBezTo>
                    <a:pt x="631" y="5"/>
                    <a:pt x="613" y="0"/>
                    <a:pt x="59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55" name="Google Shape;655;p8"/>
            <p:cNvSpPr/>
            <p:nvPr/>
          </p:nvSpPr>
          <p:spPr>
            <a:xfrm>
              <a:off x="283975" y="3532400"/>
              <a:ext cx="545800" cy="575900"/>
            </a:xfrm>
            <a:custGeom>
              <a:avLst/>
              <a:gdLst/>
              <a:ahLst/>
              <a:cxnLst/>
              <a:rect l="l" t="t" r="r" b="b"/>
              <a:pathLst>
                <a:path w="21832" h="23036" extrusionOk="0">
                  <a:moveTo>
                    <a:pt x="10699" y="1"/>
                  </a:moveTo>
                  <a:cubicBezTo>
                    <a:pt x="10699" y="1"/>
                    <a:pt x="1" y="5712"/>
                    <a:pt x="4511" y="23036"/>
                  </a:cubicBezTo>
                  <a:cubicBezTo>
                    <a:pt x="4511" y="23036"/>
                    <a:pt x="14645" y="23036"/>
                    <a:pt x="21069" y="21123"/>
                  </a:cubicBezTo>
                  <a:cubicBezTo>
                    <a:pt x="21069" y="21123"/>
                    <a:pt x="21831" y="10342"/>
                    <a:pt x="21831" y="6681"/>
                  </a:cubicBezTo>
                  <a:cubicBezTo>
                    <a:pt x="21831" y="6681"/>
                    <a:pt x="12815" y="1491"/>
                    <a:pt x="1069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56" name="Google Shape;656;p8"/>
            <p:cNvSpPr/>
            <p:nvPr/>
          </p:nvSpPr>
          <p:spPr>
            <a:xfrm>
              <a:off x="857825" y="3490950"/>
              <a:ext cx="414925" cy="327950"/>
            </a:xfrm>
            <a:custGeom>
              <a:avLst/>
              <a:gdLst/>
              <a:ahLst/>
              <a:cxnLst/>
              <a:rect l="l" t="t" r="r" b="b"/>
              <a:pathLst>
                <a:path w="16597" h="13118" extrusionOk="0">
                  <a:moveTo>
                    <a:pt x="15013" y="0"/>
                  </a:moveTo>
                  <a:cubicBezTo>
                    <a:pt x="14706" y="0"/>
                    <a:pt x="13691" y="2306"/>
                    <a:pt x="13691" y="2306"/>
                  </a:cubicBezTo>
                  <a:cubicBezTo>
                    <a:pt x="13691" y="2306"/>
                    <a:pt x="13828" y="179"/>
                    <a:pt x="13407" y="70"/>
                  </a:cubicBezTo>
                  <a:cubicBezTo>
                    <a:pt x="13399" y="67"/>
                    <a:pt x="13391" y="66"/>
                    <a:pt x="13384" y="66"/>
                  </a:cubicBezTo>
                  <a:cubicBezTo>
                    <a:pt x="12970" y="66"/>
                    <a:pt x="12585" y="2886"/>
                    <a:pt x="12585" y="2886"/>
                  </a:cubicBezTo>
                  <a:cubicBezTo>
                    <a:pt x="12585" y="2886"/>
                    <a:pt x="12034" y="1297"/>
                    <a:pt x="11761" y="1297"/>
                  </a:cubicBezTo>
                  <a:cubicBezTo>
                    <a:pt x="11752" y="1297"/>
                    <a:pt x="11743" y="1299"/>
                    <a:pt x="11735" y="1302"/>
                  </a:cubicBezTo>
                  <a:cubicBezTo>
                    <a:pt x="11472" y="1406"/>
                    <a:pt x="11861" y="3538"/>
                    <a:pt x="11861" y="3538"/>
                  </a:cubicBezTo>
                  <a:cubicBezTo>
                    <a:pt x="10374" y="6907"/>
                    <a:pt x="4301" y="7312"/>
                    <a:pt x="1468" y="7312"/>
                  </a:cubicBezTo>
                  <a:cubicBezTo>
                    <a:pt x="572" y="7312"/>
                    <a:pt x="0" y="7271"/>
                    <a:pt x="0" y="7271"/>
                  </a:cubicBezTo>
                  <a:lnTo>
                    <a:pt x="0" y="7271"/>
                  </a:lnTo>
                  <a:lnTo>
                    <a:pt x="488" y="13085"/>
                  </a:lnTo>
                  <a:cubicBezTo>
                    <a:pt x="900" y="13107"/>
                    <a:pt x="1300" y="13117"/>
                    <a:pt x="1688" y="13117"/>
                  </a:cubicBezTo>
                  <a:cubicBezTo>
                    <a:pt x="12777" y="13117"/>
                    <a:pt x="14010" y="4684"/>
                    <a:pt x="14010" y="4684"/>
                  </a:cubicBezTo>
                  <a:cubicBezTo>
                    <a:pt x="14010" y="4684"/>
                    <a:pt x="16322" y="3642"/>
                    <a:pt x="16059" y="3166"/>
                  </a:cubicBezTo>
                  <a:cubicBezTo>
                    <a:pt x="16000" y="3060"/>
                    <a:pt x="15898" y="3018"/>
                    <a:pt x="15774" y="3018"/>
                  </a:cubicBezTo>
                  <a:cubicBezTo>
                    <a:pt x="15341" y="3018"/>
                    <a:pt x="14645" y="3522"/>
                    <a:pt x="14645" y="3522"/>
                  </a:cubicBezTo>
                  <a:cubicBezTo>
                    <a:pt x="14645" y="3522"/>
                    <a:pt x="16597" y="1785"/>
                    <a:pt x="16175" y="1302"/>
                  </a:cubicBezTo>
                  <a:cubicBezTo>
                    <a:pt x="16125" y="1246"/>
                    <a:pt x="16066" y="1221"/>
                    <a:pt x="16000" y="1221"/>
                  </a:cubicBezTo>
                  <a:cubicBezTo>
                    <a:pt x="15495" y="1221"/>
                    <a:pt x="14579" y="2650"/>
                    <a:pt x="14579" y="2650"/>
                  </a:cubicBezTo>
                  <a:cubicBezTo>
                    <a:pt x="14579" y="2650"/>
                    <a:pt x="15275" y="404"/>
                    <a:pt x="15067" y="37"/>
                  </a:cubicBezTo>
                  <a:cubicBezTo>
                    <a:pt x="15053" y="12"/>
                    <a:pt x="15035" y="0"/>
                    <a:pt x="15013"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57" name="Google Shape;657;p8"/>
            <p:cNvSpPr/>
            <p:nvPr/>
          </p:nvSpPr>
          <p:spPr>
            <a:xfrm>
              <a:off x="1169400" y="3560525"/>
              <a:ext cx="21975" cy="29175"/>
            </a:xfrm>
            <a:custGeom>
              <a:avLst/>
              <a:gdLst/>
              <a:ahLst/>
              <a:cxnLst/>
              <a:rect l="l" t="t" r="r" b="b"/>
              <a:pathLst>
                <a:path w="879" h="1167" extrusionOk="0">
                  <a:moveTo>
                    <a:pt x="118" y="0"/>
                  </a:moveTo>
                  <a:cubicBezTo>
                    <a:pt x="87" y="0"/>
                    <a:pt x="56" y="14"/>
                    <a:pt x="34" y="42"/>
                  </a:cubicBezTo>
                  <a:cubicBezTo>
                    <a:pt x="1" y="87"/>
                    <a:pt x="11" y="153"/>
                    <a:pt x="56" y="191"/>
                  </a:cubicBezTo>
                  <a:cubicBezTo>
                    <a:pt x="615" y="608"/>
                    <a:pt x="484" y="1008"/>
                    <a:pt x="477" y="1024"/>
                  </a:cubicBezTo>
                  <a:cubicBezTo>
                    <a:pt x="456" y="1079"/>
                    <a:pt x="484" y="1139"/>
                    <a:pt x="538" y="1160"/>
                  </a:cubicBezTo>
                  <a:cubicBezTo>
                    <a:pt x="549" y="1167"/>
                    <a:pt x="560" y="1167"/>
                    <a:pt x="576" y="1167"/>
                  </a:cubicBezTo>
                  <a:cubicBezTo>
                    <a:pt x="615" y="1167"/>
                    <a:pt x="659" y="1145"/>
                    <a:pt x="674" y="1101"/>
                  </a:cubicBezTo>
                  <a:cubicBezTo>
                    <a:pt x="681" y="1079"/>
                    <a:pt x="878" y="536"/>
                    <a:pt x="181" y="21"/>
                  </a:cubicBezTo>
                  <a:cubicBezTo>
                    <a:pt x="163" y="7"/>
                    <a:pt x="141" y="0"/>
                    <a:pt x="11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58" name="Google Shape;658;p8"/>
            <p:cNvSpPr/>
            <p:nvPr/>
          </p:nvSpPr>
          <p:spPr>
            <a:xfrm>
              <a:off x="191900" y="3129525"/>
              <a:ext cx="311600" cy="490050"/>
            </a:xfrm>
            <a:custGeom>
              <a:avLst/>
              <a:gdLst/>
              <a:ahLst/>
              <a:cxnLst/>
              <a:rect l="l" t="t" r="r" b="b"/>
              <a:pathLst>
                <a:path w="12464" h="19602" extrusionOk="0">
                  <a:moveTo>
                    <a:pt x="8282" y="0"/>
                  </a:moveTo>
                  <a:cubicBezTo>
                    <a:pt x="7663" y="0"/>
                    <a:pt x="7334" y="2517"/>
                    <a:pt x="7334" y="2517"/>
                  </a:cubicBezTo>
                  <a:cubicBezTo>
                    <a:pt x="7334" y="2517"/>
                    <a:pt x="7376" y="1146"/>
                    <a:pt x="6863" y="1146"/>
                  </a:cubicBezTo>
                  <a:cubicBezTo>
                    <a:pt x="6854" y="1146"/>
                    <a:pt x="6845" y="1147"/>
                    <a:pt x="6835" y="1148"/>
                  </a:cubicBezTo>
                  <a:cubicBezTo>
                    <a:pt x="6292" y="1196"/>
                    <a:pt x="6731" y="3696"/>
                    <a:pt x="6731" y="3696"/>
                  </a:cubicBezTo>
                  <a:cubicBezTo>
                    <a:pt x="6731" y="3696"/>
                    <a:pt x="0" y="9862"/>
                    <a:pt x="7382" y="19601"/>
                  </a:cubicBezTo>
                  <a:lnTo>
                    <a:pt x="12464" y="16740"/>
                  </a:lnTo>
                  <a:cubicBezTo>
                    <a:pt x="12464" y="16740"/>
                    <a:pt x="6314" y="8941"/>
                    <a:pt x="8890" y="4831"/>
                  </a:cubicBezTo>
                  <a:cubicBezTo>
                    <a:pt x="8890" y="4831"/>
                    <a:pt x="10868" y="3953"/>
                    <a:pt x="10809" y="3674"/>
                  </a:cubicBezTo>
                  <a:cubicBezTo>
                    <a:pt x="10795" y="3612"/>
                    <a:pt x="10695" y="3588"/>
                    <a:pt x="10547" y="3588"/>
                  </a:cubicBezTo>
                  <a:cubicBezTo>
                    <a:pt x="10049" y="3588"/>
                    <a:pt x="9016" y="3865"/>
                    <a:pt x="9016" y="3865"/>
                  </a:cubicBezTo>
                  <a:cubicBezTo>
                    <a:pt x="9016" y="3865"/>
                    <a:pt x="11214" y="1887"/>
                    <a:pt x="10885" y="1603"/>
                  </a:cubicBezTo>
                  <a:cubicBezTo>
                    <a:pt x="10853" y="1574"/>
                    <a:pt x="10807" y="1561"/>
                    <a:pt x="10751" y="1561"/>
                  </a:cubicBezTo>
                  <a:cubicBezTo>
                    <a:pt x="10242" y="1561"/>
                    <a:pt x="8874" y="2622"/>
                    <a:pt x="8874" y="2622"/>
                  </a:cubicBezTo>
                  <a:cubicBezTo>
                    <a:pt x="8874" y="2622"/>
                    <a:pt x="10387" y="209"/>
                    <a:pt x="9989" y="209"/>
                  </a:cubicBezTo>
                  <a:cubicBezTo>
                    <a:pt x="9986" y="209"/>
                    <a:pt x="9983" y="209"/>
                    <a:pt x="9980" y="210"/>
                  </a:cubicBezTo>
                  <a:cubicBezTo>
                    <a:pt x="9559" y="243"/>
                    <a:pt x="8090" y="2079"/>
                    <a:pt x="8090" y="2079"/>
                  </a:cubicBezTo>
                  <a:cubicBezTo>
                    <a:pt x="8090" y="2079"/>
                    <a:pt x="8945" y="78"/>
                    <a:pt x="8310" y="2"/>
                  </a:cubicBezTo>
                  <a:cubicBezTo>
                    <a:pt x="8301" y="1"/>
                    <a:pt x="8291" y="0"/>
                    <a:pt x="8282"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59" name="Google Shape;659;p8"/>
            <p:cNvSpPr/>
            <p:nvPr/>
          </p:nvSpPr>
          <p:spPr>
            <a:xfrm>
              <a:off x="388125" y="3221375"/>
              <a:ext cx="32225" cy="11525"/>
            </a:xfrm>
            <a:custGeom>
              <a:avLst/>
              <a:gdLst/>
              <a:ahLst/>
              <a:cxnLst/>
              <a:rect l="l" t="t" r="r" b="b"/>
              <a:pathLst>
                <a:path w="1289" h="461" extrusionOk="0">
                  <a:moveTo>
                    <a:pt x="707" y="1"/>
                  </a:moveTo>
                  <a:cubicBezTo>
                    <a:pt x="245" y="1"/>
                    <a:pt x="45" y="279"/>
                    <a:pt x="33" y="296"/>
                  </a:cubicBezTo>
                  <a:cubicBezTo>
                    <a:pt x="0" y="340"/>
                    <a:pt x="11" y="406"/>
                    <a:pt x="60" y="438"/>
                  </a:cubicBezTo>
                  <a:cubicBezTo>
                    <a:pt x="77" y="454"/>
                    <a:pt x="99" y="461"/>
                    <a:pt x="120" y="461"/>
                  </a:cubicBezTo>
                  <a:cubicBezTo>
                    <a:pt x="153" y="461"/>
                    <a:pt x="186" y="444"/>
                    <a:pt x="208" y="416"/>
                  </a:cubicBezTo>
                  <a:cubicBezTo>
                    <a:pt x="216" y="404"/>
                    <a:pt x="360" y="210"/>
                    <a:pt x="710" y="210"/>
                  </a:cubicBezTo>
                  <a:cubicBezTo>
                    <a:pt x="827" y="210"/>
                    <a:pt x="968" y="232"/>
                    <a:pt x="1134" y="290"/>
                  </a:cubicBezTo>
                  <a:cubicBezTo>
                    <a:pt x="1146" y="295"/>
                    <a:pt x="1158" y="297"/>
                    <a:pt x="1170" y="297"/>
                  </a:cubicBezTo>
                  <a:cubicBezTo>
                    <a:pt x="1214" y="297"/>
                    <a:pt x="1253" y="267"/>
                    <a:pt x="1266" y="224"/>
                  </a:cubicBezTo>
                  <a:cubicBezTo>
                    <a:pt x="1288" y="170"/>
                    <a:pt x="1261" y="110"/>
                    <a:pt x="1200" y="93"/>
                  </a:cubicBezTo>
                  <a:cubicBezTo>
                    <a:pt x="1010" y="26"/>
                    <a:pt x="846" y="1"/>
                    <a:pt x="70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60" name="Google Shape;660;p8"/>
            <p:cNvSpPr/>
            <p:nvPr/>
          </p:nvSpPr>
          <p:spPr>
            <a:xfrm>
              <a:off x="396750" y="4060475"/>
              <a:ext cx="522200" cy="280375"/>
            </a:xfrm>
            <a:custGeom>
              <a:avLst/>
              <a:gdLst/>
              <a:ahLst/>
              <a:cxnLst/>
              <a:rect l="l" t="t" r="r" b="b"/>
              <a:pathLst>
                <a:path w="20888" h="11215" extrusionOk="0">
                  <a:moveTo>
                    <a:pt x="16230" y="0"/>
                  </a:moveTo>
                  <a:cubicBezTo>
                    <a:pt x="12408" y="1338"/>
                    <a:pt x="0" y="1913"/>
                    <a:pt x="0" y="1913"/>
                  </a:cubicBezTo>
                  <a:cubicBezTo>
                    <a:pt x="2532" y="5158"/>
                    <a:pt x="7668" y="11214"/>
                    <a:pt x="7668" y="11214"/>
                  </a:cubicBezTo>
                  <a:cubicBezTo>
                    <a:pt x="9147" y="10387"/>
                    <a:pt x="14497" y="7816"/>
                    <a:pt x="14497" y="7816"/>
                  </a:cubicBezTo>
                  <a:cubicBezTo>
                    <a:pt x="13938" y="6200"/>
                    <a:pt x="11581" y="3908"/>
                    <a:pt x="11581" y="3908"/>
                  </a:cubicBezTo>
                  <a:lnTo>
                    <a:pt x="11581" y="3908"/>
                  </a:lnTo>
                  <a:cubicBezTo>
                    <a:pt x="13242" y="4999"/>
                    <a:pt x="15236" y="7301"/>
                    <a:pt x="15236" y="7301"/>
                  </a:cubicBezTo>
                  <a:lnTo>
                    <a:pt x="20887" y="3284"/>
                  </a:lnTo>
                  <a:cubicBezTo>
                    <a:pt x="18920" y="1222"/>
                    <a:pt x="16230" y="0"/>
                    <a:pt x="1623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61" name="Google Shape;661;p8"/>
            <p:cNvSpPr/>
            <p:nvPr/>
          </p:nvSpPr>
          <p:spPr>
            <a:xfrm>
              <a:off x="430450" y="4119425"/>
              <a:ext cx="180325" cy="197300"/>
            </a:xfrm>
            <a:custGeom>
              <a:avLst/>
              <a:gdLst/>
              <a:ahLst/>
              <a:cxnLst/>
              <a:rect l="l" t="t" r="r" b="b"/>
              <a:pathLst>
                <a:path w="7213" h="7892" extrusionOk="0">
                  <a:moveTo>
                    <a:pt x="121" y="1"/>
                  </a:moveTo>
                  <a:cubicBezTo>
                    <a:pt x="91" y="1"/>
                    <a:pt x="60" y="13"/>
                    <a:pt x="39" y="38"/>
                  </a:cubicBezTo>
                  <a:cubicBezTo>
                    <a:pt x="0" y="88"/>
                    <a:pt x="11" y="153"/>
                    <a:pt x="56" y="192"/>
                  </a:cubicBezTo>
                  <a:cubicBezTo>
                    <a:pt x="110" y="235"/>
                    <a:pt x="5821" y="4856"/>
                    <a:pt x="6994" y="7821"/>
                  </a:cubicBezTo>
                  <a:cubicBezTo>
                    <a:pt x="7010" y="7864"/>
                    <a:pt x="7055" y="7892"/>
                    <a:pt x="7093" y="7892"/>
                  </a:cubicBezTo>
                  <a:cubicBezTo>
                    <a:pt x="7109" y="7892"/>
                    <a:pt x="7121" y="7887"/>
                    <a:pt x="7131" y="7881"/>
                  </a:cubicBezTo>
                  <a:cubicBezTo>
                    <a:pt x="7186" y="7859"/>
                    <a:pt x="7213" y="7799"/>
                    <a:pt x="7192" y="7743"/>
                  </a:cubicBezTo>
                  <a:cubicBezTo>
                    <a:pt x="5996" y="4724"/>
                    <a:pt x="423" y="213"/>
                    <a:pt x="187" y="22"/>
                  </a:cubicBezTo>
                  <a:cubicBezTo>
                    <a:pt x="168" y="8"/>
                    <a:pt x="145" y="1"/>
                    <a:pt x="12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62" name="Google Shape;662;p8"/>
            <p:cNvSpPr/>
            <p:nvPr/>
          </p:nvSpPr>
          <p:spPr>
            <a:xfrm>
              <a:off x="627750" y="4085950"/>
              <a:ext cx="61300" cy="59925"/>
            </a:xfrm>
            <a:custGeom>
              <a:avLst/>
              <a:gdLst/>
              <a:ahLst/>
              <a:cxnLst/>
              <a:rect l="l" t="t" r="r" b="b"/>
              <a:pathLst>
                <a:path w="2452" h="2397" extrusionOk="0">
                  <a:moveTo>
                    <a:pt x="1597" y="1"/>
                  </a:moveTo>
                  <a:cubicBezTo>
                    <a:pt x="1578" y="1"/>
                    <a:pt x="1559" y="6"/>
                    <a:pt x="1541" y="18"/>
                  </a:cubicBezTo>
                  <a:cubicBezTo>
                    <a:pt x="1491" y="51"/>
                    <a:pt x="1475" y="116"/>
                    <a:pt x="1508" y="165"/>
                  </a:cubicBezTo>
                  <a:cubicBezTo>
                    <a:pt x="1936" y="835"/>
                    <a:pt x="2123" y="1612"/>
                    <a:pt x="2194" y="2019"/>
                  </a:cubicBezTo>
                  <a:lnTo>
                    <a:pt x="188" y="236"/>
                  </a:lnTo>
                  <a:cubicBezTo>
                    <a:pt x="168" y="219"/>
                    <a:pt x="143" y="211"/>
                    <a:pt x="119" y="211"/>
                  </a:cubicBezTo>
                  <a:cubicBezTo>
                    <a:pt x="89" y="211"/>
                    <a:pt x="60" y="223"/>
                    <a:pt x="39" y="248"/>
                  </a:cubicBezTo>
                  <a:cubicBezTo>
                    <a:pt x="1" y="291"/>
                    <a:pt x="6" y="357"/>
                    <a:pt x="44" y="395"/>
                  </a:cubicBezTo>
                  <a:lnTo>
                    <a:pt x="2270" y="2368"/>
                  </a:lnTo>
                  <a:cubicBezTo>
                    <a:pt x="2292" y="2386"/>
                    <a:pt x="2320" y="2396"/>
                    <a:pt x="2341" y="2396"/>
                  </a:cubicBezTo>
                  <a:cubicBezTo>
                    <a:pt x="2358" y="2396"/>
                    <a:pt x="2374" y="2391"/>
                    <a:pt x="2391" y="2386"/>
                  </a:cubicBezTo>
                  <a:cubicBezTo>
                    <a:pt x="2429" y="2363"/>
                    <a:pt x="2451" y="2325"/>
                    <a:pt x="2445" y="2282"/>
                  </a:cubicBezTo>
                  <a:cubicBezTo>
                    <a:pt x="2440" y="2232"/>
                    <a:pt x="2325" y="1048"/>
                    <a:pt x="1683" y="51"/>
                  </a:cubicBezTo>
                  <a:cubicBezTo>
                    <a:pt x="1665" y="19"/>
                    <a:pt x="1632" y="1"/>
                    <a:pt x="159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63" name="Google Shape;663;p8"/>
            <p:cNvSpPr/>
            <p:nvPr/>
          </p:nvSpPr>
          <p:spPr>
            <a:xfrm>
              <a:off x="508000" y="4097150"/>
              <a:ext cx="35800" cy="82150"/>
            </a:xfrm>
            <a:custGeom>
              <a:avLst/>
              <a:gdLst/>
              <a:ahLst/>
              <a:cxnLst/>
              <a:rect l="l" t="t" r="r" b="b"/>
              <a:pathLst>
                <a:path w="1432" h="3286" extrusionOk="0">
                  <a:moveTo>
                    <a:pt x="821" y="1"/>
                  </a:moveTo>
                  <a:cubicBezTo>
                    <a:pt x="815" y="1"/>
                    <a:pt x="808" y="1"/>
                    <a:pt x="801" y="3"/>
                  </a:cubicBezTo>
                  <a:cubicBezTo>
                    <a:pt x="741" y="18"/>
                    <a:pt x="708" y="74"/>
                    <a:pt x="724" y="134"/>
                  </a:cubicBezTo>
                  <a:cubicBezTo>
                    <a:pt x="1196" y="2041"/>
                    <a:pt x="61" y="3094"/>
                    <a:pt x="50" y="3104"/>
                  </a:cubicBezTo>
                  <a:cubicBezTo>
                    <a:pt x="7" y="3142"/>
                    <a:pt x="0" y="3208"/>
                    <a:pt x="40" y="3253"/>
                  </a:cubicBezTo>
                  <a:cubicBezTo>
                    <a:pt x="61" y="3274"/>
                    <a:pt x="88" y="3286"/>
                    <a:pt x="116" y="3286"/>
                  </a:cubicBezTo>
                  <a:cubicBezTo>
                    <a:pt x="143" y="3286"/>
                    <a:pt x="171" y="3281"/>
                    <a:pt x="187" y="3258"/>
                  </a:cubicBezTo>
                  <a:cubicBezTo>
                    <a:pt x="242" y="3215"/>
                    <a:pt x="1431" y="2118"/>
                    <a:pt x="927" y="84"/>
                  </a:cubicBezTo>
                  <a:cubicBezTo>
                    <a:pt x="912" y="32"/>
                    <a:pt x="868" y="1"/>
                    <a:pt x="82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64" name="Google Shape;664;p8"/>
            <p:cNvSpPr/>
            <p:nvPr/>
          </p:nvSpPr>
          <p:spPr>
            <a:xfrm>
              <a:off x="760000" y="4070125"/>
              <a:ext cx="95525" cy="36150"/>
            </a:xfrm>
            <a:custGeom>
              <a:avLst/>
              <a:gdLst/>
              <a:ahLst/>
              <a:cxnLst/>
              <a:rect l="l" t="t" r="r" b="b"/>
              <a:pathLst>
                <a:path w="3821" h="1446" extrusionOk="0">
                  <a:moveTo>
                    <a:pt x="118" y="0"/>
                  </a:moveTo>
                  <a:cubicBezTo>
                    <a:pt x="88" y="0"/>
                    <a:pt x="59" y="13"/>
                    <a:pt x="38" y="37"/>
                  </a:cubicBezTo>
                  <a:cubicBezTo>
                    <a:pt x="0" y="80"/>
                    <a:pt x="5" y="146"/>
                    <a:pt x="49" y="185"/>
                  </a:cubicBezTo>
                  <a:cubicBezTo>
                    <a:pt x="115" y="244"/>
                    <a:pt x="1485" y="1445"/>
                    <a:pt x="2904" y="1445"/>
                  </a:cubicBezTo>
                  <a:cubicBezTo>
                    <a:pt x="3185" y="1445"/>
                    <a:pt x="3469" y="1395"/>
                    <a:pt x="3744" y="1286"/>
                  </a:cubicBezTo>
                  <a:cubicBezTo>
                    <a:pt x="3798" y="1264"/>
                    <a:pt x="3820" y="1205"/>
                    <a:pt x="3798" y="1149"/>
                  </a:cubicBezTo>
                  <a:cubicBezTo>
                    <a:pt x="3782" y="1107"/>
                    <a:pt x="3742" y="1081"/>
                    <a:pt x="3700" y="1081"/>
                  </a:cubicBezTo>
                  <a:cubicBezTo>
                    <a:pt x="3687" y="1081"/>
                    <a:pt x="3674" y="1084"/>
                    <a:pt x="3661" y="1089"/>
                  </a:cubicBezTo>
                  <a:cubicBezTo>
                    <a:pt x="3417" y="1188"/>
                    <a:pt x="3165" y="1230"/>
                    <a:pt x="2912" y="1230"/>
                  </a:cubicBezTo>
                  <a:cubicBezTo>
                    <a:pt x="1563" y="1230"/>
                    <a:pt x="205" y="39"/>
                    <a:pt x="187" y="26"/>
                  </a:cubicBezTo>
                  <a:cubicBezTo>
                    <a:pt x="167" y="9"/>
                    <a:pt x="142" y="0"/>
                    <a:pt x="11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65" name="Google Shape;665;p8"/>
            <p:cNvSpPr/>
            <p:nvPr/>
          </p:nvSpPr>
          <p:spPr>
            <a:xfrm>
              <a:off x="799575" y="4057825"/>
              <a:ext cx="108425" cy="97225"/>
            </a:xfrm>
            <a:custGeom>
              <a:avLst/>
              <a:gdLst/>
              <a:ahLst/>
              <a:cxnLst/>
              <a:rect l="l" t="t" r="r" b="b"/>
              <a:pathLst>
                <a:path w="4337" h="3889" extrusionOk="0">
                  <a:moveTo>
                    <a:pt x="121" y="0"/>
                  </a:moveTo>
                  <a:cubicBezTo>
                    <a:pt x="87" y="0"/>
                    <a:pt x="54" y="14"/>
                    <a:pt x="34" y="41"/>
                  </a:cubicBezTo>
                  <a:cubicBezTo>
                    <a:pt x="1" y="85"/>
                    <a:pt x="6" y="156"/>
                    <a:pt x="56" y="189"/>
                  </a:cubicBezTo>
                  <a:cubicBezTo>
                    <a:pt x="1688" y="1439"/>
                    <a:pt x="4122" y="3834"/>
                    <a:pt x="4144" y="3860"/>
                  </a:cubicBezTo>
                  <a:cubicBezTo>
                    <a:pt x="4167" y="3883"/>
                    <a:pt x="4194" y="3888"/>
                    <a:pt x="4221" y="3888"/>
                  </a:cubicBezTo>
                  <a:cubicBezTo>
                    <a:pt x="4248" y="3888"/>
                    <a:pt x="4276" y="3878"/>
                    <a:pt x="4293" y="3860"/>
                  </a:cubicBezTo>
                  <a:cubicBezTo>
                    <a:pt x="4336" y="3817"/>
                    <a:pt x="4336" y="3751"/>
                    <a:pt x="4293" y="3708"/>
                  </a:cubicBezTo>
                  <a:cubicBezTo>
                    <a:pt x="4271" y="3686"/>
                    <a:pt x="1832" y="1280"/>
                    <a:pt x="182" y="19"/>
                  </a:cubicBezTo>
                  <a:cubicBezTo>
                    <a:pt x="165" y="6"/>
                    <a:pt x="143" y="0"/>
                    <a:pt x="12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66" name="Google Shape;666;p8"/>
            <p:cNvSpPr/>
            <p:nvPr/>
          </p:nvSpPr>
          <p:spPr>
            <a:xfrm>
              <a:off x="273875" y="3434400"/>
              <a:ext cx="315125" cy="300200"/>
            </a:xfrm>
            <a:custGeom>
              <a:avLst/>
              <a:gdLst/>
              <a:ahLst/>
              <a:cxnLst/>
              <a:rect l="l" t="t" r="r" b="b"/>
              <a:pathLst>
                <a:path w="12605" h="12008" extrusionOk="0">
                  <a:moveTo>
                    <a:pt x="7032" y="1"/>
                  </a:moveTo>
                  <a:cubicBezTo>
                    <a:pt x="5754" y="1"/>
                    <a:pt x="1490" y="2780"/>
                    <a:pt x="1490" y="2780"/>
                  </a:cubicBezTo>
                  <a:cubicBezTo>
                    <a:pt x="1" y="3702"/>
                    <a:pt x="3689" y="12008"/>
                    <a:pt x="5626" y="12008"/>
                  </a:cubicBezTo>
                  <a:cubicBezTo>
                    <a:pt x="5693" y="12008"/>
                    <a:pt x="5758" y="11998"/>
                    <a:pt x="5820" y="11977"/>
                  </a:cubicBezTo>
                  <a:cubicBezTo>
                    <a:pt x="7688" y="11363"/>
                    <a:pt x="12605" y="4897"/>
                    <a:pt x="12605" y="4897"/>
                  </a:cubicBezTo>
                  <a:cubicBezTo>
                    <a:pt x="12605" y="4897"/>
                    <a:pt x="8039" y="670"/>
                    <a:pt x="7300" y="73"/>
                  </a:cubicBezTo>
                  <a:cubicBezTo>
                    <a:pt x="7239" y="23"/>
                    <a:pt x="7147" y="1"/>
                    <a:pt x="7032"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67" name="Google Shape;667;p8"/>
            <p:cNvSpPr/>
            <p:nvPr/>
          </p:nvSpPr>
          <p:spPr>
            <a:xfrm>
              <a:off x="728475" y="3654900"/>
              <a:ext cx="251175" cy="213350"/>
            </a:xfrm>
            <a:custGeom>
              <a:avLst/>
              <a:gdLst/>
              <a:ahLst/>
              <a:cxnLst/>
              <a:rect l="l" t="t" r="r" b="b"/>
              <a:pathLst>
                <a:path w="10047" h="8534" extrusionOk="0">
                  <a:moveTo>
                    <a:pt x="981" y="0"/>
                  </a:moveTo>
                  <a:cubicBezTo>
                    <a:pt x="981" y="0"/>
                    <a:pt x="1" y="7592"/>
                    <a:pt x="538" y="8260"/>
                  </a:cubicBezTo>
                  <a:cubicBezTo>
                    <a:pt x="694" y="8455"/>
                    <a:pt x="1480" y="8533"/>
                    <a:pt x="2526" y="8533"/>
                  </a:cubicBezTo>
                  <a:cubicBezTo>
                    <a:pt x="5060" y="8533"/>
                    <a:pt x="9123" y="8073"/>
                    <a:pt x="9472" y="7701"/>
                  </a:cubicBezTo>
                  <a:cubicBezTo>
                    <a:pt x="9964" y="7171"/>
                    <a:pt x="10046" y="504"/>
                    <a:pt x="8538" y="504"/>
                  </a:cubicBezTo>
                  <a:cubicBezTo>
                    <a:pt x="8533" y="504"/>
                    <a:pt x="8528" y="504"/>
                    <a:pt x="8523" y="504"/>
                  </a:cubicBezTo>
                  <a:cubicBezTo>
                    <a:pt x="8471" y="506"/>
                    <a:pt x="8414" y="506"/>
                    <a:pt x="8352" y="506"/>
                  </a:cubicBezTo>
                  <a:cubicBezTo>
                    <a:pt x="6592" y="506"/>
                    <a:pt x="981" y="0"/>
                    <a:pt x="981"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68" name="Google Shape;668;p8"/>
            <p:cNvSpPr/>
            <p:nvPr/>
          </p:nvSpPr>
          <p:spPr>
            <a:xfrm>
              <a:off x="542875" y="3158850"/>
              <a:ext cx="578175" cy="461250"/>
            </a:xfrm>
            <a:custGeom>
              <a:avLst/>
              <a:gdLst/>
              <a:ahLst/>
              <a:cxnLst/>
              <a:rect l="l" t="t" r="r" b="b"/>
              <a:pathLst>
                <a:path w="23127" h="18450" extrusionOk="0">
                  <a:moveTo>
                    <a:pt x="12196" y="0"/>
                  </a:moveTo>
                  <a:cubicBezTo>
                    <a:pt x="8167" y="0"/>
                    <a:pt x="5144" y="2818"/>
                    <a:pt x="5144" y="2818"/>
                  </a:cubicBezTo>
                  <a:cubicBezTo>
                    <a:pt x="1" y="8380"/>
                    <a:pt x="5123" y="18449"/>
                    <a:pt x="12068" y="18449"/>
                  </a:cubicBezTo>
                  <a:cubicBezTo>
                    <a:pt x="12249" y="18449"/>
                    <a:pt x="12431" y="18442"/>
                    <a:pt x="12614" y="18428"/>
                  </a:cubicBezTo>
                  <a:cubicBezTo>
                    <a:pt x="21855" y="17733"/>
                    <a:pt x="23127" y="6908"/>
                    <a:pt x="18743" y="2818"/>
                  </a:cubicBezTo>
                  <a:cubicBezTo>
                    <a:pt x="16477" y="705"/>
                    <a:pt x="14211" y="0"/>
                    <a:pt x="12196"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69" name="Google Shape;669;p8"/>
            <p:cNvSpPr/>
            <p:nvPr/>
          </p:nvSpPr>
          <p:spPr>
            <a:xfrm>
              <a:off x="577875" y="3485550"/>
              <a:ext cx="174050" cy="193400"/>
            </a:xfrm>
            <a:custGeom>
              <a:avLst/>
              <a:gdLst/>
              <a:ahLst/>
              <a:cxnLst/>
              <a:rect l="l" t="t" r="r" b="b"/>
              <a:pathLst>
                <a:path w="6962" h="7736" extrusionOk="0">
                  <a:moveTo>
                    <a:pt x="4786" y="0"/>
                  </a:moveTo>
                  <a:lnTo>
                    <a:pt x="1947" y="3771"/>
                  </a:lnTo>
                  <a:lnTo>
                    <a:pt x="680" y="2943"/>
                  </a:lnTo>
                  <a:lnTo>
                    <a:pt x="680" y="2943"/>
                  </a:lnTo>
                  <a:cubicBezTo>
                    <a:pt x="680" y="2943"/>
                    <a:pt x="0" y="6686"/>
                    <a:pt x="3273" y="7569"/>
                  </a:cubicBezTo>
                  <a:cubicBezTo>
                    <a:pt x="3709" y="7687"/>
                    <a:pt x="4092" y="7736"/>
                    <a:pt x="4427" y="7736"/>
                  </a:cubicBezTo>
                  <a:cubicBezTo>
                    <a:pt x="6084" y="7736"/>
                    <a:pt x="6562" y="6534"/>
                    <a:pt x="6562" y="6534"/>
                  </a:cubicBezTo>
                  <a:lnTo>
                    <a:pt x="5509" y="5897"/>
                  </a:lnTo>
                  <a:lnTo>
                    <a:pt x="6961" y="2324"/>
                  </a:lnTo>
                  <a:lnTo>
                    <a:pt x="4786" y="0"/>
                  </a:ln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70" name="Google Shape;670;p8"/>
            <p:cNvSpPr/>
            <p:nvPr/>
          </p:nvSpPr>
          <p:spPr>
            <a:xfrm>
              <a:off x="818350" y="3469900"/>
              <a:ext cx="89775" cy="68150"/>
            </a:xfrm>
            <a:custGeom>
              <a:avLst/>
              <a:gdLst/>
              <a:ahLst/>
              <a:cxnLst/>
              <a:rect l="l" t="t" r="r" b="b"/>
              <a:pathLst>
                <a:path w="3591" h="2726" extrusionOk="0">
                  <a:moveTo>
                    <a:pt x="302" y="1"/>
                  </a:moveTo>
                  <a:cubicBezTo>
                    <a:pt x="247" y="1"/>
                    <a:pt x="203" y="38"/>
                    <a:pt x="193" y="95"/>
                  </a:cubicBezTo>
                  <a:cubicBezTo>
                    <a:pt x="188" y="155"/>
                    <a:pt x="1" y="1575"/>
                    <a:pt x="565" y="2303"/>
                  </a:cubicBezTo>
                  <a:cubicBezTo>
                    <a:pt x="752" y="2539"/>
                    <a:pt x="998" y="2681"/>
                    <a:pt x="1294" y="2714"/>
                  </a:cubicBezTo>
                  <a:cubicBezTo>
                    <a:pt x="1365" y="2720"/>
                    <a:pt x="1437" y="2725"/>
                    <a:pt x="1508" y="2725"/>
                  </a:cubicBezTo>
                  <a:cubicBezTo>
                    <a:pt x="2763" y="2725"/>
                    <a:pt x="3525" y="1486"/>
                    <a:pt x="3558" y="1426"/>
                  </a:cubicBezTo>
                  <a:cubicBezTo>
                    <a:pt x="3591" y="1377"/>
                    <a:pt x="3575" y="1317"/>
                    <a:pt x="3525" y="1284"/>
                  </a:cubicBezTo>
                  <a:cubicBezTo>
                    <a:pt x="3508" y="1274"/>
                    <a:pt x="3489" y="1269"/>
                    <a:pt x="3469" y="1269"/>
                  </a:cubicBezTo>
                  <a:cubicBezTo>
                    <a:pt x="3434" y="1269"/>
                    <a:pt x="3399" y="1286"/>
                    <a:pt x="3378" y="1322"/>
                  </a:cubicBezTo>
                  <a:cubicBezTo>
                    <a:pt x="3371" y="1332"/>
                    <a:pt x="2647" y="2511"/>
                    <a:pt x="1506" y="2511"/>
                  </a:cubicBezTo>
                  <a:cubicBezTo>
                    <a:pt x="1444" y="2511"/>
                    <a:pt x="1381" y="2508"/>
                    <a:pt x="1316" y="2501"/>
                  </a:cubicBezTo>
                  <a:cubicBezTo>
                    <a:pt x="1076" y="2473"/>
                    <a:pt x="884" y="2369"/>
                    <a:pt x="730" y="2172"/>
                  </a:cubicBezTo>
                  <a:cubicBezTo>
                    <a:pt x="221" y="1519"/>
                    <a:pt x="401" y="133"/>
                    <a:pt x="406" y="122"/>
                  </a:cubicBezTo>
                  <a:cubicBezTo>
                    <a:pt x="411" y="62"/>
                    <a:pt x="373" y="12"/>
                    <a:pt x="313" y="1"/>
                  </a:cubicBezTo>
                  <a:cubicBezTo>
                    <a:pt x="309" y="1"/>
                    <a:pt x="305" y="1"/>
                    <a:pt x="30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71" name="Google Shape;671;p8"/>
            <p:cNvSpPr/>
            <p:nvPr/>
          </p:nvSpPr>
          <p:spPr>
            <a:xfrm>
              <a:off x="687775" y="3398400"/>
              <a:ext cx="93875" cy="93875"/>
            </a:xfrm>
            <a:custGeom>
              <a:avLst/>
              <a:gdLst/>
              <a:ahLst/>
              <a:cxnLst/>
              <a:rect l="l" t="t" r="r" b="b"/>
              <a:pathLst>
                <a:path w="3755" h="3755" extrusionOk="0">
                  <a:moveTo>
                    <a:pt x="1880" y="0"/>
                  </a:moveTo>
                  <a:cubicBezTo>
                    <a:pt x="845" y="0"/>
                    <a:pt x="0" y="838"/>
                    <a:pt x="0" y="1875"/>
                  </a:cubicBezTo>
                  <a:cubicBezTo>
                    <a:pt x="0" y="2910"/>
                    <a:pt x="845" y="3754"/>
                    <a:pt x="1880" y="3754"/>
                  </a:cubicBezTo>
                  <a:cubicBezTo>
                    <a:pt x="2917" y="3754"/>
                    <a:pt x="3755" y="2910"/>
                    <a:pt x="3755" y="1875"/>
                  </a:cubicBezTo>
                  <a:cubicBezTo>
                    <a:pt x="3755" y="838"/>
                    <a:pt x="2917" y="0"/>
                    <a:pt x="1880" y="0"/>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72" name="Google Shape;672;p8"/>
            <p:cNvSpPr/>
            <p:nvPr/>
          </p:nvSpPr>
          <p:spPr>
            <a:xfrm>
              <a:off x="918225" y="3469225"/>
              <a:ext cx="94050" cy="93875"/>
            </a:xfrm>
            <a:custGeom>
              <a:avLst/>
              <a:gdLst/>
              <a:ahLst/>
              <a:cxnLst/>
              <a:rect l="l" t="t" r="r" b="b"/>
              <a:pathLst>
                <a:path w="3762" h="3755" extrusionOk="0">
                  <a:moveTo>
                    <a:pt x="1882" y="1"/>
                  </a:moveTo>
                  <a:cubicBezTo>
                    <a:pt x="845" y="1"/>
                    <a:pt x="1" y="845"/>
                    <a:pt x="1" y="1880"/>
                  </a:cubicBezTo>
                  <a:cubicBezTo>
                    <a:pt x="1" y="2917"/>
                    <a:pt x="845" y="3755"/>
                    <a:pt x="1882" y="3755"/>
                  </a:cubicBezTo>
                  <a:cubicBezTo>
                    <a:pt x="2917" y="3755"/>
                    <a:pt x="3762" y="2917"/>
                    <a:pt x="3762" y="1880"/>
                  </a:cubicBezTo>
                  <a:cubicBezTo>
                    <a:pt x="3762" y="845"/>
                    <a:pt x="2917" y="1"/>
                    <a:pt x="1882" y="1"/>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73" name="Google Shape;673;p8"/>
            <p:cNvSpPr/>
            <p:nvPr/>
          </p:nvSpPr>
          <p:spPr>
            <a:xfrm>
              <a:off x="781225" y="3365775"/>
              <a:ext cx="47575" cy="47575"/>
            </a:xfrm>
            <a:custGeom>
              <a:avLst/>
              <a:gdLst/>
              <a:ahLst/>
              <a:cxnLst/>
              <a:rect l="l" t="t" r="r" b="b"/>
              <a:pathLst>
                <a:path w="1903" h="1903" extrusionOk="0">
                  <a:moveTo>
                    <a:pt x="954" y="0"/>
                  </a:moveTo>
                  <a:cubicBezTo>
                    <a:pt x="428" y="0"/>
                    <a:pt x="1" y="428"/>
                    <a:pt x="1" y="949"/>
                  </a:cubicBezTo>
                  <a:cubicBezTo>
                    <a:pt x="1" y="1475"/>
                    <a:pt x="428" y="1902"/>
                    <a:pt x="954" y="1902"/>
                  </a:cubicBezTo>
                  <a:cubicBezTo>
                    <a:pt x="1481" y="1902"/>
                    <a:pt x="1903" y="1475"/>
                    <a:pt x="1903" y="949"/>
                  </a:cubicBezTo>
                  <a:cubicBezTo>
                    <a:pt x="1903" y="428"/>
                    <a:pt x="1481" y="0"/>
                    <a:pt x="95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74" name="Google Shape;674;p8"/>
            <p:cNvSpPr/>
            <p:nvPr/>
          </p:nvSpPr>
          <p:spPr>
            <a:xfrm>
              <a:off x="941550" y="3410600"/>
              <a:ext cx="47575" cy="47575"/>
            </a:xfrm>
            <a:custGeom>
              <a:avLst/>
              <a:gdLst/>
              <a:ahLst/>
              <a:cxnLst/>
              <a:rect l="l" t="t" r="r" b="b"/>
              <a:pathLst>
                <a:path w="1903" h="1903" extrusionOk="0">
                  <a:moveTo>
                    <a:pt x="949" y="0"/>
                  </a:moveTo>
                  <a:cubicBezTo>
                    <a:pt x="423" y="0"/>
                    <a:pt x="0" y="428"/>
                    <a:pt x="0" y="954"/>
                  </a:cubicBezTo>
                  <a:cubicBezTo>
                    <a:pt x="0" y="1480"/>
                    <a:pt x="423" y="1902"/>
                    <a:pt x="949" y="1902"/>
                  </a:cubicBezTo>
                  <a:cubicBezTo>
                    <a:pt x="1475" y="1902"/>
                    <a:pt x="1903" y="1480"/>
                    <a:pt x="1903" y="954"/>
                  </a:cubicBezTo>
                  <a:cubicBezTo>
                    <a:pt x="1903" y="428"/>
                    <a:pt x="1475" y="0"/>
                    <a:pt x="94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75" name="Google Shape;675;p8"/>
            <p:cNvSpPr/>
            <p:nvPr/>
          </p:nvSpPr>
          <p:spPr>
            <a:xfrm>
              <a:off x="547450" y="3548250"/>
              <a:ext cx="207500" cy="156550"/>
            </a:xfrm>
            <a:custGeom>
              <a:avLst/>
              <a:gdLst/>
              <a:ahLst/>
              <a:cxnLst/>
              <a:rect l="l" t="t" r="r" b="b"/>
              <a:pathLst>
                <a:path w="8300" h="6262" extrusionOk="0">
                  <a:moveTo>
                    <a:pt x="794" y="0"/>
                  </a:moveTo>
                  <a:cubicBezTo>
                    <a:pt x="745" y="0"/>
                    <a:pt x="702" y="36"/>
                    <a:pt x="691" y="90"/>
                  </a:cubicBezTo>
                  <a:cubicBezTo>
                    <a:pt x="686" y="128"/>
                    <a:pt x="1" y="4343"/>
                    <a:pt x="3098" y="5724"/>
                  </a:cubicBezTo>
                  <a:cubicBezTo>
                    <a:pt x="3969" y="6113"/>
                    <a:pt x="4715" y="6262"/>
                    <a:pt x="5345" y="6262"/>
                  </a:cubicBezTo>
                  <a:cubicBezTo>
                    <a:pt x="7417" y="6262"/>
                    <a:pt x="8267" y="4661"/>
                    <a:pt x="8272" y="4639"/>
                  </a:cubicBezTo>
                  <a:cubicBezTo>
                    <a:pt x="8299" y="4585"/>
                    <a:pt x="8277" y="4524"/>
                    <a:pt x="8228" y="4497"/>
                  </a:cubicBezTo>
                  <a:cubicBezTo>
                    <a:pt x="8214" y="4488"/>
                    <a:pt x="8197" y="4485"/>
                    <a:pt x="8181" y="4485"/>
                  </a:cubicBezTo>
                  <a:cubicBezTo>
                    <a:pt x="8143" y="4485"/>
                    <a:pt x="8105" y="4506"/>
                    <a:pt x="8085" y="4540"/>
                  </a:cubicBezTo>
                  <a:cubicBezTo>
                    <a:pt x="8044" y="4624"/>
                    <a:pt x="7283" y="6057"/>
                    <a:pt x="5372" y="6057"/>
                  </a:cubicBezTo>
                  <a:cubicBezTo>
                    <a:pt x="4764" y="6057"/>
                    <a:pt x="4040" y="5912"/>
                    <a:pt x="3185" y="5532"/>
                  </a:cubicBezTo>
                  <a:cubicBezTo>
                    <a:pt x="1953" y="4985"/>
                    <a:pt x="1196" y="3910"/>
                    <a:pt x="928" y="2342"/>
                  </a:cubicBezTo>
                  <a:cubicBezTo>
                    <a:pt x="731" y="1165"/>
                    <a:pt x="900" y="133"/>
                    <a:pt x="900" y="123"/>
                  </a:cubicBezTo>
                  <a:cubicBezTo>
                    <a:pt x="911" y="68"/>
                    <a:pt x="873" y="14"/>
                    <a:pt x="812" y="2"/>
                  </a:cubicBezTo>
                  <a:cubicBezTo>
                    <a:pt x="806" y="1"/>
                    <a:pt x="800" y="0"/>
                    <a:pt x="79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76" name="Google Shape;676;p8"/>
            <p:cNvSpPr/>
            <p:nvPr/>
          </p:nvSpPr>
          <p:spPr>
            <a:xfrm>
              <a:off x="814800" y="3696825"/>
              <a:ext cx="17700" cy="157600"/>
            </a:xfrm>
            <a:custGeom>
              <a:avLst/>
              <a:gdLst/>
              <a:ahLst/>
              <a:cxnLst/>
              <a:rect l="l" t="t" r="r" b="b"/>
              <a:pathLst>
                <a:path w="708" h="6304" extrusionOk="0">
                  <a:moveTo>
                    <a:pt x="598" y="0"/>
                  </a:moveTo>
                  <a:cubicBezTo>
                    <a:pt x="547" y="0"/>
                    <a:pt x="499" y="37"/>
                    <a:pt x="494" y="94"/>
                  </a:cubicBezTo>
                  <a:cubicBezTo>
                    <a:pt x="488" y="127"/>
                    <a:pt x="1" y="3684"/>
                    <a:pt x="55" y="6199"/>
                  </a:cubicBezTo>
                  <a:cubicBezTo>
                    <a:pt x="55" y="6254"/>
                    <a:pt x="100" y="6304"/>
                    <a:pt x="159" y="6304"/>
                  </a:cubicBezTo>
                  <a:cubicBezTo>
                    <a:pt x="219" y="6297"/>
                    <a:pt x="264" y="6254"/>
                    <a:pt x="264" y="6193"/>
                  </a:cubicBezTo>
                  <a:cubicBezTo>
                    <a:pt x="209" y="3694"/>
                    <a:pt x="697" y="154"/>
                    <a:pt x="702" y="122"/>
                  </a:cubicBezTo>
                  <a:cubicBezTo>
                    <a:pt x="707" y="61"/>
                    <a:pt x="669" y="11"/>
                    <a:pt x="609" y="1"/>
                  </a:cubicBezTo>
                  <a:cubicBezTo>
                    <a:pt x="605" y="0"/>
                    <a:pt x="602" y="0"/>
                    <a:pt x="59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77" name="Google Shape;677;p8"/>
            <p:cNvSpPr/>
            <p:nvPr/>
          </p:nvSpPr>
          <p:spPr>
            <a:xfrm>
              <a:off x="648750" y="3519800"/>
              <a:ext cx="86050" cy="89075"/>
            </a:xfrm>
            <a:custGeom>
              <a:avLst/>
              <a:gdLst/>
              <a:ahLst/>
              <a:cxnLst/>
              <a:rect l="l" t="t" r="r" b="b"/>
              <a:pathLst>
                <a:path w="3442" h="3563" extrusionOk="0">
                  <a:moveTo>
                    <a:pt x="833" y="1"/>
                  </a:moveTo>
                  <a:lnTo>
                    <a:pt x="0" y="1244"/>
                  </a:lnTo>
                  <a:lnTo>
                    <a:pt x="3036" y="3563"/>
                  </a:lnTo>
                  <a:lnTo>
                    <a:pt x="3441" y="2592"/>
                  </a:lnTo>
                  <a:cubicBezTo>
                    <a:pt x="3441" y="2592"/>
                    <a:pt x="1847" y="1869"/>
                    <a:pt x="833" y="1"/>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78" name="Google Shape;678;p8"/>
            <p:cNvSpPr/>
            <p:nvPr/>
          </p:nvSpPr>
          <p:spPr>
            <a:xfrm>
              <a:off x="544025" y="3064475"/>
              <a:ext cx="618825" cy="325125"/>
            </a:xfrm>
            <a:custGeom>
              <a:avLst/>
              <a:gdLst/>
              <a:ahLst/>
              <a:cxnLst/>
              <a:rect l="l" t="t" r="r" b="b"/>
              <a:pathLst>
                <a:path w="24753" h="13005" extrusionOk="0">
                  <a:moveTo>
                    <a:pt x="10185" y="0"/>
                  </a:moveTo>
                  <a:cubicBezTo>
                    <a:pt x="9256" y="0"/>
                    <a:pt x="8220" y="176"/>
                    <a:pt x="7076" y="608"/>
                  </a:cubicBezTo>
                  <a:cubicBezTo>
                    <a:pt x="1032" y="2905"/>
                    <a:pt x="1" y="8605"/>
                    <a:pt x="1799" y="11801"/>
                  </a:cubicBezTo>
                  <a:cubicBezTo>
                    <a:pt x="1799" y="11801"/>
                    <a:pt x="3000" y="12059"/>
                    <a:pt x="4399" y="12059"/>
                  </a:cubicBezTo>
                  <a:cubicBezTo>
                    <a:pt x="5520" y="12059"/>
                    <a:pt x="6769" y="11894"/>
                    <a:pt x="7630" y="11296"/>
                  </a:cubicBezTo>
                  <a:cubicBezTo>
                    <a:pt x="9560" y="9953"/>
                    <a:pt x="8404" y="5865"/>
                    <a:pt x="11429" y="5136"/>
                  </a:cubicBezTo>
                  <a:cubicBezTo>
                    <a:pt x="11782" y="5051"/>
                    <a:pt x="12101" y="5013"/>
                    <a:pt x="12389" y="5013"/>
                  </a:cubicBezTo>
                  <a:cubicBezTo>
                    <a:pt x="14555" y="5013"/>
                    <a:pt x="14953" y="7153"/>
                    <a:pt x="14953" y="7153"/>
                  </a:cubicBezTo>
                  <a:cubicBezTo>
                    <a:pt x="14953" y="7153"/>
                    <a:pt x="16375" y="6267"/>
                    <a:pt x="17617" y="6267"/>
                  </a:cubicBezTo>
                  <a:cubicBezTo>
                    <a:pt x="18012" y="6267"/>
                    <a:pt x="18389" y="6356"/>
                    <a:pt x="18697" y="6593"/>
                  </a:cubicBezTo>
                  <a:cubicBezTo>
                    <a:pt x="21807" y="8987"/>
                    <a:pt x="17636" y="13004"/>
                    <a:pt x="20954" y="13004"/>
                  </a:cubicBezTo>
                  <a:cubicBezTo>
                    <a:pt x="21009" y="13004"/>
                    <a:pt x="21066" y="13003"/>
                    <a:pt x="21125" y="13001"/>
                  </a:cubicBezTo>
                  <a:cubicBezTo>
                    <a:pt x="24753" y="12864"/>
                    <a:pt x="24194" y="9783"/>
                    <a:pt x="24194" y="9783"/>
                  </a:cubicBezTo>
                  <a:lnTo>
                    <a:pt x="24194" y="9783"/>
                  </a:lnTo>
                  <a:cubicBezTo>
                    <a:pt x="24194" y="9783"/>
                    <a:pt x="24183" y="9784"/>
                    <a:pt x="24164" y="9784"/>
                  </a:cubicBezTo>
                  <a:cubicBezTo>
                    <a:pt x="24028" y="9784"/>
                    <a:pt x="23443" y="9742"/>
                    <a:pt x="22906" y="9055"/>
                  </a:cubicBezTo>
                  <a:cubicBezTo>
                    <a:pt x="22358" y="8361"/>
                    <a:pt x="24191" y="2936"/>
                    <a:pt x="18717" y="2936"/>
                  </a:cubicBezTo>
                  <a:cubicBezTo>
                    <a:pt x="18004" y="2936"/>
                    <a:pt x="17168" y="3028"/>
                    <a:pt x="16186" y="3234"/>
                  </a:cubicBezTo>
                  <a:cubicBezTo>
                    <a:pt x="16186" y="3234"/>
                    <a:pt x="14174" y="0"/>
                    <a:pt x="1018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79" name="Google Shape;679;p8"/>
            <p:cNvSpPr/>
            <p:nvPr/>
          </p:nvSpPr>
          <p:spPr>
            <a:xfrm>
              <a:off x="517325" y="3317450"/>
              <a:ext cx="142400" cy="134250"/>
            </a:xfrm>
            <a:custGeom>
              <a:avLst/>
              <a:gdLst/>
              <a:ahLst/>
              <a:cxnLst/>
              <a:rect l="l" t="t" r="r" b="b"/>
              <a:pathLst>
                <a:path w="5696" h="5370" extrusionOk="0">
                  <a:moveTo>
                    <a:pt x="4183" y="0"/>
                  </a:moveTo>
                  <a:cubicBezTo>
                    <a:pt x="3897" y="0"/>
                    <a:pt x="3557" y="109"/>
                    <a:pt x="3152" y="367"/>
                  </a:cubicBezTo>
                  <a:cubicBezTo>
                    <a:pt x="1" y="2378"/>
                    <a:pt x="2538" y="4910"/>
                    <a:pt x="4040" y="5326"/>
                  </a:cubicBezTo>
                  <a:cubicBezTo>
                    <a:pt x="4148" y="5356"/>
                    <a:pt x="4248" y="5369"/>
                    <a:pt x="4342" y="5369"/>
                  </a:cubicBezTo>
                  <a:cubicBezTo>
                    <a:pt x="5562" y="5369"/>
                    <a:pt x="5695" y="3036"/>
                    <a:pt x="5695" y="3036"/>
                  </a:cubicBezTo>
                  <a:cubicBezTo>
                    <a:pt x="5695" y="3036"/>
                    <a:pt x="5695" y="0"/>
                    <a:pt x="4183"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80" name="Google Shape;680;p8"/>
            <p:cNvSpPr/>
            <p:nvPr/>
          </p:nvSpPr>
          <p:spPr>
            <a:xfrm>
              <a:off x="596525" y="3342075"/>
              <a:ext cx="31675" cy="82650"/>
            </a:xfrm>
            <a:custGeom>
              <a:avLst/>
              <a:gdLst/>
              <a:ahLst/>
              <a:cxnLst/>
              <a:rect l="l" t="t" r="r" b="b"/>
              <a:pathLst>
                <a:path w="1267" h="3306" extrusionOk="0">
                  <a:moveTo>
                    <a:pt x="164" y="0"/>
                  </a:moveTo>
                  <a:cubicBezTo>
                    <a:pt x="123" y="0"/>
                    <a:pt x="98" y="5"/>
                    <a:pt x="94" y="7"/>
                  </a:cubicBezTo>
                  <a:cubicBezTo>
                    <a:pt x="38" y="17"/>
                    <a:pt x="0" y="66"/>
                    <a:pt x="11" y="126"/>
                  </a:cubicBezTo>
                  <a:cubicBezTo>
                    <a:pt x="17" y="178"/>
                    <a:pt x="65" y="215"/>
                    <a:pt x="121" y="215"/>
                  </a:cubicBezTo>
                  <a:cubicBezTo>
                    <a:pt x="124" y="215"/>
                    <a:pt x="128" y="215"/>
                    <a:pt x="132" y="214"/>
                  </a:cubicBezTo>
                  <a:cubicBezTo>
                    <a:pt x="133" y="214"/>
                    <a:pt x="146" y="213"/>
                    <a:pt x="168" y="213"/>
                  </a:cubicBezTo>
                  <a:cubicBezTo>
                    <a:pt x="240" y="213"/>
                    <a:pt x="404" y="232"/>
                    <a:pt x="559" y="395"/>
                  </a:cubicBezTo>
                  <a:cubicBezTo>
                    <a:pt x="839" y="675"/>
                    <a:pt x="1102" y="1388"/>
                    <a:pt x="800" y="3185"/>
                  </a:cubicBezTo>
                  <a:cubicBezTo>
                    <a:pt x="795" y="3240"/>
                    <a:pt x="833" y="3295"/>
                    <a:pt x="888" y="3306"/>
                  </a:cubicBezTo>
                  <a:lnTo>
                    <a:pt x="905" y="3306"/>
                  </a:lnTo>
                  <a:cubicBezTo>
                    <a:pt x="959" y="3306"/>
                    <a:pt x="1004" y="3273"/>
                    <a:pt x="1009" y="3217"/>
                  </a:cubicBezTo>
                  <a:cubicBezTo>
                    <a:pt x="1267" y="1699"/>
                    <a:pt x="1162" y="697"/>
                    <a:pt x="708" y="242"/>
                  </a:cubicBezTo>
                  <a:cubicBezTo>
                    <a:pt x="499" y="33"/>
                    <a:pt x="275" y="0"/>
                    <a:pt x="164" y="0"/>
                  </a:cubicBezTo>
                  <a:close/>
                </a:path>
              </a:pathLst>
            </a:custGeom>
            <a:solidFill>
              <a:srgbClr val="2E252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81" name="Google Shape;681;p8"/>
            <p:cNvSpPr/>
            <p:nvPr/>
          </p:nvSpPr>
          <p:spPr>
            <a:xfrm>
              <a:off x="869725" y="3413150"/>
              <a:ext cx="49775" cy="80500"/>
            </a:xfrm>
            <a:custGeom>
              <a:avLst/>
              <a:gdLst/>
              <a:ahLst/>
              <a:cxnLst/>
              <a:rect l="l" t="t" r="r" b="b"/>
              <a:pathLst>
                <a:path w="1991" h="3220" extrusionOk="0">
                  <a:moveTo>
                    <a:pt x="613" y="0"/>
                  </a:moveTo>
                  <a:cubicBezTo>
                    <a:pt x="565" y="0"/>
                    <a:pt x="520" y="36"/>
                    <a:pt x="511" y="84"/>
                  </a:cubicBezTo>
                  <a:lnTo>
                    <a:pt x="172" y="1877"/>
                  </a:lnTo>
                  <a:cubicBezTo>
                    <a:pt x="165" y="1904"/>
                    <a:pt x="172" y="1937"/>
                    <a:pt x="187" y="1958"/>
                  </a:cubicBezTo>
                  <a:cubicBezTo>
                    <a:pt x="210" y="1986"/>
                    <a:pt x="231" y="1998"/>
                    <a:pt x="264" y="2003"/>
                  </a:cubicBezTo>
                  <a:lnTo>
                    <a:pt x="1553" y="2145"/>
                  </a:lnTo>
                  <a:lnTo>
                    <a:pt x="73" y="3022"/>
                  </a:lnTo>
                  <a:cubicBezTo>
                    <a:pt x="18" y="3050"/>
                    <a:pt x="1" y="3116"/>
                    <a:pt x="33" y="3164"/>
                  </a:cubicBezTo>
                  <a:cubicBezTo>
                    <a:pt x="51" y="3197"/>
                    <a:pt x="89" y="3220"/>
                    <a:pt x="122" y="3220"/>
                  </a:cubicBezTo>
                  <a:cubicBezTo>
                    <a:pt x="144" y="3220"/>
                    <a:pt x="160" y="3214"/>
                    <a:pt x="177" y="3203"/>
                  </a:cubicBezTo>
                  <a:lnTo>
                    <a:pt x="1930" y="2167"/>
                  </a:lnTo>
                  <a:cubicBezTo>
                    <a:pt x="1968" y="2140"/>
                    <a:pt x="1991" y="2096"/>
                    <a:pt x="1980" y="2052"/>
                  </a:cubicBezTo>
                  <a:cubicBezTo>
                    <a:pt x="1974" y="2008"/>
                    <a:pt x="1936" y="1975"/>
                    <a:pt x="1892" y="1970"/>
                  </a:cubicBezTo>
                  <a:lnTo>
                    <a:pt x="402" y="1806"/>
                  </a:lnTo>
                  <a:lnTo>
                    <a:pt x="719" y="128"/>
                  </a:lnTo>
                  <a:cubicBezTo>
                    <a:pt x="731" y="68"/>
                    <a:pt x="691" y="13"/>
                    <a:pt x="632" y="2"/>
                  </a:cubicBezTo>
                  <a:cubicBezTo>
                    <a:pt x="626" y="1"/>
                    <a:pt x="620" y="0"/>
                    <a:pt x="61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82" name="Google Shape;682;p8"/>
            <p:cNvSpPr/>
            <p:nvPr/>
          </p:nvSpPr>
          <p:spPr>
            <a:xfrm>
              <a:off x="414425" y="3545400"/>
              <a:ext cx="91950" cy="159550"/>
            </a:xfrm>
            <a:custGeom>
              <a:avLst/>
              <a:gdLst/>
              <a:ahLst/>
              <a:cxnLst/>
              <a:rect l="l" t="t" r="r" b="b"/>
              <a:pathLst>
                <a:path w="3678" h="6382" extrusionOk="0">
                  <a:moveTo>
                    <a:pt x="3560" y="0"/>
                  </a:moveTo>
                  <a:cubicBezTo>
                    <a:pt x="3534" y="0"/>
                    <a:pt x="3508" y="10"/>
                    <a:pt x="3487" y="29"/>
                  </a:cubicBezTo>
                  <a:cubicBezTo>
                    <a:pt x="872" y="2555"/>
                    <a:pt x="22" y="6211"/>
                    <a:pt x="11" y="6250"/>
                  </a:cubicBezTo>
                  <a:cubicBezTo>
                    <a:pt x="1" y="6304"/>
                    <a:pt x="39" y="6364"/>
                    <a:pt x="93" y="6376"/>
                  </a:cubicBezTo>
                  <a:cubicBezTo>
                    <a:pt x="99" y="6376"/>
                    <a:pt x="110" y="6381"/>
                    <a:pt x="115" y="6381"/>
                  </a:cubicBezTo>
                  <a:cubicBezTo>
                    <a:pt x="165" y="6381"/>
                    <a:pt x="209" y="6348"/>
                    <a:pt x="219" y="6298"/>
                  </a:cubicBezTo>
                  <a:cubicBezTo>
                    <a:pt x="224" y="6260"/>
                    <a:pt x="1064" y="2665"/>
                    <a:pt x="3634" y="182"/>
                  </a:cubicBezTo>
                  <a:cubicBezTo>
                    <a:pt x="3677" y="138"/>
                    <a:pt x="3677" y="72"/>
                    <a:pt x="3639" y="34"/>
                  </a:cubicBezTo>
                  <a:cubicBezTo>
                    <a:pt x="3617" y="11"/>
                    <a:pt x="3588" y="0"/>
                    <a:pt x="356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83" name="Google Shape;683;p8"/>
            <p:cNvSpPr/>
            <p:nvPr/>
          </p:nvSpPr>
          <p:spPr>
            <a:xfrm>
              <a:off x="1072950" y="4367975"/>
              <a:ext cx="12900" cy="30150"/>
            </a:xfrm>
            <a:custGeom>
              <a:avLst/>
              <a:gdLst/>
              <a:ahLst/>
              <a:cxnLst/>
              <a:rect l="l" t="t" r="r" b="b"/>
              <a:pathLst>
                <a:path w="516" h="1206" extrusionOk="0">
                  <a:moveTo>
                    <a:pt x="400" y="1"/>
                  </a:moveTo>
                  <a:cubicBezTo>
                    <a:pt x="354" y="1"/>
                    <a:pt x="310" y="31"/>
                    <a:pt x="297" y="77"/>
                  </a:cubicBezTo>
                  <a:lnTo>
                    <a:pt x="17" y="1069"/>
                  </a:lnTo>
                  <a:cubicBezTo>
                    <a:pt x="1" y="1123"/>
                    <a:pt x="34" y="1183"/>
                    <a:pt x="93" y="1200"/>
                  </a:cubicBezTo>
                  <a:cubicBezTo>
                    <a:pt x="99" y="1200"/>
                    <a:pt x="110" y="1206"/>
                    <a:pt x="121" y="1206"/>
                  </a:cubicBezTo>
                  <a:cubicBezTo>
                    <a:pt x="165" y="1206"/>
                    <a:pt x="209" y="1173"/>
                    <a:pt x="219" y="1129"/>
                  </a:cubicBezTo>
                  <a:lnTo>
                    <a:pt x="499" y="136"/>
                  </a:lnTo>
                  <a:cubicBezTo>
                    <a:pt x="515" y="82"/>
                    <a:pt x="482" y="22"/>
                    <a:pt x="428" y="5"/>
                  </a:cubicBezTo>
                  <a:cubicBezTo>
                    <a:pt x="419" y="2"/>
                    <a:pt x="409" y="1"/>
                    <a:pt x="40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84" name="Google Shape;684;p8"/>
            <p:cNvSpPr/>
            <p:nvPr/>
          </p:nvSpPr>
          <p:spPr>
            <a:xfrm>
              <a:off x="1093075" y="4367425"/>
              <a:ext cx="5400" cy="25900"/>
            </a:xfrm>
            <a:custGeom>
              <a:avLst/>
              <a:gdLst/>
              <a:ahLst/>
              <a:cxnLst/>
              <a:rect l="l" t="t" r="r" b="b"/>
              <a:pathLst>
                <a:path w="216" h="1036" extrusionOk="0">
                  <a:moveTo>
                    <a:pt x="105" y="0"/>
                  </a:moveTo>
                  <a:cubicBezTo>
                    <a:pt x="44" y="0"/>
                    <a:pt x="1" y="49"/>
                    <a:pt x="1" y="104"/>
                  </a:cubicBezTo>
                  <a:lnTo>
                    <a:pt x="6" y="932"/>
                  </a:lnTo>
                  <a:cubicBezTo>
                    <a:pt x="6" y="987"/>
                    <a:pt x="56" y="1035"/>
                    <a:pt x="110" y="1035"/>
                  </a:cubicBezTo>
                  <a:cubicBezTo>
                    <a:pt x="171" y="1035"/>
                    <a:pt x="215" y="987"/>
                    <a:pt x="215" y="932"/>
                  </a:cubicBezTo>
                  <a:lnTo>
                    <a:pt x="209" y="104"/>
                  </a:lnTo>
                  <a:cubicBezTo>
                    <a:pt x="209" y="49"/>
                    <a:pt x="165" y="0"/>
                    <a:pt x="10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685" name="Google Shape;685;p8"/>
          <p:cNvSpPr txBox="1">
            <a:spLocks noGrp="1"/>
          </p:cNvSpPr>
          <p:nvPr>
            <p:ph type="title"/>
          </p:nvPr>
        </p:nvSpPr>
        <p:spPr>
          <a:xfrm>
            <a:off x="2514125" y="1307100"/>
            <a:ext cx="4115700" cy="2529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90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ig number">
  <p:cSld name="Big number">
    <p:bg>
      <p:bgPr>
        <a:solidFill>
          <a:schemeClr val="lt1"/>
        </a:solidFill>
        <a:effectLst/>
      </p:bgPr>
    </p:bg>
    <p:spTree>
      <p:nvGrpSpPr>
        <p:cNvPr id="1" name="Shape 774"/>
        <p:cNvGrpSpPr/>
        <p:nvPr/>
      </p:nvGrpSpPr>
      <p:grpSpPr>
        <a:xfrm>
          <a:off x="0" y="0"/>
          <a:ext cx="0" cy="0"/>
          <a:chOff x="0" y="0"/>
          <a:chExt cx="0" cy="0"/>
        </a:xfrm>
      </p:grpSpPr>
      <p:grpSp>
        <p:nvGrpSpPr>
          <p:cNvPr id="775" name="Google Shape;775;p11"/>
          <p:cNvGrpSpPr/>
          <p:nvPr/>
        </p:nvGrpSpPr>
        <p:grpSpPr>
          <a:xfrm rot="10800000" flipH="1">
            <a:off x="122308" y="68542"/>
            <a:ext cx="8966083" cy="5041129"/>
            <a:chOff x="122308" y="68542"/>
            <a:chExt cx="8966083" cy="5041129"/>
          </a:xfrm>
        </p:grpSpPr>
        <p:sp>
          <p:nvSpPr>
            <p:cNvPr id="776" name="Google Shape;776;p11"/>
            <p:cNvSpPr/>
            <p:nvPr/>
          </p:nvSpPr>
          <p:spPr>
            <a:xfrm rot="2700000">
              <a:off x="2435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777" name="Google Shape;777;p11"/>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778" name="Google Shape;778;p11"/>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779" name="Google Shape;779;p11"/>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780" name="Google Shape;780;p11"/>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781" name="Google Shape;781;p11"/>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782" name="Google Shape;782;p11"/>
            <p:cNvSpPr/>
            <p:nvPr/>
          </p:nvSpPr>
          <p:spPr>
            <a:xfrm>
              <a:off x="7851650" y="218950"/>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83" name="Google Shape;783;p11"/>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784" name="Google Shape;784;p11"/>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785" name="Google Shape;785;p11"/>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786" name="Google Shape;786;p11"/>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787" name="Google Shape;787;p11"/>
            <p:cNvSpPr/>
            <p:nvPr/>
          </p:nvSpPr>
          <p:spPr>
            <a:xfrm rot="8100000" flipH="1">
              <a:off x="4509194" y="23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788" name="Google Shape;788;p11"/>
            <p:cNvSpPr/>
            <p:nvPr/>
          </p:nvSpPr>
          <p:spPr>
            <a:xfrm>
              <a:off x="8650925" y="1961975"/>
              <a:ext cx="193500" cy="183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89" name="Google Shape;789;p11"/>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790" name="Google Shape;790;p11"/>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791" name="Google Shape;791;p11"/>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792" name="Google Shape;792;p11"/>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793" name="Google Shape;793;p11"/>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794" name="Google Shape;794;p11"/>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795" name="Google Shape;795;p11"/>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796" name="Google Shape;796;p11"/>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797" name="Google Shape;797;p11"/>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798" name="Google Shape;798;p11"/>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799" name="Google Shape;799;p11"/>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00" name="Google Shape;800;p11"/>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01" name="Google Shape;801;p11"/>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802" name="Google Shape;802;p11"/>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03" name="Google Shape;803;p11"/>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804" name="Google Shape;804;p11"/>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05" name="Google Shape;805;p11"/>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806" name="Google Shape;806;p11"/>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07" name="Google Shape;807;p11"/>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808" name="Google Shape;808;p11"/>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09" name="Google Shape;809;p11"/>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10" name="Google Shape;810;p11"/>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11" name="Google Shape;811;p11"/>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12" name="Google Shape;812;p11"/>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813" name="Google Shape;813;p11"/>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814" name="Google Shape;814;p11"/>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815" name="Google Shape;815;p11"/>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816" name="Google Shape;816;p11"/>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817" name="Google Shape;817;p11"/>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818" name="Google Shape;818;p11"/>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19" name="Google Shape;819;p11"/>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820" name="Google Shape;820;p11"/>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821" name="Google Shape;821;p11"/>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22" name="Google Shape;822;p11"/>
            <p:cNvSpPr/>
            <p:nvPr/>
          </p:nvSpPr>
          <p:spPr>
            <a:xfrm rot="2700000">
              <a:off x="73921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823" name="Google Shape;823;p11"/>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824" name="Google Shape;824;p11"/>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25" name="Google Shape;825;p11"/>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26" name="Google Shape;826;p11"/>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827" name="Google Shape;827;p11"/>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828" name="Google Shape;828;p11"/>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829" name="Google Shape;829;p11"/>
          <p:cNvSpPr/>
          <p:nvPr/>
        </p:nvSpPr>
        <p:spPr>
          <a:xfrm>
            <a:off x="726275" y="540000"/>
            <a:ext cx="7691400" cy="40635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30" name="Google Shape;830;p11"/>
          <p:cNvSpPr/>
          <p:nvPr/>
        </p:nvSpPr>
        <p:spPr>
          <a:xfrm rot="2700000">
            <a:off x="8369514" y="14961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831" name="Google Shape;831;p11"/>
          <p:cNvSpPr txBox="1">
            <a:spLocks noGrp="1"/>
          </p:cNvSpPr>
          <p:nvPr>
            <p:ph type="title" hasCustomPrompt="1"/>
          </p:nvPr>
        </p:nvSpPr>
        <p:spPr>
          <a:xfrm>
            <a:off x="1284000" y="1274600"/>
            <a:ext cx="6576000" cy="1818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9600"/>
              <a:buNone/>
              <a:defRPr sz="14000"/>
            </a:lvl1pPr>
            <a:lvl2pPr lvl="1" algn="ctr" rtl="0">
              <a:spcBef>
                <a:spcPts val="0"/>
              </a:spcBef>
              <a:spcAft>
                <a:spcPts val="0"/>
              </a:spcAft>
              <a:buSzPts val="9600"/>
              <a:buNone/>
              <a:defRPr sz="9600"/>
            </a:lvl2pPr>
            <a:lvl3pPr lvl="2" algn="ctr" rtl="0">
              <a:spcBef>
                <a:spcPts val="0"/>
              </a:spcBef>
              <a:spcAft>
                <a:spcPts val="0"/>
              </a:spcAft>
              <a:buSzPts val="9600"/>
              <a:buNone/>
              <a:defRPr sz="9600"/>
            </a:lvl3pPr>
            <a:lvl4pPr lvl="3" algn="ctr" rtl="0">
              <a:spcBef>
                <a:spcPts val="0"/>
              </a:spcBef>
              <a:spcAft>
                <a:spcPts val="0"/>
              </a:spcAft>
              <a:buSzPts val="9600"/>
              <a:buNone/>
              <a:defRPr sz="9600"/>
            </a:lvl4pPr>
            <a:lvl5pPr lvl="4" algn="ctr" rtl="0">
              <a:spcBef>
                <a:spcPts val="0"/>
              </a:spcBef>
              <a:spcAft>
                <a:spcPts val="0"/>
              </a:spcAft>
              <a:buSzPts val="9600"/>
              <a:buNone/>
              <a:defRPr sz="9600"/>
            </a:lvl5pPr>
            <a:lvl6pPr lvl="5" algn="ctr" rtl="0">
              <a:spcBef>
                <a:spcPts val="0"/>
              </a:spcBef>
              <a:spcAft>
                <a:spcPts val="0"/>
              </a:spcAft>
              <a:buSzPts val="9600"/>
              <a:buNone/>
              <a:defRPr sz="9600"/>
            </a:lvl6pPr>
            <a:lvl7pPr lvl="6" algn="ctr" rtl="0">
              <a:spcBef>
                <a:spcPts val="0"/>
              </a:spcBef>
              <a:spcAft>
                <a:spcPts val="0"/>
              </a:spcAft>
              <a:buSzPts val="9600"/>
              <a:buNone/>
              <a:defRPr sz="9600"/>
            </a:lvl7pPr>
            <a:lvl8pPr lvl="7" algn="ctr" rtl="0">
              <a:spcBef>
                <a:spcPts val="0"/>
              </a:spcBef>
              <a:spcAft>
                <a:spcPts val="0"/>
              </a:spcAft>
              <a:buSzPts val="9600"/>
              <a:buNone/>
              <a:defRPr sz="9600"/>
            </a:lvl8pPr>
            <a:lvl9pPr lvl="8" algn="ctr" rtl="0">
              <a:spcBef>
                <a:spcPts val="0"/>
              </a:spcBef>
              <a:spcAft>
                <a:spcPts val="0"/>
              </a:spcAft>
              <a:buSzPts val="9600"/>
              <a:buNone/>
              <a:defRPr sz="9600"/>
            </a:lvl9pPr>
          </a:lstStyle>
          <a:p>
            <a:r>
              <a:t>xx%</a:t>
            </a:r>
          </a:p>
        </p:txBody>
      </p:sp>
      <p:sp>
        <p:nvSpPr>
          <p:cNvPr id="832" name="Google Shape;832;p11"/>
          <p:cNvSpPr txBox="1">
            <a:spLocks noGrp="1"/>
          </p:cNvSpPr>
          <p:nvPr>
            <p:ph type="subTitle" idx="1"/>
          </p:nvPr>
        </p:nvSpPr>
        <p:spPr>
          <a:xfrm>
            <a:off x="1586450" y="3359488"/>
            <a:ext cx="5971200" cy="509400"/>
          </a:xfrm>
          <a:prstGeom prst="rect">
            <a:avLst/>
          </a:prstGeom>
          <a:solidFill>
            <a:schemeClr val="accent3"/>
          </a:solid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1800">
                <a:solidFill>
                  <a:schemeClr val="dk1"/>
                </a:solidFill>
                <a:latin typeface="Nunito"/>
                <a:ea typeface="Nunito"/>
                <a:cs typeface="Nunito"/>
                <a:sym typeface="Nunito"/>
              </a:defRPr>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matchingName="Blank">
  <p:cSld name="Blank">
    <p:bg>
      <p:bgPr>
        <a:noFill/>
        <a:effectLst/>
      </p:bgPr>
    </p:bg>
    <p:spTree>
      <p:nvGrpSpPr>
        <p:cNvPr id="1" name="Shape 833"/>
        <p:cNvGrpSpPr/>
        <p:nvPr/>
      </p:nvGrpSpPr>
      <p:grpSpPr>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834"/>
        <p:cNvGrpSpPr/>
        <p:nvPr/>
      </p:nvGrpSpPr>
      <p:grpSpPr>
        <a:xfrm>
          <a:off x="0" y="0"/>
          <a:ext cx="0" cy="0"/>
          <a:chOff x="0" y="0"/>
          <a:chExt cx="0" cy="0"/>
        </a:xfrm>
      </p:grpSpPr>
      <p:grpSp>
        <p:nvGrpSpPr>
          <p:cNvPr id="835" name="Google Shape;835;p13"/>
          <p:cNvGrpSpPr/>
          <p:nvPr/>
        </p:nvGrpSpPr>
        <p:grpSpPr>
          <a:xfrm rot="10800000" flipH="1">
            <a:off x="122308" y="68542"/>
            <a:ext cx="8966083" cy="4999273"/>
            <a:chOff x="122308" y="110399"/>
            <a:chExt cx="8966083" cy="4999273"/>
          </a:xfrm>
        </p:grpSpPr>
        <p:sp>
          <p:nvSpPr>
            <p:cNvPr id="836" name="Google Shape;836;p13"/>
            <p:cNvSpPr/>
            <p:nvPr/>
          </p:nvSpPr>
          <p:spPr>
            <a:xfrm rot="2700000">
              <a:off x="2435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37" name="Google Shape;837;p13"/>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838" name="Google Shape;838;p13"/>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39" name="Google Shape;839;p13"/>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40" name="Google Shape;840;p13"/>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841" name="Google Shape;841;p13"/>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42" name="Google Shape;842;p13"/>
            <p:cNvSpPr/>
            <p:nvPr/>
          </p:nvSpPr>
          <p:spPr>
            <a:xfrm>
              <a:off x="7775450" y="218950"/>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43" name="Google Shape;843;p13"/>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844" name="Google Shape;844;p13"/>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845" name="Google Shape;845;p13"/>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846" name="Google Shape;846;p13"/>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847" name="Google Shape;847;p13"/>
            <p:cNvSpPr/>
            <p:nvPr/>
          </p:nvSpPr>
          <p:spPr>
            <a:xfrm rot="8100000" flipH="1">
              <a:off x="4509194" y="23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48" name="Google Shape;848;p13"/>
            <p:cNvSpPr/>
            <p:nvPr/>
          </p:nvSpPr>
          <p:spPr>
            <a:xfrm>
              <a:off x="8650925" y="1961975"/>
              <a:ext cx="193500" cy="183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49" name="Google Shape;849;p13"/>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850" name="Google Shape;850;p13"/>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851" name="Google Shape;851;p13"/>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852" name="Google Shape;852;p13"/>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853" name="Google Shape;853;p13"/>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854" name="Google Shape;854;p13"/>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855" name="Google Shape;855;p13"/>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56" name="Google Shape;856;p13"/>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857" name="Google Shape;857;p13"/>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858" name="Google Shape;858;p13"/>
            <p:cNvSpPr/>
            <p:nvPr/>
          </p:nvSpPr>
          <p:spPr>
            <a:xfrm rot="8999773">
              <a:off x="6537022" y="1700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859" name="Google Shape;859;p13"/>
            <p:cNvSpPr/>
            <p:nvPr/>
          </p:nvSpPr>
          <p:spPr>
            <a:xfrm rot="8100000" flipH="1">
              <a:off x="71976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60" name="Google Shape;860;p13"/>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61" name="Google Shape;861;p13"/>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862" name="Google Shape;862;p13"/>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63" name="Google Shape;863;p13"/>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864" name="Google Shape;864;p13"/>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65" name="Google Shape;865;p13"/>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866" name="Google Shape;866;p13"/>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67" name="Google Shape;867;p13"/>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868" name="Google Shape;868;p13"/>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69" name="Google Shape;869;p13"/>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70" name="Google Shape;870;p13"/>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71" name="Google Shape;871;p13"/>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72" name="Google Shape;872;p13"/>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873" name="Google Shape;873;p13"/>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874" name="Google Shape;874;p13"/>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875" name="Google Shape;875;p13"/>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876" name="Google Shape;876;p13"/>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877" name="Google Shape;877;p13"/>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878" name="Google Shape;878;p13"/>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79" name="Google Shape;879;p13"/>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880" name="Google Shape;880;p13"/>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881" name="Google Shape;881;p13"/>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82" name="Google Shape;882;p13"/>
            <p:cNvSpPr/>
            <p:nvPr/>
          </p:nvSpPr>
          <p:spPr>
            <a:xfrm rot="2700000">
              <a:off x="73921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883" name="Google Shape;883;p13"/>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884" name="Google Shape;884;p13"/>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85" name="Google Shape;885;p13"/>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86" name="Google Shape;886;p13"/>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887" name="Google Shape;887;p13"/>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888" name="Google Shape;888;p13"/>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889" name="Google Shape;889;p13"/>
          <p:cNvSpPr/>
          <p:nvPr/>
        </p:nvSpPr>
        <p:spPr>
          <a:xfrm>
            <a:off x="726275" y="540000"/>
            <a:ext cx="7691400" cy="40635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90" name="Google Shape;890;p13"/>
          <p:cNvSpPr txBox="1">
            <a:spLocks noGrp="1"/>
          </p:cNvSpPr>
          <p:nvPr>
            <p:ph type="title"/>
          </p:nvPr>
        </p:nvSpPr>
        <p:spPr>
          <a:xfrm>
            <a:off x="942300" y="1645354"/>
            <a:ext cx="2336400" cy="4878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400"/>
              <a:buNone/>
              <a:defRPr sz="27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891" name="Google Shape;891;p13"/>
          <p:cNvSpPr txBox="1">
            <a:spLocks noGrp="1"/>
          </p:cNvSpPr>
          <p:nvPr>
            <p:ph type="title" idx="2" hasCustomPrompt="1"/>
          </p:nvPr>
        </p:nvSpPr>
        <p:spPr>
          <a:xfrm>
            <a:off x="3465650" y="1828000"/>
            <a:ext cx="817800" cy="5484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5000">
                <a:solidFill>
                  <a:schemeClr val="lt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892" name="Google Shape;892;p13"/>
          <p:cNvSpPr txBox="1">
            <a:spLocks noGrp="1"/>
          </p:cNvSpPr>
          <p:nvPr>
            <p:ph type="subTitle" idx="1"/>
          </p:nvPr>
        </p:nvSpPr>
        <p:spPr>
          <a:xfrm>
            <a:off x="942300" y="2111187"/>
            <a:ext cx="2336400" cy="447900"/>
          </a:xfrm>
          <a:prstGeom prst="rect">
            <a:avLst/>
          </a:prstGeom>
          <a:noFill/>
          <a:ln>
            <a:noFill/>
          </a:ln>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400">
                <a:solidFill>
                  <a:schemeClr val="dk1"/>
                </a:solidFill>
                <a:latin typeface="Nunito"/>
                <a:ea typeface="Nunito"/>
                <a:cs typeface="Nunito"/>
                <a:sym typeface="Nunito"/>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sp>
        <p:nvSpPr>
          <p:cNvPr id="893" name="Google Shape;893;p13"/>
          <p:cNvSpPr txBox="1">
            <a:spLocks noGrp="1"/>
          </p:cNvSpPr>
          <p:nvPr>
            <p:ph type="title" idx="3"/>
          </p:nvPr>
        </p:nvSpPr>
        <p:spPr>
          <a:xfrm>
            <a:off x="5865425" y="1645354"/>
            <a:ext cx="2336400" cy="4878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400"/>
              <a:buNone/>
              <a:defRPr sz="27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894" name="Google Shape;894;p13"/>
          <p:cNvSpPr txBox="1">
            <a:spLocks noGrp="1"/>
          </p:cNvSpPr>
          <p:nvPr>
            <p:ph type="title" idx="4" hasCustomPrompt="1"/>
          </p:nvPr>
        </p:nvSpPr>
        <p:spPr>
          <a:xfrm>
            <a:off x="4860725" y="1828000"/>
            <a:ext cx="817800" cy="5484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5000">
                <a:solidFill>
                  <a:schemeClr val="accent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895" name="Google Shape;895;p13"/>
          <p:cNvSpPr txBox="1">
            <a:spLocks noGrp="1"/>
          </p:cNvSpPr>
          <p:nvPr>
            <p:ph type="subTitle" idx="5"/>
          </p:nvPr>
        </p:nvSpPr>
        <p:spPr>
          <a:xfrm>
            <a:off x="5865425" y="2111187"/>
            <a:ext cx="2336400" cy="4479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solidFill>
                  <a:schemeClr val="dk1"/>
                </a:solidFill>
                <a:latin typeface="Nunito"/>
                <a:ea typeface="Nunito"/>
                <a:cs typeface="Nunito"/>
                <a:sym typeface="Nunito"/>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sp>
        <p:nvSpPr>
          <p:cNvPr id="896" name="Google Shape;896;p13"/>
          <p:cNvSpPr txBox="1">
            <a:spLocks noGrp="1"/>
          </p:cNvSpPr>
          <p:nvPr>
            <p:ph type="title" idx="6"/>
          </p:nvPr>
        </p:nvSpPr>
        <p:spPr>
          <a:xfrm>
            <a:off x="942300" y="3045679"/>
            <a:ext cx="2336400" cy="4878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400"/>
              <a:buNone/>
              <a:defRPr sz="27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897" name="Google Shape;897;p13"/>
          <p:cNvSpPr txBox="1">
            <a:spLocks noGrp="1"/>
          </p:cNvSpPr>
          <p:nvPr>
            <p:ph type="title" idx="7" hasCustomPrompt="1"/>
          </p:nvPr>
        </p:nvSpPr>
        <p:spPr>
          <a:xfrm>
            <a:off x="3465588" y="3228349"/>
            <a:ext cx="817800" cy="5484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5000">
                <a:solidFill>
                  <a:schemeClr val="accent5"/>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898" name="Google Shape;898;p13"/>
          <p:cNvSpPr txBox="1">
            <a:spLocks noGrp="1"/>
          </p:cNvSpPr>
          <p:nvPr>
            <p:ph type="subTitle" idx="8"/>
          </p:nvPr>
        </p:nvSpPr>
        <p:spPr>
          <a:xfrm>
            <a:off x="942300" y="3511513"/>
            <a:ext cx="2336400" cy="447900"/>
          </a:xfrm>
          <a:prstGeom prst="rect">
            <a:avLst/>
          </a:prstGeom>
          <a:noFill/>
          <a:ln>
            <a:noFill/>
          </a:ln>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400">
                <a:solidFill>
                  <a:schemeClr val="dk1"/>
                </a:solidFill>
                <a:latin typeface="Nunito"/>
                <a:ea typeface="Nunito"/>
                <a:cs typeface="Nunito"/>
                <a:sym typeface="Nunito"/>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sp>
        <p:nvSpPr>
          <p:cNvPr id="899" name="Google Shape;899;p13"/>
          <p:cNvSpPr txBox="1">
            <a:spLocks noGrp="1"/>
          </p:cNvSpPr>
          <p:nvPr>
            <p:ph type="title" idx="9"/>
          </p:nvPr>
        </p:nvSpPr>
        <p:spPr>
          <a:xfrm>
            <a:off x="5865425" y="3045679"/>
            <a:ext cx="2336400" cy="4878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400"/>
              <a:buNone/>
              <a:defRPr sz="27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900" name="Google Shape;900;p13"/>
          <p:cNvSpPr txBox="1">
            <a:spLocks noGrp="1"/>
          </p:cNvSpPr>
          <p:nvPr>
            <p:ph type="title" idx="13" hasCustomPrompt="1"/>
          </p:nvPr>
        </p:nvSpPr>
        <p:spPr>
          <a:xfrm>
            <a:off x="4860725" y="3221049"/>
            <a:ext cx="817800" cy="5484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5000">
                <a:solidFill>
                  <a:schemeClr val="accent6"/>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901" name="Google Shape;901;p13"/>
          <p:cNvSpPr txBox="1">
            <a:spLocks noGrp="1"/>
          </p:cNvSpPr>
          <p:nvPr>
            <p:ph type="subTitle" idx="14"/>
          </p:nvPr>
        </p:nvSpPr>
        <p:spPr>
          <a:xfrm>
            <a:off x="5865425" y="3511513"/>
            <a:ext cx="2336400" cy="4479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solidFill>
                  <a:schemeClr val="dk1"/>
                </a:solidFill>
                <a:latin typeface="Nunito"/>
                <a:ea typeface="Nunito"/>
                <a:cs typeface="Nunito"/>
                <a:sym typeface="Nunito"/>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sp>
        <p:nvSpPr>
          <p:cNvPr id="902" name="Google Shape;902;p13"/>
          <p:cNvSpPr txBox="1">
            <a:spLocks noGrp="1"/>
          </p:cNvSpPr>
          <p:nvPr>
            <p:ph type="title" idx="15"/>
          </p:nvPr>
        </p:nvSpPr>
        <p:spPr>
          <a:xfrm>
            <a:off x="3497925" y="540000"/>
            <a:ext cx="2148300" cy="612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903"/>
        <p:cNvGrpSpPr/>
        <p:nvPr/>
      </p:nvGrpSpPr>
      <p:grpSpPr>
        <a:xfrm>
          <a:off x="0" y="0"/>
          <a:ext cx="0" cy="0"/>
          <a:chOff x="0" y="0"/>
          <a:chExt cx="0" cy="0"/>
        </a:xfrm>
      </p:grpSpPr>
      <p:grpSp>
        <p:nvGrpSpPr>
          <p:cNvPr id="904" name="Google Shape;904;p14"/>
          <p:cNvGrpSpPr/>
          <p:nvPr/>
        </p:nvGrpSpPr>
        <p:grpSpPr>
          <a:xfrm flipH="1">
            <a:off x="122308" y="68542"/>
            <a:ext cx="8895562" cy="4967421"/>
            <a:chOff x="135794" y="68542"/>
            <a:chExt cx="8895562" cy="4967421"/>
          </a:xfrm>
        </p:grpSpPr>
        <p:grpSp>
          <p:nvGrpSpPr>
            <p:cNvPr id="905" name="Google Shape;905;p14"/>
            <p:cNvGrpSpPr/>
            <p:nvPr/>
          </p:nvGrpSpPr>
          <p:grpSpPr>
            <a:xfrm>
              <a:off x="135794" y="68542"/>
              <a:ext cx="8895562" cy="4967421"/>
              <a:chOff x="135794" y="68542"/>
              <a:chExt cx="8895562" cy="4967421"/>
            </a:xfrm>
          </p:grpSpPr>
          <p:grpSp>
            <p:nvGrpSpPr>
              <p:cNvPr id="906" name="Google Shape;906;p14"/>
              <p:cNvGrpSpPr/>
              <p:nvPr/>
            </p:nvGrpSpPr>
            <p:grpSpPr>
              <a:xfrm>
                <a:off x="135794" y="68542"/>
                <a:ext cx="8895562" cy="4967421"/>
                <a:chOff x="135794" y="68542"/>
                <a:chExt cx="8895562" cy="4967421"/>
              </a:xfrm>
            </p:grpSpPr>
            <p:grpSp>
              <p:nvGrpSpPr>
                <p:cNvPr id="907" name="Google Shape;907;p14"/>
                <p:cNvGrpSpPr/>
                <p:nvPr/>
              </p:nvGrpSpPr>
              <p:grpSpPr>
                <a:xfrm rot="10800000">
                  <a:off x="7868647" y="1236600"/>
                  <a:ext cx="456959" cy="2111662"/>
                  <a:chOff x="8524342" y="1674075"/>
                  <a:chExt cx="456959" cy="2111662"/>
                </a:xfrm>
              </p:grpSpPr>
              <p:sp>
                <p:nvSpPr>
                  <p:cNvPr id="908" name="Google Shape;908;p14"/>
                  <p:cNvSpPr/>
                  <p:nvPr/>
                </p:nvSpPr>
                <p:spPr>
                  <a:xfrm>
                    <a:off x="85955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909" name="Google Shape;909;p14"/>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910" name="Google Shape;910;p14"/>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911" name="Google Shape;911;p14"/>
                  <p:cNvSpPr/>
                  <p:nvPr/>
                </p:nvSpPr>
                <p:spPr>
                  <a:xfrm rot="-5400000">
                    <a:off x="8649628" y="3708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nvGrpSpPr>
                <p:cNvPr id="912" name="Google Shape;912;p14"/>
                <p:cNvGrpSpPr/>
                <p:nvPr/>
              </p:nvGrpSpPr>
              <p:grpSpPr>
                <a:xfrm>
                  <a:off x="135794" y="68542"/>
                  <a:ext cx="8895562" cy="4967421"/>
                  <a:chOff x="135794" y="68542"/>
                  <a:chExt cx="8895562" cy="4967421"/>
                </a:xfrm>
              </p:grpSpPr>
              <p:grpSp>
                <p:nvGrpSpPr>
                  <p:cNvPr id="913" name="Google Shape;913;p14"/>
                  <p:cNvGrpSpPr/>
                  <p:nvPr/>
                </p:nvGrpSpPr>
                <p:grpSpPr>
                  <a:xfrm>
                    <a:off x="135794" y="68542"/>
                    <a:ext cx="8895562" cy="4967421"/>
                    <a:chOff x="135794" y="68542"/>
                    <a:chExt cx="8895562" cy="4967421"/>
                  </a:xfrm>
                </p:grpSpPr>
                <p:sp>
                  <p:nvSpPr>
                    <p:cNvPr id="914" name="Google Shape;914;p14"/>
                    <p:cNvSpPr/>
                    <p:nvPr/>
                  </p:nvSpPr>
                  <p:spPr>
                    <a:xfrm rot="2700000">
                      <a:off x="2435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15" name="Google Shape;915;p14"/>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916" name="Google Shape;916;p14"/>
                    <p:cNvSpPr/>
                    <p:nvPr/>
                  </p:nvSpPr>
                  <p:spPr>
                    <a:xfrm rot="6300406">
                      <a:off x="127712" y="1220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917" name="Google Shape;917;p14"/>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18" name="Google Shape;918;p14"/>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919" name="Google Shape;919;p14"/>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920" name="Google Shape;920;p14"/>
                    <p:cNvSpPr/>
                    <p:nvPr/>
                  </p:nvSpPr>
                  <p:spPr>
                    <a:xfrm rot="5400000" flipH="1">
                      <a:off x="1080535" y="9595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921" name="Google Shape;921;p14"/>
                    <p:cNvSpPr/>
                    <p:nvPr/>
                  </p:nvSpPr>
                  <p:spPr>
                    <a:xfrm rot="-900406" flipH="1">
                      <a:off x="4850010" y="7098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922" name="Google Shape;922;p14"/>
                    <p:cNvSpPr/>
                    <p:nvPr/>
                  </p:nvSpPr>
                  <p:spPr>
                    <a:xfrm rot="8100000" flipH="1">
                      <a:off x="1537394" y="11504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23" name="Google Shape;923;p14"/>
                    <p:cNvSpPr/>
                    <p:nvPr/>
                  </p:nvSpPr>
                  <p:spPr>
                    <a:xfrm rot="-5400000">
                      <a:off x="3039403" y="3713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924" name="Google Shape;924;p14"/>
                    <p:cNvSpPr/>
                    <p:nvPr/>
                  </p:nvSpPr>
                  <p:spPr>
                    <a:xfrm>
                      <a:off x="1878594" y="6579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925" name="Google Shape;925;p14"/>
                    <p:cNvSpPr/>
                    <p:nvPr/>
                  </p:nvSpPr>
                  <p:spPr>
                    <a:xfrm rot="6300406">
                      <a:off x="23011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926" name="Google Shape;926;p14"/>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927" name="Google Shape;927;p14"/>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928" name="Google Shape;928;p14"/>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929" name="Google Shape;929;p14"/>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30" name="Google Shape;930;p14"/>
                    <p:cNvSpPr/>
                    <p:nvPr/>
                  </p:nvSpPr>
                  <p:spPr>
                    <a:xfrm rot="6300406">
                      <a:off x="389970" y="7329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931" name="Google Shape;931;p14"/>
                    <p:cNvSpPr/>
                    <p:nvPr/>
                  </p:nvSpPr>
                  <p:spPr>
                    <a:xfrm>
                      <a:off x="5833689" y="5892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932" name="Google Shape;932;p14"/>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933" name="Google Shape;933;p14"/>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34" name="Google Shape;934;p14"/>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35" name="Google Shape;935;p14"/>
                    <p:cNvSpPr/>
                    <p:nvPr/>
                  </p:nvSpPr>
                  <p:spPr>
                    <a:xfrm rot="-10594826" flipH="1">
                      <a:off x="2806268" y="41783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936" name="Google Shape;936;p14"/>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937" name="Google Shape;937;p14"/>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938" name="Google Shape;938;p14"/>
                    <p:cNvSpPr/>
                    <p:nvPr/>
                  </p:nvSpPr>
                  <p:spPr>
                    <a:xfrm rot="8999773">
                      <a:off x="200884" y="37084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39" name="Google Shape;939;p14"/>
                    <p:cNvSpPr/>
                    <p:nvPr/>
                  </p:nvSpPr>
                  <p:spPr>
                    <a:xfrm rot="2700000">
                      <a:off x="2087466" y="43448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940" name="Google Shape;940;p14"/>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41" name="Google Shape;941;p14"/>
                    <p:cNvSpPr/>
                    <p:nvPr/>
                  </p:nvSpPr>
                  <p:spPr>
                    <a:xfrm rot="6300406">
                      <a:off x="664495" y="33070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942" name="Google Shape;942;p14"/>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43" name="Google Shape;943;p14"/>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44" name="Google Shape;944;p14"/>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945" name="Google Shape;945;p14"/>
                    <p:cNvSpPr/>
                    <p:nvPr/>
                  </p:nvSpPr>
                  <p:spPr>
                    <a:xfrm rot="8100000" flipH="1">
                      <a:off x="8826469" y="355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46" name="Google Shape;946;p14"/>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947" name="Google Shape;947;p14"/>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948" name="Google Shape;948;p14"/>
                    <p:cNvSpPr/>
                    <p:nvPr/>
                  </p:nvSpPr>
                  <p:spPr>
                    <a:xfrm>
                      <a:off x="3005139" y="48546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949" name="Google Shape;949;p14"/>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950" name="Google Shape;950;p14"/>
                    <p:cNvSpPr/>
                    <p:nvPr/>
                  </p:nvSpPr>
                  <p:spPr>
                    <a:xfrm rot="5400000" flipH="1">
                      <a:off x="951610" y="48436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951" name="Google Shape;951;p14"/>
                    <p:cNvSpPr/>
                    <p:nvPr/>
                  </p:nvSpPr>
                  <p:spPr>
                    <a:xfrm rot="-900406" flipH="1">
                      <a:off x="7311885" y="42130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952" name="Google Shape;952;p14"/>
                    <p:cNvSpPr/>
                    <p:nvPr/>
                  </p:nvSpPr>
                  <p:spPr>
                    <a:xfrm rot="8100000" flipH="1">
                      <a:off x="3618269" y="46535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53" name="Google Shape;953;p14"/>
                    <p:cNvSpPr/>
                    <p:nvPr/>
                  </p:nvSpPr>
                  <p:spPr>
                    <a:xfrm>
                      <a:off x="6923964" y="49305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954" name="Google Shape;954;p14"/>
                    <p:cNvSpPr/>
                    <p:nvPr/>
                  </p:nvSpPr>
                  <p:spPr>
                    <a:xfrm rot="8999773">
                      <a:off x="6027097" y="40542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955" name="Google Shape;955;p14"/>
                    <p:cNvSpPr/>
                    <p:nvPr/>
                  </p:nvSpPr>
                  <p:spPr>
                    <a:xfrm>
                      <a:off x="60153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956" name="Google Shape;956;p14"/>
                    <p:cNvSpPr/>
                    <p:nvPr/>
                  </p:nvSpPr>
                  <p:spPr>
                    <a:xfrm rot="2700000">
                      <a:off x="6706364" y="44944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957" name="Google Shape;957;p14"/>
                    <p:cNvSpPr/>
                    <p:nvPr/>
                  </p:nvSpPr>
                  <p:spPr>
                    <a:xfrm rot="8999773">
                      <a:off x="7589872" y="47502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958" name="Google Shape;958;p14"/>
                    <p:cNvSpPr/>
                    <p:nvPr/>
                  </p:nvSpPr>
                  <p:spPr>
                    <a:xfrm>
                      <a:off x="81914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959" name="Google Shape;959;p14"/>
                    <p:cNvSpPr/>
                    <p:nvPr/>
                  </p:nvSpPr>
                  <p:spPr>
                    <a:xfrm rot="8100000" flipH="1">
                      <a:off x="5488294" y="45105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60" name="Google Shape;960;p14"/>
                    <p:cNvSpPr/>
                    <p:nvPr/>
                  </p:nvSpPr>
                  <p:spPr>
                    <a:xfrm rot="-900406" flipH="1">
                      <a:off x="8776360" y="47420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961" name="Google Shape;961;p14"/>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grpSp>
              <p:grpSp>
                <p:nvGrpSpPr>
                  <p:cNvPr id="962" name="Google Shape;962;p14"/>
                  <p:cNvGrpSpPr/>
                  <p:nvPr/>
                </p:nvGrpSpPr>
                <p:grpSpPr>
                  <a:xfrm rot="10800000">
                    <a:off x="828058" y="1376836"/>
                    <a:ext cx="480016" cy="1076509"/>
                    <a:chOff x="122308" y="3683092"/>
                    <a:chExt cx="480016" cy="1076509"/>
                  </a:xfrm>
                </p:grpSpPr>
                <p:sp>
                  <p:nvSpPr>
                    <p:cNvPr id="963" name="Google Shape;963;p14"/>
                    <p:cNvSpPr/>
                    <p:nvPr/>
                  </p:nvSpPr>
                  <p:spPr>
                    <a:xfrm rot="8999773">
                      <a:off x="124684" y="37084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64" name="Google Shape;964;p14"/>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65" name="Google Shape;965;p14"/>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grpSp>
          <p:sp>
            <p:nvSpPr>
              <p:cNvPr id="966" name="Google Shape;966;p14"/>
              <p:cNvSpPr/>
              <p:nvPr/>
            </p:nvSpPr>
            <p:spPr>
              <a:xfrm>
                <a:off x="623250" y="4071675"/>
                <a:ext cx="193500" cy="183900"/>
              </a:xfrm>
              <a:prstGeom prst="star5">
                <a:avLst>
                  <a:gd name="adj" fmla="val 19098"/>
                  <a:gd name="hf" fmla="val 105146"/>
                  <a:gd name="vf" fmla="val 110557"/>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67" name="Google Shape;967;p14"/>
              <p:cNvSpPr/>
              <p:nvPr/>
            </p:nvSpPr>
            <p:spPr>
              <a:xfrm>
                <a:off x="8047200" y="4224075"/>
                <a:ext cx="193500" cy="183900"/>
              </a:xfrm>
              <a:prstGeom prst="star5">
                <a:avLst>
                  <a:gd name="adj" fmla="val 19098"/>
                  <a:gd name="hf" fmla="val 105146"/>
                  <a:gd name="vf" fmla="val 110557"/>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968" name="Google Shape;968;p14"/>
            <p:cNvSpPr/>
            <p:nvPr/>
          </p:nvSpPr>
          <p:spPr>
            <a:xfrm rot="-2700000">
              <a:off x="1246965" y="34801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69" name="Google Shape;969;p14"/>
            <p:cNvSpPr/>
            <p:nvPr/>
          </p:nvSpPr>
          <p:spPr>
            <a:xfrm rot="6300406">
              <a:off x="1578295" y="412945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970" name="Google Shape;970;p14"/>
            <p:cNvSpPr/>
            <p:nvPr/>
          </p:nvSpPr>
          <p:spPr>
            <a:xfrm rot="6300406">
              <a:off x="7533437" y="167933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971" name="Google Shape;971;p14"/>
            <p:cNvSpPr/>
            <p:nvPr/>
          </p:nvSpPr>
          <p:spPr>
            <a:xfrm rot="-2700000">
              <a:off x="7522690" y="115171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72" name="Google Shape;972;p14"/>
            <p:cNvSpPr/>
            <p:nvPr/>
          </p:nvSpPr>
          <p:spPr>
            <a:xfrm rot="6300406">
              <a:off x="7996995" y="267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973" name="Google Shape;973;p14"/>
            <p:cNvSpPr/>
            <p:nvPr/>
          </p:nvSpPr>
          <p:spPr>
            <a:xfrm rot="-4499594">
              <a:off x="1727987" y="30121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974" name="Google Shape;974;p14"/>
            <p:cNvSpPr/>
            <p:nvPr/>
          </p:nvSpPr>
          <p:spPr>
            <a:xfrm rot="-4499594">
              <a:off x="1580237" y="19870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975" name="Google Shape;975;p14"/>
            <p:cNvSpPr/>
            <p:nvPr/>
          </p:nvSpPr>
          <p:spPr>
            <a:xfrm rot="8100000">
              <a:off x="7448940" y="292411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76" name="Google Shape;976;p14"/>
            <p:cNvSpPr/>
            <p:nvPr/>
          </p:nvSpPr>
          <p:spPr>
            <a:xfrm rot="-4499594">
              <a:off x="6618137" y="7318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977" name="Google Shape;977;p14"/>
          <p:cNvSpPr txBox="1">
            <a:spLocks noGrp="1"/>
          </p:cNvSpPr>
          <p:nvPr>
            <p:ph type="title"/>
          </p:nvPr>
        </p:nvSpPr>
        <p:spPr>
          <a:xfrm>
            <a:off x="2385750" y="2891225"/>
            <a:ext cx="4372500" cy="531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27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p:txBody>
      </p:sp>
      <p:sp>
        <p:nvSpPr>
          <p:cNvPr id="978" name="Google Shape;978;p14"/>
          <p:cNvSpPr txBox="1">
            <a:spLocks noGrp="1"/>
          </p:cNvSpPr>
          <p:nvPr>
            <p:ph type="subTitle" idx="1"/>
          </p:nvPr>
        </p:nvSpPr>
        <p:spPr>
          <a:xfrm>
            <a:off x="2385650" y="1832225"/>
            <a:ext cx="4372500" cy="10590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2500"/>
              <a:buNone/>
              <a:defRPr sz="1600">
                <a:solidFill>
                  <a:schemeClr val="dk1"/>
                </a:solidFill>
                <a:latin typeface="Nunito"/>
                <a:ea typeface="Nunito"/>
                <a:cs typeface="Nunito"/>
                <a:sym typeface="Nunito"/>
              </a:defRPr>
            </a:lvl1pPr>
            <a:lvl2pPr lvl="1" algn="ctr" rtl="0">
              <a:lnSpc>
                <a:spcPct val="100000"/>
              </a:lnSpc>
              <a:spcBef>
                <a:spcPts val="0"/>
              </a:spcBef>
              <a:spcAft>
                <a:spcPts val="0"/>
              </a:spcAft>
              <a:buSzPts val="2500"/>
              <a:buNone/>
              <a:defRPr sz="2500"/>
            </a:lvl2pPr>
            <a:lvl3pPr lvl="2" algn="ctr" rtl="0">
              <a:lnSpc>
                <a:spcPct val="100000"/>
              </a:lnSpc>
              <a:spcBef>
                <a:spcPts val="0"/>
              </a:spcBef>
              <a:spcAft>
                <a:spcPts val="0"/>
              </a:spcAft>
              <a:buSzPts val="2500"/>
              <a:buNone/>
              <a:defRPr sz="2500"/>
            </a:lvl3pPr>
            <a:lvl4pPr lvl="3" algn="ctr" rtl="0">
              <a:lnSpc>
                <a:spcPct val="100000"/>
              </a:lnSpc>
              <a:spcBef>
                <a:spcPts val="0"/>
              </a:spcBef>
              <a:spcAft>
                <a:spcPts val="0"/>
              </a:spcAft>
              <a:buSzPts val="2500"/>
              <a:buNone/>
              <a:defRPr sz="2500"/>
            </a:lvl4pPr>
            <a:lvl5pPr lvl="4" algn="ctr" rtl="0">
              <a:lnSpc>
                <a:spcPct val="100000"/>
              </a:lnSpc>
              <a:spcBef>
                <a:spcPts val="0"/>
              </a:spcBef>
              <a:spcAft>
                <a:spcPts val="0"/>
              </a:spcAft>
              <a:buSzPts val="2500"/>
              <a:buNone/>
              <a:defRPr sz="2500"/>
            </a:lvl5pPr>
            <a:lvl6pPr lvl="5" algn="ctr" rtl="0">
              <a:lnSpc>
                <a:spcPct val="100000"/>
              </a:lnSpc>
              <a:spcBef>
                <a:spcPts val="0"/>
              </a:spcBef>
              <a:spcAft>
                <a:spcPts val="0"/>
              </a:spcAft>
              <a:buSzPts val="2500"/>
              <a:buNone/>
              <a:defRPr sz="2500"/>
            </a:lvl6pPr>
            <a:lvl7pPr lvl="6" algn="ctr" rtl="0">
              <a:lnSpc>
                <a:spcPct val="100000"/>
              </a:lnSpc>
              <a:spcBef>
                <a:spcPts val="0"/>
              </a:spcBef>
              <a:spcAft>
                <a:spcPts val="0"/>
              </a:spcAft>
              <a:buSzPts val="2500"/>
              <a:buNone/>
              <a:defRPr sz="2500"/>
            </a:lvl7pPr>
            <a:lvl8pPr lvl="7" algn="ctr" rtl="0">
              <a:lnSpc>
                <a:spcPct val="100000"/>
              </a:lnSpc>
              <a:spcBef>
                <a:spcPts val="0"/>
              </a:spcBef>
              <a:spcAft>
                <a:spcPts val="0"/>
              </a:spcAft>
              <a:buSzPts val="2500"/>
              <a:buNone/>
              <a:defRPr sz="2500"/>
            </a:lvl8pPr>
            <a:lvl9pPr lvl="8" algn="ctr" rtl="0">
              <a:lnSpc>
                <a:spcPct val="100000"/>
              </a:lnSpc>
              <a:spcBef>
                <a:spcPts val="0"/>
              </a:spcBef>
              <a:spcAft>
                <a:spcPts val="0"/>
              </a:spcAft>
              <a:buSzPts val="2500"/>
              <a:buNone/>
              <a:defRPr sz="2500"/>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ext">
  <p:cSld name="Title and Text">
    <p:bg>
      <p:bgPr>
        <a:solidFill>
          <a:schemeClr val="lt1"/>
        </a:solidFill>
        <a:effectLst/>
      </p:bgPr>
    </p:bg>
    <p:spTree>
      <p:nvGrpSpPr>
        <p:cNvPr id="1" name="Shape 979"/>
        <p:cNvGrpSpPr/>
        <p:nvPr/>
      </p:nvGrpSpPr>
      <p:grpSpPr>
        <a:xfrm>
          <a:off x="0" y="0"/>
          <a:ext cx="0" cy="0"/>
          <a:chOff x="0" y="0"/>
          <a:chExt cx="0" cy="0"/>
        </a:xfrm>
      </p:grpSpPr>
      <p:grpSp>
        <p:nvGrpSpPr>
          <p:cNvPr id="980" name="Google Shape;980;p15"/>
          <p:cNvGrpSpPr/>
          <p:nvPr/>
        </p:nvGrpSpPr>
        <p:grpSpPr>
          <a:xfrm rot="10800000" flipH="1">
            <a:off x="122308" y="68542"/>
            <a:ext cx="8966083" cy="5041129"/>
            <a:chOff x="122308" y="68542"/>
            <a:chExt cx="8966083" cy="5041129"/>
          </a:xfrm>
        </p:grpSpPr>
        <p:sp>
          <p:nvSpPr>
            <p:cNvPr id="981" name="Google Shape;981;p15"/>
            <p:cNvSpPr/>
            <p:nvPr/>
          </p:nvSpPr>
          <p:spPr>
            <a:xfrm rot="2700000">
              <a:off x="2435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82" name="Google Shape;982;p15"/>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983" name="Google Shape;983;p15"/>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984" name="Google Shape;984;p15"/>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85" name="Google Shape;985;p15"/>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986" name="Google Shape;986;p15"/>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87" name="Google Shape;987;p15"/>
            <p:cNvSpPr/>
            <p:nvPr/>
          </p:nvSpPr>
          <p:spPr>
            <a:xfrm>
              <a:off x="7851650" y="218950"/>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88" name="Google Shape;988;p15"/>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989" name="Google Shape;989;p15"/>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990" name="Google Shape;990;p15"/>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991" name="Google Shape;991;p15"/>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992" name="Google Shape;992;p15"/>
            <p:cNvSpPr/>
            <p:nvPr/>
          </p:nvSpPr>
          <p:spPr>
            <a:xfrm rot="8100000" flipH="1">
              <a:off x="4509194" y="23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93" name="Google Shape;993;p15"/>
            <p:cNvSpPr/>
            <p:nvPr/>
          </p:nvSpPr>
          <p:spPr>
            <a:xfrm>
              <a:off x="8650925" y="1961975"/>
              <a:ext cx="193500" cy="183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94" name="Google Shape;994;p15"/>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995" name="Google Shape;995;p15"/>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996" name="Google Shape;996;p15"/>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997" name="Google Shape;997;p15"/>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998" name="Google Shape;998;p15"/>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999" name="Google Shape;999;p15"/>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1000" name="Google Shape;1000;p15"/>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001" name="Google Shape;1001;p15"/>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002" name="Google Shape;1002;p15"/>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003" name="Google Shape;1003;p15"/>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004" name="Google Shape;1004;p15"/>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005" name="Google Shape;1005;p15"/>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006" name="Google Shape;1006;p15"/>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007" name="Google Shape;1007;p15"/>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008" name="Google Shape;1008;p15"/>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1009" name="Google Shape;1009;p15"/>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010" name="Google Shape;1010;p15"/>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011" name="Google Shape;1011;p15"/>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012" name="Google Shape;1012;p15"/>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013" name="Google Shape;1013;p15"/>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014" name="Google Shape;1014;p15"/>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015" name="Google Shape;1015;p15"/>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016" name="Google Shape;1016;p15"/>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017" name="Google Shape;1017;p15"/>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018" name="Google Shape;1018;p15"/>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019" name="Google Shape;1019;p15"/>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020" name="Google Shape;1020;p15"/>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021" name="Google Shape;1021;p15"/>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022" name="Google Shape;1022;p15"/>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023" name="Google Shape;1023;p15"/>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024" name="Google Shape;1024;p15"/>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025" name="Google Shape;1025;p15"/>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026" name="Google Shape;1026;p15"/>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027" name="Google Shape;1027;p15"/>
            <p:cNvSpPr/>
            <p:nvPr/>
          </p:nvSpPr>
          <p:spPr>
            <a:xfrm rot="2700000">
              <a:off x="73921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028" name="Google Shape;1028;p15"/>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029" name="Google Shape;1029;p15"/>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030" name="Google Shape;1030;p15"/>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031" name="Google Shape;1031;p15"/>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032" name="Google Shape;1032;p15"/>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1033" name="Google Shape;1033;p15"/>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1034" name="Google Shape;1034;p15"/>
          <p:cNvSpPr/>
          <p:nvPr/>
        </p:nvSpPr>
        <p:spPr>
          <a:xfrm>
            <a:off x="726275" y="540000"/>
            <a:ext cx="7691400" cy="40635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35" name="Google Shape;1035;p15"/>
          <p:cNvSpPr/>
          <p:nvPr/>
        </p:nvSpPr>
        <p:spPr>
          <a:xfrm rot="-5028676">
            <a:off x="525904" y="3714319"/>
            <a:ext cx="991612" cy="1999913"/>
          </a:xfrm>
          <a:custGeom>
            <a:avLst/>
            <a:gdLst/>
            <a:ahLst/>
            <a:cxnLst/>
            <a:rect l="l" t="t" r="r" b="b"/>
            <a:pathLst>
              <a:path w="22236" h="44844" extrusionOk="0">
                <a:moveTo>
                  <a:pt x="13245" y="0"/>
                </a:moveTo>
                <a:cubicBezTo>
                  <a:pt x="13209" y="0"/>
                  <a:pt x="13173" y="21"/>
                  <a:pt x="13154" y="54"/>
                </a:cubicBezTo>
                <a:cubicBezTo>
                  <a:pt x="13127" y="104"/>
                  <a:pt x="13144" y="170"/>
                  <a:pt x="13192" y="197"/>
                </a:cubicBezTo>
                <a:cubicBezTo>
                  <a:pt x="13198" y="197"/>
                  <a:pt x="13478" y="356"/>
                  <a:pt x="13921" y="635"/>
                </a:cubicBezTo>
                <a:cubicBezTo>
                  <a:pt x="13938" y="646"/>
                  <a:pt x="13954" y="646"/>
                  <a:pt x="13976" y="646"/>
                </a:cubicBezTo>
                <a:cubicBezTo>
                  <a:pt x="14009" y="646"/>
                  <a:pt x="14042" y="630"/>
                  <a:pt x="14064" y="597"/>
                </a:cubicBezTo>
                <a:cubicBezTo>
                  <a:pt x="14097" y="547"/>
                  <a:pt x="14080" y="481"/>
                  <a:pt x="14032" y="455"/>
                </a:cubicBezTo>
                <a:cubicBezTo>
                  <a:pt x="13582" y="175"/>
                  <a:pt x="13296" y="16"/>
                  <a:pt x="13296" y="16"/>
                </a:cubicBezTo>
                <a:cubicBezTo>
                  <a:pt x="13280" y="5"/>
                  <a:pt x="13263" y="0"/>
                  <a:pt x="13245" y="0"/>
                </a:cubicBezTo>
                <a:close/>
                <a:moveTo>
                  <a:pt x="14684" y="896"/>
                </a:moveTo>
                <a:cubicBezTo>
                  <a:pt x="14652" y="896"/>
                  <a:pt x="14621" y="912"/>
                  <a:pt x="14601" y="942"/>
                </a:cubicBezTo>
                <a:cubicBezTo>
                  <a:pt x="14568" y="992"/>
                  <a:pt x="14579" y="1058"/>
                  <a:pt x="14629" y="1090"/>
                </a:cubicBezTo>
                <a:cubicBezTo>
                  <a:pt x="14842" y="1232"/>
                  <a:pt x="15079" y="1397"/>
                  <a:pt x="15325" y="1567"/>
                </a:cubicBezTo>
                <a:cubicBezTo>
                  <a:pt x="15342" y="1584"/>
                  <a:pt x="15363" y="1589"/>
                  <a:pt x="15385" y="1589"/>
                </a:cubicBezTo>
                <a:cubicBezTo>
                  <a:pt x="15418" y="1589"/>
                  <a:pt x="15451" y="1573"/>
                  <a:pt x="15473" y="1546"/>
                </a:cubicBezTo>
                <a:cubicBezTo>
                  <a:pt x="15506" y="1496"/>
                  <a:pt x="15494" y="1430"/>
                  <a:pt x="15446" y="1397"/>
                </a:cubicBezTo>
                <a:cubicBezTo>
                  <a:pt x="15198" y="1222"/>
                  <a:pt x="14963" y="1063"/>
                  <a:pt x="14743" y="915"/>
                </a:cubicBezTo>
                <a:cubicBezTo>
                  <a:pt x="14724" y="903"/>
                  <a:pt x="14704" y="896"/>
                  <a:pt x="14684" y="896"/>
                </a:cubicBezTo>
                <a:close/>
                <a:moveTo>
                  <a:pt x="16073" y="1877"/>
                </a:moveTo>
                <a:cubicBezTo>
                  <a:pt x="16040" y="1877"/>
                  <a:pt x="16008" y="1891"/>
                  <a:pt x="15988" y="1918"/>
                </a:cubicBezTo>
                <a:cubicBezTo>
                  <a:pt x="15949" y="1968"/>
                  <a:pt x="15960" y="2034"/>
                  <a:pt x="16005" y="2066"/>
                </a:cubicBezTo>
                <a:cubicBezTo>
                  <a:pt x="16223" y="2231"/>
                  <a:pt x="16448" y="2406"/>
                  <a:pt x="16673" y="2586"/>
                </a:cubicBezTo>
                <a:cubicBezTo>
                  <a:pt x="16690" y="2598"/>
                  <a:pt x="16716" y="2608"/>
                  <a:pt x="16739" y="2608"/>
                </a:cubicBezTo>
                <a:cubicBezTo>
                  <a:pt x="16772" y="2608"/>
                  <a:pt x="16799" y="2593"/>
                  <a:pt x="16822" y="2570"/>
                </a:cubicBezTo>
                <a:cubicBezTo>
                  <a:pt x="16860" y="2520"/>
                  <a:pt x="16848" y="2454"/>
                  <a:pt x="16804" y="2416"/>
                </a:cubicBezTo>
                <a:cubicBezTo>
                  <a:pt x="16580" y="2236"/>
                  <a:pt x="16355" y="2060"/>
                  <a:pt x="16136" y="1895"/>
                </a:cubicBezTo>
                <a:cubicBezTo>
                  <a:pt x="16117" y="1883"/>
                  <a:pt x="16095" y="1877"/>
                  <a:pt x="16073" y="1877"/>
                </a:cubicBezTo>
                <a:close/>
                <a:moveTo>
                  <a:pt x="17389" y="2939"/>
                </a:moveTo>
                <a:cubicBezTo>
                  <a:pt x="17359" y="2939"/>
                  <a:pt x="17330" y="2952"/>
                  <a:pt x="17308" y="2975"/>
                </a:cubicBezTo>
                <a:cubicBezTo>
                  <a:pt x="17270" y="3020"/>
                  <a:pt x="17275" y="3086"/>
                  <a:pt x="17320" y="3124"/>
                </a:cubicBezTo>
                <a:cubicBezTo>
                  <a:pt x="17538" y="3309"/>
                  <a:pt x="17748" y="3502"/>
                  <a:pt x="17945" y="3688"/>
                </a:cubicBezTo>
                <a:cubicBezTo>
                  <a:pt x="17966" y="3704"/>
                  <a:pt x="17994" y="3716"/>
                  <a:pt x="18021" y="3716"/>
                </a:cubicBezTo>
                <a:cubicBezTo>
                  <a:pt x="18049" y="3716"/>
                  <a:pt x="18076" y="3704"/>
                  <a:pt x="18097" y="3683"/>
                </a:cubicBezTo>
                <a:cubicBezTo>
                  <a:pt x="18137" y="3638"/>
                  <a:pt x="18130" y="3573"/>
                  <a:pt x="18092" y="3534"/>
                </a:cubicBezTo>
                <a:cubicBezTo>
                  <a:pt x="17890" y="3342"/>
                  <a:pt x="17677" y="3152"/>
                  <a:pt x="17457" y="2965"/>
                </a:cubicBezTo>
                <a:cubicBezTo>
                  <a:pt x="17437" y="2948"/>
                  <a:pt x="17413" y="2939"/>
                  <a:pt x="17389" y="2939"/>
                </a:cubicBezTo>
                <a:close/>
                <a:moveTo>
                  <a:pt x="18624" y="4098"/>
                </a:moveTo>
                <a:cubicBezTo>
                  <a:pt x="18596" y="4098"/>
                  <a:pt x="18569" y="4107"/>
                  <a:pt x="18547" y="4126"/>
                </a:cubicBezTo>
                <a:cubicBezTo>
                  <a:pt x="18509" y="4165"/>
                  <a:pt x="18509" y="4237"/>
                  <a:pt x="18547" y="4275"/>
                </a:cubicBezTo>
                <a:cubicBezTo>
                  <a:pt x="18750" y="4483"/>
                  <a:pt x="18937" y="4691"/>
                  <a:pt x="19117" y="4895"/>
                </a:cubicBezTo>
                <a:cubicBezTo>
                  <a:pt x="19139" y="4916"/>
                  <a:pt x="19167" y="4933"/>
                  <a:pt x="19195" y="4933"/>
                </a:cubicBezTo>
                <a:cubicBezTo>
                  <a:pt x="19222" y="4933"/>
                  <a:pt x="19243" y="4921"/>
                  <a:pt x="19266" y="4905"/>
                </a:cubicBezTo>
                <a:cubicBezTo>
                  <a:pt x="19309" y="4867"/>
                  <a:pt x="19314" y="4801"/>
                  <a:pt x="19276" y="4756"/>
                </a:cubicBezTo>
                <a:cubicBezTo>
                  <a:pt x="19096" y="4549"/>
                  <a:pt x="18904" y="4336"/>
                  <a:pt x="18701" y="4126"/>
                </a:cubicBezTo>
                <a:cubicBezTo>
                  <a:pt x="18679" y="4107"/>
                  <a:pt x="18651" y="4098"/>
                  <a:pt x="18624" y="4098"/>
                </a:cubicBezTo>
                <a:close/>
                <a:moveTo>
                  <a:pt x="19731" y="5375"/>
                </a:moveTo>
                <a:cubicBezTo>
                  <a:pt x="19709" y="5375"/>
                  <a:pt x="19686" y="5383"/>
                  <a:pt x="19665" y="5398"/>
                </a:cubicBezTo>
                <a:cubicBezTo>
                  <a:pt x="19622" y="5431"/>
                  <a:pt x="19610" y="5497"/>
                  <a:pt x="19650" y="5546"/>
                </a:cubicBezTo>
                <a:cubicBezTo>
                  <a:pt x="19819" y="5776"/>
                  <a:pt x="19984" y="6006"/>
                  <a:pt x="20126" y="6231"/>
                </a:cubicBezTo>
                <a:cubicBezTo>
                  <a:pt x="20143" y="6264"/>
                  <a:pt x="20181" y="6281"/>
                  <a:pt x="20214" y="6281"/>
                </a:cubicBezTo>
                <a:cubicBezTo>
                  <a:pt x="20235" y="6281"/>
                  <a:pt x="20252" y="6276"/>
                  <a:pt x="20268" y="6264"/>
                </a:cubicBezTo>
                <a:cubicBezTo>
                  <a:pt x="20318" y="6231"/>
                  <a:pt x="20334" y="6165"/>
                  <a:pt x="20301" y="6117"/>
                </a:cubicBezTo>
                <a:cubicBezTo>
                  <a:pt x="20159" y="5886"/>
                  <a:pt x="19994" y="5651"/>
                  <a:pt x="19814" y="5421"/>
                </a:cubicBezTo>
                <a:cubicBezTo>
                  <a:pt x="19795" y="5391"/>
                  <a:pt x="19764" y="5375"/>
                  <a:pt x="19731" y="5375"/>
                </a:cubicBezTo>
                <a:close/>
                <a:moveTo>
                  <a:pt x="20629" y="6806"/>
                </a:moveTo>
                <a:cubicBezTo>
                  <a:pt x="20613" y="6806"/>
                  <a:pt x="20597" y="6810"/>
                  <a:pt x="20581" y="6818"/>
                </a:cubicBezTo>
                <a:cubicBezTo>
                  <a:pt x="20531" y="6845"/>
                  <a:pt x="20510" y="6906"/>
                  <a:pt x="20538" y="6960"/>
                </a:cubicBezTo>
                <a:cubicBezTo>
                  <a:pt x="20663" y="7218"/>
                  <a:pt x="20773" y="7475"/>
                  <a:pt x="20855" y="7723"/>
                </a:cubicBezTo>
                <a:cubicBezTo>
                  <a:pt x="20872" y="7766"/>
                  <a:pt x="20910" y="7799"/>
                  <a:pt x="20953" y="7799"/>
                </a:cubicBezTo>
                <a:cubicBezTo>
                  <a:pt x="20965" y="7799"/>
                  <a:pt x="20976" y="7794"/>
                  <a:pt x="20986" y="7788"/>
                </a:cubicBezTo>
                <a:cubicBezTo>
                  <a:pt x="21047" y="7771"/>
                  <a:pt x="21074" y="7711"/>
                  <a:pt x="21052" y="7657"/>
                </a:cubicBezTo>
                <a:cubicBezTo>
                  <a:pt x="20970" y="7399"/>
                  <a:pt x="20855" y="7131"/>
                  <a:pt x="20723" y="6868"/>
                </a:cubicBezTo>
                <a:cubicBezTo>
                  <a:pt x="20703" y="6828"/>
                  <a:pt x="20668" y="6806"/>
                  <a:pt x="20629" y="6806"/>
                </a:cubicBezTo>
                <a:close/>
                <a:moveTo>
                  <a:pt x="21151" y="8401"/>
                </a:moveTo>
                <a:cubicBezTo>
                  <a:pt x="21147" y="8401"/>
                  <a:pt x="21144" y="8401"/>
                  <a:pt x="21140" y="8401"/>
                </a:cubicBezTo>
                <a:cubicBezTo>
                  <a:pt x="21085" y="8413"/>
                  <a:pt x="21047" y="8467"/>
                  <a:pt x="21052" y="8522"/>
                </a:cubicBezTo>
                <a:cubicBezTo>
                  <a:pt x="21090" y="8742"/>
                  <a:pt x="21107" y="8960"/>
                  <a:pt x="21107" y="9175"/>
                </a:cubicBezTo>
                <a:cubicBezTo>
                  <a:pt x="21107" y="9229"/>
                  <a:pt x="21107" y="9289"/>
                  <a:pt x="21102" y="9345"/>
                </a:cubicBezTo>
                <a:cubicBezTo>
                  <a:pt x="21102" y="9405"/>
                  <a:pt x="21145" y="9454"/>
                  <a:pt x="21206" y="9454"/>
                </a:cubicBezTo>
                <a:lnTo>
                  <a:pt x="21211" y="9454"/>
                </a:lnTo>
                <a:cubicBezTo>
                  <a:pt x="21266" y="9454"/>
                  <a:pt x="21310" y="9410"/>
                  <a:pt x="21315" y="9355"/>
                </a:cubicBezTo>
                <a:lnTo>
                  <a:pt x="21315" y="9175"/>
                </a:lnTo>
                <a:cubicBezTo>
                  <a:pt x="21320" y="8950"/>
                  <a:pt x="21299" y="8720"/>
                  <a:pt x="21266" y="8490"/>
                </a:cubicBezTo>
                <a:cubicBezTo>
                  <a:pt x="21255" y="8438"/>
                  <a:pt x="21207" y="8401"/>
                  <a:pt x="21151" y="8401"/>
                </a:cubicBezTo>
                <a:close/>
                <a:moveTo>
                  <a:pt x="21086" y="10077"/>
                </a:moveTo>
                <a:cubicBezTo>
                  <a:pt x="21037" y="10077"/>
                  <a:pt x="20989" y="10108"/>
                  <a:pt x="20976" y="10156"/>
                </a:cubicBezTo>
                <a:cubicBezTo>
                  <a:pt x="20943" y="10276"/>
                  <a:pt x="20905" y="10402"/>
                  <a:pt x="20860" y="10523"/>
                </a:cubicBezTo>
                <a:cubicBezTo>
                  <a:pt x="20806" y="10665"/>
                  <a:pt x="20751" y="10802"/>
                  <a:pt x="20690" y="10934"/>
                </a:cubicBezTo>
                <a:cubicBezTo>
                  <a:pt x="20669" y="10984"/>
                  <a:pt x="20690" y="11049"/>
                  <a:pt x="20745" y="11070"/>
                </a:cubicBezTo>
                <a:cubicBezTo>
                  <a:pt x="20756" y="11077"/>
                  <a:pt x="20773" y="11082"/>
                  <a:pt x="20789" y="11082"/>
                </a:cubicBezTo>
                <a:cubicBezTo>
                  <a:pt x="20827" y="11082"/>
                  <a:pt x="20866" y="11055"/>
                  <a:pt x="20882" y="11016"/>
                </a:cubicBezTo>
                <a:cubicBezTo>
                  <a:pt x="20943" y="10885"/>
                  <a:pt x="21003" y="10742"/>
                  <a:pt x="21057" y="10594"/>
                </a:cubicBezTo>
                <a:cubicBezTo>
                  <a:pt x="21107" y="10468"/>
                  <a:pt x="21145" y="10342"/>
                  <a:pt x="21183" y="10210"/>
                </a:cubicBezTo>
                <a:cubicBezTo>
                  <a:pt x="21195" y="10156"/>
                  <a:pt x="21162" y="10096"/>
                  <a:pt x="21107" y="10079"/>
                </a:cubicBezTo>
                <a:cubicBezTo>
                  <a:pt x="21100" y="10077"/>
                  <a:pt x="21093" y="10077"/>
                  <a:pt x="21086" y="10077"/>
                </a:cubicBezTo>
                <a:close/>
                <a:moveTo>
                  <a:pt x="20403" y="11623"/>
                </a:moveTo>
                <a:cubicBezTo>
                  <a:pt x="20367" y="11623"/>
                  <a:pt x="20331" y="11641"/>
                  <a:pt x="20313" y="11674"/>
                </a:cubicBezTo>
                <a:cubicBezTo>
                  <a:pt x="20164" y="11915"/>
                  <a:pt x="20005" y="12145"/>
                  <a:pt x="19840" y="12353"/>
                </a:cubicBezTo>
                <a:cubicBezTo>
                  <a:pt x="19802" y="12403"/>
                  <a:pt x="19814" y="12469"/>
                  <a:pt x="19858" y="12507"/>
                </a:cubicBezTo>
                <a:cubicBezTo>
                  <a:pt x="19873" y="12517"/>
                  <a:pt x="19901" y="12529"/>
                  <a:pt x="19923" y="12529"/>
                </a:cubicBezTo>
                <a:cubicBezTo>
                  <a:pt x="19956" y="12529"/>
                  <a:pt x="19984" y="12512"/>
                  <a:pt x="20005" y="12491"/>
                </a:cubicBezTo>
                <a:cubicBezTo>
                  <a:pt x="20181" y="12271"/>
                  <a:pt x="20340" y="12036"/>
                  <a:pt x="20493" y="11778"/>
                </a:cubicBezTo>
                <a:cubicBezTo>
                  <a:pt x="20520" y="11728"/>
                  <a:pt x="20505" y="11662"/>
                  <a:pt x="20455" y="11636"/>
                </a:cubicBezTo>
                <a:cubicBezTo>
                  <a:pt x="20439" y="11627"/>
                  <a:pt x="20421" y="11623"/>
                  <a:pt x="20403" y="11623"/>
                </a:cubicBezTo>
                <a:close/>
                <a:moveTo>
                  <a:pt x="17177" y="12248"/>
                </a:moveTo>
                <a:cubicBezTo>
                  <a:pt x="17121" y="12248"/>
                  <a:pt x="17072" y="12285"/>
                  <a:pt x="17068" y="12337"/>
                </a:cubicBezTo>
                <a:cubicBezTo>
                  <a:pt x="17057" y="12398"/>
                  <a:pt x="17095" y="12452"/>
                  <a:pt x="17156" y="12458"/>
                </a:cubicBezTo>
                <a:cubicBezTo>
                  <a:pt x="17407" y="12502"/>
                  <a:pt x="17682" y="12567"/>
                  <a:pt x="17955" y="12661"/>
                </a:cubicBezTo>
                <a:cubicBezTo>
                  <a:pt x="17966" y="12661"/>
                  <a:pt x="17978" y="12666"/>
                  <a:pt x="17988" y="12666"/>
                </a:cubicBezTo>
                <a:cubicBezTo>
                  <a:pt x="18038" y="12666"/>
                  <a:pt x="18076" y="12633"/>
                  <a:pt x="18092" y="12590"/>
                </a:cubicBezTo>
                <a:cubicBezTo>
                  <a:pt x="18109" y="12534"/>
                  <a:pt x="18082" y="12474"/>
                  <a:pt x="18021" y="12458"/>
                </a:cubicBezTo>
                <a:cubicBezTo>
                  <a:pt x="17736" y="12365"/>
                  <a:pt x="17452" y="12294"/>
                  <a:pt x="17189" y="12249"/>
                </a:cubicBezTo>
                <a:cubicBezTo>
                  <a:pt x="17185" y="12249"/>
                  <a:pt x="17181" y="12248"/>
                  <a:pt x="17177" y="12248"/>
                </a:cubicBezTo>
                <a:close/>
                <a:moveTo>
                  <a:pt x="16326" y="12216"/>
                </a:moveTo>
                <a:cubicBezTo>
                  <a:pt x="16323" y="12216"/>
                  <a:pt x="16319" y="12216"/>
                  <a:pt x="16316" y="12216"/>
                </a:cubicBezTo>
                <a:cubicBezTo>
                  <a:pt x="16032" y="12254"/>
                  <a:pt x="15823" y="12342"/>
                  <a:pt x="15681" y="12479"/>
                </a:cubicBezTo>
                <a:cubicBezTo>
                  <a:pt x="15626" y="12540"/>
                  <a:pt x="15572" y="12600"/>
                  <a:pt x="15527" y="12661"/>
                </a:cubicBezTo>
                <a:cubicBezTo>
                  <a:pt x="15494" y="12704"/>
                  <a:pt x="15506" y="12770"/>
                  <a:pt x="15550" y="12808"/>
                </a:cubicBezTo>
                <a:cubicBezTo>
                  <a:pt x="15572" y="12820"/>
                  <a:pt x="15593" y="12825"/>
                  <a:pt x="15615" y="12825"/>
                </a:cubicBezTo>
                <a:cubicBezTo>
                  <a:pt x="15648" y="12825"/>
                  <a:pt x="15681" y="12813"/>
                  <a:pt x="15697" y="12780"/>
                </a:cubicBezTo>
                <a:cubicBezTo>
                  <a:pt x="15736" y="12732"/>
                  <a:pt x="15780" y="12682"/>
                  <a:pt x="15828" y="12633"/>
                </a:cubicBezTo>
                <a:cubicBezTo>
                  <a:pt x="15934" y="12529"/>
                  <a:pt x="16114" y="12458"/>
                  <a:pt x="16344" y="12431"/>
                </a:cubicBezTo>
                <a:cubicBezTo>
                  <a:pt x="16399" y="12419"/>
                  <a:pt x="16443" y="12370"/>
                  <a:pt x="16432" y="12309"/>
                </a:cubicBezTo>
                <a:cubicBezTo>
                  <a:pt x="16427" y="12257"/>
                  <a:pt x="16378" y="12216"/>
                  <a:pt x="16326" y="12216"/>
                </a:cubicBezTo>
                <a:close/>
                <a:moveTo>
                  <a:pt x="18773" y="12763"/>
                </a:moveTo>
                <a:cubicBezTo>
                  <a:pt x="18735" y="12763"/>
                  <a:pt x="18698" y="12786"/>
                  <a:pt x="18679" y="12825"/>
                </a:cubicBezTo>
                <a:cubicBezTo>
                  <a:pt x="18657" y="12879"/>
                  <a:pt x="18679" y="12940"/>
                  <a:pt x="18734" y="12967"/>
                </a:cubicBezTo>
                <a:cubicBezTo>
                  <a:pt x="18843" y="13017"/>
                  <a:pt x="18953" y="13076"/>
                  <a:pt x="19063" y="13132"/>
                </a:cubicBezTo>
                <a:cubicBezTo>
                  <a:pt x="18920" y="13247"/>
                  <a:pt x="18767" y="13357"/>
                  <a:pt x="18613" y="13445"/>
                </a:cubicBezTo>
                <a:cubicBezTo>
                  <a:pt x="18564" y="13478"/>
                  <a:pt x="18547" y="13543"/>
                  <a:pt x="18575" y="13592"/>
                </a:cubicBezTo>
                <a:cubicBezTo>
                  <a:pt x="18597" y="13625"/>
                  <a:pt x="18630" y="13642"/>
                  <a:pt x="18668" y="13642"/>
                </a:cubicBezTo>
                <a:cubicBezTo>
                  <a:pt x="18684" y="13642"/>
                  <a:pt x="18701" y="13635"/>
                  <a:pt x="18717" y="13630"/>
                </a:cubicBezTo>
                <a:cubicBezTo>
                  <a:pt x="18909" y="13516"/>
                  <a:pt x="19091" y="13389"/>
                  <a:pt x="19266" y="13247"/>
                </a:cubicBezTo>
                <a:cubicBezTo>
                  <a:pt x="19331" y="13286"/>
                  <a:pt x="19397" y="13324"/>
                  <a:pt x="19463" y="13362"/>
                </a:cubicBezTo>
                <a:cubicBezTo>
                  <a:pt x="19480" y="13374"/>
                  <a:pt x="19500" y="13379"/>
                  <a:pt x="19519" y="13379"/>
                </a:cubicBezTo>
                <a:cubicBezTo>
                  <a:pt x="19554" y="13379"/>
                  <a:pt x="19589" y="13361"/>
                  <a:pt x="19610" y="13329"/>
                </a:cubicBezTo>
                <a:cubicBezTo>
                  <a:pt x="19638" y="13280"/>
                  <a:pt x="19627" y="13214"/>
                  <a:pt x="19577" y="13187"/>
                </a:cubicBezTo>
                <a:cubicBezTo>
                  <a:pt x="19529" y="13154"/>
                  <a:pt x="19479" y="13126"/>
                  <a:pt x="19430" y="13099"/>
                </a:cubicBezTo>
                <a:cubicBezTo>
                  <a:pt x="19458" y="13055"/>
                  <a:pt x="19458" y="13005"/>
                  <a:pt x="19425" y="12967"/>
                </a:cubicBezTo>
                <a:cubicBezTo>
                  <a:pt x="19404" y="12943"/>
                  <a:pt x="19373" y="12931"/>
                  <a:pt x="19342" y="12931"/>
                </a:cubicBezTo>
                <a:cubicBezTo>
                  <a:pt x="19318" y="12931"/>
                  <a:pt x="19293" y="12939"/>
                  <a:pt x="19276" y="12957"/>
                </a:cubicBezTo>
                <a:cubicBezTo>
                  <a:pt x="19260" y="12967"/>
                  <a:pt x="19248" y="12978"/>
                  <a:pt x="19238" y="12990"/>
                </a:cubicBezTo>
                <a:cubicBezTo>
                  <a:pt x="19101" y="12912"/>
                  <a:pt x="18964" y="12841"/>
                  <a:pt x="18821" y="12775"/>
                </a:cubicBezTo>
                <a:cubicBezTo>
                  <a:pt x="18805" y="12767"/>
                  <a:pt x="18789" y="12763"/>
                  <a:pt x="18773" y="12763"/>
                </a:cubicBezTo>
                <a:close/>
                <a:moveTo>
                  <a:pt x="15547" y="13402"/>
                </a:moveTo>
                <a:cubicBezTo>
                  <a:pt x="15527" y="13402"/>
                  <a:pt x="15507" y="13407"/>
                  <a:pt x="15489" y="13417"/>
                </a:cubicBezTo>
                <a:cubicBezTo>
                  <a:pt x="15440" y="13450"/>
                  <a:pt x="15423" y="13516"/>
                  <a:pt x="15456" y="13564"/>
                </a:cubicBezTo>
                <a:cubicBezTo>
                  <a:pt x="15593" y="13789"/>
                  <a:pt x="15861" y="13964"/>
                  <a:pt x="16207" y="14063"/>
                </a:cubicBezTo>
                <a:cubicBezTo>
                  <a:pt x="16213" y="14069"/>
                  <a:pt x="16223" y="14069"/>
                  <a:pt x="16235" y="14069"/>
                </a:cubicBezTo>
                <a:cubicBezTo>
                  <a:pt x="16278" y="14069"/>
                  <a:pt x="16322" y="14042"/>
                  <a:pt x="16334" y="13992"/>
                </a:cubicBezTo>
                <a:cubicBezTo>
                  <a:pt x="16349" y="13938"/>
                  <a:pt x="16322" y="13877"/>
                  <a:pt x="16262" y="13860"/>
                </a:cubicBezTo>
                <a:cubicBezTo>
                  <a:pt x="15972" y="13779"/>
                  <a:pt x="15747" y="13630"/>
                  <a:pt x="15631" y="13450"/>
                </a:cubicBezTo>
                <a:cubicBezTo>
                  <a:pt x="15614" y="13418"/>
                  <a:pt x="15581" y="13402"/>
                  <a:pt x="15547" y="13402"/>
                </a:cubicBezTo>
                <a:close/>
                <a:moveTo>
                  <a:pt x="17903" y="13782"/>
                </a:moveTo>
                <a:cubicBezTo>
                  <a:pt x="17891" y="13782"/>
                  <a:pt x="17879" y="13784"/>
                  <a:pt x="17867" y="13789"/>
                </a:cubicBezTo>
                <a:cubicBezTo>
                  <a:pt x="17599" y="13877"/>
                  <a:pt x="17331" y="13926"/>
                  <a:pt x="17068" y="13943"/>
                </a:cubicBezTo>
                <a:cubicBezTo>
                  <a:pt x="17007" y="13948"/>
                  <a:pt x="16964" y="13997"/>
                  <a:pt x="16964" y="14052"/>
                </a:cubicBezTo>
                <a:cubicBezTo>
                  <a:pt x="16969" y="14113"/>
                  <a:pt x="17019" y="14156"/>
                  <a:pt x="17073" y="14156"/>
                </a:cubicBezTo>
                <a:lnTo>
                  <a:pt x="17078" y="14151"/>
                </a:lnTo>
                <a:cubicBezTo>
                  <a:pt x="17358" y="14135"/>
                  <a:pt x="17649" y="14080"/>
                  <a:pt x="17933" y="13987"/>
                </a:cubicBezTo>
                <a:cubicBezTo>
                  <a:pt x="17988" y="13971"/>
                  <a:pt x="18016" y="13910"/>
                  <a:pt x="17999" y="13855"/>
                </a:cubicBezTo>
                <a:cubicBezTo>
                  <a:pt x="17986" y="13812"/>
                  <a:pt x="17947" y="13782"/>
                  <a:pt x="17903" y="13782"/>
                </a:cubicBezTo>
                <a:close/>
                <a:moveTo>
                  <a:pt x="20211" y="13657"/>
                </a:moveTo>
                <a:cubicBezTo>
                  <a:pt x="20179" y="13657"/>
                  <a:pt x="20148" y="13671"/>
                  <a:pt x="20126" y="13696"/>
                </a:cubicBezTo>
                <a:cubicBezTo>
                  <a:pt x="20088" y="13741"/>
                  <a:pt x="20098" y="13806"/>
                  <a:pt x="20143" y="13845"/>
                </a:cubicBezTo>
                <a:cubicBezTo>
                  <a:pt x="20361" y="14020"/>
                  <a:pt x="20564" y="14212"/>
                  <a:pt x="20751" y="14409"/>
                </a:cubicBezTo>
                <a:cubicBezTo>
                  <a:pt x="20773" y="14431"/>
                  <a:pt x="20801" y="14442"/>
                  <a:pt x="20827" y="14442"/>
                </a:cubicBezTo>
                <a:cubicBezTo>
                  <a:pt x="20855" y="14442"/>
                  <a:pt x="20882" y="14431"/>
                  <a:pt x="20905" y="14414"/>
                </a:cubicBezTo>
                <a:cubicBezTo>
                  <a:pt x="20943" y="14371"/>
                  <a:pt x="20948" y="14305"/>
                  <a:pt x="20905" y="14267"/>
                </a:cubicBezTo>
                <a:cubicBezTo>
                  <a:pt x="20713" y="14058"/>
                  <a:pt x="20505" y="13860"/>
                  <a:pt x="20274" y="13680"/>
                </a:cubicBezTo>
                <a:cubicBezTo>
                  <a:pt x="20256" y="13664"/>
                  <a:pt x="20233" y="13657"/>
                  <a:pt x="20211" y="13657"/>
                </a:cubicBezTo>
                <a:close/>
                <a:moveTo>
                  <a:pt x="21360" y="14889"/>
                </a:moveTo>
                <a:cubicBezTo>
                  <a:pt x="21339" y="14889"/>
                  <a:pt x="21318" y="14895"/>
                  <a:pt x="21299" y="14907"/>
                </a:cubicBezTo>
                <a:cubicBezTo>
                  <a:pt x="21249" y="14940"/>
                  <a:pt x="21239" y="15006"/>
                  <a:pt x="21272" y="15056"/>
                </a:cubicBezTo>
                <a:cubicBezTo>
                  <a:pt x="21425" y="15286"/>
                  <a:pt x="21562" y="15527"/>
                  <a:pt x="21671" y="15773"/>
                </a:cubicBezTo>
                <a:cubicBezTo>
                  <a:pt x="21689" y="15812"/>
                  <a:pt x="21727" y="15839"/>
                  <a:pt x="21770" y="15839"/>
                </a:cubicBezTo>
                <a:cubicBezTo>
                  <a:pt x="21781" y="15839"/>
                  <a:pt x="21798" y="15833"/>
                  <a:pt x="21808" y="15828"/>
                </a:cubicBezTo>
                <a:cubicBezTo>
                  <a:pt x="21864" y="15806"/>
                  <a:pt x="21886" y="15740"/>
                  <a:pt x="21864" y="15691"/>
                </a:cubicBezTo>
                <a:cubicBezTo>
                  <a:pt x="21748" y="15428"/>
                  <a:pt x="21611" y="15176"/>
                  <a:pt x="21447" y="14935"/>
                </a:cubicBezTo>
                <a:cubicBezTo>
                  <a:pt x="21426" y="14904"/>
                  <a:pt x="21394" y="14889"/>
                  <a:pt x="21360" y="14889"/>
                </a:cubicBezTo>
                <a:close/>
                <a:moveTo>
                  <a:pt x="22033" y="16427"/>
                </a:moveTo>
                <a:cubicBezTo>
                  <a:pt x="22024" y="16427"/>
                  <a:pt x="22015" y="16428"/>
                  <a:pt x="22006" y="16431"/>
                </a:cubicBezTo>
                <a:cubicBezTo>
                  <a:pt x="21952" y="16442"/>
                  <a:pt x="21912" y="16496"/>
                  <a:pt x="21929" y="16557"/>
                </a:cubicBezTo>
                <a:cubicBezTo>
                  <a:pt x="21985" y="16820"/>
                  <a:pt x="22017" y="17095"/>
                  <a:pt x="22023" y="17374"/>
                </a:cubicBezTo>
                <a:cubicBezTo>
                  <a:pt x="22023" y="17429"/>
                  <a:pt x="22071" y="17472"/>
                  <a:pt x="22127" y="17472"/>
                </a:cubicBezTo>
                <a:lnTo>
                  <a:pt x="22132" y="17472"/>
                </a:lnTo>
                <a:cubicBezTo>
                  <a:pt x="22192" y="17472"/>
                  <a:pt x="22236" y="17424"/>
                  <a:pt x="22236" y="17369"/>
                </a:cubicBezTo>
                <a:cubicBezTo>
                  <a:pt x="22231" y="17078"/>
                  <a:pt x="22198" y="16787"/>
                  <a:pt x="22132" y="16508"/>
                </a:cubicBezTo>
                <a:cubicBezTo>
                  <a:pt x="22123" y="16462"/>
                  <a:pt x="22082" y="16427"/>
                  <a:pt x="22033" y="16427"/>
                </a:cubicBezTo>
                <a:close/>
                <a:moveTo>
                  <a:pt x="22065" y="18106"/>
                </a:moveTo>
                <a:cubicBezTo>
                  <a:pt x="22016" y="18106"/>
                  <a:pt x="21972" y="18142"/>
                  <a:pt x="21962" y="18196"/>
                </a:cubicBezTo>
                <a:cubicBezTo>
                  <a:pt x="21919" y="18459"/>
                  <a:pt x="21853" y="18727"/>
                  <a:pt x="21765" y="18996"/>
                </a:cubicBezTo>
                <a:cubicBezTo>
                  <a:pt x="21742" y="19051"/>
                  <a:pt x="21775" y="19111"/>
                  <a:pt x="21831" y="19127"/>
                </a:cubicBezTo>
                <a:cubicBezTo>
                  <a:pt x="21841" y="19134"/>
                  <a:pt x="21853" y="19134"/>
                  <a:pt x="21864" y="19134"/>
                </a:cubicBezTo>
                <a:cubicBezTo>
                  <a:pt x="21907" y="19134"/>
                  <a:pt x="21952" y="19106"/>
                  <a:pt x="21962" y="19061"/>
                </a:cubicBezTo>
                <a:cubicBezTo>
                  <a:pt x="22056" y="18783"/>
                  <a:pt x="22127" y="18502"/>
                  <a:pt x="22170" y="18229"/>
                </a:cubicBezTo>
                <a:cubicBezTo>
                  <a:pt x="22182" y="18168"/>
                  <a:pt x="22142" y="18114"/>
                  <a:pt x="22083" y="18108"/>
                </a:cubicBezTo>
                <a:cubicBezTo>
                  <a:pt x="22077" y="18107"/>
                  <a:pt x="22071" y="18106"/>
                  <a:pt x="22065" y="18106"/>
                </a:cubicBezTo>
                <a:close/>
                <a:moveTo>
                  <a:pt x="21552" y="19706"/>
                </a:moveTo>
                <a:cubicBezTo>
                  <a:pt x="21511" y="19706"/>
                  <a:pt x="21472" y="19727"/>
                  <a:pt x="21452" y="19764"/>
                </a:cubicBezTo>
                <a:cubicBezTo>
                  <a:pt x="21337" y="20005"/>
                  <a:pt x="21201" y="20252"/>
                  <a:pt x="21052" y="20498"/>
                </a:cubicBezTo>
                <a:cubicBezTo>
                  <a:pt x="21024" y="20548"/>
                  <a:pt x="21036" y="20614"/>
                  <a:pt x="21085" y="20640"/>
                </a:cubicBezTo>
                <a:cubicBezTo>
                  <a:pt x="21107" y="20652"/>
                  <a:pt x="21123" y="20657"/>
                  <a:pt x="21140" y="20657"/>
                </a:cubicBezTo>
                <a:cubicBezTo>
                  <a:pt x="21178" y="20657"/>
                  <a:pt x="21211" y="20640"/>
                  <a:pt x="21233" y="20607"/>
                </a:cubicBezTo>
                <a:cubicBezTo>
                  <a:pt x="21386" y="20356"/>
                  <a:pt x="21524" y="20103"/>
                  <a:pt x="21644" y="19857"/>
                </a:cubicBezTo>
                <a:cubicBezTo>
                  <a:pt x="21666" y="19802"/>
                  <a:pt x="21644" y="19742"/>
                  <a:pt x="21595" y="19714"/>
                </a:cubicBezTo>
                <a:cubicBezTo>
                  <a:pt x="21581" y="19708"/>
                  <a:pt x="21566" y="19706"/>
                  <a:pt x="21552" y="19706"/>
                </a:cubicBezTo>
                <a:close/>
                <a:moveTo>
                  <a:pt x="20672" y="21147"/>
                </a:moveTo>
                <a:cubicBezTo>
                  <a:pt x="20639" y="21147"/>
                  <a:pt x="20606" y="21162"/>
                  <a:pt x="20586" y="21188"/>
                </a:cubicBezTo>
                <a:cubicBezTo>
                  <a:pt x="20427" y="21408"/>
                  <a:pt x="20252" y="21626"/>
                  <a:pt x="20065" y="21846"/>
                </a:cubicBezTo>
                <a:cubicBezTo>
                  <a:pt x="20027" y="21890"/>
                  <a:pt x="20032" y="21955"/>
                  <a:pt x="20077" y="21995"/>
                </a:cubicBezTo>
                <a:cubicBezTo>
                  <a:pt x="20098" y="22011"/>
                  <a:pt x="20121" y="22021"/>
                  <a:pt x="20148" y="22021"/>
                </a:cubicBezTo>
                <a:cubicBezTo>
                  <a:pt x="20176" y="22021"/>
                  <a:pt x="20209" y="22005"/>
                  <a:pt x="20225" y="21983"/>
                </a:cubicBezTo>
                <a:cubicBezTo>
                  <a:pt x="20417" y="21758"/>
                  <a:pt x="20592" y="21534"/>
                  <a:pt x="20756" y="21315"/>
                </a:cubicBezTo>
                <a:cubicBezTo>
                  <a:pt x="20789" y="21271"/>
                  <a:pt x="20778" y="21199"/>
                  <a:pt x="20735" y="21166"/>
                </a:cubicBezTo>
                <a:cubicBezTo>
                  <a:pt x="20715" y="21153"/>
                  <a:pt x="20693" y="21147"/>
                  <a:pt x="20672" y="21147"/>
                </a:cubicBezTo>
                <a:close/>
                <a:moveTo>
                  <a:pt x="19581" y="22438"/>
                </a:moveTo>
                <a:cubicBezTo>
                  <a:pt x="19553" y="22438"/>
                  <a:pt x="19526" y="22449"/>
                  <a:pt x="19506" y="22471"/>
                </a:cubicBezTo>
                <a:cubicBezTo>
                  <a:pt x="19321" y="22668"/>
                  <a:pt x="19117" y="22866"/>
                  <a:pt x="18909" y="23063"/>
                </a:cubicBezTo>
                <a:cubicBezTo>
                  <a:pt x="18871" y="23106"/>
                  <a:pt x="18866" y="23172"/>
                  <a:pt x="18909" y="23217"/>
                </a:cubicBezTo>
                <a:cubicBezTo>
                  <a:pt x="18931" y="23233"/>
                  <a:pt x="18959" y="23244"/>
                  <a:pt x="18985" y="23244"/>
                </a:cubicBezTo>
                <a:cubicBezTo>
                  <a:pt x="19013" y="23244"/>
                  <a:pt x="19035" y="23238"/>
                  <a:pt x="19058" y="23217"/>
                </a:cubicBezTo>
                <a:cubicBezTo>
                  <a:pt x="19266" y="23019"/>
                  <a:pt x="19468" y="22817"/>
                  <a:pt x="19660" y="22613"/>
                </a:cubicBezTo>
                <a:cubicBezTo>
                  <a:pt x="19698" y="22575"/>
                  <a:pt x="19698" y="22509"/>
                  <a:pt x="19655" y="22466"/>
                </a:cubicBezTo>
                <a:cubicBezTo>
                  <a:pt x="19633" y="22447"/>
                  <a:pt x="19607" y="22438"/>
                  <a:pt x="19581" y="22438"/>
                </a:cubicBezTo>
                <a:close/>
                <a:moveTo>
                  <a:pt x="18360" y="23607"/>
                </a:moveTo>
                <a:cubicBezTo>
                  <a:pt x="18335" y="23607"/>
                  <a:pt x="18310" y="23615"/>
                  <a:pt x="18290" y="23632"/>
                </a:cubicBezTo>
                <a:cubicBezTo>
                  <a:pt x="18087" y="23809"/>
                  <a:pt x="17874" y="23994"/>
                  <a:pt x="17649" y="24176"/>
                </a:cubicBezTo>
                <a:cubicBezTo>
                  <a:pt x="17604" y="24214"/>
                  <a:pt x="17599" y="24280"/>
                  <a:pt x="17637" y="24323"/>
                </a:cubicBezTo>
                <a:cubicBezTo>
                  <a:pt x="17654" y="24351"/>
                  <a:pt x="17687" y="24363"/>
                  <a:pt x="17720" y="24363"/>
                </a:cubicBezTo>
                <a:cubicBezTo>
                  <a:pt x="17742" y="24363"/>
                  <a:pt x="17763" y="24356"/>
                  <a:pt x="17786" y="24340"/>
                </a:cubicBezTo>
                <a:cubicBezTo>
                  <a:pt x="18011" y="24153"/>
                  <a:pt x="18224" y="23973"/>
                  <a:pt x="18433" y="23792"/>
                </a:cubicBezTo>
                <a:cubicBezTo>
                  <a:pt x="18476" y="23753"/>
                  <a:pt x="18482" y="23688"/>
                  <a:pt x="18443" y="23644"/>
                </a:cubicBezTo>
                <a:cubicBezTo>
                  <a:pt x="18422" y="23620"/>
                  <a:pt x="18391" y="23607"/>
                  <a:pt x="18360" y="23607"/>
                </a:cubicBezTo>
                <a:close/>
                <a:moveTo>
                  <a:pt x="17052" y="24677"/>
                </a:moveTo>
                <a:cubicBezTo>
                  <a:pt x="17030" y="24677"/>
                  <a:pt x="17009" y="24684"/>
                  <a:pt x="16991" y="24697"/>
                </a:cubicBezTo>
                <a:cubicBezTo>
                  <a:pt x="16772" y="24866"/>
                  <a:pt x="16547" y="25031"/>
                  <a:pt x="16316" y="25200"/>
                </a:cubicBezTo>
                <a:cubicBezTo>
                  <a:pt x="16268" y="25239"/>
                  <a:pt x="16256" y="25304"/>
                  <a:pt x="16295" y="25349"/>
                </a:cubicBezTo>
                <a:cubicBezTo>
                  <a:pt x="16311" y="25375"/>
                  <a:pt x="16344" y="25392"/>
                  <a:pt x="16377" y="25392"/>
                </a:cubicBezTo>
                <a:cubicBezTo>
                  <a:pt x="16399" y="25392"/>
                  <a:pt x="16420" y="25387"/>
                  <a:pt x="16437" y="25375"/>
                </a:cubicBezTo>
                <a:cubicBezTo>
                  <a:pt x="16673" y="25200"/>
                  <a:pt x="16903" y="25036"/>
                  <a:pt x="17118" y="24866"/>
                </a:cubicBezTo>
                <a:cubicBezTo>
                  <a:pt x="17166" y="24833"/>
                  <a:pt x="17171" y="24762"/>
                  <a:pt x="17139" y="24718"/>
                </a:cubicBezTo>
                <a:cubicBezTo>
                  <a:pt x="17119" y="24692"/>
                  <a:pt x="17085" y="24677"/>
                  <a:pt x="17052" y="24677"/>
                </a:cubicBezTo>
                <a:close/>
                <a:moveTo>
                  <a:pt x="15688" y="25670"/>
                </a:moveTo>
                <a:cubicBezTo>
                  <a:pt x="15667" y="25670"/>
                  <a:pt x="15645" y="25676"/>
                  <a:pt x="15626" y="25688"/>
                </a:cubicBezTo>
                <a:cubicBezTo>
                  <a:pt x="15401" y="25842"/>
                  <a:pt x="15171" y="26000"/>
                  <a:pt x="14930" y="26159"/>
                </a:cubicBezTo>
                <a:cubicBezTo>
                  <a:pt x="14881" y="26192"/>
                  <a:pt x="14864" y="26258"/>
                  <a:pt x="14897" y="26308"/>
                </a:cubicBezTo>
                <a:cubicBezTo>
                  <a:pt x="14919" y="26336"/>
                  <a:pt x="14952" y="26351"/>
                  <a:pt x="14985" y="26351"/>
                </a:cubicBezTo>
                <a:cubicBezTo>
                  <a:pt x="15006" y="26351"/>
                  <a:pt x="15029" y="26346"/>
                  <a:pt x="15046" y="26336"/>
                </a:cubicBezTo>
                <a:cubicBezTo>
                  <a:pt x="15286" y="26176"/>
                  <a:pt x="15522" y="26017"/>
                  <a:pt x="15747" y="25863"/>
                </a:cubicBezTo>
                <a:cubicBezTo>
                  <a:pt x="15796" y="25831"/>
                  <a:pt x="15807" y="25765"/>
                  <a:pt x="15774" y="25716"/>
                </a:cubicBezTo>
                <a:cubicBezTo>
                  <a:pt x="15754" y="25685"/>
                  <a:pt x="15722" y="25670"/>
                  <a:pt x="15688" y="25670"/>
                </a:cubicBezTo>
                <a:close/>
                <a:moveTo>
                  <a:pt x="14274" y="26598"/>
                </a:moveTo>
                <a:cubicBezTo>
                  <a:pt x="14254" y="26598"/>
                  <a:pt x="14235" y="26603"/>
                  <a:pt x="14217" y="26614"/>
                </a:cubicBezTo>
                <a:cubicBezTo>
                  <a:pt x="13987" y="26763"/>
                  <a:pt x="13746" y="26910"/>
                  <a:pt x="13505" y="27059"/>
                </a:cubicBezTo>
                <a:cubicBezTo>
                  <a:pt x="13450" y="27085"/>
                  <a:pt x="13434" y="27151"/>
                  <a:pt x="13467" y="27201"/>
                </a:cubicBezTo>
                <a:cubicBezTo>
                  <a:pt x="13488" y="27234"/>
                  <a:pt x="13521" y="27256"/>
                  <a:pt x="13559" y="27256"/>
                </a:cubicBezTo>
                <a:cubicBezTo>
                  <a:pt x="13576" y="27256"/>
                  <a:pt x="13592" y="27250"/>
                  <a:pt x="13609" y="27239"/>
                </a:cubicBezTo>
                <a:cubicBezTo>
                  <a:pt x="13855" y="27092"/>
                  <a:pt x="14097" y="26943"/>
                  <a:pt x="14333" y="26796"/>
                </a:cubicBezTo>
                <a:cubicBezTo>
                  <a:pt x="14381" y="26763"/>
                  <a:pt x="14399" y="26697"/>
                  <a:pt x="14366" y="26647"/>
                </a:cubicBezTo>
                <a:cubicBezTo>
                  <a:pt x="14344" y="26616"/>
                  <a:pt x="14309" y="26598"/>
                  <a:pt x="14274" y="26598"/>
                </a:cubicBezTo>
                <a:close/>
                <a:moveTo>
                  <a:pt x="12829" y="27478"/>
                </a:moveTo>
                <a:cubicBezTo>
                  <a:pt x="12811" y="27478"/>
                  <a:pt x="12793" y="27483"/>
                  <a:pt x="12777" y="27492"/>
                </a:cubicBezTo>
                <a:cubicBezTo>
                  <a:pt x="12535" y="27639"/>
                  <a:pt x="12294" y="27788"/>
                  <a:pt x="12058" y="27935"/>
                </a:cubicBezTo>
                <a:cubicBezTo>
                  <a:pt x="12008" y="27968"/>
                  <a:pt x="11993" y="28029"/>
                  <a:pt x="12020" y="28084"/>
                </a:cubicBezTo>
                <a:cubicBezTo>
                  <a:pt x="12041" y="28111"/>
                  <a:pt x="12074" y="28132"/>
                  <a:pt x="12112" y="28132"/>
                </a:cubicBezTo>
                <a:cubicBezTo>
                  <a:pt x="12129" y="28132"/>
                  <a:pt x="12152" y="28127"/>
                  <a:pt x="12168" y="28117"/>
                </a:cubicBezTo>
                <a:cubicBezTo>
                  <a:pt x="12403" y="27968"/>
                  <a:pt x="12645" y="27821"/>
                  <a:pt x="12886" y="27672"/>
                </a:cubicBezTo>
                <a:cubicBezTo>
                  <a:pt x="12935" y="27644"/>
                  <a:pt x="12952" y="27579"/>
                  <a:pt x="12924" y="27530"/>
                </a:cubicBezTo>
                <a:cubicBezTo>
                  <a:pt x="12902" y="27497"/>
                  <a:pt x="12865" y="27478"/>
                  <a:pt x="12829" y="27478"/>
                </a:cubicBezTo>
                <a:close/>
                <a:moveTo>
                  <a:pt x="11397" y="28370"/>
                </a:moveTo>
                <a:cubicBezTo>
                  <a:pt x="11377" y="28370"/>
                  <a:pt x="11358" y="28375"/>
                  <a:pt x="11340" y="28385"/>
                </a:cubicBezTo>
                <a:cubicBezTo>
                  <a:pt x="11100" y="28544"/>
                  <a:pt x="10863" y="28697"/>
                  <a:pt x="10633" y="28851"/>
                </a:cubicBezTo>
                <a:cubicBezTo>
                  <a:pt x="10584" y="28878"/>
                  <a:pt x="10567" y="28944"/>
                  <a:pt x="10600" y="28993"/>
                </a:cubicBezTo>
                <a:cubicBezTo>
                  <a:pt x="10622" y="29026"/>
                  <a:pt x="10655" y="29043"/>
                  <a:pt x="10688" y="29043"/>
                </a:cubicBezTo>
                <a:cubicBezTo>
                  <a:pt x="10710" y="29043"/>
                  <a:pt x="10731" y="29037"/>
                  <a:pt x="10748" y="29026"/>
                </a:cubicBezTo>
                <a:cubicBezTo>
                  <a:pt x="10979" y="28873"/>
                  <a:pt x="11214" y="28719"/>
                  <a:pt x="11455" y="28565"/>
                </a:cubicBezTo>
                <a:cubicBezTo>
                  <a:pt x="11505" y="28532"/>
                  <a:pt x="11515" y="28467"/>
                  <a:pt x="11488" y="28418"/>
                </a:cubicBezTo>
                <a:cubicBezTo>
                  <a:pt x="11467" y="28386"/>
                  <a:pt x="11432" y="28370"/>
                  <a:pt x="11397" y="28370"/>
                </a:cubicBezTo>
                <a:close/>
                <a:moveTo>
                  <a:pt x="9986" y="29303"/>
                </a:moveTo>
                <a:cubicBezTo>
                  <a:pt x="9966" y="29303"/>
                  <a:pt x="9945" y="29309"/>
                  <a:pt x="9926" y="29322"/>
                </a:cubicBezTo>
                <a:cubicBezTo>
                  <a:pt x="9691" y="29481"/>
                  <a:pt x="9461" y="29645"/>
                  <a:pt x="9230" y="29804"/>
                </a:cubicBezTo>
                <a:cubicBezTo>
                  <a:pt x="9186" y="29837"/>
                  <a:pt x="9175" y="29903"/>
                  <a:pt x="9208" y="29953"/>
                </a:cubicBezTo>
                <a:cubicBezTo>
                  <a:pt x="9230" y="29979"/>
                  <a:pt x="9263" y="29996"/>
                  <a:pt x="9296" y="29996"/>
                </a:cubicBezTo>
                <a:cubicBezTo>
                  <a:pt x="9312" y="29996"/>
                  <a:pt x="9334" y="29991"/>
                  <a:pt x="9357" y="29974"/>
                </a:cubicBezTo>
                <a:cubicBezTo>
                  <a:pt x="9580" y="29815"/>
                  <a:pt x="9810" y="29657"/>
                  <a:pt x="10047" y="29493"/>
                </a:cubicBezTo>
                <a:cubicBezTo>
                  <a:pt x="10096" y="29460"/>
                  <a:pt x="10106" y="29394"/>
                  <a:pt x="10074" y="29349"/>
                </a:cubicBezTo>
                <a:cubicBezTo>
                  <a:pt x="10053" y="29319"/>
                  <a:pt x="10020" y="29303"/>
                  <a:pt x="9986" y="29303"/>
                </a:cubicBezTo>
                <a:close/>
                <a:moveTo>
                  <a:pt x="8611" y="30277"/>
                </a:moveTo>
                <a:cubicBezTo>
                  <a:pt x="8588" y="30277"/>
                  <a:pt x="8565" y="30284"/>
                  <a:pt x="8545" y="30298"/>
                </a:cubicBezTo>
                <a:cubicBezTo>
                  <a:pt x="8315" y="30467"/>
                  <a:pt x="8085" y="30637"/>
                  <a:pt x="7865" y="30801"/>
                </a:cubicBezTo>
                <a:cubicBezTo>
                  <a:pt x="7822" y="30841"/>
                  <a:pt x="7811" y="30907"/>
                  <a:pt x="7849" y="30950"/>
                </a:cubicBezTo>
                <a:cubicBezTo>
                  <a:pt x="7865" y="30978"/>
                  <a:pt x="7898" y="30993"/>
                  <a:pt x="7931" y="30993"/>
                </a:cubicBezTo>
                <a:cubicBezTo>
                  <a:pt x="7953" y="30993"/>
                  <a:pt x="7975" y="30988"/>
                  <a:pt x="7996" y="30972"/>
                </a:cubicBezTo>
                <a:cubicBezTo>
                  <a:pt x="8216" y="30808"/>
                  <a:pt x="8441" y="30637"/>
                  <a:pt x="8671" y="30467"/>
                </a:cubicBezTo>
                <a:cubicBezTo>
                  <a:pt x="8715" y="30434"/>
                  <a:pt x="8725" y="30369"/>
                  <a:pt x="8692" y="30320"/>
                </a:cubicBezTo>
                <a:cubicBezTo>
                  <a:pt x="8673" y="30291"/>
                  <a:pt x="8643" y="30277"/>
                  <a:pt x="8611" y="30277"/>
                </a:cubicBezTo>
                <a:close/>
                <a:moveTo>
                  <a:pt x="7265" y="31301"/>
                </a:moveTo>
                <a:cubicBezTo>
                  <a:pt x="7241" y="31301"/>
                  <a:pt x="7218" y="31308"/>
                  <a:pt x="7197" y="31322"/>
                </a:cubicBezTo>
                <a:cubicBezTo>
                  <a:pt x="6972" y="31504"/>
                  <a:pt x="6752" y="31684"/>
                  <a:pt x="6539" y="31860"/>
                </a:cubicBezTo>
                <a:cubicBezTo>
                  <a:pt x="6496" y="31898"/>
                  <a:pt x="6489" y="31964"/>
                  <a:pt x="6528" y="32008"/>
                </a:cubicBezTo>
                <a:cubicBezTo>
                  <a:pt x="6550" y="32035"/>
                  <a:pt x="6577" y="32046"/>
                  <a:pt x="6610" y="32046"/>
                </a:cubicBezTo>
                <a:cubicBezTo>
                  <a:pt x="6632" y="32046"/>
                  <a:pt x="6653" y="32035"/>
                  <a:pt x="6676" y="32018"/>
                </a:cubicBezTo>
                <a:cubicBezTo>
                  <a:pt x="6890" y="31843"/>
                  <a:pt x="7103" y="31668"/>
                  <a:pt x="7328" y="31492"/>
                </a:cubicBezTo>
                <a:cubicBezTo>
                  <a:pt x="7377" y="31454"/>
                  <a:pt x="7383" y="31388"/>
                  <a:pt x="7344" y="31339"/>
                </a:cubicBezTo>
                <a:cubicBezTo>
                  <a:pt x="7325" y="31314"/>
                  <a:pt x="7296" y="31301"/>
                  <a:pt x="7265" y="31301"/>
                </a:cubicBezTo>
                <a:close/>
                <a:moveTo>
                  <a:pt x="5966" y="32382"/>
                </a:moveTo>
                <a:cubicBezTo>
                  <a:pt x="5941" y="32382"/>
                  <a:pt x="5917" y="32390"/>
                  <a:pt x="5897" y="32408"/>
                </a:cubicBezTo>
                <a:cubicBezTo>
                  <a:pt x="5679" y="32600"/>
                  <a:pt x="5470" y="32786"/>
                  <a:pt x="5267" y="32972"/>
                </a:cubicBezTo>
                <a:cubicBezTo>
                  <a:pt x="5224" y="33011"/>
                  <a:pt x="5218" y="33082"/>
                  <a:pt x="5256" y="33126"/>
                </a:cubicBezTo>
                <a:cubicBezTo>
                  <a:pt x="5279" y="33148"/>
                  <a:pt x="5305" y="33159"/>
                  <a:pt x="5338" y="33159"/>
                </a:cubicBezTo>
                <a:cubicBezTo>
                  <a:pt x="5360" y="33159"/>
                  <a:pt x="5388" y="33148"/>
                  <a:pt x="5410" y="33131"/>
                </a:cubicBezTo>
                <a:cubicBezTo>
                  <a:pt x="5608" y="32946"/>
                  <a:pt x="5821" y="32759"/>
                  <a:pt x="6035" y="32567"/>
                </a:cubicBezTo>
                <a:cubicBezTo>
                  <a:pt x="6079" y="32529"/>
                  <a:pt x="6084" y="32463"/>
                  <a:pt x="6046" y="32419"/>
                </a:cubicBezTo>
                <a:cubicBezTo>
                  <a:pt x="6025" y="32395"/>
                  <a:pt x="5995" y="32382"/>
                  <a:pt x="5966" y="32382"/>
                </a:cubicBezTo>
                <a:close/>
                <a:moveTo>
                  <a:pt x="4725" y="33526"/>
                </a:moveTo>
                <a:cubicBezTo>
                  <a:pt x="4697" y="33526"/>
                  <a:pt x="4670" y="33537"/>
                  <a:pt x="4647" y="33559"/>
                </a:cubicBezTo>
                <a:cubicBezTo>
                  <a:pt x="4440" y="33761"/>
                  <a:pt x="4242" y="33958"/>
                  <a:pt x="4050" y="34156"/>
                </a:cubicBezTo>
                <a:cubicBezTo>
                  <a:pt x="4012" y="34200"/>
                  <a:pt x="4012" y="34266"/>
                  <a:pt x="4056" y="34310"/>
                </a:cubicBezTo>
                <a:cubicBezTo>
                  <a:pt x="4078" y="34327"/>
                  <a:pt x="4100" y="34337"/>
                  <a:pt x="4128" y="34337"/>
                </a:cubicBezTo>
                <a:cubicBezTo>
                  <a:pt x="4154" y="34337"/>
                  <a:pt x="4182" y="34327"/>
                  <a:pt x="4204" y="34304"/>
                </a:cubicBezTo>
                <a:cubicBezTo>
                  <a:pt x="4396" y="34107"/>
                  <a:pt x="4594" y="33910"/>
                  <a:pt x="4796" y="33707"/>
                </a:cubicBezTo>
                <a:cubicBezTo>
                  <a:pt x="4839" y="33669"/>
                  <a:pt x="4839" y="33603"/>
                  <a:pt x="4801" y="33559"/>
                </a:cubicBezTo>
                <a:cubicBezTo>
                  <a:pt x="4780" y="33537"/>
                  <a:pt x="4752" y="33526"/>
                  <a:pt x="4725" y="33526"/>
                </a:cubicBezTo>
                <a:close/>
                <a:moveTo>
                  <a:pt x="3555" y="34744"/>
                </a:moveTo>
                <a:cubicBezTo>
                  <a:pt x="3526" y="34744"/>
                  <a:pt x="3496" y="34757"/>
                  <a:pt x="3475" y="34781"/>
                </a:cubicBezTo>
                <a:cubicBezTo>
                  <a:pt x="3283" y="34995"/>
                  <a:pt x="3097" y="35208"/>
                  <a:pt x="2922" y="35422"/>
                </a:cubicBezTo>
                <a:cubicBezTo>
                  <a:pt x="2883" y="35471"/>
                  <a:pt x="2889" y="35537"/>
                  <a:pt x="2937" y="35576"/>
                </a:cubicBezTo>
                <a:cubicBezTo>
                  <a:pt x="2955" y="35587"/>
                  <a:pt x="2982" y="35597"/>
                  <a:pt x="3003" y="35597"/>
                </a:cubicBezTo>
                <a:cubicBezTo>
                  <a:pt x="3031" y="35597"/>
                  <a:pt x="3064" y="35587"/>
                  <a:pt x="3086" y="35559"/>
                </a:cubicBezTo>
                <a:cubicBezTo>
                  <a:pt x="3261" y="35346"/>
                  <a:pt x="3443" y="35132"/>
                  <a:pt x="3635" y="34924"/>
                </a:cubicBezTo>
                <a:cubicBezTo>
                  <a:pt x="3673" y="34879"/>
                  <a:pt x="3667" y="34813"/>
                  <a:pt x="3623" y="34770"/>
                </a:cubicBezTo>
                <a:cubicBezTo>
                  <a:pt x="3603" y="34753"/>
                  <a:pt x="3579" y="34744"/>
                  <a:pt x="3555" y="34744"/>
                </a:cubicBezTo>
                <a:close/>
                <a:moveTo>
                  <a:pt x="2482" y="36050"/>
                </a:moveTo>
                <a:cubicBezTo>
                  <a:pt x="2449" y="36050"/>
                  <a:pt x="2415" y="36065"/>
                  <a:pt x="2395" y="36091"/>
                </a:cubicBezTo>
                <a:cubicBezTo>
                  <a:pt x="2226" y="36321"/>
                  <a:pt x="2056" y="36551"/>
                  <a:pt x="1902" y="36781"/>
                </a:cubicBezTo>
                <a:cubicBezTo>
                  <a:pt x="1869" y="36831"/>
                  <a:pt x="1880" y="36897"/>
                  <a:pt x="1930" y="36930"/>
                </a:cubicBezTo>
                <a:cubicBezTo>
                  <a:pt x="1946" y="36940"/>
                  <a:pt x="1968" y="36946"/>
                  <a:pt x="1990" y="36946"/>
                </a:cubicBezTo>
                <a:cubicBezTo>
                  <a:pt x="2023" y="36946"/>
                  <a:pt x="2056" y="36930"/>
                  <a:pt x="2077" y="36902"/>
                </a:cubicBezTo>
                <a:cubicBezTo>
                  <a:pt x="2231" y="36677"/>
                  <a:pt x="2395" y="36447"/>
                  <a:pt x="2565" y="36217"/>
                </a:cubicBezTo>
                <a:cubicBezTo>
                  <a:pt x="2598" y="36174"/>
                  <a:pt x="2593" y="36108"/>
                  <a:pt x="2543" y="36070"/>
                </a:cubicBezTo>
                <a:cubicBezTo>
                  <a:pt x="2526" y="36057"/>
                  <a:pt x="2504" y="36050"/>
                  <a:pt x="2482" y="36050"/>
                </a:cubicBezTo>
                <a:close/>
                <a:moveTo>
                  <a:pt x="1534" y="37450"/>
                </a:moveTo>
                <a:cubicBezTo>
                  <a:pt x="1499" y="37450"/>
                  <a:pt x="1465" y="37468"/>
                  <a:pt x="1447" y="37499"/>
                </a:cubicBezTo>
                <a:cubicBezTo>
                  <a:pt x="1300" y="37747"/>
                  <a:pt x="1162" y="37998"/>
                  <a:pt x="1037" y="38245"/>
                </a:cubicBezTo>
                <a:cubicBezTo>
                  <a:pt x="1009" y="38299"/>
                  <a:pt x="1030" y="38360"/>
                  <a:pt x="1080" y="38387"/>
                </a:cubicBezTo>
                <a:cubicBezTo>
                  <a:pt x="1096" y="38398"/>
                  <a:pt x="1113" y="38398"/>
                  <a:pt x="1129" y="38398"/>
                </a:cubicBezTo>
                <a:cubicBezTo>
                  <a:pt x="1168" y="38398"/>
                  <a:pt x="1206" y="38377"/>
                  <a:pt x="1222" y="38344"/>
                </a:cubicBezTo>
                <a:cubicBezTo>
                  <a:pt x="1348" y="38097"/>
                  <a:pt x="1485" y="37851"/>
                  <a:pt x="1629" y="37609"/>
                </a:cubicBezTo>
                <a:cubicBezTo>
                  <a:pt x="1655" y="37560"/>
                  <a:pt x="1639" y="37494"/>
                  <a:pt x="1589" y="37467"/>
                </a:cubicBezTo>
                <a:cubicBezTo>
                  <a:pt x="1572" y="37455"/>
                  <a:pt x="1553" y="37450"/>
                  <a:pt x="1534" y="37450"/>
                </a:cubicBezTo>
                <a:close/>
                <a:moveTo>
                  <a:pt x="774" y="38955"/>
                </a:moveTo>
                <a:cubicBezTo>
                  <a:pt x="733" y="38955"/>
                  <a:pt x="694" y="38978"/>
                  <a:pt x="675" y="39017"/>
                </a:cubicBezTo>
                <a:cubicBezTo>
                  <a:pt x="564" y="39286"/>
                  <a:pt x="466" y="39555"/>
                  <a:pt x="384" y="39819"/>
                </a:cubicBezTo>
                <a:cubicBezTo>
                  <a:pt x="362" y="39878"/>
                  <a:pt x="395" y="39933"/>
                  <a:pt x="450" y="39955"/>
                </a:cubicBezTo>
                <a:cubicBezTo>
                  <a:pt x="461" y="39955"/>
                  <a:pt x="471" y="39961"/>
                  <a:pt x="483" y="39961"/>
                </a:cubicBezTo>
                <a:cubicBezTo>
                  <a:pt x="526" y="39961"/>
                  <a:pt x="570" y="39928"/>
                  <a:pt x="582" y="39884"/>
                </a:cubicBezTo>
                <a:cubicBezTo>
                  <a:pt x="663" y="39626"/>
                  <a:pt x="762" y="39363"/>
                  <a:pt x="872" y="39100"/>
                </a:cubicBezTo>
                <a:cubicBezTo>
                  <a:pt x="893" y="39045"/>
                  <a:pt x="866" y="38985"/>
                  <a:pt x="817" y="38964"/>
                </a:cubicBezTo>
                <a:cubicBezTo>
                  <a:pt x="803" y="38958"/>
                  <a:pt x="788" y="38955"/>
                  <a:pt x="774" y="38955"/>
                </a:cubicBezTo>
                <a:close/>
                <a:moveTo>
                  <a:pt x="267" y="40561"/>
                </a:moveTo>
                <a:cubicBezTo>
                  <a:pt x="218" y="40561"/>
                  <a:pt x="173" y="40597"/>
                  <a:pt x="159" y="40646"/>
                </a:cubicBezTo>
                <a:cubicBezTo>
                  <a:pt x="99" y="40930"/>
                  <a:pt x="55" y="41215"/>
                  <a:pt x="28" y="41489"/>
                </a:cubicBezTo>
                <a:cubicBezTo>
                  <a:pt x="22" y="41550"/>
                  <a:pt x="66" y="41600"/>
                  <a:pt x="126" y="41610"/>
                </a:cubicBezTo>
                <a:lnTo>
                  <a:pt x="137" y="41610"/>
                </a:lnTo>
                <a:cubicBezTo>
                  <a:pt x="187" y="41610"/>
                  <a:pt x="236" y="41567"/>
                  <a:pt x="241" y="41511"/>
                </a:cubicBezTo>
                <a:cubicBezTo>
                  <a:pt x="268" y="41243"/>
                  <a:pt x="307" y="40963"/>
                  <a:pt x="367" y="40689"/>
                </a:cubicBezTo>
                <a:cubicBezTo>
                  <a:pt x="379" y="40634"/>
                  <a:pt x="346" y="40575"/>
                  <a:pt x="286" y="40563"/>
                </a:cubicBezTo>
                <a:cubicBezTo>
                  <a:pt x="279" y="40562"/>
                  <a:pt x="273" y="40561"/>
                  <a:pt x="267" y="40561"/>
                </a:cubicBezTo>
                <a:close/>
                <a:moveTo>
                  <a:pt x="104" y="42240"/>
                </a:moveTo>
                <a:cubicBezTo>
                  <a:pt x="44" y="42240"/>
                  <a:pt x="0" y="42290"/>
                  <a:pt x="0" y="42351"/>
                </a:cubicBezTo>
                <a:cubicBezTo>
                  <a:pt x="11" y="42640"/>
                  <a:pt x="38" y="42931"/>
                  <a:pt x="88" y="43206"/>
                </a:cubicBezTo>
                <a:cubicBezTo>
                  <a:pt x="99" y="43254"/>
                  <a:pt x="142" y="43292"/>
                  <a:pt x="192" y="43292"/>
                </a:cubicBezTo>
                <a:lnTo>
                  <a:pt x="208" y="43292"/>
                </a:lnTo>
                <a:cubicBezTo>
                  <a:pt x="268" y="43282"/>
                  <a:pt x="307" y="43227"/>
                  <a:pt x="296" y="43166"/>
                </a:cubicBezTo>
                <a:cubicBezTo>
                  <a:pt x="247" y="42903"/>
                  <a:pt x="220" y="42624"/>
                  <a:pt x="215" y="42344"/>
                </a:cubicBezTo>
                <a:cubicBezTo>
                  <a:pt x="208" y="42285"/>
                  <a:pt x="159" y="42240"/>
                  <a:pt x="104" y="42240"/>
                </a:cubicBezTo>
                <a:close/>
                <a:moveTo>
                  <a:pt x="407" y="43899"/>
                </a:moveTo>
                <a:cubicBezTo>
                  <a:pt x="393" y="43899"/>
                  <a:pt x="380" y="43902"/>
                  <a:pt x="367" y="43907"/>
                </a:cubicBezTo>
                <a:cubicBezTo>
                  <a:pt x="313" y="43923"/>
                  <a:pt x="286" y="43983"/>
                  <a:pt x="301" y="44038"/>
                </a:cubicBezTo>
                <a:cubicBezTo>
                  <a:pt x="307" y="44049"/>
                  <a:pt x="597" y="44843"/>
                  <a:pt x="751" y="44843"/>
                </a:cubicBezTo>
                <a:cubicBezTo>
                  <a:pt x="812" y="44843"/>
                  <a:pt x="860" y="44800"/>
                  <a:pt x="860" y="44739"/>
                </a:cubicBezTo>
                <a:cubicBezTo>
                  <a:pt x="860" y="44718"/>
                  <a:pt x="850" y="44696"/>
                  <a:pt x="839" y="44679"/>
                </a:cubicBezTo>
                <a:cubicBezTo>
                  <a:pt x="828" y="44663"/>
                  <a:pt x="663" y="44416"/>
                  <a:pt x="504" y="43967"/>
                </a:cubicBezTo>
                <a:cubicBezTo>
                  <a:pt x="488" y="43925"/>
                  <a:pt x="449" y="43899"/>
                  <a:pt x="407" y="43899"/>
                </a:cubicBezTo>
                <a:close/>
              </a:path>
            </a:pathLst>
          </a:custGeom>
          <a:solidFill>
            <a:srgbClr val="2E24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36" name="Google Shape;1036;p15"/>
          <p:cNvSpPr txBox="1">
            <a:spLocks noGrp="1"/>
          </p:cNvSpPr>
          <p:nvPr>
            <p:ph type="subTitle" idx="1"/>
          </p:nvPr>
        </p:nvSpPr>
        <p:spPr>
          <a:xfrm>
            <a:off x="2833800" y="2809650"/>
            <a:ext cx="3476400" cy="11496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p:txBody>
      </p:sp>
      <p:sp>
        <p:nvSpPr>
          <p:cNvPr id="1037" name="Google Shape;1037;p15"/>
          <p:cNvSpPr txBox="1">
            <a:spLocks noGrp="1"/>
          </p:cNvSpPr>
          <p:nvPr>
            <p:ph type="title"/>
          </p:nvPr>
        </p:nvSpPr>
        <p:spPr>
          <a:xfrm>
            <a:off x="2833800" y="1184250"/>
            <a:ext cx="3476400" cy="1625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14000" b="1">
                <a:latin typeface="Amatic SC"/>
                <a:ea typeface="Amatic SC"/>
                <a:cs typeface="Amatic SC"/>
                <a:sym typeface="Amatic SC"/>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1038" name="Google Shape;1038;p15"/>
          <p:cNvSpPr/>
          <p:nvPr/>
        </p:nvSpPr>
        <p:spPr>
          <a:xfrm>
            <a:off x="4107375" y="4397112"/>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39" name="Google Shape;1039;p15"/>
          <p:cNvSpPr/>
          <p:nvPr/>
        </p:nvSpPr>
        <p:spPr>
          <a:xfrm rot="-8099864">
            <a:off x="7155988" y="3866717"/>
            <a:ext cx="991625" cy="1999918"/>
          </a:xfrm>
          <a:custGeom>
            <a:avLst/>
            <a:gdLst/>
            <a:ahLst/>
            <a:cxnLst/>
            <a:rect l="l" t="t" r="r" b="b"/>
            <a:pathLst>
              <a:path w="22236" h="44844" extrusionOk="0">
                <a:moveTo>
                  <a:pt x="13245" y="0"/>
                </a:moveTo>
                <a:cubicBezTo>
                  <a:pt x="13209" y="0"/>
                  <a:pt x="13173" y="21"/>
                  <a:pt x="13154" y="54"/>
                </a:cubicBezTo>
                <a:cubicBezTo>
                  <a:pt x="13127" y="104"/>
                  <a:pt x="13144" y="170"/>
                  <a:pt x="13192" y="197"/>
                </a:cubicBezTo>
                <a:cubicBezTo>
                  <a:pt x="13198" y="197"/>
                  <a:pt x="13478" y="356"/>
                  <a:pt x="13921" y="635"/>
                </a:cubicBezTo>
                <a:cubicBezTo>
                  <a:pt x="13938" y="646"/>
                  <a:pt x="13954" y="646"/>
                  <a:pt x="13976" y="646"/>
                </a:cubicBezTo>
                <a:cubicBezTo>
                  <a:pt x="14009" y="646"/>
                  <a:pt x="14042" y="630"/>
                  <a:pt x="14064" y="597"/>
                </a:cubicBezTo>
                <a:cubicBezTo>
                  <a:pt x="14097" y="547"/>
                  <a:pt x="14080" y="481"/>
                  <a:pt x="14032" y="455"/>
                </a:cubicBezTo>
                <a:cubicBezTo>
                  <a:pt x="13582" y="175"/>
                  <a:pt x="13296" y="16"/>
                  <a:pt x="13296" y="16"/>
                </a:cubicBezTo>
                <a:cubicBezTo>
                  <a:pt x="13280" y="5"/>
                  <a:pt x="13263" y="0"/>
                  <a:pt x="13245" y="0"/>
                </a:cubicBezTo>
                <a:close/>
                <a:moveTo>
                  <a:pt x="14684" y="896"/>
                </a:moveTo>
                <a:cubicBezTo>
                  <a:pt x="14652" y="896"/>
                  <a:pt x="14621" y="912"/>
                  <a:pt x="14601" y="942"/>
                </a:cubicBezTo>
                <a:cubicBezTo>
                  <a:pt x="14568" y="992"/>
                  <a:pt x="14579" y="1058"/>
                  <a:pt x="14629" y="1090"/>
                </a:cubicBezTo>
                <a:cubicBezTo>
                  <a:pt x="14842" y="1232"/>
                  <a:pt x="15079" y="1397"/>
                  <a:pt x="15325" y="1567"/>
                </a:cubicBezTo>
                <a:cubicBezTo>
                  <a:pt x="15342" y="1584"/>
                  <a:pt x="15363" y="1589"/>
                  <a:pt x="15385" y="1589"/>
                </a:cubicBezTo>
                <a:cubicBezTo>
                  <a:pt x="15418" y="1589"/>
                  <a:pt x="15451" y="1573"/>
                  <a:pt x="15473" y="1546"/>
                </a:cubicBezTo>
                <a:cubicBezTo>
                  <a:pt x="15506" y="1496"/>
                  <a:pt x="15494" y="1430"/>
                  <a:pt x="15446" y="1397"/>
                </a:cubicBezTo>
                <a:cubicBezTo>
                  <a:pt x="15198" y="1222"/>
                  <a:pt x="14963" y="1063"/>
                  <a:pt x="14743" y="915"/>
                </a:cubicBezTo>
                <a:cubicBezTo>
                  <a:pt x="14724" y="903"/>
                  <a:pt x="14704" y="896"/>
                  <a:pt x="14684" y="896"/>
                </a:cubicBezTo>
                <a:close/>
                <a:moveTo>
                  <a:pt x="16073" y="1877"/>
                </a:moveTo>
                <a:cubicBezTo>
                  <a:pt x="16040" y="1877"/>
                  <a:pt x="16008" y="1891"/>
                  <a:pt x="15988" y="1918"/>
                </a:cubicBezTo>
                <a:cubicBezTo>
                  <a:pt x="15949" y="1968"/>
                  <a:pt x="15960" y="2034"/>
                  <a:pt x="16005" y="2066"/>
                </a:cubicBezTo>
                <a:cubicBezTo>
                  <a:pt x="16223" y="2231"/>
                  <a:pt x="16448" y="2406"/>
                  <a:pt x="16673" y="2586"/>
                </a:cubicBezTo>
                <a:cubicBezTo>
                  <a:pt x="16690" y="2598"/>
                  <a:pt x="16716" y="2608"/>
                  <a:pt x="16739" y="2608"/>
                </a:cubicBezTo>
                <a:cubicBezTo>
                  <a:pt x="16772" y="2608"/>
                  <a:pt x="16799" y="2593"/>
                  <a:pt x="16822" y="2570"/>
                </a:cubicBezTo>
                <a:cubicBezTo>
                  <a:pt x="16860" y="2520"/>
                  <a:pt x="16848" y="2454"/>
                  <a:pt x="16804" y="2416"/>
                </a:cubicBezTo>
                <a:cubicBezTo>
                  <a:pt x="16580" y="2236"/>
                  <a:pt x="16355" y="2060"/>
                  <a:pt x="16136" y="1895"/>
                </a:cubicBezTo>
                <a:cubicBezTo>
                  <a:pt x="16117" y="1883"/>
                  <a:pt x="16095" y="1877"/>
                  <a:pt x="16073" y="1877"/>
                </a:cubicBezTo>
                <a:close/>
                <a:moveTo>
                  <a:pt x="17389" y="2939"/>
                </a:moveTo>
                <a:cubicBezTo>
                  <a:pt x="17359" y="2939"/>
                  <a:pt x="17330" y="2952"/>
                  <a:pt x="17308" y="2975"/>
                </a:cubicBezTo>
                <a:cubicBezTo>
                  <a:pt x="17270" y="3020"/>
                  <a:pt x="17275" y="3086"/>
                  <a:pt x="17320" y="3124"/>
                </a:cubicBezTo>
                <a:cubicBezTo>
                  <a:pt x="17538" y="3309"/>
                  <a:pt x="17748" y="3502"/>
                  <a:pt x="17945" y="3688"/>
                </a:cubicBezTo>
                <a:cubicBezTo>
                  <a:pt x="17966" y="3704"/>
                  <a:pt x="17994" y="3716"/>
                  <a:pt x="18021" y="3716"/>
                </a:cubicBezTo>
                <a:cubicBezTo>
                  <a:pt x="18049" y="3716"/>
                  <a:pt x="18076" y="3704"/>
                  <a:pt x="18097" y="3683"/>
                </a:cubicBezTo>
                <a:cubicBezTo>
                  <a:pt x="18137" y="3638"/>
                  <a:pt x="18130" y="3573"/>
                  <a:pt x="18092" y="3534"/>
                </a:cubicBezTo>
                <a:cubicBezTo>
                  <a:pt x="17890" y="3342"/>
                  <a:pt x="17677" y="3152"/>
                  <a:pt x="17457" y="2965"/>
                </a:cubicBezTo>
                <a:cubicBezTo>
                  <a:pt x="17437" y="2948"/>
                  <a:pt x="17413" y="2939"/>
                  <a:pt x="17389" y="2939"/>
                </a:cubicBezTo>
                <a:close/>
                <a:moveTo>
                  <a:pt x="18624" y="4098"/>
                </a:moveTo>
                <a:cubicBezTo>
                  <a:pt x="18596" y="4098"/>
                  <a:pt x="18569" y="4107"/>
                  <a:pt x="18547" y="4126"/>
                </a:cubicBezTo>
                <a:cubicBezTo>
                  <a:pt x="18509" y="4165"/>
                  <a:pt x="18509" y="4237"/>
                  <a:pt x="18547" y="4275"/>
                </a:cubicBezTo>
                <a:cubicBezTo>
                  <a:pt x="18750" y="4483"/>
                  <a:pt x="18937" y="4691"/>
                  <a:pt x="19117" y="4895"/>
                </a:cubicBezTo>
                <a:cubicBezTo>
                  <a:pt x="19139" y="4916"/>
                  <a:pt x="19167" y="4933"/>
                  <a:pt x="19195" y="4933"/>
                </a:cubicBezTo>
                <a:cubicBezTo>
                  <a:pt x="19222" y="4933"/>
                  <a:pt x="19243" y="4921"/>
                  <a:pt x="19266" y="4905"/>
                </a:cubicBezTo>
                <a:cubicBezTo>
                  <a:pt x="19309" y="4867"/>
                  <a:pt x="19314" y="4801"/>
                  <a:pt x="19276" y="4756"/>
                </a:cubicBezTo>
                <a:cubicBezTo>
                  <a:pt x="19096" y="4549"/>
                  <a:pt x="18904" y="4336"/>
                  <a:pt x="18701" y="4126"/>
                </a:cubicBezTo>
                <a:cubicBezTo>
                  <a:pt x="18679" y="4107"/>
                  <a:pt x="18651" y="4098"/>
                  <a:pt x="18624" y="4098"/>
                </a:cubicBezTo>
                <a:close/>
                <a:moveTo>
                  <a:pt x="19731" y="5375"/>
                </a:moveTo>
                <a:cubicBezTo>
                  <a:pt x="19709" y="5375"/>
                  <a:pt x="19686" y="5383"/>
                  <a:pt x="19665" y="5398"/>
                </a:cubicBezTo>
                <a:cubicBezTo>
                  <a:pt x="19622" y="5431"/>
                  <a:pt x="19610" y="5497"/>
                  <a:pt x="19650" y="5546"/>
                </a:cubicBezTo>
                <a:cubicBezTo>
                  <a:pt x="19819" y="5776"/>
                  <a:pt x="19984" y="6006"/>
                  <a:pt x="20126" y="6231"/>
                </a:cubicBezTo>
                <a:cubicBezTo>
                  <a:pt x="20143" y="6264"/>
                  <a:pt x="20181" y="6281"/>
                  <a:pt x="20214" y="6281"/>
                </a:cubicBezTo>
                <a:cubicBezTo>
                  <a:pt x="20235" y="6281"/>
                  <a:pt x="20252" y="6276"/>
                  <a:pt x="20268" y="6264"/>
                </a:cubicBezTo>
                <a:cubicBezTo>
                  <a:pt x="20318" y="6231"/>
                  <a:pt x="20334" y="6165"/>
                  <a:pt x="20301" y="6117"/>
                </a:cubicBezTo>
                <a:cubicBezTo>
                  <a:pt x="20159" y="5886"/>
                  <a:pt x="19994" y="5651"/>
                  <a:pt x="19814" y="5421"/>
                </a:cubicBezTo>
                <a:cubicBezTo>
                  <a:pt x="19795" y="5391"/>
                  <a:pt x="19764" y="5375"/>
                  <a:pt x="19731" y="5375"/>
                </a:cubicBezTo>
                <a:close/>
                <a:moveTo>
                  <a:pt x="20629" y="6806"/>
                </a:moveTo>
                <a:cubicBezTo>
                  <a:pt x="20613" y="6806"/>
                  <a:pt x="20597" y="6810"/>
                  <a:pt x="20581" y="6818"/>
                </a:cubicBezTo>
                <a:cubicBezTo>
                  <a:pt x="20531" y="6845"/>
                  <a:pt x="20510" y="6906"/>
                  <a:pt x="20538" y="6960"/>
                </a:cubicBezTo>
                <a:cubicBezTo>
                  <a:pt x="20663" y="7218"/>
                  <a:pt x="20773" y="7475"/>
                  <a:pt x="20855" y="7723"/>
                </a:cubicBezTo>
                <a:cubicBezTo>
                  <a:pt x="20872" y="7766"/>
                  <a:pt x="20910" y="7799"/>
                  <a:pt x="20953" y="7799"/>
                </a:cubicBezTo>
                <a:cubicBezTo>
                  <a:pt x="20965" y="7799"/>
                  <a:pt x="20976" y="7794"/>
                  <a:pt x="20986" y="7788"/>
                </a:cubicBezTo>
                <a:cubicBezTo>
                  <a:pt x="21047" y="7771"/>
                  <a:pt x="21074" y="7711"/>
                  <a:pt x="21052" y="7657"/>
                </a:cubicBezTo>
                <a:cubicBezTo>
                  <a:pt x="20970" y="7399"/>
                  <a:pt x="20855" y="7131"/>
                  <a:pt x="20723" y="6868"/>
                </a:cubicBezTo>
                <a:cubicBezTo>
                  <a:pt x="20703" y="6828"/>
                  <a:pt x="20668" y="6806"/>
                  <a:pt x="20629" y="6806"/>
                </a:cubicBezTo>
                <a:close/>
                <a:moveTo>
                  <a:pt x="21151" y="8401"/>
                </a:moveTo>
                <a:cubicBezTo>
                  <a:pt x="21147" y="8401"/>
                  <a:pt x="21144" y="8401"/>
                  <a:pt x="21140" y="8401"/>
                </a:cubicBezTo>
                <a:cubicBezTo>
                  <a:pt x="21085" y="8413"/>
                  <a:pt x="21047" y="8467"/>
                  <a:pt x="21052" y="8522"/>
                </a:cubicBezTo>
                <a:cubicBezTo>
                  <a:pt x="21090" y="8742"/>
                  <a:pt x="21107" y="8960"/>
                  <a:pt x="21107" y="9175"/>
                </a:cubicBezTo>
                <a:cubicBezTo>
                  <a:pt x="21107" y="9229"/>
                  <a:pt x="21107" y="9289"/>
                  <a:pt x="21102" y="9345"/>
                </a:cubicBezTo>
                <a:cubicBezTo>
                  <a:pt x="21102" y="9405"/>
                  <a:pt x="21145" y="9454"/>
                  <a:pt x="21206" y="9454"/>
                </a:cubicBezTo>
                <a:lnTo>
                  <a:pt x="21211" y="9454"/>
                </a:lnTo>
                <a:cubicBezTo>
                  <a:pt x="21266" y="9454"/>
                  <a:pt x="21310" y="9410"/>
                  <a:pt x="21315" y="9355"/>
                </a:cubicBezTo>
                <a:lnTo>
                  <a:pt x="21315" y="9175"/>
                </a:lnTo>
                <a:cubicBezTo>
                  <a:pt x="21320" y="8950"/>
                  <a:pt x="21299" y="8720"/>
                  <a:pt x="21266" y="8490"/>
                </a:cubicBezTo>
                <a:cubicBezTo>
                  <a:pt x="21255" y="8438"/>
                  <a:pt x="21207" y="8401"/>
                  <a:pt x="21151" y="8401"/>
                </a:cubicBezTo>
                <a:close/>
                <a:moveTo>
                  <a:pt x="21086" y="10077"/>
                </a:moveTo>
                <a:cubicBezTo>
                  <a:pt x="21037" y="10077"/>
                  <a:pt x="20989" y="10108"/>
                  <a:pt x="20976" y="10156"/>
                </a:cubicBezTo>
                <a:cubicBezTo>
                  <a:pt x="20943" y="10276"/>
                  <a:pt x="20905" y="10402"/>
                  <a:pt x="20860" y="10523"/>
                </a:cubicBezTo>
                <a:cubicBezTo>
                  <a:pt x="20806" y="10665"/>
                  <a:pt x="20751" y="10802"/>
                  <a:pt x="20690" y="10934"/>
                </a:cubicBezTo>
                <a:cubicBezTo>
                  <a:pt x="20669" y="10984"/>
                  <a:pt x="20690" y="11049"/>
                  <a:pt x="20745" y="11070"/>
                </a:cubicBezTo>
                <a:cubicBezTo>
                  <a:pt x="20756" y="11077"/>
                  <a:pt x="20773" y="11082"/>
                  <a:pt x="20789" y="11082"/>
                </a:cubicBezTo>
                <a:cubicBezTo>
                  <a:pt x="20827" y="11082"/>
                  <a:pt x="20866" y="11055"/>
                  <a:pt x="20882" y="11016"/>
                </a:cubicBezTo>
                <a:cubicBezTo>
                  <a:pt x="20943" y="10885"/>
                  <a:pt x="21003" y="10742"/>
                  <a:pt x="21057" y="10594"/>
                </a:cubicBezTo>
                <a:cubicBezTo>
                  <a:pt x="21107" y="10468"/>
                  <a:pt x="21145" y="10342"/>
                  <a:pt x="21183" y="10210"/>
                </a:cubicBezTo>
                <a:cubicBezTo>
                  <a:pt x="21195" y="10156"/>
                  <a:pt x="21162" y="10096"/>
                  <a:pt x="21107" y="10079"/>
                </a:cubicBezTo>
                <a:cubicBezTo>
                  <a:pt x="21100" y="10077"/>
                  <a:pt x="21093" y="10077"/>
                  <a:pt x="21086" y="10077"/>
                </a:cubicBezTo>
                <a:close/>
                <a:moveTo>
                  <a:pt x="20403" y="11623"/>
                </a:moveTo>
                <a:cubicBezTo>
                  <a:pt x="20367" y="11623"/>
                  <a:pt x="20331" y="11641"/>
                  <a:pt x="20313" y="11674"/>
                </a:cubicBezTo>
                <a:cubicBezTo>
                  <a:pt x="20164" y="11915"/>
                  <a:pt x="20005" y="12145"/>
                  <a:pt x="19840" y="12353"/>
                </a:cubicBezTo>
                <a:cubicBezTo>
                  <a:pt x="19802" y="12403"/>
                  <a:pt x="19814" y="12469"/>
                  <a:pt x="19858" y="12507"/>
                </a:cubicBezTo>
                <a:cubicBezTo>
                  <a:pt x="19873" y="12517"/>
                  <a:pt x="19901" y="12529"/>
                  <a:pt x="19923" y="12529"/>
                </a:cubicBezTo>
                <a:cubicBezTo>
                  <a:pt x="19956" y="12529"/>
                  <a:pt x="19984" y="12512"/>
                  <a:pt x="20005" y="12491"/>
                </a:cubicBezTo>
                <a:cubicBezTo>
                  <a:pt x="20181" y="12271"/>
                  <a:pt x="20340" y="12036"/>
                  <a:pt x="20493" y="11778"/>
                </a:cubicBezTo>
                <a:cubicBezTo>
                  <a:pt x="20520" y="11728"/>
                  <a:pt x="20505" y="11662"/>
                  <a:pt x="20455" y="11636"/>
                </a:cubicBezTo>
                <a:cubicBezTo>
                  <a:pt x="20439" y="11627"/>
                  <a:pt x="20421" y="11623"/>
                  <a:pt x="20403" y="11623"/>
                </a:cubicBezTo>
                <a:close/>
                <a:moveTo>
                  <a:pt x="17177" y="12248"/>
                </a:moveTo>
                <a:cubicBezTo>
                  <a:pt x="17121" y="12248"/>
                  <a:pt x="17072" y="12285"/>
                  <a:pt x="17068" y="12337"/>
                </a:cubicBezTo>
                <a:cubicBezTo>
                  <a:pt x="17057" y="12398"/>
                  <a:pt x="17095" y="12452"/>
                  <a:pt x="17156" y="12458"/>
                </a:cubicBezTo>
                <a:cubicBezTo>
                  <a:pt x="17407" y="12502"/>
                  <a:pt x="17682" y="12567"/>
                  <a:pt x="17955" y="12661"/>
                </a:cubicBezTo>
                <a:cubicBezTo>
                  <a:pt x="17966" y="12661"/>
                  <a:pt x="17978" y="12666"/>
                  <a:pt x="17988" y="12666"/>
                </a:cubicBezTo>
                <a:cubicBezTo>
                  <a:pt x="18038" y="12666"/>
                  <a:pt x="18076" y="12633"/>
                  <a:pt x="18092" y="12590"/>
                </a:cubicBezTo>
                <a:cubicBezTo>
                  <a:pt x="18109" y="12534"/>
                  <a:pt x="18082" y="12474"/>
                  <a:pt x="18021" y="12458"/>
                </a:cubicBezTo>
                <a:cubicBezTo>
                  <a:pt x="17736" y="12365"/>
                  <a:pt x="17452" y="12294"/>
                  <a:pt x="17189" y="12249"/>
                </a:cubicBezTo>
                <a:cubicBezTo>
                  <a:pt x="17185" y="12249"/>
                  <a:pt x="17181" y="12248"/>
                  <a:pt x="17177" y="12248"/>
                </a:cubicBezTo>
                <a:close/>
                <a:moveTo>
                  <a:pt x="16326" y="12216"/>
                </a:moveTo>
                <a:cubicBezTo>
                  <a:pt x="16323" y="12216"/>
                  <a:pt x="16319" y="12216"/>
                  <a:pt x="16316" y="12216"/>
                </a:cubicBezTo>
                <a:cubicBezTo>
                  <a:pt x="16032" y="12254"/>
                  <a:pt x="15823" y="12342"/>
                  <a:pt x="15681" y="12479"/>
                </a:cubicBezTo>
                <a:cubicBezTo>
                  <a:pt x="15626" y="12540"/>
                  <a:pt x="15572" y="12600"/>
                  <a:pt x="15527" y="12661"/>
                </a:cubicBezTo>
                <a:cubicBezTo>
                  <a:pt x="15494" y="12704"/>
                  <a:pt x="15506" y="12770"/>
                  <a:pt x="15550" y="12808"/>
                </a:cubicBezTo>
                <a:cubicBezTo>
                  <a:pt x="15572" y="12820"/>
                  <a:pt x="15593" y="12825"/>
                  <a:pt x="15615" y="12825"/>
                </a:cubicBezTo>
                <a:cubicBezTo>
                  <a:pt x="15648" y="12825"/>
                  <a:pt x="15681" y="12813"/>
                  <a:pt x="15697" y="12780"/>
                </a:cubicBezTo>
                <a:cubicBezTo>
                  <a:pt x="15736" y="12732"/>
                  <a:pt x="15780" y="12682"/>
                  <a:pt x="15828" y="12633"/>
                </a:cubicBezTo>
                <a:cubicBezTo>
                  <a:pt x="15934" y="12529"/>
                  <a:pt x="16114" y="12458"/>
                  <a:pt x="16344" y="12431"/>
                </a:cubicBezTo>
                <a:cubicBezTo>
                  <a:pt x="16399" y="12419"/>
                  <a:pt x="16443" y="12370"/>
                  <a:pt x="16432" y="12309"/>
                </a:cubicBezTo>
                <a:cubicBezTo>
                  <a:pt x="16427" y="12257"/>
                  <a:pt x="16378" y="12216"/>
                  <a:pt x="16326" y="12216"/>
                </a:cubicBezTo>
                <a:close/>
                <a:moveTo>
                  <a:pt x="18773" y="12763"/>
                </a:moveTo>
                <a:cubicBezTo>
                  <a:pt x="18735" y="12763"/>
                  <a:pt x="18698" y="12786"/>
                  <a:pt x="18679" y="12825"/>
                </a:cubicBezTo>
                <a:cubicBezTo>
                  <a:pt x="18657" y="12879"/>
                  <a:pt x="18679" y="12940"/>
                  <a:pt x="18734" y="12967"/>
                </a:cubicBezTo>
                <a:cubicBezTo>
                  <a:pt x="18843" y="13017"/>
                  <a:pt x="18953" y="13076"/>
                  <a:pt x="19063" y="13132"/>
                </a:cubicBezTo>
                <a:cubicBezTo>
                  <a:pt x="18920" y="13247"/>
                  <a:pt x="18767" y="13357"/>
                  <a:pt x="18613" y="13445"/>
                </a:cubicBezTo>
                <a:cubicBezTo>
                  <a:pt x="18564" y="13478"/>
                  <a:pt x="18547" y="13543"/>
                  <a:pt x="18575" y="13592"/>
                </a:cubicBezTo>
                <a:cubicBezTo>
                  <a:pt x="18597" y="13625"/>
                  <a:pt x="18630" y="13642"/>
                  <a:pt x="18668" y="13642"/>
                </a:cubicBezTo>
                <a:cubicBezTo>
                  <a:pt x="18684" y="13642"/>
                  <a:pt x="18701" y="13635"/>
                  <a:pt x="18717" y="13630"/>
                </a:cubicBezTo>
                <a:cubicBezTo>
                  <a:pt x="18909" y="13516"/>
                  <a:pt x="19091" y="13389"/>
                  <a:pt x="19266" y="13247"/>
                </a:cubicBezTo>
                <a:cubicBezTo>
                  <a:pt x="19331" y="13286"/>
                  <a:pt x="19397" y="13324"/>
                  <a:pt x="19463" y="13362"/>
                </a:cubicBezTo>
                <a:cubicBezTo>
                  <a:pt x="19480" y="13374"/>
                  <a:pt x="19500" y="13379"/>
                  <a:pt x="19519" y="13379"/>
                </a:cubicBezTo>
                <a:cubicBezTo>
                  <a:pt x="19554" y="13379"/>
                  <a:pt x="19589" y="13361"/>
                  <a:pt x="19610" y="13329"/>
                </a:cubicBezTo>
                <a:cubicBezTo>
                  <a:pt x="19638" y="13280"/>
                  <a:pt x="19627" y="13214"/>
                  <a:pt x="19577" y="13187"/>
                </a:cubicBezTo>
                <a:cubicBezTo>
                  <a:pt x="19529" y="13154"/>
                  <a:pt x="19479" y="13126"/>
                  <a:pt x="19430" y="13099"/>
                </a:cubicBezTo>
                <a:cubicBezTo>
                  <a:pt x="19458" y="13055"/>
                  <a:pt x="19458" y="13005"/>
                  <a:pt x="19425" y="12967"/>
                </a:cubicBezTo>
                <a:cubicBezTo>
                  <a:pt x="19404" y="12943"/>
                  <a:pt x="19373" y="12931"/>
                  <a:pt x="19342" y="12931"/>
                </a:cubicBezTo>
                <a:cubicBezTo>
                  <a:pt x="19318" y="12931"/>
                  <a:pt x="19293" y="12939"/>
                  <a:pt x="19276" y="12957"/>
                </a:cubicBezTo>
                <a:cubicBezTo>
                  <a:pt x="19260" y="12967"/>
                  <a:pt x="19248" y="12978"/>
                  <a:pt x="19238" y="12990"/>
                </a:cubicBezTo>
                <a:cubicBezTo>
                  <a:pt x="19101" y="12912"/>
                  <a:pt x="18964" y="12841"/>
                  <a:pt x="18821" y="12775"/>
                </a:cubicBezTo>
                <a:cubicBezTo>
                  <a:pt x="18805" y="12767"/>
                  <a:pt x="18789" y="12763"/>
                  <a:pt x="18773" y="12763"/>
                </a:cubicBezTo>
                <a:close/>
                <a:moveTo>
                  <a:pt x="15547" y="13402"/>
                </a:moveTo>
                <a:cubicBezTo>
                  <a:pt x="15527" y="13402"/>
                  <a:pt x="15507" y="13407"/>
                  <a:pt x="15489" y="13417"/>
                </a:cubicBezTo>
                <a:cubicBezTo>
                  <a:pt x="15440" y="13450"/>
                  <a:pt x="15423" y="13516"/>
                  <a:pt x="15456" y="13564"/>
                </a:cubicBezTo>
                <a:cubicBezTo>
                  <a:pt x="15593" y="13789"/>
                  <a:pt x="15861" y="13964"/>
                  <a:pt x="16207" y="14063"/>
                </a:cubicBezTo>
                <a:cubicBezTo>
                  <a:pt x="16213" y="14069"/>
                  <a:pt x="16223" y="14069"/>
                  <a:pt x="16235" y="14069"/>
                </a:cubicBezTo>
                <a:cubicBezTo>
                  <a:pt x="16278" y="14069"/>
                  <a:pt x="16322" y="14042"/>
                  <a:pt x="16334" y="13992"/>
                </a:cubicBezTo>
                <a:cubicBezTo>
                  <a:pt x="16349" y="13938"/>
                  <a:pt x="16322" y="13877"/>
                  <a:pt x="16262" y="13860"/>
                </a:cubicBezTo>
                <a:cubicBezTo>
                  <a:pt x="15972" y="13779"/>
                  <a:pt x="15747" y="13630"/>
                  <a:pt x="15631" y="13450"/>
                </a:cubicBezTo>
                <a:cubicBezTo>
                  <a:pt x="15614" y="13418"/>
                  <a:pt x="15581" y="13402"/>
                  <a:pt x="15547" y="13402"/>
                </a:cubicBezTo>
                <a:close/>
                <a:moveTo>
                  <a:pt x="17903" y="13782"/>
                </a:moveTo>
                <a:cubicBezTo>
                  <a:pt x="17891" y="13782"/>
                  <a:pt x="17879" y="13784"/>
                  <a:pt x="17867" y="13789"/>
                </a:cubicBezTo>
                <a:cubicBezTo>
                  <a:pt x="17599" y="13877"/>
                  <a:pt x="17331" y="13926"/>
                  <a:pt x="17068" y="13943"/>
                </a:cubicBezTo>
                <a:cubicBezTo>
                  <a:pt x="17007" y="13948"/>
                  <a:pt x="16964" y="13997"/>
                  <a:pt x="16964" y="14052"/>
                </a:cubicBezTo>
                <a:cubicBezTo>
                  <a:pt x="16969" y="14113"/>
                  <a:pt x="17019" y="14156"/>
                  <a:pt x="17073" y="14156"/>
                </a:cubicBezTo>
                <a:lnTo>
                  <a:pt x="17078" y="14151"/>
                </a:lnTo>
                <a:cubicBezTo>
                  <a:pt x="17358" y="14135"/>
                  <a:pt x="17649" y="14080"/>
                  <a:pt x="17933" y="13987"/>
                </a:cubicBezTo>
                <a:cubicBezTo>
                  <a:pt x="17988" y="13971"/>
                  <a:pt x="18016" y="13910"/>
                  <a:pt x="17999" y="13855"/>
                </a:cubicBezTo>
                <a:cubicBezTo>
                  <a:pt x="17986" y="13812"/>
                  <a:pt x="17947" y="13782"/>
                  <a:pt x="17903" y="13782"/>
                </a:cubicBezTo>
                <a:close/>
                <a:moveTo>
                  <a:pt x="20211" y="13657"/>
                </a:moveTo>
                <a:cubicBezTo>
                  <a:pt x="20179" y="13657"/>
                  <a:pt x="20148" y="13671"/>
                  <a:pt x="20126" y="13696"/>
                </a:cubicBezTo>
                <a:cubicBezTo>
                  <a:pt x="20088" y="13741"/>
                  <a:pt x="20098" y="13806"/>
                  <a:pt x="20143" y="13845"/>
                </a:cubicBezTo>
                <a:cubicBezTo>
                  <a:pt x="20361" y="14020"/>
                  <a:pt x="20564" y="14212"/>
                  <a:pt x="20751" y="14409"/>
                </a:cubicBezTo>
                <a:cubicBezTo>
                  <a:pt x="20773" y="14431"/>
                  <a:pt x="20801" y="14442"/>
                  <a:pt x="20827" y="14442"/>
                </a:cubicBezTo>
                <a:cubicBezTo>
                  <a:pt x="20855" y="14442"/>
                  <a:pt x="20882" y="14431"/>
                  <a:pt x="20905" y="14414"/>
                </a:cubicBezTo>
                <a:cubicBezTo>
                  <a:pt x="20943" y="14371"/>
                  <a:pt x="20948" y="14305"/>
                  <a:pt x="20905" y="14267"/>
                </a:cubicBezTo>
                <a:cubicBezTo>
                  <a:pt x="20713" y="14058"/>
                  <a:pt x="20505" y="13860"/>
                  <a:pt x="20274" y="13680"/>
                </a:cubicBezTo>
                <a:cubicBezTo>
                  <a:pt x="20256" y="13664"/>
                  <a:pt x="20233" y="13657"/>
                  <a:pt x="20211" y="13657"/>
                </a:cubicBezTo>
                <a:close/>
                <a:moveTo>
                  <a:pt x="21360" y="14889"/>
                </a:moveTo>
                <a:cubicBezTo>
                  <a:pt x="21339" y="14889"/>
                  <a:pt x="21318" y="14895"/>
                  <a:pt x="21299" y="14907"/>
                </a:cubicBezTo>
                <a:cubicBezTo>
                  <a:pt x="21249" y="14940"/>
                  <a:pt x="21239" y="15006"/>
                  <a:pt x="21272" y="15056"/>
                </a:cubicBezTo>
                <a:cubicBezTo>
                  <a:pt x="21425" y="15286"/>
                  <a:pt x="21562" y="15527"/>
                  <a:pt x="21671" y="15773"/>
                </a:cubicBezTo>
                <a:cubicBezTo>
                  <a:pt x="21689" y="15812"/>
                  <a:pt x="21727" y="15839"/>
                  <a:pt x="21770" y="15839"/>
                </a:cubicBezTo>
                <a:cubicBezTo>
                  <a:pt x="21781" y="15839"/>
                  <a:pt x="21798" y="15833"/>
                  <a:pt x="21808" y="15828"/>
                </a:cubicBezTo>
                <a:cubicBezTo>
                  <a:pt x="21864" y="15806"/>
                  <a:pt x="21886" y="15740"/>
                  <a:pt x="21864" y="15691"/>
                </a:cubicBezTo>
                <a:cubicBezTo>
                  <a:pt x="21748" y="15428"/>
                  <a:pt x="21611" y="15176"/>
                  <a:pt x="21447" y="14935"/>
                </a:cubicBezTo>
                <a:cubicBezTo>
                  <a:pt x="21426" y="14904"/>
                  <a:pt x="21394" y="14889"/>
                  <a:pt x="21360" y="14889"/>
                </a:cubicBezTo>
                <a:close/>
                <a:moveTo>
                  <a:pt x="22033" y="16427"/>
                </a:moveTo>
                <a:cubicBezTo>
                  <a:pt x="22024" y="16427"/>
                  <a:pt x="22015" y="16428"/>
                  <a:pt x="22006" y="16431"/>
                </a:cubicBezTo>
                <a:cubicBezTo>
                  <a:pt x="21952" y="16442"/>
                  <a:pt x="21912" y="16496"/>
                  <a:pt x="21929" y="16557"/>
                </a:cubicBezTo>
                <a:cubicBezTo>
                  <a:pt x="21985" y="16820"/>
                  <a:pt x="22017" y="17095"/>
                  <a:pt x="22023" y="17374"/>
                </a:cubicBezTo>
                <a:cubicBezTo>
                  <a:pt x="22023" y="17429"/>
                  <a:pt x="22071" y="17472"/>
                  <a:pt x="22127" y="17472"/>
                </a:cubicBezTo>
                <a:lnTo>
                  <a:pt x="22132" y="17472"/>
                </a:lnTo>
                <a:cubicBezTo>
                  <a:pt x="22192" y="17472"/>
                  <a:pt x="22236" y="17424"/>
                  <a:pt x="22236" y="17369"/>
                </a:cubicBezTo>
                <a:cubicBezTo>
                  <a:pt x="22231" y="17078"/>
                  <a:pt x="22198" y="16787"/>
                  <a:pt x="22132" y="16508"/>
                </a:cubicBezTo>
                <a:cubicBezTo>
                  <a:pt x="22123" y="16462"/>
                  <a:pt x="22082" y="16427"/>
                  <a:pt x="22033" y="16427"/>
                </a:cubicBezTo>
                <a:close/>
                <a:moveTo>
                  <a:pt x="22065" y="18106"/>
                </a:moveTo>
                <a:cubicBezTo>
                  <a:pt x="22016" y="18106"/>
                  <a:pt x="21972" y="18142"/>
                  <a:pt x="21962" y="18196"/>
                </a:cubicBezTo>
                <a:cubicBezTo>
                  <a:pt x="21919" y="18459"/>
                  <a:pt x="21853" y="18727"/>
                  <a:pt x="21765" y="18996"/>
                </a:cubicBezTo>
                <a:cubicBezTo>
                  <a:pt x="21742" y="19051"/>
                  <a:pt x="21775" y="19111"/>
                  <a:pt x="21831" y="19127"/>
                </a:cubicBezTo>
                <a:cubicBezTo>
                  <a:pt x="21841" y="19134"/>
                  <a:pt x="21853" y="19134"/>
                  <a:pt x="21864" y="19134"/>
                </a:cubicBezTo>
                <a:cubicBezTo>
                  <a:pt x="21907" y="19134"/>
                  <a:pt x="21952" y="19106"/>
                  <a:pt x="21962" y="19061"/>
                </a:cubicBezTo>
                <a:cubicBezTo>
                  <a:pt x="22056" y="18783"/>
                  <a:pt x="22127" y="18502"/>
                  <a:pt x="22170" y="18229"/>
                </a:cubicBezTo>
                <a:cubicBezTo>
                  <a:pt x="22182" y="18168"/>
                  <a:pt x="22142" y="18114"/>
                  <a:pt x="22083" y="18108"/>
                </a:cubicBezTo>
                <a:cubicBezTo>
                  <a:pt x="22077" y="18107"/>
                  <a:pt x="22071" y="18106"/>
                  <a:pt x="22065" y="18106"/>
                </a:cubicBezTo>
                <a:close/>
                <a:moveTo>
                  <a:pt x="21552" y="19706"/>
                </a:moveTo>
                <a:cubicBezTo>
                  <a:pt x="21511" y="19706"/>
                  <a:pt x="21472" y="19727"/>
                  <a:pt x="21452" y="19764"/>
                </a:cubicBezTo>
                <a:cubicBezTo>
                  <a:pt x="21337" y="20005"/>
                  <a:pt x="21201" y="20252"/>
                  <a:pt x="21052" y="20498"/>
                </a:cubicBezTo>
                <a:cubicBezTo>
                  <a:pt x="21024" y="20548"/>
                  <a:pt x="21036" y="20614"/>
                  <a:pt x="21085" y="20640"/>
                </a:cubicBezTo>
                <a:cubicBezTo>
                  <a:pt x="21107" y="20652"/>
                  <a:pt x="21123" y="20657"/>
                  <a:pt x="21140" y="20657"/>
                </a:cubicBezTo>
                <a:cubicBezTo>
                  <a:pt x="21178" y="20657"/>
                  <a:pt x="21211" y="20640"/>
                  <a:pt x="21233" y="20607"/>
                </a:cubicBezTo>
                <a:cubicBezTo>
                  <a:pt x="21386" y="20356"/>
                  <a:pt x="21524" y="20103"/>
                  <a:pt x="21644" y="19857"/>
                </a:cubicBezTo>
                <a:cubicBezTo>
                  <a:pt x="21666" y="19802"/>
                  <a:pt x="21644" y="19742"/>
                  <a:pt x="21595" y="19714"/>
                </a:cubicBezTo>
                <a:cubicBezTo>
                  <a:pt x="21581" y="19708"/>
                  <a:pt x="21566" y="19706"/>
                  <a:pt x="21552" y="19706"/>
                </a:cubicBezTo>
                <a:close/>
                <a:moveTo>
                  <a:pt x="20672" y="21147"/>
                </a:moveTo>
                <a:cubicBezTo>
                  <a:pt x="20639" y="21147"/>
                  <a:pt x="20606" y="21162"/>
                  <a:pt x="20586" y="21188"/>
                </a:cubicBezTo>
                <a:cubicBezTo>
                  <a:pt x="20427" y="21408"/>
                  <a:pt x="20252" y="21626"/>
                  <a:pt x="20065" y="21846"/>
                </a:cubicBezTo>
                <a:cubicBezTo>
                  <a:pt x="20027" y="21890"/>
                  <a:pt x="20032" y="21955"/>
                  <a:pt x="20077" y="21995"/>
                </a:cubicBezTo>
                <a:cubicBezTo>
                  <a:pt x="20098" y="22011"/>
                  <a:pt x="20121" y="22021"/>
                  <a:pt x="20148" y="22021"/>
                </a:cubicBezTo>
                <a:cubicBezTo>
                  <a:pt x="20176" y="22021"/>
                  <a:pt x="20209" y="22005"/>
                  <a:pt x="20225" y="21983"/>
                </a:cubicBezTo>
                <a:cubicBezTo>
                  <a:pt x="20417" y="21758"/>
                  <a:pt x="20592" y="21534"/>
                  <a:pt x="20756" y="21315"/>
                </a:cubicBezTo>
                <a:cubicBezTo>
                  <a:pt x="20789" y="21271"/>
                  <a:pt x="20778" y="21199"/>
                  <a:pt x="20735" y="21166"/>
                </a:cubicBezTo>
                <a:cubicBezTo>
                  <a:pt x="20715" y="21153"/>
                  <a:pt x="20693" y="21147"/>
                  <a:pt x="20672" y="21147"/>
                </a:cubicBezTo>
                <a:close/>
                <a:moveTo>
                  <a:pt x="19581" y="22438"/>
                </a:moveTo>
                <a:cubicBezTo>
                  <a:pt x="19553" y="22438"/>
                  <a:pt x="19526" y="22449"/>
                  <a:pt x="19506" y="22471"/>
                </a:cubicBezTo>
                <a:cubicBezTo>
                  <a:pt x="19321" y="22668"/>
                  <a:pt x="19117" y="22866"/>
                  <a:pt x="18909" y="23063"/>
                </a:cubicBezTo>
                <a:cubicBezTo>
                  <a:pt x="18871" y="23106"/>
                  <a:pt x="18866" y="23172"/>
                  <a:pt x="18909" y="23217"/>
                </a:cubicBezTo>
                <a:cubicBezTo>
                  <a:pt x="18931" y="23233"/>
                  <a:pt x="18959" y="23244"/>
                  <a:pt x="18985" y="23244"/>
                </a:cubicBezTo>
                <a:cubicBezTo>
                  <a:pt x="19013" y="23244"/>
                  <a:pt x="19035" y="23238"/>
                  <a:pt x="19058" y="23217"/>
                </a:cubicBezTo>
                <a:cubicBezTo>
                  <a:pt x="19266" y="23019"/>
                  <a:pt x="19468" y="22817"/>
                  <a:pt x="19660" y="22613"/>
                </a:cubicBezTo>
                <a:cubicBezTo>
                  <a:pt x="19698" y="22575"/>
                  <a:pt x="19698" y="22509"/>
                  <a:pt x="19655" y="22466"/>
                </a:cubicBezTo>
                <a:cubicBezTo>
                  <a:pt x="19633" y="22447"/>
                  <a:pt x="19607" y="22438"/>
                  <a:pt x="19581" y="22438"/>
                </a:cubicBezTo>
                <a:close/>
                <a:moveTo>
                  <a:pt x="18360" y="23607"/>
                </a:moveTo>
                <a:cubicBezTo>
                  <a:pt x="18335" y="23607"/>
                  <a:pt x="18310" y="23615"/>
                  <a:pt x="18290" y="23632"/>
                </a:cubicBezTo>
                <a:cubicBezTo>
                  <a:pt x="18087" y="23809"/>
                  <a:pt x="17874" y="23994"/>
                  <a:pt x="17649" y="24176"/>
                </a:cubicBezTo>
                <a:cubicBezTo>
                  <a:pt x="17604" y="24214"/>
                  <a:pt x="17599" y="24280"/>
                  <a:pt x="17637" y="24323"/>
                </a:cubicBezTo>
                <a:cubicBezTo>
                  <a:pt x="17654" y="24351"/>
                  <a:pt x="17687" y="24363"/>
                  <a:pt x="17720" y="24363"/>
                </a:cubicBezTo>
                <a:cubicBezTo>
                  <a:pt x="17742" y="24363"/>
                  <a:pt x="17763" y="24356"/>
                  <a:pt x="17786" y="24340"/>
                </a:cubicBezTo>
                <a:cubicBezTo>
                  <a:pt x="18011" y="24153"/>
                  <a:pt x="18224" y="23973"/>
                  <a:pt x="18433" y="23792"/>
                </a:cubicBezTo>
                <a:cubicBezTo>
                  <a:pt x="18476" y="23753"/>
                  <a:pt x="18482" y="23688"/>
                  <a:pt x="18443" y="23644"/>
                </a:cubicBezTo>
                <a:cubicBezTo>
                  <a:pt x="18422" y="23620"/>
                  <a:pt x="18391" y="23607"/>
                  <a:pt x="18360" y="23607"/>
                </a:cubicBezTo>
                <a:close/>
                <a:moveTo>
                  <a:pt x="17052" y="24677"/>
                </a:moveTo>
                <a:cubicBezTo>
                  <a:pt x="17030" y="24677"/>
                  <a:pt x="17009" y="24684"/>
                  <a:pt x="16991" y="24697"/>
                </a:cubicBezTo>
                <a:cubicBezTo>
                  <a:pt x="16772" y="24866"/>
                  <a:pt x="16547" y="25031"/>
                  <a:pt x="16316" y="25200"/>
                </a:cubicBezTo>
                <a:cubicBezTo>
                  <a:pt x="16268" y="25239"/>
                  <a:pt x="16256" y="25304"/>
                  <a:pt x="16295" y="25349"/>
                </a:cubicBezTo>
                <a:cubicBezTo>
                  <a:pt x="16311" y="25375"/>
                  <a:pt x="16344" y="25392"/>
                  <a:pt x="16377" y="25392"/>
                </a:cubicBezTo>
                <a:cubicBezTo>
                  <a:pt x="16399" y="25392"/>
                  <a:pt x="16420" y="25387"/>
                  <a:pt x="16437" y="25375"/>
                </a:cubicBezTo>
                <a:cubicBezTo>
                  <a:pt x="16673" y="25200"/>
                  <a:pt x="16903" y="25036"/>
                  <a:pt x="17118" y="24866"/>
                </a:cubicBezTo>
                <a:cubicBezTo>
                  <a:pt x="17166" y="24833"/>
                  <a:pt x="17171" y="24762"/>
                  <a:pt x="17139" y="24718"/>
                </a:cubicBezTo>
                <a:cubicBezTo>
                  <a:pt x="17119" y="24692"/>
                  <a:pt x="17085" y="24677"/>
                  <a:pt x="17052" y="24677"/>
                </a:cubicBezTo>
                <a:close/>
                <a:moveTo>
                  <a:pt x="15688" y="25670"/>
                </a:moveTo>
                <a:cubicBezTo>
                  <a:pt x="15667" y="25670"/>
                  <a:pt x="15645" y="25676"/>
                  <a:pt x="15626" y="25688"/>
                </a:cubicBezTo>
                <a:cubicBezTo>
                  <a:pt x="15401" y="25842"/>
                  <a:pt x="15171" y="26000"/>
                  <a:pt x="14930" y="26159"/>
                </a:cubicBezTo>
                <a:cubicBezTo>
                  <a:pt x="14881" y="26192"/>
                  <a:pt x="14864" y="26258"/>
                  <a:pt x="14897" y="26308"/>
                </a:cubicBezTo>
                <a:cubicBezTo>
                  <a:pt x="14919" y="26336"/>
                  <a:pt x="14952" y="26351"/>
                  <a:pt x="14985" y="26351"/>
                </a:cubicBezTo>
                <a:cubicBezTo>
                  <a:pt x="15006" y="26351"/>
                  <a:pt x="15029" y="26346"/>
                  <a:pt x="15046" y="26336"/>
                </a:cubicBezTo>
                <a:cubicBezTo>
                  <a:pt x="15286" y="26176"/>
                  <a:pt x="15522" y="26017"/>
                  <a:pt x="15747" y="25863"/>
                </a:cubicBezTo>
                <a:cubicBezTo>
                  <a:pt x="15796" y="25831"/>
                  <a:pt x="15807" y="25765"/>
                  <a:pt x="15774" y="25716"/>
                </a:cubicBezTo>
                <a:cubicBezTo>
                  <a:pt x="15754" y="25685"/>
                  <a:pt x="15722" y="25670"/>
                  <a:pt x="15688" y="25670"/>
                </a:cubicBezTo>
                <a:close/>
                <a:moveTo>
                  <a:pt x="14274" y="26598"/>
                </a:moveTo>
                <a:cubicBezTo>
                  <a:pt x="14254" y="26598"/>
                  <a:pt x="14235" y="26603"/>
                  <a:pt x="14217" y="26614"/>
                </a:cubicBezTo>
                <a:cubicBezTo>
                  <a:pt x="13987" y="26763"/>
                  <a:pt x="13746" y="26910"/>
                  <a:pt x="13505" y="27059"/>
                </a:cubicBezTo>
                <a:cubicBezTo>
                  <a:pt x="13450" y="27085"/>
                  <a:pt x="13434" y="27151"/>
                  <a:pt x="13467" y="27201"/>
                </a:cubicBezTo>
                <a:cubicBezTo>
                  <a:pt x="13488" y="27234"/>
                  <a:pt x="13521" y="27256"/>
                  <a:pt x="13559" y="27256"/>
                </a:cubicBezTo>
                <a:cubicBezTo>
                  <a:pt x="13576" y="27256"/>
                  <a:pt x="13592" y="27250"/>
                  <a:pt x="13609" y="27239"/>
                </a:cubicBezTo>
                <a:cubicBezTo>
                  <a:pt x="13855" y="27092"/>
                  <a:pt x="14097" y="26943"/>
                  <a:pt x="14333" y="26796"/>
                </a:cubicBezTo>
                <a:cubicBezTo>
                  <a:pt x="14381" y="26763"/>
                  <a:pt x="14399" y="26697"/>
                  <a:pt x="14366" y="26647"/>
                </a:cubicBezTo>
                <a:cubicBezTo>
                  <a:pt x="14344" y="26616"/>
                  <a:pt x="14309" y="26598"/>
                  <a:pt x="14274" y="26598"/>
                </a:cubicBezTo>
                <a:close/>
                <a:moveTo>
                  <a:pt x="12829" y="27478"/>
                </a:moveTo>
                <a:cubicBezTo>
                  <a:pt x="12811" y="27478"/>
                  <a:pt x="12793" y="27483"/>
                  <a:pt x="12777" y="27492"/>
                </a:cubicBezTo>
                <a:cubicBezTo>
                  <a:pt x="12535" y="27639"/>
                  <a:pt x="12294" y="27788"/>
                  <a:pt x="12058" y="27935"/>
                </a:cubicBezTo>
                <a:cubicBezTo>
                  <a:pt x="12008" y="27968"/>
                  <a:pt x="11993" y="28029"/>
                  <a:pt x="12020" y="28084"/>
                </a:cubicBezTo>
                <a:cubicBezTo>
                  <a:pt x="12041" y="28111"/>
                  <a:pt x="12074" y="28132"/>
                  <a:pt x="12112" y="28132"/>
                </a:cubicBezTo>
                <a:cubicBezTo>
                  <a:pt x="12129" y="28132"/>
                  <a:pt x="12152" y="28127"/>
                  <a:pt x="12168" y="28117"/>
                </a:cubicBezTo>
                <a:cubicBezTo>
                  <a:pt x="12403" y="27968"/>
                  <a:pt x="12645" y="27821"/>
                  <a:pt x="12886" y="27672"/>
                </a:cubicBezTo>
                <a:cubicBezTo>
                  <a:pt x="12935" y="27644"/>
                  <a:pt x="12952" y="27579"/>
                  <a:pt x="12924" y="27530"/>
                </a:cubicBezTo>
                <a:cubicBezTo>
                  <a:pt x="12902" y="27497"/>
                  <a:pt x="12865" y="27478"/>
                  <a:pt x="12829" y="27478"/>
                </a:cubicBezTo>
                <a:close/>
                <a:moveTo>
                  <a:pt x="11397" y="28370"/>
                </a:moveTo>
                <a:cubicBezTo>
                  <a:pt x="11377" y="28370"/>
                  <a:pt x="11358" y="28375"/>
                  <a:pt x="11340" y="28385"/>
                </a:cubicBezTo>
                <a:cubicBezTo>
                  <a:pt x="11100" y="28544"/>
                  <a:pt x="10863" y="28697"/>
                  <a:pt x="10633" y="28851"/>
                </a:cubicBezTo>
                <a:cubicBezTo>
                  <a:pt x="10584" y="28878"/>
                  <a:pt x="10567" y="28944"/>
                  <a:pt x="10600" y="28993"/>
                </a:cubicBezTo>
                <a:cubicBezTo>
                  <a:pt x="10622" y="29026"/>
                  <a:pt x="10655" y="29043"/>
                  <a:pt x="10688" y="29043"/>
                </a:cubicBezTo>
                <a:cubicBezTo>
                  <a:pt x="10710" y="29043"/>
                  <a:pt x="10731" y="29037"/>
                  <a:pt x="10748" y="29026"/>
                </a:cubicBezTo>
                <a:cubicBezTo>
                  <a:pt x="10979" y="28873"/>
                  <a:pt x="11214" y="28719"/>
                  <a:pt x="11455" y="28565"/>
                </a:cubicBezTo>
                <a:cubicBezTo>
                  <a:pt x="11505" y="28532"/>
                  <a:pt x="11515" y="28467"/>
                  <a:pt x="11488" y="28418"/>
                </a:cubicBezTo>
                <a:cubicBezTo>
                  <a:pt x="11467" y="28386"/>
                  <a:pt x="11432" y="28370"/>
                  <a:pt x="11397" y="28370"/>
                </a:cubicBezTo>
                <a:close/>
                <a:moveTo>
                  <a:pt x="9986" y="29303"/>
                </a:moveTo>
                <a:cubicBezTo>
                  <a:pt x="9966" y="29303"/>
                  <a:pt x="9945" y="29309"/>
                  <a:pt x="9926" y="29322"/>
                </a:cubicBezTo>
                <a:cubicBezTo>
                  <a:pt x="9691" y="29481"/>
                  <a:pt x="9461" y="29645"/>
                  <a:pt x="9230" y="29804"/>
                </a:cubicBezTo>
                <a:cubicBezTo>
                  <a:pt x="9186" y="29837"/>
                  <a:pt x="9175" y="29903"/>
                  <a:pt x="9208" y="29953"/>
                </a:cubicBezTo>
                <a:cubicBezTo>
                  <a:pt x="9230" y="29979"/>
                  <a:pt x="9263" y="29996"/>
                  <a:pt x="9296" y="29996"/>
                </a:cubicBezTo>
                <a:cubicBezTo>
                  <a:pt x="9312" y="29996"/>
                  <a:pt x="9334" y="29991"/>
                  <a:pt x="9357" y="29974"/>
                </a:cubicBezTo>
                <a:cubicBezTo>
                  <a:pt x="9580" y="29815"/>
                  <a:pt x="9810" y="29657"/>
                  <a:pt x="10047" y="29493"/>
                </a:cubicBezTo>
                <a:cubicBezTo>
                  <a:pt x="10096" y="29460"/>
                  <a:pt x="10106" y="29394"/>
                  <a:pt x="10074" y="29349"/>
                </a:cubicBezTo>
                <a:cubicBezTo>
                  <a:pt x="10053" y="29319"/>
                  <a:pt x="10020" y="29303"/>
                  <a:pt x="9986" y="29303"/>
                </a:cubicBezTo>
                <a:close/>
                <a:moveTo>
                  <a:pt x="8611" y="30277"/>
                </a:moveTo>
                <a:cubicBezTo>
                  <a:pt x="8588" y="30277"/>
                  <a:pt x="8565" y="30284"/>
                  <a:pt x="8545" y="30298"/>
                </a:cubicBezTo>
                <a:cubicBezTo>
                  <a:pt x="8315" y="30467"/>
                  <a:pt x="8085" y="30637"/>
                  <a:pt x="7865" y="30801"/>
                </a:cubicBezTo>
                <a:cubicBezTo>
                  <a:pt x="7822" y="30841"/>
                  <a:pt x="7811" y="30907"/>
                  <a:pt x="7849" y="30950"/>
                </a:cubicBezTo>
                <a:cubicBezTo>
                  <a:pt x="7865" y="30978"/>
                  <a:pt x="7898" y="30993"/>
                  <a:pt x="7931" y="30993"/>
                </a:cubicBezTo>
                <a:cubicBezTo>
                  <a:pt x="7953" y="30993"/>
                  <a:pt x="7975" y="30988"/>
                  <a:pt x="7996" y="30972"/>
                </a:cubicBezTo>
                <a:cubicBezTo>
                  <a:pt x="8216" y="30808"/>
                  <a:pt x="8441" y="30637"/>
                  <a:pt x="8671" y="30467"/>
                </a:cubicBezTo>
                <a:cubicBezTo>
                  <a:pt x="8715" y="30434"/>
                  <a:pt x="8725" y="30369"/>
                  <a:pt x="8692" y="30320"/>
                </a:cubicBezTo>
                <a:cubicBezTo>
                  <a:pt x="8673" y="30291"/>
                  <a:pt x="8643" y="30277"/>
                  <a:pt x="8611" y="30277"/>
                </a:cubicBezTo>
                <a:close/>
                <a:moveTo>
                  <a:pt x="7265" y="31301"/>
                </a:moveTo>
                <a:cubicBezTo>
                  <a:pt x="7241" y="31301"/>
                  <a:pt x="7218" y="31308"/>
                  <a:pt x="7197" y="31322"/>
                </a:cubicBezTo>
                <a:cubicBezTo>
                  <a:pt x="6972" y="31504"/>
                  <a:pt x="6752" y="31684"/>
                  <a:pt x="6539" y="31860"/>
                </a:cubicBezTo>
                <a:cubicBezTo>
                  <a:pt x="6496" y="31898"/>
                  <a:pt x="6489" y="31964"/>
                  <a:pt x="6528" y="32008"/>
                </a:cubicBezTo>
                <a:cubicBezTo>
                  <a:pt x="6550" y="32035"/>
                  <a:pt x="6577" y="32046"/>
                  <a:pt x="6610" y="32046"/>
                </a:cubicBezTo>
                <a:cubicBezTo>
                  <a:pt x="6632" y="32046"/>
                  <a:pt x="6653" y="32035"/>
                  <a:pt x="6676" y="32018"/>
                </a:cubicBezTo>
                <a:cubicBezTo>
                  <a:pt x="6890" y="31843"/>
                  <a:pt x="7103" y="31668"/>
                  <a:pt x="7328" y="31492"/>
                </a:cubicBezTo>
                <a:cubicBezTo>
                  <a:pt x="7377" y="31454"/>
                  <a:pt x="7383" y="31388"/>
                  <a:pt x="7344" y="31339"/>
                </a:cubicBezTo>
                <a:cubicBezTo>
                  <a:pt x="7325" y="31314"/>
                  <a:pt x="7296" y="31301"/>
                  <a:pt x="7265" y="31301"/>
                </a:cubicBezTo>
                <a:close/>
                <a:moveTo>
                  <a:pt x="5966" y="32382"/>
                </a:moveTo>
                <a:cubicBezTo>
                  <a:pt x="5941" y="32382"/>
                  <a:pt x="5917" y="32390"/>
                  <a:pt x="5897" y="32408"/>
                </a:cubicBezTo>
                <a:cubicBezTo>
                  <a:pt x="5679" y="32600"/>
                  <a:pt x="5470" y="32786"/>
                  <a:pt x="5267" y="32972"/>
                </a:cubicBezTo>
                <a:cubicBezTo>
                  <a:pt x="5224" y="33011"/>
                  <a:pt x="5218" y="33082"/>
                  <a:pt x="5256" y="33126"/>
                </a:cubicBezTo>
                <a:cubicBezTo>
                  <a:pt x="5279" y="33148"/>
                  <a:pt x="5305" y="33159"/>
                  <a:pt x="5338" y="33159"/>
                </a:cubicBezTo>
                <a:cubicBezTo>
                  <a:pt x="5360" y="33159"/>
                  <a:pt x="5388" y="33148"/>
                  <a:pt x="5410" y="33131"/>
                </a:cubicBezTo>
                <a:cubicBezTo>
                  <a:pt x="5608" y="32946"/>
                  <a:pt x="5821" y="32759"/>
                  <a:pt x="6035" y="32567"/>
                </a:cubicBezTo>
                <a:cubicBezTo>
                  <a:pt x="6079" y="32529"/>
                  <a:pt x="6084" y="32463"/>
                  <a:pt x="6046" y="32419"/>
                </a:cubicBezTo>
                <a:cubicBezTo>
                  <a:pt x="6025" y="32395"/>
                  <a:pt x="5995" y="32382"/>
                  <a:pt x="5966" y="32382"/>
                </a:cubicBezTo>
                <a:close/>
                <a:moveTo>
                  <a:pt x="4725" y="33526"/>
                </a:moveTo>
                <a:cubicBezTo>
                  <a:pt x="4697" y="33526"/>
                  <a:pt x="4670" y="33537"/>
                  <a:pt x="4647" y="33559"/>
                </a:cubicBezTo>
                <a:cubicBezTo>
                  <a:pt x="4440" y="33761"/>
                  <a:pt x="4242" y="33958"/>
                  <a:pt x="4050" y="34156"/>
                </a:cubicBezTo>
                <a:cubicBezTo>
                  <a:pt x="4012" y="34200"/>
                  <a:pt x="4012" y="34266"/>
                  <a:pt x="4056" y="34310"/>
                </a:cubicBezTo>
                <a:cubicBezTo>
                  <a:pt x="4078" y="34327"/>
                  <a:pt x="4100" y="34337"/>
                  <a:pt x="4128" y="34337"/>
                </a:cubicBezTo>
                <a:cubicBezTo>
                  <a:pt x="4154" y="34337"/>
                  <a:pt x="4182" y="34327"/>
                  <a:pt x="4204" y="34304"/>
                </a:cubicBezTo>
                <a:cubicBezTo>
                  <a:pt x="4396" y="34107"/>
                  <a:pt x="4594" y="33910"/>
                  <a:pt x="4796" y="33707"/>
                </a:cubicBezTo>
                <a:cubicBezTo>
                  <a:pt x="4839" y="33669"/>
                  <a:pt x="4839" y="33603"/>
                  <a:pt x="4801" y="33559"/>
                </a:cubicBezTo>
                <a:cubicBezTo>
                  <a:pt x="4780" y="33537"/>
                  <a:pt x="4752" y="33526"/>
                  <a:pt x="4725" y="33526"/>
                </a:cubicBezTo>
                <a:close/>
                <a:moveTo>
                  <a:pt x="3555" y="34744"/>
                </a:moveTo>
                <a:cubicBezTo>
                  <a:pt x="3526" y="34744"/>
                  <a:pt x="3496" y="34757"/>
                  <a:pt x="3475" y="34781"/>
                </a:cubicBezTo>
                <a:cubicBezTo>
                  <a:pt x="3283" y="34995"/>
                  <a:pt x="3097" y="35208"/>
                  <a:pt x="2922" y="35422"/>
                </a:cubicBezTo>
                <a:cubicBezTo>
                  <a:pt x="2883" y="35471"/>
                  <a:pt x="2889" y="35537"/>
                  <a:pt x="2937" y="35576"/>
                </a:cubicBezTo>
                <a:cubicBezTo>
                  <a:pt x="2955" y="35587"/>
                  <a:pt x="2982" y="35597"/>
                  <a:pt x="3003" y="35597"/>
                </a:cubicBezTo>
                <a:cubicBezTo>
                  <a:pt x="3031" y="35597"/>
                  <a:pt x="3064" y="35587"/>
                  <a:pt x="3086" y="35559"/>
                </a:cubicBezTo>
                <a:cubicBezTo>
                  <a:pt x="3261" y="35346"/>
                  <a:pt x="3443" y="35132"/>
                  <a:pt x="3635" y="34924"/>
                </a:cubicBezTo>
                <a:cubicBezTo>
                  <a:pt x="3673" y="34879"/>
                  <a:pt x="3667" y="34813"/>
                  <a:pt x="3623" y="34770"/>
                </a:cubicBezTo>
                <a:cubicBezTo>
                  <a:pt x="3603" y="34753"/>
                  <a:pt x="3579" y="34744"/>
                  <a:pt x="3555" y="34744"/>
                </a:cubicBezTo>
                <a:close/>
                <a:moveTo>
                  <a:pt x="2482" y="36050"/>
                </a:moveTo>
                <a:cubicBezTo>
                  <a:pt x="2449" y="36050"/>
                  <a:pt x="2415" y="36065"/>
                  <a:pt x="2395" y="36091"/>
                </a:cubicBezTo>
                <a:cubicBezTo>
                  <a:pt x="2226" y="36321"/>
                  <a:pt x="2056" y="36551"/>
                  <a:pt x="1902" y="36781"/>
                </a:cubicBezTo>
                <a:cubicBezTo>
                  <a:pt x="1869" y="36831"/>
                  <a:pt x="1880" y="36897"/>
                  <a:pt x="1930" y="36930"/>
                </a:cubicBezTo>
                <a:cubicBezTo>
                  <a:pt x="1946" y="36940"/>
                  <a:pt x="1968" y="36946"/>
                  <a:pt x="1990" y="36946"/>
                </a:cubicBezTo>
                <a:cubicBezTo>
                  <a:pt x="2023" y="36946"/>
                  <a:pt x="2056" y="36930"/>
                  <a:pt x="2077" y="36902"/>
                </a:cubicBezTo>
                <a:cubicBezTo>
                  <a:pt x="2231" y="36677"/>
                  <a:pt x="2395" y="36447"/>
                  <a:pt x="2565" y="36217"/>
                </a:cubicBezTo>
                <a:cubicBezTo>
                  <a:pt x="2598" y="36174"/>
                  <a:pt x="2593" y="36108"/>
                  <a:pt x="2543" y="36070"/>
                </a:cubicBezTo>
                <a:cubicBezTo>
                  <a:pt x="2526" y="36057"/>
                  <a:pt x="2504" y="36050"/>
                  <a:pt x="2482" y="36050"/>
                </a:cubicBezTo>
                <a:close/>
                <a:moveTo>
                  <a:pt x="1534" y="37450"/>
                </a:moveTo>
                <a:cubicBezTo>
                  <a:pt x="1499" y="37450"/>
                  <a:pt x="1465" y="37468"/>
                  <a:pt x="1447" y="37499"/>
                </a:cubicBezTo>
                <a:cubicBezTo>
                  <a:pt x="1300" y="37747"/>
                  <a:pt x="1162" y="37998"/>
                  <a:pt x="1037" y="38245"/>
                </a:cubicBezTo>
                <a:cubicBezTo>
                  <a:pt x="1009" y="38299"/>
                  <a:pt x="1030" y="38360"/>
                  <a:pt x="1080" y="38387"/>
                </a:cubicBezTo>
                <a:cubicBezTo>
                  <a:pt x="1096" y="38398"/>
                  <a:pt x="1113" y="38398"/>
                  <a:pt x="1129" y="38398"/>
                </a:cubicBezTo>
                <a:cubicBezTo>
                  <a:pt x="1168" y="38398"/>
                  <a:pt x="1206" y="38377"/>
                  <a:pt x="1222" y="38344"/>
                </a:cubicBezTo>
                <a:cubicBezTo>
                  <a:pt x="1348" y="38097"/>
                  <a:pt x="1485" y="37851"/>
                  <a:pt x="1629" y="37609"/>
                </a:cubicBezTo>
                <a:cubicBezTo>
                  <a:pt x="1655" y="37560"/>
                  <a:pt x="1639" y="37494"/>
                  <a:pt x="1589" y="37467"/>
                </a:cubicBezTo>
                <a:cubicBezTo>
                  <a:pt x="1572" y="37455"/>
                  <a:pt x="1553" y="37450"/>
                  <a:pt x="1534" y="37450"/>
                </a:cubicBezTo>
                <a:close/>
                <a:moveTo>
                  <a:pt x="774" y="38955"/>
                </a:moveTo>
                <a:cubicBezTo>
                  <a:pt x="733" y="38955"/>
                  <a:pt x="694" y="38978"/>
                  <a:pt x="675" y="39017"/>
                </a:cubicBezTo>
                <a:cubicBezTo>
                  <a:pt x="564" y="39286"/>
                  <a:pt x="466" y="39555"/>
                  <a:pt x="384" y="39819"/>
                </a:cubicBezTo>
                <a:cubicBezTo>
                  <a:pt x="362" y="39878"/>
                  <a:pt x="395" y="39933"/>
                  <a:pt x="450" y="39955"/>
                </a:cubicBezTo>
                <a:cubicBezTo>
                  <a:pt x="461" y="39955"/>
                  <a:pt x="471" y="39961"/>
                  <a:pt x="483" y="39961"/>
                </a:cubicBezTo>
                <a:cubicBezTo>
                  <a:pt x="526" y="39961"/>
                  <a:pt x="570" y="39928"/>
                  <a:pt x="582" y="39884"/>
                </a:cubicBezTo>
                <a:cubicBezTo>
                  <a:pt x="663" y="39626"/>
                  <a:pt x="762" y="39363"/>
                  <a:pt x="872" y="39100"/>
                </a:cubicBezTo>
                <a:cubicBezTo>
                  <a:pt x="893" y="39045"/>
                  <a:pt x="866" y="38985"/>
                  <a:pt x="817" y="38964"/>
                </a:cubicBezTo>
                <a:cubicBezTo>
                  <a:pt x="803" y="38958"/>
                  <a:pt x="788" y="38955"/>
                  <a:pt x="774" y="38955"/>
                </a:cubicBezTo>
                <a:close/>
                <a:moveTo>
                  <a:pt x="267" y="40561"/>
                </a:moveTo>
                <a:cubicBezTo>
                  <a:pt x="218" y="40561"/>
                  <a:pt x="173" y="40597"/>
                  <a:pt x="159" y="40646"/>
                </a:cubicBezTo>
                <a:cubicBezTo>
                  <a:pt x="99" y="40930"/>
                  <a:pt x="55" y="41215"/>
                  <a:pt x="28" y="41489"/>
                </a:cubicBezTo>
                <a:cubicBezTo>
                  <a:pt x="22" y="41550"/>
                  <a:pt x="66" y="41600"/>
                  <a:pt x="126" y="41610"/>
                </a:cubicBezTo>
                <a:lnTo>
                  <a:pt x="137" y="41610"/>
                </a:lnTo>
                <a:cubicBezTo>
                  <a:pt x="187" y="41610"/>
                  <a:pt x="236" y="41567"/>
                  <a:pt x="241" y="41511"/>
                </a:cubicBezTo>
                <a:cubicBezTo>
                  <a:pt x="268" y="41243"/>
                  <a:pt x="307" y="40963"/>
                  <a:pt x="367" y="40689"/>
                </a:cubicBezTo>
                <a:cubicBezTo>
                  <a:pt x="379" y="40634"/>
                  <a:pt x="346" y="40575"/>
                  <a:pt x="286" y="40563"/>
                </a:cubicBezTo>
                <a:cubicBezTo>
                  <a:pt x="279" y="40562"/>
                  <a:pt x="273" y="40561"/>
                  <a:pt x="267" y="40561"/>
                </a:cubicBezTo>
                <a:close/>
                <a:moveTo>
                  <a:pt x="104" y="42240"/>
                </a:moveTo>
                <a:cubicBezTo>
                  <a:pt x="44" y="42240"/>
                  <a:pt x="0" y="42290"/>
                  <a:pt x="0" y="42351"/>
                </a:cubicBezTo>
                <a:cubicBezTo>
                  <a:pt x="11" y="42640"/>
                  <a:pt x="38" y="42931"/>
                  <a:pt x="88" y="43206"/>
                </a:cubicBezTo>
                <a:cubicBezTo>
                  <a:pt x="99" y="43254"/>
                  <a:pt x="142" y="43292"/>
                  <a:pt x="192" y="43292"/>
                </a:cubicBezTo>
                <a:lnTo>
                  <a:pt x="208" y="43292"/>
                </a:lnTo>
                <a:cubicBezTo>
                  <a:pt x="268" y="43282"/>
                  <a:pt x="307" y="43227"/>
                  <a:pt x="296" y="43166"/>
                </a:cubicBezTo>
                <a:cubicBezTo>
                  <a:pt x="247" y="42903"/>
                  <a:pt x="220" y="42624"/>
                  <a:pt x="215" y="42344"/>
                </a:cubicBezTo>
                <a:cubicBezTo>
                  <a:pt x="208" y="42285"/>
                  <a:pt x="159" y="42240"/>
                  <a:pt x="104" y="42240"/>
                </a:cubicBezTo>
                <a:close/>
                <a:moveTo>
                  <a:pt x="407" y="43899"/>
                </a:moveTo>
                <a:cubicBezTo>
                  <a:pt x="393" y="43899"/>
                  <a:pt x="380" y="43902"/>
                  <a:pt x="367" y="43907"/>
                </a:cubicBezTo>
                <a:cubicBezTo>
                  <a:pt x="313" y="43923"/>
                  <a:pt x="286" y="43983"/>
                  <a:pt x="301" y="44038"/>
                </a:cubicBezTo>
                <a:cubicBezTo>
                  <a:pt x="307" y="44049"/>
                  <a:pt x="597" y="44843"/>
                  <a:pt x="751" y="44843"/>
                </a:cubicBezTo>
                <a:cubicBezTo>
                  <a:pt x="812" y="44843"/>
                  <a:pt x="860" y="44800"/>
                  <a:pt x="860" y="44739"/>
                </a:cubicBezTo>
                <a:cubicBezTo>
                  <a:pt x="860" y="44718"/>
                  <a:pt x="850" y="44696"/>
                  <a:pt x="839" y="44679"/>
                </a:cubicBezTo>
                <a:cubicBezTo>
                  <a:pt x="828" y="44663"/>
                  <a:pt x="663" y="44416"/>
                  <a:pt x="504" y="43967"/>
                </a:cubicBezTo>
                <a:cubicBezTo>
                  <a:pt x="488" y="43925"/>
                  <a:pt x="449" y="43899"/>
                  <a:pt x="407" y="43899"/>
                </a:cubicBezTo>
                <a:close/>
              </a:path>
            </a:pathLst>
          </a:custGeom>
          <a:solidFill>
            <a:srgbClr val="2E24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Text 3">
  <p:cSld name="Title and Text 3">
    <p:bg>
      <p:bgPr>
        <a:solidFill>
          <a:schemeClr val="lt1"/>
        </a:solidFill>
        <a:effectLst/>
      </p:bgPr>
    </p:bg>
    <p:spTree>
      <p:nvGrpSpPr>
        <p:cNvPr id="1" name="Shape 1190"/>
        <p:cNvGrpSpPr/>
        <p:nvPr/>
      </p:nvGrpSpPr>
      <p:grpSpPr>
        <a:xfrm>
          <a:off x="0" y="0"/>
          <a:ext cx="0" cy="0"/>
          <a:chOff x="0" y="0"/>
          <a:chExt cx="0" cy="0"/>
        </a:xfrm>
      </p:grpSpPr>
      <p:grpSp>
        <p:nvGrpSpPr>
          <p:cNvPr id="1191" name="Google Shape;1191;p18"/>
          <p:cNvGrpSpPr/>
          <p:nvPr/>
        </p:nvGrpSpPr>
        <p:grpSpPr>
          <a:xfrm flipH="1">
            <a:off x="122308" y="144742"/>
            <a:ext cx="8895562" cy="4967421"/>
            <a:chOff x="135794" y="68542"/>
            <a:chExt cx="8895562" cy="4967421"/>
          </a:xfrm>
        </p:grpSpPr>
        <p:grpSp>
          <p:nvGrpSpPr>
            <p:cNvPr id="1192" name="Google Shape;1192;p18"/>
            <p:cNvGrpSpPr/>
            <p:nvPr/>
          </p:nvGrpSpPr>
          <p:grpSpPr>
            <a:xfrm>
              <a:off x="135794" y="68542"/>
              <a:ext cx="8895562" cy="4967421"/>
              <a:chOff x="135794" y="68542"/>
              <a:chExt cx="8895562" cy="4967421"/>
            </a:xfrm>
          </p:grpSpPr>
          <p:grpSp>
            <p:nvGrpSpPr>
              <p:cNvPr id="1193" name="Google Shape;1193;p18"/>
              <p:cNvGrpSpPr/>
              <p:nvPr/>
            </p:nvGrpSpPr>
            <p:grpSpPr>
              <a:xfrm>
                <a:off x="135794" y="68542"/>
                <a:ext cx="8895562" cy="4967421"/>
                <a:chOff x="135794" y="68542"/>
                <a:chExt cx="8895562" cy="4967421"/>
              </a:xfrm>
            </p:grpSpPr>
            <p:sp>
              <p:nvSpPr>
                <p:cNvPr id="1194" name="Google Shape;1194;p18"/>
                <p:cNvSpPr/>
                <p:nvPr/>
              </p:nvSpPr>
              <p:spPr>
                <a:xfrm rot="5400000">
                  <a:off x="7101033" y="88735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nvGrpSpPr>
                <p:cNvPr id="1195" name="Google Shape;1195;p18"/>
                <p:cNvGrpSpPr/>
                <p:nvPr/>
              </p:nvGrpSpPr>
              <p:grpSpPr>
                <a:xfrm>
                  <a:off x="135794" y="68542"/>
                  <a:ext cx="8895562" cy="4967421"/>
                  <a:chOff x="135794" y="68542"/>
                  <a:chExt cx="8895562" cy="4967421"/>
                </a:xfrm>
              </p:grpSpPr>
              <p:grpSp>
                <p:nvGrpSpPr>
                  <p:cNvPr id="1196" name="Google Shape;1196;p18"/>
                  <p:cNvGrpSpPr/>
                  <p:nvPr/>
                </p:nvGrpSpPr>
                <p:grpSpPr>
                  <a:xfrm>
                    <a:off x="135794" y="68542"/>
                    <a:ext cx="8895562" cy="4967421"/>
                    <a:chOff x="135794" y="68542"/>
                    <a:chExt cx="8895562" cy="4967421"/>
                  </a:xfrm>
                </p:grpSpPr>
                <p:sp>
                  <p:nvSpPr>
                    <p:cNvPr id="1197" name="Google Shape;1197;p18"/>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198" name="Google Shape;1198;p18"/>
                    <p:cNvSpPr/>
                    <p:nvPr/>
                  </p:nvSpPr>
                  <p:spPr>
                    <a:xfrm rot="6300406">
                      <a:off x="127712" y="1220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199" name="Google Shape;1199;p18"/>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200" name="Google Shape;1200;p18"/>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201" name="Google Shape;1201;p18"/>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202" name="Google Shape;1202;p18"/>
                    <p:cNvSpPr/>
                    <p:nvPr/>
                  </p:nvSpPr>
                  <p:spPr>
                    <a:xfrm rot="5400000" flipH="1">
                      <a:off x="470935" y="5785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203" name="Google Shape;1203;p18"/>
                    <p:cNvSpPr/>
                    <p:nvPr/>
                  </p:nvSpPr>
                  <p:spPr>
                    <a:xfrm rot="-900406" flipH="1">
                      <a:off x="4621410" y="5574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204" name="Google Shape;1204;p18"/>
                    <p:cNvSpPr/>
                    <p:nvPr/>
                  </p:nvSpPr>
                  <p:spPr>
                    <a:xfrm rot="8100000" flipH="1">
                      <a:off x="4204394" y="8456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205" name="Google Shape;1205;p18"/>
                    <p:cNvSpPr/>
                    <p:nvPr/>
                  </p:nvSpPr>
                  <p:spPr>
                    <a:xfrm rot="-5400000">
                      <a:off x="3039403" y="3713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1206" name="Google Shape;1206;p18"/>
                    <p:cNvSpPr/>
                    <p:nvPr/>
                  </p:nvSpPr>
                  <p:spPr>
                    <a:xfrm>
                      <a:off x="1878594" y="6579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207" name="Google Shape;1207;p18"/>
                    <p:cNvSpPr/>
                    <p:nvPr/>
                  </p:nvSpPr>
                  <p:spPr>
                    <a:xfrm rot="6300406">
                      <a:off x="23011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208" name="Google Shape;1208;p18"/>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209" name="Google Shape;1209;p18"/>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210" name="Google Shape;1210;p18"/>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1211" name="Google Shape;1211;p18"/>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212" name="Google Shape;1212;p18"/>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213" name="Google Shape;1213;p18"/>
                    <p:cNvSpPr/>
                    <p:nvPr/>
                  </p:nvSpPr>
                  <p:spPr>
                    <a:xfrm rot="8100000" flipH="1">
                      <a:off x="75786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214" name="Google Shape;1214;p18"/>
                    <p:cNvSpPr/>
                    <p:nvPr/>
                  </p:nvSpPr>
                  <p:spPr>
                    <a:xfrm rot="8100000" flipH="1">
                      <a:off x="8836969" y="2203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215" name="Google Shape;1215;p18"/>
                    <p:cNvSpPr/>
                    <p:nvPr/>
                  </p:nvSpPr>
                  <p:spPr>
                    <a:xfrm>
                      <a:off x="8707514" y="8961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216" name="Google Shape;1216;p18"/>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1217" name="Google Shape;1217;p18"/>
                    <p:cNvSpPr/>
                    <p:nvPr/>
                  </p:nvSpPr>
                  <p:spPr>
                    <a:xfrm rot="8999773">
                      <a:off x="200884" y="37084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218" name="Google Shape;1218;p18"/>
                    <p:cNvSpPr/>
                    <p:nvPr/>
                  </p:nvSpPr>
                  <p:spPr>
                    <a:xfrm rot="2700000">
                      <a:off x="2087466" y="44972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219" name="Google Shape;1219;p18"/>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220" name="Google Shape;1220;p18"/>
                    <p:cNvSpPr/>
                    <p:nvPr/>
                  </p:nvSpPr>
                  <p:spPr>
                    <a:xfrm rot="6300406">
                      <a:off x="359695" y="33070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221" name="Google Shape;1221;p18"/>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222" name="Google Shape;1222;p18"/>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223" name="Google Shape;1223;p18"/>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224" name="Google Shape;1224;p18"/>
                    <p:cNvSpPr/>
                    <p:nvPr/>
                  </p:nvSpPr>
                  <p:spPr>
                    <a:xfrm rot="8100000" flipH="1">
                      <a:off x="8750269" y="40132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225" name="Google Shape;1225;p18"/>
                    <p:cNvSpPr/>
                    <p:nvPr/>
                  </p:nvSpPr>
                  <p:spPr>
                    <a:xfrm rot="2700000">
                      <a:off x="8598114" y="20295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226" name="Google Shape;1226;p18"/>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227" name="Google Shape;1227;p18"/>
                    <p:cNvSpPr/>
                    <p:nvPr/>
                  </p:nvSpPr>
                  <p:spPr>
                    <a:xfrm>
                      <a:off x="3005139" y="48546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228" name="Google Shape;1228;p18"/>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229" name="Google Shape;1229;p18"/>
                    <p:cNvSpPr/>
                    <p:nvPr/>
                  </p:nvSpPr>
                  <p:spPr>
                    <a:xfrm rot="5400000" flipH="1">
                      <a:off x="951610" y="48436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230" name="Google Shape;1230;p18"/>
                    <p:cNvSpPr/>
                    <p:nvPr/>
                  </p:nvSpPr>
                  <p:spPr>
                    <a:xfrm rot="-900406" flipH="1">
                      <a:off x="7311885" y="42130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231" name="Google Shape;1231;p18"/>
                    <p:cNvSpPr/>
                    <p:nvPr/>
                  </p:nvSpPr>
                  <p:spPr>
                    <a:xfrm rot="8100000" flipH="1">
                      <a:off x="3618269" y="4729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232" name="Google Shape;1232;p18"/>
                    <p:cNvSpPr/>
                    <p:nvPr/>
                  </p:nvSpPr>
                  <p:spPr>
                    <a:xfrm>
                      <a:off x="6923964" y="49305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233" name="Google Shape;1233;p18"/>
                    <p:cNvSpPr/>
                    <p:nvPr/>
                  </p:nvSpPr>
                  <p:spPr>
                    <a:xfrm rot="8999773">
                      <a:off x="6027097" y="40542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234" name="Google Shape;1234;p18"/>
                    <p:cNvSpPr/>
                    <p:nvPr/>
                  </p:nvSpPr>
                  <p:spPr>
                    <a:xfrm>
                      <a:off x="60153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235" name="Google Shape;1235;p18"/>
                    <p:cNvSpPr/>
                    <p:nvPr/>
                  </p:nvSpPr>
                  <p:spPr>
                    <a:xfrm rot="2700000">
                      <a:off x="6706364" y="44944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236" name="Google Shape;1236;p18"/>
                    <p:cNvSpPr/>
                    <p:nvPr/>
                  </p:nvSpPr>
                  <p:spPr>
                    <a:xfrm rot="8999773">
                      <a:off x="7589872" y="47502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237" name="Google Shape;1237;p18"/>
                    <p:cNvSpPr/>
                    <p:nvPr/>
                  </p:nvSpPr>
                  <p:spPr>
                    <a:xfrm>
                      <a:off x="81914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238" name="Google Shape;1238;p18"/>
                    <p:cNvSpPr/>
                    <p:nvPr/>
                  </p:nvSpPr>
                  <p:spPr>
                    <a:xfrm rot="8100000" flipH="1">
                      <a:off x="5259694" y="45105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239" name="Google Shape;1239;p18"/>
                    <p:cNvSpPr/>
                    <p:nvPr/>
                  </p:nvSpPr>
                  <p:spPr>
                    <a:xfrm rot="-900406" flipH="1">
                      <a:off x="8776360" y="47420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240" name="Google Shape;1240;p18"/>
                    <p:cNvSpPr/>
                    <p:nvPr/>
                  </p:nvSpPr>
                  <p:spPr>
                    <a:xfrm rot="-5400000">
                      <a:off x="8568653" y="32713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grpSp>
              <p:grpSp>
                <p:nvGrpSpPr>
                  <p:cNvPr id="1241" name="Google Shape;1241;p18"/>
                  <p:cNvGrpSpPr/>
                  <p:nvPr/>
                </p:nvGrpSpPr>
                <p:grpSpPr>
                  <a:xfrm rot="10800000">
                    <a:off x="657960" y="767236"/>
                    <a:ext cx="3061268" cy="3895909"/>
                    <a:chOff x="-2288847" y="1473292"/>
                    <a:chExt cx="3061268" cy="3895909"/>
                  </a:xfrm>
                </p:grpSpPr>
                <p:sp>
                  <p:nvSpPr>
                    <p:cNvPr id="1242" name="Google Shape;1242;p18"/>
                    <p:cNvSpPr/>
                    <p:nvPr/>
                  </p:nvSpPr>
                  <p:spPr>
                    <a:xfrm rot="8999773">
                      <a:off x="658084" y="14986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243" name="Google Shape;1243;p18"/>
                    <p:cNvSpPr/>
                    <p:nvPr/>
                  </p:nvSpPr>
                  <p:spPr>
                    <a:xfrm rot="2700000">
                      <a:off x="-1238234" y="51518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244" name="Google Shape;1244;p18"/>
                    <p:cNvSpPr/>
                    <p:nvPr/>
                  </p:nvSpPr>
                  <p:spPr>
                    <a:xfrm rot="6300406">
                      <a:off x="-2307305" y="52882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grpSp>
          <p:sp>
            <p:nvSpPr>
              <p:cNvPr id="1245" name="Google Shape;1245;p18"/>
              <p:cNvSpPr/>
              <p:nvPr/>
            </p:nvSpPr>
            <p:spPr>
              <a:xfrm>
                <a:off x="7971000" y="4071675"/>
                <a:ext cx="193500" cy="183900"/>
              </a:xfrm>
              <a:prstGeom prst="star5">
                <a:avLst>
                  <a:gd name="adj" fmla="val 19098"/>
                  <a:gd name="hf" fmla="val 105146"/>
                  <a:gd name="vf" fmla="val 110557"/>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1246" name="Google Shape;1246;p18"/>
            <p:cNvSpPr/>
            <p:nvPr/>
          </p:nvSpPr>
          <p:spPr>
            <a:xfrm rot="6300406">
              <a:off x="1578295" y="412945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247" name="Google Shape;1247;p18"/>
            <p:cNvSpPr/>
            <p:nvPr/>
          </p:nvSpPr>
          <p:spPr>
            <a:xfrm rot="-2700000">
              <a:off x="7827490" y="99931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248" name="Google Shape;1248;p18"/>
            <p:cNvSpPr/>
            <p:nvPr/>
          </p:nvSpPr>
          <p:spPr>
            <a:xfrm rot="6300406">
              <a:off x="7996995" y="267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249" name="Google Shape;1249;p18"/>
            <p:cNvSpPr/>
            <p:nvPr/>
          </p:nvSpPr>
          <p:spPr>
            <a:xfrm rot="8100000">
              <a:off x="2648340" y="406711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250" name="Google Shape;1250;p18"/>
            <p:cNvSpPr/>
            <p:nvPr/>
          </p:nvSpPr>
          <p:spPr>
            <a:xfrm rot="-4499594">
              <a:off x="3417737" y="41608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1251" name="Google Shape;1251;p18"/>
          <p:cNvSpPr txBox="1">
            <a:spLocks noGrp="1"/>
          </p:cNvSpPr>
          <p:nvPr>
            <p:ph type="subTitle" idx="1"/>
          </p:nvPr>
        </p:nvSpPr>
        <p:spPr>
          <a:xfrm>
            <a:off x="4872750" y="2501888"/>
            <a:ext cx="3209100" cy="11496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p:txBody>
      </p:sp>
      <p:sp>
        <p:nvSpPr>
          <p:cNvPr id="1252" name="Google Shape;1252;p18"/>
          <p:cNvSpPr txBox="1">
            <a:spLocks noGrp="1"/>
          </p:cNvSpPr>
          <p:nvPr>
            <p:ph type="title"/>
          </p:nvPr>
        </p:nvSpPr>
        <p:spPr>
          <a:xfrm>
            <a:off x="4872750" y="1605438"/>
            <a:ext cx="3209100" cy="8967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500"/>
              <a:buNone/>
              <a:defRPr sz="4500" b="1">
                <a:latin typeface="Amatic SC"/>
                <a:ea typeface="Amatic SC"/>
                <a:cs typeface="Amatic SC"/>
                <a:sym typeface="Amatic SC"/>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Text 5">
  <p:cSld name="Title and Text 5">
    <p:bg>
      <p:bgPr>
        <a:solidFill>
          <a:schemeClr val="lt1"/>
        </a:solidFill>
        <a:effectLst/>
      </p:bgPr>
    </p:bg>
    <p:spTree>
      <p:nvGrpSpPr>
        <p:cNvPr id="1" name="Shape 1314"/>
        <p:cNvGrpSpPr/>
        <p:nvPr/>
      </p:nvGrpSpPr>
      <p:grpSpPr>
        <a:xfrm>
          <a:off x="0" y="0"/>
          <a:ext cx="0" cy="0"/>
          <a:chOff x="0" y="0"/>
          <a:chExt cx="0" cy="0"/>
        </a:xfrm>
      </p:grpSpPr>
      <p:grpSp>
        <p:nvGrpSpPr>
          <p:cNvPr id="1315" name="Google Shape;1315;p20"/>
          <p:cNvGrpSpPr/>
          <p:nvPr/>
        </p:nvGrpSpPr>
        <p:grpSpPr>
          <a:xfrm>
            <a:off x="122308" y="68542"/>
            <a:ext cx="8895562" cy="4967421"/>
            <a:chOff x="122308" y="68542"/>
            <a:chExt cx="8895562" cy="4967421"/>
          </a:xfrm>
        </p:grpSpPr>
        <p:grpSp>
          <p:nvGrpSpPr>
            <p:cNvPr id="1316" name="Google Shape;1316;p20"/>
            <p:cNvGrpSpPr/>
            <p:nvPr/>
          </p:nvGrpSpPr>
          <p:grpSpPr>
            <a:xfrm flipH="1">
              <a:off x="122308" y="68542"/>
              <a:ext cx="8895562" cy="4967421"/>
              <a:chOff x="135794" y="68542"/>
              <a:chExt cx="8895562" cy="4967421"/>
            </a:xfrm>
          </p:grpSpPr>
          <p:grpSp>
            <p:nvGrpSpPr>
              <p:cNvPr id="1317" name="Google Shape;1317;p20"/>
              <p:cNvGrpSpPr/>
              <p:nvPr/>
            </p:nvGrpSpPr>
            <p:grpSpPr>
              <a:xfrm>
                <a:off x="135794" y="68542"/>
                <a:ext cx="8895562" cy="4967421"/>
                <a:chOff x="135794" y="68542"/>
                <a:chExt cx="8895562" cy="4967421"/>
              </a:xfrm>
            </p:grpSpPr>
            <p:grpSp>
              <p:nvGrpSpPr>
                <p:cNvPr id="1318" name="Google Shape;1318;p20"/>
                <p:cNvGrpSpPr/>
                <p:nvPr/>
              </p:nvGrpSpPr>
              <p:grpSpPr>
                <a:xfrm>
                  <a:off x="135794" y="68542"/>
                  <a:ext cx="8895562" cy="4967421"/>
                  <a:chOff x="135794" y="68542"/>
                  <a:chExt cx="8895562" cy="4967421"/>
                </a:xfrm>
              </p:grpSpPr>
              <p:grpSp>
                <p:nvGrpSpPr>
                  <p:cNvPr id="1319" name="Google Shape;1319;p20"/>
                  <p:cNvGrpSpPr/>
                  <p:nvPr/>
                </p:nvGrpSpPr>
                <p:grpSpPr>
                  <a:xfrm rot="10800000">
                    <a:off x="7868647" y="1236600"/>
                    <a:ext cx="456959" cy="2111662"/>
                    <a:chOff x="8524342" y="1674075"/>
                    <a:chExt cx="456959" cy="2111662"/>
                  </a:xfrm>
                </p:grpSpPr>
                <p:sp>
                  <p:nvSpPr>
                    <p:cNvPr id="1320" name="Google Shape;1320;p20"/>
                    <p:cNvSpPr/>
                    <p:nvPr/>
                  </p:nvSpPr>
                  <p:spPr>
                    <a:xfrm>
                      <a:off x="85955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1321" name="Google Shape;1321;p20"/>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322" name="Google Shape;1322;p20"/>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323" name="Google Shape;1323;p20"/>
                    <p:cNvSpPr/>
                    <p:nvPr/>
                  </p:nvSpPr>
                  <p:spPr>
                    <a:xfrm rot="-5400000">
                      <a:off x="8649628" y="3708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nvGrpSpPr>
                  <p:cNvPr id="1324" name="Google Shape;1324;p20"/>
                  <p:cNvGrpSpPr/>
                  <p:nvPr/>
                </p:nvGrpSpPr>
                <p:grpSpPr>
                  <a:xfrm>
                    <a:off x="135794" y="68542"/>
                    <a:ext cx="8895562" cy="4967421"/>
                    <a:chOff x="135794" y="68542"/>
                    <a:chExt cx="8895562" cy="4967421"/>
                  </a:xfrm>
                </p:grpSpPr>
                <p:grpSp>
                  <p:nvGrpSpPr>
                    <p:cNvPr id="1325" name="Google Shape;1325;p20"/>
                    <p:cNvGrpSpPr/>
                    <p:nvPr/>
                  </p:nvGrpSpPr>
                  <p:grpSpPr>
                    <a:xfrm>
                      <a:off x="135794" y="68542"/>
                      <a:ext cx="8895562" cy="4967421"/>
                      <a:chOff x="135794" y="68542"/>
                      <a:chExt cx="8895562" cy="4967421"/>
                    </a:xfrm>
                  </p:grpSpPr>
                  <p:sp>
                    <p:nvSpPr>
                      <p:cNvPr id="1326" name="Google Shape;1326;p20"/>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327" name="Google Shape;1327;p20"/>
                      <p:cNvSpPr/>
                      <p:nvPr/>
                    </p:nvSpPr>
                    <p:spPr>
                      <a:xfrm rot="6300406">
                        <a:off x="127712" y="1220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328" name="Google Shape;1328;p20"/>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329" name="Google Shape;1329;p20"/>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330" name="Google Shape;1330;p20"/>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331" name="Google Shape;1331;p20"/>
                      <p:cNvSpPr/>
                      <p:nvPr/>
                    </p:nvSpPr>
                    <p:spPr>
                      <a:xfrm rot="5400000" flipH="1">
                        <a:off x="699535" y="9595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332" name="Google Shape;1332;p20"/>
                      <p:cNvSpPr/>
                      <p:nvPr/>
                    </p:nvSpPr>
                    <p:spPr>
                      <a:xfrm rot="8100000" flipH="1">
                        <a:off x="1537394" y="11504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333" name="Google Shape;1333;p20"/>
                      <p:cNvSpPr/>
                      <p:nvPr/>
                    </p:nvSpPr>
                    <p:spPr>
                      <a:xfrm>
                        <a:off x="1878594" y="6579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334" name="Google Shape;1334;p20"/>
                      <p:cNvSpPr/>
                      <p:nvPr/>
                    </p:nvSpPr>
                    <p:spPr>
                      <a:xfrm rot="6300406">
                        <a:off x="2834574" y="2717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335" name="Google Shape;1335;p20"/>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336" name="Google Shape;1336;p20"/>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337" name="Google Shape;1337;p20"/>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1338" name="Google Shape;1338;p20"/>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339" name="Google Shape;1339;p20"/>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340" name="Google Shape;1340;p20"/>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341" name="Google Shape;1341;p20"/>
                      <p:cNvSpPr/>
                      <p:nvPr/>
                    </p:nvSpPr>
                    <p:spPr>
                      <a:xfrm rot="8100000" flipH="1">
                        <a:off x="8836969" y="2203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342" name="Google Shape;1342;p20"/>
                      <p:cNvSpPr/>
                      <p:nvPr/>
                    </p:nvSpPr>
                    <p:spPr>
                      <a:xfrm rot="-10594826" flipH="1">
                        <a:off x="2806268" y="40259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343" name="Google Shape;1343;p20"/>
                      <p:cNvSpPr/>
                      <p:nvPr/>
                    </p:nvSpPr>
                    <p:spPr>
                      <a:xfrm>
                        <a:off x="8631314" y="11247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344" name="Google Shape;1344;p20"/>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1345" name="Google Shape;1345;p20"/>
                      <p:cNvSpPr/>
                      <p:nvPr/>
                    </p:nvSpPr>
                    <p:spPr>
                      <a:xfrm rot="8999773">
                        <a:off x="200884" y="37084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346" name="Google Shape;1346;p20"/>
                      <p:cNvSpPr/>
                      <p:nvPr/>
                    </p:nvSpPr>
                    <p:spPr>
                      <a:xfrm rot="2700000">
                        <a:off x="1935066" y="4802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347" name="Google Shape;1347;p20"/>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348" name="Google Shape;1348;p20"/>
                      <p:cNvSpPr/>
                      <p:nvPr/>
                    </p:nvSpPr>
                    <p:spPr>
                      <a:xfrm rot="6300406">
                        <a:off x="359695" y="33070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349" name="Google Shape;1349;p20"/>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350" name="Google Shape;1350;p20"/>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351" name="Google Shape;1351;p20"/>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352" name="Google Shape;1352;p20"/>
                      <p:cNvSpPr/>
                      <p:nvPr/>
                    </p:nvSpPr>
                    <p:spPr>
                      <a:xfrm rot="8100000" flipH="1">
                        <a:off x="8826469" y="37084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353" name="Google Shape;1353;p20"/>
                      <p:cNvSpPr/>
                      <p:nvPr/>
                    </p:nvSpPr>
                    <p:spPr>
                      <a:xfrm rot="2700000">
                        <a:off x="7759914" y="37059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354" name="Google Shape;1354;p20"/>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355" name="Google Shape;1355;p20"/>
                      <p:cNvSpPr/>
                      <p:nvPr/>
                    </p:nvSpPr>
                    <p:spPr>
                      <a:xfrm>
                        <a:off x="3005139" y="48546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356" name="Google Shape;1356;p20"/>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357" name="Google Shape;1357;p20"/>
                      <p:cNvSpPr/>
                      <p:nvPr/>
                    </p:nvSpPr>
                    <p:spPr>
                      <a:xfrm rot="5400000" flipH="1">
                        <a:off x="951610" y="48436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358" name="Google Shape;1358;p20"/>
                      <p:cNvSpPr/>
                      <p:nvPr/>
                    </p:nvSpPr>
                    <p:spPr>
                      <a:xfrm rot="-900406" flipH="1">
                        <a:off x="7311885" y="42130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359" name="Google Shape;1359;p20"/>
                      <p:cNvSpPr/>
                      <p:nvPr/>
                    </p:nvSpPr>
                    <p:spPr>
                      <a:xfrm rot="8100000" flipH="1">
                        <a:off x="3618269" y="46535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360" name="Google Shape;1360;p20"/>
                      <p:cNvSpPr/>
                      <p:nvPr/>
                    </p:nvSpPr>
                    <p:spPr>
                      <a:xfrm>
                        <a:off x="6923964" y="49305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361" name="Google Shape;1361;p20"/>
                      <p:cNvSpPr/>
                      <p:nvPr/>
                    </p:nvSpPr>
                    <p:spPr>
                      <a:xfrm>
                        <a:off x="60153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362" name="Google Shape;1362;p20"/>
                      <p:cNvSpPr/>
                      <p:nvPr/>
                    </p:nvSpPr>
                    <p:spPr>
                      <a:xfrm rot="8999773">
                        <a:off x="7589872" y="47502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363" name="Google Shape;1363;p20"/>
                      <p:cNvSpPr/>
                      <p:nvPr/>
                    </p:nvSpPr>
                    <p:spPr>
                      <a:xfrm>
                        <a:off x="81914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364" name="Google Shape;1364;p20"/>
                      <p:cNvSpPr/>
                      <p:nvPr/>
                    </p:nvSpPr>
                    <p:spPr>
                      <a:xfrm rot="-900406" flipH="1">
                        <a:off x="8776360" y="47420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365" name="Google Shape;1365;p20"/>
                      <p:cNvSpPr/>
                      <p:nvPr/>
                    </p:nvSpPr>
                    <p:spPr>
                      <a:xfrm rot="-5400000">
                        <a:off x="8568653" y="32713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grpSp>
                <p:sp>
                  <p:nvSpPr>
                    <p:cNvPr id="1366" name="Google Shape;1366;p20"/>
                    <p:cNvSpPr/>
                    <p:nvPr/>
                  </p:nvSpPr>
                  <p:spPr>
                    <a:xfrm rot="-4499594">
                      <a:off x="1114400" y="141259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sp>
              <p:nvSpPr>
                <p:cNvPr id="1367" name="Google Shape;1367;p20"/>
                <p:cNvSpPr/>
                <p:nvPr/>
              </p:nvSpPr>
              <p:spPr>
                <a:xfrm>
                  <a:off x="8047200" y="4224075"/>
                  <a:ext cx="193500" cy="183900"/>
                </a:xfrm>
                <a:prstGeom prst="star5">
                  <a:avLst>
                    <a:gd name="adj" fmla="val 19098"/>
                    <a:gd name="hf" fmla="val 105146"/>
                    <a:gd name="vf" fmla="val 110557"/>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1368" name="Google Shape;1368;p20"/>
              <p:cNvSpPr/>
              <p:nvPr/>
            </p:nvSpPr>
            <p:spPr>
              <a:xfrm rot="-2700000">
                <a:off x="1246965" y="34801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369" name="Google Shape;1369;p20"/>
              <p:cNvSpPr/>
              <p:nvPr/>
            </p:nvSpPr>
            <p:spPr>
              <a:xfrm rot="6300406">
                <a:off x="1578295" y="412945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370" name="Google Shape;1370;p20"/>
              <p:cNvSpPr/>
              <p:nvPr/>
            </p:nvSpPr>
            <p:spPr>
              <a:xfrm rot="6300406">
                <a:off x="7533437" y="167933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371" name="Google Shape;1371;p20"/>
              <p:cNvSpPr/>
              <p:nvPr/>
            </p:nvSpPr>
            <p:spPr>
              <a:xfrm rot="-2700000">
                <a:off x="7522690" y="115171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372" name="Google Shape;1372;p20"/>
              <p:cNvSpPr/>
              <p:nvPr/>
            </p:nvSpPr>
            <p:spPr>
              <a:xfrm rot="6300406">
                <a:off x="7996995" y="267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373" name="Google Shape;1373;p20"/>
              <p:cNvSpPr/>
              <p:nvPr/>
            </p:nvSpPr>
            <p:spPr>
              <a:xfrm rot="-4499594">
                <a:off x="1727987" y="30121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374" name="Google Shape;1374;p20"/>
              <p:cNvSpPr/>
              <p:nvPr/>
            </p:nvSpPr>
            <p:spPr>
              <a:xfrm rot="-4499594">
                <a:off x="1580237" y="16822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375" name="Google Shape;1375;p20"/>
              <p:cNvSpPr/>
              <p:nvPr/>
            </p:nvSpPr>
            <p:spPr>
              <a:xfrm rot="8100000">
                <a:off x="7220340" y="338131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grpSp>
        <p:sp>
          <p:nvSpPr>
            <p:cNvPr id="1376" name="Google Shape;1376;p20"/>
            <p:cNvSpPr/>
            <p:nvPr/>
          </p:nvSpPr>
          <p:spPr>
            <a:xfrm flipH="1">
              <a:off x="8673364" y="322013"/>
              <a:ext cx="193500" cy="183900"/>
            </a:xfrm>
            <a:prstGeom prst="star5">
              <a:avLst>
                <a:gd name="adj" fmla="val 19098"/>
                <a:gd name="hf" fmla="val 105146"/>
                <a:gd name="vf" fmla="val 110557"/>
              </a:avLst>
            </a:pr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1377" name="Google Shape;1377;p20"/>
          <p:cNvSpPr/>
          <p:nvPr/>
        </p:nvSpPr>
        <p:spPr>
          <a:xfrm>
            <a:off x="702750" y="540000"/>
            <a:ext cx="7738500" cy="40635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78" name="Google Shape;1378;p20"/>
          <p:cNvSpPr txBox="1">
            <a:spLocks noGrp="1"/>
          </p:cNvSpPr>
          <p:nvPr>
            <p:ph type="subTitle" idx="1"/>
          </p:nvPr>
        </p:nvSpPr>
        <p:spPr>
          <a:xfrm>
            <a:off x="2953375" y="2617500"/>
            <a:ext cx="3237300" cy="7962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p:txBody>
      </p:sp>
      <p:sp>
        <p:nvSpPr>
          <p:cNvPr id="1379" name="Google Shape;1379;p20"/>
          <p:cNvSpPr txBox="1">
            <a:spLocks noGrp="1"/>
          </p:cNvSpPr>
          <p:nvPr>
            <p:ph type="title"/>
          </p:nvPr>
        </p:nvSpPr>
        <p:spPr>
          <a:xfrm>
            <a:off x="2953625" y="1729800"/>
            <a:ext cx="3237000" cy="8877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sz="4500" b="1">
                <a:latin typeface="Amatic SC"/>
                <a:ea typeface="Amatic SC"/>
                <a:cs typeface="Amatic SC"/>
                <a:sym typeface="Amatic SC"/>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Text 6">
  <p:cSld name="Title and Text 6">
    <p:bg>
      <p:bgPr>
        <a:solidFill>
          <a:schemeClr val="lt1"/>
        </a:solidFill>
        <a:effectLst/>
      </p:bgPr>
    </p:bg>
    <p:spTree>
      <p:nvGrpSpPr>
        <p:cNvPr id="1" name="Shape 1380"/>
        <p:cNvGrpSpPr/>
        <p:nvPr/>
      </p:nvGrpSpPr>
      <p:grpSpPr>
        <a:xfrm>
          <a:off x="0" y="0"/>
          <a:ext cx="0" cy="0"/>
          <a:chOff x="0" y="0"/>
          <a:chExt cx="0" cy="0"/>
        </a:xfrm>
      </p:grpSpPr>
      <p:grpSp>
        <p:nvGrpSpPr>
          <p:cNvPr id="1381" name="Google Shape;1381;p21"/>
          <p:cNvGrpSpPr/>
          <p:nvPr/>
        </p:nvGrpSpPr>
        <p:grpSpPr>
          <a:xfrm>
            <a:off x="122308" y="68542"/>
            <a:ext cx="8895562" cy="4967421"/>
            <a:chOff x="122308" y="68542"/>
            <a:chExt cx="8895562" cy="4967421"/>
          </a:xfrm>
        </p:grpSpPr>
        <p:grpSp>
          <p:nvGrpSpPr>
            <p:cNvPr id="1382" name="Google Shape;1382;p21"/>
            <p:cNvGrpSpPr/>
            <p:nvPr/>
          </p:nvGrpSpPr>
          <p:grpSpPr>
            <a:xfrm>
              <a:off x="122308" y="68542"/>
              <a:ext cx="8895562" cy="4967421"/>
              <a:chOff x="122308" y="68542"/>
              <a:chExt cx="8895562" cy="4967421"/>
            </a:xfrm>
          </p:grpSpPr>
          <p:grpSp>
            <p:nvGrpSpPr>
              <p:cNvPr id="1383" name="Google Shape;1383;p21"/>
              <p:cNvGrpSpPr/>
              <p:nvPr/>
            </p:nvGrpSpPr>
            <p:grpSpPr>
              <a:xfrm flipH="1">
                <a:off x="122308" y="68542"/>
                <a:ext cx="8895562" cy="4967421"/>
                <a:chOff x="135794" y="68542"/>
                <a:chExt cx="8895562" cy="4967421"/>
              </a:xfrm>
            </p:grpSpPr>
            <p:grpSp>
              <p:nvGrpSpPr>
                <p:cNvPr id="1384" name="Google Shape;1384;p21"/>
                <p:cNvGrpSpPr/>
                <p:nvPr/>
              </p:nvGrpSpPr>
              <p:grpSpPr>
                <a:xfrm>
                  <a:off x="135794" y="68542"/>
                  <a:ext cx="8895562" cy="4967421"/>
                  <a:chOff x="135794" y="68542"/>
                  <a:chExt cx="8895562" cy="4967421"/>
                </a:xfrm>
              </p:grpSpPr>
              <p:grpSp>
                <p:nvGrpSpPr>
                  <p:cNvPr id="1385" name="Google Shape;1385;p21"/>
                  <p:cNvGrpSpPr/>
                  <p:nvPr/>
                </p:nvGrpSpPr>
                <p:grpSpPr>
                  <a:xfrm>
                    <a:off x="135794" y="68542"/>
                    <a:ext cx="8895562" cy="4967421"/>
                    <a:chOff x="135794" y="68542"/>
                    <a:chExt cx="8895562" cy="4967421"/>
                  </a:xfrm>
                </p:grpSpPr>
                <p:grpSp>
                  <p:nvGrpSpPr>
                    <p:cNvPr id="1386" name="Google Shape;1386;p21"/>
                    <p:cNvGrpSpPr/>
                    <p:nvPr/>
                  </p:nvGrpSpPr>
                  <p:grpSpPr>
                    <a:xfrm rot="10800000">
                      <a:off x="7868647" y="1236600"/>
                      <a:ext cx="456959" cy="2111662"/>
                      <a:chOff x="8524342" y="1674075"/>
                      <a:chExt cx="456959" cy="2111662"/>
                    </a:xfrm>
                  </p:grpSpPr>
                  <p:sp>
                    <p:nvSpPr>
                      <p:cNvPr id="1387" name="Google Shape;1387;p21"/>
                      <p:cNvSpPr/>
                      <p:nvPr/>
                    </p:nvSpPr>
                    <p:spPr>
                      <a:xfrm>
                        <a:off x="85955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1388" name="Google Shape;1388;p21"/>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389" name="Google Shape;1389;p21"/>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390" name="Google Shape;1390;p21"/>
                      <p:cNvSpPr/>
                      <p:nvPr/>
                    </p:nvSpPr>
                    <p:spPr>
                      <a:xfrm rot="-5400000">
                        <a:off x="8649628" y="3708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nvGrpSpPr>
                    <p:cNvPr id="1391" name="Google Shape;1391;p21"/>
                    <p:cNvGrpSpPr/>
                    <p:nvPr/>
                  </p:nvGrpSpPr>
                  <p:grpSpPr>
                    <a:xfrm>
                      <a:off x="135794" y="68542"/>
                      <a:ext cx="8895562" cy="4967421"/>
                      <a:chOff x="135794" y="68542"/>
                      <a:chExt cx="8895562" cy="4967421"/>
                    </a:xfrm>
                  </p:grpSpPr>
                  <p:grpSp>
                    <p:nvGrpSpPr>
                      <p:cNvPr id="1392" name="Google Shape;1392;p21"/>
                      <p:cNvGrpSpPr/>
                      <p:nvPr/>
                    </p:nvGrpSpPr>
                    <p:grpSpPr>
                      <a:xfrm>
                        <a:off x="135794" y="68542"/>
                        <a:ext cx="8895562" cy="4967421"/>
                        <a:chOff x="135794" y="68542"/>
                        <a:chExt cx="8895562" cy="4967421"/>
                      </a:xfrm>
                    </p:grpSpPr>
                    <p:sp>
                      <p:nvSpPr>
                        <p:cNvPr id="1393" name="Google Shape;1393;p21"/>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394" name="Google Shape;1394;p21"/>
                        <p:cNvSpPr/>
                        <p:nvPr/>
                      </p:nvSpPr>
                      <p:spPr>
                        <a:xfrm rot="6300406">
                          <a:off x="127712" y="1220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395" name="Google Shape;1395;p21"/>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396" name="Google Shape;1396;p21"/>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397" name="Google Shape;1397;p21"/>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398" name="Google Shape;1398;p21"/>
                        <p:cNvSpPr/>
                        <p:nvPr/>
                      </p:nvSpPr>
                      <p:spPr>
                        <a:xfrm rot="5400000" flipH="1">
                          <a:off x="699535" y="9595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399" name="Google Shape;1399;p21"/>
                        <p:cNvSpPr/>
                        <p:nvPr/>
                      </p:nvSpPr>
                      <p:spPr>
                        <a:xfrm rot="8100000" flipH="1">
                          <a:off x="1232594" y="921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400" name="Google Shape;1400;p21"/>
                        <p:cNvSpPr/>
                        <p:nvPr/>
                      </p:nvSpPr>
                      <p:spPr>
                        <a:xfrm>
                          <a:off x="1878594" y="6579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401" name="Google Shape;1401;p21"/>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402" name="Google Shape;1402;p21"/>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403" name="Google Shape;1403;p21"/>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1404" name="Google Shape;1404;p21"/>
                        <p:cNvSpPr/>
                        <p:nvPr/>
                      </p:nvSpPr>
                      <p:spPr>
                        <a:xfrm rot="8999773">
                          <a:off x="143059" y="2694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405" name="Google Shape;1405;p21"/>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406" name="Google Shape;1406;p21"/>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407" name="Google Shape;1407;p21"/>
                        <p:cNvSpPr/>
                        <p:nvPr/>
                      </p:nvSpPr>
                      <p:spPr>
                        <a:xfrm rot="8100000" flipH="1">
                          <a:off x="8836969" y="2203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408" name="Google Shape;1408;p21"/>
                        <p:cNvSpPr/>
                        <p:nvPr/>
                      </p:nvSpPr>
                      <p:spPr>
                        <a:xfrm rot="-10594826" flipH="1">
                          <a:off x="2806268" y="40259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409" name="Google Shape;1409;p21"/>
                        <p:cNvSpPr/>
                        <p:nvPr/>
                      </p:nvSpPr>
                      <p:spPr>
                        <a:xfrm>
                          <a:off x="8631314" y="11247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410" name="Google Shape;1410;p21"/>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1411" name="Google Shape;1411;p21"/>
                        <p:cNvSpPr/>
                        <p:nvPr/>
                      </p:nvSpPr>
                      <p:spPr>
                        <a:xfrm rot="8999773">
                          <a:off x="200884" y="37084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412" name="Google Shape;1412;p21"/>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413" name="Google Shape;1413;p21"/>
                        <p:cNvSpPr/>
                        <p:nvPr/>
                      </p:nvSpPr>
                      <p:spPr>
                        <a:xfrm rot="6300406">
                          <a:off x="359695" y="33070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414" name="Google Shape;1414;p21"/>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415" name="Google Shape;1415;p21"/>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416" name="Google Shape;1416;p21"/>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417" name="Google Shape;1417;p21"/>
                        <p:cNvSpPr/>
                        <p:nvPr/>
                      </p:nvSpPr>
                      <p:spPr>
                        <a:xfrm rot="8100000" flipH="1">
                          <a:off x="8674069" y="36322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418" name="Google Shape;1418;p21"/>
                        <p:cNvSpPr/>
                        <p:nvPr/>
                      </p:nvSpPr>
                      <p:spPr>
                        <a:xfrm rot="2700000">
                          <a:off x="7759914" y="37059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419" name="Google Shape;1419;p21"/>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420" name="Google Shape;1420;p21"/>
                        <p:cNvSpPr/>
                        <p:nvPr/>
                      </p:nvSpPr>
                      <p:spPr>
                        <a:xfrm>
                          <a:off x="3005139" y="49308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421" name="Google Shape;1421;p21"/>
                        <p:cNvSpPr/>
                        <p:nvPr/>
                      </p:nvSpPr>
                      <p:spPr>
                        <a:xfrm rot="2700000">
                          <a:off x="4401664" y="49172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422" name="Google Shape;1422;p21"/>
                        <p:cNvSpPr/>
                        <p:nvPr/>
                      </p:nvSpPr>
                      <p:spPr>
                        <a:xfrm rot="5400000" flipH="1">
                          <a:off x="951610" y="48436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423" name="Google Shape;1423;p21"/>
                        <p:cNvSpPr/>
                        <p:nvPr/>
                      </p:nvSpPr>
                      <p:spPr>
                        <a:xfrm rot="-900406" flipH="1">
                          <a:off x="7311885" y="42130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424" name="Google Shape;1424;p21"/>
                        <p:cNvSpPr/>
                        <p:nvPr/>
                      </p:nvSpPr>
                      <p:spPr>
                        <a:xfrm rot="8100000" flipH="1">
                          <a:off x="3618269" y="46535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425" name="Google Shape;1425;p21"/>
                        <p:cNvSpPr/>
                        <p:nvPr/>
                      </p:nvSpPr>
                      <p:spPr>
                        <a:xfrm>
                          <a:off x="6923964" y="49305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426" name="Google Shape;1426;p21"/>
                        <p:cNvSpPr/>
                        <p:nvPr/>
                      </p:nvSpPr>
                      <p:spPr>
                        <a:xfrm>
                          <a:off x="60153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427" name="Google Shape;1427;p21"/>
                        <p:cNvSpPr/>
                        <p:nvPr/>
                      </p:nvSpPr>
                      <p:spPr>
                        <a:xfrm rot="8999773">
                          <a:off x="7589872" y="47502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428" name="Google Shape;1428;p21"/>
                        <p:cNvSpPr/>
                        <p:nvPr/>
                      </p:nvSpPr>
                      <p:spPr>
                        <a:xfrm>
                          <a:off x="81914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429" name="Google Shape;1429;p21"/>
                        <p:cNvSpPr/>
                        <p:nvPr/>
                      </p:nvSpPr>
                      <p:spPr>
                        <a:xfrm rot="-900406" flipH="1">
                          <a:off x="8776360" y="47420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430" name="Google Shape;1430;p21"/>
                        <p:cNvSpPr/>
                        <p:nvPr/>
                      </p:nvSpPr>
                      <p:spPr>
                        <a:xfrm rot="-5400000">
                          <a:off x="8340053" y="40333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grpSp>
                  <p:sp>
                    <p:nvSpPr>
                      <p:cNvPr id="1431" name="Google Shape;1431;p21"/>
                      <p:cNvSpPr/>
                      <p:nvPr/>
                    </p:nvSpPr>
                    <p:spPr>
                      <a:xfrm rot="-4499594">
                        <a:off x="809600" y="141259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sp>
                <p:nvSpPr>
                  <p:cNvPr id="1432" name="Google Shape;1432;p21"/>
                  <p:cNvSpPr/>
                  <p:nvPr/>
                </p:nvSpPr>
                <p:spPr>
                  <a:xfrm>
                    <a:off x="8336925" y="585338"/>
                    <a:ext cx="193500" cy="183900"/>
                  </a:xfrm>
                  <a:prstGeom prst="star5">
                    <a:avLst>
                      <a:gd name="adj" fmla="val 19098"/>
                      <a:gd name="hf" fmla="val 105146"/>
                      <a:gd name="vf" fmla="val 110557"/>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1433" name="Google Shape;1433;p21"/>
                <p:cNvSpPr/>
                <p:nvPr/>
              </p:nvSpPr>
              <p:spPr>
                <a:xfrm rot="-2700000">
                  <a:off x="942165" y="37849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434" name="Google Shape;1434;p21"/>
                <p:cNvSpPr/>
                <p:nvPr/>
              </p:nvSpPr>
              <p:spPr>
                <a:xfrm rot="6300406">
                  <a:off x="1273495" y="397705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435" name="Google Shape;1435;p21"/>
                <p:cNvSpPr/>
                <p:nvPr/>
              </p:nvSpPr>
              <p:spPr>
                <a:xfrm rot="6300406">
                  <a:off x="7762037" y="198413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436" name="Google Shape;1436;p21"/>
                <p:cNvSpPr/>
                <p:nvPr/>
              </p:nvSpPr>
              <p:spPr>
                <a:xfrm rot="-2700000">
                  <a:off x="7675090" y="92311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437" name="Google Shape;1437;p21"/>
                <p:cNvSpPr/>
                <p:nvPr/>
              </p:nvSpPr>
              <p:spPr>
                <a:xfrm rot="6300406">
                  <a:off x="7996995" y="267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438" name="Google Shape;1438;p21"/>
                <p:cNvSpPr/>
                <p:nvPr/>
              </p:nvSpPr>
              <p:spPr>
                <a:xfrm rot="-4499594">
                  <a:off x="1727987" y="30121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439" name="Google Shape;1439;p21"/>
                <p:cNvSpPr/>
                <p:nvPr/>
              </p:nvSpPr>
              <p:spPr>
                <a:xfrm rot="-4499594">
                  <a:off x="1427837" y="19870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440" name="Google Shape;1440;p21"/>
                <p:cNvSpPr/>
                <p:nvPr/>
              </p:nvSpPr>
              <p:spPr>
                <a:xfrm rot="8100000">
                  <a:off x="7220340" y="338131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grpSp>
          <p:sp>
            <p:nvSpPr>
              <p:cNvPr id="1441" name="Google Shape;1441;p21"/>
              <p:cNvSpPr/>
              <p:nvPr/>
            </p:nvSpPr>
            <p:spPr>
              <a:xfrm flipH="1">
                <a:off x="8673364" y="322013"/>
                <a:ext cx="193500" cy="183900"/>
              </a:xfrm>
              <a:prstGeom prst="star5">
                <a:avLst>
                  <a:gd name="adj" fmla="val 19098"/>
                  <a:gd name="hf" fmla="val 105146"/>
                  <a:gd name="vf" fmla="val 110557"/>
                </a:avLst>
              </a:pr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1442" name="Google Shape;1442;p21"/>
            <p:cNvSpPr/>
            <p:nvPr/>
          </p:nvSpPr>
          <p:spPr>
            <a:xfrm flipH="1">
              <a:off x="7837439" y="2479825"/>
              <a:ext cx="193500" cy="183900"/>
            </a:xfrm>
            <a:prstGeom prst="star5">
              <a:avLst>
                <a:gd name="adj" fmla="val 19098"/>
                <a:gd name="hf" fmla="val 105146"/>
                <a:gd name="vf" fmla="val 110557"/>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1443" name="Google Shape;1443;p21"/>
          <p:cNvSpPr/>
          <p:nvPr/>
        </p:nvSpPr>
        <p:spPr>
          <a:xfrm>
            <a:off x="720000" y="538375"/>
            <a:ext cx="7704000" cy="40749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444" name="Google Shape;1444;p21"/>
          <p:cNvSpPr txBox="1">
            <a:spLocks noGrp="1"/>
          </p:cNvSpPr>
          <p:nvPr>
            <p:ph type="subTitle" idx="1"/>
          </p:nvPr>
        </p:nvSpPr>
        <p:spPr>
          <a:xfrm>
            <a:off x="2539250" y="1827625"/>
            <a:ext cx="4065600" cy="14883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p:txBody>
      </p:sp>
      <p:sp>
        <p:nvSpPr>
          <p:cNvPr id="1445" name="Google Shape;1445;p21"/>
          <p:cNvSpPr txBox="1">
            <a:spLocks noGrp="1"/>
          </p:cNvSpPr>
          <p:nvPr>
            <p:ph type="title"/>
          </p:nvPr>
        </p:nvSpPr>
        <p:spPr>
          <a:xfrm>
            <a:off x="2076500" y="540000"/>
            <a:ext cx="4991100" cy="6126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matchingName="Title and body">
  <p:cSld name="TITLE_AND_BODY">
    <p:spTree>
      <p:nvGrpSpPr>
        <p:cNvPr id="1" name="Shape 45"/>
        <p:cNvGrpSpPr/>
        <p:nvPr/>
      </p:nvGrpSpPr>
      <p:grpSpPr>
        <a:xfrm>
          <a:off x="0" y="0"/>
          <a:ext cx="0" cy="0"/>
          <a:chOff x="0" y="0"/>
          <a:chExt cx="0" cy="0"/>
        </a:xfrm>
      </p:grpSpPr>
      <p:sp>
        <p:nvSpPr>
          <p:cNvPr id="46" name="Google Shape;46;p4"/>
          <p:cNvSpPr txBox="1">
            <a:spLocks noGrp="1"/>
          </p:cNvSpPr>
          <p:nvPr>
            <p:ph type="body" idx="1"/>
          </p:nvPr>
        </p:nvSpPr>
        <p:spPr>
          <a:xfrm>
            <a:off x="758775" y="1129650"/>
            <a:ext cx="7626300" cy="34743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Clr>
                <a:srgbClr val="434343"/>
              </a:buClr>
              <a:buSzPts val="1200"/>
              <a:buFont typeface="Livvic"/>
              <a:buAutoNum type="arabicPeriod"/>
              <a:defRPr sz="1200"/>
            </a:lvl1pPr>
            <a:lvl2pPr marL="914400" lvl="1" indent="-304800">
              <a:spcBef>
                <a:spcPts val="0"/>
              </a:spcBef>
              <a:spcAft>
                <a:spcPts val="0"/>
              </a:spcAft>
              <a:buClr>
                <a:srgbClr val="434343"/>
              </a:buClr>
              <a:buSzPts val="1200"/>
              <a:buFont typeface="Roboto Condensed Light"/>
              <a:buAutoNum type="alphaLcPeriod"/>
              <a:defRPr/>
            </a:lvl2pPr>
            <a:lvl3pPr marL="1371600" lvl="2" indent="-304800">
              <a:spcBef>
                <a:spcPts val="0"/>
              </a:spcBef>
              <a:spcAft>
                <a:spcPts val="0"/>
              </a:spcAft>
              <a:buClr>
                <a:srgbClr val="434343"/>
              </a:buClr>
              <a:buSzPts val="1200"/>
              <a:buFont typeface="Roboto Condensed Light"/>
              <a:buAutoNum type="romanLcPeriod"/>
              <a:defRPr/>
            </a:lvl3pPr>
            <a:lvl4pPr marL="1828800" lvl="3" indent="-304800">
              <a:spcBef>
                <a:spcPts val="0"/>
              </a:spcBef>
              <a:spcAft>
                <a:spcPts val="0"/>
              </a:spcAft>
              <a:buClr>
                <a:srgbClr val="434343"/>
              </a:buClr>
              <a:buSzPts val="1200"/>
              <a:buFont typeface="Roboto Condensed Light"/>
              <a:buAutoNum type="arabicPeriod"/>
              <a:defRPr/>
            </a:lvl4pPr>
            <a:lvl5pPr marL="2286000" lvl="4" indent="-304800">
              <a:spcBef>
                <a:spcPts val="0"/>
              </a:spcBef>
              <a:spcAft>
                <a:spcPts val="0"/>
              </a:spcAft>
              <a:buClr>
                <a:srgbClr val="434343"/>
              </a:buClr>
              <a:buSzPts val="1200"/>
              <a:buFont typeface="Roboto Condensed Light"/>
              <a:buAutoNum type="alphaLcPeriod"/>
              <a:defRPr/>
            </a:lvl5pPr>
            <a:lvl6pPr marL="2743200" lvl="5" indent="-304800">
              <a:spcBef>
                <a:spcPts val="0"/>
              </a:spcBef>
              <a:spcAft>
                <a:spcPts val="0"/>
              </a:spcAft>
              <a:buClr>
                <a:srgbClr val="434343"/>
              </a:buClr>
              <a:buSzPts val="1200"/>
              <a:buFont typeface="Roboto Condensed Light"/>
              <a:buAutoNum type="romanLcPeriod"/>
              <a:defRPr/>
            </a:lvl6pPr>
            <a:lvl7pPr marL="3200400" lvl="6" indent="-304800">
              <a:spcBef>
                <a:spcPts val="0"/>
              </a:spcBef>
              <a:spcAft>
                <a:spcPts val="0"/>
              </a:spcAft>
              <a:buClr>
                <a:srgbClr val="434343"/>
              </a:buClr>
              <a:buSzPts val="1200"/>
              <a:buFont typeface="Roboto Condensed Light"/>
              <a:buAutoNum type="arabicPeriod"/>
              <a:defRPr/>
            </a:lvl7pPr>
            <a:lvl8pPr marL="3657600" lvl="7" indent="-304800">
              <a:spcBef>
                <a:spcPts val="0"/>
              </a:spcBef>
              <a:spcAft>
                <a:spcPts val="0"/>
              </a:spcAft>
              <a:buClr>
                <a:srgbClr val="434343"/>
              </a:buClr>
              <a:buSzPts val="1200"/>
              <a:buFont typeface="Roboto Condensed Light"/>
              <a:buAutoNum type="alphaLcPeriod"/>
              <a:defRPr/>
            </a:lvl8pPr>
            <a:lvl9pPr marL="4114800" lvl="8" indent="-304800">
              <a:spcBef>
                <a:spcPts val="0"/>
              </a:spcBef>
              <a:spcAft>
                <a:spcPts val="0"/>
              </a:spcAft>
              <a:buClr>
                <a:srgbClr val="434343"/>
              </a:buClr>
              <a:buSzPts val="1200"/>
              <a:buFont typeface="Roboto Condensed Light"/>
              <a:buAutoNum type="romanLcPeriod"/>
              <a:defRPr/>
            </a:lvl9pPr>
          </a:lstStyle>
          <a:p/>
        </p:txBody>
      </p:sp>
      <p:sp>
        <p:nvSpPr>
          <p:cNvPr id="47" name="Google Shape;47;p4"/>
          <p:cNvSpPr txBox="1">
            <a:spLocks noGrp="1"/>
          </p:cNvSpPr>
          <p:nvPr>
            <p:ph type="title"/>
          </p:nvPr>
        </p:nvSpPr>
        <p:spPr>
          <a:xfrm>
            <a:off x="758775" y="391234"/>
            <a:ext cx="76263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6"/>
              </a:buClr>
              <a:buSzPts val="3200"/>
              <a:buFont typeface="Rajdhani"/>
              <a:buNone/>
              <a:defRPr b="1">
                <a:solidFill>
                  <a:schemeClr val="accent6"/>
                </a:solidFill>
                <a:latin typeface="Rajdhani"/>
                <a:ea typeface="Rajdhani"/>
                <a:cs typeface="Rajdhani"/>
                <a:sym typeface="Rajdhani"/>
              </a:defRPr>
            </a:lvl1pPr>
            <a:lvl2pPr lvl="1" algn="ctr" rtl="0">
              <a:spcBef>
                <a:spcPts val="0"/>
              </a:spcBef>
              <a:spcAft>
                <a:spcPts val="0"/>
              </a:spcAft>
              <a:buClr>
                <a:schemeClr val="accent6"/>
              </a:buClr>
              <a:buSzPts val="3200"/>
              <a:buFont typeface="Rajdhani"/>
              <a:buNone/>
              <a:defRPr sz="3200" b="1">
                <a:solidFill>
                  <a:schemeClr val="accent6"/>
                </a:solidFill>
                <a:latin typeface="Rajdhani"/>
                <a:ea typeface="Rajdhani"/>
                <a:cs typeface="Rajdhani"/>
                <a:sym typeface="Rajdhani"/>
              </a:defRPr>
            </a:lvl2pPr>
            <a:lvl3pPr lvl="2" algn="ctr" rtl="0">
              <a:spcBef>
                <a:spcPts val="0"/>
              </a:spcBef>
              <a:spcAft>
                <a:spcPts val="0"/>
              </a:spcAft>
              <a:buClr>
                <a:schemeClr val="accent6"/>
              </a:buClr>
              <a:buSzPts val="3200"/>
              <a:buFont typeface="Rajdhani"/>
              <a:buNone/>
              <a:defRPr sz="3200" b="1">
                <a:solidFill>
                  <a:schemeClr val="accent6"/>
                </a:solidFill>
                <a:latin typeface="Rajdhani"/>
                <a:ea typeface="Rajdhani"/>
                <a:cs typeface="Rajdhani"/>
                <a:sym typeface="Rajdhani"/>
              </a:defRPr>
            </a:lvl3pPr>
            <a:lvl4pPr lvl="3" algn="ctr" rtl="0">
              <a:spcBef>
                <a:spcPts val="0"/>
              </a:spcBef>
              <a:spcAft>
                <a:spcPts val="0"/>
              </a:spcAft>
              <a:buClr>
                <a:schemeClr val="accent6"/>
              </a:buClr>
              <a:buSzPts val="3200"/>
              <a:buFont typeface="Rajdhani"/>
              <a:buNone/>
              <a:defRPr sz="3200" b="1">
                <a:solidFill>
                  <a:schemeClr val="accent6"/>
                </a:solidFill>
                <a:latin typeface="Rajdhani"/>
                <a:ea typeface="Rajdhani"/>
                <a:cs typeface="Rajdhani"/>
                <a:sym typeface="Rajdhani"/>
              </a:defRPr>
            </a:lvl4pPr>
            <a:lvl5pPr lvl="4" algn="ctr" rtl="0">
              <a:spcBef>
                <a:spcPts val="0"/>
              </a:spcBef>
              <a:spcAft>
                <a:spcPts val="0"/>
              </a:spcAft>
              <a:buClr>
                <a:schemeClr val="accent6"/>
              </a:buClr>
              <a:buSzPts val="3200"/>
              <a:buFont typeface="Rajdhani"/>
              <a:buNone/>
              <a:defRPr sz="3200" b="1">
                <a:solidFill>
                  <a:schemeClr val="accent6"/>
                </a:solidFill>
                <a:latin typeface="Rajdhani"/>
                <a:ea typeface="Rajdhani"/>
                <a:cs typeface="Rajdhani"/>
                <a:sym typeface="Rajdhani"/>
              </a:defRPr>
            </a:lvl5pPr>
            <a:lvl6pPr lvl="5" algn="ctr" rtl="0">
              <a:spcBef>
                <a:spcPts val="0"/>
              </a:spcBef>
              <a:spcAft>
                <a:spcPts val="0"/>
              </a:spcAft>
              <a:buClr>
                <a:schemeClr val="accent6"/>
              </a:buClr>
              <a:buSzPts val="3200"/>
              <a:buFont typeface="Rajdhani"/>
              <a:buNone/>
              <a:defRPr sz="3200" b="1">
                <a:solidFill>
                  <a:schemeClr val="accent6"/>
                </a:solidFill>
                <a:latin typeface="Rajdhani"/>
                <a:ea typeface="Rajdhani"/>
                <a:cs typeface="Rajdhani"/>
                <a:sym typeface="Rajdhani"/>
              </a:defRPr>
            </a:lvl6pPr>
            <a:lvl7pPr lvl="6" algn="ctr" rtl="0">
              <a:spcBef>
                <a:spcPts val="0"/>
              </a:spcBef>
              <a:spcAft>
                <a:spcPts val="0"/>
              </a:spcAft>
              <a:buClr>
                <a:schemeClr val="accent6"/>
              </a:buClr>
              <a:buSzPts val="3200"/>
              <a:buFont typeface="Rajdhani"/>
              <a:buNone/>
              <a:defRPr sz="3200" b="1">
                <a:solidFill>
                  <a:schemeClr val="accent6"/>
                </a:solidFill>
                <a:latin typeface="Rajdhani"/>
                <a:ea typeface="Rajdhani"/>
                <a:cs typeface="Rajdhani"/>
                <a:sym typeface="Rajdhani"/>
              </a:defRPr>
            </a:lvl7pPr>
            <a:lvl8pPr lvl="7" algn="ctr" rtl="0">
              <a:spcBef>
                <a:spcPts val="0"/>
              </a:spcBef>
              <a:spcAft>
                <a:spcPts val="0"/>
              </a:spcAft>
              <a:buClr>
                <a:schemeClr val="accent6"/>
              </a:buClr>
              <a:buSzPts val="3200"/>
              <a:buFont typeface="Rajdhani"/>
              <a:buNone/>
              <a:defRPr sz="3200" b="1">
                <a:solidFill>
                  <a:schemeClr val="accent6"/>
                </a:solidFill>
                <a:latin typeface="Rajdhani"/>
                <a:ea typeface="Rajdhani"/>
                <a:cs typeface="Rajdhani"/>
                <a:sym typeface="Rajdhani"/>
              </a:defRPr>
            </a:lvl8pPr>
            <a:lvl9pPr lvl="8" algn="ctr" rtl="0">
              <a:spcBef>
                <a:spcPts val="0"/>
              </a:spcBef>
              <a:spcAft>
                <a:spcPts val="0"/>
              </a:spcAft>
              <a:buClr>
                <a:schemeClr val="accent6"/>
              </a:buClr>
              <a:buSzPts val="3200"/>
              <a:buFont typeface="Rajdhani"/>
              <a:buNone/>
              <a:defRPr sz="3200" b="1">
                <a:solidFill>
                  <a:schemeClr val="accent6"/>
                </a:solidFill>
                <a:latin typeface="Rajdhani"/>
                <a:ea typeface="Rajdhani"/>
                <a:cs typeface="Rajdhani"/>
                <a:sym typeface="Rajdhani"/>
              </a:defRPr>
            </a:lvl9pPr>
          </a:lstStyle>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2030"/>
        <p:cNvGrpSpPr/>
        <p:nvPr/>
      </p:nvGrpSpPr>
      <p:grpSpPr>
        <a:xfrm>
          <a:off x="0" y="0"/>
          <a:ext cx="0" cy="0"/>
          <a:chOff x="0" y="0"/>
          <a:chExt cx="0" cy="0"/>
        </a:xfrm>
      </p:grpSpPr>
      <p:grpSp>
        <p:nvGrpSpPr>
          <p:cNvPr id="2031" name="Google Shape;2031;p33"/>
          <p:cNvGrpSpPr/>
          <p:nvPr/>
        </p:nvGrpSpPr>
        <p:grpSpPr>
          <a:xfrm>
            <a:off x="61069" y="68542"/>
            <a:ext cx="9027322" cy="5041129"/>
            <a:chOff x="61069" y="68542"/>
            <a:chExt cx="9027322" cy="5041129"/>
          </a:xfrm>
        </p:grpSpPr>
        <p:sp>
          <p:nvSpPr>
            <p:cNvPr id="2032" name="Google Shape;2032;p33"/>
            <p:cNvSpPr/>
            <p:nvPr/>
          </p:nvSpPr>
          <p:spPr>
            <a:xfrm rot="2700000">
              <a:off x="3197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033" name="Google Shape;2033;p33"/>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034" name="Google Shape;2034;p33"/>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035" name="Google Shape;2035;p33"/>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036" name="Google Shape;2036;p33"/>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037" name="Google Shape;2037;p33"/>
            <p:cNvSpPr/>
            <p:nvPr/>
          </p:nvSpPr>
          <p:spPr>
            <a:xfrm rot="-2700000">
              <a:off x="515840" y="3884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038" name="Google Shape;2038;p33"/>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039" name="Google Shape;2039;p33"/>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040" name="Google Shape;2040;p33"/>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041" name="Google Shape;2041;p33"/>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042" name="Google Shape;2042;p33"/>
            <p:cNvSpPr/>
            <p:nvPr/>
          </p:nvSpPr>
          <p:spPr>
            <a:xfrm rot="8100000" flipH="1">
              <a:off x="4509194" y="15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043" name="Google Shape;2043;p33"/>
            <p:cNvSpPr/>
            <p:nvPr/>
          </p:nvSpPr>
          <p:spPr>
            <a:xfrm>
              <a:off x="8650925" y="1961975"/>
              <a:ext cx="193500" cy="183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44" name="Google Shape;2044;p33"/>
            <p:cNvSpPr/>
            <p:nvPr/>
          </p:nvSpPr>
          <p:spPr>
            <a:xfrm rot="-5400000">
              <a:off x="3039403" y="1427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045" name="Google Shape;2045;p33"/>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046" name="Google Shape;2046;p33"/>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047" name="Google Shape;2047;p33"/>
            <p:cNvSpPr/>
            <p:nvPr/>
          </p:nvSpPr>
          <p:spPr>
            <a:xfrm rot="-5400000">
              <a:off x="1690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048" name="Google Shape;2048;p33"/>
            <p:cNvSpPr/>
            <p:nvPr/>
          </p:nvSpPr>
          <p:spPr>
            <a:xfrm rot="2700000">
              <a:off x="58641" y="25419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049" name="Google Shape;2049;p33"/>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050" name="Google Shape;2050;p33"/>
            <p:cNvSpPr/>
            <p:nvPr/>
          </p:nvSpPr>
          <p:spPr>
            <a:xfrm rot="8999773">
              <a:off x="3716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051" name="Google Shape;2051;p33"/>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052" name="Google Shape;2052;p33"/>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053" name="Google Shape;2053;p33"/>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054" name="Google Shape;2054;p33"/>
            <p:cNvSpPr/>
            <p:nvPr/>
          </p:nvSpPr>
          <p:spPr>
            <a:xfrm rot="8100000" flipH="1">
              <a:off x="7273844" y="2149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055" name="Google Shape;2055;p33"/>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056" name="Google Shape;2056;p33"/>
            <p:cNvSpPr/>
            <p:nvPr/>
          </p:nvSpPr>
          <p:spPr>
            <a:xfrm rot="-10594826" flipH="1">
              <a:off x="8902268" y="7493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057" name="Google Shape;2057;p33"/>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058" name="Google Shape;2058;p33"/>
            <p:cNvSpPr/>
            <p:nvPr/>
          </p:nvSpPr>
          <p:spPr>
            <a:xfrm>
              <a:off x="8976589" y="13692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2059" name="Google Shape;2059;p33"/>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060" name="Google Shape;2060;p33"/>
            <p:cNvSpPr/>
            <p:nvPr/>
          </p:nvSpPr>
          <p:spPr>
            <a:xfrm rot="2700000">
              <a:off x="3348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061" name="Google Shape;2061;p33"/>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062" name="Google Shape;2062;p33"/>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063" name="Google Shape;2063;p33"/>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064" name="Google Shape;2064;p33"/>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065" name="Google Shape;2065;p33"/>
            <p:cNvSpPr/>
            <p:nvPr/>
          </p:nvSpPr>
          <p:spPr>
            <a:xfrm>
              <a:off x="8946314" y="21592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066" name="Google Shape;2066;p33"/>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067" name="Google Shape;2067;p33"/>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068" name="Google Shape;2068;p33"/>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069" name="Google Shape;2069;p33"/>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070" name="Google Shape;2070;p33"/>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071" name="Google Shape;2071;p33"/>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072" name="Google Shape;2072;p33"/>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073" name="Google Shape;2073;p33"/>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074" name="Google Shape;2074;p33"/>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075" name="Google Shape;2075;p33"/>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076" name="Google Shape;2076;p33"/>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077" name="Google Shape;2077;p33"/>
            <p:cNvSpPr/>
            <p:nvPr/>
          </p:nvSpPr>
          <p:spPr>
            <a:xfrm rot="2700000">
              <a:off x="73921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078" name="Google Shape;2078;p33"/>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079" name="Google Shape;2079;p33"/>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080" name="Google Shape;2080;p33"/>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081" name="Google Shape;2081;p33"/>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082" name="Google Shape;2082;p33"/>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083" name="Google Shape;2083;p33"/>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2084" name="Google Shape;2084;p33"/>
          <p:cNvSpPr/>
          <p:nvPr/>
        </p:nvSpPr>
        <p:spPr>
          <a:xfrm>
            <a:off x="311400" y="310100"/>
            <a:ext cx="8521200" cy="45234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85" name="Google Shape;2085;p33"/>
          <p:cNvSpPr txBox="1">
            <a:spLocks noGrp="1"/>
          </p:cNvSpPr>
          <p:nvPr>
            <p:ph type="title"/>
          </p:nvPr>
        </p:nvSpPr>
        <p:spPr>
          <a:xfrm>
            <a:off x="720887" y="1782063"/>
            <a:ext cx="2552400" cy="5277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500"/>
              <a:buNone/>
              <a:defRPr sz="27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p:txBody>
      </p:sp>
      <p:sp>
        <p:nvSpPr>
          <p:cNvPr id="2086" name="Google Shape;2086;p33"/>
          <p:cNvSpPr txBox="1">
            <a:spLocks noGrp="1"/>
          </p:cNvSpPr>
          <p:nvPr>
            <p:ph type="subTitle" idx="1"/>
          </p:nvPr>
        </p:nvSpPr>
        <p:spPr>
          <a:xfrm>
            <a:off x="720887" y="2292388"/>
            <a:ext cx="2552400" cy="484800"/>
          </a:xfrm>
          <a:prstGeom prst="rect">
            <a:avLst/>
          </a:prstGeom>
          <a:noFill/>
          <a:ln>
            <a:noFill/>
          </a:ln>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400">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p:txBody>
      </p:sp>
      <p:sp>
        <p:nvSpPr>
          <p:cNvPr id="2087" name="Google Shape;2087;p33"/>
          <p:cNvSpPr txBox="1">
            <a:spLocks noGrp="1"/>
          </p:cNvSpPr>
          <p:nvPr>
            <p:ph type="title" idx="2"/>
          </p:nvPr>
        </p:nvSpPr>
        <p:spPr>
          <a:xfrm>
            <a:off x="5872486" y="1782063"/>
            <a:ext cx="2552400" cy="5277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27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p:txBody>
      </p:sp>
      <p:sp>
        <p:nvSpPr>
          <p:cNvPr id="2088" name="Google Shape;2088;p33"/>
          <p:cNvSpPr txBox="1">
            <a:spLocks noGrp="1"/>
          </p:cNvSpPr>
          <p:nvPr>
            <p:ph type="subTitle" idx="3"/>
          </p:nvPr>
        </p:nvSpPr>
        <p:spPr>
          <a:xfrm>
            <a:off x="5872486" y="2292388"/>
            <a:ext cx="2552400" cy="4848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p:txBody>
      </p:sp>
      <p:sp>
        <p:nvSpPr>
          <p:cNvPr id="2089" name="Google Shape;2089;p33"/>
          <p:cNvSpPr txBox="1">
            <a:spLocks noGrp="1"/>
          </p:cNvSpPr>
          <p:nvPr>
            <p:ph type="title" idx="4"/>
          </p:nvPr>
        </p:nvSpPr>
        <p:spPr>
          <a:xfrm>
            <a:off x="720887" y="3150238"/>
            <a:ext cx="2552400" cy="5277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500"/>
              <a:buNone/>
              <a:defRPr sz="27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p:txBody>
      </p:sp>
      <p:sp>
        <p:nvSpPr>
          <p:cNvPr id="2090" name="Google Shape;2090;p33"/>
          <p:cNvSpPr txBox="1">
            <a:spLocks noGrp="1"/>
          </p:cNvSpPr>
          <p:nvPr>
            <p:ph type="subTitle" idx="5"/>
          </p:nvPr>
        </p:nvSpPr>
        <p:spPr>
          <a:xfrm>
            <a:off x="720887" y="3660563"/>
            <a:ext cx="2552400" cy="484800"/>
          </a:xfrm>
          <a:prstGeom prst="rect">
            <a:avLst/>
          </a:prstGeom>
          <a:noFill/>
          <a:ln>
            <a:noFill/>
          </a:ln>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400">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p:txBody>
      </p:sp>
      <p:sp>
        <p:nvSpPr>
          <p:cNvPr id="2091" name="Google Shape;2091;p33"/>
          <p:cNvSpPr txBox="1">
            <a:spLocks noGrp="1"/>
          </p:cNvSpPr>
          <p:nvPr>
            <p:ph type="title" idx="6"/>
          </p:nvPr>
        </p:nvSpPr>
        <p:spPr>
          <a:xfrm>
            <a:off x="5872486" y="3150238"/>
            <a:ext cx="2552400" cy="5277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27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p:txBody>
      </p:sp>
      <p:sp>
        <p:nvSpPr>
          <p:cNvPr id="2092" name="Google Shape;2092;p33"/>
          <p:cNvSpPr txBox="1">
            <a:spLocks noGrp="1"/>
          </p:cNvSpPr>
          <p:nvPr>
            <p:ph type="subTitle" idx="7"/>
          </p:nvPr>
        </p:nvSpPr>
        <p:spPr>
          <a:xfrm>
            <a:off x="5872486" y="3660563"/>
            <a:ext cx="2552400" cy="4848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p:txBody>
      </p:sp>
      <p:sp>
        <p:nvSpPr>
          <p:cNvPr id="2093" name="Google Shape;2093;p33"/>
          <p:cNvSpPr txBox="1">
            <a:spLocks noGrp="1"/>
          </p:cNvSpPr>
          <p:nvPr>
            <p:ph type="title" idx="8"/>
          </p:nvPr>
        </p:nvSpPr>
        <p:spPr>
          <a:xfrm>
            <a:off x="2514125" y="540000"/>
            <a:ext cx="4115700" cy="612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ackground">
  <p:cSld name="Background">
    <p:bg>
      <p:bgPr>
        <a:solidFill>
          <a:schemeClr val="lt1"/>
        </a:solidFill>
        <a:effectLst/>
      </p:bgPr>
    </p:bg>
    <p:spTree>
      <p:nvGrpSpPr>
        <p:cNvPr id="1" name="Shape 2356"/>
        <p:cNvGrpSpPr/>
        <p:nvPr/>
      </p:nvGrpSpPr>
      <p:grpSpPr>
        <a:xfrm>
          <a:off x="0" y="0"/>
          <a:ext cx="0" cy="0"/>
          <a:chOff x="0" y="0"/>
          <a:chExt cx="0" cy="0"/>
        </a:xfrm>
      </p:grpSpPr>
      <p:grpSp>
        <p:nvGrpSpPr>
          <p:cNvPr id="2357" name="Google Shape;2357;p38"/>
          <p:cNvGrpSpPr/>
          <p:nvPr/>
        </p:nvGrpSpPr>
        <p:grpSpPr>
          <a:xfrm>
            <a:off x="122308" y="79026"/>
            <a:ext cx="8895562" cy="4956938"/>
            <a:chOff x="122308" y="79026"/>
            <a:chExt cx="8895562" cy="4956938"/>
          </a:xfrm>
        </p:grpSpPr>
        <p:grpSp>
          <p:nvGrpSpPr>
            <p:cNvPr id="2358" name="Google Shape;2358;p38"/>
            <p:cNvGrpSpPr/>
            <p:nvPr/>
          </p:nvGrpSpPr>
          <p:grpSpPr>
            <a:xfrm>
              <a:off x="122308" y="79026"/>
              <a:ext cx="8895562" cy="4956938"/>
              <a:chOff x="122308" y="79026"/>
              <a:chExt cx="8895562" cy="4956938"/>
            </a:xfrm>
          </p:grpSpPr>
          <p:grpSp>
            <p:nvGrpSpPr>
              <p:cNvPr id="2359" name="Google Shape;2359;p38"/>
              <p:cNvGrpSpPr/>
              <p:nvPr/>
            </p:nvGrpSpPr>
            <p:grpSpPr>
              <a:xfrm flipH="1">
                <a:off x="122308" y="79026"/>
                <a:ext cx="8895562" cy="4956938"/>
                <a:chOff x="135794" y="79026"/>
                <a:chExt cx="8895562" cy="4956938"/>
              </a:xfrm>
            </p:grpSpPr>
            <p:grpSp>
              <p:nvGrpSpPr>
                <p:cNvPr id="2360" name="Google Shape;2360;p38"/>
                <p:cNvGrpSpPr/>
                <p:nvPr/>
              </p:nvGrpSpPr>
              <p:grpSpPr>
                <a:xfrm>
                  <a:off x="135794" y="104949"/>
                  <a:ext cx="8895562" cy="4931014"/>
                  <a:chOff x="135794" y="104949"/>
                  <a:chExt cx="8895562" cy="4931014"/>
                </a:xfrm>
              </p:grpSpPr>
              <p:grpSp>
                <p:nvGrpSpPr>
                  <p:cNvPr id="2361" name="Google Shape;2361;p38"/>
                  <p:cNvGrpSpPr/>
                  <p:nvPr/>
                </p:nvGrpSpPr>
                <p:grpSpPr>
                  <a:xfrm rot="10800000">
                    <a:off x="7868647" y="1236600"/>
                    <a:ext cx="456959" cy="2111662"/>
                    <a:chOff x="8524342" y="1674075"/>
                    <a:chExt cx="456959" cy="2111662"/>
                  </a:xfrm>
                </p:grpSpPr>
                <p:sp>
                  <p:nvSpPr>
                    <p:cNvPr id="2362" name="Google Shape;2362;p38"/>
                    <p:cNvSpPr/>
                    <p:nvPr/>
                  </p:nvSpPr>
                  <p:spPr>
                    <a:xfrm>
                      <a:off x="85955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2363" name="Google Shape;2363;p38"/>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364" name="Google Shape;2364;p38"/>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365" name="Google Shape;2365;p38"/>
                    <p:cNvSpPr/>
                    <p:nvPr/>
                  </p:nvSpPr>
                  <p:spPr>
                    <a:xfrm rot="-5400000">
                      <a:off x="8649628" y="3708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nvGrpSpPr>
                  <p:cNvPr id="2366" name="Google Shape;2366;p38"/>
                  <p:cNvGrpSpPr/>
                  <p:nvPr/>
                </p:nvGrpSpPr>
                <p:grpSpPr>
                  <a:xfrm>
                    <a:off x="135794" y="104949"/>
                    <a:ext cx="8895562" cy="4931014"/>
                    <a:chOff x="135794" y="104949"/>
                    <a:chExt cx="8895562" cy="4931014"/>
                  </a:xfrm>
                </p:grpSpPr>
                <p:grpSp>
                  <p:nvGrpSpPr>
                    <p:cNvPr id="2367" name="Google Shape;2367;p38"/>
                    <p:cNvGrpSpPr/>
                    <p:nvPr/>
                  </p:nvGrpSpPr>
                  <p:grpSpPr>
                    <a:xfrm>
                      <a:off x="135794" y="104949"/>
                      <a:ext cx="8895562" cy="4931014"/>
                      <a:chOff x="135794" y="104949"/>
                      <a:chExt cx="8895562" cy="4931014"/>
                    </a:xfrm>
                  </p:grpSpPr>
                  <p:sp>
                    <p:nvSpPr>
                      <p:cNvPr id="2368" name="Google Shape;2368;p38"/>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369" name="Google Shape;2369;p38"/>
                      <p:cNvSpPr/>
                      <p:nvPr/>
                    </p:nvSpPr>
                    <p:spPr>
                      <a:xfrm rot="6300406">
                        <a:off x="127712" y="1220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370" name="Google Shape;2370;p38"/>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71" name="Google Shape;2371;p38"/>
                      <p:cNvSpPr/>
                      <p:nvPr/>
                    </p:nvSpPr>
                    <p:spPr>
                      <a:xfrm>
                        <a:off x="7085889" y="18074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372" name="Google Shape;2372;p38"/>
                      <p:cNvSpPr/>
                      <p:nvPr/>
                    </p:nvSpPr>
                    <p:spPr>
                      <a:xfrm rot="2700000">
                        <a:off x="7121389" y="2480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373" name="Google Shape;2373;p38"/>
                      <p:cNvSpPr/>
                      <p:nvPr/>
                    </p:nvSpPr>
                    <p:spPr>
                      <a:xfrm rot="5400000" flipH="1">
                        <a:off x="699535" y="9595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374" name="Google Shape;2374;p38"/>
                      <p:cNvSpPr/>
                      <p:nvPr/>
                    </p:nvSpPr>
                    <p:spPr>
                      <a:xfrm rot="8100000" flipH="1">
                        <a:off x="1232594" y="921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75" name="Google Shape;2375;p38"/>
                      <p:cNvSpPr/>
                      <p:nvPr/>
                    </p:nvSpPr>
                    <p:spPr>
                      <a:xfrm>
                        <a:off x="1878594" y="6579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376" name="Google Shape;2376;p38"/>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377" name="Google Shape;2377;p38"/>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378" name="Google Shape;2378;p38"/>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379" name="Google Shape;2379;p38"/>
                      <p:cNvSpPr/>
                      <p:nvPr/>
                    </p:nvSpPr>
                    <p:spPr>
                      <a:xfrm rot="8999773">
                        <a:off x="143059" y="2694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80" name="Google Shape;2380;p38"/>
                      <p:cNvSpPr/>
                      <p:nvPr/>
                    </p:nvSpPr>
                    <p:spPr>
                      <a:xfrm rot="8999773">
                        <a:off x="6994222" y="9320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381" name="Google Shape;2381;p38"/>
                      <p:cNvSpPr/>
                      <p:nvPr/>
                    </p:nvSpPr>
                    <p:spPr>
                      <a:xfrm rot="8100000" flipH="1">
                        <a:off x="7273844" y="1387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82" name="Google Shape;2382;p38"/>
                      <p:cNvSpPr/>
                      <p:nvPr/>
                    </p:nvSpPr>
                    <p:spPr>
                      <a:xfrm rot="8100000" flipH="1">
                        <a:off x="8836969" y="2203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383" name="Google Shape;2383;p38"/>
                      <p:cNvSpPr/>
                      <p:nvPr/>
                    </p:nvSpPr>
                    <p:spPr>
                      <a:xfrm rot="-10594826" flipH="1">
                        <a:off x="2044268" y="40259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384" name="Google Shape;2384;p38"/>
                      <p:cNvSpPr/>
                      <p:nvPr/>
                    </p:nvSpPr>
                    <p:spPr>
                      <a:xfrm>
                        <a:off x="8631314" y="11247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385" name="Google Shape;2385;p38"/>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2386" name="Google Shape;2386;p38"/>
                      <p:cNvSpPr/>
                      <p:nvPr/>
                    </p:nvSpPr>
                    <p:spPr>
                      <a:xfrm rot="8999773">
                        <a:off x="200884" y="37084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87" name="Google Shape;2387;p38"/>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388" name="Google Shape;2388;p38"/>
                      <p:cNvSpPr/>
                      <p:nvPr/>
                    </p:nvSpPr>
                    <p:spPr>
                      <a:xfrm rot="6300406">
                        <a:off x="359695" y="33070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389" name="Google Shape;2389;p38"/>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390" name="Google Shape;2390;p38"/>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91" name="Google Shape;2391;p38"/>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392" name="Google Shape;2392;p38"/>
                      <p:cNvSpPr/>
                      <p:nvPr/>
                    </p:nvSpPr>
                    <p:spPr>
                      <a:xfrm rot="8100000" flipH="1">
                        <a:off x="8674069" y="36322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393" name="Google Shape;2393;p38"/>
                      <p:cNvSpPr/>
                      <p:nvPr/>
                    </p:nvSpPr>
                    <p:spPr>
                      <a:xfrm rot="2700000">
                        <a:off x="7759914" y="37059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394" name="Google Shape;2394;p38"/>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395" name="Google Shape;2395;p38"/>
                      <p:cNvSpPr/>
                      <p:nvPr/>
                    </p:nvSpPr>
                    <p:spPr>
                      <a:xfrm>
                        <a:off x="2166939" y="33306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396" name="Google Shape;2396;p38"/>
                      <p:cNvSpPr/>
                      <p:nvPr/>
                    </p:nvSpPr>
                    <p:spPr>
                      <a:xfrm rot="5400000" flipH="1">
                        <a:off x="951610" y="48436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397" name="Google Shape;2397;p38"/>
                      <p:cNvSpPr/>
                      <p:nvPr/>
                    </p:nvSpPr>
                    <p:spPr>
                      <a:xfrm rot="-900406" flipH="1">
                        <a:off x="7311885" y="42130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398" name="Google Shape;2398;p38"/>
                      <p:cNvSpPr/>
                      <p:nvPr/>
                    </p:nvSpPr>
                    <p:spPr>
                      <a:xfrm rot="8100000" flipH="1">
                        <a:off x="1941869" y="1453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99" name="Google Shape;2399;p38"/>
                      <p:cNvSpPr/>
                      <p:nvPr/>
                    </p:nvSpPr>
                    <p:spPr>
                      <a:xfrm>
                        <a:off x="6923964" y="49305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400" name="Google Shape;2400;p38"/>
                      <p:cNvSpPr/>
                      <p:nvPr/>
                    </p:nvSpPr>
                    <p:spPr>
                      <a:xfrm rot="8999773">
                        <a:off x="7742272" y="46740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401" name="Google Shape;2401;p38"/>
                      <p:cNvSpPr/>
                      <p:nvPr/>
                    </p:nvSpPr>
                    <p:spPr>
                      <a:xfrm>
                        <a:off x="81914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402" name="Google Shape;2402;p38"/>
                      <p:cNvSpPr/>
                      <p:nvPr/>
                    </p:nvSpPr>
                    <p:spPr>
                      <a:xfrm rot="-900406" flipH="1">
                        <a:off x="8776360" y="47420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403" name="Google Shape;2403;p38"/>
                      <p:cNvSpPr/>
                      <p:nvPr/>
                    </p:nvSpPr>
                    <p:spPr>
                      <a:xfrm rot="-5400000">
                        <a:off x="8340053" y="40333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grpSp>
                <p:sp>
                  <p:nvSpPr>
                    <p:cNvPr id="2404" name="Google Shape;2404;p38"/>
                    <p:cNvSpPr/>
                    <p:nvPr/>
                  </p:nvSpPr>
                  <p:spPr>
                    <a:xfrm rot="-4499594">
                      <a:off x="809600" y="141259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sp>
              <p:nvSpPr>
                <p:cNvPr id="2405" name="Google Shape;2405;p38"/>
                <p:cNvSpPr/>
                <p:nvPr/>
              </p:nvSpPr>
              <p:spPr>
                <a:xfrm rot="-2700000">
                  <a:off x="942165" y="37849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406" name="Google Shape;2406;p38"/>
                <p:cNvSpPr/>
                <p:nvPr/>
              </p:nvSpPr>
              <p:spPr>
                <a:xfrm rot="6300406">
                  <a:off x="1273495" y="397705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407" name="Google Shape;2407;p38"/>
                <p:cNvSpPr/>
                <p:nvPr/>
              </p:nvSpPr>
              <p:spPr>
                <a:xfrm rot="6300406">
                  <a:off x="7762037" y="198413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408" name="Google Shape;2408;p38"/>
                <p:cNvSpPr/>
                <p:nvPr/>
              </p:nvSpPr>
              <p:spPr>
                <a:xfrm rot="-2700000">
                  <a:off x="7675090" y="92311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409" name="Google Shape;2409;p38"/>
                <p:cNvSpPr/>
                <p:nvPr/>
              </p:nvSpPr>
              <p:spPr>
                <a:xfrm rot="6300406">
                  <a:off x="7996995" y="1147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410" name="Google Shape;2410;p38"/>
                <p:cNvSpPr/>
                <p:nvPr/>
              </p:nvSpPr>
              <p:spPr>
                <a:xfrm rot="-4499594">
                  <a:off x="1727987" y="30121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411" name="Google Shape;2411;p38"/>
                <p:cNvSpPr/>
                <p:nvPr/>
              </p:nvSpPr>
              <p:spPr>
                <a:xfrm rot="-4499594">
                  <a:off x="1427837" y="19870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412" name="Google Shape;2412;p38"/>
                <p:cNvSpPr/>
                <p:nvPr/>
              </p:nvSpPr>
              <p:spPr>
                <a:xfrm rot="8100000">
                  <a:off x="7220340" y="338131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grpSp>
          <p:sp>
            <p:nvSpPr>
              <p:cNvPr id="2413" name="Google Shape;2413;p38"/>
              <p:cNvSpPr/>
              <p:nvPr/>
            </p:nvSpPr>
            <p:spPr>
              <a:xfrm flipH="1">
                <a:off x="8673364" y="322013"/>
                <a:ext cx="193500" cy="183900"/>
              </a:xfrm>
              <a:prstGeom prst="star5">
                <a:avLst>
                  <a:gd name="adj" fmla="val 19098"/>
                  <a:gd name="hf" fmla="val 105146"/>
                  <a:gd name="vf" fmla="val 110557"/>
                </a:avLst>
              </a:pr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2414" name="Google Shape;2414;p38"/>
            <p:cNvSpPr/>
            <p:nvPr/>
          </p:nvSpPr>
          <p:spPr>
            <a:xfrm flipH="1">
              <a:off x="7837439" y="2479825"/>
              <a:ext cx="193500" cy="183900"/>
            </a:xfrm>
            <a:prstGeom prst="star5">
              <a:avLst>
                <a:gd name="adj" fmla="val 19098"/>
                <a:gd name="hf" fmla="val 105146"/>
                <a:gd name="vf" fmla="val 110557"/>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2415" name="Google Shape;2415;p38"/>
          <p:cNvSpPr/>
          <p:nvPr/>
        </p:nvSpPr>
        <p:spPr>
          <a:xfrm>
            <a:off x="720000" y="298025"/>
            <a:ext cx="7704000" cy="45477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2416" name="Google Shape;2416;p38"/>
          <p:cNvGrpSpPr/>
          <p:nvPr/>
        </p:nvGrpSpPr>
        <p:grpSpPr>
          <a:xfrm rot="1799965" flipH="1">
            <a:off x="6736154" y="2694432"/>
            <a:ext cx="1792663" cy="1738763"/>
            <a:chOff x="6997200" y="3219600"/>
            <a:chExt cx="1426800" cy="1383900"/>
          </a:xfrm>
        </p:grpSpPr>
        <p:sp>
          <p:nvSpPr>
            <p:cNvPr id="2417" name="Google Shape;2417;p38"/>
            <p:cNvSpPr/>
            <p:nvPr/>
          </p:nvSpPr>
          <p:spPr>
            <a:xfrm>
              <a:off x="7226125" y="4200625"/>
              <a:ext cx="413050" cy="393250"/>
            </a:xfrm>
            <a:custGeom>
              <a:avLst/>
              <a:gdLst/>
              <a:ahLst/>
              <a:cxnLst/>
              <a:rect l="l" t="t" r="r" b="b"/>
              <a:pathLst>
                <a:path w="16522" h="15730" extrusionOk="0">
                  <a:moveTo>
                    <a:pt x="16521" y="0"/>
                  </a:moveTo>
                  <a:lnTo>
                    <a:pt x="16521" y="0"/>
                  </a:lnTo>
                  <a:cubicBezTo>
                    <a:pt x="16521" y="0"/>
                    <a:pt x="12378" y="746"/>
                    <a:pt x="8432" y="4232"/>
                  </a:cubicBezTo>
                  <a:cubicBezTo>
                    <a:pt x="4480" y="7723"/>
                    <a:pt x="2310" y="14184"/>
                    <a:pt x="2310" y="14184"/>
                  </a:cubicBezTo>
                  <a:cubicBezTo>
                    <a:pt x="2310" y="14184"/>
                    <a:pt x="327" y="12910"/>
                    <a:pt x="49" y="12910"/>
                  </a:cubicBezTo>
                  <a:cubicBezTo>
                    <a:pt x="0" y="12910"/>
                    <a:pt x="4" y="12949"/>
                    <a:pt x="79" y="13040"/>
                  </a:cubicBezTo>
                  <a:cubicBezTo>
                    <a:pt x="588" y="13653"/>
                    <a:pt x="3269" y="15730"/>
                    <a:pt x="3269" y="15730"/>
                  </a:cubicBezTo>
                  <a:cubicBezTo>
                    <a:pt x="3269" y="15730"/>
                    <a:pt x="12044" y="7273"/>
                    <a:pt x="15775" y="6555"/>
                  </a:cubicBezTo>
                  <a:lnTo>
                    <a:pt x="16521" y="0"/>
                  </a:ln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18" name="Google Shape;2418;p38"/>
            <p:cNvSpPr/>
            <p:nvPr/>
          </p:nvSpPr>
          <p:spPr>
            <a:xfrm>
              <a:off x="7210525" y="4512200"/>
              <a:ext cx="144450" cy="91300"/>
            </a:xfrm>
            <a:custGeom>
              <a:avLst/>
              <a:gdLst/>
              <a:ahLst/>
              <a:cxnLst/>
              <a:rect l="l" t="t" r="r" b="b"/>
              <a:pathLst>
                <a:path w="5778" h="3652" extrusionOk="0">
                  <a:moveTo>
                    <a:pt x="3334" y="1"/>
                  </a:moveTo>
                  <a:lnTo>
                    <a:pt x="2949" y="532"/>
                  </a:lnTo>
                  <a:cubicBezTo>
                    <a:pt x="2949" y="532"/>
                    <a:pt x="1841" y="32"/>
                    <a:pt x="903" y="32"/>
                  </a:cubicBezTo>
                  <a:cubicBezTo>
                    <a:pt x="558" y="32"/>
                    <a:pt x="235" y="100"/>
                    <a:pt x="0" y="286"/>
                  </a:cubicBezTo>
                  <a:lnTo>
                    <a:pt x="4260" y="3651"/>
                  </a:lnTo>
                  <a:lnTo>
                    <a:pt x="5778" y="1827"/>
                  </a:lnTo>
                  <a:lnTo>
                    <a:pt x="3334"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19" name="Google Shape;2419;p38"/>
            <p:cNvSpPr/>
            <p:nvPr/>
          </p:nvSpPr>
          <p:spPr>
            <a:xfrm>
              <a:off x="7263125" y="4516325"/>
              <a:ext cx="6075" cy="25925"/>
            </a:xfrm>
            <a:custGeom>
              <a:avLst/>
              <a:gdLst/>
              <a:ahLst/>
              <a:cxnLst/>
              <a:rect l="l" t="t" r="r" b="b"/>
              <a:pathLst>
                <a:path w="243" h="1037" extrusionOk="0">
                  <a:moveTo>
                    <a:pt x="139" y="0"/>
                  </a:moveTo>
                  <a:cubicBezTo>
                    <a:pt x="79" y="0"/>
                    <a:pt x="29" y="44"/>
                    <a:pt x="29" y="104"/>
                  </a:cubicBezTo>
                  <a:lnTo>
                    <a:pt x="1" y="926"/>
                  </a:lnTo>
                  <a:cubicBezTo>
                    <a:pt x="1" y="981"/>
                    <a:pt x="46" y="1030"/>
                    <a:pt x="106" y="1037"/>
                  </a:cubicBezTo>
                  <a:lnTo>
                    <a:pt x="111" y="1037"/>
                  </a:lnTo>
                  <a:cubicBezTo>
                    <a:pt x="165" y="1037"/>
                    <a:pt x="215" y="992"/>
                    <a:pt x="215" y="932"/>
                  </a:cubicBezTo>
                  <a:lnTo>
                    <a:pt x="243" y="109"/>
                  </a:lnTo>
                  <a:cubicBezTo>
                    <a:pt x="243" y="50"/>
                    <a:pt x="198" y="0"/>
                    <a:pt x="13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20" name="Google Shape;2420;p38"/>
            <p:cNvSpPr/>
            <p:nvPr/>
          </p:nvSpPr>
          <p:spPr>
            <a:xfrm>
              <a:off x="7006225" y="4047525"/>
              <a:ext cx="524675" cy="161200"/>
            </a:xfrm>
            <a:custGeom>
              <a:avLst/>
              <a:gdLst/>
              <a:ahLst/>
              <a:cxnLst/>
              <a:rect l="l" t="t" r="r" b="b"/>
              <a:pathLst>
                <a:path w="20987" h="6448" extrusionOk="0">
                  <a:moveTo>
                    <a:pt x="12871" y="0"/>
                  </a:moveTo>
                  <a:cubicBezTo>
                    <a:pt x="12597" y="0"/>
                    <a:pt x="12319" y="6"/>
                    <a:pt x="12037" y="18"/>
                  </a:cubicBezTo>
                  <a:cubicBezTo>
                    <a:pt x="6770" y="243"/>
                    <a:pt x="1020" y="3899"/>
                    <a:pt x="1020" y="3899"/>
                  </a:cubicBezTo>
                  <a:cubicBezTo>
                    <a:pt x="1020" y="3899"/>
                    <a:pt x="217" y="1481"/>
                    <a:pt x="37" y="1481"/>
                  </a:cubicBezTo>
                  <a:cubicBezTo>
                    <a:pt x="13" y="1481"/>
                    <a:pt x="0" y="1522"/>
                    <a:pt x="1" y="1614"/>
                  </a:cubicBezTo>
                  <a:cubicBezTo>
                    <a:pt x="11" y="2408"/>
                    <a:pt x="790" y="5707"/>
                    <a:pt x="790" y="5707"/>
                  </a:cubicBezTo>
                  <a:cubicBezTo>
                    <a:pt x="790" y="5707"/>
                    <a:pt x="4330" y="5401"/>
                    <a:pt x="8115" y="5401"/>
                  </a:cubicBezTo>
                  <a:cubicBezTo>
                    <a:pt x="11339" y="5401"/>
                    <a:pt x="14741" y="5623"/>
                    <a:pt x="16284" y="6448"/>
                  </a:cubicBezTo>
                  <a:lnTo>
                    <a:pt x="20987" y="1816"/>
                  </a:lnTo>
                  <a:cubicBezTo>
                    <a:pt x="20987" y="1816"/>
                    <a:pt x="17684" y="0"/>
                    <a:pt x="12871"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21" name="Google Shape;2421;p38"/>
            <p:cNvSpPr/>
            <p:nvPr/>
          </p:nvSpPr>
          <p:spPr>
            <a:xfrm>
              <a:off x="6997200" y="4071000"/>
              <a:ext cx="88125" cy="132375"/>
            </a:xfrm>
            <a:custGeom>
              <a:avLst/>
              <a:gdLst/>
              <a:ahLst/>
              <a:cxnLst/>
              <a:rect l="l" t="t" r="r" b="b"/>
              <a:pathLst>
                <a:path w="3525" h="5295" extrusionOk="0">
                  <a:moveTo>
                    <a:pt x="0" y="0"/>
                  </a:moveTo>
                  <a:lnTo>
                    <a:pt x="1195" y="5295"/>
                  </a:lnTo>
                  <a:lnTo>
                    <a:pt x="3524" y="4834"/>
                  </a:lnTo>
                  <a:lnTo>
                    <a:pt x="2768" y="1881"/>
                  </a:lnTo>
                  <a:lnTo>
                    <a:pt x="2138" y="2051"/>
                  </a:lnTo>
                  <a:cubicBezTo>
                    <a:pt x="2138" y="2051"/>
                    <a:pt x="1113" y="12"/>
                    <a:pt x="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22" name="Google Shape;2422;p38"/>
            <p:cNvSpPr/>
            <p:nvPr/>
          </p:nvSpPr>
          <p:spPr>
            <a:xfrm>
              <a:off x="7290125" y="4013025"/>
              <a:ext cx="506750" cy="403700"/>
            </a:xfrm>
            <a:custGeom>
              <a:avLst/>
              <a:gdLst/>
              <a:ahLst/>
              <a:cxnLst/>
              <a:rect l="l" t="t" r="r" b="b"/>
              <a:pathLst>
                <a:path w="20270" h="16148" extrusionOk="0">
                  <a:moveTo>
                    <a:pt x="6092" y="1"/>
                  </a:moveTo>
                  <a:cubicBezTo>
                    <a:pt x="3985" y="1"/>
                    <a:pt x="549" y="834"/>
                    <a:pt x="549" y="834"/>
                  </a:cubicBezTo>
                  <a:cubicBezTo>
                    <a:pt x="1" y="3224"/>
                    <a:pt x="1782" y="8711"/>
                    <a:pt x="1782" y="8711"/>
                  </a:cubicBezTo>
                  <a:cubicBezTo>
                    <a:pt x="4567" y="7876"/>
                    <a:pt x="7167" y="7542"/>
                    <a:pt x="7491" y="7542"/>
                  </a:cubicBezTo>
                  <a:cubicBezTo>
                    <a:pt x="7546" y="7542"/>
                    <a:pt x="7536" y="7552"/>
                    <a:pt x="7450" y="7570"/>
                  </a:cubicBezTo>
                  <a:cubicBezTo>
                    <a:pt x="6090" y="8529"/>
                    <a:pt x="4650" y="10941"/>
                    <a:pt x="4650" y="10941"/>
                  </a:cubicBezTo>
                  <a:cubicBezTo>
                    <a:pt x="6096" y="12842"/>
                    <a:pt x="10678" y="16148"/>
                    <a:pt x="10678" y="16148"/>
                  </a:cubicBezTo>
                  <a:cubicBezTo>
                    <a:pt x="15753" y="15249"/>
                    <a:pt x="20270" y="9692"/>
                    <a:pt x="20270" y="9692"/>
                  </a:cubicBezTo>
                  <a:cubicBezTo>
                    <a:pt x="17792" y="9028"/>
                    <a:pt x="7296" y="160"/>
                    <a:pt x="7296" y="160"/>
                  </a:cubicBezTo>
                  <a:cubicBezTo>
                    <a:pt x="7009" y="47"/>
                    <a:pt x="6587" y="1"/>
                    <a:pt x="609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23" name="Google Shape;2423;p38"/>
            <p:cNvSpPr/>
            <p:nvPr/>
          </p:nvSpPr>
          <p:spPr>
            <a:xfrm>
              <a:off x="7489775" y="4145275"/>
              <a:ext cx="45125" cy="47700"/>
            </a:xfrm>
            <a:custGeom>
              <a:avLst/>
              <a:gdLst/>
              <a:ahLst/>
              <a:cxnLst/>
              <a:rect l="l" t="t" r="r" b="b"/>
              <a:pathLst>
                <a:path w="1805" h="1908" extrusionOk="0">
                  <a:moveTo>
                    <a:pt x="1108" y="0"/>
                  </a:moveTo>
                  <a:cubicBezTo>
                    <a:pt x="1094" y="0"/>
                    <a:pt x="1078" y="4"/>
                    <a:pt x="1064" y="11"/>
                  </a:cubicBezTo>
                  <a:cubicBezTo>
                    <a:pt x="105" y="444"/>
                    <a:pt x="11" y="1738"/>
                    <a:pt x="6" y="1792"/>
                  </a:cubicBezTo>
                  <a:cubicBezTo>
                    <a:pt x="1" y="1842"/>
                    <a:pt x="34" y="1885"/>
                    <a:pt x="77" y="1903"/>
                  </a:cubicBezTo>
                  <a:cubicBezTo>
                    <a:pt x="89" y="1903"/>
                    <a:pt x="99" y="1908"/>
                    <a:pt x="110" y="1908"/>
                  </a:cubicBezTo>
                  <a:cubicBezTo>
                    <a:pt x="149" y="1908"/>
                    <a:pt x="182" y="1885"/>
                    <a:pt x="203" y="1853"/>
                  </a:cubicBezTo>
                  <a:cubicBezTo>
                    <a:pt x="412" y="1508"/>
                    <a:pt x="1371" y="1080"/>
                    <a:pt x="1721" y="942"/>
                  </a:cubicBezTo>
                  <a:cubicBezTo>
                    <a:pt x="1777" y="921"/>
                    <a:pt x="1804" y="861"/>
                    <a:pt x="1782" y="806"/>
                  </a:cubicBezTo>
                  <a:cubicBezTo>
                    <a:pt x="1770" y="764"/>
                    <a:pt x="1728" y="738"/>
                    <a:pt x="1684" y="738"/>
                  </a:cubicBezTo>
                  <a:cubicBezTo>
                    <a:pt x="1671" y="738"/>
                    <a:pt x="1658" y="740"/>
                    <a:pt x="1645" y="745"/>
                  </a:cubicBezTo>
                  <a:cubicBezTo>
                    <a:pt x="1602" y="762"/>
                    <a:pt x="741" y="1096"/>
                    <a:pt x="269" y="1480"/>
                  </a:cubicBezTo>
                  <a:cubicBezTo>
                    <a:pt x="357" y="1091"/>
                    <a:pt x="582" y="461"/>
                    <a:pt x="1152" y="203"/>
                  </a:cubicBezTo>
                  <a:cubicBezTo>
                    <a:pt x="1207" y="181"/>
                    <a:pt x="1228" y="115"/>
                    <a:pt x="1207" y="66"/>
                  </a:cubicBezTo>
                  <a:cubicBezTo>
                    <a:pt x="1187" y="26"/>
                    <a:pt x="1149" y="0"/>
                    <a:pt x="110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24" name="Google Shape;2424;p38"/>
            <p:cNvSpPr/>
            <p:nvPr/>
          </p:nvSpPr>
          <p:spPr>
            <a:xfrm>
              <a:off x="7291650" y="4034750"/>
              <a:ext cx="67050" cy="182350"/>
            </a:xfrm>
            <a:custGeom>
              <a:avLst/>
              <a:gdLst/>
              <a:ahLst/>
              <a:cxnLst/>
              <a:rect l="l" t="t" r="r" b="b"/>
              <a:pathLst>
                <a:path w="2682" h="7294" extrusionOk="0">
                  <a:moveTo>
                    <a:pt x="1637" y="0"/>
                  </a:moveTo>
                  <a:cubicBezTo>
                    <a:pt x="1608" y="0"/>
                    <a:pt x="1580" y="11"/>
                    <a:pt x="1557" y="31"/>
                  </a:cubicBezTo>
                  <a:cubicBezTo>
                    <a:pt x="1491" y="102"/>
                    <a:pt x="0" y="1735"/>
                    <a:pt x="2462" y="7233"/>
                  </a:cubicBezTo>
                  <a:cubicBezTo>
                    <a:pt x="2477" y="7271"/>
                    <a:pt x="2517" y="7293"/>
                    <a:pt x="2560" y="7293"/>
                  </a:cubicBezTo>
                  <a:cubicBezTo>
                    <a:pt x="2571" y="7293"/>
                    <a:pt x="2588" y="7293"/>
                    <a:pt x="2604" y="7288"/>
                  </a:cubicBezTo>
                  <a:cubicBezTo>
                    <a:pt x="2654" y="7260"/>
                    <a:pt x="2681" y="7200"/>
                    <a:pt x="2654" y="7146"/>
                  </a:cubicBezTo>
                  <a:cubicBezTo>
                    <a:pt x="263" y="1812"/>
                    <a:pt x="1695" y="195"/>
                    <a:pt x="1710" y="179"/>
                  </a:cubicBezTo>
                  <a:cubicBezTo>
                    <a:pt x="1749" y="135"/>
                    <a:pt x="1749" y="69"/>
                    <a:pt x="1710" y="31"/>
                  </a:cubicBezTo>
                  <a:cubicBezTo>
                    <a:pt x="1689" y="10"/>
                    <a:pt x="1663" y="0"/>
                    <a:pt x="163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25" name="Google Shape;2425;p38"/>
            <p:cNvSpPr/>
            <p:nvPr/>
          </p:nvSpPr>
          <p:spPr>
            <a:xfrm>
              <a:off x="7421400" y="4275450"/>
              <a:ext cx="154475" cy="128400"/>
            </a:xfrm>
            <a:custGeom>
              <a:avLst/>
              <a:gdLst/>
              <a:ahLst/>
              <a:cxnLst/>
              <a:rect l="l" t="t" r="r" b="b"/>
              <a:pathLst>
                <a:path w="6179" h="5136" extrusionOk="0">
                  <a:moveTo>
                    <a:pt x="121" y="1"/>
                  </a:moveTo>
                  <a:cubicBezTo>
                    <a:pt x="98" y="1"/>
                    <a:pt x="75" y="8"/>
                    <a:pt x="56" y="22"/>
                  </a:cubicBezTo>
                  <a:cubicBezTo>
                    <a:pt x="6" y="60"/>
                    <a:pt x="1" y="126"/>
                    <a:pt x="39" y="170"/>
                  </a:cubicBezTo>
                  <a:cubicBezTo>
                    <a:pt x="67" y="208"/>
                    <a:pt x="3065" y="3891"/>
                    <a:pt x="6019" y="5130"/>
                  </a:cubicBezTo>
                  <a:cubicBezTo>
                    <a:pt x="6030" y="5135"/>
                    <a:pt x="6047" y="5135"/>
                    <a:pt x="6057" y="5135"/>
                  </a:cubicBezTo>
                  <a:cubicBezTo>
                    <a:pt x="6101" y="5135"/>
                    <a:pt x="6140" y="5114"/>
                    <a:pt x="6156" y="5069"/>
                  </a:cubicBezTo>
                  <a:cubicBezTo>
                    <a:pt x="6178" y="5021"/>
                    <a:pt x="6151" y="4955"/>
                    <a:pt x="6101" y="4933"/>
                  </a:cubicBezTo>
                  <a:cubicBezTo>
                    <a:pt x="3196" y="3716"/>
                    <a:pt x="231" y="76"/>
                    <a:pt x="204" y="38"/>
                  </a:cubicBezTo>
                  <a:cubicBezTo>
                    <a:pt x="182" y="13"/>
                    <a:pt x="151" y="1"/>
                    <a:pt x="12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26" name="Google Shape;2426;p38"/>
            <p:cNvSpPr/>
            <p:nvPr/>
          </p:nvSpPr>
          <p:spPr>
            <a:xfrm>
              <a:off x="7536075" y="4278825"/>
              <a:ext cx="183100" cy="127350"/>
            </a:xfrm>
            <a:custGeom>
              <a:avLst/>
              <a:gdLst/>
              <a:ahLst/>
              <a:cxnLst/>
              <a:rect l="l" t="t" r="r" b="b"/>
              <a:pathLst>
                <a:path w="7324" h="5094" extrusionOk="0">
                  <a:moveTo>
                    <a:pt x="7206" y="1"/>
                  </a:moveTo>
                  <a:cubicBezTo>
                    <a:pt x="7175" y="1"/>
                    <a:pt x="7143" y="15"/>
                    <a:pt x="7121" y="40"/>
                  </a:cubicBezTo>
                  <a:cubicBezTo>
                    <a:pt x="4731" y="3164"/>
                    <a:pt x="132" y="4869"/>
                    <a:pt x="84" y="4886"/>
                  </a:cubicBezTo>
                  <a:cubicBezTo>
                    <a:pt x="28" y="4907"/>
                    <a:pt x="1" y="4967"/>
                    <a:pt x="23" y="5023"/>
                  </a:cubicBezTo>
                  <a:cubicBezTo>
                    <a:pt x="40" y="5066"/>
                    <a:pt x="78" y="5094"/>
                    <a:pt x="122" y="5094"/>
                  </a:cubicBezTo>
                  <a:cubicBezTo>
                    <a:pt x="132" y="5094"/>
                    <a:pt x="144" y="5088"/>
                    <a:pt x="155" y="5088"/>
                  </a:cubicBezTo>
                  <a:cubicBezTo>
                    <a:pt x="205" y="5066"/>
                    <a:pt x="4863" y="3340"/>
                    <a:pt x="7291" y="171"/>
                  </a:cubicBezTo>
                  <a:cubicBezTo>
                    <a:pt x="7324" y="123"/>
                    <a:pt x="7318" y="57"/>
                    <a:pt x="7268" y="24"/>
                  </a:cubicBezTo>
                  <a:cubicBezTo>
                    <a:pt x="7250" y="8"/>
                    <a:pt x="7228" y="1"/>
                    <a:pt x="720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27" name="Google Shape;2427;p38"/>
            <p:cNvSpPr/>
            <p:nvPr/>
          </p:nvSpPr>
          <p:spPr>
            <a:xfrm>
              <a:off x="7581725" y="4247675"/>
              <a:ext cx="49475" cy="109050"/>
            </a:xfrm>
            <a:custGeom>
              <a:avLst/>
              <a:gdLst/>
              <a:ahLst/>
              <a:cxnLst/>
              <a:rect l="l" t="t" r="r" b="b"/>
              <a:pathLst>
                <a:path w="1979" h="4362" extrusionOk="0">
                  <a:moveTo>
                    <a:pt x="1374" y="0"/>
                  </a:moveTo>
                  <a:cubicBezTo>
                    <a:pt x="1339" y="0"/>
                    <a:pt x="1306" y="16"/>
                    <a:pt x="1288" y="48"/>
                  </a:cubicBezTo>
                  <a:cubicBezTo>
                    <a:pt x="1273" y="69"/>
                    <a:pt x="1" y="2087"/>
                    <a:pt x="1776" y="4323"/>
                  </a:cubicBezTo>
                  <a:cubicBezTo>
                    <a:pt x="1799" y="4351"/>
                    <a:pt x="1832" y="4361"/>
                    <a:pt x="1858" y="4361"/>
                  </a:cubicBezTo>
                  <a:cubicBezTo>
                    <a:pt x="1880" y="4361"/>
                    <a:pt x="1908" y="4356"/>
                    <a:pt x="1924" y="4339"/>
                  </a:cubicBezTo>
                  <a:cubicBezTo>
                    <a:pt x="1974" y="4301"/>
                    <a:pt x="1979" y="4235"/>
                    <a:pt x="1941" y="4192"/>
                  </a:cubicBezTo>
                  <a:cubicBezTo>
                    <a:pt x="264" y="2075"/>
                    <a:pt x="1415" y="240"/>
                    <a:pt x="1463" y="162"/>
                  </a:cubicBezTo>
                  <a:cubicBezTo>
                    <a:pt x="1496" y="114"/>
                    <a:pt x="1480" y="48"/>
                    <a:pt x="1430" y="15"/>
                  </a:cubicBezTo>
                  <a:cubicBezTo>
                    <a:pt x="1413" y="5"/>
                    <a:pt x="1393" y="0"/>
                    <a:pt x="137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28" name="Google Shape;2428;p38"/>
            <p:cNvSpPr/>
            <p:nvPr/>
          </p:nvSpPr>
          <p:spPr>
            <a:xfrm>
              <a:off x="7607075" y="3219600"/>
              <a:ext cx="668675" cy="538650"/>
            </a:xfrm>
            <a:custGeom>
              <a:avLst/>
              <a:gdLst/>
              <a:ahLst/>
              <a:cxnLst/>
              <a:rect l="l" t="t" r="r" b="b"/>
              <a:pathLst>
                <a:path w="26747" h="21546" extrusionOk="0">
                  <a:moveTo>
                    <a:pt x="13552" y="1"/>
                  </a:moveTo>
                  <a:cubicBezTo>
                    <a:pt x="7681" y="1"/>
                    <a:pt x="5394" y="4734"/>
                    <a:pt x="5394" y="4734"/>
                  </a:cubicBezTo>
                  <a:cubicBezTo>
                    <a:pt x="5394" y="4734"/>
                    <a:pt x="1" y="12835"/>
                    <a:pt x="6057" y="17987"/>
                  </a:cubicBezTo>
                  <a:cubicBezTo>
                    <a:pt x="8775" y="20299"/>
                    <a:pt x="11904" y="21545"/>
                    <a:pt x="14852" y="21545"/>
                  </a:cubicBezTo>
                  <a:cubicBezTo>
                    <a:pt x="18474" y="21545"/>
                    <a:pt x="21822" y="19664"/>
                    <a:pt x="23798" y="15564"/>
                  </a:cubicBezTo>
                  <a:cubicBezTo>
                    <a:pt x="26747" y="9447"/>
                    <a:pt x="25350" y="2749"/>
                    <a:pt x="16947" y="480"/>
                  </a:cubicBezTo>
                  <a:cubicBezTo>
                    <a:pt x="15702" y="144"/>
                    <a:pt x="14573" y="1"/>
                    <a:pt x="1355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29" name="Google Shape;2429;p38"/>
            <p:cNvSpPr/>
            <p:nvPr/>
          </p:nvSpPr>
          <p:spPr>
            <a:xfrm>
              <a:off x="7415800" y="3715425"/>
              <a:ext cx="626900" cy="627575"/>
            </a:xfrm>
            <a:custGeom>
              <a:avLst/>
              <a:gdLst/>
              <a:ahLst/>
              <a:cxnLst/>
              <a:rect l="l" t="t" r="r" b="b"/>
              <a:pathLst>
                <a:path w="25076" h="25103" extrusionOk="0">
                  <a:moveTo>
                    <a:pt x="9800" y="1"/>
                  </a:moveTo>
                  <a:cubicBezTo>
                    <a:pt x="7712" y="3009"/>
                    <a:pt x="0" y="11883"/>
                    <a:pt x="0" y="11883"/>
                  </a:cubicBezTo>
                  <a:cubicBezTo>
                    <a:pt x="1721" y="17523"/>
                    <a:pt x="12881" y="25103"/>
                    <a:pt x="12881" y="25103"/>
                  </a:cubicBezTo>
                  <a:cubicBezTo>
                    <a:pt x="25076" y="15912"/>
                    <a:pt x="23650" y="4846"/>
                    <a:pt x="23650" y="4846"/>
                  </a:cubicBezTo>
                  <a:cubicBezTo>
                    <a:pt x="19025" y="3634"/>
                    <a:pt x="9800" y="1"/>
                    <a:pt x="9800"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30" name="Google Shape;2430;p38"/>
            <p:cNvSpPr/>
            <p:nvPr/>
          </p:nvSpPr>
          <p:spPr>
            <a:xfrm>
              <a:off x="7297150" y="3351150"/>
              <a:ext cx="352575" cy="476125"/>
            </a:xfrm>
            <a:custGeom>
              <a:avLst/>
              <a:gdLst/>
              <a:ahLst/>
              <a:cxnLst/>
              <a:rect l="l" t="t" r="r" b="b"/>
              <a:pathLst>
                <a:path w="14103" h="19045" extrusionOk="0">
                  <a:moveTo>
                    <a:pt x="5897" y="1"/>
                  </a:moveTo>
                  <a:cubicBezTo>
                    <a:pt x="5887" y="1"/>
                    <a:pt x="5876" y="3"/>
                    <a:pt x="5864" y="9"/>
                  </a:cubicBezTo>
                  <a:cubicBezTo>
                    <a:pt x="5480" y="191"/>
                    <a:pt x="4768" y="2432"/>
                    <a:pt x="4768" y="2432"/>
                  </a:cubicBezTo>
                  <a:cubicBezTo>
                    <a:pt x="4768" y="2432"/>
                    <a:pt x="4845" y="407"/>
                    <a:pt x="4286" y="407"/>
                  </a:cubicBezTo>
                  <a:cubicBezTo>
                    <a:pt x="4267" y="407"/>
                    <a:pt x="4246" y="409"/>
                    <a:pt x="4225" y="414"/>
                  </a:cubicBezTo>
                  <a:cubicBezTo>
                    <a:pt x="3606" y="573"/>
                    <a:pt x="4220" y="3111"/>
                    <a:pt x="4220" y="3111"/>
                  </a:cubicBezTo>
                  <a:cubicBezTo>
                    <a:pt x="4220" y="3111"/>
                    <a:pt x="3824" y="1986"/>
                    <a:pt x="3381" y="1986"/>
                  </a:cubicBezTo>
                  <a:cubicBezTo>
                    <a:pt x="3341" y="1986"/>
                    <a:pt x="3301" y="1995"/>
                    <a:pt x="3261" y="2015"/>
                  </a:cubicBezTo>
                  <a:cubicBezTo>
                    <a:pt x="2773" y="2250"/>
                    <a:pt x="4078" y="4426"/>
                    <a:pt x="4078" y="4426"/>
                  </a:cubicBezTo>
                  <a:cubicBezTo>
                    <a:pt x="4078" y="4426"/>
                    <a:pt x="0" y="12599"/>
                    <a:pt x="10380" y="19044"/>
                  </a:cubicBezTo>
                  <a:lnTo>
                    <a:pt x="14103" y="14555"/>
                  </a:lnTo>
                  <a:cubicBezTo>
                    <a:pt x="14103" y="14555"/>
                    <a:pt x="5568" y="9475"/>
                    <a:pt x="6494" y="4712"/>
                  </a:cubicBezTo>
                  <a:cubicBezTo>
                    <a:pt x="6494" y="4712"/>
                    <a:pt x="8035" y="3188"/>
                    <a:pt x="7875" y="2953"/>
                  </a:cubicBezTo>
                  <a:cubicBezTo>
                    <a:pt x="7860" y="2928"/>
                    <a:pt x="7830" y="2917"/>
                    <a:pt x="7790" y="2917"/>
                  </a:cubicBezTo>
                  <a:cubicBezTo>
                    <a:pt x="7440" y="2917"/>
                    <a:pt x="6269" y="3768"/>
                    <a:pt x="6269" y="3768"/>
                  </a:cubicBezTo>
                  <a:cubicBezTo>
                    <a:pt x="6269" y="3768"/>
                    <a:pt x="7612" y="1138"/>
                    <a:pt x="7207" y="985"/>
                  </a:cubicBezTo>
                  <a:cubicBezTo>
                    <a:pt x="7191" y="979"/>
                    <a:pt x="7173" y="976"/>
                    <a:pt x="7154" y="976"/>
                  </a:cubicBezTo>
                  <a:cubicBezTo>
                    <a:pt x="6708" y="976"/>
                    <a:pt x="5694" y="2657"/>
                    <a:pt x="5694" y="2657"/>
                  </a:cubicBezTo>
                  <a:cubicBezTo>
                    <a:pt x="5694" y="2657"/>
                    <a:pt x="6215" y="1"/>
                    <a:pt x="5897" y="1"/>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31" name="Google Shape;2431;p38"/>
            <p:cNvSpPr/>
            <p:nvPr/>
          </p:nvSpPr>
          <p:spPr>
            <a:xfrm>
              <a:off x="7428000" y="3442750"/>
              <a:ext cx="28650" cy="18400"/>
            </a:xfrm>
            <a:custGeom>
              <a:avLst/>
              <a:gdLst/>
              <a:ahLst/>
              <a:cxnLst/>
              <a:rect l="l" t="t" r="r" b="b"/>
              <a:pathLst>
                <a:path w="1146" h="736" extrusionOk="0">
                  <a:moveTo>
                    <a:pt x="1035" y="1"/>
                  </a:moveTo>
                  <a:cubicBezTo>
                    <a:pt x="170" y="28"/>
                    <a:pt x="22" y="582"/>
                    <a:pt x="16" y="610"/>
                  </a:cubicBezTo>
                  <a:cubicBezTo>
                    <a:pt x="0" y="664"/>
                    <a:pt x="38" y="719"/>
                    <a:pt x="93" y="736"/>
                  </a:cubicBezTo>
                  <a:lnTo>
                    <a:pt x="121" y="736"/>
                  </a:lnTo>
                  <a:cubicBezTo>
                    <a:pt x="165" y="736"/>
                    <a:pt x="208" y="708"/>
                    <a:pt x="220" y="658"/>
                  </a:cubicBezTo>
                  <a:cubicBezTo>
                    <a:pt x="225" y="642"/>
                    <a:pt x="345" y="231"/>
                    <a:pt x="1042" y="210"/>
                  </a:cubicBezTo>
                  <a:cubicBezTo>
                    <a:pt x="1101" y="210"/>
                    <a:pt x="1146" y="160"/>
                    <a:pt x="1146" y="99"/>
                  </a:cubicBezTo>
                  <a:cubicBezTo>
                    <a:pt x="1141" y="45"/>
                    <a:pt x="1101" y="1"/>
                    <a:pt x="103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32" name="Google Shape;2432;p38"/>
            <p:cNvSpPr/>
            <p:nvPr/>
          </p:nvSpPr>
          <p:spPr>
            <a:xfrm>
              <a:off x="7961950" y="3861900"/>
              <a:ext cx="355350" cy="446275"/>
            </a:xfrm>
            <a:custGeom>
              <a:avLst/>
              <a:gdLst/>
              <a:ahLst/>
              <a:cxnLst/>
              <a:rect l="l" t="t" r="r" b="b"/>
              <a:pathLst>
                <a:path w="14214" h="17851" extrusionOk="0">
                  <a:moveTo>
                    <a:pt x="2802" y="1"/>
                  </a:moveTo>
                  <a:lnTo>
                    <a:pt x="0" y="5115"/>
                  </a:lnTo>
                  <a:cubicBezTo>
                    <a:pt x="0" y="5115"/>
                    <a:pt x="9340" y="8490"/>
                    <a:pt x="9329" y="13336"/>
                  </a:cubicBezTo>
                  <a:cubicBezTo>
                    <a:pt x="9329" y="13336"/>
                    <a:pt x="8112" y="15128"/>
                    <a:pt x="8310" y="15330"/>
                  </a:cubicBezTo>
                  <a:cubicBezTo>
                    <a:pt x="8324" y="15345"/>
                    <a:pt x="8343" y="15352"/>
                    <a:pt x="8367" y="15352"/>
                  </a:cubicBezTo>
                  <a:cubicBezTo>
                    <a:pt x="8676" y="15352"/>
                    <a:pt x="9729" y="14224"/>
                    <a:pt x="9729" y="14224"/>
                  </a:cubicBezTo>
                  <a:lnTo>
                    <a:pt x="9729" y="14224"/>
                  </a:lnTo>
                  <a:cubicBezTo>
                    <a:pt x="9729" y="14224"/>
                    <a:pt x="8912" y="17063"/>
                    <a:pt x="9340" y="17134"/>
                  </a:cubicBezTo>
                  <a:cubicBezTo>
                    <a:pt x="9347" y="17135"/>
                    <a:pt x="9355" y="17136"/>
                    <a:pt x="9363" y="17136"/>
                  </a:cubicBezTo>
                  <a:cubicBezTo>
                    <a:pt x="9799" y="17136"/>
                    <a:pt x="10508" y="15204"/>
                    <a:pt x="10508" y="15204"/>
                  </a:cubicBezTo>
                  <a:lnTo>
                    <a:pt x="10508" y="15204"/>
                  </a:lnTo>
                  <a:cubicBezTo>
                    <a:pt x="10508" y="15205"/>
                    <a:pt x="10503" y="17851"/>
                    <a:pt x="10801" y="17851"/>
                  </a:cubicBezTo>
                  <a:cubicBezTo>
                    <a:pt x="10814" y="17851"/>
                    <a:pt x="10828" y="17846"/>
                    <a:pt x="10842" y="17835"/>
                  </a:cubicBezTo>
                  <a:cubicBezTo>
                    <a:pt x="11188" y="17584"/>
                    <a:pt x="11462" y="15249"/>
                    <a:pt x="11462" y="15249"/>
                  </a:cubicBezTo>
                  <a:cubicBezTo>
                    <a:pt x="11462" y="15249"/>
                    <a:pt x="11753" y="17152"/>
                    <a:pt x="12272" y="17152"/>
                  </a:cubicBezTo>
                  <a:cubicBezTo>
                    <a:pt x="12304" y="17152"/>
                    <a:pt x="12338" y="17144"/>
                    <a:pt x="12372" y="17129"/>
                  </a:cubicBezTo>
                  <a:cubicBezTo>
                    <a:pt x="12952" y="16855"/>
                    <a:pt x="11872" y="14481"/>
                    <a:pt x="11872" y="14481"/>
                  </a:cubicBezTo>
                  <a:lnTo>
                    <a:pt x="11872" y="14481"/>
                  </a:lnTo>
                  <a:cubicBezTo>
                    <a:pt x="11872" y="14481"/>
                    <a:pt x="12426" y="15431"/>
                    <a:pt x="12857" y="15431"/>
                  </a:cubicBezTo>
                  <a:cubicBezTo>
                    <a:pt x="12915" y="15431"/>
                    <a:pt x="12971" y="15414"/>
                    <a:pt x="13023" y="15375"/>
                  </a:cubicBezTo>
                  <a:cubicBezTo>
                    <a:pt x="13457" y="15052"/>
                    <a:pt x="11763" y="13160"/>
                    <a:pt x="11763" y="13160"/>
                  </a:cubicBezTo>
                  <a:cubicBezTo>
                    <a:pt x="11763" y="13160"/>
                    <a:pt x="14213" y="4364"/>
                    <a:pt x="2802" y="1"/>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33" name="Google Shape;2433;p38"/>
            <p:cNvSpPr/>
            <p:nvPr/>
          </p:nvSpPr>
          <p:spPr>
            <a:xfrm>
              <a:off x="7613775" y="3292925"/>
              <a:ext cx="570050" cy="449950"/>
            </a:xfrm>
            <a:custGeom>
              <a:avLst/>
              <a:gdLst/>
              <a:ahLst/>
              <a:cxnLst/>
              <a:rect l="l" t="t" r="r" b="b"/>
              <a:pathLst>
                <a:path w="22802" h="17998" extrusionOk="0">
                  <a:moveTo>
                    <a:pt x="12211" y="0"/>
                  </a:moveTo>
                  <a:cubicBezTo>
                    <a:pt x="6594" y="0"/>
                    <a:pt x="1" y="6510"/>
                    <a:pt x="4128" y="13908"/>
                  </a:cubicBezTo>
                  <a:cubicBezTo>
                    <a:pt x="5670" y="16665"/>
                    <a:pt x="8779" y="17998"/>
                    <a:pt x="11946" y="17998"/>
                  </a:cubicBezTo>
                  <a:cubicBezTo>
                    <a:pt x="16040" y="17998"/>
                    <a:pt x="20232" y="15771"/>
                    <a:pt x="21267" y="11513"/>
                  </a:cubicBezTo>
                  <a:cubicBezTo>
                    <a:pt x="21267" y="11513"/>
                    <a:pt x="22801" y="2343"/>
                    <a:pt x="13763" y="178"/>
                  </a:cubicBezTo>
                  <a:cubicBezTo>
                    <a:pt x="13261" y="58"/>
                    <a:pt x="12740" y="0"/>
                    <a:pt x="12211"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34" name="Google Shape;2434;p38"/>
            <p:cNvSpPr/>
            <p:nvPr/>
          </p:nvSpPr>
          <p:spPr>
            <a:xfrm>
              <a:off x="7730275" y="3687225"/>
              <a:ext cx="187300" cy="159650"/>
            </a:xfrm>
            <a:custGeom>
              <a:avLst/>
              <a:gdLst/>
              <a:ahLst/>
              <a:cxnLst/>
              <a:rect l="l" t="t" r="r" b="b"/>
              <a:pathLst>
                <a:path w="7492" h="6386" extrusionOk="0">
                  <a:moveTo>
                    <a:pt x="4352" y="0"/>
                  </a:moveTo>
                  <a:lnTo>
                    <a:pt x="2269" y="3047"/>
                  </a:lnTo>
                  <a:lnTo>
                    <a:pt x="1030" y="2586"/>
                  </a:lnTo>
                  <a:lnTo>
                    <a:pt x="1030" y="2586"/>
                  </a:lnTo>
                  <a:cubicBezTo>
                    <a:pt x="1030" y="2586"/>
                    <a:pt x="0" y="3743"/>
                    <a:pt x="2017" y="5518"/>
                  </a:cubicBezTo>
                  <a:cubicBezTo>
                    <a:pt x="2742" y="6157"/>
                    <a:pt x="3494" y="6385"/>
                    <a:pt x="4199" y="6385"/>
                  </a:cubicBezTo>
                  <a:cubicBezTo>
                    <a:pt x="5970" y="6385"/>
                    <a:pt x="7443" y="4944"/>
                    <a:pt x="7443" y="4944"/>
                  </a:cubicBezTo>
                  <a:lnTo>
                    <a:pt x="6133" y="4357"/>
                  </a:lnTo>
                  <a:lnTo>
                    <a:pt x="7492" y="532"/>
                  </a:lnTo>
                  <a:lnTo>
                    <a:pt x="4352" y="0"/>
                  </a:ln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35" name="Google Shape;2435;p38"/>
            <p:cNvSpPr/>
            <p:nvPr/>
          </p:nvSpPr>
          <p:spPr>
            <a:xfrm>
              <a:off x="7767100" y="3535225"/>
              <a:ext cx="93350" cy="76075"/>
            </a:xfrm>
            <a:custGeom>
              <a:avLst/>
              <a:gdLst/>
              <a:ahLst/>
              <a:cxnLst/>
              <a:rect l="l" t="t" r="r" b="b"/>
              <a:pathLst>
                <a:path w="3734" h="3043" extrusionOk="0">
                  <a:moveTo>
                    <a:pt x="808" y="0"/>
                  </a:moveTo>
                  <a:cubicBezTo>
                    <a:pt x="769" y="0"/>
                    <a:pt x="733" y="23"/>
                    <a:pt x="714" y="62"/>
                  </a:cubicBezTo>
                  <a:cubicBezTo>
                    <a:pt x="686" y="121"/>
                    <a:pt x="1" y="1586"/>
                    <a:pt x="895" y="2654"/>
                  </a:cubicBezTo>
                  <a:cubicBezTo>
                    <a:pt x="1086" y="2890"/>
                    <a:pt x="1338" y="3015"/>
                    <a:pt x="1640" y="3038"/>
                  </a:cubicBezTo>
                  <a:cubicBezTo>
                    <a:pt x="1672" y="3043"/>
                    <a:pt x="1705" y="3043"/>
                    <a:pt x="1738" y="3043"/>
                  </a:cubicBezTo>
                  <a:cubicBezTo>
                    <a:pt x="2631" y="3043"/>
                    <a:pt x="3640" y="2167"/>
                    <a:pt x="3684" y="2127"/>
                  </a:cubicBezTo>
                  <a:cubicBezTo>
                    <a:pt x="3728" y="2089"/>
                    <a:pt x="3734" y="2024"/>
                    <a:pt x="3696" y="1980"/>
                  </a:cubicBezTo>
                  <a:cubicBezTo>
                    <a:pt x="3675" y="1956"/>
                    <a:pt x="3645" y="1943"/>
                    <a:pt x="3615" y="1943"/>
                  </a:cubicBezTo>
                  <a:cubicBezTo>
                    <a:pt x="3591" y="1943"/>
                    <a:pt x="3567" y="1952"/>
                    <a:pt x="3547" y="1970"/>
                  </a:cubicBezTo>
                  <a:cubicBezTo>
                    <a:pt x="3537" y="1980"/>
                    <a:pt x="2551" y="2833"/>
                    <a:pt x="1737" y="2833"/>
                  </a:cubicBezTo>
                  <a:cubicBezTo>
                    <a:pt x="1710" y="2833"/>
                    <a:pt x="1683" y="2832"/>
                    <a:pt x="1657" y="2830"/>
                  </a:cubicBezTo>
                  <a:cubicBezTo>
                    <a:pt x="1409" y="2808"/>
                    <a:pt x="1212" y="2709"/>
                    <a:pt x="1053" y="2522"/>
                  </a:cubicBezTo>
                  <a:cubicBezTo>
                    <a:pt x="253" y="1558"/>
                    <a:pt x="900" y="166"/>
                    <a:pt x="906" y="149"/>
                  </a:cubicBezTo>
                  <a:cubicBezTo>
                    <a:pt x="928" y="100"/>
                    <a:pt x="906" y="35"/>
                    <a:pt x="856" y="12"/>
                  </a:cubicBezTo>
                  <a:cubicBezTo>
                    <a:pt x="840" y="4"/>
                    <a:pt x="824" y="0"/>
                    <a:pt x="80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36" name="Google Shape;2436;p38"/>
            <p:cNvSpPr/>
            <p:nvPr/>
          </p:nvSpPr>
          <p:spPr>
            <a:xfrm>
              <a:off x="7877000" y="3600300"/>
              <a:ext cx="107025" cy="93975"/>
            </a:xfrm>
            <a:custGeom>
              <a:avLst/>
              <a:gdLst/>
              <a:ahLst/>
              <a:cxnLst/>
              <a:rect l="l" t="t" r="r" b="b"/>
              <a:pathLst>
                <a:path w="4281" h="3759" extrusionOk="0">
                  <a:moveTo>
                    <a:pt x="2138" y="1"/>
                  </a:moveTo>
                  <a:cubicBezTo>
                    <a:pt x="1782" y="1"/>
                    <a:pt x="1422" y="102"/>
                    <a:pt x="1103" y="314"/>
                  </a:cubicBezTo>
                  <a:cubicBezTo>
                    <a:pt x="236" y="885"/>
                    <a:pt x="1" y="2051"/>
                    <a:pt x="577" y="2918"/>
                  </a:cubicBezTo>
                  <a:cubicBezTo>
                    <a:pt x="936" y="3464"/>
                    <a:pt x="1532" y="3759"/>
                    <a:pt x="2140" y="3759"/>
                  </a:cubicBezTo>
                  <a:cubicBezTo>
                    <a:pt x="2498" y="3759"/>
                    <a:pt x="2859" y="3657"/>
                    <a:pt x="3180" y="3444"/>
                  </a:cubicBezTo>
                  <a:cubicBezTo>
                    <a:pt x="4040" y="2873"/>
                    <a:pt x="4281" y="1707"/>
                    <a:pt x="3706" y="840"/>
                  </a:cubicBezTo>
                  <a:cubicBezTo>
                    <a:pt x="3346" y="297"/>
                    <a:pt x="2748" y="1"/>
                    <a:pt x="2138" y="1"/>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37" name="Google Shape;2437;p38"/>
            <p:cNvSpPr/>
            <p:nvPr/>
          </p:nvSpPr>
          <p:spPr>
            <a:xfrm>
              <a:off x="7690650" y="3447325"/>
              <a:ext cx="106900" cy="93900"/>
            </a:xfrm>
            <a:custGeom>
              <a:avLst/>
              <a:gdLst/>
              <a:ahLst/>
              <a:cxnLst/>
              <a:rect l="l" t="t" r="r" b="b"/>
              <a:pathLst>
                <a:path w="4276" h="3756" extrusionOk="0">
                  <a:moveTo>
                    <a:pt x="2136" y="0"/>
                  </a:moveTo>
                  <a:cubicBezTo>
                    <a:pt x="1781" y="0"/>
                    <a:pt x="1422" y="101"/>
                    <a:pt x="1103" y="311"/>
                  </a:cubicBezTo>
                  <a:cubicBezTo>
                    <a:pt x="237" y="887"/>
                    <a:pt x="0" y="2048"/>
                    <a:pt x="571" y="2914"/>
                  </a:cubicBezTo>
                  <a:cubicBezTo>
                    <a:pt x="933" y="3460"/>
                    <a:pt x="1528" y="3755"/>
                    <a:pt x="2136" y="3755"/>
                  </a:cubicBezTo>
                  <a:cubicBezTo>
                    <a:pt x="2493" y="3755"/>
                    <a:pt x="2854" y="3653"/>
                    <a:pt x="3174" y="3440"/>
                  </a:cubicBezTo>
                  <a:cubicBezTo>
                    <a:pt x="4040" y="2871"/>
                    <a:pt x="4275" y="1704"/>
                    <a:pt x="3706" y="842"/>
                  </a:cubicBezTo>
                  <a:cubicBezTo>
                    <a:pt x="3343" y="296"/>
                    <a:pt x="2745" y="0"/>
                    <a:pt x="2136" y="0"/>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38" name="Google Shape;2438;p38"/>
            <p:cNvSpPr/>
            <p:nvPr/>
          </p:nvSpPr>
          <p:spPr>
            <a:xfrm>
              <a:off x="7911150" y="3534075"/>
              <a:ext cx="54100" cy="47625"/>
            </a:xfrm>
            <a:custGeom>
              <a:avLst/>
              <a:gdLst/>
              <a:ahLst/>
              <a:cxnLst/>
              <a:rect l="l" t="t" r="r" b="b"/>
              <a:pathLst>
                <a:path w="2164" h="1905" extrusionOk="0">
                  <a:moveTo>
                    <a:pt x="1079" y="1"/>
                  </a:moveTo>
                  <a:cubicBezTo>
                    <a:pt x="898" y="1"/>
                    <a:pt x="715" y="52"/>
                    <a:pt x="553" y="157"/>
                  </a:cubicBezTo>
                  <a:cubicBezTo>
                    <a:pt x="120" y="448"/>
                    <a:pt x="0" y="1040"/>
                    <a:pt x="289" y="1478"/>
                  </a:cubicBezTo>
                  <a:cubicBezTo>
                    <a:pt x="473" y="1755"/>
                    <a:pt x="774" y="1905"/>
                    <a:pt x="1081" y="1905"/>
                  </a:cubicBezTo>
                  <a:cubicBezTo>
                    <a:pt x="1261" y="1905"/>
                    <a:pt x="1443" y="1853"/>
                    <a:pt x="1605" y="1746"/>
                  </a:cubicBezTo>
                  <a:cubicBezTo>
                    <a:pt x="2044" y="1457"/>
                    <a:pt x="2164" y="865"/>
                    <a:pt x="1875" y="425"/>
                  </a:cubicBezTo>
                  <a:cubicBezTo>
                    <a:pt x="1691" y="149"/>
                    <a:pt x="1388" y="1"/>
                    <a:pt x="107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39" name="Google Shape;2439;p38"/>
            <p:cNvSpPr/>
            <p:nvPr/>
          </p:nvSpPr>
          <p:spPr>
            <a:xfrm>
              <a:off x="7785200" y="3425300"/>
              <a:ext cx="54150" cy="47600"/>
            </a:xfrm>
            <a:custGeom>
              <a:avLst/>
              <a:gdLst/>
              <a:ahLst/>
              <a:cxnLst/>
              <a:rect l="l" t="t" r="r" b="b"/>
              <a:pathLst>
                <a:path w="2166" h="1904" extrusionOk="0">
                  <a:moveTo>
                    <a:pt x="1085" y="1"/>
                  </a:moveTo>
                  <a:cubicBezTo>
                    <a:pt x="904" y="1"/>
                    <a:pt x="721" y="51"/>
                    <a:pt x="559" y="157"/>
                  </a:cubicBezTo>
                  <a:cubicBezTo>
                    <a:pt x="121" y="447"/>
                    <a:pt x="0" y="1039"/>
                    <a:pt x="291" y="1477"/>
                  </a:cubicBezTo>
                  <a:cubicBezTo>
                    <a:pt x="474" y="1754"/>
                    <a:pt x="778" y="1904"/>
                    <a:pt x="1087" y="1904"/>
                  </a:cubicBezTo>
                  <a:cubicBezTo>
                    <a:pt x="1268" y="1904"/>
                    <a:pt x="1450" y="1853"/>
                    <a:pt x="1611" y="1746"/>
                  </a:cubicBezTo>
                  <a:cubicBezTo>
                    <a:pt x="2051" y="1455"/>
                    <a:pt x="2165" y="863"/>
                    <a:pt x="1881" y="425"/>
                  </a:cubicBezTo>
                  <a:cubicBezTo>
                    <a:pt x="1698" y="149"/>
                    <a:pt x="1394" y="1"/>
                    <a:pt x="108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40" name="Google Shape;2440;p38"/>
            <p:cNvSpPr/>
            <p:nvPr/>
          </p:nvSpPr>
          <p:spPr>
            <a:xfrm>
              <a:off x="7799725" y="3724225"/>
              <a:ext cx="104700" cy="53150"/>
            </a:xfrm>
            <a:custGeom>
              <a:avLst/>
              <a:gdLst/>
              <a:ahLst/>
              <a:cxnLst/>
              <a:rect l="l" t="t" r="r" b="b"/>
              <a:pathLst>
                <a:path w="4188" h="2126" extrusionOk="0">
                  <a:moveTo>
                    <a:pt x="582" y="0"/>
                  </a:moveTo>
                  <a:lnTo>
                    <a:pt x="0" y="871"/>
                  </a:lnTo>
                  <a:lnTo>
                    <a:pt x="3607" y="2126"/>
                  </a:lnTo>
                  <a:lnTo>
                    <a:pt x="4187" y="739"/>
                  </a:lnTo>
                  <a:lnTo>
                    <a:pt x="4187" y="739"/>
                  </a:lnTo>
                  <a:cubicBezTo>
                    <a:pt x="3993" y="756"/>
                    <a:pt x="3804" y="764"/>
                    <a:pt x="3621" y="764"/>
                  </a:cubicBezTo>
                  <a:cubicBezTo>
                    <a:pt x="1807" y="764"/>
                    <a:pt x="582" y="0"/>
                    <a:pt x="582" y="0"/>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41" name="Google Shape;2441;p38"/>
            <p:cNvSpPr/>
            <p:nvPr/>
          </p:nvSpPr>
          <p:spPr>
            <a:xfrm>
              <a:off x="7961000" y="3659025"/>
              <a:ext cx="145950" cy="108800"/>
            </a:xfrm>
            <a:custGeom>
              <a:avLst/>
              <a:gdLst/>
              <a:ahLst/>
              <a:cxnLst/>
              <a:rect l="l" t="t" r="r" b="b"/>
              <a:pathLst>
                <a:path w="5838" h="4352" extrusionOk="0">
                  <a:moveTo>
                    <a:pt x="4556" y="0"/>
                  </a:moveTo>
                  <a:cubicBezTo>
                    <a:pt x="3505" y="0"/>
                    <a:pt x="2171" y="886"/>
                    <a:pt x="2171" y="886"/>
                  </a:cubicBezTo>
                  <a:cubicBezTo>
                    <a:pt x="2171" y="886"/>
                    <a:pt x="0" y="2509"/>
                    <a:pt x="1174" y="3534"/>
                  </a:cubicBezTo>
                  <a:cubicBezTo>
                    <a:pt x="1678" y="3971"/>
                    <a:pt x="2611" y="4352"/>
                    <a:pt x="3507" y="4352"/>
                  </a:cubicBezTo>
                  <a:cubicBezTo>
                    <a:pt x="4704" y="4352"/>
                    <a:pt x="5837" y="3671"/>
                    <a:pt x="5800" y="1533"/>
                  </a:cubicBezTo>
                  <a:cubicBezTo>
                    <a:pt x="5778" y="359"/>
                    <a:pt x="5225" y="0"/>
                    <a:pt x="4556"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42" name="Google Shape;2442;p38"/>
            <p:cNvSpPr/>
            <p:nvPr/>
          </p:nvSpPr>
          <p:spPr>
            <a:xfrm>
              <a:off x="8010750" y="3693650"/>
              <a:ext cx="81275" cy="39900"/>
            </a:xfrm>
            <a:custGeom>
              <a:avLst/>
              <a:gdLst/>
              <a:ahLst/>
              <a:cxnLst/>
              <a:rect l="l" t="t" r="r" b="b"/>
              <a:pathLst>
                <a:path w="3251" h="1596" extrusionOk="0">
                  <a:moveTo>
                    <a:pt x="2481" y="1"/>
                  </a:moveTo>
                  <a:cubicBezTo>
                    <a:pt x="1868" y="1"/>
                    <a:pt x="1049" y="476"/>
                    <a:pt x="44" y="1409"/>
                  </a:cubicBezTo>
                  <a:cubicBezTo>
                    <a:pt x="0" y="1453"/>
                    <a:pt x="0" y="1519"/>
                    <a:pt x="39" y="1562"/>
                  </a:cubicBezTo>
                  <a:cubicBezTo>
                    <a:pt x="61" y="1585"/>
                    <a:pt x="87" y="1595"/>
                    <a:pt x="115" y="1595"/>
                  </a:cubicBezTo>
                  <a:cubicBezTo>
                    <a:pt x="142" y="1595"/>
                    <a:pt x="170" y="1585"/>
                    <a:pt x="186" y="1568"/>
                  </a:cubicBezTo>
                  <a:cubicBezTo>
                    <a:pt x="1355" y="480"/>
                    <a:pt x="2068" y="209"/>
                    <a:pt x="2485" y="209"/>
                  </a:cubicBezTo>
                  <a:cubicBezTo>
                    <a:pt x="2545" y="209"/>
                    <a:pt x="2599" y="215"/>
                    <a:pt x="2647" y="225"/>
                  </a:cubicBezTo>
                  <a:cubicBezTo>
                    <a:pt x="2932" y="280"/>
                    <a:pt x="3031" y="477"/>
                    <a:pt x="3036" y="488"/>
                  </a:cubicBezTo>
                  <a:cubicBezTo>
                    <a:pt x="3053" y="524"/>
                    <a:pt x="3092" y="549"/>
                    <a:pt x="3131" y="549"/>
                  </a:cubicBezTo>
                  <a:cubicBezTo>
                    <a:pt x="3145" y="549"/>
                    <a:pt x="3160" y="545"/>
                    <a:pt x="3173" y="538"/>
                  </a:cubicBezTo>
                  <a:cubicBezTo>
                    <a:pt x="3228" y="515"/>
                    <a:pt x="3251" y="455"/>
                    <a:pt x="3228" y="401"/>
                  </a:cubicBezTo>
                  <a:cubicBezTo>
                    <a:pt x="3223" y="389"/>
                    <a:pt x="3092" y="98"/>
                    <a:pt x="2697" y="22"/>
                  </a:cubicBezTo>
                  <a:cubicBezTo>
                    <a:pt x="2628" y="8"/>
                    <a:pt x="2556" y="1"/>
                    <a:pt x="248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43" name="Google Shape;2443;p38"/>
            <p:cNvSpPr/>
            <p:nvPr/>
          </p:nvSpPr>
          <p:spPr>
            <a:xfrm>
              <a:off x="7810975" y="3503050"/>
              <a:ext cx="64025" cy="57025"/>
            </a:xfrm>
            <a:custGeom>
              <a:avLst/>
              <a:gdLst/>
              <a:ahLst/>
              <a:cxnLst/>
              <a:rect l="l" t="t" r="r" b="b"/>
              <a:pathLst>
                <a:path w="2561" h="2281" extrusionOk="0">
                  <a:moveTo>
                    <a:pt x="2447" y="0"/>
                  </a:moveTo>
                  <a:cubicBezTo>
                    <a:pt x="2420" y="0"/>
                    <a:pt x="2392" y="12"/>
                    <a:pt x="2373" y="34"/>
                  </a:cubicBezTo>
                  <a:lnTo>
                    <a:pt x="1146" y="1223"/>
                  </a:lnTo>
                  <a:lnTo>
                    <a:pt x="186" y="72"/>
                  </a:lnTo>
                  <a:cubicBezTo>
                    <a:pt x="167" y="45"/>
                    <a:pt x="137" y="32"/>
                    <a:pt x="106" y="32"/>
                  </a:cubicBezTo>
                  <a:cubicBezTo>
                    <a:pt x="93" y="32"/>
                    <a:pt x="79" y="34"/>
                    <a:pt x="66" y="39"/>
                  </a:cubicBezTo>
                  <a:cubicBezTo>
                    <a:pt x="28" y="55"/>
                    <a:pt x="0" y="100"/>
                    <a:pt x="0" y="143"/>
                  </a:cubicBezTo>
                  <a:lnTo>
                    <a:pt x="104" y="2182"/>
                  </a:lnTo>
                  <a:cubicBezTo>
                    <a:pt x="109" y="2237"/>
                    <a:pt x="153" y="2281"/>
                    <a:pt x="208" y="2281"/>
                  </a:cubicBezTo>
                  <a:lnTo>
                    <a:pt x="213" y="2281"/>
                  </a:lnTo>
                  <a:cubicBezTo>
                    <a:pt x="274" y="2275"/>
                    <a:pt x="317" y="2225"/>
                    <a:pt x="317" y="2171"/>
                  </a:cubicBezTo>
                  <a:lnTo>
                    <a:pt x="231" y="450"/>
                  </a:lnTo>
                  <a:lnTo>
                    <a:pt x="231" y="450"/>
                  </a:lnTo>
                  <a:lnTo>
                    <a:pt x="1058" y="1448"/>
                  </a:lnTo>
                  <a:cubicBezTo>
                    <a:pt x="1080" y="1469"/>
                    <a:pt x="1107" y="1481"/>
                    <a:pt x="1134" y="1486"/>
                  </a:cubicBezTo>
                  <a:cubicBezTo>
                    <a:pt x="1162" y="1486"/>
                    <a:pt x="1189" y="1474"/>
                    <a:pt x="1212" y="1453"/>
                  </a:cubicBezTo>
                  <a:lnTo>
                    <a:pt x="2521" y="181"/>
                  </a:lnTo>
                  <a:cubicBezTo>
                    <a:pt x="2560" y="143"/>
                    <a:pt x="2560" y="77"/>
                    <a:pt x="2521" y="34"/>
                  </a:cubicBezTo>
                  <a:cubicBezTo>
                    <a:pt x="2502" y="12"/>
                    <a:pt x="2474" y="0"/>
                    <a:pt x="244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44" name="Google Shape;2444;p38"/>
            <p:cNvSpPr/>
            <p:nvPr/>
          </p:nvSpPr>
          <p:spPr>
            <a:xfrm>
              <a:off x="7759450" y="3237775"/>
              <a:ext cx="527950" cy="355400"/>
            </a:xfrm>
            <a:custGeom>
              <a:avLst/>
              <a:gdLst/>
              <a:ahLst/>
              <a:cxnLst/>
              <a:rect l="l" t="t" r="r" b="b"/>
              <a:pathLst>
                <a:path w="21118" h="14216" extrusionOk="0">
                  <a:moveTo>
                    <a:pt x="8082" y="0"/>
                  </a:moveTo>
                  <a:cubicBezTo>
                    <a:pt x="3664" y="0"/>
                    <a:pt x="590" y="3053"/>
                    <a:pt x="0" y="3914"/>
                  </a:cubicBezTo>
                  <a:cubicBezTo>
                    <a:pt x="0" y="3914"/>
                    <a:pt x="2710" y="7970"/>
                    <a:pt x="4785" y="7970"/>
                  </a:cubicBezTo>
                  <a:cubicBezTo>
                    <a:pt x="4846" y="7970"/>
                    <a:pt x="4906" y="7966"/>
                    <a:pt x="4966" y="7959"/>
                  </a:cubicBezTo>
                  <a:cubicBezTo>
                    <a:pt x="6101" y="7822"/>
                    <a:pt x="7114" y="6826"/>
                    <a:pt x="7804" y="5943"/>
                  </a:cubicBezTo>
                  <a:lnTo>
                    <a:pt x="7804" y="5943"/>
                  </a:lnTo>
                  <a:cubicBezTo>
                    <a:pt x="7203" y="6981"/>
                    <a:pt x="6580" y="8382"/>
                    <a:pt x="6840" y="9406"/>
                  </a:cubicBezTo>
                  <a:cubicBezTo>
                    <a:pt x="7277" y="11118"/>
                    <a:pt x="11686" y="14216"/>
                    <a:pt x="13533" y="14216"/>
                  </a:cubicBezTo>
                  <a:cubicBezTo>
                    <a:pt x="13654" y="14216"/>
                    <a:pt x="13764" y="14202"/>
                    <a:pt x="13862" y="14174"/>
                  </a:cubicBezTo>
                  <a:cubicBezTo>
                    <a:pt x="15440" y="13719"/>
                    <a:pt x="21118" y="6145"/>
                    <a:pt x="13862" y="1744"/>
                  </a:cubicBezTo>
                  <a:cubicBezTo>
                    <a:pt x="11773" y="474"/>
                    <a:pt x="9823" y="0"/>
                    <a:pt x="808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45" name="Google Shape;2445;p38"/>
            <p:cNvSpPr/>
            <p:nvPr/>
          </p:nvSpPr>
          <p:spPr>
            <a:xfrm>
              <a:off x="8041975" y="3511725"/>
              <a:ext cx="144750" cy="178750"/>
            </a:xfrm>
            <a:custGeom>
              <a:avLst/>
              <a:gdLst/>
              <a:ahLst/>
              <a:cxnLst/>
              <a:rect l="l" t="t" r="r" b="b"/>
              <a:pathLst>
                <a:path w="5790" h="7150" extrusionOk="0">
                  <a:moveTo>
                    <a:pt x="4182" y="1"/>
                  </a:moveTo>
                  <a:cubicBezTo>
                    <a:pt x="3766" y="1"/>
                    <a:pt x="3237" y="212"/>
                    <a:pt x="2561" y="722"/>
                  </a:cubicBezTo>
                  <a:cubicBezTo>
                    <a:pt x="2561" y="722"/>
                    <a:pt x="2561" y="3972"/>
                    <a:pt x="72" y="7020"/>
                  </a:cubicBezTo>
                  <a:cubicBezTo>
                    <a:pt x="0" y="7109"/>
                    <a:pt x="18" y="7150"/>
                    <a:pt x="106" y="7150"/>
                  </a:cubicBezTo>
                  <a:cubicBezTo>
                    <a:pt x="796" y="7150"/>
                    <a:pt x="5789" y="4636"/>
                    <a:pt x="5668" y="2799"/>
                  </a:cubicBezTo>
                  <a:cubicBezTo>
                    <a:pt x="5576" y="1465"/>
                    <a:pt x="5275" y="1"/>
                    <a:pt x="418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46" name="Google Shape;2446;p38"/>
            <p:cNvSpPr/>
            <p:nvPr/>
          </p:nvSpPr>
          <p:spPr>
            <a:xfrm>
              <a:off x="8177225" y="3531575"/>
              <a:ext cx="246775" cy="289950"/>
            </a:xfrm>
            <a:custGeom>
              <a:avLst/>
              <a:gdLst/>
              <a:ahLst/>
              <a:cxnLst/>
              <a:rect l="l" t="t" r="r" b="b"/>
              <a:pathLst>
                <a:path w="9871" h="11598" extrusionOk="0">
                  <a:moveTo>
                    <a:pt x="2841" y="1"/>
                  </a:moveTo>
                  <a:cubicBezTo>
                    <a:pt x="1998" y="1"/>
                    <a:pt x="1409" y="93"/>
                    <a:pt x="1409" y="93"/>
                  </a:cubicBezTo>
                  <a:cubicBezTo>
                    <a:pt x="0" y="6894"/>
                    <a:pt x="5504" y="11597"/>
                    <a:pt x="5504" y="11597"/>
                  </a:cubicBezTo>
                  <a:cubicBezTo>
                    <a:pt x="5504" y="11597"/>
                    <a:pt x="9871" y="5968"/>
                    <a:pt x="8315" y="2614"/>
                  </a:cubicBezTo>
                  <a:cubicBezTo>
                    <a:pt x="7275" y="373"/>
                    <a:pt x="4541" y="1"/>
                    <a:pt x="284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47" name="Google Shape;2447;p38"/>
            <p:cNvSpPr/>
            <p:nvPr/>
          </p:nvSpPr>
          <p:spPr>
            <a:xfrm>
              <a:off x="7416350" y="3624050"/>
              <a:ext cx="331600" cy="251850"/>
            </a:xfrm>
            <a:custGeom>
              <a:avLst/>
              <a:gdLst/>
              <a:ahLst/>
              <a:cxnLst/>
              <a:rect l="l" t="t" r="r" b="b"/>
              <a:pathLst>
                <a:path w="13264" h="10074" extrusionOk="0">
                  <a:moveTo>
                    <a:pt x="4734" y="0"/>
                  </a:moveTo>
                  <a:cubicBezTo>
                    <a:pt x="4707" y="0"/>
                    <a:pt x="4689" y="7"/>
                    <a:pt x="4681" y="21"/>
                  </a:cubicBezTo>
                  <a:cubicBezTo>
                    <a:pt x="4450" y="406"/>
                    <a:pt x="581" y="4007"/>
                    <a:pt x="581" y="4007"/>
                  </a:cubicBezTo>
                  <a:cubicBezTo>
                    <a:pt x="1" y="4550"/>
                    <a:pt x="5085" y="10073"/>
                    <a:pt x="6352" y="10073"/>
                  </a:cubicBezTo>
                  <a:cubicBezTo>
                    <a:pt x="6390" y="10073"/>
                    <a:pt x="6425" y="10068"/>
                    <a:pt x="6456" y="10058"/>
                  </a:cubicBezTo>
                  <a:cubicBezTo>
                    <a:pt x="7514" y="9707"/>
                    <a:pt x="13264" y="5070"/>
                    <a:pt x="13264" y="5070"/>
                  </a:cubicBezTo>
                  <a:cubicBezTo>
                    <a:pt x="12440" y="4727"/>
                    <a:pt x="5448" y="0"/>
                    <a:pt x="473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48" name="Google Shape;2448;p38"/>
            <p:cNvSpPr/>
            <p:nvPr/>
          </p:nvSpPr>
          <p:spPr>
            <a:xfrm>
              <a:off x="7852075" y="3810800"/>
              <a:ext cx="309975" cy="274350"/>
            </a:xfrm>
            <a:custGeom>
              <a:avLst/>
              <a:gdLst/>
              <a:ahLst/>
              <a:cxnLst/>
              <a:rect l="l" t="t" r="r" b="b"/>
              <a:pathLst>
                <a:path w="12399" h="10974" extrusionOk="0">
                  <a:moveTo>
                    <a:pt x="2571" y="1"/>
                  </a:moveTo>
                  <a:lnTo>
                    <a:pt x="1" y="7871"/>
                  </a:lnTo>
                  <a:cubicBezTo>
                    <a:pt x="55" y="7868"/>
                    <a:pt x="111" y="7866"/>
                    <a:pt x="168" y="7866"/>
                  </a:cubicBezTo>
                  <a:cubicBezTo>
                    <a:pt x="2900" y="7866"/>
                    <a:pt x="9477" y="10974"/>
                    <a:pt x="9477" y="10974"/>
                  </a:cubicBezTo>
                  <a:cubicBezTo>
                    <a:pt x="9833" y="10436"/>
                    <a:pt x="12398" y="4774"/>
                    <a:pt x="12398" y="4774"/>
                  </a:cubicBezTo>
                  <a:cubicBezTo>
                    <a:pt x="8468" y="970"/>
                    <a:pt x="2571" y="1"/>
                    <a:pt x="2571"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49" name="Google Shape;2449;p38"/>
            <p:cNvSpPr/>
            <p:nvPr/>
          </p:nvSpPr>
          <p:spPr>
            <a:xfrm>
              <a:off x="7971975" y="3844150"/>
              <a:ext cx="41650" cy="170950"/>
            </a:xfrm>
            <a:custGeom>
              <a:avLst/>
              <a:gdLst/>
              <a:ahLst/>
              <a:cxnLst/>
              <a:rect l="l" t="t" r="r" b="b"/>
              <a:pathLst>
                <a:path w="1666" h="6838" extrusionOk="0">
                  <a:moveTo>
                    <a:pt x="384" y="1"/>
                  </a:moveTo>
                  <a:cubicBezTo>
                    <a:pt x="369" y="1"/>
                    <a:pt x="355" y="4"/>
                    <a:pt x="340" y="10"/>
                  </a:cubicBezTo>
                  <a:cubicBezTo>
                    <a:pt x="285" y="37"/>
                    <a:pt x="264" y="103"/>
                    <a:pt x="290" y="152"/>
                  </a:cubicBezTo>
                  <a:cubicBezTo>
                    <a:pt x="302" y="179"/>
                    <a:pt x="1436" y="2590"/>
                    <a:pt x="22" y="6696"/>
                  </a:cubicBezTo>
                  <a:cubicBezTo>
                    <a:pt x="1" y="6751"/>
                    <a:pt x="33" y="6812"/>
                    <a:pt x="87" y="6833"/>
                  </a:cubicBezTo>
                  <a:cubicBezTo>
                    <a:pt x="99" y="6838"/>
                    <a:pt x="110" y="6838"/>
                    <a:pt x="120" y="6838"/>
                  </a:cubicBezTo>
                  <a:cubicBezTo>
                    <a:pt x="165" y="6838"/>
                    <a:pt x="208" y="6812"/>
                    <a:pt x="219" y="6767"/>
                  </a:cubicBezTo>
                  <a:cubicBezTo>
                    <a:pt x="1666" y="2569"/>
                    <a:pt x="532" y="162"/>
                    <a:pt x="482" y="58"/>
                  </a:cubicBezTo>
                  <a:cubicBezTo>
                    <a:pt x="462" y="22"/>
                    <a:pt x="424" y="1"/>
                    <a:pt x="38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50" name="Google Shape;2450;p38"/>
            <p:cNvSpPr/>
            <p:nvPr/>
          </p:nvSpPr>
          <p:spPr>
            <a:xfrm>
              <a:off x="7553650" y="3728275"/>
              <a:ext cx="133900" cy="121200"/>
            </a:xfrm>
            <a:custGeom>
              <a:avLst/>
              <a:gdLst/>
              <a:ahLst/>
              <a:cxnLst/>
              <a:rect l="l" t="t" r="r" b="b"/>
              <a:pathLst>
                <a:path w="5356" h="4848" extrusionOk="0">
                  <a:moveTo>
                    <a:pt x="5245" y="0"/>
                  </a:moveTo>
                  <a:cubicBezTo>
                    <a:pt x="5238" y="0"/>
                    <a:pt x="5231" y="1"/>
                    <a:pt x="5224" y="3"/>
                  </a:cubicBezTo>
                  <a:cubicBezTo>
                    <a:pt x="3284" y="342"/>
                    <a:pt x="170" y="4501"/>
                    <a:pt x="38" y="4677"/>
                  </a:cubicBezTo>
                  <a:cubicBezTo>
                    <a:pt x="0" y="4726"/>
                    <a:pt x="11" y="4792"/>
                    <a:pt x="61" y="4825"/>
                  </a:cubicBezTo>
                  <a:cubicBezTo>
                    <a:pt x="77" y="4842"/>
                    <a:pt x="99" y="4847"/>
                    <a:pt x="120" y="4847"/>
                  </a:cubicBezTo>
                  <a:cubicBezTo>
                    <a:pt x="153" y="4847"/>
                    <a:pt x="186" y="4830"/>
                    <a:pt x="208" y="4804"/>
                  </a:cubicBezTo>
                  <a:cubicBezTo>
                    <a:pt x="241" y="4764"/>
                    <a:pt x="3403" y="539"/>
                    <a:pt x="5262" y="210"/>
                  </a:cubicBezTo>
                  <a:cubicBezTo>
                    <a:pt x="5316" y="200"/>
                    <a:pt x="5355" y="145"/>
                    <a:pt x="5343" y="84"/>
                  </a:cubicBezTo>
                  <a:cubicBezTo>
                    <a:pt x="5339" y="36"/>
                    <a:pt x="5296" y="0"/>
                    <a:pt x="524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51" name="Google Shape;2451;p38"/>
            <p:cNvSpPr/>
            <p:nvPr/>
          </p:nvSpPr>
          <p:spPr>
            <a:xfrm>
              <a:off x="7734900" y="3786175"/>
              <a:ext cx="172550" cy="87400"/>
            </a:xfrm>
            <a:custGeom>
              <a:avLst/>
              <a:gdLst/>
              <a:ahLst/>
              <a:cxnLst/>
              <a:rect l="l" t="t" r="r" b="b"/>
              <a:pathLst>
                <a:path w="6902" h="3496" extrusionOk="0">
                  <a:moveTo>
                    <a:pt x="116" y="1"/>
                  </a:moveTo>
                  <a:cubicBezTo>
                    <a:pt x="107" y="1"/>
                    <a:pt x="98" y="2"/>
                    <a:pt x="89" y="4"/>
                  </a:cubicBezTo>
                  <a:cubicBezTo>
                    <a:pt x="34" y="21"/>
                    <a:pt x="1" y="75"/>
                    <a:pt x="13" y="131"/>
                  </a:cubicBezTo>
                  <a:cubicBezTo>
                    <a:pt x="34" y="207"/>
                    <a:pt x="494" y="2038"/>
                    <a:pt x="2188" y="3118"/>
                  </a:cubicBezTo>
                  <a:cubicBezTo>
                    <a:pt x="2621" y="3391"/>
                    <a:pt x="3120" y="3495"/>
                    <a:pt x="3623" y="3495"/>
                  </a:cubicBezTo>
                  <a:cubicBezTo>
                    <a:pt x="5143" y="3495"/>
                    <a:pt x="6742" y="2569"/>
                    <a:pt x="6830" y="2514"/>
                  </a:cubicBezTo>
                  <a:cubicBezTo>
                    <a:pt x="6886" y="2488"/>
                    <a:pt x="6901" y="2422"/>
                    <a:pt x="6869" y="2372"/>
                  </a:cubicBezTo>
                  <a:cubicBezTo>
                    <a:pt x="6850" y="2339"/>
                    <a:pt x="6814" y="2321"/>
                    <a:pt x="6777" y="2321"/>
                  </a:cubicBezTo>
                  <a:cubicBezTo>
                    <a:pt x="6760" y="2321"/>
                    <a:pt x="6742" y="2325"/>
                    <a:pt x="6726" y="2334"/>
                  </a:cubicBezTo>
                  <a:cubicBezTo>
                    <a:pt x="6705" y="2346"/>
                    <a:pt x="5094" y="3282"/>
                    <a:pt x="3614" y="3282"/>
                  </a:cubicBezTo>
                  <a:cubicBezTo>
                    <a:pt x="3146" y="3282"/>
                    <a:pt x="2690" y="3188"/>
                    <a:pt x="2303" y="2942"/>
                  </a:cubicBezTo>
                  <a:cubicBezTo>
                    <a:pt x="681" y="1906"/>
                    <a:pt x="220" y="98"/>
                    <a:pt x="220" y="81"/>
                  </a:cubicBezTo>
                  <a:cubicBezTo>
                    <a:pt x="206" y="35"/>
                    <a:pt x="165" y="1"/>
                    <a:pt x="11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2452" name="Google Shape;2452;p38"/>
          <p:cNvGrpSpPr/>
          <p:nvPr/>
        </p:nvGrpSpPr>
        <p:grpSpPr>
          <a:xfrm>
            <a:off x="7045650" y="285350"/>
            <a:ext cx="1579225" cy="2727475"/>
            <a:chOff x="7045650" y="285350"/>
            <a:chExt cx="1579225" cy="2727475"/>
          </a:xfrm>
        </p:grpSpPr>
        <p:grpSp>
          <p:nvGrpSpPr>
            <p:cNvPr id="2453" name="Google Shape;2453;p38"/>
            <p:cNvGrpSpPr/>
            <p:nvPr/>
          </p:nvGrpSpPr>
          <p:grpSpPr>
            <a:xfrm flipH="1">
              <a:off x="8185275" y="2099425"/>
              <a:ext cx="439600" cy="913400"/>
              <a:chOff x="7212850" y="2109375"/>
              <a:chExt cx="439600" cy="913400"/>
            </a:xfrm>
          </p:grpSpPr>
          <p:sp>
            <p:nvSpPr>
              <p:cNvPr id="2454" name="Google Shape;2454;p38"/>
              <p:cNvSpPr/>
              <p:nvPr/>
            </p:nvSpPr>
            <p:spPr>
              <a:xfrm>
                <a:off x="7379875" y="2398250"/>
                <a:ext cx="172675" cy="624525"/>
              </a:xfrm>
              <a:custGeom>
                <a:avLst/>
                <a:gdLst/>
                <a:ahLst/>
                <a:cxnLst/>
                <a:rect l="l" t="t" r="r" b="b"/>
                <a:pathLst>
                  <a:path w="6907" h="24981" extrusionOk="0">
                    <a:moveTo>
                      <a:pt x="888" y="13898"/>
                    </a:moveTo>
                    <a:cubicBezTo>
                      <a:pt x="1421" y="13898"/>
                      <a:pt x="2198" y="14288"/>
                      <a:pt x="2960" y="14957"/>
                    </a:cubicBezTo>
                    <a:cubicBezTo>
                      <a:pt x="2371" y="15347"/>
                      <a:pt x="1743" y="15553"/>
                      <a:pt x="1245" y="15553"/>
                    </a:cubicBezTo>
                    <a:cubicBezTo>
                      <a:pt x="1072" y="15553"/>
                      <a:pt x="914" y="15528"/>
                      <a:pt x="779" y="15477"/>
                    </a:cubicBezTo>
                    <a:cubicBezTo>
                      <a:pt x="401" y="15340"/>
                      <a:pt x="220" y="15017"/>
                      <a:pt x="248" y="14535"/>
                    </a:cubicBezTo>
                    <a:cubicBezTo>
                      <a:pt x="263" y="14194"/>
                      <a:pt x="407" y="13992"/>
                      <a:pt x="670" y="13926"/>
                    </a:cubicBezTo>
                    <a:cubicBezTo>
                      <a:pt x="736" y="13910"/>
                      <a:pt x="812" y="13898"/>
                      <a:pt x="888" y="13898"/>
                    </a:cubicBezTo>
                    <a:close/>
                    <a:moveTo>
                      <a:pt x="3308" y="0"/>
                    </a:moveTo>
                    <a:cubicBezTo>
                      <a:pt x="3277" y="0"/>
                      <a:pt x="3246" y="13"/>
                      <a:pt x="3223" y="38"/>
                    </a:cubicBezTo>
                    <a:cubicBezTo>
                      <a:pt x="3190" y="81"/>
                      <a:pt x="2446" y="1052"/>
                      <a:pt x="2133" y="2669"/>
                    </a:cubicBezTo>
                    <a:cubicBezTo>
                      <a:pt x="1848" y="4154"/>
                      <a:pt x="1902" y="6484"/>
                      <a:pt x="3789" y="9147"/>
                    </a:cubicBezTo>
                    <a:cubicBezTo>
                      <a:pt x="5433" y="11454"/>
                      <a:pt x="4621" y="13175"/>
                      <a:pt x="3997" y="13992"/>
                    </a:cubicBezTo>
                    <a:cubicBezTo>
                      <a:pt x="3744" y="14321"/>
                      <a:pt x="3448" y="14601"/>
                      <a:pt x="3141" y="14831"/>
                    </a:cubicBezTo>
                    <a:cubicBezTo>
                      <a:pt x="2315" y="14099"/>
                      <a:pt x="1468" y="13689"/>
                      <a:pt x="875" y="13689"/>
                    </a:cubicBezTo>
                    <a:cubicBezTo>
                      <a:pt x="784" y="13689"/>
                      <a:pt x="698" y="13698"/>
                      <a:pt x="620" y="13718"/>
                    </a:cubicBezTo>
                    <a:cubicBezTo>
                      <a:pt x="263" y="13806"/>
                      <a:pt x="61" y="14096"/>
                      <a:pt x="33" y="14523"/>
                    </a:cubicBezTo>
                    <a:cubicBezTo>
                      <a:pt x="0" y="15099"/>
                      <a:pt x="242" y="15505"/>
                      <a:pt x="703" y="15681"/>
                    </a:cubicBezTo>
                    <a:cubicBezTo>
                      <a:pt x="868" y="15742"/>
                      <a:pt x="1053" y="15771"/>
                      <a:pt x="1249" y="15771"/>
                    </a:cubicBezTo>
                    <a:cubicBezTo>
                      <a:pt x="1826" y="15771"/>
                      <a:pt x="2506" y="15521"/>
                      <a:pt x="3119" y="15099"/>
                    </a:cubicBezTo>
                    <a:cubicBezTo>
                      <a:pt x="3602" y="15549"/>
                      <a:pt x="4068" y="16102"/>
                      <a:pt x="4452" y="16744"/>
                    </a:cubicBezTo>
                    <a:cubicBezTo>
                      <a:pt x="5400" y="18295"/>
                      <a:pt x="6539" y="21408"/>
                      <a:pt x="3547" y="24806"/>
                    </a:cubicBezTo>
                    <a:cubicBezTo>
                      <a:pt x="3508" y="24849"/>
                      <a:pt x="3508" y="24915"/>
                      <a:pt x="3552" y="24954"/>
                    </a:cubicBezTo>
                    <a:cubicBezTo>
                      <a:pt x="3574" y="24975"/>
                      <a:pt x="3602" y="24981"/>
                      <a:pt x="3624" y="24981"/>
                    </a:cubicBezTo>
                    <a:cubicBezTo>
                      <a:pt x="3657" y="24981"/>
                      <a:pt x="3683" y="24970"/>
                      <a:pt x="3706" y="24948"/>
                    </a:cubicBezTo>
                    <a:cubicBezTo>
                      <a:pt x="6906" y="21315"/>
                      <a:pt x="5421" y="17922"/>
                      <a:pt x="4632" y="16635"/>
                    </a:cubicBezTo>
                    <a:cubicBezTo>
                      <a:pt x="4237" y="15982"/>
                      <a:pt x="3777" y="15428"/>
                      <a:pt x="3295" y="14973"/>
                    </a:cubicBezTo>
                    <a:cubicBezTo>
                      <a:pt x="3618" y="14732"/>
                      <a:pt x="3914" y="14447"/>
                      <a:pt x="4166" y="14118"/>
                    </a:cubicBezTo>
                    <a:cubicBezTo>
                      <a:pt x="4824" y="13258"/>
                      <a:pt x="5679" y="11444"/>
                      <a:pt x="3964" y="9021"/>
                    </a:cubicBezTo>
                    <a:cubicBezTo>
                      <a:pt x="440" y="4061"/>
                      <a:pt x="3361" y="208"/>
                      <a:pt x="3394" y="170"/>
                    </a:cubicBezTo>
                    <a:cubicBezTo>
                      <a:pt x="3427" y="126"/>
                      <a:pt x="3420" y="60"/>
                      <a:pt x="3372" y="21"/>
                    </a:cubicBezTo>
                    <a:cubicBezTo>
                      <a:pt x="3353" y="7"/>
                      <a:pt x="3331" y="0"/>
                      <a:pt x="330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55" name="Google Shape;2455;p38"/>
              <p:cNvSpPr/>
              <p:nvPr/>
            </p:nvSpPr>
            <p:spPr>
              <a:xfrm>
                <a:off x="7212850" y="2109375"/>
                <a:ext cx="439600" cy="491250"/>
              </a:xfrm>
              <a:custGeom>
                <a:avLst/>
                <a:gdLst/>
                <a:ahLst/>
                <a:cxnLst/>
                <a:rect l="l" t="t" r="r" b="b"/>
                <a:pathLst>
                  <a:path w="17584" h="19650" extrusionOk="0">
                    <a:moveTo>
                      <a:pt x="8793" y="0"/>
                    </a:moveTo>
                    <a:cubicBezTo>
                      <a:pt x="3936" y="0"/>
                      <a:pt x="0" y="4397"/>
                      <a:pt x="0" y="9823"/>
                    </a:cubicBezTo>
                    <a:cubicBezTo>
                      <a:pt x="0" y="15249"/>
                      <a:pt x="3936" y="19650"/>
                      <a:pt x="8793" y="19650"/>
                    </a:cubicBezTo>
                    <a:cubicBezTo>
                      <a:pt x="13648" y="19650"/>
                      <a:pt x="17583" y="15249"/>
                      <a:pt x="17583" y="9823"/>
                    </a:cubicBezTo>
                    <a:cubicBezTo>
                      <a:pt x="17583" y="4397"/>
                      <a:pt x="13648" y="0"/>
                      <a:pt x="879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56" name="Google Shape;2456;p38"/>
              <p:cNvSpPr/>
              <p:nvPr/>
            </p:nvSpPr>
            <p:spPr>
              <a:xfrm>
                <a:off x="7443875" y="2576275"/>
                <a:ext cx="56150" cy="64750"/>
              </a:xfrm>
              <a:custGeom>
                <a:avLst/>
                <a:gdLst/>
                <a:ahLst/>
                <a:cxnLst/>
                <a:rect l="l" t="t" r="r" b="b"/>
                <a:pathLst>
                  <a:path w="2246" h="2590" extrusionOk="0">
                    <a:moveTo>
                      <a:pt x="429" y="1"/>
                    </a:moveTo>
                    <a:cubicBezTo>
                      <a:pt x="322" y="1"/>
                      <a:pt x="267" y="64"/>
                      <a:pt x="296" y="212"/>
                    </a:cubicBezTo>
                    <a:cubicBezTo>
                      <a:pt x="296" y="212"/>
                      <a:pt x="0" y="2322"/>
                      <a:pt x="296" y="2530"/>
                    </a:cubicBezTo>
                    <a:cubicBezTo>
                      <a:pt x="351" y="2570"/>
                      <a:pt x="440" y="2589"/>
                      <a:pt x="550" y="2589"/>
                    </a:cubicBezTo>
                    <a:cubicBezTo>
                      <a:pt x="1029" y="2589"/>
                      <a:pt x="1903" y="2227"/>
                      <a:pt x="2072" y="1670"/>
                    </a:cubicBezTo>
                    <a:cubicBezTo>
                      <a:pt x="2245" y="1116"/>
                      <a:pt x="880" y="1"/>
                      <a:pt x="42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57" name="Google Shape;2457;p38"/>
              <p:cNvSpPr/>
              <p:nvPr/>
            </p:nvSpPr>
            <p:spPr>
              <a:xfrm>
                <a:off x="7393800" y="2141850"/>
                <a:ext cx="207625" cy="129925"/>
              </a:xfrm>
              <a:custGeom>
                <a:avLst/>
                <a:gdLst/>
                <a:ahLst/>
                <a:cxnLst/>
                <a:rect l="l" t="t" r="r" b="b"/>
                <a:pathLst>
                  <a:path w="8305" h="5197" extrusionOk="0">
                    <a:moveTo>
                      <a:pt x="1619" y="1"/>
                    </a:moveTo>
                    <a:cubicBezTo>
                      <a:pt x="393" y="1"/>
                      <a:pt x="0" y="527"/>
                      <a:pt x="3126" y="1957"/>
                    </a:cubicBezTo>
                    <a:cubicBezTo>
                      <a:pt x="5688" y="3134"/>
                      <a:pt x="7851" y="5197"/>
                      <a:pt x="8240" y="5197"/>
                    </a:cubicBezTo>
                    <a:cubicBezTo>
                      <a:pt x="8283" y="5197"/>
                      <a:pt x="8305" y="5171"/>
                      <a:pt x="8301" y="5114"/>
                    </a:cubicBezTo>
                    <a:cubicBezTo>
                      <a:pt x="8099" y="1804"/>
                      <a:pt x="4092" y="467"/>
                      <a:pt x="4092" y="467"/>
                    </a:cubicBezTo>
                    <a:cubicBezTo>
                      <a:pt x="3342" y="181"/>
                      <a:pt x="2338" y="1"/>
                      <a:pt x="161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2458" name="Google Shape;2458;p38"/>
            <p:cNvGrpSpPr/>
            <p:nvPr/>
          </p:nvGrpSpPr>
          <p:grpSpPr>
            <a:xfrm flipH="1">
              <a:off x="7045650" y="1449350"/>
              <a:ext cx="439600" cy="913400"/>
              <a:chOff x="7212850" y="2109375"/>
              <a:chExt cx="439600" cy="913400"/>
            </a:xfrm>
          </p:grpSpPr>
          <p:sp>
            <p:nvSpPr>
              <p:cNvPr id="2459" name="Google Shape;2459;p38"/>
              <p:cNvSpPr/>
              <p:nvPr/>
            </p:nvSpPr>
            <p:spPr>
              <a:xfrm>
                <a:off x="7379875" y="2398250"/>
                <a:ext cx="172675" cy="624525"/>
              </a:xfrm>
              <a:custGeom>
                <a:avLst/>
                <a:gdLst/>
                <a:ahLst/>
                <a:cxnLst/>
                <a:rect l="l" t="t" r="r" b="b"/>
                <a:pathLst>
                  <a:path w="6907" h="24981" extrusionOk="0">
                    <a:moveTo>
                      <a:pt x="888" y="13898"/>
                    </a:moveTo>
                    <a:cubicBezTo>
                      <a:pt x="1421" y="13898"/>
                      <a:pt x="2198" y="14288"/>
                      <a:pt x="2960" y="14957"/>
                    </a:cubicBezTo>
                    <a:cubicBezTo>
                      <a:pt x="2371" y="15347"/>
                      <a:pt x="1743" y="15553"/>
                      <a:pt x="1245" y="15553"/>
                    </a:cubicBezTo>
                    <a:cubicBezTo>
                      <a:pt x="1072" y="15553"/>
                      <a:pt x="914" y="15528"/>
                      <a:pt x="779" y="15477"/>
                    </a:cubicBezTo>
                    <a:cubicBezTo>
                      <a:pt x="401" y="15340"/>
                      <a:pt x="220" y="15017"/>
                      <a:pt x="248" y="14535"/>
                    </a:cubicBezTo>
                    <a:cubicBezTo>
                      <a:pt x="263" y="14194"/>
                      <a:pt x="407" y="13992"/>
                      <a:pt x="670" y="13926"/>
                    </a:cubicBezTo>
                    <a:cubicBezTo>
                      <a:pt x="736" y="13910"/>
                      <a:pt x="812" y="13898"/>
                      <a:pt x="888" y="13898"/>
                    </a:cubicBezTo>
                    <a:close/>
                    <a:moveTo>
                      <a:pt x="3308" y="0"/>
                    </a:moveTo>
                    <a:cubicBezTo>
                      <a:pt x="3277" y="0"/>
                      <a:pt x="3246" y="13"/>
                      <a:pt x="3223" y="38"/>
                    </a:cubicBezTo>
                    <a:cubicBezTo>
                      <a:pt x="3190" y="81"/>
                      <a:pt x="2446" y="1052"/>
                      <a:pt x="2133" y="2669"/>
                    </a:cubicBezTo>
                    <a:cubicBezTo>
                      <a:pt x="1848" y="4154"/>
                      <a:pt x="1902" y="6484"/>
                      <a:pt x="3789" y="9147"/>
                    </a:cubicBezTo>
                    <a:cubicBezTo>
                      <a:pt x="5433" y="11454"/>
                      <a:pt x="4621" y="13175"/>
                      <a:pt x="3997" y="13992"/>
                    </a:cubicBezTo>
                    <a:cubicBezTo>
                      <a:pt x="3744" y="14321"/>
                      <a:pt x="3448" y="14601"/>
                      <a:pt x="3141" y="14831"/>
                    </a:cubicBezTo>
                    <a:cubicBezTo>
                      <a:pt x="2315" y="14099"/>
                      <a:pt x="1468" y="13689"/>
                      <a:pt x="875" y="13689"/>
                    </a:cubicBezTo>
                    <a:cubicBezTo>
                      <a:pt x="784" y="13689"/>
                      <a:pt x="698" y="13698"/>
                      <a:pt x="620" y="13718"/>
                    </a:cubicBezTo>
                    <a:cubicBezTo>
                      <a:pt x="263" y="13806"/>
                      <a:pt x="61" y="14096"/>
                      <a:pt x="33" y="14523"/>
                    </a:cubicBezTo>
                    <a:cubicBezTo>
                      <a:pt x="0" y="15099"/>
                      <a:pt x="242" y="15505"/>
                      <a:pt x="703" y="15681"/>
                    </a:cubicBezTo>
                    <a:cubicBezTo>
                      <a:pt x="868" y="15742"/>
                      <a:pt x="1053" y="15771"/>
                      <a:pt x="1249" y="15771"/>
                    </a:cubicBezTo>
                    <a:cubicBezTo>
                      <a:pt x="1826" y="15771"/>
                      <a:pt x="2506" y="15521"/>
                      <a:pt x="3119" y="15099"/>
                    </a:cubicBezTo>
                    <a:cubicBezTo>
                      <a:pt x="3602" y="15549"/>
                      <a:pt x="4068" y="16102"/>
                      <a:pt x="4452" y="16744"/>
                    </a:cubicBezTo>
                    <a:cubicBezTo>
                      <a:pt x="5400" y="18295"/>
                      <a:pt x="6539" y="21408"/>
                      <a:pt x="3547" y="24806"/>
                    </a:cubicBezTo>
                    <a:cubicBezTo>
                      <a:pt x="3508" y="24849"/>
                      <a:pt x="3508" y="24915"/>
                      <a:pt x="3552" y="24954"/>
                    </a:cubicBezTo>
                    <a:cubicBezTo>
                      <a:pt x="3574" y="24975"/>
                      <a:pt x="3602" y="24981"/>
                      <a:pt x="3624" y="24981"/>
                    </a:cubicBezTo>
                    <a:cubicBezTo>
                      <a:pt x="3657" y="24981"/>
                      <a:pt x="3683" y="24970"/>
                      <a:pt x="3706" y="24948"/>
                    </a:cubicBezTo>
                    <a:cubicBezTo>
                      <a:pt x="6906" y="21315"/>
                      <a:pt x="5421" y="17922"/>
                      <a:pt x="4632" y="16635"/>
                    </a:cubicBezTo>
                    <a:cubicBezTo>
                      <a:pt x="4237" y="15982"/>
                      <a:pt x="3777" y="15428"/>
                      <a:pt x="3295" y="14973"/>
                    </a:cubicBezTo>
                    <a:cubicBezTo>
                      <a:pt x="3618" y="14732"/>
                      <a:pt x="3914" y="14447"/>
                      <a:pt x="4166" y="14118"/>
                    </a:cubicBezTo>
                    <a:cubicBezTo>
                      <a:pt x="4824" y="13258"/>
                      <a:pt x="5679" y="11444"/>
                      <a:pt x="3964" y="9021"/>
                    </a:cubicBezTo>
                    <a:cubicBezTo>
                      <a:pt x="440" y="4061"/>
                      <a:pt x="3361" y="208"/>
                      <a:pt x="3394" y="170"/>
                    </a:cubicBezTo>
                    <a:cubicBezTo>
                      <a:pt x="3427" y="126"/>
                      <a:pt x="3420" y="60"/>
                      <a:pt x="3372" y="21"/>
                    </a:cubicBezTo>
                    <a:cubicBezTo>
                      <a:pt x="3353" y="7"/>
                      <a:pt x="3331" y="0"/>
                      <a:pt x="330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60" name="Google Shape;2460;p38"/>
              <p:cNvSpPr/>
              <p:nvPr/>
            </p:nvSpPr>
            <p:spPr>
              <a:xfrm>
                <a:off x="7212850" y="2109375"/>
                <a:ext cx="439600" cy="491250"/>
              </a:xfrm>
              <a:custGeom>
                <a:avLst/>
                <a:gdLst/>
                <a:ahLst/>
                <a:cxnLst/>
                <a:rect l="l" t="t" r="r" b="b"/>
                <a:pathLst>
                  <a:path w="17584" h="19650" extrusionOk="0">
                    <a:moveTo>
                      <a:pt x="8793" y="0"/>
                    </a:moveTo>
                    <a:cubicBezTo>
                      <a:pt x="3936" y="0"/>
                      <a:pt x="0" y="4397"/>
                      <a:pt x="0" y="9823"/>
                    </a:cubicBezTo>
                    <a:cubicBezTo>
                      <a:pt x="0" y="15249"/>
                      <a:pt x="3936" y="19650"/>
                      <a:pt x="8793" y="19650"/>
                    </a:cubicBezTo>
                    <a:cubicBezTo>
                      <a:pt x="13648" y="19650"/>
                      <a:pt x="17583" y="15249"/>
                      <a:pt x="17583" y="9823"/>
                    </a:cubicBezTo>
                    <a:cubicBezTo>
                      <a:pt x="17583" y="4397"/>
                      <a:pt x="13648" y="0"/>
                      <a:pt x="8793"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61" name="Google Shape;2461;p38"/>
              <p:cNvSpPr/>
              <p:nvPr/>
            </p:nvSpPr>
            <p:spPr>
              <a:xfrm>
                <a:off x="7443875" y="2576275"/>
                <a:ext cx="56150" cy="64750"/>
              </a:xfrm>
              <a:custGeom>
                <a:avLst/>
                <a:gdLst/>
                <a:ahLst/>
                <a:cxnLst/>
                <a:rect l="l" t="t" r="r" b="b"/>
                <a:pathLst>
                  <a:path w="2246" h="2590" extrusionOk="0">
                    <a:moveTo>
                      <a:pt x="429" y="1"/>
                    </a:moveTo>
                    <a:cubicBezTo>
                      <a:pt x="322" y="1"/>
                      <a:pt x="267" y="64"/>
                      <a:pt x="296" y="212"/>
                    </a:cubicBezTo>
                    <a:cubicBezTo>
                      <a:pt x="296" y="212"/>
                      <a:pt x="0" y="2322"/>
                      <a:pt x="296" y="2530"/>
                    </a:cubicBezTo>
                    <a:cubicBezTo>
                      <a:pt x="351" y="2570"/>
                      <a:pt x="440" y="2589"/>
                      <a:pt x="550" y="2589"/>
                    </a:cubicBezTo>
                    <a:cubicBezTo>
                      <a:pt x="1029" y="2589"/>
                      <a:pt x="1903" y="2227"/>
                      <a:pt x="2072" y="1670"/>
                    </a:cubicBezTo>
                    <a:cubicBezTo>
                      <a:pt x="2245" y="1116"/>
                      <a:pt x="880" y="1"/>
                      <a:pt x="429"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62" name="Google Shape;2462;p38"/>
              <p:cNvSpPr/>
              <p:nvPr/>
            </p:nvSpPr>
            <p:spPr>
              <a:xfrm>
                <a:off x="7393800" y="2141850"/>
                <a:ext cx="207625" cy="129925"/>
              </a:xfrm>
              <a:custGeom>
                <a:avLst/>
                <a:gdLst/>
                <a:ahLst/>
                <a:cxnLst/>
                <a:rect l="l" t="t" r="r" b="b"/>
                <a:pathLst>
                  <a:path w="8305" h="5197" extrusionOk="0">
                    <a:moveTo>
                      <a:pt x="1619" y="1"/>
                    </a:moveTo>
                    <a:cubicBezTo>
                      <a:pt x="393" y="1"/>
                      <a:pt x="0" y="527"/>
                      <a:pt x="3126" y="1957"/>
                    </a:cubicBezTo>
                    <a:cubicBezTo>
                      <a:pt x="5688" y="3134"/>
                      <a:pt x="7851" y="5197"/>
                      <a:pt x="8240" y="5197"/>
                    </a:cubicBezTo>
                    <a:cubicBezTo>
                      <a:pt x="8283" y="5197"/>
                      <a:pt x="8305" y="5171"/>
                      <a:pt x="8301" y="5114"/>
                    </a:cubicBezTo>
                    <a:cubicBezTo>
                      <a:pt x="8099" y="1804"/>
                      <a:pt x="4092" y="467"/>
                      <a:pt x="4092" y="467"/>
                    </a:cubicBezTo>
                    <a:cubicBezTo>
                      <a:pt x="3342" y="181"/>
                      <a:pt x="2338" y="1"/>
                      <a:pt x="161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2463" name="Google Shape;2463;p38"/>
            <p:cNvGrpSpPr/>
            <p:nvPr/>
          </p:nvGrpSpPr>
          <p:grpSpPr>
            <a:xfrm flipH="1">
              <a:off x="8157625" y="285350"/>
              <a:ext cx="439600" cy="913400"/>
              <a:chOff x="7212850" y="2109375"/>
              <a:chExt cx="439600" cy="913400"/>
            </a:xfrm>
          </p:grpSpPr>
          <p:sp>
            <p:nvSpPr>
              <p:cNvPr id="2464" name="Google Shape;2464;p38"/>
              <p:cNvSpPr/>
              <p:nvPr/>
            </p:nvSpPr>
            <p:spPr>
              <a:xfrm>
                <a:off x="7379875" y="2398250"/>
                <a:ext cx="172675" cy="624525"/>
              </a:xfrm>
              <a:custGeom>
                <a:avLst/>
                <a:gdLst/>
                <a:ahLst/>
                <a:cxnLst/>
                <a:rect l="l" t="t" r="r" b="b"/>
                <a:pathLst>
                  <a:path w="6907" h="24981" extrusionOk="0">
                    <a:moveTo>
                      <a:pt x="888" y="13898"/>
                    </a:moveTo>
                    <a:cubicBezTo>
                      <a:pt x="1421" y="13898"/>
                      <a:pt x="2198" y="14288"/>
                      <a:pt x="2960" y="14957"/>
                    </a:cubicBezTo>
                    <a:cubicBezTo>
                      <a:pt x="2371" y="15347"/>
                      <a:pt x="1743" y="15553"/>
                      <a:pt x="1245" y="15553"/>
                    </a:cubicBezTo>
                    <a:cubicBezTo>
                      <a:pt x="1072" y="15553"/>
                      <a:pt x="914" y="15528"/>
                      <a:pt x="779" y="15477"/>
                    </a:cubicBezTo>
                    <a:cubicBezTo>
                      <a:pt x="401" y="15340"/>
                      <a:pt x="220" y="15017"/>
                      <a:pt x="248" y="14535"/>
                    </a:cubicBezTo>
                    <a:cubicBezTo>
                      <a:pt x="263" y="14194"/>
                      <a:pt x="407" y="13992"/>
                      <a:pt x="670" y="13926"/>
                    </a:cubicBezTo>
                    <a:cubicBezTo>
                      <a:pt x="736" y="13910"/>
                      <a:pt x="812" y="13898"/>
                      <a:pt x="888" y="13898"/>
                    </a:cubicBezTo>
                    <a:close/>
                    <a:moveTo>
                      <a:pt x="3308" y="0"/>
                    </a:moveTo>
                    <a:cubicBezTo>
                      <a:pt x="3277" y="0"/>
                      <a:pt x="3246" y="13"/>
                      <a:pt x="3223" y="38"/>
                    </a:cubicBezTo>
                    <a:cubicBezTo>
                      <a:pt x="3190" y="81"/>
                      <a:pt x="2446" y="1052"/>
                      <a:pt x="2133" y="2669"/>
                    </a:cubicBezTo>
                    <a:cubicBezTo>
                      <a:pt x="1848" y="4154"/>
                      <a:pt x="1902" y="6484"/>
                      <a:pt x="3789" y="9147"/>
                    </a:cubicBezTo>
                    <a:cubicBezTo>
                      <a:pt x="5433" y="11454"/>
                      <a:pt x="4621" y="13175"/>
                      <a:pt x="3997" y="13992"/>
                    </a:cubicBezTo>
                    <a:cubicBezTo>
                      <a:pt x="3744" y="14321"/>
                      <a:pt x="3448" y="14601"/>
                      <a:pt x="3141" y="14831"/>
                    </a:cubicBezTo>
                    <a:cubicBezTo>
                      <a:pt x="2315" y="14099"/>
                      <a:pt x="1468" y="13689"/>
                      <a:pt x="875" y="13689"/>
                    </a:cubicBezTo>
                    <a:cubicBezTo>
                      <a:pt x="784" y="13689"/>
                      <a:pt x="698" y="13698"/>
                      <a:pt x="620" y="13718"/>
                    </a:cubicBezTo>
                    <a:cubicBezTo>
                      <a:pt x="263" y="13806"/>
                      <a:pt x="61" y="14096"/>
                      <a:pt x="33" y="14523"/>
                    </a:cubicBezTo>
                    <a:cubicBezTo>
                      <a:pt x="0" y="15099"/>
                      <a:pt x="242" y="15505"/>
                      <a:pt x="703" y="15681"/>
                    </a:cubicBezTo>
                    <a:cubicBezTo>
                      <a:pt x="868" y="15742"/>
                      <a:pt x="1053" y="15771"/>
                      <a:pt x="1249" y="15771"/>
                    </a:cubicBezTo>
                    <a:cubicBezTo>
                      <a:pt x="1826" y="15771"/>
                      <a:pt x="2506" y="15521"/>
                      <a:pt x="3119" y="15099"/>
                    </a:cubicBezTo>
                    <a:cubicBezTo>
                      <a:pt x="3602" y="15549"/>
                      <a:pt x="4068" y="16102"/>
                      <a:pt x="4452" y="16744"/>
                    </a:cubicBezTo>
                    <a:cubicBezTo>
                      <a:pt x="5400" y="18295"/>
                      <a:pt x="6539" y="21408"/>
                      <a:pt x="3547" y="24806"/>
                    </a:cubicBezTo>
                    <a:cubicBezTo>
                      <a:pt x="3508" y="24849"/>
                      <a:pt x="3508" y="24915"/>
                      <a:pt x="3552" y="24954"/>
                    </a:cubicBezTo>
                    <a:cubicBezTo>
                      <a:pt x="3574" y="24975"/>
                      <a:pt x="3602" y="24981"/>
                      <a:pt x="3624" y="24981"/>
                    </a:cubicBezTo>
                    <a:cubicBezTo>
                      <a:pt x="3657" y="24981"/>
                      <a:pt x="3683" y="24970"/>
                      <a:pt x="3706" y="24948"/>
                    </a:cubicBezTo>
                    <a:cubicBezTo>
                      <a:pt x="6906" y="21315"/>
                      <a:pt x="5421" y="17922"/>
                      <a:pt x="4632" y="16635"/>
                    </a:cubicBezTo>
                    <a:cubicBezTo>
                      <a:pt x="4237" y="15982"/>
                      <a:pt x="3777" y="15428"/>
                      <a:pt x="3295" y="14973"/>
                    </a:cubicBezTo>
                    <a:cubicBezTo>
                      <a:pt x="3618" y="14732"/>
                      <a:pt x="3914" y="14447"/>
                      <a:pt x="4166" y="14118"/>
                    </a:cubicBezTo>
                    <a:cubicBezTo>
                      <a:pt x="4824" y="13258"/>
                      <a:pt x="5679" y="11444"/>
                      <a:pt x="3964" y="9021"/>
                    </a:cubicBezTo>
                    <a:cubicBezTo>
                      <a:pt x="440" y="4061"/>
                      <a:pt x="3361" y="208"/>
                      <a:pt x="3394" y="170"/>
                    </a:cubicBezTo>
                    <a:cubicBezTo>
                      <a:pt x="3427" y="126"/>
                      <a:pt x="3420" y="60"/>
                      <a:pt x="3372" y="21"/>
                    </a:cubicBezTo>
                    <a:cubicBezTo>
                      <a:pt x="3353" y="7"/>
                      <a:pt x="3331" y="0"/>
                      <a:pt x="330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65" name="Google Shape;2465;p38"/>
              <p:cNvSpPr/>
              <p:nvPr/>
            </p:nvSpPr>
            <p:spPr>
              <a:xfrm>
                <a:off x="7212850" y="2109375"/>
                <a:ext cx="439600" cy="491250"/>
              </a:xfrm>
              <a:custGeom>
                <a:avLst/>
                <a:gdLst/>
                <a:ahLst/>
                <a:cxnLst/>
                <a:rect l="l" t="t" r="r" b="b"/>
                <a:pathLst>
                  <a:path w="17584" h="19650" extrusionOk="0">
                    <a:moveTo>
                      <a:pt x="8793" y="0"/>
                    </a:moveTo>
                    <a:cubicBezTo>
                      <a:pt x="3936" y="0"/>
                      <a:pt x="0" y="4397"/>
                      <a:pt x="0" y="9823"/>
                    </a:cubicBezTo>
                    <a:cubicBezTo>
                      <a:pt x="0" y="15249"/>
                      <a:pt x="3936" y="19650"/>
                      <a:pt x="8793" y="19650"/>
                    </a:cubicBezTo>
                    <a:cubicBezTo>
                      <a:pt x="13648" y="19650"/>
                      <a:pt x="17583" y="15249"/>
                      <a:pt x="17583" y="9823"/>
                    </a:cubicBezTo>
                    <a:cubicBezTo>
                      <a:pt x="17583" y="4397"/>
                      <a:pt x="13648" y="0"/>
                      <a:pt x="8793"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66" name="Google Shape;2466;p38"/>
              <p:cNvSpPr/>
              <p:nvPr/>
            </p:nvSpPr>
            <p:spPr>
              <a:xfrm>
                <a:off x="7443875" y="2576275"/>
                <a:ext cx="56150" cy="64750"/>
              </a:xfrm>
              <a:custGeom>
                <a:avLst/>
                <a:gdLst/>
                <a:ahLst/>
                <a:cxnLst/>
                <a:rect l="l" t="t" r="r" b="b"/>
                <a:pathLst>
                  <a:path w="2246" h="2590" extrusionOk="0">
                    <a:moveTo>
                      <a:pt x="429" y="1"/>
                    </a:moveTo>
                    <a:cubicBezTo>
                      <a:pt x="322" y="1"/>
                      <a:pt x="267" y="64"/>
                      <a:pt x="296" y="212"/>
                    </a:cubicBezTo>
                    <a:cubicBezTo>
                      <a:pt x="296" y="212"/>
                      <a:pt x="0" y="2322"/>
                      <a:pt x="296" y="2530"/>
                    </a:cubicBezTo>
                    <a:cubicBezTo>
                      <a:pt x="351" y="2570"/>
                      <a:pt x="440" y="2589"/>
                      <a:pt x="550" y="2589"/>
                    </a:cubicBezTo>
                    <a:cubicBezTo>
                      <a:pt x="1029" y="2589"/>
                      <a:pt x="1903" y="2227"/>
                      <a:pt x="2072" y="1670"/>
                    </a:cubicBezTo>
                    <a:cubicBezTo>
                      <a:pt x="2245" y="1116"/>
                      <a:pt x="880" y="1"/>
                      <a:pt x="42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67" name="Google Shape;2467;p38"/>
              <p:cNvSpPr/>
              <p:nvPr/>
            </p:nvSpPr>
            <p:spPr>
              <a:xfrm>
                <a:off x="7393800" y="2141850"/>
                <a:ext cx="207625" cy="129925"/>
              </a:xfrm>
              <a:custGeom>
                <a:avLst/>
                <a:gdLst/>
                <a:ahLst/>
                <a:cxnLst/>
                <a:rect l="l" t="t" r="r" b="b"/>
                <a:pathLst>
                  <a:path w="8305" h="5197" extrusionOk="0">
                    <a:moveTo>
                      <a:pt x="1619" y="1"/>
                    </a:moveTo>
                    <a:cubicBezTo>
                      <a:pt x="393" y="1"/>
                      <a:pt x="0" y="527"/>
                      <a:pt x="3126" y="1957"/>
                    </a:cubicBezTo>
                    <a:cubicBezTo>
                      <a:pt x="5688" y="3134"/>
                      <a:pt x="7851" y="5197"/>
                      <a:pt x="8240" y="5197"/>
                    </a:cubicBezTo>
                    <a:cubicBezTo>
                      <a:pt x="8283" y="5197"/>
                      <a:pt x="8305" y="5171"/>
                      <a:pt x="8301" y="5114"/>
                    </a:cubicBezTo>
                    <a:cubicBezTo>
                      <a:pt x="8099" y="1804"/>
                      <a:pt x="4092" y="467"/>
                      <a:pt x="4092" y="467"/>
                    </a:cubicBezTo>
                    <a:cubicBezTo>
                      <a:pt x="3342" y="181"/>
                      <a:pt x="2338" y="1"/>
                      <a:pt x="161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grpSp>
        <p:nvGrpSpPr>
          <p:cNvPr id="2468" name="Google Shape;2468;p38"/>
          <p:cNvGrpSpPr/>
          <p:nvPr/>
        </p:nvGrpSpPr>
        <p:grpSpPr>
          <a:xfrm>
            <a:off x="955876" y="768600"/>
            <a:ext cx="764300" cy="754550"/>
            <a:chOff x="955876" y="768600"/>
            <a:chExt cx="764300" cy="754550"/>
          </a:xfrm>
        </p:grpSpPr>
        <p:sp>
          <p:nvSpPr>
            <p:cNvPr id="2469" name="Google Shape;2469;p38"/>
            <p:cNvSpPr/>
            <p:nvPr/>
          </p:nvSpPr>
          <p:spPr>
            <a:xfrm flipH="1">
              <a:off x="1526676" y="770125"/>
              <a:ext cx="193500" cy="183900"/>
            </a:xfrm>
            <a:prstGeom prst="star5">
              <a:avLst>
                <a:gd name="adj" fmla="val 19098"/>
                <a:gd name="hf" fmla="val 105146"/>
                <a:gd name="vf" fmla="val 110557"/>
              </a:avLst>
            </a:pr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70" name="Google Shape;2470;p38"/>
            <p:cNvSpPr/>
            <p:nvPr/>
          </p:nvSpPr>
          <p:spPr>
            <a:xfrm flipH="1">
              <a:off x="955876" y="768600"/>
              <a:ext cx="193500" cy="183900"/>
            </a:xfrm>
            <a:prstGeom prst="star5">
              <a:avLst>
                <a:gd name="adj" fmla="val 19098"/>
                <a:gd name="hf" fmla="val 105146"/>
                <a:gd name="vf" fmla="val 110557"/>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71" name="Google Shape;2471;p38"/>
            <p:cNvSpPr/>
            <p:nvPr/>
          </p:nvSpPr>
          <p:spPr>
            <a:xfrm flipH="1">
              <a:off x="1333176" y="1339250"/>
              <a:ext cx="193500" cy="183900"/>
            </a:xfrm>
            <a:prstGeom prst="star5">
              <a:avLst>
                <a:gd name="adj" fmla="val 19098"/>
                <a:gd name="hf" fmla="val 105146"/>
                <a:gd name="vf" fmla="val 110557"/>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2472" name="Google Shape;2472;p38"/>
          <p:cNvSpPr/>
          <p:nvPr/>
        </p:nvSpPr>
        <p:spPr>
          <a:xfrm rot="8823568">
            <a:off x="1691164" y="4133107"/>
            <a:ext cx="2036345" cy="1855222"/>
          </a:xfrm>
          <a:custGeom>
            <a:avLst/>
            <a:gdLst/>
            <a:ahLst/>
            <a:cxnLst/>
            <a:rect l="l" t="t" r="r" b="b"/>
            <a:pathLst>
              <a:path w="40958" h="37315" extrusionOk="0">
                <a:moveTo>
                  <a:pt x="947" y="1"/>
                </a:moveTo>
                <a:cubicBezTo>
                  <a:pt x="421" y="1"/>
                  <a:pt x="115" y="39"/>
                  <a:pt x="104" y="39"/>
                </a:cubicBezTo>
                <a:cubicBezTo>
                  <a:pt x="43" y="44"/>
                  <a:pt x="0" y="99"/>
                  <a:pt x="11" y="154"/>
                </a:cubicBezTo>
                <a:cubicBezTo>
                  <a:pt x="16" y="208"/>
                  <a:pt x="59" y="248"/>
                  <a:pt x="115" y="248"/>
                </a:cubicBezTo>
                <a:lnTo>
                  <a:pt x="125" y="248"/>
                </a:lnTo>
                <a:cubicBezTo>
                  <a:pt x="125" y="248"/>
                  <a:pt x="438" y="215"/>
                  <a:pt x="959" y="215"/>
                </a:cubicBezTo>
                <a:cubicBezTo>
                  <a:pt x="1013" y="215"/>
                  <a:pt x="1058" y="165"/>
                  <a:pt x="1058" y="104"/>
                </a:cubicBezTo>
                <a:cubicBezTo>
                  <a:pt x="1058" y="51"/>
                  <a:pt x="1002" y="1"/>
                  <a:pt x="947" y="1"/>
                </a:cubicBezTo>
                <a:close/>
                <a:moveTo>
                  <a:pt x="1803" y="33"/>
                </a:moveTo>
                <a:cubicBezTo>
                  <a:pt x="1743" y="33"/>
                  <a:pt x="1703" y="75"/>
                  <a:pt x="1698" y="132"/>
                </a:cubicBezTo>
                <a:cubicBezTo>
                  <a:pt x="1693" y="187"/>
                  <a:pt x="1736" y="241"/>
                  <a:pt x="1797" y="241"/>
                </a:cubicBezTo>
                <a:cubicBezTo>
                  <a:pt x="2072" y="264"/>
                  <a:pt x="2356" y="291"/>
                  <a:pt x="2631" y="329"/>
                </a:cubicBezTo>
                <a:lnTo>
                  <a:pt x="2647" y="329"/>
                </a:lnTo>
                <a:cubicBezTo>
                  <a:pt x="2697" y="329"/>
                  <a:pt x="2745" y="291"/>
                  <a:pt x="2751" y="236"/>
                </a:cubicBezTo>
                <a:cubicBezTo>
                  <a:pt x="2756" y="182"/>
                  <a:pt x="2718" y="127"/>
                  <a:pt x="2657" y="122"/>
                </a:cubicBezTo>
                <a:cubicBezTo>
                  <a:pt x="2378" y="83"/>
                  <a:pt x="2093" y="51"/>
                  <a:pt x="1814" y="33"/>
                </a:cubicBezTo>
                <a:cubicBezTo>
                  <a:pt x="1810" y="33"/>
                  <a:pt x="1807" y="33"/>
                  <a:pt x="1803" y="33"/>
                </a:cubicBezTo>
                <a:close/>
                <a:moveTo>
                  <a:pt x="3481" y="262"/>
                </a:moveTo>
                <a:cubicBezTo>
                  <a:pt x="3432" y="262"/>
                  <a:pt x="3386" y="293"/>
                  <a:pt x="3375" y="346"/>
                </a:cubicBezTo>
                <a:cubicBezTo>
                  <a:pt x="3365" y="400"/>
                  <a:pt x="3403" y="456"/>
                  <a:pt x="3458" y="466"/>
                </a:cubicBezTo>
                <a:cubicBezTo>
                  <a:pt x="3732" y="527"/>
                  <a:pt x="4005" y="587"/>
                  <a:pt x="4275" y="664"/>
                </a:cubicBezTo>
                <a:cubicBezTo>
                  <a:pt x="4286" y="664"/>
                  <a:pt x="4291" y="669"/>
                  <a:pt x="4301" y="669"/>
                </a:cubicBezTo>
                <a:cubicBezTo>
                  <a:pt x="4351" y="669"/>
                  <a:pt x="4390" y="636"/>
                  <a:pt x="4407" y="587"/>
                </a:cubicBezTo>
                <a:cubicBezTo>
                  <a:pt x="4422" y="532"/>
                  <a:pt x="4384" y="471"/>
                  <a:pt x="4329" y="461"/>
                </a:cubicBezTo>
                <a:cubicBezTo>
                  <a:pt x="4061" y="385"/>
                  <a:pt x="3782" y="319"/>
                  <a:pt x="3502" y="264"/>
                </a:cubicBezTo>
                <a:cubicBezTo>
                  <a:pt x="3495" y="262"/>
                  <a:pt x="3488" y="262"/>
                  <a:pt x="3481" y="262"/>
                </a:cubicBezTo>
                <a:close/>
                <a:moveTo>
                  <a:pt x="5113" y="708"/>
                </a:moveTo>
                <a:cubicBezTo>
                  <a:pt x="5069" y="708"/>
                  <a:pt x="5027" y="735"/>
                  <a:pt x="5009" y="779"/>
                </a:cubicBezTo>
                <a:cubicBezTo>
                  <a:pt x="4992" y="833"/>
                  <a:pt x="5020" y="894"/>
                  <a:pt x="5075" y="916"/>
                </a:cubicBezTo>
                <a:cubicBezTo>
                  <a:pt x="5338" y="1009"/>
                  <a:pt x="5601" y="1113"/>
                  <a:pt x="5854" y="1223"/>
                </a:cubicBezTo>
                <a:cubicBezTo>
                  <a:pt x="5864" y="1228"/>
                  <a:pt x="5880" y="1234"/>
                  <a:pt x="5897" y="1234"/>
                </a:cubicBezTo>
                <a:cubicBezTo>
                  <a:pt x="5935" y="1234"/>
                  <a:pt x="5973" y="1207"/>
                  <a:pt x="5990" y="1169"/>
                </a:cubicBezTo>
                <a:cubicBezTo>
                  <a:pt x="6018" y="1113"/>
                  <a:pt x="5990" y="1053"/>
                  <a:pt x="5935" y="1031"/>
                </a:cubicBezTo>
                <a:cubicBezTo>
                  <a:pt x="5677" y="916"/>
                  <a:pt x="5414" y="812"/>
                  <a:pt x="5146" y="713"/>
                </a:cubicBezTo>
                <a:cubicBezTo>
                  <a:pt x="5135" y="710"/>
                  <a:pt x="5124" y="708"/>
                  <a:pt x="5113" y="708"/>
                </a:cubicBezTo>
                <a:close/>
                <a:moveTo>
                  <a:pt x="6656" y="1392"/>
                </a:moveTo>
                <a:cubicBezTo>
                  <a:pt x="6618" y="1392"/>
                  <a:pt x="6579" y="1413"/>
                  <a:pt x="6560" y="1447"/>
                </a:cubicBezTo>
                <a:cubicBezTo>
                  <a:pt x="6532" y="1497"/>
                  <a:pt x="6555" y="1563"/>
                  <a:pt x="6603" y="1590"/>
                </a:cubicBezTo>
                <a:cubicBezTo>
                  <a:pt x="6851" y="1721"/>
                  <a:pt x="7091" y="1870"/>
                  <a:pt x="7322" y="2017"/>
                </a:cubicBezTo>
                <a:cubicBezTo>
                  <a:pt x="7339" y="2029"/>
                  <a:pt x="7360" y="2034"/>
                  <a:pt x="7382" y="2034"/>
                </a:cubicBezTo>
                <a:cubicBezTo>
                  <a:pt x="7415" y="2034"/>
                  <a:pt x="7448" y="2017"/>
                  <a:pt x="7470" y="1984"/>
                </a:cubicBezTo>
                <a:cubicBezTo>
                  <a:pt x="7503" y="1936"/>
                  <a:pt x="7486" y="1875"/>
                  <a:pt x="7437" y="1842"/>
                </a:cubicBezTo>
                <a:cubicBezTo>
                  <a:pt x="7202" y="1688"/>
                  <a:pt x="6955" y="1541"/>
                  <a:pt x="6702" y="1404"/>
                </a:cubicBezTo>
                <a:cubicBezTo>
                  <a:pt x="6688" y="1396"/>
                  <a:pt x="6672" y="1392"/>
                  <a:pt x="6656" y="1392"/>
                </a:cubicBezTo>
                <a:close/>
                <a:moveTo>
                  <a:pt x="8069" y="2314"/>
                </a:moveTo>
                <a:cubicBezTo>
                  <a:pt x="8038" y="2314"/>
                  <a:pt x="8007" y="2327"/>
                  <a:pt x="7985" y="2352"/>
                </a:cubicBezTo>
                <a:cubicBezTo>
                  <a:pt x="7946" y="2401"/>
                  <a:pt x="7958" y="2467"/>
                  <a:pt x="8002" y="2505"/>
                </a:cubicBezTo>
                <a:cubicBezTo>
                  <a:pt x="8221" y="2675"/>
                  <a:pt x="8434" y="2856"/>
                  <a:pt x="8642" y="3043"/>
                </a:cubicBezTo>
                <a:cubicBezTo>
                  <a:pt x="8659" y="3064"/>
                  <a:pt x="8687" y="3069"/>
                  <a:pt x="8715" y="3069"/>
                </a:cubicBezTo>
                <a:cubicBezTo>
                  <a:pt x="8741" y="3069"/>
                  <a:pt x="8769" y="3059"/>
                  <a:pt x="8791" y="3036"/>
                </a:cubicBezTo>
                <a:cubicBezTo>
                  <a:pt x="8829" y="2993"/>
                  <a:pt x="8829" y="2927"/>
                  <a:pt x="8786" y="2889"/>
                </a:cubicBezTo>
                <a:cubicBezTo>
                  <a:pt x="8577" y="2697"/>
                  <a:pt x="8358" y="2510"/>
                  <a:pt x="8133" y="2335"/>
                </a:cubicBezTo>
                <a:cubicBezTo>
                  <a:pt x="8115" y="2321"/>
                  <a:pt x="8092" y="2314"/>
                  <a:pt x="8069" y="2314"/>
                </a:cubicBezTo>
                <a:close/>
                <a:moveTo>
                  <a:pt x="9308" y="3458"/>
                </a:moveTo>
                <a:cubicBezTo>
                  <a:pt x="9282" y="3458"/>
                  <a:pt x="9256" y="3468"/>
                  <a:pt x="9234" y="3486"/>
                </a:cubicBezTo>
                <a:cubicBezTo>
                  <a:pt x="9191" y="3525"/>
                  <a:pt x="9191" y="3590"/>
                  <a:pt x="9229" y="3635"/>
                </a:cubicBezTo>
                <a:cubicBezTo>
                  <a:pt x="9416" y="3838"/>
                  <a:pt x="9596" y="4056"/>
                  <a:pt x="9767" y="4276"/>
                </a:cubicBezTo>
                <a:cubicBezTo>
                  <a:pt x="9788" y="4303"/>
                  <a:pt x="9816" y="4319"/>
                  <a:pt x="9849" y="4319"/>
                </a:cubicBezTo>
                <a:cubicBezTo>
                  <a:pt x="9871" y="4319"/>
                  <a:pt x="9892" y="4308"/>
                  <a:pt x="9914" y="4298"/>
                </a:cubicBezTo>
                <a:cubicBezTo>
                  <a:pt x="9958" y="4260"/>
                  <a:pt x="9970" y="4194"/>
                  <a:pt x="9931" y="4144"/>
                </a:cubicBezTo>
                <a:cubicBezTo>
                  <a:pt x="9760" y="3919"/>
                  <a:pt x="9575" y="3701"/>
                  <a:pt x="9383" y="3492"/>
                </a:cubicBezTo>
                <a:cubicBezTo>
                  <a:pt x="9363" y="3469"/>
                  <a:pt x="9336" y="3458"/>
                  <a:pt x="9308" y="3458"/>
                </a:cubicBezTo>
                <a:close/>
                <a:moveTo>
                  <a:pt x="10342" y="4794"/>
                </a:moveTo>
                <a:cubicBezTo>
                  <a:pt x="10322" y="4794"/>
                  <a:pt x="10300" y="4800"/>
                  <a:pt x="10281" y="4812"/>
                </a:cubicBezTo>
                <a:cubicBezTo>
                  <a:pt x="10233" y="4845"/>
                  <a:pt x="10216" y="4906"/>
                  <a:pt x="10248" y="4956"/>
                </a:cubicBezTo>
                <a:cubicBezTo>
                  <a:pt x="10402" y="5186"/>
                  <a:pt x="10544" y="5432"/>
                  <a:pt x="10676" y="5674"/>
                </a:cubicBezTo>
                <a:cubicBezTo>
                  <a:pt x="10698" y="5712"/>
                  <a:pt x="10736" y="5728"/>
                  <a:pt x="10769" y="5728"/>
                </a:cubicBezTo>
                <a:cubicBezTo>
                  <a:pt x="10792" y="5728"/>
                  <a:pt x="10807" y="5723"/>
                  <a:pt x="10825" y="5717"/>
                </a:cubicBezTo>
                <a:cubicBezTo>
                  <a:pt x="10873" y="5690"/>
                  <a:pt x="10890" y="5624"/>
                  <a:pt x="10863" y="5575"/>
                </a:cubicBezTo>
                <a:cubicBezTo>
                  <a:pt x="10726" y="5323"/>
                  <a:pt x="10577" y="5075"/>
                  <a:pt x="10425" y="4840"/>
                </a:cubicBezTo>
                <a:cubicBezTo>
                  <a:pt x="10408" y="4810"/>
                  <a:pt x="10376" y="4794"/>
                  <a:pt x="10342" y="4794"/>
                </a:cubicBezTo>
                <a:close/>
                <a:moveTo>
                  <a:pt x="11152" y="6271"/>
                </a:moveTo>
                <a:cubicBezTo>
                  <a:pt x="11137" y="6271"/>
                  <a:pt x="11122" y="6274"/>
                  <a:pt x="11109" y="6282"/>
                </a:cubicBezTo>
                <a:cubicBezTo>
                  <a:pt x="11055" y="6304"/>
                  <a:pt x="11032" y="6370"/>
                  <a:pt x="11055" y="6424"/>
                </a:cubicBezTo>
                <a:cubicBezTo>
                  <a:pt x="11169" y="6671"/>
                  <a:pt x="11280" y="6929"/>
                  <a:pt x="11378" y="7192"/>
                </a:cubicBezTo>
                <a:cubicBezTo>
                  <a:pt x="11394" y="7235"/>
                  <a:pt x="11438" y="7263"/>
                  <a:pt x="11477" y="7263"/>
                </a:cubicBezTo>
                <a:cubicBezTo>
                  <a:pt x="11493" y="7263"/>
                  <a:pt x="11503" y="7258"/>
                  <a:pt x="11515" y="7252"/>
                </a:cubicBezTo>
                <a:cubicBezTo>
                  <a:pt x="11569" y="7230"/>
                  <a:pt x="11597" y="7169"/>
                  <a:pt x="11576" y="7114"/>
                </a:cubicBezTo>
                <a:cubicBezTo>
                  <a:pt x="11477" y="6851"/>
                  <a:pt x="11361" y="6588"/>
                  <a:pt x="11247" y="6332"/>
                </a:cubicBezTo>
                <a:cubicBezTo>
                  <a:pt x="11231" y="6295"/>
                  <a:pt x="11191" y="6271"/>
                  <a:pt x="11152" y="6271"/>
                </a:cubicBezTo>
                <a:close/>
                <a:moveTo>
                  <a:pt x="11758" y="7845"/>
                </a:moveTo>
                <a:cubicBezTo>
                  <a:pt x="11748" y="7845"/>
                  <a:pt x="11738" y="7846"/>
                  <a:pt x="11728" y="7850"/>
                </a:cubicBezTo>
                <a:cubicBezTo>
                  <a:pt x="11668" y="7865"/>
                  <a:pt x="11641" y="7926"/>
                  <a:pt x="11657" y="7981"/>
                </a:cubicBezTo>
                <a:cubicBezTo>
                  <a:pt x="11740" y="8244"/>
                  <a:pt x="11816" y="8518"/>
                  <a:pt x="11887" y="8786"/>
                </a:cubicBezTo>
                <a:cubicBezTo>
                  <a:pt x="11898" y="8836"/>
                  <a:pt x="11943" y="8869"/>
                  <a:pt x="11991" y="8869"/>
                </a:cubicBezTo>
                <a:cubicBezTo>
                  <a:pt x="11997" y="8869"/>
                  <a:pt x="12008" y="8869"/>
                  <a:pt x="12019" y="8864"/>
                </a:cubicBezTo>
                <a:cubicBezTo>
                  <a:pt x="12074" y="8852"/>
                  <a:pt x="12107" y="8791"/>
                  <a:pt x="12090" y="8737"/>
                </a:cubicBezTo>
                <a:cubicBezTo>
                  <a:pt x="12019" y="8463"/>
                  <a:pt x="11943" y="8184"/>
                  <a:pt x="11860" y="7921"/>
                </a:cubicBezTo>
                <a:cubicBezTo>
                  <a:pt x="11847" y="7875"/>
                  <a:pt x="11804" y="7845"/>
                  <a:pt x="11758" y="7845"/>
                </a:cubicBezTo>
                <a:close/>
                <a:moveTo>
                  <a:pt x="12181" y="9480"/>
                </a:moveTo>
                <a:cubicBezTo>
                  <a:pt x="12175" y="9480"/>
                  <a:pt x="12168" y="9481"/>
                  <a:pt x="12161" y="9482"/>
                </a:cubicBezTo>
                <a:cubicBezTo>
                  <a:pt x="12102" y="9494"/>
                  <a:pt x="12062" y="9548"/>
                  <a:pt x="12079" y="9608"/>
                </a:cubicBezTo>
                <a:cubicBezTo>
                  <a:pt x="12112" y="9767"/>
                  <a:pt x="12140" y="9932"/>
                  <a:pt x="12173" y="10096"/>
                </a:cubicBezTo>
                <a:cubicBezTo>
                  <a:pt x="12189" y="10212"/>
                  <a:pt x="12211" y="10321"/>
                  <a:pt x="12227" y="10436"/>
                </a:cubicBezTo>
                <a:cubicBezTo>
                  <a:pt x="12239" y="10486"/>
                  <a:pt x="12282" y="10524"/>
                  <a:pt x="12332" y="10524"/>
                </a:cubicBezTo>
                <a:cubicBezTo>
                  <a:pt x="12337" y="10524"/>
                  <a:pt x="12343" y="10524"/>
                  <a:pt x="12348" y="10519"/>
                </a:cubicBezTo>
                <a:cubicBezTo>
                  <a:pt x="12408" y="10513"/>
                  <a:pt x="12446" y="10458"/>
                  <a:pt x="12436" y="10397"/>
                </a:cubicBezTo>
                <a:cubicBezTo>
                  <a:pt x="12419" y="10288"/>
                  <a:pt x="12398" y="10173"/>
                  <a:pt x="12381" y="10058"/>
                </a:cubicBezTo>
                <a:cubicBezTo>
                  <a:pt x="12348" y="9894"/>
                  <a:pt x="12315" y="9724"/>
                  <a:pt x="12282" y="9565"/>
                </a:cubicBezTo>
                <a:cubicBezTo>
                  <a:pt x="12273" y="9512"/>
                  <a:pt x="12229" y="9480"/>
                  <a:pt x="12181" y="9480"/>
                </a:cubicBezTo>
                <a:close/>
                <a:moveTo>
                  <a:pt x="12470" y="11147"/>
                </a:moveTo>
                <a:cubicBezTo>
                  <a:pt x="12464" y="11147"/>
                  <a:pt x="12458" y="11147"/>
                  <a:pt x="12452" y="11149"/>
                </a:cubicBezTo>
                <a:cubicBezTo>
                  <a:pt x="12391" y="11154"/>
                  <a:pt x="12353" y="11209"/>
                  <a:pt x="12365" y="11270"/>
                </a:cubicBezTo>
                <a:cubicBezTo>
                  <a:pt x="12403" y="11554"/>
                  <a:pt x="12441" y="11834"/>
                  <a:pt x="12474" y="12102"/>
                </a:cubicBezTo>
                <a:cubicBezTo>
                  <a:pt x="12485" y="12158"/>
                  <a:pt x="12529" y="12196"/>
                  <a:pt x="12583" y="12196"/>
                </a:cubicBezTo>
                <a:lnTo>
                  <a:pt x="12595" y="12196"/>
                </a:lnTo>
                <a:cubicBezTo>
                  <a:pt x="12654" y="12185"/>
                  <a:pt x="12694" y="12135"/>
                  <a:pt x="12687" y="12075"/>
                </a:cubicBezTo>
                <a:cubicBezTo>
                  <a:pt x="12654" y="11806"/>
                  <a:pt x="12616" y="11527"/>
                  <a:pt x="12573" y="11237"/>
                </a:cubicBezTo>
                <a:cubicBezTo>
                  <a:pt x="12563" y="11183"/>
                  <a:pt x="12519" y="11147"/>
                  <a:pt x="12470" y="11147"/>
                </a:cubicBezTo>
                <a:close/>
                <a:moveTo>
                  <a:pt x="12677" y="12825"/>
                </a:moveTo>
                <a:cubicBezTo>
                  <a:pt x="12674" y="12825"/>
                  <a:pt x="12670" y="12825"/>
                  <a:pt x="12666" y="12826"/>
                </a:cubicBezTo>
                <a:cubicBezTo>
                  <a:pt x="12606" y="12831"/>
                  <a:pt x="12567" y="12881"/>
                  <a:pt x="12573" y="12941"/>
                </a:cubicBezTo>
                <a:cubicBezTo>
                  <a:pt x="12600" y="13226"/>
                  <a:pt x="12621" y="13511"/>
                  <a:pt x="12639" y="13779"/>
                </a:cubicBezTo>
                <a:cubicBezTo>
                  <a:pt x="12644" y="13835"/>
                  <a:pt x="12687" y="13878"/>
                  <a:pt x="12742" y="13878"/>
                </a:cubicBezTo>
                <a:lnTo>
                  <a:pt x="12748" y="13878"/>
                </a:lnTo>
                <a:cubicBezTo>
                  <a:pt x="12808" y="13873"/>
                  <a:pt x="12852" y="13823"/>
                  <a:pt x="12852" y="13764"/>
                </a:cubicBezTo>
                <a:cubicBezTo>
                  <a:pt x="12831" y="13494"/>
                  <a:pt x="12808" y="13210"/>
                  <a:pt x="12781" y="12919"/>
                </a:cubicBezTo>
                <a:cubicBezTo>
                  <a:pt x="12776" y="12862"/>
                  <a:pt x="12732" y="12825"/>
                  <a:pt x="12677" y="12825"/>
                </a:cubicBezTo>
                <a:close/>
                <a:moveTo>
                  <a:pt x="12775" y="14508"/>
                </a:moveTo>
                <a:cubicBezTo>
                  <a:pt x="12720" y="14508"/>
                  <a:pt x="12671" y="14558"/>
                  <a:pt x="12677" y="14619"/>
                </a:cubicBezTo>
                <a:lnTo>
                  <a:pt x="12677" y="14930"/>
                </a:lnTo>
                <a:cubicBezTo>
                  <a:pt x="12677" y="15112"/>
                  <a:pt x="12677" y="15287"/>
                  <a:pt x="12666" y="15451"/>
                </a:cubicBezTo>
                <a:cubicBezTo>
                  <a:pt x="12523" y="15474"/>
                  <a:pt x="12381" y="15500"/>
                  <a:pt x="12239" y="15539"/>
                </a:cubicBezTo>
                <a:cubicBezTo>
                  <a:pt x="12178" y="15555"/>
                  <a:pt x="12145" y="15610"/>
                  <a:pt x="12161" y="15664"/>
                </a:cubicBezTo>
                <a:cubicBezTo>
                  <a:pt x="12173" y="15714"/>
                  <a:pt x="12216" y="15747"/>
                  <a:pt x="12266" y="15747"/>
                </a:cubicBezTo>
                <a:cubicBezTo>
                  <a:pt x="12272" y="15747"/>
                  <a:pt x="12282" y="15747"/>
                  <a:pt x="12293" y="15742"/>
                </a:cubicBezTo>
                <a:cubicBezTo>
                  <a:pt x="12556" y="15671"/>
                  <a:pt x="12831" y="15631"/>
                  <a:pt x="13099" y="15631"/>
                </a:cubicBezTo>
                <a:cubicBezTo>
                  <a:pt x="13159" y="15631"/>
                  <a:pt x="13208" y="15583"/>
                  <a:pt x="13203" y="15522"/>
                </a:cubicBezTo>
                <a:cubicBezTo>
                  <a:pt x="13203" y="15467"/>
                  <a:pt x="13159" y="15418"/>
                  <a:pt x="13099" y="15418"/>
                </a:cubicBezTo>
                <a:cubicBezTo>
                  <a:pt x="13028" y="15418"/>
                  <a:pt x="12950" y="15424"/>
                  <a:pt x="12879" y="15429"/>
                </a:cubicBezTo>
                <a:cubicBezTo>
                  <a:pt x="12884" y="15270"/>
                  <a:pt x="12891" y="15105"/>
                  <a:pt x="12891" y="14930"/>
                </a:cubicBezTo>
                <a:cubicBezTo>
                  <a:pt x="12891" y="14826"/>
                  <a:pt x="12884" y="14723"/>
                  <a:pt x="12884" y="14612"/>
                </a:cubicBezTo>
                <a:cubicBezTo>
                  <a:pt x="12884" y="14558"/>
                  <a:pt x="12836" y="14508"/>
                  <a:pt x="12781" y="14508"/>
                </a:cubicBezTo>
                <a:close/>
                <a:moveTo>
                  <a:pt x="13935" y="15518"/>
                </a:moveTo>
                <a:cubicBezTo>
                  <a:pt x="13887" y="15518"/>
                  <a:pt x="13847" y="15549"/>
                  <a:pt x="13833" y="15599"/>
                </a:cubicBezTo>
                <a:cubicBezTo>
                  <a:pt x="13817" y="15654"/>
                  <a:pt x="13855" y="15714"/>
                  <a:pt x="13911" y="15725"/>
                </a:cubicBezTo>
                <a:cubicBezTo>
                  <a:pt x="14179" y="15796"/>
                  <a:pt x="14430" y="15906"/>
                  <a:pt x="14655" y="16043"/>
                </a:cubicBezTo>
                <a:cubicBezTo>
                  <a:pt x="14672" y="16054"/>
                  <a:pt x="14688" y="16059"/>
                  <a:pt x="14710" y="16059"/>
                </a:cubicBezTo>
                <a:cubicBezTo>
                  <a:pt x="14743" y="16059"/>
                  <a:pt x="14781" y="16043"/>
                  <a:pt x="14798" y="16010"/>
                </a:cubicBezTo>
                <a:cubicBezTo>
                  <a:pt x="14831" y="15960"/>
                  <a:pt x="14814" y="15901"/>
                  <a:pt x="14766" y="15868"/>
                </a:cubicBezTo>
                <a:cubicBezTo>
                  <a:pt x="14523" y="15714"/>
                  <a:pt x="14250" y="15599"/>
                  <a:pt x="13964" y="15522"/>
                </a:cubicBezTo>
                <a:cubicBezTo>
                  <a:pt x="13954" y="15520"/>
                  <a:pt x="13944" y="15518"/>
                  <a:pt x="13935" y="15518"/>
                </a:cubicBezTo>
                <a:close/>
                <a:moveTo>
                  <a:pt x="11485" y="15855"/>
                </a:moveTo>
                <a:cubicBezTo>
                  <a:pt x="11467" y="15855"/>
                  <a:pt x="11449" y="15859"/>
                  <a:pt x="11432" y="15868"/>
                </a:cubicBezTo>
                <a:cubicBezTo>
                  <a:pt x="11159" y="16026"/>
                  <a:pt x="10934" y="16213"/>
                  <a:pt x="10754" y="16427"/>
                </a:cubicBezTo>
                <a:cubicBezTo>
                  <a:pt x="10714" y="16471"/>
                  <a:pt x="10721" y="16536"/>
                  <a:pt x="10769" y="16575"/>
                </a:cubicBezTo>
                <a:cubicBezTo>
                  <a:pt x="10786" y="16592"/>
                  <a:pt x="10813" y="16597"/>
                  <a:pt x="10835" y="16597"/>
                </a:cubicBezTo>
                <a:cubicBezTo>
                  <a:pt x="10863" y="16597"/>
                  <a:pt x="10896" y="16585"/>
                  <a:pt x="10918" y="16564"/>
                </a:cubicBezTo>
                <a:cubicBezTo>
                  <a:pt x="11076" y="16367"/>
                  <a:pt x="11290" y="16197"/>
                  <a:pt x="11536" y="16048"/>
                </a:cubicBezTo>
                <a:cubicBezTo>
                  <a:pt x="11586" y="16021"/>
                  <a:pt x="11602" y="15955"/>
                  <a:pt x="11576" y="15906"/>
                </a:cubicBezTo>
                <a:cubicBezTo>
                  <a:pt x="11557" y="15873"/>
                  <a:pt x="11521" y="15855"/>
                  <a:pt x="11485" y="15855"/>
                </a:cubicBezTo>
                <a:close/>
                <a:moveTo>
                  <a:pt x="12707" y="16196"/>
                </a:moveTo>
                <a:cubicBezTo>
                  <a:pt x="12653" y="16196"/>
                  <a:pt x="12605" y="16234"/>
                  <a:pt x="12600" y="16289"/>
                </a:cubicBezTo>
                <a:cubicBezTo>
                  <a:pt x="12562" y="16592"/>
                  <a:pt x="12507" y="16865"/>
                  <a:pt x="12441" y="17101"/>
                </a:cubicBezTo>
                <a:cubicBezTo>
                  <a:pt x="12424" y="17156"/>
                  <a:pt x="12457" y="17217"/>
                  <a:pt x="12512" y="17232"/>
                </a:cubicBezTo>
                <a:cubicBezTo>
                  <a:pt x="12523" y="17232"/>
                  <a:pt x="12535" y="17238"/>
                  <a:pt x="12545" y="17238"/>
                </a:cubicBezTo>
                <a:cubicBezTo>
                  <a:pt x="12589" y="17238"/>
                  <a:pt x="12633" y="17205"/>
                  <a:pt x="12644" y="17161"/>
                </a:cubicBezTo>
                <a:cubicBezTo>
                  <a:pt x="12715" y="16909"/>
                  <a:pt x="12770" y="16630"/>
                  <a:pt x="12808" y="16317"/>
                </a:cubicBezTo>
                <a:cubicBezTo>
                  <a:pt x="12819" y="16256"/>
                  <a:pt x="12775" y="16202"/>
                  <a:pt x="12720" y="16197"/>
                </a:cubicBezTo>
                <a:cubicBezTo>
                  <a:pt x="12716" y="16197"/>
                  <a:pt x="12711" y="16196"/>
                  <a:pt x="12707" y="16196"/>
                </a:cubicBezTo>
                <a:close/>
                <a:moveTo>
                  <a:pt x="15343" y="16407"/>
                </a:moveTo>
                <a:cubicBezTo>
                  <a:pt x="15318" y="16407"/>
                  <a:pt x="15294" y="16415"/>
                  <a:pt x="15275" y="16433"/>
                </a:cubicBezTo>
                <a:cubicBezTo>
                  <a:pt x="15231" y="16471"/>
                  <a:pt x="15219" y="16536"/>
                  <a:pt x="15259" y="16580"/>
                </a:cubicBezTo>
                <a:cubicBezTo>
                  <a:pt x="15406" y="16761"/>
                  <a:pt x="15532" y="16964"/>
                  <a:pt x="15636" y="17189"/>
                </a:cubicBezTo>
                <a:cubicBezTo>
                  <a:pt x="15653" y="17217"/>
                  <a:pt x="15664" y="17243"/>
                  <a:pt x="15674" y="17276"/>
                </a:cubicBezTo>
                <a:cubicBezTo>
                  <a:pt x="15692" y="17315"/>
                  <a:pt x="15730" y="17342"/>
                  <a:pt x="15773" y="17342"/>
                </a:cubicBezTo>
                <a:cubicBezTo>
                  <a:pt x="15785" y="17342"/>
                  <a:pt x="15801" y="17336"/>
                  <a:pt x="15811" y="17331"/>
                </a:cubicBezTo>
                <a:cubicBezTo>
                  <a:pt x="15867" y="17315"/>
                  <a:pt x="15894" y="17249"/>
                  <a:pt x="15872" y="17194"/>
                </a:cubicBezTo>
                <a:cubicBezTo>
                  <a:pt x="15856" y="17161"/>
                  <a:pt x="15844" y="17128"/>
                  <a:pt x="15828" y="17101"/>
                </a:cubicBezTo>
                <a:cubicBezTo>
                  <a:pt x="15719" y="16860"/>
                  <a:pt x="15581" y="16640"/>
                  <a:pt x="15423" y="16443"/>
                </a:cubicBezTo>
                <a:cubicBezTo>
                  <a:pt x="15402" y="16419"/>
                  <a:pt x="15372" y="16407"/>
                  <a:pt x="15343" y="16407"/>
                </a:cubicBezTo>
                <a:close/>
                <a:moveTo>
                  <a:pt x="10501" y="17249"/>
                </a:moveTo>
                <a:lnTo>
                  <a:pt x="10397" y="17265"/>
                </a:lnTo>
                <a:cubicBezTo>
                  <a:pt x="10397" y="17556"/>
                  <a:pt x="10511" y="17857"/>
                  <a:pt x="10714" y="18093"/>
                </a:cubicBezTo>
                <a:cubicBezTo>
                  <a:pt x="10736" y="18115"/>
                  <a:pt x="10769" y="18131"/>
                  <a:pt x="10797" y="18131"/>
                </a:cubicBezTo>
                <a:cubicBezTo>
                  <a:pt x="10819" y="18131"/>
                  <a:pt x="10846" y="18120"/>
                  <a:pt x="10868" y="18104"/>
                </a:cubicBezTo>
                <a:cubicBezTo>
                  <a:pt x="10911" y="18065"/>
                  <a:pt x="10911" y="17999"/>
                  <a:pt x="10873" y="17956"/>
                </a:cubicBezTo>
                <a:cubicBezTo>
                  <a:pt x="10704" y="17758"/>
                  <a:pt x="10605" y="17506"/>
                  <a:pt x="10605" y="17255"/>
                </a:cubicBezTo>
                <a:lnTo>
                  <a:pt x="10501" y="17249"/>
                </a:lnTo>
                <a:close/>
                <a:moveTo>
                  <a:pt x="12212" y="17796"/>
                </a:moveTo>
                <a:cubicBezTo>
                  <a:pt x="12178" y="17796"/>
                  <a:pt x="12144" y="17813"/>
                  <a:pt x="12123" y="17841"/>
                </a:cubicBezTo>
                <a:cubicBezTo>
                  <a:pt x="11953" y="18093"/>
                  <a:pt x="11745" y="18236"/>
                  <a:pt x="11526" y="18257"/>
                </a:cubicBezTo>
                <a:cubicBezTo>
                  <a:pt x="11470" y="18262"/>
                  <a:pt x="11427" y="18312"/>
                  <a:pt x="11432" y="18373"/>
                </a:cubicBezTo>
                <a:cubicBezTo>
                  <a:pt x="11438" y="18427"/>
                  <a:pt x="11482" y="18471"/>
                  <a:pt x="11536" y="18471"/>
                </a:cubicBezTo>
                <a:cubicBezTo>
                  <a:pt x="11543" y="18471"/>
                  <a:pt x="11543" y="18466"/>
                  <a:pt x="11548" y="18466"/>
                </a:cubicBezTo>
                <a:cubicBezTo>
                  <a:pt x="11745" y="18449"/>
                  <a:pt x="12036" y="18350"/>
                  <a:pt x="12299" y="17961"/>
                </a:cubicBezTo>
                <a:cubicBezTo>
                  <a:pt x="12332" y="17912"/>
                  <a:pt x="12315" y="17847"/>
                  <a:pt x="12266" y="17814"/>
                </a:cubicBezTo>
                <a:cubicBezTo>
                  <a:pt x="12250" y="17802"/>
                  <a:pt x="12231" y="17796"/>
                  <a:pt x="12212" y="17796"/>
                </a:cubicBezTo>
                <a:close/>
                <a:moveTo>
                  <a:pt x="16010" y="17943"/>
                </a:moveTo>
                <a:cubicBezTo>
                  <a:pt x="16002" y="17943"/>
                  <a:pt x="15995" y="17944"/>
                  <a:pt x="15988" y="17945"/>
                </a:cubicBezTo>
                <a:cubicBezTo>
                  <a:pt x="15932" y="17961"/>
                  <a:pt x="15894" y="18016"/>
                  <a:pt x="15910" y="18072"/>
                </a:cubicBezTo>
                <a:cubicBezTo>
                  <a:pt x="15965" y="18318"/>
                  <a:pt x="16026" y="18591"/>
                  <a:pt x="16091" y="18899"/>
                </a:cubicBezTo>
                <a:cubicBezTo>
                  <a:pt x="16102" y="18948"/>
                  <a:pt x="16147" y="18980"/>
                  <a:pt x="16195" y="18980"/>
                </a:cubicBezTo>
                <a:lnTo>
                  <a:pt x="16218" y="18980"/>
                </a:lnTo>
                <a:cubicBezTo>
                  <a:pt x="16272" y="18970"/>
                  <a:pt x="16311" y="18915"/>
                  <a:pt x="16299" y="18854"/>
                </a:cubicBezTo>
                <a:cubicBezTo>
                  <a:pt x="16234" y="18548"/>
                  <a:pt x="16173" y="18269"/>
                  <a:pt x="16114" y="18022"/>
                </a:cubicBezTo>
                <a:cubicBezTo>
                  <a:pt x="16104" y="17974"/>
                  <a:pt x="16057" y="17943"/>
                  <a:pt x="16010" y="17943"/>
                </a:cubicBezTo>
                <a:close/>
                <a:moveTo>
                  <a:pt x="16372" y="19608"/>
                </a:moveTo>
                <a:cubicBezTo>
                  <a:pt x="16364" y="19608"/>
                  <a:pt x="16357" y="19609"/>
                  <a:pt x="16349" y="19611"/>
                </a:cubicBezTo>
                <a:cubicBezTo>
                  <a:pt x="16289" y="19622"/>
                  <a:pt x="16256" y="19683"/>
                  <a:pt x="16266" y="19742"/>
                </a:cubicBezTo>
                <a:cubicBezTo>
                  <a:pt x="16316" y="20000"/>
                  <a:pt x="16377" y="20275"/>
                  <a:pt x="16436" y="20559"/>
                </a:cubicBezTo>
                <a:cubicBezTo>
                  <a:pt x="16443" y="20609"/>
                  <a:pt x="16486" y="20642"/>
                  <a:pt x="16535" y="20642"/>
                </a:cubicBezTo>
                <a:lnTo>
                  <a:pt x="16557" y="20642"/>
                </a:lnTo>
                <a:cubicBezTo>
                  <a:pt x="16618" y="20630"/>
                  <a:pt x="16651" y="20576"/>
                  <a:pt x="16640" y="20516"/>
                </a:cubicBezTo>
                <a:cubicBezTo>
                  <a:pt x="16579" y="20230"/>
                  <a:pt x="16524" y="19957"/>
                  <a:pt x="16469" y="19699"/>
                </a:cubicBezTo>
                <a:lnTo>
                  <a:pt x="16469" y="19688"/>
                </a:lnTo>
                <a:cubicBezTo>
                  <a:pt x="16460" y="19636"/>
                  <a:pt x="16418" y="19608"/>
                  <a:pt x="16372" y="19608"/>
                </a:cubicBezTo>
                <a:close/>
                <a:moveTo>
                  <a:pt x="16714" y="21259"/>
                </a:moveTo>
                <a:cubicBezTo>
                  <a:pt x="16708" y="21259"/>
                  <a:pt x="16701" y="21260"/>
                  <a:pt x="16694" y="21261"/>
                </a:cubicBezTo>
                <a:cubicBezTo>
                  <a:pt x="16633" y="21277"/>
                  <a:pt x="16601" y="21332"/>
                  <a:pt x="16612" y="21386"/>
                </a:cubicBezTo>
                <a:cubicBezTo>
                  <a:pt x="16673" y="21656"/>
                  <a:pt x="16732" y="21935"/>
                  <a:pt x="16798" y="22215"/>
                </a:cubicBezTo>
                <a:cubicBezTo>
                  <a:pt x="16810" y="22264"/>
                  <a:pt x="16853" y="22297"/>
                  <a:pt x="16903" y="22297"/>
                </a:cubicBezTo>
                <a:lnTo>
                  <a:pt x="16924" y="22297"/>
                </a:lnTo>
                <a:cubicBezTo>
                  <a:pt x="16985" y="22281"/>
                  <a:pt x="17018" y="22226"/>
                  <a:pt x="17007" y="22170"/>
                </a:cubicBezTo>
                <a:cubicBezTo>
                  <a:pt x="16941" y="21886"/>
                  <a:pt x="16875" y="21611"/>
                  <a:pt x="16820" y="21343"/>
                </a:cubicBezTo>
                <a:cubicBezTo>
                  <a:pt x="16806" y="21295"/>
                  <a:pt x="16762" y="21259"/>
                  <a:pt x="16714" y="21259"/>
                </a:cubicBezTo>
                <a:close/>
                <a:moveTo>
                  <a:pt x="17104" y="22912"/>
                </a:moveTo>
                <a:cubicBezTo>
                  <a:pt x="17094" y="22912"/>
                  <a:pt x="17084" y="22913"/>
                  <a:pt x="17073" y="22916"/>
                </a:cubicBezTo>
                <a:cubicBezTo>
                  <a:pt x="17018" y="22927"/>
                  <a:pt x="16985" y="22987"/>
                  <a:pt x="16995" y="23042"/>
                </a:cubicBezTo>
                <a:cubicBezTo>
                  <a:pt x="17061" y="23311"/>
                  <a:pt x="17133" y="23584"/>
                  <a:pt x="17210" y="23865"/>
                </a:cubicBezTo>
                <a:cubicBezTo>
                  <a:pt x="17220" y="23913"/>
                  <a:pt x="17265" y="23941"/>
                  <a:pt x="17308" y="23941"/>
                </a:cubicBezTo>
                <a:lnTo>
                  <a:pt x="17336" y="23941"/>
                </a:lnTo>
                <a:cubicBezTo>
                  <a:pt x="17396" y="23925"/>
                  <a:pt x="17429" y="23865"/>
                  <a:pt x="17412" y="23809"/>
                </a:cubicBezTo>
                <a:cubicBezTo>
                  <a:pt x="17336" y="23536"/>
                  <a:pt x="17270" y="23261"/>
                  <a:pt x="17204" y="22992"/>
                </a:cubicBezTo>
                <a:cubicBezTo>
                  <a:pt x="17190" y="22943"/>
                  <a:pt x="17151" y="22912"/>
                  <a:pt x="17104" y="22912"/>
                </a:cubicBezTo>
                <a:close/>
                <a:moveTo>
                  <a:pt x="17537" y="24545"/>
                </a:moveTo>
                <a:cubicBezTo>
                  <a:pt x="17527" y="24545"/>
                  <a:pt x="17516" y="24547"/>
                  <a:pt x="17506" y="24550"/>
                </a:cubicBezTo>
                <a:cubicBezTo>
                  <a:pt x="17450" y="24566"/>
                  <a:pt x="17417" y="24626"/>
                  <a:pt x="17434" y="24681"/>
                </a:cubicBezTo>
                <a:cubicBezTo>
                  <a:pt x="17511" y="24950"/>
                  <a:pt x="17594" y="25223"/>
                  <a:pt x="17675" y="25497"/>
                </a:cubicBezTo>
                <a:cubicBezTo>
                  <a:pt x="17692" y="25542"/>
                  <a:pt x="17736" y="25569"/>
                  <a:pt x="17779" y="25569"/>
                </a:cubicBezTo>
                <a:cubicBezTo>
                  <a:pt x="17791" y="25569"/>
                  <a:pt x="17801" y="25569"/>
                  <a:pt x="17812" y="25563"/>
                </a:cubicBezTo>
                <a:cubicBezTo>
                  <a:pt x="17867" y="25547"/>
                  <a:pt x="17895" y="25486"/>
                  <a:pt x="17878" y="25431"/>
                </a:cubicBezTo>
                <a:cubicBezTo>
                  <a:pt x="17796" y="25163"/>
                  <a:pt x="17713" y="24889"/>
                  <a:pt x="17637" y="24626"/>
                </a:cubicBezTo>
                <a:cubicBezTo>
                  <a:pt x="17623" y="24576"/>
                  <a:pt x="17584" y="24545"/>
                  <a:pt x="17537" y="24545"/>
                </a:cubicBezTo>
                <a:close/>
                <a:moveTo>
                  <a:pt x="18039" y="26162"/>
                </a:moveTo>
                <a:cubicBezTo>
                  <a:pt x="18028" y="26162"/>
                  <a:pt x="18016" y="26163"/>
                  <a:pt x="18004" y="26167"/>
                </a:cubicBezTo>
                <a:cubicBezTo>
                  <a:pt x="17949" y="26188"/>
                  <a:pt x="17923" y="26248"/>
                  <a:pt x="17938" y="26303"/>
                </a:cubicBezTo>
                <a:cubicBezTo>
                  <a:pt x="18032" y="26566"/>
                  <a:pt x="18125" y="26835"/>
                  <a:pt x="18224" y="27103"/>
                </a:cubicBezTo>
                <a:cubicBezTo>
                  <a:pt x="18240" y="27148"/>
                  <a:pt x="18278" y="27174"/>
                  <a:pt x="18322" y="27174"/>
                </a:cubicBezTo>
                <a:cubicBezTo>
                  <a:pt x="18333" y="27174"/>
                  <a:pt x="18350" y="27169"/>
                  <a:pt x="18361" y="27164"/>
                </a:cubicBezTo>
                <a:cubicBezTo>
                  <a:pt x="18416" y="27148"/>
                  <a:pt x="18442" y="27087"/>
                  <a:pt x="18421" y="27032"/>
                </a:cubicBezTo>
                <a:cubicBezTo>
                  <a:pt x="18322" y="26764"/>
                  <a:pt x="18229" y="26501"/>
                  <a:pt x="18141" y="26232"/>
                </a:cubicBezTo>
                <a:cubicBezTo>
                  <a:pt x="18124" y="26188"/>
                  <a:pt x="18085" y="26162"/>
                  <a:pt x="18039" y="26162"/>
                </a:cubicBezTo>
                <a:close/>
                <a:moveTo>
                  <a:pt x="18627" y="27753"/>
                </a:moveTo>
                <a:cubicBezTo>
                  <a:pt x="18614" y="27753"/>
                  <a:pt x="18599" y="27755"/>
                  <a:pt x="18585" y="27761"/>
                </a:cubicBezTo>
                <a:cubicBezTo>
                  <a:pt x="18530" y="27778"/>
                  <a:pt x="18508" y="27844"/>
                  <a:pt x="18530" y="27898"/>
                </a:cubicBezTo>
                <a:cubicBezTo>
                  <a:pt x="18634" y="28155"/>
                  <a:pt x="18745" y="28419"/>
                  <a:pt x="18854" y="28676"/>
                </a:cubicBezTo>
                <a:cubicBezTo>
                  <a:pt x="18876" y="28714"/>
                  <a:pt x="18914" y="28742"/>
                  <a:pt x="18952" y="28742"/>
                </a:cubicBezTo>
                <a:cubicBezTo>
                  <a:pt x="18968" y="28742"/>
                  <a:pt x="18980" y="28737"/>
                  <a:pt x="18996" y="28732"/>
                </a:cubicBezTo>
                <a:cubicBezTo>
                  <a:pt x="19051" y="28709"/>
                  <a:pt x="19073" y="28643"/>
                  <a:pt x="19051" y="28595"/>
                </a:cubicBezTo>
                <a:cubicBezTo>
                  <a:pt x="18935" y="28337"/>
                  <a:pt x="18826" y="28079"/>
                  <a:pt x="18722" y="27816"/>
                </a:cubicBezTo>
                <a:cubicBezTo>
                  <a:pt x="18706" y="27775"/>
                  <a:pt x="18668" y="27753"/>
                  <a:pt x="18627" y="27753"/>
                </a:cubicBezTo>
                <a:close/>
                <a:moveTo>
                  <a:pt x="19303" y="29298"/>
                </a:moveTo>
                <a:cubicBezTo>
                  <a:pt x="19288" y="29298"/>
                  <a:pt x="19273" y="29301"/>
                  <a:pt x="19259" y="29306"/>
                </a:cubicBezTo>
                <a:cubicBezTo>
                  <a:pt x="19210" y="29334"/>
                  <a:pt x="19188" y="29395"/>
                  <a:pt x="19210" y="29450"/>
                </a:cubicBezTo>
                <a:cubicBezTo>
                  <a:pt x="19337" y="29706"/>
                  <a:pt x="19468" y="29964"/>
                  <a:pt x="19593" y="30206"/>
                </a:cubicBezTo>
                <a:cubicBezTo>
                  <a:pt x="19615" y="30244"/>
                  <a:pt x="19648" y="30265"/>
                  <a:pt x="19686" y="30265"/>
                </a:cubicBezTo>
                <a:cubicBezTo>
                  <a:pt x="19704" y="30265"/>
                  <a:pt x="19719" y="30260"/>
                  <a:pt x="19736" y="30250"/>
                </a:cubicBezTo>
                <a:cubicBezTo>
                  <a:pt x="19790" y="30222"/>
                  <a:pt x="19807" y="30161"/>
                  <a:pt x="19780" y="30107"/>
                </a:cubicBezTo>
                <a:cubicBezTo>
                  <a:pt x="19654" y="29865"/>
                  <a:pt x="19527" y="29614"/>
                  <a:pt x="19402" y="29356"/>
                </a:cubicBezTo>
                <a:cubicBezTo>
                  <a:pt x="19382" y="29319"/>
                  <a:pt x="19344" y="29298"/>
                  <a:pt x="19303" y="29298"/>
                </a:cubicBezTo>
                <a:close/>
                <a:moveTo>
                  <a:pt x="40843" y="30196"/>
                </a:moveTo>
                <a:cubicBezTo>
                  <a:pt x="40794" y="30196"/>
                  <a:pt x="40753" y="30230"/>
                  <a:pt x="40738" y="30277"/>
                </a:cubicBezTo>
                <a:cubicBezTo>
                  <a:pt x="40722" y="30353"/>
                  <a:pt x="40646" y="30644"/>
                  <a:pt x="40475" y="31066"/>
                </a:cubicBezTo>
                <a:cubicBezTo>
                  <a:pt x="40454" y="31120"/>
                  <a:pt x="40482" y="31181"/>
                  <a:pt x="40536" y="31203"/>
                </a:cubicBezTo>
                <a:cubicBezTo>
                  <a:pt x="40548" y="31208"/>
                  <a:pt x="40563" y="31208"/>
                  <a:pt x="40574" y="31208"/>
                </a:cubicBezTo>
                <a:cubicBezTo>
                  <a:pt x="40619" y="31208"/>
                  <a:pt x="40657" y="31186"/>
                  <a:pt x="40672" y="31143"/>
                </a:cubicBezTo>
                <a:cubicBezTo>
                  <a:pt x="40849" y="30710"/>
                  <a:pt x="40925" y="30409"/>
                  <a:pt x="40947" y="30326"/>
                </a:cubicBezTo>
                <a:cubicBezTo>
                  <a:pt x="40958" y="30272"/>
                  <a:pt x="40925" y="30211"/>
                  <a:pt x="40870" y="30200"/>
                </a:cubicBezTo>
                <a:cubicBezTo>
                  <a:pt x="40861" y="30197"/>
                  <a:pt x="40852" y="30196"/>
                  <a:pt x="40843" y="30196"/>
                </a:cubicBezTo>
                <a:close/>
                <a:moveTo>
                  <a:pt x="20105" y="30791"/>
                </a:moveTo>
                <a:cubicBezTo>
                  <a:pt x="20086" y="30791"/>
                  <a:pt x="20066" y="30797"/>
                  <a:pt x="20048" y="30809"/>
                </a:cubicBezTo>
                <a:cubicBezTo>
                  <a:pt x="20000" y="30836"/>
                  <a:pt x="19982" y="30902"/>
                  <a:pt x="20010" y="30951"/>
                </a:cubicBezTo>
                <a:cubicBezTo>
                  <a:pt x="20152" y="31198"/>
                  <a:pt x="20306" y="31444"/>
                  <a:pt x="20460" y="31674"/>
                </a:cubicBezTo>
                <a:cubicBezTo>
                  <a:pt x="20476" y="31707"/>
                  <a:pt x="20514" y="31724"/>
                  <a:pt x="20547" y="31724"/>
                </a:cubicBezTo>
                <a:cubicBezTo>
                  <a:pt x="20564" y="31724"/>
                  <a:pt x="20586" y="31719"/>
                  <a:pt x="20602" y="31707"/>
                </a:cubicBezTo>
                <a:cubicBezTo>
                  <a:pt x="20652" y="31674"/>
                  <a:pt x="20668" y="31608"/>
                  <a:pt x="20635" y="31560"/>
                </a:cubicBezTo>
                <a:cubicBezTo>
                  <a:pt x="20488" y="31330"/>
                  <a:pt x="20334" y="31087"/>
                  <a:pt x="20192" y="30841"/>
                </a:cubicBezTo>
                <a:cubicBezTo>
                  <a:pt x="20174" y="30809"/>
                  <a:pt x="20140" y="30791"/>
                  <a:pt x="20105" y="30791"/>
                </a:cubicBezTo>
                <a:close/>
                <a:moveTo>
                  <a:pt x="40226" y="31769"/>
                </a:moveTo>
                <a:cubicBezTo>
                  <a:pt x="40187" y="31769"/>
                  <a:pt x="40150" y="31788"/>
                  <a:pt x="40131" y="31828"/>
                </a:cubicBezTo>
                <a:cubicBezTo>
                  <a:pt x="40004" y="32074"/>
                  <a:pt x="39862" y="32316"/>
                  <a:pt x="39714" y="32552"/>
                </a:cubicBezTo>
                <a:cubicBezTo>
                  <a:pt x="39681" y="32600"/>
                  <a:pt x="39693" y="32666"/>
                  <a:pt x="39741" y="32699"/>
                </a:cubicBezTo>
                <a:cubicBezTo>
                  <a:pt x="39764" y="32711"/>
                  <a:pt x="39779" y="32716"/>
                  <a:pt x="39802" y="32716"/>
                </a:cubicBezTo>
                <a:cubicBezTo>
                  <a:pt x="39835" y="32716"/>
                  <a:pt x="39867" y="32694"/>
                  <a:pt x="39890" y="32666"/>
                </a:cubicBezTo>
                <a:cubicBezTo>
                  <a:pt x="40042" y="32425"/>
                  <a:pt x="40186" y="32173"/>
                  <a:pt x="40317" y="31921"/>
                </a:cubicBezTo>
                <a:cubicBezTo>
                  <a:pt x="40344" y="31871"/>
                  <a:pt x="40323" y="31806"/>
                  <a:pt x="40273" y="31778"/>
                </a:cubicBezTo>
                <a:cubicBezTo>
                  <a:pt x="40257" y="31772"/>
                  <a:pt x="40242" y="31769"/>
                  <a:pt x="40226" y="31769"/>
                </a:cubicBezTo>
                <a:close/>
                <a:moveTo>
                  <a:pt x="21026" y="32209"/>
                </a:moveTo>
                <a:cubicBezTo>
                  <a:pt x="21005" y="32209"/>
                  <a:pt x="20983" y="32215"/>
                  <a:pt x="20964" y="32228"/>
                </a:cubicBezTo>
                <a:cubicBezTo>
                  <a:pt x="20915" y="32266"/>
                  <a:pt x="20908" y="32332"/>
                  <a:pt x="20941" y="32377"/>
                </a:cubicBezTo>
                <a:cubicBezTo>
                  <a:pt x="21112" y="32612"/>
                  <a:pt x="21287" y="32837"/>
                  <a:pt x="21462" y="33050"/>
                </a:cubicBezTo>
                <a:cubicBezTo>
                  <a:pt x="21485" y="33078"/>
                  <a:pt x="21512" y="33093"/>
                  <a:pt x="21545" y="33093"/>
                </a:cubicBezTo>
                <a:cubicBezTo>
                  <a:pt x="21566" y="33093"/>
                  <a:pt x="21589" y="33083"/>
                  <a:pt x="21611" y="33067"/>
                </a:cubicBezTo>
                <a:cubicBezTo>
                  <a:pt x="21654" y="33028"/>
                  <a:pt x="21660" y="32962"/>
                  <a:pt x="21627" y="32919"/>
                </a:cubicBezTo>
                <a:cubicBezTo>
                  <a:pt x="21452" y="32705"/>
                  <a:pt x="21277" y="32486"/>
                  <a:pt x="21112" y="32256"/>
                </a:cubicBezTo>
                <a:cubicBezTo>
                  <a:pt x="21092" y="32225"/>
                  <a:pt x="21060" y="32209"/>
                  <a:pt x="21026" y="32209"/>
                </a:cubicBezTo>
                <a:close/>
                <a:moveTo>
                  <a:pt x="39316" y="33194"/>
                </a:moveTo>
                <a:cubicBezTo>
                  <a:pt x="39284" y="33194"/>
                  <a:pt x="39251" y="33208"/>
                  <a:pt x="39232" y="33237"/>
                </a:cubicBezTo>
                <a:cubicBezTo>
                  <a:pt x="39061" y="33455"/>
                  <a:pt x="38881" y="33670"/>
                  <a:pt x="38689" y="33872"/>
                </a:cubicBezTo>
                <a:cubicBezTo>
                  <a:pt x="38651" y="33916"/>
                  <a:pt x="38651" y="33981"/>
                  <a:pt x="38694" y="34021"/>
                </a:cubicBezTo>
                <a:cubicBezTo>
                  <a:pt x="38716" y="34042"/>
                  <a:pt x="38744" y="34047"/>
                  <a:pt x="38765" y="34047"/>
                </a:cubicBezTo>
                <a:cubicBezTo>
                  <a:pt x="38793" y="34047"/>
                  <a:pt x="38826" y="34037"/>
                  <a:pt x="38843" y="34014"/>
                </a:cubicBezTo>
                <a:cubicBezTo>
                  <a:pt x="39040" y="33806"/>
                  <a:pt x="39226" y="33587"/>
                  <a:pt x="39397" y="33363"/>
                </a:cubicBezTo>
                <a:cubicBezTo>
                  <a:pt x="39435" y="33318"/>
                  <a:pt x="39423" y="33253"/>
                  <a:pt x="39379" y="33214"/>
                </a:cubicBezTo>
                <a:cubicBezTo>
                  <a:pt x="39361" y="33201"/>
                  <a:pt x="39339" y="33194"/>
                  <a:pt x="39316" y="33194"/>
                </a:cubicBezTo>
                <a:close/>
                <a:moveTo>
                  <a:pt x="22098" y="33519"/>
                </a:moveTo>
                <a:cubicBezTo>
                  <a:pt x="22073" y="33519"/>
                  <a:pt x="22048" y="33528"/>
                  <a:pt x="22027" y="33549"/>
                </a:cubicBezTo>
                <a:cubicBezTo>
                  <a:pt x="21983" y="33587"/>
                  <a:pt x="21983" y="33653"/>
                  <a:pt x="22021" y="33697"/>
                </a:cubicBezTo>
                <a:cubicBezTo>
                  <a:pt x="22213" y="33905"/>
                  <a:pt x="22416" y="34108"/>
                  <a:pt x="22619" y="34300"/>
                </a:cubicBezTo>
                <a:cubicBezTo>
                  <a:pt x="22641" y="34322"/>
                  <a:pt x="22663" y="34327"/>
                  <a:pt x="22691" y="34327"/>
                </a:cubicBezTo>
                <a:cubicBezTo>
                  <a:pt x="22717" y="34327"/>
                  <a:pt x="22745" y="34317"/>
                  <a:pt x="22767" y="34294"/>
                </a:cubicBezTo>
                <a:cubicBezTo>
                  <a:pt x="22811" y="34256"/>
                  <a:pt x="22805" y="34185"/>
                  <a:pt x="22762" y="34146"/>
                </a:cubicBezTo>
                <a:cubicBezTo>
                  <a:pt x="22565" y="33960"/>
                  <a:pt x="22367" y="33758"/>
                  <a:pt x="22175" y="33554"/>
                </a:cubicBezTo>
                <a:cubicBezTo>
                  <a:pt x="22155" y="33531"/>
                  <a:pt x="22127" y="33519"/>
                  <a:pt x="22098" y="33519"/>
                </a:cubicBezTo>
                <a:close/>
                <a:moveTo>
                  <a:pt x="38168" y="34431"/>
                </a:moveTo>
                <a:cubicBezTo>
                  <a:pt x="38142" y="34431"/>
                  <a:pt x="38115" y="34440"/>
                  <a:pt x="38097" y="34459"/>
                </a:cubicBezTo>
                <a:cubicBezTo>
                  <a:pt x="37889" y="34639"/>
                  <a:pt x="37669" y="34821"/>
                  <a:pt x="37450" y="34985"/>
                </a:cubicBezTo>
                <a:cubicBezTo>
                  <a:pt x="37401" y="35018"/>
                  <a:pt x="37391" y="35089"/>
                  <a:pt x="37429" y="35132"/>
                </a:cubicBezTo>
                <a:cubicBezTo>
                  <a:pt x="37444" y="35160"/>
                  <a:pt x="37477" y="35177"/>
                  <a:pt x="37510" y="35177"/>
                </a:cubicBezTo>
                <a:cubicBezTo>
                  <a:pt x="37533" y="35177"/>
                  <a:pt x="37555" y="35172"/>
                  <a:pt x="37576" y="35155"/>
                </a:cubicBezTo>
                <a:cubicBezTo>
                  <a:pt x="37801" y="34985"/>
                  <a:pt x="38026" y="34803"/>
                  <a:pt x="38234" y="34613"/>
                </a:cubicBezTo>
                <a:cubicBezTo>
                  <a:pt x="38278" y="34573"/>
                  <a:pt x="38284" y="34508"/>
                  <a:pt x="38246" y="34464"/>
                </a:cubicBezTo>
                <a:cubicBezTo>
                  <a:pt x="38225" y="34442"/>
                  <a:pt x="38196" y="34431"/>
                  <a:pt x="38168" y="34431"/>
                </a:cubicBezTo>
                <a:close/>
                <a:moveTo>
                  <a:pt x="23322" y="34675"/>
                </a:moveTo>
                <a:cubicBezTo>
                  <a:pt x="23291" y="34675"/>
                  <a:pt x="23262" y="34688"/>
                  <a:pt x="23243" y="34717"/>
                </a:cubicBezTo>
                <a:cubicBezTo>
                  <a:pt x="23205" y="34760"/>
                  <a:pt x="23210" y="34826"/>
                  <a:pt x="23255" y="34864"/>
                </a:cubicBezTo>
                <a:cubicBezTo>
                  <a:pt x="23480" y="35046"/>
                  <a:pt x="23704" y="35215"/>
                  <a:pt x="23934" y="35374"/>
                </a:cubicBezTo>
                <a:cubicBezTo>
                  <a:pt x="23951" y="35390"/>
                  <a:pt x="23973" y="35395"/>
                  <a:pt x="23994" y="35395"/>
                </a:cubicBezTo>
                <a:cubicBezTo>
                  <a:pt x="24027" y="35395"/>
                  <a:pt x="24060" y="35380"/>
                  <a:pt x="24083" y="35352"/>
                </a:cubicBezTo>
                <a:cubicBezTo>
                  <a:pt x="24115" y="35303"/>
                  <a:pt x="24105" y="35238"/>
                  <a:pt x="24055" y="35205"/>
                </a:cubicBezTo>
                <a:cubicBezTo>
                  <a:pt x="23830" y="35046"/>
                  <a:pt x="23605" y="34876"/>
                  <a:pt x="23392" y="34700"/>
                </a:cubicBezTo>
                <a:cubicBezTo>
                  <a:pt x="23370" y="34683"/>
                  <a:pt x="23345" y="34675"/>
                  <a:pt x="23322" y="34675"/>
                </a:cubicBezTo>
                <a:close/>
                <a:moveTo>
                  <a:pt x="36813" y="35439"/>
                </a:moveTo>
                <a:cubicBezTo>
                  <a:pt x="36793" y="35439"/>
                  <a:pt x="36773" y="35444"/>
                  <a:pt x="36754" y="35456"/>
                </a:cubicBezTo>
                <a:cubicBezTo>
                  <a:pt x="36524" y="35599"/>
                  <a:pt x="36278" y="35736"/>
                  <a:pt x="36025" y="35862"/>
                </a:cubicBezTo>
                <a:cubicBezTo>
                  <a:pt x="35976" y="35889"/>
                  <a:pt x="35954" y="35949"/>
                  <a:pt x="35982" y="36004"/>
                </a:cubicBezTo>
                <a:cubicBezTo>
                  <a:pt x="35998" y="36043"/>
                  <a:pt x="36036" y="36060"/>
                  <a:pt x="36075" y="36060"/>
                </a:cubicBezTo>
                <a:cubicBezTo>
                  <a:pt x="36091" y="36060"/>
                  <a:pt x="36108" y="36060"/>
                  <a:pt x="36124" y="36048"/>
                </a:cubicBezTo>
                <a:cubicBezTo>
                  <a:pt x="36376" y="35922"/>
                  <a:pt x="36628" y="35780"/>
                  <a:pt x="36870" y="35637"/>
                </a:cubicBezTo>
                <a:cubicBezTo>
                  <a:pt x="36918" y="35605"/>
                  <a:pt x="36935" y="35539"/>
                  <a:pt x="36903" y="35489"/>
                </a:cubicBezTo>
                <a:cubicBezTo>
                  <a:pt x="36881" y="35457"/>
                  <a:pt x="36848" y="35439"/>
                  <a:pt x="36813" y="35439"/>
                </a:cubicBezTo>
                <a:close/>
                <a:moveTo>
                  <a:pt x="24705" y="35640"/>
                </a:moveTo>
                <a:cubicBezTo>
                  <a:pt x="24669" y="35640"/>
                  <a:pt x="24633" y="35658"/>
                  <a:pt x="24614" y="35691"/>
                </a:cubicBezTo>
                <a:cubicBezTo>
                  <a:pt x="24586" y="35741"/>
                  <a:pt x="24603" y="35807"/>
                  <a:pt x="24652" y="35835"/>
                </a:cubicBezTo>
                <a:cubicBezTo>
                  <a:pt x="24894" y="35982"/>
                  <a:pt x="25145" y="36114"/>
                  <a:pt x="25403" y="36240"/>
                </a:cubicBezTo>
                <a:cubicBezTo>
                  <a:pt x="25420" y="36245"/>
                  <a:pt x="25431" y="36250"/>
                  <a:pt x="25447" y="36250"/>
                </a:cubicBezTo>
                <a:cubicBezTo>
                  <a:pt x="25486" y="36250"/>
                  <a:pt x="25524" y="36229"/>
                  <a:pt x="25545" y="36191"/>
                </a:cubicBezTo>
                <a:cubicBezTo>
                  <a:pt x="25568" y="36136"/>
                  <a:pt x="25545" y="36075"/>
                  <a:pt x="25497" y="36048"/>
                </a:cubicBezTo>
                <a:cubicBezTo>
                  <a:pt x="25244" y="35928"/>
                  <a:pt x="24998" y="35797"/>
                  <a:pt x="24756" y="35653"/>
                </a:cubicBezTo>
                <a:cubicBezTo>
                  <a:pt x="24740" y="35644"/>
                  <a:pt x="24723" y="35640"/>
                  <a:pt x="24705" y="35640"/>
                </a:cubicBezTo>
                <a:close/>
                <a:moveTo>
                  <a:pt x="35304" y="36199"/>
                </a:moveTo>
                <a:cubicBezTo>
                  <a:pt x="35291" y="36199"/>
                  <a:pt x="35277" y="36202"/>
                  <a:pt x="35264" y="36207"/>
                </a:cubicBezTo>
                <a:cubicBezTo>
                  <a:pt x="35011" y="36311"/>
                  <a:pt x="34748" y="36404"/>
                  <a:pt x="34480" y="36492"/>
                </a:cubicBezTo>
                <a:cubicBezTo>
                  <a:pt x="34424" y="36508"/>
                  <a:pt x="34391" y="36569"/>
                  <a:pt x="34409" y="36624"/>
                </a:cubicBezTo>
                <a:cubicBezTo>
                  <a:pt x="34424" y="36667"/>
                  <a:pt x="34469" y="36695"/>
                  <a:pt x="34512" y="36695"/>
                </a:cubicBezTo>
                <a:cubicBezTo>
                  <a:pt x="34523" y="36695"/>
                  <a:pt x="34535" y="36695"/>
                  <a:pt x="34545" y="36690"/>
                </a:cubicBezTo>
                <a:cubicBezTo>
                  <a:pt x="34819" y="36602"/>
                  <a:pt x="35089" y="36508"/>
                  <a:pt x="35345" y="36404"/>
                </a:cubicBezTo>
                <a:cubicBezTo>
                  <a:pt x="35400" y="36382"/>
                  <a:pt x="35428" y="36316"/>
                  <a:pt x="35406" y="36262"/>
                </a:cubicBezTo>
                <a:cubicBezTo>
                  <a:pt x="35390" y="36224"/>
                  <a:pt x="35348" y="36199"/>
                  <a:pt x="35304" y="36199"/>
                </a:cubicBezTo>
                <a:close/>
                <a:moveTo>
                  <a:pt x="26227" y="36372"/>
                </a:moveTo>
                <a:cubicBezTo>
                  <a:pt x="26182" y="36372"/>
                  <a:pt x="26140" y="36399"/>
                  <a:pt x="26121" y="36442"/>
                </a:cubicBezTo>
                <a:cubicBezTo>
                  <a:pt x="26099" y="36492"/>
                  <a:pt x="26127" y="36558"/>
                  <a:pt x="26182" y="36574"/>
                </a:cubicBezTo>
                <a:cubicBezTo>
                  <a:pt x="26445" y="36678"/>
                  <a:pt x="26719" y="36771"/>
                  <a:pt x="26987" y="36849"/>
                </a:cubicBezTo>
                <a:cubicBezTo>
                  <a:pt x="26999" y="36854"/>
                  <a:pt x="27009" y="36854"/>
                  <a:pt x="27020" y="36854"/>
                </a:cubicBezTo>
                <a:cubicBezTo>
                  <a:pt x="27065" y="36854"/>
                  <a:pt x="27108" y="36827"/>
                  <a:pt x="27119" y="36777"/>
                </a:cubicBezTo>
                <a:cubicBezTo>
                  <a:pt x="27136" y="36723"/>
                  <a:pt x="27103" y="36662"/>
                  <a:pt x="27047" y="36645"/>
                </a:cubicBezTo>
                <a:cubicBezTo>
                  <a:pt x="26784" y="36569"/>
                  <a:pt x="26516" y="36481"/>
                  <a:pt x="26258" y="36377"/>
                </a:cubicBezTo>
                <a:cubicBezTo>
                  <a:pt x="26248" y="36374"/>
                  <a:pt x="26237" y="36372"/>
                  <a:pt x="26227" y="36372"/>
                </a:cubicBezTo>
                <a:close/>
                <a:moveTo>
                  <a:pt x="33703" y="36713"/>
                </a:moveTo>
                <a:cubicBezTo>
                  <a:pt x="33694" y="36713"/>
                  <a:pt x="33684" y="36715"/>
                  <a:pt x="33675" y="36717"/>
                </a:cubicBezTo>
                <a:cubicBezTo>
                  <a:pt x="33411" y="36777"/>
                  <a:pt x="33131" y="36837"/>
                  <a:pt x="32852" y="36887"/>
                </a:cubicBezTo>
                <a:cubicBezTo>
                  <a:pt x="32797" y="36898"/>
                  <a:pt x="32759" y="36948"/>
                  <a:pt x="32770" y="37007"/>
                </a:cubicBezTo>
                <a:cubicBezTo>
                  <a:pt x="32775" y="37057"/>
                  <a:pt x="32819" y="37095"/>
                  <a:pt x="32873" y="37095"/>
                </a:cubicBezTo>
                <a:lnTo>
                  <a:pt x="32891" y="37095"/>
                </a:lnTo>
                <a:cubicBezTo>
                  <a:pt x="33175" y="37046"/>
                  <a:pt x="33455" y="36986"/>
                  <a:pt x="33723" y="36920"/>
                </a:cubicBezTo>
                <a:cubicBezTo>
                  <a:pt x="33778" y="36908"/>
                  <a:pt x="33817" y="36849"/>
                  <a:pt x="33799" y="36794"/>
                </a:cubicBezTo>
                <a:cubicBezTo>
                  <a:pt x="33791" y="36748"/>
                  <a:pt x="33751" y="36713"/>
                  <a:pt x="33703" y="36713"/>
                </a:cubicBezTo>
                <a:close/>
                <a:moveTo>
                  <a:pt x="27836" y="36852"/>
                </a:moveTo>
                <a:cubicBezTo>
                  <a:pt x="27788" y="36852"/>
                  <a:pt x="27742" y="36883"/>
                  <a:pt x="27733" y="36936"/>
                </a:cubicBezTo>
                <a:cubicBezTo>
                  <a:pt x="27722" y="36991"/>
                  <a:pt x="27755" y="37046"/>
                  <a:pt x="27814" y="37062"/>
                </a:cubicBezTo>
                <a:cubicBezTo>
                  <a:pt x="28089" y="37117"/>
                  <a:pt x="28368" y="37166"/>
                  <a:pt x="28654" y="37204"/>
                </a:cubicBezTo>
                <a:lnTo>
                  <a:pt x="28664" y="37204"/>
                </a:lnTo>
                <a:cubicBezTo>
                  <a:pt x="28719" y="37204"/>
                  <a:pt x="28763" y="37166"/>
                  <a:pt x="28768" y="37117"/>
                </a:cubicBezTo>
                <a:cubicBezTo>
                  <a:pt x="28780" y="37057"/>
                  <a:pt x="28735" y="37002"/>
                  <a:pt x="28681" y="36996"/>
                </a:cubicBezTo>
                <a:cubicBezTo>
                  <a:pt x="28401" y="36958"/>
                  <a:pt x="28127" y="36908"/>
                  <a:pt x="27859" y="36854"/>
                </a:cubicBezTo>
                <a:cubicBezTo>
                  <a:pt x="27852" y="36853"/>
                  <a:pt x="27844" y="36852"/>
                  <a:pt x="27836" y="36852"/>
                </a:cubicBezTo>
                <a:close/>
                <a:moveTo>
                  <a:pt x="32033" y="37001"/>
                </a:moveTo>
                <a:cubicBezTo>
                  <a:pt x="32030" y="37001"/>
                  <a:pt x="32027" y="37001"/>
                  <a:pt x="32024" y="37002"/>
                </a:cubicBezTo>
                <a:cubicBezTo>
                  <a:pt x="31745" y="37034"/>
                  <a:pt x="31459" y="37062"/>
                  <a:pt x="31186" y="37079"/>
                </a:cubicBezTo>
                <a:cubicBezTo>
                  <a:pt x="31131" y="37084"/>
                  <a:pt x="31087" y="37133"/>
                  <a:pt x="31087" y="37188"/>
                </a:cubicBezTo>
                <a:cubicBezTo>
                  <a:pt x="31092" y="37249"/>
                  <a:pt x="31136" y="37292"/>
                  <a:pt x="31196" y="37292"/>
                </a:cubicBezTo>
                <a:lnTo>
                  <a:pt x="31202" y="37292"/>
                </a:lnTo>
                <a:cubicBezTo>
                  <a:pt x="31476" y="37270"/>
                  <a:pt x="31761" y="37249"/>
                  <a:pt x="32046" y="37216"/>
                </a:cubicBezTo>
                <a:cubicBezTo>
                  <a:pt x="32107" y="37211"/>
                  <a:pt x="32150" y="37155"/>
                  <a:pt x="32139" y="37095"/>
                </a:cubicBezTo>
                <a:cubicBezTo>
                  <a:pt x="32134" y="37043"/>
                  <a:pt x="32085" y="37001"/>
                  <a:pt x="32033" y="37001"/>
                </a:cubicBezTo>
                <a:close/>
                <a:moveTo>
                  <a:pt x="29514" y="37079"/>
                </a:moveTo>
                <a:cubicBezTo>
                  <a:pt x="29459" y="37079"/>
                  <a:pt x="29405" y="37117"/>
                  <a:pt x="29399" y="37178"/>
                </a:cubicBezTo>
                <a:cubicBezTo>
                  <a:pt x="29393" y="37237"/>
                  <a:pt x="29443" y="37287"/>
                  <a:pt x="29498" y="37287"/>
                </a:cubicBezTo>
                <a:cubicBezTo>
                  <a:pt x="29772" y="37309"/>
                  <a:pt x="30051" y="37315"/>
                  <a:pt x="30347" y="37315"/>
                </a:cubicBezTo>
                <a:lnTo>
                  <a:pt x="30341" y="37105"/>
                </a:lnTo>
                <a:cubicBezTo>
                  <a:pt x="30299" y="37106"/>
                  <a:pt x="30257" y="37107"/>
                  <a:pt x="30215" y="37107"/>
                </a:cubicBezTo>
                <a:cubicBezTo>
                  <a:pt x="29978" y="37107"/>
                  <a:pt x="29742" y="37093"/>
                  <a:pt x="29514" y="37079"/>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73" name="Google Shape;2473;p38"/>
          <p:cNvSpPr/>
          <p:nvPr/>
        </p:nvSpPr>
        <p:spPr>
          <a:xfrm rot="-8552197" flipH="1">
            <a:off x="5402924" y="4133059"/>
            <a:ext cx="2036439" cy="1855308"/>
          </a:xfrm>
          <a:custGeom>
            <a:avLst/>
            <a:gdLst/>
            <a:ahLst/>
            <a:cxnLst/>
            <a:rect l="l" t="t" r="r" b="b"/>
            <a:pathLst>
              <a:path w="40958" h="37315" extrusionOk="0">
                <a:moveTo>
                  <a:pt x="947" y="1"/>
                </a:moveTo>
                <a:cubicBezTo>
                  <a:pt x="421" y="1"/>
                  <a:pt x="115" y="39"/>
                  <a:pt x="104" y="39"/>
                </a:cubicBezTo>
                <a:cubicBezTo>
                  <a:pt x="43" y="44"/>
                  <a:pt x="0" y="99"/>
                  <a:pt x="11" y="154"/>
                </a:cubicBezTo>
                <a:cubicBezTo>
                  <a:pt x="16" y="208"/>
                  <a:pt x="59" y="248"/>
                  <a:pt x="115" y="248"/>
                </a:cubicBezTo>
                <a:lnTo>
                  <a:pt x="125" y="248"/>
                </a:lnTo>
                <a:cubicBezTo>
                  <a:pt x="125" y="248"/>
                  <a:pt x="438" y="215"/>
                  <a:pt x="959" y="215"/>
                </a:cubicBezTo>
                <a:cubicBezTo>
                  <a:pt x="1013" y="215"/>
                  <a:pt x="1058" y="165"/>
                  <a:pt x="1058" y="104"/>
                </a:cubicBezTo>
                <a:cubicBezTo>
                  <a:pt x="1058" y="51"/>
                  <a:pt x="1002" y="1"/>
                  <a:pt x="947" y="1"/>
                </a:cubicBezTo>
                <a:close/>
                <a:moveTo>
                  <a:pt x="1803" y="33"/>
                </a:moveTo>
                <a:cubicBezTo>
                  <a:pt x="1743" y="33"/>
                  <a:pt x="1703" y="75"/>
                  <a:pt x="1698" y="132"/>
                </a:cubicBezTo>
                <a:cubicBezTo>
                  <a:pt x="1693" y="187"/>
                  <a:pt x="1736" y="241"/>
                  <a:pt x="1797" y="241"/>
                </a:cubicBezTo>
                <a:cubicBezTo>
                  <a:pt x="2072" y="264"/>
                  <a:pt x="2356" y="291"/>
                  <a:pt x="2631" y="329"/>
                </a:cubicBezTo>
                <a:lnTo>
                  <a:pt x="2647" y="329"/>
                </a:lnTo>
                <a:cubicBezTo>
                  <a:pt x="2697" y="329"/>
                  <a:pt x="2745" y="291"/>
                  <a:pt x="2751" y="236"/>
                </a:cubicBezTo>
                <a:cubicBezTo>
                  <a:pt x="2756" y="182"/>
                  <a:pt x="2718" y="127"/>
                  <a:pt x="2657" y="122"/>
                </a:cubicBezTo>
                <a:cubicBezTo>
                  <a:pt x="2378" y="83"/>
                  <a:pt x="2093" y="51"/>
                  <a:pt x="1814" y="33"/>
                </a:cubicBezTo>
                <a:cubicBezTo>
                  <a:pt x="1810" y="33"/>
                  <a:pt x="1807" y="33"/>
                  <a:pt x="1803" y="33"/>
                </a:cubicBezTo>
                <a:close/>
                <a:moveTo>
                  <a:pt x="3481" y="262"/>
                </a:moveTo>
                <a:cubicBezTo>
                  <a:pt x="3432" y="262"/>
                  <a:pt x="3386" y="293"/>
                  <a:pt x="3375" y="346"/>
                </a:cubicBezTo>
                <a:cubicBezTo>
                  <a:pt x="3365" y="400"/>
                  <a:pt x="3403" y="456"/>
                  <a:pt x="3458" y="466"/>
                </a:cubicBezTo>
                <a:cubicBezTo>
                  <a:pt x="3732" y="527"/>
                  <a:pt x="4005" y="587"/>
                  <a:pt x="4275" y="664"/>
                </a:cubicBezTo>
                <a:cubicBezTo>
                  <a:pt x="4286" y="664"/>
                  <a:pt x="4291" y="669"/>
                  <a:pt x="4301" y="669"/>
                </a:cubicBezTo>
                <a:cubicBezTo>
                  <a:pt x="4351" y="669"/>
                  <a:pt x="4390" y="636"/>
                  <a:pt x="4407" y="587"/>
                </a:cubicBezTo>
                <a:cubicBezTo>
                  <a:pt x="4422" y="532"/>
                  <a:pt x="4384" y="471"/>
                  <a:pt x="4329" y="461"/>
                </a:cubicBezTo>
                <a:cubicBezTo>
                  <a:pt x="4061" y="385"/>
                  <a:pt x="3782" y="319"/>
                  <a:pt x="3502" y="264"/>
                </a:cubicBezTo>
                <a:cubicBezTo>
                  <a:pt x="3495" y="262"/>
                  <a:pt x="3488" y="262"/>
                  <a:pt x="3481" y="262"/>
                </a:cubicBezTo>
                <a:close/>
                <a:moveTo>
                  <a:pt x="5113" y="708"/>
                </a:moveTo>
                <a:cubicBezTo>
                  <a:pt x="5069" y="708"/>
                  <a:pt x="5027" y="735"/>
                  <a:pt x="5009" y="779"/>
                </a:cubicBezTo>
                <a:cubicBezTo>
                  <a:pt x="4992" y="833"/>
                  <a:pt x="5020" y="894"/>
                  <a:pt x="5075" y="916"/>
                </a:cubicBezTo>
                <a:cubicBezTo>
                  <a:pt x="5338" y="1009"/>
                  <a:pt x="5601" y="1113"/>
                  <a:pt x="5854" y="1223"/>
                </a:cubicBezTo>
                <a:cubicBezTo>
                  <a:pt x="5864" y="1228"/>
                  <a:pt x="5880" y="1234"/>
                  <a:pt x="5897" y="1234"/>
                </a:cubicBezTo>
                <a:cubicBezTo>
                  <a:pt x="5935" y="1234"/>
                  <a:pt x="5973" y="1207"/>
                  <a:pt x="5990" y="1169"/>
                </a:cubicBezTo>
                <a:cubicBezTo>
                  <a:pt x="6018" y="1113"/>
                  <a:pt x="5990" y="1053"/>
                  <a:pt x="5935" y="1031"/>
                </a:cubicBezTo>
                <a:cubicBezTo>
                  <a:pt x="5677" y="916"/>
                  <a:pt x="5414" y="812"/>
                  <a:pt x="5146" y="713"/>
                </a:cubicBezTo>
                <a:cubicBezTo>
                  <a:pt x="5135" y="710"/>
                  <a:pt x="5124" y="708"/>
                  <a:pt x="5113" y="708"/>
                </a:cubicBezTo>
                <a:close/>
                <a:moveTo>
                  <a:pt x="6656" y="1392"/>
                </a:moveTo>
                <a:cubicBezTo>
                  <a:pt x="6618" y="1392"/>
                  <a:pt x="6579" y="1413"/>
                  <a:pt x="6560" y="1447"/>
                </a:cubicBezTo>
                <a:cubicBezTo>
                  <a:pt x="6532" y="1497"/>
                  <a:pt x="6555" y="1563"/>
                  <a:pt x="6603" y="1590"/>
                </a:cubicBezTo>
                <a:cubicBezTo>
                  <a:pt x="6851" y="1721"/>
                  <a:pt x="7091" y="1870"/>
                  <a:pt x="7322" y="2017"/>
                </a:cubicBezTo>
                <a:cubicBezTo>
                  <a:pt x="7339" y="2029"/>
                  <a:pt x="7360" y="2034"/>
                  <a:pt x="7382" y="2034"/>
                </a:cubicBezTo>
                <a:cubicBezTo>
                  <a:pt x="7415" y="2034"/>
                  <a:pt x="7448" y="2017"/>
                  <a:pt x="7470" y="1984"/>
                </a:cubicBezTo>
                <a:cubicBezTo>
                  <a:pt x="7503" y="1936"/>
                  <a:pt x="7486" y="1875"/>
                  <a:pt x="7437" y="1842"/>
                </a:cubicBezTo>
                <a:cubicBezTo>
                  <a:pt x="7202" y="1688"/>
                  <a:pt x="6955" y="1541"/>
                  <a:pt x="6702" y="1404"/>
                </a:cubicBezTo>
                <a:cubicBezTo>
                  <a:pt x="6688" y="1396"/>
                  <a:pt x="6672" y="1392"/>
                  <a:pt x="6656" y="1392"/>
                </a:cubicBezTo>
                <a:close/>
                <a:moveTo>
                  <a:pt x="8069" y="2314"/>
                </a:moveTo>
                <a:cubicBezTo>
                  <a:pt x="8038" y="2314"/>
                  <a:pt x="8007" y="2327"/>
                  <a:pt x="7985" y="2352"/>
                </a:cubicBezTo>
                <a:cubicBezTo>
                  <a:pt x="7946" y="2401"/>
                  <a:pt x="7958" y="2467"/>
                  <a:pt x="8002" y="2505"/>
                </a:cubicBezTo>
                <a:cubicBezTo>
                  <a:pt x="8221" y="2675"/>
                  <a:pt x="8434" y="2856"/>
                  <a:pt x="8642" y="3043"/>
                </a:cubicBezTo>
                <a:cubicBezTo>
                  <a:pt x="8659" y="3064"/>
                  <a:pt x="8687" y="3069"/>
                  <a:pt x="8715" y="3069"/>
                </a:cubicBezTo>
                <a:cubicBezTo>
                  <a:pt x="8741" y="3069"/>
                  <a:pt x="8769" y="3059"/>
                  <a:pt x="8791" y="3036"/>
                </a:cubicBezTo>
                <a:cubicBezTo>
                  <a:pt x="8829" y="2993"/>
                  <a:pt x="8829" y="2927"/>
                  <a:pt x="8786" y="2889"/>
                </a:cubicBezTo>
                <a:cubicBezTo>
                  <a:pt x="8577" y="2697"/>
                  <a:pt x="8358" y="2510"/>
                  <a:pt x="8133" y="2335"/>
                </a:cubicBezTo>
                <a:cubicBezTo>
                  <a:pt x="8115" y="2321"/>
                  <a:pt x="8092" y="2314"/>
                  <a:pt x="8069" y="2314"/>
                </a:cubicBezTo>
                <a:close/>
                <a:moveTo>
                  <a:pt x="9308" y="3458"/>
                </a:moveTo>
                <a:cubicBezTo>
                  <a:pt x="9282" y="3458"/>
                  <a:pt x="9256" y="3468"/>
                  <a:pt x="9234" y="3486"/>
                </a:cubicBezTo>
                <a:cubicBezTo>
                  <a:pt x="9191" y="3525"/>
                  <a:pt x="9191" y="3590"/>
                  <a:pt x="9229" y="3635"/>
                </a:cubicBezTo>
                <a:cubicBezTo>
                  <a:pt x="9416" y="3838"/>
                  <a:pt x="9596" y="4056"/>
                  <a:pt x="9767" y="4276"/>
                </a:cubicBezTo>
                <a:cubicBezTo>
                  <a:pt x="9788" y="4303"/>
                  <a:pt x="9816" y="4319"/>
                  <a:pt x="9849" y="4319"/>
                </a:cubicBezTo>
                <a:cubicBezTo>
                  <a:pt x="9871" y="4319"/>
                  <a:pt x="9892" y="4308"/>
                  <a:pt x="9914" y="4298"/>
                </a:cubicBezTo>
                <a:cubicBezTo>
                  <a:pt x="9958" y="4260"/>
                  <a:pt x="9970" y="4194"/>
                  <a:pt x="9931" y="4144"/>
                </a:cubicBezTo>
                <a:cubicBezTo>
                  <a:pt x="9760" y="3919"/>
                  <a:pt x="9575" y="3701"/>
                  <a:pt x="9383" y="3492"/>
                </a:cubicBezTo>
                <a:cubicBezTo>
                  <a:pt x="9363" y="3469"/>
                  <a:pt x="9336" y="3458"/>
                  <a:pt x="9308" y="3458"/>
                </a:cubicBezTo>
                <a:close/>
                <a:moveTo>
                  <a:pt x="10342" y="4794"/>
                </a:moveTo>
                <a:cubicBezTo>
                  <a:pt x="10322" y="4794"/>
                  <a:pt x="10300" y="4800"/>
                  <a:pt x="10281" y="4812"/>
                </a:cubicBezTo>
                <a:cubicBezTo>
                  <a:pt x="10233" y="4845"/>
                  <a:pt x="10216" y="4906"/>
                  <a:pt x="10248" y="4956"/>
                </a:cubicBezTo>
                <a:cubicBezTo>
                  <a:pt x="10402" y="5186"/>
                  <a:pt x="10544" y="5432"/>
                  <a:pt x="10676" y="5674"/>
                </a:cubicBezTo>
                <a:cubicBezTo>
                  <a:pt x="10698" y="5712"/>
                  <a:pt x="10736" y="5728"/>
                  <a:pt x="10769" y="5728"/>
                </a:cubicBezTo>
                <a:cubicBezTo>
                  <a:pt x="10792" y="5728"/>
                  <a:pt x="10807" y="5723"/>
                  <a:pt x="10825" y="5717"/>
                </a:cubicBezTo>
                <a:cubicBezTo>
                  <a:pt x="10873" y="5690"/>
                  <a:pt x="10890" y="5624"/>
                  <a:pt x="10863" y="5575"/>
                </a:cubicBezTo>
                <a:cubicBezTo>
                  <a:pt x="10726" y="5323"/>
                  <a:pt x="10577" y="5075"/>
                  <a:pt x="10425" y="4840"/>
                </a:cubicBezTo>
                <a:cubicBezTo>
                  <a:pt x="10408" y="4810"/>
                  <a:pt x="10376" y="4794"/>
                  <a:pt x="10342" y="4794"/>
                </a:cubicBezTo>
                <a:close/>
                <a:moveTo>
                  <a:pt x="11152" y="6271"/>
                </a:moveTo>
                <a:cubicBezTo>
                  <a:pt x="11137" y="6271"/>
                  <a:pt x="11122" y="6274"/>
                  <a:pt x="11109" y="6282"/>
                </a:cubicBezTo>
                <a:cubicBezTo>
                  <a:pt x="11055" y="6304"/>
                  <a:pt x="11032" y="6370"/>
                  <a:pt x="11055" y="6424"/>
                </a:cubicBezTo>
                <a:cubicBezTo>
                  <a:pt x="11169" y="6671"/>
                  <a:pt x="11280" y="6929"/>
                  <a:pt x="11378" y="7192"/>
                </a:cubicBezTo>
                <a:cubicBezTo>
                  <a:pt x="11394" y="7235"/>
                  <a:pt x="11438" y="7263"/>
                  <a:pt x="11477" y="7263"/>
                </a:cubicBezTo>
                <a:cubicBezTo>
                  <a:pt x="11493" y="7263"/>
                  <a:pt x="11503" y="7258"/>
                  <a:pt x="11515" y="7252"/>
                </a:cubicBezTo>
                <a:cubicBezTo>
                  <a:pt x="11569" y="7230"/>
                  <a:pt x="11597" y="7169"/>
                  <a:pt x="11576" y="7114"/>
                </a:cubicBezTo>
                <a:cubicBezTo>
                  <a:pt x="11477" y="6851"/>
                  <a:pt x="11361" y="6588"/>
                  <a:pt x="11247" y="6332"/>
                </a:cubicBezTo>
                <a:cubicBezTo>
                  <a:pt x="11231" y="6295"/>
                  <a:pt x="11191" y="6271"/>
                  <a:pt x="11152" y="6271"/>
                </a:cubicBezTo>
                <a:close/>
                <a:moveTo>
                  <a:pt x="11758" y="7845"/>
                </a:moveTo>
                <a:cubicBezTo>
                  <a:pt x="11748" y="7845"/>
                  <a:pt x="11738" y="7846"/>
                  <a:pt x="11728" y="7850"/>
                </a:cubicBezTo>
                <a:cubicBezTo>
                  <a:pt x="11668" y="7865"/>
                  <a:pt x="11641" y="7926"/>
                  <a:pt x="11657" y="7981"/>
                </a:cubicBezTo>
                <a:cubicBezTo>
                  <a:pt x="11740" y="8244"/>
                  <a:pt x="11816" y="8518"/>
                  <a:pt x="11887" y="8786"/>
                </a:cubicBezTo>
                <a:cubicBezTo>
                  <a:pt x="11898" y="8836"/>
                  <a:pt x="11943" y="8869"/>
                  <a:pt x="11991" y="8869"/>
                </a:cubicBezTo>
                <a:cubicBezTo>
                  <a:pt x="11997" y="8869"/>
                  <a:pt x="12008" y="8869"/>
                  <a:pt x="12019" y="8864"/>
                </a:cubicBezTo>
                <a:cubicBezTo>
                  <a:pt x="12074" y="8852"/>
                  <a:pt x="12107" y="8791"/>
                  <a:pt x="12090" y="8737"/>
                </a:cubicBezTo>
                <a:cubicBezTo>
                  <a:pt x="12019" y="8463"/>
                  <a:pt x="11943" y="8184"/>
                  <a:pt x="11860" y="7921"/>
                </a:cubicBezTo>
                <a:cubicBezTo>
                  <a:pt x="11847" y="7875"/>
                  <a:pt x="11804" y="7845"/>
                  <a:pt x="11758" y="7845"/>
                </a:cubicBezTo>
                <a:close/>
                <a:moveTo>
                  <a:pt x="12181" y="9480"/>
                </a:moveTo>
                <a:cubicBezTo>
                  <a:pt x="12175" y="9480"/>
                  <a:pt x="12168" y="9481"/>
                  <a:pt x="12161" y="9482"/>
                </a:cubicBezTo>
                <a:cubicBezTo>
                  <a:pt x="12102" y="9494"/>
                  <a:pt x="12062" y="9548"/>
                  <a:pt x="12079" y="9608"/>
                </a:cubicBezTo>
                <a:cubicBezTo>
                  <a:pt x="12112" y="9767"/>
                  <a:pt x="12140" y="9932"/>
                  <a:pt x="12173" y="10096"/>
                </a:cubicBezTo>
                <a:cubicBezTo>
                  <a:pt x="12189" y="10212"/>
                  <a:pt x="12211" y="10321"/>
                  <a:pt x="12227" y="10436"/>
                </a:cubicBezTo>
                <a:cubicBezTo>
                  <a:pt x="12239" y="10486"/>
                  <a:pt x="12282" y="10524"/>
                  <a:pt x="12332" y="10524"/>
                </a:cubicBezTo>
                <a:cubicBezTo>
                  <a:pt x="12337" y="10524"/>
                  <a:pt x="12343" y="10524"/>
                  <a:pt x="12348" y="10519"/>
                </a:cubicBezTo>
                <a:cubicBezTo>
                  <a:pt x="12408" y="10513"/>
                  <a:pt x="12446" y="10458"/>
                  <a:pt x="12436" y="10397"/>
                </a:cubicBezTo>
                <a:cubicBezTo>
                  <a:pt x="12419" y="10288"/>
                  <a:pt x="12398" y="10173"/>
                  <a:pt x="12381" y="10058"/>
                </a:cubicBezTo>
                <a:cubicBezTo>
                  <a:pt x="12348" y="9894"/>
                  <a:pt x="12315" y="9724"/>
                  <a:pt x="12282" y="9565"/>
                </a:cubicBezTo>
                <a:cubicBezTo>
                  <a:pt x="12273" y="9512"/>
                  <a:pt x="12229" y="9480"/>
                  <a:pt x="12181" y="9480"/>
                </a:cubicBezTo>
                <a:close/>
                <a:moveTo>
                  <a:pt x="12470" y="11147"/>
                </a:moveTo>
                <a:cubicBezTo>
                  <a:pt x="12464" y="11147"/>
                  <a:pt x="12458" y="11147"/>
                  <a:pt x="12452" y="11149"/>
                </a:cubicBezTo>
                <a:cubicBezTo>
                  <a:pt x="12391" y="11154"/>
                  <a:pt x="12353" y="11209"/>
                  <a:pt x="12365" y="11270"/>
                </a:cubicBezTo>
                <a:cubicBezTo>
                  <a:pt x="12403" y="11554"/>
                  <a:pt x="12441" y="11834"/>
                  <a:pt x="12474" y="12102"/>
                </a:cubicBezTo>
                <a:cubicBezTo>
                  <a:pt x="12485" y="12158"/>
                  <a:pt x="12529" y="12196"/>
                  <a:pt x="12583" y="12196"/>
                </a:cubicBezTo>
                <a:lnTo>
                  <a:pt x="12595" y="12196"/>
                </a:lnTo>
                <a:cubicBezTo>
                  <a:pt x="12654" y="12185"/>
                  <a:pt x="12694" y="12135"/>
                  <a:pt x="12687" y="12075"/>
                </a:cubicBezTo>
                <a:cubicBezTo>
                  <a:pt x="12654" y="11806"/>
                  <a:pt x="12616" y="11527"/>
                  <a:pt x="12573" y="11237"/>
                </a:cubicBezTo>
                <a:cubicBezTo>
                  <a:pt x="12563" y="11183"/>
                  <a:pt x="12519" y="11147"/>
                  <a:pt x="12470" y="11147"/>
                </a:cubicBezTo>
                <a:close/>
                <a:moveTo>
                  <a:pt x="12677" y="12825"/>
                </a:moveTo>
                <a:cubicBezTo>
                  <a:pt x="12674" y="12825"/>
                  <a:pt x="12670" y="12825"/>
                  <a:pt x="12666" y="12826"/>
                </a:cubicBezTo>
                <a:cubicBezTo>
                  <a:pt x="12606" y="12831"/>
                  <a:pt x="12567" y="12881"/>
                  <a:pt x="12573" y="12941"/>
                </a:cubicBezTo>
                <a:cubicBezTo>
                  <a:pt x="12600" y="13226"/>
                  <a:pt x="12621" y="13511"/>
                  <a:pt x="12639" y="13779"/>
                </a:cubicBezTo>
                <a:cubicBezTo>
                  <a:pt x="12644" y="13835"/>
                  <a:pt x="12687" y="13878"/>
                  <a:pt x="12742" y="13878"/>
                </a:cubicBezTo>
                <a:lnTo>
                  <a:pt x="12748" y="13878"/>
                </a:lnTo>
                <a:cubicBezTo>
                  <a:pt x="12808" y="13873"/>
                  <a:pt x="12852" y="13823"/>
                  <a:pt x="12852" y="13764"/>
                </a:cubicBezTo>
                <a:cubicBezTo>
                  <a:pt x="12831" y="13494"/>
                  <a:pt x="12808" y="13210"/>
                  <a:pt x="12781" y="12919"/>
                </a:cubicBezTo>
                <a:cubicBezTo>
                  <a:pt x="12776" y="12862"/>
                  <a:pt x="12732" y="12825"/>
                  <a:pt x="12677" y="12825"/>
                </a:cubicBezTo>
                <a:close/>
                <a:moveTo>
                  <a:pt x="12775" y="14508"/>
                </a:moveTo>
                <a:cubicBezTo>
                  <a:pt x="12720" y="14508"/>
                  <a:pt x="12671" y="14558"/>
                  <a:pt x="12677" y="14619"/>
                </a:cubicBezTo>
                <a:lnTo>
                  <a:pt x="12677" y="14930"/>
                </a:lnTo>
                <a:cubicBezTo>
                  <a:pt x="12677" y="15112"/>
                  <a:pt x="12677" y="15287"/>
                  <a:pt x="12666" y="15451"/>
                </a:cubicBezTo>
                <a:cubicBezTo>
                  <a:pt x="12523" y="15474"/>
                  <a:pt x="12381" y="15500"/>
                  <a:pt x="12239" y="15539"/>
                </a:cubicBezTo>
                <a:cubicBezTo>
                  <a:pt x="12178" y="15555"/>
                  <a:pt x="12145" y="15610"/>
                  <a:pt x="12161" y="15664"/>
                </a:cubicBezTo>
                <a:cubicBezTo>
                  <a:pt x="12173" y="15714"/>
                  <a:pt x="12216" y="15747"/>
                  <a:pt x="12266" y="15747"/>
                </a:cubicBezTo>
                <a:cubicBezTo>
                  <a:pt x="12272" y="15747"/>
                  <a:pt x="12282" y="15747"/>
                  <a:pt x="12293" y="15742"/>
                </a:cubicBezTo>
                <a:cubicBezTo>
                  <a:pt x="12556" y="15671"/>
                  <a:pt x="12831" y="15631"/>
                  <a:pt x="13099" y="15631"/>
                </a:cubicBezTo>
                <a:cubicBezTo>
                  <a:pt x="13159" y="15631"/>
                  <a:pt x="13208" y="15583"/>
                  <a:pt x="13203" y="15522"/>
                </a:cubicBezTo>
                <a:cubicBezTo>
                  <a:pt x="13203" y="15467"/>
                  <a:pt x="13159" y="15418"/>
                  <a:pt x="13099" y="15418"/>
                </a:cubicBezTo>
                <a:cubicBezTo>
                  <a:pt x="13028" y="15418"/>
                  <a:pt x="12950" y="15424"/>
                  <a:pt x="12879" y="15429"/>
                </a:cubicBezTo>
                <a:cubicBezTo>
                  <a:pt x="12884" y="15270"/>
                  <a:pt x="12891" y="15105"/>
                  <a:pt x="12891" y="14930"/>
                </a:cubicBezTo>
                <a:cubicBezTo>
                  <a:pt x="12891" y="14826"/>
                  <a:pt x="12884" y="14723"/>
                  <a:pt x="12884" y="14612"/>
                </a:cubicBezTo>
                <a:cubicBezTo>
                  <a:pt x="12884" y="14558"/>
                  <a:pt x="12836" y="14508"/>
                  <a:pt x="12781" y="14508"/>
                </a:cubicBezTo>
                <a:close/>
                <a:moveTo>
                  <a:pt x="13935" y="15518"/>
                </a:moveTo>
                <a:cubicBezTo>
                  <a:pt x="13887" y="15518"/>
                  <a:pt x="13847" y="15549"/>
                  <a:pt x="13833" y="15599"/>
                </a:cubicBezTo>
                <a:cubicBezTo>
                  <a:pt x="13817" y="15654"/>
                  <a:pt x="13855" y="15714"/>
                  <a:pt x="13911" y="15725"/>
                </a:cubicBezTo>
                <a:cubicBezTo>
                  <a:pt x="14179" y="15796"/>
                  <a:pt x="14430" y="15906"/>
                  <a:pt x="14655" y="16043"/>
                </a:cubicBezTo>
                <a:cubicBezTo>
                  <a:pt x="14672" y="16054"/>
                  <a:pt x="14688" y="16059"/>
                  <a:pt x="14710" y="16059"/>
                </a:cubicBezTo>
                <a:cubicBezTo>
                  <a:pt x="14743" y="16059"/>
                  <a:pt x="14781" y="16043"/>
                  <a:pt x="14798" y="16010"/>
                </a:cubicBezTo>
                <a:cubicBezTo>
                  <a:pt x="14831" y="15960"/>
                  <a:pt x="14814" y="15901"/>
                  <a:pt x="14766" y="15868"/>
                </a:cubicBezTo>
                <a:cubicBezTo>
                  <a:pt x="14523" y="15714"/>
                  <a:pt x="14250" y="15599"/>
                  <a:pt x="13964" y="15522"/>
                </a:cubicBezTo>
                <a:cubicBezTo>
                  <a:pt x="13954" y="15520"/>
                  <a:pt x="13944" y="15518"/>
                  <a:pt x="13935" y="15518"/>
                </a:cubicBezTo>
                <a:close/>
                <a:moveTo>
                  <a:pt x="11485" y="15855"/>
                </a:moveTo>
                <a:cubicBezTo>
                  <a:pt x="11467" y="15855"/>
                  <a:pt x="11449" y="15859"/>
                  <a:pt x="11432" y="15868"/>
                </a:cubicBezTo>
                <a:cubicBezTo>
                  <a:pt x="11159" y="16026"/>
                  <a:pt x="10934" y="16213"/>
                  <a:pt x="10754" y="16427"/>
                </a:cubicBezTo>
                <a:cubicBezTo>
                  <a:pt x="10714" y="16471"/>
                  <a:pt x="10721" y="16536"/>
                  <a:pt x="10769" y="16575"/>
                </a:cubicBezTo>
                <a:cubicBezTo>
                  <a:pt x="10786" y="16592"/>
                  <a:pt x="10813" y="16597"/>
                  <a:pt x="10835" y="16597"/>
                </a:cubicBezTo>
                <a:cubicBezTo>
                  <a:pt x="10863" y="16597"/>
                  <a:pt x="10896" y="16585"/>
                  <a:pt x="10918" y="16564"/>
                </a:cubicBezTo>
                <a:cubicBezTo>
                  <a:pt x="11076" y="16367"/>
                  <a:pt x="11290" y="16197"/>
                  <a:pt x="11536" y="16048"/>
                </a:cubicBezTo>
                <a:cubicBezTo>
                  <a:pt x="11586" y="16021"/>
                  <a:pt x="11602" y="15955"/>
                  <a:pt x="11576" y="15906"/>
                </a:cubicBezTo>
                <a:cubicBezTo>
                  <a:pt x="11557" y="15873"/>
                  <a:pt x="11521" y="15855"/>
                  <a:pt x="11485" y="15855"/>
                </a:cubicBezTo>
                <a:close/>
                <a:moveTo>
                  <a:pt x="12707" y="16196"/>
                </a:moveTo>
                <a:cubicBezTo>
                  <a:pt x="12653" y="16196"/>
                  <a:pt x="12605" y="16234"/>
                  <a:pt x="12600" y="16289"/>
                </a:cubicBezTo>
                <a:cubicBezTo>
                  <a:pt x="12562" y="16592"/>
                  <a:pt x="12507" y="16865"/>
                  <a:pt x="12441" y="17101"/>
                </a:cubicBezTo>
                <a:cubicBezTo>
                  <a:pt x="12424" y="17156"/>
                  <a:pt x="12457" y="17217"/>
                  <a:pt x="12512" y="17232"/>
                </a:cubicBezTo>
                <a:cubicBezTo>
                  <a:pt x="12523" y="17232"/>
                  <a:pt x="12535" y="17238"/>
                  <a:pt x="12545" y="17238"/>
                </a:cubicBezTo>
                <a:cubicBezTo>
                  <a:pt x="12589" y="17238"/>
                  <a:pt x="12633" y="17205"/>
                  <a:pt x="12644" y="17161"/>
                </a:cubicBezTo>
                <a:cubicBezTo>
                  <a:pt x="12715" y="16909"/>
                  <a:pt x="12770" y="16630"/>
                  <a:pt x="12808" y="16317"/>
                </a:cubicBezTo>
                <a:cubicBezTo>
                  <a:pt x="12819" y="16256"/>
                  <a:pt x="12775" y="16202"/>
                  <a:pt x="12720" y="16197"/>
                </a:cubicBezTo>
                <a:cubicBezTo>
                  <a:pt x="12716" y="16197"/>
                  <a:pt x="12711" y="16196"/>
                  <a:pt x="12707" y="16196"/>
                </a:cubicBezTo>
                <a:close/>
                <a:moveTo>
                  <a:pt x="15343" y="16407"/>
                </a:moveTo>
                <a:cubicBezTo>
                  <a:pt x="15318" y="16407"/>
                  <a:pt x="15294" y="16415"/>
                  <a:pt x="15275" y="16433"/>
                </a:cubicBezTo>
                <a:cubicBezTo>
                  <a:pt x="15231" y="16471"/>
                  <a:pt x="15219" y="16536"/>
                  <a:pt x="15259" y="16580"/>
                </a:cubicBezTo>
                <a:cubicBezTo>
                  <a:pt x="15406" y="16761"/>
                  <a:pt x="15532" y="16964"/>
                  <a:pt x="15636" y="17189"/>
                </a:cubicBezTo>
                <a:cubicBezTo>
                  <a:pt x="15653" y="17217"/>
                  <a:pt x="15664" y="17243"/>
                  <a:pt x="15674" y="17276"/>
                </a:cubicBezTo>
                <a:cubicBezTo>
                  <a:pt x="15692" y="17315"/>
                  <a:pt x="15730" y="17342"/>
                  <a:pt x="15773" y="17342"/>
                </a:cubicBezTo>
                <a:cubicBezTo>
                  <a:pt x="15785" y="17342"/>
                  <a:pt x="15801" y="17336"/>
                  <a:pt x="15811" y="17331"/>
                </a:cubicBezTo>
                <a:cubicBezTo>
                  <a:pt x="15867" y="17315"/>
                  <a:pt x="15894" y="17249"/>
                  <a:pt x="15872" y="17194"/>
                </a:cubicBezTo>
                <a:cubicBezTo>
                  <a:pt x="15856" y="17161"/>
                  <a:pt x="15844" y="17128"/>
                  <a:pt x="15828" y="17101"/>
                </a:cubicBezTo>
                <a:cubicBezTo>
                  <a:pt x="15719" y="16860"/>
                  <a:pt x="15581" y="16640"/>
                  <a:pt x="15423" y="16443"/>
                </a:cubicBezTo>
                <a:cubicBezTo>
                  <a:pt x="15402" y="16419"/>
                  <a:pt x="15372" y="16407"/>
                  <a:pt x="15343" y="16407"/>
                </a:cubicBezTo>
                <a:close/>
                <a:moveTo>
                  <a:pt x="10501" y="17249"/>
                </a:moveTo>
                <a:lnTo>
                  <a:pt x="10397" y="17265"/>
                </a:lnTo>
                <a:cubicBezTo>
                  <a:pt x="10397" y="17556"/>
                  <a:pt x="10511" y="17857"/>
                  <a:pt x="10714" y="18093"/>
                </a:cubicBezTo>
                <a:cubicBezTo>
                  <a:pt x="10736" y="18115"/>
                  <a:pt x="10769" y="18131"/>
                  <a:pt x="10797" y="18131"/>
                </a:cubicBezTo>
                <a:cubicBezTo>
                  <a:pt x="10819" y="18131"/>
                  <a:pt x="10846" y="18120"/>
                  <a:pt x="10868" y="18104"/>
                </a:cubicBezTo>
                <a:cubicBezTo>
                  <a:pt x="10911" y="18065"/>
                  <a:pt x="10911" y="17999"/>
                  <a:pt x="10873" y="17956"/>
                </a:cubicBezTo>
                <a:cubicBezTo>
                  <a:pt x="10704" y="17758"/>
                  <a:pt x="10605" y="17506"/>
                  <a:pt x="10605" y="17255"/>
                </a:cubicBezTo>
                <a:lnTo>
                  <a:pt x="10501" y="17249"/>
                </a:lnTo>
                <a:close/>
                <a:moveTo>
                  <a:pt x="12212" y="17796"/>
                </a:moveTo>
                <a:cubicBezTo>
                  <a:pt x="12178" y="17796"/>
                  <a:pt x="12144" y="17813"/>
                  <a:pt x="12123" y="17841"/>
                </a:cubicBezTo>
                <a:cubicBezTo>
                  <a:pt x="11953" y="18093"/>
                  <a:pt x="11745" y="18236"/>
                  <a:pt x="11526" y="18257"/>
                </a:cubicBezTo>
                <a:cubicBezTo>
                  <a:pt x="11470" y="18262"/>
                  <a:pt x="11427" y="18312"/>
                  <a:pt x="11432" y="18373"/>
                </a:cubicBezTo>
                <a:cubicBezTo>
                  <a:pt x="11438" y="18427"/>
                  <a:pt x="11482" y="18471"/>
                  <a:pt x="11536" y="18471"/>
                </a:cubicBezTo>
                <a:cubicBezTo>
                  <a:pt x="11543" y="18471"/>
                  <a:pt x="11543" y="18466"/>
                  <a:pt x="11548" y="18466"/>
                </a:cubicBezTo>
                <a:cubicBezTo>
                  <a:pt x="11745" y="18449"/>
                  <a:pt x="12036" y="18350"/>
                  <a:pt x="12299" y="17961"/>
                </a:cubicBezTo>
                <a:cubicBezTo>
                  <a:pt x="12332" y="17912"/>
                  <a:pt x="12315" y="17847"/>
                  <a:pt x="12266" y="17814"/>
                </a:cubicBezTo>
                <a:cubicBezTo>
                  <a:pt x="12250" y="17802"/>
                  <a:pt x="12231" y="17796"/>
                  <a:pt x="12212" y="17796"/>
                </a:cubicBezTo>
                <a:close/>
                <a:moveTo>
                  <a:pt x="16010" y="17943"/>
                </a:moveTo>
                <a:cubicBezTo>
                  <a:pt x="16002" y="17943"/>
                  <a:pt x="15995" y="17944"/>
                  <a:pt x="15988" y="17945"/>
                </a:cubicBezTo>
                <a:cubicBezTo>
                  <a:pt x="15932" y="17961"/>
                  <a:pt x="15894" y="18016"/>
                  <a:pt x="15910" y="18072"/>
                </a:cubicBezTo>
                <a:cubicBezTo>
                  <a:pt x="15965" y="18318"/>
                  <a:pt x="16026" y="18591"/>
                  <a:pt x="16091" y="18899"/>
                </a:cubicBezTo>
                <a:cubicBezTo>
                  <a:pt x="16102" y="18948"/>
                  <a:pt x="16147" y="18980"/>
                  <a:pt x="16195" y="18980"/>
                </a:cubicBezTo>
                <a:lnTo>
                  <a:pt x="16218" y="18980"/>
                </a:lnTo>
                <a:cubicBezTo>
                  <a:pt x="16272" y="18970"/>
                  <a:pt x="16311" y="18915"/>
                  <a:pt x="16299" y="18854"/>
                </a:cubicBezTo>
                <a:cubicBezTo>
                  <a:pt x="16234" y="18548"/>
                  <a:pt x="16173" y="18269"/>
                  <a:pt x="16114" y="18022"/>
                </a:cubicBezTo>
                <a:cubicBezTo>
                  <a:pt x="16104" y="17974"/>
                  <a:pt x="16057" y="17943"/>
                  <a:pt x="16010" y="17943"/>
                </a:cubicBezTo>
                <a:close/>
                <a:moveTo>
                  <a:pt x="16372" y="19608"/>
                </a:moveTo>
                <a:cubicBezTo>
                  <a:pt x="16364" y="19608"/>
                  <a:pt x="16357" y="19609"/>
                  <a:pt x="16349" y="19611"/>
                </a:cubicBezTo>
                <a:cubicBezTo>
                  <a:pt x="16289" y="19622"/>
                  <a:pt x="16256" y="19683"/>
                  <a:pt x="16266" y="19742"/>
                </a:cubicBezTo>
                <a:cubicBezTo>
                  <a:pt x="16316" y="20000"/>
                  <a:pt x="16377" y="20275"/>
                  <a:pt x="16436" y="20559"/>
                </a:cubicBezTo>
                <a:cubicBezTo>
                  <a:pt x="16443" y="20609"/>
                  <a:pt x="16486" y="20642"/>
                  <a:pt x="16535" y="20642"/>
                </a:cubicBezTo>
                <a:lnTo>
                  <a:pt x="16557" y="20642"/>
                </a:lnTo>
                <a:cubicBezTo>
                  <a:pt x="16618" y="20630"/>
                  <a:pt x="16651" y="20576"/>
                  <a:pt x="16640" y="20516"/>
                </a:cubicBezTo>
                <a:cubicBezTo>
                  <a:pt x="16579" y="20230"/>
                  <a:pt x="16524" y="19957"/>
                  <a:pt x="16469" y="19699"/>
                </a:cubicBezTo>
                <a:lnTo>
                  <a:pt x="16469" y="19688"/>
                </a:lnTo>
                <a:cubicBezTo>
                  <a:pt x="16460" y="19636"/>
                  <a:pt x="16418" y="19608"/>
                  <a:pt x="16372" y="19608"/>
                </a:cubicBezTo>
                <a:close/>
                <a:moveTo>
                  <a:pt x="16714" y="21259"/>
                </a:moveTo>
                <a:cubicBezTo>
                  <a:pt x="16708" y="21259"/>
                  <a:pt x="16701" y="21260"/>
                  <a:pt x="16694" y="21261"/>
                </a:cubicBezTo>
                <a:cubicBezTo>
                  <a:pt x="16633" y="21277"/>
                  <a:pt x="16601" y="21332"/>
                  <a:pt x="16612" y="21386"/>
                </a:cubicBezTo>
                <a:cubicBezTo>
                  <a:pt x="16673" y="21656"/>
                  <a:pt x="16732" y="21935"/>
                  <a:pt x="16798" y="22215"/>
                </a:cubicBezTo>
                <a:cubicBezTo>
                  <a:pt x="16810" y="22264"/>
                  <a:pt x="16853" y="22297"/>
                  <a:pt x="16903" y="22297"/>
                </a:cubicBezTo>
                <a:lnTo>
                  <a:pt x="16924" y="22297"/>
                </a:lnTo>
                <a:cubicBezTo>
                  <a:pt x="16985" y="22281"/>
                  <a:pt x="17018" y="22226"/>
                  <a:pt x="17007" y="22170"/>
                </a:cubicBezTo>
                <a:cubicBezTo>
                  <a:pt x="16941" y="21886"/>
                  <a:pt x="16875" y="21611"/>
                  <a:pt x="16820" y="21343"/>
                </a:cubicBezTo>
                <a:cubicBezTo>
                  <a:pt x="16806" y="21295"/>
                  <a:pt x="16762" y="21259"/>
                  <a:pt x="16714" y="21259"/>
                </a:cubicBezTo>
                <a:close/>
                <a:moveTo>
                  <a:pt x="17104" y="22912"/>
                </a:moveTo>
                <a:cubicBezTo>
                  <a:pt x="17094" y="22912"/>
                  <a:pt x="17084" y="22913"/>
                  <a:pt x="17073" y="22916"/>
                </a:cubicBezTo>
                <a:cubicBezTo>
                  <a:pt x="17018" y="22927"/>
                  <a:pt x="16985" y="22987"/>
                  <a:pt x="16995" y="23042"/>
                </a:cubicBezTo>
                <a:cubicBezTo>
                  <a:pt x="17061" y="23311"/>
                  <a:pt x="17133" y="23584"/>
                  <a:pt x="17210" y="23865"/>
                </a:cubicBezTo>
                <a:cubicBezTo>
                  <a:pt x="17220" y="23913"/>
                  <a:pt x="17265" y="23941"/>
                  <a:pt x="17308" y="23941"/>
                </a:cubicBezTo>
                <a:lnTo>
                  <a:pt x="17336" y="23941"/>
                </a:lnTo>
                <a:cubicBezTo>
                  <a:pt x="17396" y="23925"/>
                  <a:pt x="17429" y="23865"/>
                  <a:pt x="17412" y="23809"/>
                </a:cubicBezTo>
                <a:cubicBezTo>
                  <a:pt x="17336" y="23536"/>
                  <a:pt x="17270" y="23261"/>
                  <a:pt x="17204" y="22992"/>
                </a:cubicBezTo>
                <a:cubicBezTo>
                  <a:pt x="17190" y="22943"/>
                  <a:pt x="17151" y="22912"/>
                  <a:pt x="17104" y="22912"/>
                </a:cubicBezTo>
                <a:close/>
                <a:moveTo>
                  <a:pt x="17537" y="24545"/>
                </a:moveTo>
                <a:cubicBezTo>
                  <a:pt x="17527" y="24545"/>
                  <a:pt x="17516" y="24547"/>
                  <a:pt x="17506" y="24550"/>
                </a:cubicBezTo>
                <a:cubicBezTo>
                  <a:pt x="17450" y="24566"/>
                  <a:pt x="17417" y="24626"/>
                  <a:pt x="17434" y="24681"/>
                </a:cubicBezTo>
                <a:cubicBezTo>
                  <a:pt x="17511" y="24950"/>
                  <a:pt x="17594" y="25223"/>
                  <a:pt x="17675" y="25497"/>
                </a:cubicBezTo>
                <a:cubicBezTo>
                  <a:pt x="17692" y="25542"/>
                  <a:pt x="17736" y="25569"/>
                  <a:pt x="17779" y="25569"/>
                </a:cubicBezTo>
                <a:cubicBezTo>
                  <a:pt x="17791" y="25569"/>
                  <a:pt x="17801" y="25569"/>
                  <a:pt x="17812" y="25563"/>
                </a:cubicBezTo>
                <a:cubicBezTo>
                  <a:pt x="17867" y="25547"/>
                  <a:pt x="17895" y="25486"/>
                  <a:pt x="17878" y="25431"/>
                </a:cubicBezTo>
                <a:cubicBezTo>
                  <a:pt x="17796" y="25163"/>
                  <a:pt x="17713" y="24889"/>
                  <a:pt x="17637" y="24626"/>
                </a:cubicBezTo>
                <a:cubicBezTo>
                  <a:pt x="17623" y="24576"/>
                  <a:pt x="17584" y="24545"/>
                  <a:pt x="17537" y="24545"/>
                </a:cubicBezTo>
                <a:close/>
                <a:moveTo>
                  <a:pt x="18039" y="26162"/>
                </a:moveTo>
                <a:cubicBezTo>
                  <a:pt x="18028" y="26162"/>
                  <a:pt x="18016" y="26163"/>
                  <a:pt x="18004" y="26167"/>
                </a:cubicBezTo>
                <a:cubicBezTo>
                  <a:pt x="17949" y="26188"/>
                  <a:pt x="17923" y="26248"/>
                  <a:pt x="17938" y="26303"/>
                </a:cubicBezTo>
                <a:cubicBezTo>
                  <a:pt x="18032" y="26566"/>
                  <a:pt x="18125" y="26835"/>
                  <a:pt x="18224" y="27103"/>
                </a:cubicBezTo>
                <a:cubicBezTo>
                  <a:pt x="18240" y="27148"/>
                  <a:pt x="18278" y="27174"/>
                  <a:pt x="18322" y="27174"/>
                </a:cubicBezTo>
                <a:cubicBezTo>
                  <a:pt x="18333" y="27174"/>
                  <a:pt x="18350" y="27169"/>
                  <a:pt x="18361" y="27164"/>
                </a:cubicBezTo>
                <a:cubicBezTo>
                  <a:pt x="18416" y="27148"/>
                  <a:pt x="18442" y="27087"/>
                  <a:pt x="18421" y="27032"/>
                </a:cubicBezTo>
                <a:cubicBezTo>
                  <a:pt x="18322" y="26764"/>
                  <a:pt x="18229" y="26501"/>
                  <a:pt x="18141" y="26232"/>
                </a:cubicBezTo>
                <a:cubicBezTo>
                  <a:pt x="18124" y="26188"/>
                  <a:pt x="18085" y="26162"/>
                  <a:pt x="18039" y="26162"/>
                </a:cubicBezTo>
                <a:close/>
                <a:moveTo>
                  <a:pt x="18627" y="27753"/>
                </a:moveTo>
                <a:cubicBezTo>
                  <a:pt x="18614" y="27753"/>
                  <a:pt x="18599" y="27755"/>
                  <a:pt x="18585" y="27761"/>
                </a:cubicBezTo>
                <a:cubicBezTo>
                  <a:pt x="18530" y="27778"/>
                  <a:pt x="18508" y="27844"/>
                  <a:pt x="18530" y="27898"/>
                </a:cubicBezTo>
                <a:cubicBezTo>
                  <a:pt x="18634" y="28155"/>
                  <a:pt x="18745" y="28419"/>
                  <a:pt x="18854" y="28676"/>
                </a:cubicBezTo>
                <a:cubicBezTo>
                  <a:pt x="18876" y="28714"/>
                  <a:pt x="18914" y="28742"/>
                  <a:pt x="18952" y="28742"/>
                </a:cubicBezTo>
                <a:cubicBezTo>
                  <a:pt x="18968" y="28742"/>
                  <a:pt x="18980" y="28737"/>
                  <a:pt x="18996" y="28732"/>
                </a:cubicBezTo>
                <a:cubicBezTo>
                  <a:pt x="19051" y="28709"/>
                  <a:pt x="19073" y="28643"/>
                  <a:pt x="19051" y="28595"/>
                </a:cubicBezTo>
                <a:cubicBezTo>
                  <a:pt x="18935" y="28337"/>
                  <a:pt x="18826" y="28079"/>
                  <a:pt x="18722" y="27816"/>
                </a:cubicBezTo>
                <a:cubicBezTo>
                  <a:pt x="18706" y="27775"/>
                  <a:pt x="18668" y="27753"/>
                  <a:pt x="18627" y="27753"/>
                </a:cubicBezTo>
                <a:close/>
                <a:moveTo>
                  <a:pt x="19303" y="29298"/>
                </a:moveTo>
                <a:cubicBezTo>
                  <a:pt x="19288" y="29298"/>
                  <a:pt x="19273" y="29301"/>
                  <a:pt x="19259" y="29306"/>
                </a:cubicBezTo>
                <a:cubicBezTo>
                  <a:pt x="19210" y="29334"/>
                  <a:pt x="19188" y="29395"/>
                  <a:pt x="19210" y="29450"/>
                </a:cubicBezTo>
                <a:cubicBezTo>
                  <a:pt x="19337" y="29706"/>
                  <a:pt x="19468" y="29964"/>
                  <a:pt x="19593" y="30206"/>
                </a:cubicBezTo>
                <a:cubicBezTo>
                  <a:pt x="19615" y="30244"/>
                  <a:pt x="19648" y="30265"/>
                  <a:pt x="19686" y="30265"/>
                </a:cubicBezTo>
                <a:cubicBezTo>
                  <a:pt x="19704" y="30265"/>
                  <a:pt x="19719" y="30260"/>
                  <a:pt x="19736" y="30250"/>
                </a:cubicBezTo>
                <a:cubicBezTo>
                  <a:pt x="19790" y="30222"/>
                  <a:pt x="19807" y="30161"/>
                  <a:pt x="19780" y="30107"/>
                </a:cubicBezTo>
                <a:cubicBezTo>
                  <a:pt x="19654" y="29865"/>
                  <a:pt x="19527" y="29614"/>
                  <a:pt x="19402" y="29356"/>
                </a:cubicBezTo>
                <a:cubicBezTo>
                  <a:pt x="19382" y="29319"/>
                  <a:pt x="19344" y="29298"/>
                  <a:pt x="19303" y="29298"/>
                </a:cubicBezTo>
                <a:close/>
                <a:moveTo>
                  <a:pt x="40843" y="30196"/>
                </a:moveTo>
                <a:cubicBezTo>
                  <a:pt x="40794" y="30196"/>
                  <a:pt x="40753" y="30230"/>
                  <a:pt x="40738" y="30277"/>
                </a:cubicBezTo>
                <a:cubicBezTo>
                  <a:pt x="40722" y="30353"/>
                  <a:pt x="40646" y="30644"/>
                  <a:pt x="40475" y="31066"/>
                </a:cubicBezTo>
                <a:cubicBezTo>
                  <a:pt x="40454" y="31120"/>
                  <a:pt x="40482" y="31181"/>
                  <a:pt x="40536" y="31203"/>
                </a:cubicBezTo>
                <a:cubicBezTo>
                  <a:pt x="40548" y="31208"/>
                  <a:pt x="40563" y="31208"/>
                  <a:pt x="40574" y="31208"/>
                </a:cubicBezTo>
                <a:cubicBezTo>
                  <a:pt x="40619" y="31208"/>
                  <a:pt x="40657" y="31186"/>
                  <a:pt x="40672" y="31143"/>
                </a:cubicBezTo>
                <a:cubicBezTo>
                  <a:pt x="40849" y="30710"/>
                  <a:pt x="40925" y="30409"/>
                  <a:pt x="40947" y="30326"/>
                </a:cubicBezTo>
                <a:cubicBezTo>
                  <a:pt x="40958" y="30272"/>
                  <a:pt x="40925" y="30211"/>
                  <a:pt x="40870" y="30200"/>
                </a:cubicBezTo>
                <a:cubicBezTo>
                  <a:pt x="40861" y="30197"/>
                  <a:pt x="40852" y="30196"/>
                  <a:pt x="40843" y="30196"/>
                </a:cubicBezTo>
                <a:close/>
                <a:moveTo>
                  <a:pt x="20105" y="30791"/>
                </a:moveTo>
                <a:cubicBezTo>
                  <a:pt x="20086" y="30791"/>
                  <a:pt x="20066" y="30797"/>
                  <a:pt x="20048" y="30809"/>
                </a:cubicBezTo>
                <a:cubicBezTo>
                  <a:pt x="20000" y="30836"/>
                  <a:pt x="19982" y="30902"/>
                  <a:pt x="20010" y="30951"/>
                </a:cubicBezTo>
                <a:cubicBezTo>
                  <a:pt x="20152" y="31198"/>
                  <a:pt x="20306" y="31444"/>
                  <a:pt x="20460" y="31674"/>
                </a:cubicBezTo>
                <a:cubicBezTo>
                  <a:pt x="20476" y="31707"/>
                  <a:pt x="20514" y="31724"/>
                  <a:pt x="20547" y="31724"/>
                </a:cubicBezTo>
                <a:cubicBezTo>
                  <a:pt x="20564" y="31724"/>
                  <a:pt x="20586" y="31719"/>
                  <a:pt x="20602" y="31707"/>
                </a:cubicBezTo>
                <a:cubicBezTo>
                  <a:pt x="20652" y="31674"/>
                  <a:pt x="20668" y="31608"/>
                  <a:pt x="20635" y="31560"/>
                </a:cubicBezTo>
                <a:cubicBezTo>
                  <a:pt x="20488" y="31330"/>
                  <a:pt x="20334" y="31087"/>
                  <a:pt x="20192" y="30841"/>
                </a:cubicBezTo>
                <a:cubicBezTo>
                  <a:pt x="20174" y="30809"/>
                  <a:pt x="20140" y="30791"/>
                  <a:pt x="20105" y="30791"/>
                </a:cubicBezTo>
                <a:close/>
                <a:moveTo>
                  <a:pt x="40226" y="31769"/>
                </a:moveTo>
                <a:cubicBezTo>
                  <a:pt x="40187" y="31769"/>
                  <a:pt x="40150" y="31788"/>
                  <a:pt x="40131" y="31828"/>
                </a:cubicBezTo>
                <a:cubicBezTo>
                  <a:pt x="40004" y="32074"/>
                  <a:pt x="39862" y="32316"/>
                  <a:pt x="39714" y="32552"/>
                </a:cubicBezTo>
                <a:cubicBezTo>
                  <a:pt x="39681" y="32600"/>
                  <a:pt x="39693" y="32666"/>
                  <a:pt x="39741" y="32699"/>
                </a:cubicBezTo>
                <a:cubicBezTo>
                  <a:pt x="39764" y="32711"/>
                  <a:pt x="39779" y="32716"/>
                  <a:pt x="39802" y="32716"/>
                </a:cubicBezTo>
                <a:cubicBezTo>
                  <a:pt x="39835" y="32716"/>
                  <a:pt x="39867" y="32694"/>
                  <a:pt x="39890" y="32666"/>
                </a:cubicBezTo>
                <a:cubicBezTo>
                  <a:pt x="40042" y="32425"/>
                  <a:pt x="40186" y="32173"/>
                  <a:pt x="40317" y="31921"/>
                </a:cubicBezTo>
                <a:cubicBezTo>
                  <a:pt x="40344" y="31871"/>
                  <a:pt x="40323" y="31806"/>
                  <a:pt x="40273" y="31778"/>
                </a:cubicBezTo>
                <a:cubicBezTo>
                  <a:pt x="40257" y="31772"/>
                  <a:pt x="40242" y="31769"/>
                  <a:pt x="40226" y="31769"/>
                </a:cubicBezTo>
                <a:close/>
                <a:moveTo>
                  <a:pt x="21026" y="32209"/>
                </a:moveTo>
                <a:cubicBezTo>
                  <a:pt x="21005" y="32209"/>
                  <a:pt x="20983" y="32215"/>
                  <a:pt x="20964" y="32228"/>
                </a:cubicBezTo>
                <a:cubicBezTo>
                  <a:pt x="20915" y="32266"/>
                  <a:pt x="20908" y="32332"/>
                  <a:pt x="20941" y="32377"/>
                </a:cubicBezTo>
                <a:cubicBezTo>
                  <a:pt x="21112" y="32612"/>
                  <a:pt x="21287" y="32837"/>
                  <a:pt x="21462" y="33050"/>
                </a:cubicBezTo>
                <a:cubicBezTo>
                  <a:pt x="21485" y="33078"/>
                  <a:pt x="21512" y="33093"/>
                  <a:pt x="21545" y="33093"/>
                </a:cubicBezTo>
                <a:cubicBezTo>
                  <a:pt x="21566" y="33093"/>
                  <a:pt x="21589" y="33083"/>
                  <a:pt x="21611" y="33067"/>
                </a:cubicBezTo>
                <a:cubicBezTo>
                  <a:pt x="21654" y="33028"/>
                  <a:pt x="21660" y="32962"/>
                  <a:pt x="21627" y="32919"/>
                </a:cubicBezTo>
                <a:cubicBezTo>
                  <a:pt x="21452" y="32705"/>
                  <a:pt x="21277" y="32486"/>
                  <a:pt x="21112" y="32256"/>
                </a:cubicBezTo>
                <a:cubicBezTo>
                  <a:pt x="21092" y="32225"/>
                  <a:pt x="21060" y="32209"/>
                  <a:pt x="21026" y="32209"/>
                </a:cubicBezTo>
                <a:close/>
                <a:moveTo>
                  <a:pt x="39316" y="33194"/>
                </a:moveTo>
                <a:cubicBezTo>
                  <a:pt x="39284" y="33194"/>
                  <a:pt x="39251" y="33208"/>
                  <a:pt x="39232" y="33237"/>
                </a:cubicBezTo>
                <a:cubicBezTo>
                  <a:pt x="39061" y="33455"/>
                  <a:pt x="38881" y="33670"/>
                  <a:pt x="38689" y="33872"/>
                </a:cubicBezTo>
                <a:cubicBezTo>
                  <a:pt x="38651" y="33916"/>
                  <a:pt x="38651" y="33981"/>
                  <a:pt x="38694" y="34021"/>
                </a:cubicBezTo>
                <a:cubicBezTo>
                  <a:pt x="38716" y="34042"/>
                  <a:pt x="38744" y="34047"/>
                  <a:pt x="38765" y="34047"/>
                </a:cubicBezTo>
                <a:cubicBezTo>
                  <a:pt x="38793" y="34047"/>
                  <a:pt x="38826" y="34037"/>
                  <a:pt x="38843" y="34014"/>
                </a:cubicBezTo>
                <a:cubicBezTo>
                  <a:pt x="39040" y="33806"/>
                  <a:pt x="39226" y="33587"/>
                  <a:pt x="39397" y="33363"/>
                </a:cubicBezTo>
                <a:cubicBezTo>
                  <a:pt x="39435" y="33318"/>
                  <a:pt x="39423" y="33253"/>
                  <a:pt x="39379" y="33214"/>
                </a:cubicBezTo>
                <a:cubicBezTo>
                  <a:pt x="39361" y="33201"/>
                  <a:pt x="39339" y="33194"/>
                  <a:pt x="39316" y="33194"/>
                </a:cubicBezTo>
                <a:close/>
                <a:moveTo>
                  <a:pt x="22098" y="33519"/>
                </a:moveTo>
                <a:cubicBezTo>
                  <a:pt x="22073" y="33519"/>
                  <a:pt x="22048" y="33528"/>
                  <a:pt x="22027" y="33549"/>
                </a:cubicBezTo>
                <a:cubicBezTo>
                  <a:pt x="21983" y="33587"/>
                  <a:pt x="21983" y="33653"/>
                  <a:pt x="22021" y="33697"/>
                </a:cubicBezTo>
                <a:cubicBezTo>
                  <a:pt x="22213" y="33905"/>
                  <a:pt x="22416" y="34108"/>
                  <a:pt x="22619" y="34300"/>
                </a:cubicBezTo>
                <a:cubicBezTo>
                  <a:pt x="22641" y="34322"/>
                  <a:pt x="22663" y="34327"/>
                  <a:pt x="22691" y="34327"/>
                </a:cubicBezTo>
                <a:cubicBezTo>
                  <a:pt x="22717" y="34327"/>
                  <a:pt x="22745" y="34317"/>
                  <a:pt x="22767" y="34294"/>
                </a:cubicBezTo>
                <a:cubicBezTo>
                  <a:pt x="22811" y="34256"/>
                  <a:pt x="22805" y="34185"/>
                  <a:pt x="22762" y="34146"/>
                </a:cubicBezTo>
                <a:cubicBezTo>
                  <a:pt x="22565" y="33960"/>
                  <a:pt x="22367" y="33758"/>
                  <a:pt x="22175" y="33554"/>
                </a:cubicBezTo>
                <a:cubicBezTo>
                  <a:pt x="22155" y="33531"/>
                  <a:pt x="22127" y="33519"/>
                  <a:pt x="22098" y="33519"/>
                </a:cubicBezTo>
                <a:close/>
                <a:moveTo>
                  <a:pt x="38168" y="34431"/>
                </a:moveTo>
                <a:cubicBezTo>
                  <a:pt x="38142" y="34431"/>
                  <a:pt x="38115" y="34440"/>
                  <a:pt x="38097" y="34459"/>
                </a:cubicBezTo>
                <a:cubicBezTo>
                  <a:pt x="37889" y="34639"/>
                  <a:pt x="37669" y="34821"/>
                  <a:pt x="37450" y="34985"/>
                </a:cubicBezTo>
                <a:cubicBezTo>
                  <a:pt x="37401" y="35018"/>
                  <a:pt x="37391" y="35089"/>
                  <a:pt x="37429" y="35132"/>
                </a:cubicBezTo>
                <a:cubicBezTo>
                  <a:pt x="37444" y="35160"/>
                  <a:pt x="37477" y="35177"/>
                  <a:pt x="37510" y="35177"/>
                </a:cubicBezTo>
                <a:cubicBezTo>
                  <a:pt x="37533" y="35177"/>
                  <a:pt x="37555" y="35172"/>
                  <a:pt x="37576" y="35155"/>
                </a:cubicBezTo>
                <a:cubicBezTo>
                  <a:pt x="37801" y="34985"/>
                  <a:pt x="38026" y="34803"/>
                  <a:pt x="38234" y="34613"/>
                </a:cubicBezTo>
                <a:cubicBezTo>
                  <a:pt x="38278" y="34573"/>
                  <a:pt x="38284" y="34508"/>
                  <a:pt x="38246" y="34464"/>
                </a:cubicBezTo>
                <a:cubicBezTo>
                  <a:pt x="38225" y="34442"/>
                  <a:pt x="38196" y="34431"/>
                  <a:pt x="38168" y="34431"/>
                </a:cubicBezTo>
                <a:close/>
                <a:moveTo>
                  <a:pt x="23322" y="34675"/>
                </a:moveTo>
                <a:cubicBezTo>
                  <a:pt x="23291" y="34675"/>
                  <a:pt x="23262" y="34688"/>
                  <a:pt x="23243" y="34717"/>
                </a:cubicBezTo>
                <a:cubicBezTo>
                  <a:pt x="23205" y="34760"/>
                  <a:pt x="23210" y="34826"/>
                  <a:pt x="23255" y="34864"/>
                </a:cubicBezTo>
                <a:cubicBezTo>
                  <a:pt x="23480" y="35046"/>
                  <a:pt x="23704" y="35215"/>
                  <a:pt x="23934" y="35374"/>
                </a:cubicBezTo>
                <a:cubicBezTo>
                  <a:pt x="23951" y="35390"/>
                  <a:pt x="23973" y="35395"/>
                  <a:pt x="23994" y="35395"/>
                </a:cubicBezTo>
                <a:cubicBezTo>
                  <a:pt x="24027" y="35395"/>
                  <a:pt x="24060" y="35380"/>
                  <a:pt x="24083" y="35352"/>
                </a:cubicBezTo>
                <a:cubicBezTo>
                  <a:pt x="24115" y="35303"/>
                  <a:pt x="24105" y="35238"/>
                  <a:pt x="24055" y="35205"/>
                </a:cubicBezTo>
                <a:cubicBezTo>
                  <a:pt x="23830" y="35046"/>
                  <a:pt x="23605" y="34876"/>
                  <a:pt x="23392" y="34700"/>
                </a:cubicBezTo>
                <a:cubicBezTo>
                  <a:pt x="23370" y="34683"/>
                  <a:pt x="23345" y="34675"/>
                  <a:pt x="23322" y="34675"/>
                </a:cubicBezTo>
                <a:close/>
                <a:moveTo>
                  <a:pt x="36813" y="35439"/>
                </a:moveTo>
                <a:cubicBezTo>
                  <a:pt x="36793" y="35439"/>
                  <a:pt x="36773" y="35444"/>
                  <a:pt x="36754" y="35456"/>
                </a:cubicBezTo>
                <a:cubicBezTo>
                  <a:pt x="36524" y="35599"/>
                  <a:pt x="36278" y="35736"/>
                  <a:pt x="36025" y="35862"/>
                </a:cubicBezTo>
                <a:cubicBezTo>
                  <a:pt x="35976" y="35889"/>
                  <a:pt x="35954" y="35949"/>
                  <a:pt x="35982" y="36004"/>
                </a:cubicBezTo>
                <a:cubicBezTo>
                  <a:pt x="35998" y="36043"/>
                  <a:pt x="36036" y="36060"/>
                  <a:pt x="36075" y="36060"/>
                </a:cubicBezTo>
                <a:cubicBezTo>
                  <a:pt x="36091" y="36060"/>
                  <a:pt x="36108" y="36060"/>
                  <a:pt x="36124" y="36048"/>
                </a:cubicBezTo>
                <a:cubicBezTo>
                  <a:pt x="36376" y="35922"/>
                  <a:pt x="36628" y="35780"/>
                  <a:pt x="36870" y="35637"/>
                </a:cubicBezTo>
                <a:cubicBezTo>
                  <a:pt x="36918" y="35605"/>
                  <a:pt x="36935" y="35539"/>
                  <a:pt x="36903" y="35489"/>
                </a:cubicBezTo>
                <a:cubicBezTo>
                  <a:pt x="36881" y="35457"/>
                  <a:pt x="36848" y="35439"/>
                  <a:pt x="36813" y="35439"/>
                </a:cubicBezTo>
                <a:close/>
                <a:moveTo>
                  <a:pt x="24705" y="35640"/>
                </a:moveTo>
                <a:cubicBezTo>
                  <a:pt x="24669" y="35640"/>
                  <a:pt x="24633" y="35658"/>
                  <a:pt x="24614" y="35691"/>
                </a:cubicBezTo>
                <a:cubicBezTo>
                  <a:pt x="24586" y="35741"/>
                  <a:pt x="24603" y="35807"/>
                  <a:pt x="24652" y="35835"/>
                </a:cubicBezTo>
                <a:cubicBezTo>
                  <a:pt x="24894" y="35982"/>
                  <a:pt x="25145" y="36114"/>
                  <a:pt x="25403" y="36240"/>
                </a:cubicBezTo>
                <a:cubicBezTo>
                  <a:pt x="25420" y="36245"/>
                  <a:pt x="25431" y="36250"/>
                  <a:pt x="25447" y="36250"/>
                </a:cubicBezTo>
                <a:cubicBezTo>
                  <a:pt x="25486" y="36250"/>
                  <a:pt x="25524" y="36229"/>
                  <a:pt x="25545" y="36191"/>
                </a:cubicBezTo>
                <a:cubicBezTo>
                  <a:pt x="25568" y="36136"/>
                  <a:pt x="25545" y="36075"/>
                  <a:pt x="25497" y="36048"/>
                </a:cubicBezTo>
                <a:cubicBezTo>
                  <a:pt x="25244" y="35928"/>
                  <a:pt x="24998" y="35797"/>
                  <a:pt x="24756" y="35653"/>
                </a:cubicBezTo>
                <a:cubicBezTo>
                  <a:pt x="24740" y="35644"/>
                  <a:pt x="24723" y="35640"/>
                  <a:pt x="24705" y="35640"/>
                </a:cubicBezTo>
                <a:close/>
                <a:moveTo>
                  <a:pt x="35304" y="36199"/>
                </a:moveTo>
                <a:cubicBezTo>
                  <a:pt x="35291" y="36199"/>
                  <a:pt x="35277" y="36202"/>
                  <a:pt x="35264" y="36207"/>
                </a:cubicBezTo>
                <a:cubicBezTo>
                  <a:pt x="35011" y="36311"/>
                  <a:pt x="34748" y="36404"/>
                  <a:pt x="34480" y="36492"/>
                </a:cubicBezTo>
                <a:cubicBezTo>
                  <a:pt x="34424" y="36508"/>
                  <a:pt x="34391" y="36569"/>
                  <a:pt x="34409" y="36624"/>
                </a:cubicBezTo>
                <a:cubicBezTo>
                  <a:pt x="34424" y="36667"/>
                  <a:pt x="34469" y="36695"/>
                  <a:pt x="34512" y="36695"/>
                </a:cubicBezTo>
                <a:cubicBezTo>
                  <a:pt x="34523" y="36695"/>
                  <a:pt x="34535" y="36695"/>
                  <a:pt x="34545" y="36690"/>
                </a:cubicBezTo>
                <a:cubicBezTo>
                  <a:pt x="34819" y="36602"/>
                  <a:pt x="35089" y="36508"/>
                  <a:pt x="35345" y="36404"/>
                </a:cubicBezTo>
                <a:cubicBezTo>
                  <a:pt x="35400" y="36382"/>
                  <a:pt x="35428" y="36316"/>
                  <a:pt x="35406" y="36262"/>
                </a:cubicBezTo>
                <a:cubicBezTo>
                  <a:pt x="35390" y="36224"/>
                  <a:pt x="35348" y="36199"/>
                  <a:pt x="35304" y="36199"/>
                </a:cubicBezTo>
                <a:close/>
                <a:moveTo>
                  <a:pt x="26227" y="36372"/>
                </a:moveTo>
                <a:cubicBezTo>
                  <a:pt x="26182" y="36372"/>
                  <a:pt x="26140" y="36399"/>
                  <a:pt x="26121" y="36442"/>
                </a:cubicBezTo>
                <a:cubicBezTo>
                  <a:pt x="26099" y="36492"/>
                  <a:pt x="26127" y="36558"/>
                  <a:pt x="26182" y="36574"/>
                </a:cubicBezTo>
                <a:cubicBezTo>
                  <a:pt x="26445" y="36678"/>
                  <a:pt x="26719" y="36771"/>
                  <a:pt x="26987" y="36849"/>
                </a:cubicBezTo>
                <a:cubicBezTo>
                  <a:pt x="26999" y="36854"/>
                  <a:pt x="27009" y="36854"/>
                  <a:pt x="27020" y="36854"/>
                </a:cubicBezTo>
                <a:cubicBezTo>
                  <a:pt x="27065" y="36854"/>
                  <a:pt x="27108" y="36827"/>
                  <a:pt x="27119" y="36777"/>
                </a:cubicBezTo>
                <a:cubicBezTo>
                  <a:pt x="27136" y="36723"/>
                  <a:pt x="27103" y="36662"/>
                  <a:pt x="27047" y="36645"/>
                </a:cubicBezTo>
                <a:cubicBezTo>
                  <a:pt x="26784" y="36569"/>
                  <a:pt x="26516" y="36481"/>
                  <a:pt x="26258" y="36377"/>
                </a:cubicBezTo>
                <a:cubicBezTo>
                  <a:pt x="26248" y="36374"/>
                  <a:pt x="26237" y="36372"/>
                  <a:pt x="26227" y="36372"/>
                </a:cubicBezTo>
                <a:close/>
                <a:moveTo>
                  <a:pt x="33703" y="36713"/>
                </a:moveTo>
                <a:cubicBezTo>
                  <a:pt x="33694" y="36713"/>
                  <a:pt x="33684" y="36715"/>
                  <a:pt x="33675" y="36717"/>
                </a:cubicBezTo>
                <a:cubicBezTo>
                  <a:pt x="33411" y="36777"/>
                  <a:pt x="33131" y="36837"/>
                  <a:pt x="32852" y="36887"/>
                </a:cubicBezTo>
                <a:cubicBezTo>
                  <a:pt x="32797" y="36898"/>
                  <a:pt x="32759" y="36948"/>
                  <a:pt x="32770" y="37007"/>
                </a:cubicBezTo>
                <a:cubicBezTo>
                  <a:pt x="32775" y="37057"/>
                  <a:pt x="32819" y="37095"/>
                  <a:pt x="32873" y="37095"/>
                </a:cubicBezTo>
                <a:lnTo>
                  <a:pt x="32891" y="37095"/>
                </a:lnTo>
                <a:cubicBezTo>
                  <a:pt x="33175" y="37046"/>
                  <a:pt x="33455" y="36986"/>
                  <a:pt x="33723" y="36920"/>
                </a:cubicBezTo>
                <a:cubicBezTo>
                  <a:pt x="33778" y="36908"/>
                  <a:pt x="33817" y="36849"/>
                  <a:pt x="33799" y="36794"/>
                </a:cubicBezTo>
                <a:cubicBezTo>
                  <a:pt x="33791" y="36748"/>
                  <a:pt x="33751" y="36713"/>
                  <a:pt x="33703" y="36713"/>
                </a:cubicBezTo>
                <a:close/>
                <a:moveTo>
                  <a:pt x="27836" y="36852"/>
                </a:moveTo>
                <a:cubicBezTo>
                  <a:pt x="27788" y="36852"/>
                  <a:pt x="27742" y="36883"/>
                  <a:pt x="27733" y="36936"/>
                </a:cubicBezTo>
                <a:cubicBezTo>
                  <a:pt x="27722" y="36991"/>
                  <a:pt x="27755" y="37046"/>
                  <a:pt x="27814" y="37062"/>
                </a:cubicBezTo>
                <a:cubicBezTo>
                  <a:pt x="28089" y="37117"/>
                  <a:pt x="28368" y="37166"/>
                  <a:pt x="28654" y="37204"/>
                </a:cubicBezTo>
                <a:lnTo>
                  <a:pt x="28664" y="37204"/>
                </a:lnTo>
                <a:cubicBezTo>
                  <a:pt x="28719" y="37204"/>
                  <a:pt x="28763" y="37166"/>
                  <a:pt x="28768" y="37117"/>
                </a:cubicBezTo>
                <a:cubicBezTo>
                  <a:pt x="28780" y="37057"/>
                  <a:pt x="28735" y="37002"/>
                  <a:pt x="28681" y="36996"/>
                </a:cubicBezTo>
                <a:cubicBezTo>
                  <a:pt x="28401" y="36958"/>
                  <a:pt x="28127" y="36908"/>
                  <a:pt x="27859" y="36854"/>
                </a:cubicBezTo>
                <a:cubicBezTo>
                  <a:pt x="27852" y="36853"/>
                  <a:pt x="27844" y="36852"/>
                  <a:pt x="27836" y="36852"/>
                </a:cubicBezTo>
                <a:close/>
                <a:moveTo>
                  <a:pt x="32033" y="37001"/>
                </a:moveTo>
                <a:cubicBezTo>
                  <a:pt x="32030" y="37001"/>
                  <a:pt x="32027" y="37001"/>
                  <a:pt x="32024" y="37002"/>
                </a:cubicBezTo>
                <a:cubicBezTo>
                  <a:pt x="31745" y="37034"/>
                  <a:pt x="31459" y="37062"/>
                  <a:pt x="31186" y="37079"/>
                </a:cubicBezTo>
                <a:cubicBezTo>
                  <a:pt x="31131" y="37084"/>
                  <a:pt x="31087" y="37133"/>
                  <a:pt x="31087" y="37188"/>
                </a:cubicBezTo>
                <a:cubicBezTo>
                  <a:pt x="31092" y="37249"/>
                  <a:pt x="31136" y="37292"/>
                  <a:pt x="31196" y="37292"/>
                </a:cubicBezTo>
                <a:lnTo>
                  <a:pt x="31202" y="37292"/>
                </a:lnTo>
                <a:cubicBezTo>
                  <a:pt x="31476" y="37270"/>
                  <a:pt x="31761" y="37249"/>
                  <a:pt x="32046" y="37216"/>
                </a:cubicBezTo>
                <a:cubicBezTo>
                  <a:pt x="32107" y="37211"/>
                  <a:pt x="32150" y="37155"/>
                  <a:pt x="32139" y="37095"/>
                </a:cubicBezTo>
                <a:cubicBezTo>
                  <a:pt x="32134" y="37043"/>
                  <a:pt x="32085" y="37001"/>
                  <a:pt x="32033" y="37001"/>
                </a:cubicBezTo>
                <a:close/>
                <a:moveTo>
                  <a:pt x="29514" y="37079"/>
                </a:moveTo>
                <a:cubicBezTo>
                  <a:pt x="29459" y="37079"/>
                  <a:pt x="29405" y="37117"/>
                  <a:pt x="29399" y="37178"/>
                </a:cubicBezTo>
                <a:cubicBezTo>
                  <a:pt x="29393" y="37237"/>
                  <a:pt x="29443" y="37287"/>
                  <a:pt x="29498" y="37287"/>
                </a:cubicBezTo>
                <a:cubicBezTo>
                  <a:pt x="29772" y="37309"/>
                  <a:pt x="30051" y="37315"/>
                  <a:pt x="30347" y="37315"/>
                </a:cubicBezTo>
                <a:lnTo>
                  <a:pt x="30341" y="37105"/>
                </a:lnTo>
                <a:cubicBezTo>
                  <a:pt x="30299" y="37106"/>
                  <a:pt x="30257" y="37107"/>
                  <a:pt x="30215" y="37107"/>
                </a:cubicBezTo>
                <a:cubicBezTo>
                  <a:pt x="29978" y="37107"/>
                  <a:pt x="29742" y="37093"/>
                  <a:pt x="29514" y="37079"/>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lt1"/>
        </a:solidFill>
        <a:effectLst/>
      </p:bgPr>
    </p:bg>
    <p:spTree>
      <p:nvGrpSpPr>
        <p:cNvPr id="1" name="Shape 2474"/>
        <p:cNvGrpSpPr/>
        <p:nvPr/>
      </p:nvGrpSpPr>
      <p:grpSpPr>
        <a:xfrm>
          <a:off x="0" y="0"/>
          <a:ext cx="0" cy="0"/>
          <a:chOff x="0" y="0"/>
          <a:chExt cx="0" cy="0"/>
        </a:xfrm>
      </p:grpSpPr>
      <p:grpSp>
        <p:nvGrpSpPr>
          <p:cNvPr id="2475" name="Google Shape;2475;p39"/>
          <p:cNvGrpSpPr/>
          <p:nvPr/>
        </p:nvGrpSpPr>
        <p:grpSpPr>
          <a:xfrm>
            <a:off x="140683" y="110399"/>
            <a:ext cx="8890673" cy="4933293"/>
            <a:chOff x="140683" y="110399"/>
            <a:chExt cx="8890673" cy="4933293"/>
          </a:xfrm>
        </p:grpSpPr>
        <p:sp>
          <p:nvSpPr>
            <p:cNvPr id="2476" name="Google Shape;2476;p39"/>
            <p:cNvSpPr/>
            <p:nvPr/>
          </p:nvSpPr>
          <p:spPr>
            <a:xfrm rot="2700000">
              <a:off x="3062991" y="49280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477" name="Google Shape;2477;p39"/>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478" name="Google Shape;2478;p39"/>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479" name="Google Shape;2479;p39"/>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480" name="Google Shape;2480;p39"/>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481" name="Google Shape;2481;p39"/>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482" name="Google Shape;2482;p39"/>
            <p:cNvSpPr/>
            <p:nvPr/>
          </p:nvSpPr>
          <p:spPr>
            <a:xfrm>
              <a:off x="8327250" y="448575"/>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83" name="Google Shape;2483;p39"/>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484" name="Google Shape;2484;p39"/>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485" name="Google Shape;2485;p39"/>
            <p:cNvSpPr/>
            <p:nvPr/>
          </p:nvSpPr>
          <p:spPr>
            <a:xfrm rot="-8100000" flipH="1">
              <a:off x="698288" y="350184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486" name="Google Shape;2486;p39"/>
            <p:cNvSpPr/>
            <p:nvPr/>
          </p:nvSpPr>
          <p:spPr>
            <a:xfrm>
              <a:off x="423763" y="1283225"/>
              <a:ext cx="193500" cy="183900"/>
            </a:xfrm>
            <a:prstGeom prst="star5">
              <a:avLst>
                <a:gd name="adj" fmla="val 19098"/>
                <a:gd name="hf" fmla="val 105146"/>
                <a:gd name="vf" fmla="val 110557"/>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87" name="Google Shape;2487;p39"/>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488" name="Google Shape;2488;p39"/>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489" name="Google Shape;2489;p39"/>
            <p:cNvSpPr/>
            <p:nvPr/>
          </p:nvSpPr>
          <p:spPr>
            <a:xfrm rot="-9899594">
              <a:off x="850870" y="161560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490" name="Google Shape;2490;p39"/>
            <p:cNvSpPr/>
            <p:nvPr/>
          </p:nvSpPr>
          <p:spPr>
            <a:xfrm rot="-5400000">
              <a:off x="245215" y="29518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491" name="Google Shape;2491;p39"/>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492" name="Google Shape;2492;p39"/>
            <p:cNvSpPr/>
            <p:nvPr/>
          </p:nvSpPr>
          <p:spPr>
            <a:xfrm rot="6300406">
              <a:off x="8522057" y="18110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493" name="Google Shape;2493;p39"/>
            <p:cNvSpPr/>
            <p:nvPr/>
          </p:nvSpPr>
          <p:spPr>
            <a:xfrm rot="8999773">
              <a:off x="6460822" y="1700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494" name="Google Shape;2494;p39"/>
            <p:cNvSpPr/>
            <p:nvPr/>
          </p:nvSpPr>
          <p:spPr>
            <a:xfrm rot="8100000" flipH="1">
              <a:off x="7654844" y="2149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495" name="Google Shape;2495;p39"/>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496" name="Google Shape;2496;p39"/>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497" name="Google Shape;2497;p39"/>
            <p:cNvSpPr/>
            <p:nvPr/>
          </p:nvSpPr>
          <p:spPr>
            <a:xfrm>
              <a:off x="8671789" y="11406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2498" name="Google Shape;2498;p39"/>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499" name="Google Shape;2499;p39"/>
            <p:cNvSpPr/>
            <p:nvPr/>
          </p:nvSpPr>
          <p:spPr>
            <a:xfrm rot="2700000">
              <a:off x="895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00" name="Google Shape;2500;p39"/>
            <p:cNvSpPr/>
            <p:nvPr/>
          </p:nvSpPr>
          <p:spPr>
            <a:xfrm rot="-2700000">
              <a:off x="14224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01" name="Google Shape;2501;p39"/>
            <p:cNvSpPr/>
            <p:nvPr/>
          </p:nvSpPr>
          <p:spPr>
            <a:xfrm rot="8999773">
              <a:off x="426372" y="48856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02" name="Google Shape;2502;p39"/>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503" name="Google Shape;2503;p39"/>
            <p:cNvSpPr/>
            <p:nvPr/>
          </p:nvSpPr>
          <p:spPr>
            <a:xfrm rot="8100000" flipH="1">
              <a:off x="8869731"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04" name="Google Shape;2504;p39"/>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505" name="Google Shape;2505;p39"/>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506" name="Google Shape;2506;p39"/>
            <p:cNvSpPr/>
            <p:nvPr/>
          </p:nvSpPr>
          <p:spPr>
            <a:xfrm rot="5400000">
              <a:off x="1109249" y="83406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07" name="Google Shape;2507;p39"/>
            <p:cNvSpPr/>
            <p:nvPr/>
          </p:nvSpPr>
          <p:spPr>
            <a:xfrm rot="8100000">
              <a:off x="803211" y="206261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508" name="Google Shape;2508;p39"/>
            <p:cNvSpPr/>
            <p:nvPr/>
          </p:nvSpPr>
          <p:spPr>
            <a:xfrm rot="-900406" flipH="1">
              <a:off x="3959085" y="48988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09" name="Google Shape;2509;p39"/>
            <p:cNvSpPr/>
            <p:nvPr/>
          </p:nvSpPr>
          <p:spPr>
            <a:xfrm>
              <a:off x="4942764" y="49305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10" name="Google Shape;2510;p39"/>
            <p:cNvSpPr/>
            <p:nvPr/>
          </p:nvSpPr>
          <p:spPr>
            <a:xfrm rot="-7200227">
              <a:off x="1285269" y="3078455"/>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511" name="Google Shape;2511;p39"/>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512" name="Google Shape;2512;p39"/>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513" name="Google Shape;2513;p39"/>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514" name="Google Shape;2514;p39"/>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15" name="Google Shape;2515;p39"/>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16" name="Google Shape;2516;p39"/>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517" name="Google Shape;2517;p39"/>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518" name="Google Shape;2518;p39"/>
            <p:cNvSpPr/>
            <p:nvPr/>
          </p:nvSpPr>
          <p:spPr>
            <a:xfrm rot="8100000" flipH="1">
              <a:off x="66312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19" name="Google Shape;2519;p39"/>
            <p:cNvSpPr/>
            <p:nvPr/>
          </p:nvSpPr>
          <p:spPr>
            <a:xfrm rot="10800000" flipH="1">
              <a:off x="7743555" y="265951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520" name="Google Shape;2520;p39"/>
            <p:cNvSpPr/>
            <p:nvPr/>
          </p:nvSpPr>
          <p:spPr>
            <a:xfrm rot="-8100000" flipH="1">
              <a:off x="7858613" y="350184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21" name="Google Shape;2521;p39"/>
            <p:cNvSpPr/>
            <p:nvPr/>
          </p:nvSpPr>
          <p:spPr>
            <a:xfrm rot="-9899594">
              <a:off x="7782595" y="161560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22" name="Google Shape;2522;p39"/>
            <p:cNvSpPr/>
            <p:nvPr/>
          </p:nvSpPr>
          <p:spPr>
            <a:xfrm rot="8100000">
              <a:off x="8115936" y="229121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523" name="Google Shape;2523;p39"/>
            <p:cNvSpPr/>
            <p:nvPr/>
          </p:nvSpPr>
          <p:spPr>
            <a:xfrm rot="-7200227">
              <a:off x="8216994" y="3078455"/>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524" name="Google Shape;2524;p39"/>
            <p:cNvSpPr/>
            <p:nvPr/>
          </p:nvSpPr>
          <p:spPr>
            <a:xfrm rot="8100000" flipH="1">
              <a:off x="7955331" y="41656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grpSp>
      <p:sp>
        <p:nvSpPr>
          <p:cNvPr id="2525" name="Google Shape;2525;p39"/>
          <p:cNvSpPr/>
          <p:nvPr/>
        </p:nvSpPr>
        <p:spPr>
          <a:xfrm>
            <a:off x="720000" y="544975"/>
            <a:ext cx="7704000" cy="40536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526" name="Google Shape;2526;p39"/>
          <p:cNvSpPr/>
          <p:nvPr/>
        </p:nvSpPr>
        <p:spPr>
          <a:xfrm>
            <a:off x="5602987" y="170416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2527" name="Google Shape;2527;p39"/>
          <p:cNvGrpSpPr/>
          <p:nvPr/>
        </p:nvGrpSpPr>
        <p:grpSpPr>
          <a:xfrm>
            <a:off x="6536225" y="2319800"/>
            <a:ext cx="868425" cy="514500"/>
            <a:chOff x="2575700" y="1885000"/>
            <a:chExt cx="868425" cy="514500"/>
          </a:xfrm>
        </p:grpSpPr>
        <p:sp>
          <p:nvSpPr>
            <p:cNvPr id="2528" name="Google Shape;2528;p39"/>
            <p:cNvSpPr/>
            <p:nvPr/>
          </p:nvSpPr>
          <p:spPr>
            <a:xfrm>
              <a:off x="2787525" y="1992625"/>
              <a:ext cx="507200" cy="400850"/>
            </a:xfrm>
            <a:custGeom>
              <a:avLst/>
              <a:gdLst/>
              <a:ahLst/>
              <a:cxnLst/>
              <a:rect l="l" t="t" r="r" b="b"/>
              <a:pathLst>
                <a:path w="20288" h="16034" extrusionOk="0">
                  <a:moveTo>
                    <a:pt x="11700" y="0"/>
                  </a:moveTo>
                  <a:cubicBezTo>
                    <a:pt x="11432" y="0"/>
                    <a:pt x="11155" y="12"/>
                    <a:pt x="10870" y="34"/>
                  </a:cubicBezTo>
                  <a:cubicBezTo>
                    <a:pt x="615" y="851"/>
                    <a:pt x="1" y="7714"/>
                    <a:pt x="396" y="16034"/>
                  </a:cubicBezTo>
                  <a:lnTo>
                    <a:pt x="3570" y="15864"/>
                  </a:lnTo>
                  <a:cubicBezTo>
                    <a:pt x="2966" y="12125"/>
                    <a:pt x="2281" y="3175"/>
                    <a:pt x="9252" y="1903"/>
                  </a:cubicBezTo>
                  <a:cubicBezTo>
                    <a:pt x="9808" y="1802"/>
                    <a:pt x="10330" y="1754"/>
                    <a:pt x="10819" y="1754"/>
                  </a:cubicBezTo>
                  <a:cubicBezTo>
                    <a:pt x="17492" y="1754"/>
                    <a:pt x="18114" y="10675"/>
                    <a:pt x="18093" y="14296"/>
                  </a:cubicBezTo>
                  <a:lnTo>
                    <a:pt x="20182" y="13907"/>
                  </a:lnTo>
                  <a:cubicBezTo>
                    <a:pt x="20288" y="10313"/>
                    <a:pt x="19885" y="0"/>
                    <a:pt x="1170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529" name="Google Shape;2529;p39"/>
            <p:cNvSpPr/>
            <p:nvPr/>
          </p:nvSpPr>
          <p:spPr>
            <a:xfrm>
              <a:off x="2844525" y="2036475"/>
              <a:ext cx="395850" cy="352750"/>
            </a:xfrm>
            <a:custGeom>
              <a:avLst/>
              <a:gdLst/>
              <a:ahLst/>
              <a:cxnLst/>
              <a:rect l="l" t="t" r="r" b="b"/>
              <a:pathLst>
                <a:path w="15834" h="14110" extrusionOk="0">
                  <a:moveTo>
                    <a:pt x="8539" y="0"/>
                  </a:moveTo>
                  <a:cubicBezTo>
                    <a:pt x="8050" y="0"/>
                    <a:pt x="7528" y="48"/>
                    <a:pt x="6972" y="149"/>
                  </a:cubicBezTo>
                  <a:cubicBezTo>
                    <a:pt x="1" y="1421"/>
                    <a:pt x="686" y="10371"/>
                    <a:pt x="1290" y="14110"/>
                  </a:cubicBezTo>
                  <a:lnTo>
                    <a:pt x="3564" y="13994"/>
                  </a:lnTo>
                  <a:cubicBezTo>
                    <a:pt x="3564" y="13994"/>
                    <a:pt x="2950" y="2123"/>
                    <a:pt x="7794" y="1821"/>
                  </a:cubicBezTo>
                  <a:cubicBezTo>
                    <a:pt x="7858" y="1817"/>
                    <a:pt x="7921" y="1815"/>
                    <a:pt x="7983" y="1815"/>
                  </a:cubicBezTo>
                  <a:cubicBezTo>
                    <a:pt x="12680" y="1815"/>
                    <a:pt x="13977" y="12888"/>
                    <a:pt x="13977" y="12888"/>
                  </a:cubicBezTo>
                  <a:lnTo>
                    <a:pt x="15813" y="12542"/>
                  </a:lnTo>
                  <a:cubicBezTo>
                    <a:pt x="15834" y="8921"/>
                    <a:pt x="15212" y="0"/>
                    <a:pt x="853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530" name="Google Shape;2530;p39"/>
            <p:cNvSpPr/>
            <p:nvPr/>
          </p:nvSpPr>
          <p:spPr>
            <a:xfrm>
              <a:off x="2575700" y="1885000"/>
              <a:ext cx="868425" cy="514500"/>
            </a:xfrm>
            <a:custGeom>
              <a:avLst/>
              <a:gdLst/>
              <a:ahLst/>
              <a:cxnLst/>
              <a:rect l="l" t="t" r="r" b="b"/>
              <a:pathLst>
                <a:path w="34737" h="20580" extrusionOk="0">
                  <a:moveTo>
                    <a:pt x="19626" y="0"/>
                  </a:moveTo>
                  <a:cubicBezTo>
                    <a:pt x="18929" y="0"/>
                    <a:pt x="18198" y="37"/>
                    <a:pt x="17429" y="114"/>
                  </a:cubicBezTo>
                  <a:cubicBezTo>
                    <a:pt x="0" y="1862"/>
                    <a:pt x="4292" y="20579"/>
                    <a:pt x="4292" y="20579"/>
                  </a:cubicBezTo>
                  <a:lnTo>
                    <a:pt x="6068" y="20486"/>
                  </a:lnTo>
                  <a:cubicBezTo>
                    <a:pt x="3902" y="8408"/>
                    <a:pt x="9675" y="1851"/>
                    <a:pt x="20840" y="1851"/>
                  </a:cubicBezTo>
                  <a:cubicBezTo>
                    <a:pt x="20887" y="1851"/>
                    <a:pt x="20934" y="1852"/>
                    <a:pt x="20981" y="1852"/>
                  </a:cubicBezTo>
                  <a:cubicBezTo>
                    <a:pt x="30912" y="1895"/>
                    <a:pt x="31987" y="13915"/>
                    <a:pt x="32080" y="17571"/>
                  </a:cubicBezTo>
                  <a:lnTo>
                    <a:pt x="33368" y="17329"/>
                  </a:lnTo>
                  <a:cubicBezTo>
                    <a:pt x="33368" y="17329"/>
                    <a:pt x="34736" y="0"/>
                    <a:pt x="1962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531" name="Google Shape;2531;p39"/>
            <p:cNvSpPr/>
            <p:nvPr/>
          </p:nvSpPr>
          <p:spPr>
            <a:xfrm>
              <a:off x="2673225" y="1931275"/>
              <a:ext cx="704500" cy="465875"/>
            </a:xfrm>
            <a:custGeom>
              <a:avLst/>
              <a:gdLst/>
              <a:ahLst/>
              <a:cxnLst/>
              <a:rect l="l" t="t" r="r" b="b"/>
              <a:pathLst>
                <a:path w="28180" h="18635" extrusionOk="0">
                  <a:moveTo>
                    <a:pt x="16939" y="0"/>
                  </a:moveTo>
                  <a:cubicBezTo>
                    <a:pt x="5774" y="0"/>
                    <a:pt x="1" y="6557"/>
                    <a:pt x="2167" y="18635"/>
                  </a:cubicBezTo>
                  <a:lnTo>
                    <a:pt x="4968" y="18488"/>
                  </a:lnTo>
                  <a:cubicBezTo>
                    <a:pt x="4573" y="10168"/>
                    <a:pt x="5187" y="3305"/>
                    <a:pt x="15442" y="2488"/>
                  </a:cubicBezTo>
                  <a:cubicBezTo>
                    <a:pt x="15727" y="2466"/>
                    <a:pt x="16004" y="2454"/>
                    <a:pt x="16272" y="2454"/>
                  </a:cubicBezTo>
                  <a:cubicBezTo>
                    <a:pt x="24457" y="2454"/>
                    <a:pt x="24860" y="12767"/>
                    <a:pt x="24754" y="16361"/>
                  </a:cubicBezTo>
                  <a:lnTo>
                    <a:pt x="28179" y="15720"/>
                  </a:lnTo>
                  <a:cubicBezTo>
                    <a:pt x="28086" y="12064"/>
                    <a:pt x="27011" y="44"/>
                    <a:pt x="17080" y="1"/>
                  </a:cubicBezTo>
                  <a:cubicBezTo>
                    <a:pt x="17033" y="1"/>
                    <a:pt x="16986" y="0"/>
                    <a:pt x="1693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2532" name="Google Shape;2532;p39"/>
          <p:cNvSpPr/>
          <p:nvPr/>
        </p:nvSpPr>
        <p:spPr>
          <a:xfrm flipH="1">
            <a:off x="6859674" y="1528925"/>
            <a:ext cx="193500" cy="183900"/>
          </a:xfrm>
          <a:prstGeom prst="star5">
            <a:avLst>
              <a:gd name="adj" fmla="val 19098"/>
              <a:gd name="hf" fmla="val 105146"/>
              <a:gd name="vf" fmla="val 110557"/>
            </a:avLst>
          </a:pr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533" name="Google Shape;2533;p39"/>
          <p:cNvSpPr/>
          <p:nvPr/>
        </p:nvSpPr>
        <p:spPr>
          <a:xfrm>
            <a:off x="7176062" y="304816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534" name="Google Shape;2534;p39"/>
          <p:cNvSpPr/>
          <p:nvPr/>
        </p:nvSpPr>
        <p:spPr>
          <a:xfrm>
            <a:off x="7176062" y="123616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535" name="Google Shape;2535;p39"/>
          <p:cNvSpPr/>
          <p:nvPr/>
        </p:nvSpPr>
        <p:spPr>
          <a:xfrm>
            <a:off x="5835587" y="373216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536" name="Google Shape;2536;p39"/>
          <p:cNvSpPr/>
          <p:nvPr/>
        </p:nvSpPr>
        <p:spPr>
          <a:xfrm flipH="1">
            <a:off x="6859674" y="3363725"/>
            <a:ext cx="193500" cy="183900"/>
          </a:xfrm>
          <a:prstGeom prst="star5">
            <a:avLst>
              <a:gd name="adj" fmla="val 19098"/>
              <a:gd name="hf" fmla="val 105146"/>
              <a:gd name="vf" fmla="val 110557"/>
            </a:avLst>
          </a:pr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537" name="Google Shape;2537;p39"/>
          <p:cNvSpPr/>
          <p:nvPr/>
        </p:nvSpPr>
        <p:spPr>
          <a:xfrm flipH="1">
            <a:off x="5745474" y="2485100"/>
            <a:ext cx="193500" cy="183900"/>
          </a:xfrm>
          <a:prstGeom prst="star5">
            <a:avLst>
              <a:gd name="adj" fmla="val 19098"/>
              <a:gd name="hf" fmla="val 105146"/>
              <a:gd name="vf" fmla="val 110557"/>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538" name="Google Shape;2538;p39"/>
          <p:cNvSpPr/>
          <p:nvPr/>
        </p:nvSpPr>
        <p:spPr>
          <a:xfrm flipH="1">
            <a:off x="8001899" y="2485100"/>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lt1"/>
        </a:solidFill>
        <a:effectLst/>
      </p:bgPr>
    </p:bg>
    <p:spTree>
      <p:nvGrpSpPr>
        <p:cNvPr id="1" name="Shape 2539"/>
        <p:cNvGrpSpPr/>
        <p:nvPr/>
      </p:nvGrpSpPr>
      <p:grpSpPr>
        <a:xfrm>
          <a:off x="0" y="0"/>
          <a:ext cx="0" cy="0"/>
          <a:chOff x="0" y="0"/>
          <a:chExt cx="0" cy="0"/>
        </a:xfrm>
      </p:grpSpPr>
      <p:grpSp>
        <p:nvGrpSpPr>
          <p:cNvPr id="2540" name="Google Shape;2540;p40"/>
          <p:cNvGrpSpPr/>
          <p:nvPr/>
        </p:nvGrpSpPr>
        <p:grpSpPr>
          <a:xfrm flipH="1">
            <a:off x="140683" y="110399"/>
            <a:ext cx="8890673" cy="4933293"/>
            <a:chOff x="140683" y="110399"/>
            <a:chExt cx="8890673" cy="4933293"/>
          </a:xfrm>
        </p:grpSpPr>
        <p:sp>
          <p:nvSpPr>
            <p:cNvPr id="2541" name="Google Shape;2541;p40"/>
            <p:cNvSpPr/>
            <p:nvPr/>
          </p:nvSpPr>
          <p:spPr>
            <a:xfrm rot="2700000">
              <a:off x="3062991" y="49280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42" name="Google Shape;2542;p40"/>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543" name="Google Shape;2543;p40"/>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544" name="Google Shape;2544;p40"/>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45" name="Google Shape;2545;p40"/>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46" name="Google Shape;2546;p40"/>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47" name="Google Shape;2547;p40"/>
            <p:cNvSpPr/>
            <p:nvPr/>
          </p:nvSpPr>
          <p:spPr>
            <a:xfrm>
              <a:off x="8327250" y="448575"/>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548" name="Google Shape;2548;p40"/>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49" name="Google Shape;2549;p40"/>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550" name="Google Shape;2550;p40"/>
            <p:cNvSpPr/>
            <p:nvPr/>
          </p:nvSpPr>
          <p:spPr>
            <a:xfrm rot="-8100000" flipH="1">
              <a:off x="698288" y="350184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51" name="Google Shape;2551;p40"/>
            <p:cNvSpPr/>
            <p:nvPr/>
          </p:nvSpPr>
          <p:spPr>
            <a:xfrm>
              <a:off x="423763" y="1283225"/>
              <a:ext cx="193500" cy="183900"/>
            </a:xfrm>
            <a:prstGeom prst="star5">
              <a:avLst>
                <a:gd name="adj" fmla="val 19098"/>
                <a:gd name="hf" fmla="val 105146"/>
                <a:gd name="vf" fmla="val 110557"/>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552" name="Google Shape;2552;p40"/>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553" name="Google Shape;2553;p40"/>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54" name="Google Shape;2554;p40"/>
            <p:cNvSpPr/>
            <p:nvPr/>
          </p:nvSpPr>
          <p:spPr>
            <a:xfrm rot="-9899594">
              <a:off x="850870" y="161560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55" name="Google Shape;2555;p40"/>
            <p:cNvSpPr/>
            <p:nvPr/>
          </p:nvSpPr>
          <p:spPr>
            <a:xfrm rot="-5400000">
              <a:off x="245215" y="29518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556" name="Google Shape;2556;p40"/>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57" name="Google Shape;2557;p40"/>
            <p:cNvSpPr/>
            <p:nvPr/>
          </p:nvSpPr>
          <p:spPr>
            <a:xfrm rot="6300406">
              <a:off x="8522057" y="18110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558" name="Google Shape;2558;p40"/>
            <p:cNvSpPr/>
            <p:nvPr/>
          </p:nvSpPr>
          <p:spPr>
            <a:xfrm rot="8999773">
              <a:off x="6460822" y="1700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559" name="Google Shape;2559;p40"/>
            <p:cNvSpPr/>
            <p:nvPr/>
          </p:nvSpPr>
          <p:spPr>
            <a:xfrm rot="8100000" flipH="1">
              <a:off x="7654844" y="2149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60" name="Google Shape;2560;p40"/>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61" name="Google Shape;2561;p40"/>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562" name="Google Shape;2562;p40"/>
            <p:cNvSpPr/>
            <p:nvPr/>
          </p:nvSpPr>
          <p:spPr>
            <a:xfrm>
              <a:off x="8671789" y="11406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2563" name="Google Shape;2563;p40"/>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564" name="Google Shape;2564;p40"/>
            <p:cNvSpPr/>
            <p:nvPr/>
          </p:nvSpPr>
          <p:spPr>
            <a:xfrm rot="2700000">
              <a:off x="895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65" name="Google Shape;2565;p40"/>
            <p:cNvSpPr/>
            <p:nvPr/>
          </p:nvSpPr>
          <p:spPr>
            <a:xfrm rot="-2700000">
              <a:off x="14224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66" name="Google Shape;2566;p40"/>
            <p:cNvSpPr/>
            <p:nvPr/>
          </p:nvSpPr>
          <p:spPr>
            <a:xfrm rot="8999773">
              <a:off x="426372" y="48856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67" name="Google Shape;2567;p40"/>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568" name="Google Shape;2568;p40"/>
            <p:cNvSpPr/>
            <p:nvPr/>
          </p:nvSpPr>
          <p:spPr>
            <a:xfrm rot="8100000" flipH="1">
              <a:off x="8869731"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69" name="Google Shape;2569;p40"/>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570" name="Google Shape;2570;p40"/>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571" name="Google Shape;2571;p40"/>
            <p:cNvSpPr/>
            <p:nvPr/>
          </p:nvSpPr>
          <p:spPr>
            <a:xfrm rot="5400000">
              <a:off x="1109249" y="83406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72" name="Google Shape;2572;p40"/>
            <p:cNvSpPr/>
            <p:nvPr/>
          </p:nvSpPr>
          <p:spPr>
            <a:xfrm rot="8100000">
              <a:off x="803211" y="206261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573" name="Google Shape;2573;p40"/>
            <p:cNvSpPr/>
            <p:nvPr/>
          </p:nvSpPr>
          <p:spPr>
            <a:xfrm rot="-900406" flipH="1">
              <a:off x="3959085" y="48988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74" name="Google Shape;2574;p40"/>
            <p:cNvSpPr/>
            <p:nvPr/>
          </p:nvSpPr>
          <p:spPr>
            <a:xfrm>
              <a:off x="4942764" y="49305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75" name="Google Shape;2575;p40"/>
            <p:cNvSpPr/>
            <p:nvPr/>
          </p:nvSpPr>
          <p:spPr>
            <a:xfrm rot="-7200227">
              <a:off x="1285269" y="3078455"/>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576" name="Google Shape;2576;p40"/>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577" name="Google Shape;2577;p40"/>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578" name="Google Shape;2578;p40"/>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579" name="Google Shape;2579;p40"/>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80" name="Google Shape;2580;p40"/>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81" name="Google Shape;2581;p40"/>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582" name="Google Shape;2582;p40"/>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583" name="Google Shape;2583;p40"/>
            <p:cNvSpPr/>
            <p:nvPr/>
          </p:nvSpPr>
          <p:spPr>
            <a:xfrm rot="8100000" flipH="1">
              <a:off x="66312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84" name="Google Shape;2584;p40"/>
            <p:cNvSpPr/>
            <p:nvPr/>
          </p:nvSpPr>
          <p:spPr>
            <a:xfrm rot="10800000" flipH="1">
              <a:off x="7743555" y="265951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585" name="Google Shape;2585;p40"/>
            <p:cNvSpPr/>
            <p:nvPr/>
          </p:nvSpPr>
          <p:spPr>
            <a:xfrm rot="-8100000" flipH="1">
              <a:off x="7858613" y="350184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86" name="Google Shape;2586;p40"/>
            <p:cNvSpPr/>
            <p:nvPr/>
          </p:nvSpPr>
          <p:spPr>
            <a:xfrm rot="-9899594">
              <a:off x="7782595" y="161560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87" name="Google Shape;2587;p40"/>
            <p:cNvSpPr/>
            <p:nvPr/>
          </p:nvSpPr>
          <p:spPr>
            <a:xfrm rot="8100000">
              <a:off x="8115936" y="229121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588" name="Google Shape;2588;p40"/>
            <p:cNvSpPr/>
            <p:nvPr/>
          </p:nvSpPr>
          <p:spPr>
            <a:xfrm rot="-7200227">
              <a:off x="8216994" y="3078455"/>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589" name="Google Shape;2589;p40"/>
            <p:cNvSpPr/>
            <p:nvPr/>
          </p:nvSpPr>
          <p:spPr>
            <a:xfrm rot="8100000" flipH="1">
              <a:off x="7955331" y="41656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grpSp>
      <p:sp>
        <p:nvSpPr>
          <p:cNvPr id="2590" name="Google Shape;2590;p40"/>
          <p:cNvSpPr/>
          <p:nvPr/>
        </p:nvSpPr>
        <p:spPr>
          <a:xfrm>
            <a:off x="1615150" y="544975"/>
            <a:ext cx="5941800" cy="40536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2591" name="Google Shape;2591;p40"/>
          <p:cNvGrpSpPr/>
          <p:nvPr/>
        </p:nvGrpSpPr>
        <p:grpSpPr>
          <a:xfrm>
            <a:off x="416320" y="2056053"/>
            <a:ext cx="1847045" cy="3432959"/>
            <a:chOff x="6622012" y="795963"/>
            <a:chExt cx="1304687" cy="2425262"/>
          </a:xfrm>
        </p:grpSpPr>
        <p:sp>
          <p:nvSpPr>
            <p:cNvPr id="2592" name="Google Shape;2592;p40"/>
            <p:cNvSpPr/>
            <p:nvPr/>
          </p:nvSpPr>
          <p:spPr>
            <a:xfrm rot="676147">
              <a:off x="7263594" y="835063"/>
              <a:ext cx="436082" cy="363936"/>
            </a:xfrm>
            <a:custGeom>
              <a:avLst/>
              <a:gdLst/>
              <a:ahLst/>
              <a:cxnLst/>
              <a:rect l="l" t="t" r="r" b="b"/>
              <a:pathLst>
                <a:path w="10218" h="8528" extrusionOk="0">
                  <a:moveTo>
                    <a:pt x="0" y="0"/>
                  </a:moveTo>
                  <a:lnTo>
                    <a:pt x="4834" y="8528"/>
                  </a:lnTo>
                  <a:lnTo>
                    <a:pt x="5864" y="6560"/>
                  </a:lnTo>
                  <a:lnTo>
                    <a:pt x="7521" y="7931"/>
                  </a:lnTo>
                  <a:lnTo>
                    <a:pt x="7542" y="4253"/>
                  </a:lnTo>
                  <a:lnTo>
                    <a:pt x="10217" y="3283"/>
                  </a:lnTo>
                  <a:lnTo>
                    <a:pt x="0"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593" name="Google Shape;2593;p40"/>
            <p:cNvSpPr/>
            <p:nvPr/>
          </p:nvSpPr>
          <p:spPr>
            <a:xfrm rot="676147">
              <a:off x="7284315" y="828697"/>
              <a:ext cx="324479" cy="183888"/>
            </a:xfrm>
            <a:custGeom>
              <a:avLst/>
              <a:gdLst/>
              <a:ahLst/>
              <a:cxnLst/>
              <a:rect l="l" t="t" r="r" b="b"/>
              <a:pathLst>
                <a:path w="7603" h="4309" extrusionOk="0">
                  <a:moveTo>
                    <a:pt x="120" y="1"/>
                  </a:moveTo>
                  <a:cubicBezTo>
                    <a:pt x="83" y="1"/>
                    <a:pt x="47" y="21"/>
                    <a:pt x="29" y="54"/>
                  </a:cubicBezTo>
                  <a:cubicBezTo>
                    <a:pt x="1" y="104"/>
                    <a:pt x="17" y="170"/>
                    <a:pt x="67" y="198"/>
                  </a:cubicBezTo>
                  <a:lnTo>
                    <a:pt x="7433" y="4291"/>
                  </a:lnTo>
                  <a:cubicBezTo>
                    <a:pt x="7449" y="4302"/>
                    <a:pt x="7466" y="4308"/>
                    <a:pt x="7482" y="4308"/>
                  </a:cubicBezTo>
                  <a:cubicBezTo>
                    <a:pt x="7521" y="4308"/>
                    <a:pt x="7559" y="4286"/>
                    <a:pt x="7575" y="4253"/>
                  </a:cubicBezTo>
                  <a:cubicBezTo>
                    <a:pt x="7603" y="4198"/>
                    <a:pt x="7587" y="4137"/>
                    <a:pt x="7537" y="4104"/>
                  </a:cubicBezTo>
                  <a:lnTo>
                    <a:pt x="171" y="16"/>
                  </a:lnTo>
                  <a:cubicBezTo>
                    <a:pt x="155" y="5"/>
                    <a:pt x="137" y="1"/>
                    <a:pt x="12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594" name="Google Shape;2594;p40"/>
            <p:cNvSpPr/>
            <p:nvPr/>
          </p:nvSpPr>
          <p:spPr>
            <a:xfrm rot="676147">
              <a:off x="7504274" y="1069992"/>
              <a:ext cx="64315" cy="120857"/>
            </a:xfrm>
            <a:custGeom>
              <a:avLst/>
              <a:gdLst/>
              <a:ahLst/>
              <a:cxnLst/>
              <a:rect l="l" t="t" r="r" b="b"/>
              <a:pathLst>
                <a:path w="1507" h="2832" extrusionOk="0">
                  <a:moveTo>
                    <a:pt x="117" y="1"/>
                  </a:moveTo>
                  <a:cubicBezTo>
                    <a:pt x="103" y="1"/>
                    <a:pt x="89" y="3"/>
                    <a:pt x="76" y="9"/>
                  </a:cubicBezTo>
                  <a:cubicBezTo>
                    <a:pt x="21" y="36"/>
                    <a:pt x="0" y="97"/>
                    <a:pt x="26" y="152"/>
                  </a:cubicBezTo>
                  <a:lnTo>
                    <a:pt x="1293" y="2771"/>
                  </a:lnTo>
                  <a:cubicBezTo>
                    <a:pt x="1309" y="2811"/>
                    <a:pt x="1348" y="2832"/>
                    <a:pt x="1387" y="2832"/>
                  </a:cubicBezTo>
                  <a:cubicBezTo>
                    <a:pt x="1402" y="2832"/>
                    <a:pt x="1419" y="2826"/>
                    <a:pt x="1435" y="2821"/>
                  </a:cubicBezTo>
                  <a:cubicBezTo>
                    <a:pt x="1485" y="2793"/>
                    <a:pt x="1506" y="2733"/>
                    <a:pt x="1480" y="2679"/>
                  </a:cubicBezTo>
                  <a:lnTo>
                    <a:pt x="213" y="59"/>
                  </a:lnTo>
                  <a:cubicBezTo>
                    <a:pt x="197" y="22"/>
                    <a:pt x="156" y="1"/>
                    <a:pt x="11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595" name="Google Shape;2595;p40"/>
            <p:cNvSpPr/>
            <p:nvPr/>
          </p:nvSpPr>
          <p:spPr>
            <a:xfrm rot="676147">
              <a:off x="7280454" y="822935"/>
              <a:ext cx="269510" cy="228740"/>
            </a:xfrm>
            <a:custGeom>
              <a:avLst/>
              <a:gdLst/>
              <a:ahLst/>
              <a:cxnLst/>
              <a:rect l="l" t="t" r="r" b="b"/>
              <a:pathLst>
                <a:path w="6315" h="5360" extrusionOk="0">
                  <a:moveTo>
                    <a:pt x="119" y="0"/>
                  </a:moveTo>
                  <a:cubicBezTo>
                    <a:pt x="89" y="0"/>
                    <a:pt x="60" y="13"/>
                    <a:pt x="39" y="37"/>
                  </a:cubicBezTo>
                  <a:cubicBezTo>
                    <a:pt x="1" y="81"/>
                    <a:pt x="6" y="147"/>
                    <a:pt x="50" y="185"/>
                  </a:cubicBezTo>
                  <a:lnTo>
                    <a:pt x="6128" y="5332"/>
                  </a:lnTo>
                  <a:cubicBezTo>
                    <a:pt x="6145" y="5348"/>
                    <a:pt x="6173" y="5360"/>
                    <a:pt x="6194" y="5360"/>
                  </a:cubicBezTo>
                  <a:cubicBezTo>
                    <a:pt x="6221" y="5360"/>
                    <a:pt x="6254" y="5342"/>
                    <a:pt x="6277" y="5320"/>
                  </a:cubicBezTo>
                  <a:cubicBezTo>
                    <a:pt x="6315" y="5277"/>
                    <a:pt x="6310" y="5211"/>
                    <a:pt x="6260" y="5173"/>
                  </a:cubicBezTo>
                  <a:lnTo>
                    <a:pt x="188" y="26"/>
                  </a:lnTo>
                  <a:cubicBezTo>
                    <a:pt x="168" y="9"/>
                    <a:pt x="143" y="0"/>
                    <a:pt x="11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596" name="Google Shape;2596;p40"/>
            <p:cNvSpPr/>
            <p:nvPr/>
          </p:nvSpPr>
          <p:spPr>
            <a:xfrm rot="676147">
              <a:off x="7494024" y="1063608"/>
              <a:ext cx="26930" cy="62477"/>
            </a:xfrm>
            <a:custGeom>
              <a:avLst/>
              <a:gdLst/>
              <a:ahLst/>
              <a:cxnLst/>
              <a:rect l="l" t="t" r="r" b="b"/>
              <a:pathLst>
                <a:path w="631" h="1464" extrusionOk="0">
                  <a:moveTo>
                    <a:pt x="515" y="0"/>
                  </a:moveTo>
                  <a:cubicBezTo>
                    <a:pt x="469" y="0"/>
                    <a:pt x="425" y="31"/>
                    <a:pt x="411" y="75"/>
                  </a:cubicBezTo>
                  <a:lnTo>
                    <a:pt x="17" y="1325"/>
                  </a:lnTo>
                  <a:cubicBezTo>
                    <a:pt x="1" y="1380"/>
                    <a:pt x="34" y="1441"/>
                    <a:pt x="88" y="1457"/>
                  </a:cubicBezTo>
                  <a:cubicBezTo>
                    <a:pt x="99" y="1463"/>
                    <a:pt x="110" y="1463"/>
                    <a:pt x="120" y="1463"/>
                  </a:cubicBezTo>
                  <a:cubicBezTo>
                    <a:pt x="165" y="1463"/>
                    <a:pt x="209" y="1436"/>
                    <a:pt x="219" y="1391"/>
                  </a:cubicBezTo>
                  <a:lnTo>
                    <a:pt x="608" y="136"/>
                  </a:lnTo>
                  <a:cubicBezTo>
                    <a:pt x="631" y="82"/>
                    <a:pt x="598" y="22"/>
                    <a:pt x="543" y="4"/>
                  </a:cubicBezTo>
                  <a:cubicBezTo>
                    <a:pt x="534" y="2"/>
                    <a:pt x="524" y="0"/>
                    <a:pt x="515" y="0"/>
                  </a:cubicBezTo>
                  <a:close/>
                </a:path>
              </a:pathLst>
            </a:custGeom>
            <a:solidFill>
              <a:srgbClr val="2E242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597" name="Google Shape;2597;p40"/>
            <p:cNvSpPr/>
            <p:nvPr/>
          </p:nvSpPr>
          <p:spPr>
            <a:xfrm rot="676147">
              <a:off x="6799863" y="1233217"/>
              <a:ext cx="948984" cy="1913734"/>
            </a:xfrm>
            <a:custGeom>
              <a:avLst/>
              <a:gdLst/>
              <a:ahLst/>
              <a:cxnLst/>
              <a:rect l="l" t="t" r="r" b="b"/>
              <a:pathLst>
                <a:path w="22236" h="44844" extrusionOk="0">
                  <a:moveTo>
                    <a:pt x="13245" y="0"/>
                  </a:moveTo>
                  <a:cubicBezTo>
                    <a:pt x="13209" y="0"/>
                    <a:pt x="13173" y="21"/>
                    <a:pt x="13154" y="54"/>
                  </a:cubicBezTo>
                  <a:cubicBezTo>
                    <a:pt x="13127" y="104"/>
                    <a:pt x="13144" y="170"/>
                    <a:pt x="13192" y="197"/>
                  </a:cubicBezTo>
                  <a:cubicBezTo>
                    <a:pt x="13198" y="197"/>
                    <a:pt x="13478" y="356"/>
                    <a:pt x="13921" y="635"/>
                  </a:cubicBezTo>
                  <a:cubicBezTo>
                    <a:pt x="13938" y="646"/>
                    <a:pt x="13954" y="646"/>
                    <a:pt x="13976" y="646"/>
                  </a:cubicBezTo>
                  <a:cubicBezTo>
                    <a:pt x="14009" y="646"/>
                    <a:pt x="14042" y="630"/>
                    <a:pt x="14064" y="597"/>
                  </a:cubicBezTo>
                  <a:cubicBezTo>
                    <a:pt x="14097" y="547"/>
                    <a:pt x="14080" y="481"/>
                    <a:pt x="14032" y="455"/>
                  </a:cubicBezTo>
                  <a:cubicBezTo>
                    <a:pt x="13582" y="175"/>
                    <a:pt x="13296" y="16"/>
                    <a:pt x="13296" y="16"/>
                  </a:cubicBezTo>
                  <a:cubicBezTo>
                    <a:pt x="13280" y="5"/>
                    <a:pt x="13263" y="0"/>
                    <a:pt x="13245" y="0"/>
                  </a:cubicBezTo>
                  <a:close/>
                  <a:moveTo>
                    <a:pt x="14684" y="896"/>
                  </a:moveTo>
                  <a:cubicBezTo>
                    <a:pt x="14652" y="896"/>
                    <a:pt x="14621" y="912"/>
                    <a:pt x="14601" y="942"/>
                  </a:cubicBezTo>
                  <a:cubicBezTo>
                    <a:pt x="14568" y="992"/>
                    <a:pt x="14579" y="1058"/>
                    <a:pt x="14629" y="1090"/>
                  </a:cubicBezTo>
                  <a:cubicBezTo>
                    <a:pt x="14842" y="1232"/>
                    <a:pt x="15079" y="1397"/>
                    <a:pt x="15325" y="1567"/>
                  </a:cubicBezTo>
                  <a:cubicBezTo>
                    <a:pt x="15342" y="1584"/>
                    <a:pt x="15363" y="1589"/>
                    <a:pt x="15385" y="1589"/>
                  </a:cubicBezTo>
                  <a:cubicBezTo>
                    <a:pt x="15418" y="1589"/>
                    <a:pt x="15451" y="1573"/>
                    <a:pt x="15473" y="1546"/>
                  </a:cubicBezTo>
                  <a:cubicBezTo>
                    <a:pt x="15506" y="1496"/>
                    <a:pt x="15494" y="1430"/>
                    <a:pt x="15446" y="1397"/>
                  </a:cubicBezTo>
                  <a:cubicBezTo>
                    <a:pt x="15198" y="1222"/>
                    <a:pt x="14963" y="1063"/>
                    <a:pt x="14743" y="915"/>
                  </a:cubicBezTo>
                  <a:cubicBezTo>
                    <a:pt x="14724" y="903"/>
                    <a:pt x="14704" y="896"/>
                    <a:pt x="14684" y="896"/>
                  </a:cubicBezTo>
                  <a:close/>
                  <a:moveTo>
                    <a:pt x="16073" y="1877"/>
                  </a:moveTo>
                  <a:cubicBezTo>
                    <a:pt x="16040" y="1877"/>
                    <a:pt x="16008" y="1891"/>
                    <a:pt x="15988" y="1918"/>
                  </a:cubicBezTo>
                  <a:cubicBezTo>
                    <a:pt x="15949" y="1968"/>
                    <a:pt x="15960" y="2034"/>
                    <a:pt x="16005" y="2066"/>
                  </a:cubicBezTo>
                  <a:cubicBezTo>
                    <a:pt x="16223" y="2231"/>
                    <a:pt x="16448" y="2406"/>
                    <a:pt x="16673" y="2586"/>
                  </a:cubicBezTo>
                  <a:cubicBezTo>
                    <a:pt x="16690" y="2598"/>
                    <a:pt x="16716" y="2608"/>
                    <a:pt x="16739" y="2608"/>
                  </a:cubicBezTo>
                  <a:cubicBezTo>
                    <a:pt x="16772" y="2608"/>
                    <a:pt x="16799" y="2593"/>
                    <a:pt x="16822" y="2570"/>
                  </a:cubicBezTo>
                  <a:cubicBezTo>
                    <a:pt x="16860" y="2520"/>
                    <a:pt x="16848" y="2454"/>
                    <a:pt x="16804" y="2416"/>
                  </a:cubicBezTo>
                  <a:cubicBezTo>
                    <a:pt x="16580" y="2236"/>
                    <a:pt x="16355" y="2060"/>
                    <a:pt x="16136" y="1895"/>
                  </a:cubicBezTo>
                  <a:cubicBezTo>
                    <a:pt x="16117" y="1883"/>
                    <a:pt x="16095" y="1877"/>
                    <a:pt x="16073" y="1877"/>
                  </a:cubicBezTo>
                  <a:close/>
                  <a:moveTo>
                    <a:pt x="17389" y="2939"/>
                  </a:moveTo>
                  <a:cubicBezTo>
                    <a:pt x="17359" y="2939"/>
                    <a:pt x="17330" y="2952"/>
                    <a:pt x="17308" y="2975"/>
                  </a:cubicBezTo>
                  <a:cubicBezTo>
                    <a:pt x="17270" y="3020"/>
                    <a:pt x="17275" y="3086"/>
                    <a:pt x="17320" y="3124"/>
                  </a:cubicBezTo>
                  <a:cubicBezTo>
                    <a:pt x="17538" y="3309"/>
                    <a:pt x="17748" y="3502"/>
                    <a:pt x="17945" y="3688"/>
                  </a:cubicBezTo>
                  <a:cubicBezTo>
                    <a:pt x="17966" y="3704"/>
                    <a:pt x="17994" y="3716"/>
                    <a:pt x="18021" y="3716"/>
                  </a:cubicBezTo>
                  <a:cubicBezTo>
                    <a:pt x="18049" y="3716"/>
                    <a:pt x="18076" y="3704"/>
                    <a:pt x="18097" y="3683"/>
                  </a:cubicBezTo>
                  <a:cubicBezTo>
                    <a:pt x="18137" y="3638"/>
                    <a:pt x="18130" y="3573"/>
                    <a:pt x="18092" y="3534"/>
                  </a:cubicBezTo>
                  <a:cubicBezTo>
                    <a:pt x="17890" y="3342"/>
                    <a:pt x="17677" y="3152"/>
                    <a:pt x="17457" y="2965"/>
                  </a:cubicBezTo>
                  <a:cubicBezTo>
                    <a:pt x="17437" y="2948"/>
                    <a:pt x="17413" y="2939"/>
                    <a:pt x="17389" y="2939"/>
                  </a:cubicBezTo>
                  <a:close/>
                  <a:moveTo>
                    <a:pt x="18624" y="4098"/>
                  </a:moveTo>
                  <a:cubicBezTo>
                    <a:pt x="18596" y="4098"/>
                    <a:pt x="18569" y="4107"/>
                    <a:pt x="18547" y="4126"/>
                  </a:cubicBezTo>
                  <a:cubicBezTo>
                    <a:pt x="18509" y="4165"/>
                    <a:pt x="18509" y="4237"/>
                    <a:pt x="18547" y="4275"/>
                  </a:cubicBezTo>
                  <a:cubicBezTo>
                    <a:pt x="18750" y="4483"/>
                    <a:pt x="18937" y="4691"/>
                    <a:pt x="19117" y="4895"/>
                  </a:cubicBezTo>
                  <a:cubicBezTo>
                    <a:pt x="19139" y="4916"/>
                    <a:pt x="19167" y="4933"/>
                    <a:pt x="19195" y="4933"/>
                  </a:cubicBezTo>
                  <a:cubicBezTo>
                    <a:pt x="19222" y="4933"/>
                    <a:pt x="19243" y="4921"/>
                    <a:pt x="19266" y="4905"/>
                  </a:cubicBezTo>
                  <a:cubicBezTo>
                    <a:pt x="19309" y="4867"/>
                    <a:pt x="19314" y="4801"/>
                    <a:pt x="19276" y="4756"/>
                  </a:cubicBezTo>
                  <a:cubicBezTo>
                    <a:pt x="19096" y="4549"/>
                    <a:pt x="18904" y="4336"/>
                    <a:pt x="18701" y="4126"/>
                  </a:cubicBezTo>
                  <a:cubicBezTo>
                    <a:pt x="18679" y="4107"/>
                    <a:pt x="18651" y="4098"/>
                    <a:pt x="18624" y="4098"/>
                  </a:cubicBezTo>
                  <a:close/>
                  <a:moveTo>
                    <a:pt x="19731" y="5375"/>
                  </a:moveTo>
                  <a:cubicBezTo>
                    <a:pt x="19709" y="5375"/>
                    <a:pt x="19686" y="5383"/>
                    <a:pt x="19665" y="5398"/>
                  </a:cubicBezTo>
                  <a:cubicBezTo>
                    <a:pt x="19622" y="5431"/>
                    <a:pt x="19610" y="5497"/>
                    <a:pt x="19650" y="5546"/>
                  </a:cubicBezTo>
                  <a:cubicBezTo>
                    <a:pt x="19819" y="5776"/>
                    <a:pt x="19984" y="6006"/>
                    <a:pt x="20126" y="6231"/>
                  </a:cubicBezTo>
                  <a:cubicBezTo>
                    <a:pt x="20143" y="6264"/>
                    <a:pt x="20181" y="6281"/>
                    <a:pt x="20214" y="6281"/>
                  </a:cubicBezTo>
                  <a:cubicBezTo>
                    <a:pt x="20235" y="6281"/>
                    <a:pt x="20252" y="6276"/>
                    <a:pt x="20268" y="6264"/>
                  </a:cubicBezTo>
                  <a:cubicBezTo>
                    <a:pt x="20318" y="6231"/>
                    <a:pt x="20334" y="6165"/>
                    <a:pt x="20301" y="6117"/>
                  </a:cubicBezTo>
                  <a:cubicBezTo>
                    <a:pt x="20159" y="5886"/>
                    <a:pt x="19994" y="5651"/>
                    <a:pt x="19814" y="5421"/>
                  </a:cubicBezTo>
                  <a:cubicBezTo>
                    <a:pt x="19795" y="5391"/>
                    <a:pt x="19764" y="5375"/>
                    <a:pt x="19731" y="5375"/>
                  </a:cubicBezTo>
                  <a:close/>
                  <a:moveTo>
                    <a:pt x="20629" y="6806"/>
                  </a:moveTo>
                  <a:cubicBezTo>
                    <a:pt x="20613" y="6806"/>
                    <a:pt x="20597" y="6810"/>
                    <a:pt x="20581" y="6818"/>
                  </a:cubicBezTo>
                  <a:cubicBezTo>
                    <a:pt x="20531" y="6845"/>
                    <a:pt x="20510" y="6906"/>
                    <a:pt x="20538" y="6960"/>
                  </a:cubicBezTo>
                  <a:cubicBezTo>
                    <a:pt x="20663" y="7218"/>
                    <a:pt x="20773" y="7475"/>
                    <a:pt x="20855" y="7723"/>
                  </a:cubicBezTo>
                  <a:cubicBezTo>
                    <a:pt x="20872" y="7766"/>
                    <a:pt x="20910" y="7799"/>
                    <a:pt x="20953" y="7799"/>
                  </a:cubicBezTo>
                  <a:cubicBezTo>
                    <a:pt x="20965" y="7799"/>
                    <a:pt x="20976" y="7794"/>
                    <a:pt x="20986" y="7788"/>
                  </a:cubicBezTo>
                  <a:cubicBezTo>
                    <a:pt x="21047" y="7771"/>
                    <a:pt x="21074" y="7711"/>
                    <a:pt x="21052" y="7657"/>
                  </a:cubicBezTo>
                  <a:cubicBezTo>
                    <a:pt x="20970" y="7399"/>
                    <a:pt x="20855" y="7131"/>
                    <a:pt x="20723" y="6868"/>
                  </a:cubicBezTo>
                  <a:cubicBezTo>
                    <a:pt x="20703" y="6828"/>
                    <a:pt x="20668" y="6806"/>
                    <a:pt x="20629" y="6806"/>
                  </a:cubicBezTo>
                  <a:close/>
                  <a:moveTo>
                    <a:pt x="21151" y="8401"/>
                  </a:moveTo>
                  <a:cubicBezTo>
                    <a:pt x="21147" y="8401"/>
                    <a:pt x="21144" y="8401"/>
                    <a:pt x="21140" y="8401"/>
                  </a:cubicBezTo>
                  <a:cubicBezTo>
                    <a:pt x="21085" y="8413"/>
                    <a:pt x="21047" y="8467"/>
                    <a:pt x="21052" y="8522"/>
                  </a:cubicBezTo>
                  <a:cubicBezTo>
                    <a:pt x="21090" y="8742"/>
                    <a:pt x="21107" y="8960"/>
                    <a:pt x="21107" y="9175"/>
                  </a:cubicBezTo>
                  <a:cubicBezTo>
                    <a:pt x="21107" y="9229"/>
                    <a:pt x="21107" y="9289"/>
                    <a:pt x="21102" y="9345"/>
                  </a:cubicBezTo>
                  <a:cubicBezTo>
                    <a:pt x="21102" y="9405"/>
                    <a:pt x="21145" y="9454"/>
                    <a:pt x="21206" y="9454"/>
                  </a:cubicBezTo>
                  <a:lnTo>
                    <a:pt x="21211" y="9454"/>
                  </a:lnTo>
                  <a:cubicBezTo>
                    <a:pt x="21266" y="9454"/>
                    <a:pt x="21310" y="9410"/>
                    <a:pt x="21315" y="9355"/>
                  </a:cubicBezTo>
                  <a:lnTo>
                    <a:pt x="21315" y="9175"/>
                  </a:lnTo>
                  <a:cubicBezTo>
                    <a:pt x="21320" y="8950"/>
                    <a:pt x="21299" y="8720"/>
                    <a:pt x="21266" y="8490"/>
                  </a:cubicBezTo>
                  <a:cubicBezTo>
                    <a:pt x="21255" y="8438"/>
                    <a:pt x="21207" y="8401"/>
                    <a:pt x="21151" y="8401"/>
                  </a:cubicBezTo>
                  <a:close/>
                  <a:moveTo>
                    <a:pt x="21086" y="10077"/>
                  </a:moveTo>
                  <a:cubicBezTo>
                    <a:pt x="21037" y="10077"/>
                    <a:pt x="20989" y="10108"/>
                    <a:pt x="20976" y="10156"/>
                  </a:cubicBezTo>
                  <a:cubicBezTo>
                    <a:pt x="20943" y="10276"/>
                    <a:pt x="20905" y="10402"/>
                    <a:pt x="20860" y="10523"/>
                  </a:cubicBezTo>
                  <a:cubicBezTo>
                    <a:pt x="20806" y="10665"/>
                    <a:pt x="20751" y="10802"/>
                    <a:pt x="20690" y="10934"/>
                  </a:cubicBezTo>
                  <a:cubicBezTo>
                    <a:pt x="20669" y="10984"/>
                    <a:pt x="20690" y="11049"/>
                    <a:pt x="20745" y="11070"/>
                  </a:cubicBezTo>
                  <a:cubicBezTo>
                    <a:pt x="20756" y="11077"/>
                    <a:pt x="20773" y="11082"/>
                    <a:pt x="20789" y="11082"/>
                  </a:cubicBezTo>
                  <a:cubicBezTo>
                    <a:pt x="20827" y="11082"/>
                    <a:pt x="20866" y="11055"/>
                    <a:pt x="20882" y="11016"/>
                  </a:cubicBezTo>
                  <a:cubicBezTo>
                    <a:pt x="20943" y="10885"/>
                    <a:pt x="21003" y="10742"/>
                    <a:pt x="21057" y="10594"/>
                  </a:cubicBezTo>
                  <a:cubicBezTo>
                    <a:pt x="21107" y="10468"/>
                    <a:pt x="21145" y="10342"/>
                    <a:pt x="21183" y="10210"/>
                  </a:cubicBezTo>
                  <a:cubicBezTo>
                    <a:pt x="21195" y="10156"/>
                    <a:pt x="21162" y="10096"/>
                    <a:pt x="21107" y="10079"/>
                  </a:cubicBezTo>
                  <a:cubicBezTo>
                    <a:pt x="21100" y="10077"/>
                    <a:pt x="21093" y="10077"/>
                    <a:pt x="21086" y="10077"/>
                  </a:cubicBezTo>
                  <a:close/>
                  <a:moveTo>
                    <a:pt x="20403" y="11623"/>
                  </a:moveTo>
                  <a:cubicBezTo>
                    <a:pt x="20367" y="11623"/>
                    <a:pt x="20331" y="11641"/>
                    <a:pt x="20313" y="11674"/>
                  </a:cubicBezTo>
                  <a:cubicBezTo>
                    <a:pt x="20164" y="11915"/>
                    <a:pt x="20005" y="12145"/>
                    <a:pt x="19840" y="12353"/>
                  </a:cubicBezTo>
                  <a:cubicBezTo>
                    <a:pt x="19802" y="12403"/>
                    <a:pt x="19814" y="12469"/>
                    <a:pt x="19858" y="12507"/>
                  </a:cubicBezTo>
                  <a:cubicBezTo>
                    <a:pt x="19873" y="12517"/>
                    <a:pt x="19901" y="12529"/>
                    <a:pt x="19923" y="12529"/>
                  </a:cubicBezTo>
                  <a:cubicBezTo>
                    <a:pt x="19956" y="12529"/>
                    <a:pt x="19984" y="12512"/>
                    <a:pt x="20005" y="12491"/>
                  </a:cubicBezTo>
                  <a:cubicBezTo>
                    <a:pt x="20181" y="12271"/>
                    <a:pt x="20340" y="12036"/>
                    <a:pt x="20493" y="11778"/>
                  </a:cubicBezTo>
                  <a:cubicBezTo>
                    <a:pt x="20520" y="11728"/>
                    <a:pt x="20505" y="11662"/>
                    <a:pt x="20455" y="11636"/>
                  </a:cubicBezTo>
                  <a:cubicBezTo>
                    <a:pt x="20439" y="11627"/>
                    <a:pt x="20421" y="11623"/>
                    <a:pt x="20403" y="11623"/>
                  </a:cubicBezTo>
                  <a:close/>
                  <a:moveTo>
                    <a:pt x="17177" y="12248"/>
                  </a:moveTo>
                  <a:cubicBezTo>
                    <a:pt x="17121" y="12248"/>
                    <a:pt x="17072" y="12285"/>
                    <a:pt x="17068" y="12337"/>
                  </a:cubicBezTo>
                  <a:cubicBezTo>
                    <a:pt x="17057" y="12398"/>
                    <a:pt x="17095" y="12452"/>
                    <a:pt x="17156" y="12458"/>
                  </a:cubicBezTo>
                  <a:cubicBezTo>
                    <a:pt x="17407" y="12502"/>
                    <a:pt x="17682" y="12567"/>
                    <a:pt x="17955" y="12661"/>
                  </a:cubicBezTo>
                  <a:cubicBezTo>
                    <a:pt x="17966" y="12661"/>
                    <a:pt x="17978" y="12666"/>
                    <a:pt x="17988" y="12666"/>
                  </a:cubicBezTo>
                  <a:cubicBezTo>
                    <a:pt x="18038" y="12666"/>
                    <a:pt x="18076" y="12633"/>
                    <a:pt x="18092" y="12590"/>
                  </a:cubicBezTo>
                  <a:cubicBezTo>
                    <a:pt x="18109" y="12534"/>
                    <a:pt x="18082" y="12474"/>
                    <a:pt x="18021" y="12458"/>
                  </a:cubicBezTo>
                  <a:cubicBezTo>
                    <a:pt x="17736" y="12365"/>
                    <a:pt x="17452" y="12294"/>
                    <a:pt x="17189" y="12249"/>
                  </a:cubicBezTo>
                  <a:cubicBezTo>
                    <a:pt x="17185" y="12249"/>
                    <a:pt x="17181" y="12248"/>
                    <a:pt x="17177" y="12248"/>
                  </a:cubicBezTo>
                  <a:close/>
                  <a:moveTo>
                    <a:pt x="16326" y="12216"/>
                  </a:moveTo>
                  <a:cubicBezTo>
                    <a:pt x="16323" y="12216"/>
                    <a:pt x="16319" y="12216"/>
                    <a:pt x="16316" y="12216"/>
                  </a:cubicBezTo>
                  <a:cubicBezTo>
                    <a:pt x="16032" y="12254"/>
                    <a:pt x="15823" y="12342"/>
                    <a:pt x="15681" y="12479"/>
                  </a:cubicBezTo>
                  <a:cubicBezTo>
                    <a:pt x="15626" y="12540"/>
                    <a:pt x="15572" y="12600"/>
                    <a:pt x="15527" y="12661"/>
                  </a:cubicBezTo>
                  <a:cubicBezTo>
                    <a:pt x="15494" y="12704"/>
                    <a:pt x="15506" y="12770"/>
                    <a:pt x="15550" y="12808"/>
                  </a:cubicBezTo>
                  <a:cubicBezTo>
                    <a:pt x="15572" y="12820"/>
                    <a:pt x="15593" y="12825"/>
                    <a:pt x="15615" y="12825"/>
                  </a:cubicBezTo>
                  <a:cubicBezTo>
                    <a:pt x="15648" y="12825"/>
                    <a:pt x="15681" y="12813"/>
                    <a:pt x="15697" y="12780"/>
                  </a:cubicBezTo>
                  <a:cubicBezTo>
                    <a:pt x="15736" y="12732"/>
                    <a:pt x="15780" y="12682"/>
                    <a:pt x="15828" y="12633"/>
                  </a:cubicBezTo>
                  <a:cubicBezTo>
                    <a:pt x="15934" y="12529"/>
                    <a:pt x="16114" y="12458"/>
                    <a:pt x="16344" y="12431"/>
                  </a:cubicBezTo>
                  <a:cubicBezTo>
                    <a:pt x="16399" y="12419"/>
                    <a:pt x="16443" y="12370"/>
                    <a:pt x="16432" y="12309"/>
                  </a:cubicBezTo>
                  <a:cubicBezTo>
                    <a:pt x="16427" y="12257"/>
                    <a:pt x="16378" y="12216"/>
                    <a:pt x="16326" y="12216"/>
                  </a:cubicBezTo>
                  <a:close/>
                  <a:moveTo>
                    <a:pt x="18773" y="12763"/>
                  </a:moveTo>
                  <a:cubicBezTo>
                    <a:pt x="18735" y="12763"/>
                    <a:pt x="18698" y="12786"/>
                    <a:pt x="18679" y="12825"/>
                  </a:cubicBezTo>
                  <a:cubicBezTo>
                    <a:pt x="18657" y="12879"/>
                    <a:pt x="18679" y="12940"/>
                    <a:pt x="18734" y="12967"/>
                  </a:cubicBezTo>
                  <a:cubicBezTo>
                    <a:pt x="18843" y="13017"/>
                    <a:pt x="18953" y="13076"/>
                    <a:pt x="19063" y="13132"/>
                  </a:cubicBezTo>
                  <a:cubicBezTo>
                    <a:pt x="18920" y="13247"/>
                    <a:pt x="18767" y="13357"/>
                    <a:pt x="18613" y="13445"/>
                  </a:cubicBezTo>
                  <a:cubicBezTo>
                    <a:pt x="18564" y="13478"/>
                    <a:pt x="18547" y="13543"/>
                    <a:pt x="18575" y="13592"/>
                  </a:cubicBezTo>
                  <a:cubicBezTo>
                    <a:pt x="18597" y="13625"/>
                    <a:pt x="18630" y="13642"/>
                    <a:pt x="18668" y="13642"/>
                  </a:cubicBezTo>
                  <a:cubicBezTo>
                    <a:pt x="18684" y="13642"/>
                    <a:pt x="18701" y="13635"/>
                    <a:pt x="18717" y="13630"/>
                  </a:cubicBezTo>
                  <a:cubicBezTo>
                    <a:pt x="18909" y="13516"/>
                    <a:pt x="19091" y="13389"/>
                    <a:pt x="19266" y="13247"/>
                  </a:cubicBezTo>
                  <a:cubicBezTo>
                    <a:pt x="19331" y="13286"/>
                    <a:pt x="19397" y="13324"/>
                    <a:pt x="19463" y="13362"/>
                  </a:cubicBezTo>
                  <a:cubicBezTo>
                    <a:pt x="19480" y="13374"/>
                    <a:pt x="19500" y="13379"/>
                    <a:pt x="19519" y="13379"/>
                  </a:cubicBezTo>
                  <a:cubicBezTo>
                    <a:pt x="19554" y="13379"/>
                    <a:pt x="19589" y="13361"/>
                    <a:pt x="19610" y="13329"/>
                  </a:cubicBezTo>
                  <a:cubicBezTo>
                    <a:pt x="19638" y="13280"/>
                    <a:pt x="19627" y="13214"/>
                    <a:pt x="19577" y="13187"/>
                  </a:cubicBezTo>
                  <a:cubicBezTo>
                    <a:pt x="19529" y="13154"/>
                    <a:pt x="19479" y="13126"/>
                    <a:pt x="19430" y="13099"/>
                  </a:cubicBezTo>
                  <a:cubicBezTo>
                    <a:pt x="19458" y="13055"/>
                    <a:pt x="19458" y="13005"/>
                    <a:pt x="19425" y="12967"/>
                  </a:cubicBezTo>
                  <a:cubicBezTo>
                    <a:pt x="19404" y="12943"/>
                    <a:pt x="19373" y="12931"/>
                    <a:pt x="19342" y="12931"/>
                  </a:cubicBezTo>
                  <a:cubicBezTo>
                    <a:pt x="19318" y="12931"/>
                    <a:pt x="19293" y="12939"/>
                    <a:pt x="19276" y="12957"/>
                  </a:cubicBezTo>
                  <a:cubicBezTo>
                    <a:pt x="19260" y="12967"/>
                    <a:pt x="19248" y="12978"/>
                    <a:pt x="19238" y="12990"/>
                  </a:cubicBezTo>
                  <a:cubicBezTo>
                    <a:pt x="19101" y="12912"/>
                    <a:pt x="18964" y="12841"/>
                    <a:pt x="18821" y="12775"/>
                  </a:cubicBezTo>
                  <a:cubicBezTo>
                    <a:pt x="18805" y="12767"/>
                    <a:pt x="18789" y="12763"/>
                    <a:pt x="18773" y="12763"/>
                  </a:cubicBezTo>
                  <a:close/>
                  <a:moveTo>
                    <a:pt x="15547" y="13402"/>
                  </a:moveTo>
                  <a:cubicBezTo>
                    <a:pt x="15527" y="13402"/>
                    <a:pt x="15507" y="13407"/>
                    <a:pt x="15489" y="13417"/>
                  </a:cubicBezTo>
                  <a:cubicBezTo>
                    <a:pt x="15440" y="13450"/>
                    <a:pt x="15423" y="13516"/>
                    <a:pt x="15456" y="13564"/>
                  </a:cubicBezTo>
                  <a:cubicBezTo>
                    <a:pt x="15593" y="13789"/>
                    <a:pt x="15861" y="13964"/>
                    <a:pt x="16207" y="14063"/>
                  </a:cubicBezTo>
                  <a:cubicBezTo>
                    <a:pt x="16213" y="14069"/>
                    <a:pt x="16223" y="14069"/>
                    <a:pt x="16235" y="14069"/>
                  </a:cubicBezTo>
                  <a:cubicBezTo>
                    <a:pt x="16278" y="14069"/>
                    <a:pt x="16322" y="14042"/>
                    <a:pt x="16334" y="13992"/>
                  </a:cubicBezTo>
                  <a:cubicBezTo>
                    <a:pt x="16349" y="13938"/>
                    <a:pt x="16322" y="13877"/>
                    <a:pt x="16262" y="13860"/>
                  </a:cubicBezTo>
                  <a:cubicBezTo>
                    <a:pt x="15972" y="13779"/>
                    <a:pt x="15747" y="13630"/>
                    <a:pt x="15631" y="13450"/>
                  </a:cubicBezTo>
                  <a:cubicBezTo>
                    <a:pt x="15614" y="13418"/>
                    <a:pt x="15581" y="13402"/>
                    <a:pt x="15547" y="13402"/>
                  </a:cubicBezTo>
                  <a:close/>
                  <a:moveTo>
                    <a:pt x="17903" y="13782"/>
                  </a:moveTo>
                  <a:cubicBezTo>
                    <a:pt x="17891" y="13782"/>
                    <a:pt x="17879" y="13784"/>
                    <a:pt x="17867" y="13789"/>
                  </a:cubicBezTo>
                  <a:cubicBezTo>
                    <a:pt x="17599" y="13877"/>
                    <a:pt x="17331" y="13926"/>
                    <a:pt x="17068" y="13943"/>
                  </a:cubicBezTo>
                  <a:cubicBezTo>
                    <a:pt x="17007" y="13948"/>
                    <a:pt x="16964" y="13997"/>
                    <a:pt x="16964" y="14052"/>
                  </a:cubicBezTo>
                  <a:cubicBezTo>
                    <a:pt x="16969" y="14113"/>
                    <a:pt x="17019" y="14156"/>
                    <a:pt x="17073" y="14156"/>
                  </a:cubicBezTo>
                  <a:lnTo>
                    <a:pt x="17078" y="14151"/>
                  </a:lnTo>
                  <a:cubicBezTo>
                    <a:pt x="17358" y="14135"/>
                    <a:pt x="17649" y="14080"/>
                    <a:pt x="17933" y="13987"/>
                  </a:cubicBezTo>
                  <a:cubicBezTo>
                    <a:pt x="17988" y="13971"/>
                    <a:pt x="18016" y="13910"/>
                    <a:pt x="17999" y="13855"/>
                  </a:cubicBezTo>
                  <a:cubicBezTo>
                    <a:pt x="17986" y="13812"/>
                    <a:pt x="17947" y="13782"/>
                    <a:pt x="17903" y="13782"/>
                  </a:cubicBezTo>
                  <a:close/>
                  <a:moveTo>
                    <a:pt x="20211" y="13657"/>
                  </a:moveTo>
                  <a:cubicBezTo>
                    <a:pt x="20179" y="13657"/>
                    <a:pt x="20148" y="13671"/>
                    <a:pt x="20126" y="13696"/>
                  </a:cubicBezTo>
                  <a:cubicBezTo>
                    <a:pt x="20088" y="13741"/>
                    <a:pt x="20098" y="13806"/>
                    <a:pt x="20143" y="13845"/>
                  </a:cubicBezTo>
                  <a:cubicBezTo>
                    <a:pt x="20361" y="14020"/>
                    <a:pt x="20564" y="14212"/>
                    <a:pt x="20751" y="14409"/>
                  </a:cubicBezTo>
                  <a:cubicBezTo>
                    <a:pt x="20773" y="14431"/>
                    <a:pt x="20801" y="14442"/>
                    <a:pt x="20827" y="14442"/>
                  </a:cubicBezTo>
                  <a:cubicBezTo>
                    <a:pt x="20855" y="14442"/>
                    <a:pt x="20882" y="14431"/>
                    <a:pt x="20905" y="14414"/>
                  </a:cubicBezTo>
                  <a:cubicBezTo>
                    <a:pt x="20943" y="14371"/>
                    <a:pt x="20948" y="14305"/>
                    <a:pt x="20905" y="14267"/>
                  </a:cubicBezTo>
                  <a:cubicBezTo>
                    <a:pt x="20713" y="14058"/>
                    <a:pt x="20505" y="13860"/>
                    <a:pt x="20274" y="13680"/>
                  </a:cubicBezTo>
                  <a:cubicBezTo>
                    <a:pt x="20256" y="13664"/>
                    <a:pt x="20233" y="13657"/>
                    <a:pt x="20211" y="13657"/>
                  </a:cubicBezTo>
                  <a:close/>
                  <a:moveTo>
                    <a:pt x="21360" y="14889"/>
                  </a:moveTo>
                  <a:cubicBezTo>
                    <a:pt x="21339" y="14889"/>
                    <a:pt x="21318" y="14895"/>
                    <a:pt x="21299" y="14907"/>
                  </a:cubicBezTo>
                  <a:cubicBezTo>
                    <a:pt x="21249" y="14940"/>
                    <a:pt x="21239" y="15006"/>
                    <a:pt x="21272" y="15056"/>
                  </a:cubicBezTo>
                  <a:cubicBezTo>
                    <a:pt x="21425" y="15286"/>
                    <a:pt x="21562" y="15527"/>
                    <a:pt x="21671" y="15773"/>
                  </a:cubicBezTo>
                  <a:cubicBezTo>
                    <a:pt x="21689" y="15812"/>
                    <a:pt x="21727" y="15839"/>
                    <a:pt x="21770" y="15839"/>
                  </a:cubicBezTo>
                  <a:cubicBezTo>
                    <a:pt x="21781" y="15839"/>
                    <a:pt x="21798" y="15833"/>
                    <a:pt x="21808" y="15828"/>
                  </a:cubicBezTo>
                  <a:cubicBezTo>
                    <a:pt x="21864" y="15806"/>
                    <a:pt x="21886" y="15740"/>
                    <a:pt x="21864" y="15691"/>
                  </a:cubicBezTo>
                  <a:cubicBezTo>
                    <a:pt x="21748" y="15428"/>
                    <a:pt x="21611" y="15176"/>
                    <a:pt x="21447" y="14935"/>
                  </a:cubicBezTo>
                  <a:cubicBezTo>
                    <a:pt x="21426" y="14904"/>
                    <a:pt x="21394" y="14889"/>
                    <a:pt x="21360" y="14889"/>
                  </a:cubicBezTo>
                  <a:close/>
                  <a:moveTo>
                    <a:pt x="22033" y="16427"/>
                  </a:moveTo>
                  <a:cubicBezTo>
                    <a:pt x="22024" y="16427"/>
                    <a:pt x="22015" y="16428"/>
                    <a:pt x="22006" y="16431"/>
                  </a:cubicBezTo>
                  <a:cubicBezTo>
                    <a:pt x="21952" y="16442"/>
                    <a:pt x="21912" y="16496"/>
                    <a:pt x="21929" y="16557"/>
                  </a:cubicBezTo>
                  <a:cubicBezTo>
                    <a:pt x="21985" y="16820"/>
                    <a:pt x="22017" y="17095"/>
                    <a:pt x="22023" y="17374"/>
                  </a:cubicBezTo>
                  <a:cubicBezTo>
                    <a:pt x="22023" y="17429"/>
                    <a:pt x="22071" y="17472"/>
                    <a:pt x="22127" y="17472"/>
                  </a:cubicBezTo>
                  <a:lnTo>
                    <a:pt x="22132" y="17472"/>
                  </a:lnTo>
                  <a:cubicBezTo>
                    <a:pt x="22192" y="17472"/>
                    <a:pt x="22236" y="17424"/>
                    <a:pt x="22236" y="17369"/>
                  </a:cubicBezTo>
                  <a:cubicBezTo>
                    <a:pt x="22231" y="17078"/>
                    <a:pt x="22198" y="16787"/>
                    <a:pt x="22132" y="16508"/>
                  </a:cubicBezTo>
                  <a:cubicBezTo>
                    <a:pt x="22123" y="16462"/>
                    <a:pt x="22082" y="16427"/>
                    <a:pt x="22033" y="16427"/>
                  </a:cubicBezTo>
                  <a:close/>
                  <a:moveTo>
                    <a:pt x="22065" y="18106"/>
                  </a:moveTo>
                  <a:cubicBezTo>
                    <a:pt x="22016" y="18106"/>
                    <a:pt x="21972" y="18142"/>
                    <a:pt x="21962" y="18196"/>
                  </a:cubicBezTo>
                  <a:cubicBezTo>
                    <a:pt x="21919" y="18459"/>
                    <a:pt x="21853" y="18727"/>
                    <a:pt x="21765" y="18996"/>
                  </a:cubicBezTo>
                  <a:cubicBezTo>
                    <a:pt x="21742" y="19051"/>
                    <a:pt x="21775" y="19111"/>
                    <a:pt x="21831" y="19127"/>
                  </a:cubicBezTo>
                  <a:cubicBezTo>
                    <a:pt x="21841" y="19134"/>
                    <a:pt x="21853" y="19134"/>
                    <a:pt x="21864" y="19134"/>
                  </a:cubicBezTo>
                  <a:cubicBezTo>
                    <a:pt x="21907" y="19134"/>
                    <a:pt x="21952" y="19106"/>
                    <a:pt x="21962" y="19061"/>
                  </a:cubicBezTo>
                  <a:cubicBezTo>
                    <a:pt x="22056" y="18783"/>
                    <a:pt x="22127" y="18502"/>
                    <a:pt x="22170" y="18229"/>
                  </a:cubicBezTo>
                  <a:cubicBezTo>
                    <a:pt x="22182" y="18168"/>
                    <a:pt x="22142" y="18114"/>
                    <a:pt x="22083" y="18108"/>
                  </a:cubicBezTo>
                  <a:cubicBezTo>
                    <a:pt x="22077" y="18107"/>
                    <a:pt x="22071" y="18106"/>
                    <a:pt x="22065" y="18106"/>
                  </a:cubicBezTo>
                  <a:close/>
                  <a:moveTo>
                    <a:pt x="21552" y="19706"/>
                  </a:moveTo>
                  <a:cubicBezTo>
                    <a:pt x="21511" y="19706"/>
                    <a:pt x="21472" y="19727"/>
                    <a:pt x="21452" y="19764"/>
                  </a:cubicBezTo>
                  <a:cubicBezTo>
                    <a:pt x="21337" y="20005"/>
                    <a:pt x="21201" y="20252"/>
                    <a:pt x="21052" y="20498"/>
                  </a:cubicBezTo>
                  <a:cubicBezTo>
                    <a:pt x="21024" y="20548"/>
                    <a:pt x="21036" y="20614"/>
                    <a:pt x="21085" y="20640"/>
                  </a:cubicBezTo>
                  <a:cubicBezTo>
                    <a:pt x="21107" y="20652"/>
                    <a:pt x="21123" y="20657"/>
                    <a:pt x="21140" y="20657"/>
                  </a:cubicBezTo>
                  <a:cubicBezTo>
                    <a:pt x="21178" y="20657"/>
                    <a:pt x="21211" y="20640"/>
                    <a:pt x="21233" y="20607"/>
                  </a:cubicBezTo>
                  <a:cubicBezTo>
                    <a:pt x="21386" y="20356"/>
                    <a:pt x="21524" y="20103"/>
                    <a:pt x="21644" y="19857"/>
                  </a:cubicBezTo>
                  <a:cubicBezTo>
                    <a:pt x="21666" y="19802"/>
                    <a:pt x="21644" y="19742"/>
                    <a:pt x="21595" y="19714"/>
                  </a:cubicBezTo>
                  <a:cubicBezTo>
                    <a:pt x="21581" y="19708"/>
                    <a:pt x="21566" y="19706"/>
                    <a:pt x="21552" y="19706"/>
                  </a:cubicBezTo>
                  <a:close/>
                  <a:moveTo>
                    <a:pt x="20672" y="21147"/>
                  </a:moveTo>
                  <a:cubicBezTo>
                    <a:pt x="20639" y="21147"/>
                    <a:pt x="20606" y="21162"/>
                    <a:pt x="20586" y="21188"/>
                  </a:cubicBezTo>
                  <a:cubicBezTo>
                    <a:pt x="20427" y="21408"/>
                    <a:pt x="20252" y="21626"/>
                    <a:pt x="20065" y="21846"/>
                  </a:cubicBezTo>
                  <a:cubicBezTo>
                    <a:pt x="20027" y="21890"/>
                    <a:pt x="20032" y="21955"/>
                    <a:pt x="20077" y="21995"/>
                  </a:cubicBezTo>
                  <a:cubicBezTo>
                    <a:pt x="20098" y="22011"/>
                    <a:pt x="20121" y="22021"/>
                    <a:pt x="20148" y="22021"/>
                  </a:cubicBezTo>
                  <a:cubicBezTo>
                    <a:pt x="20176" y="22021"/>
                    <a:pt x="20209" y="22005"/>
                    <a:pt x="20225" y="21983"/>
                  </a:cubicBezTo>
                  <a:cubicBezTo>
                    <a:pt x="20417" y="21758"/>
                    <a:pt x="20592" y="21534"/>
                    <a:pt x="20756" y="21315"/>
                  </a:cubicBezTo>
                  <a:cubicBezTo>
                    <a:pt x="20789" y="21271"/>
                    <a:pt x="20778" y="21199"/>
                    <a:pt x="20735" y="21166"/>
                  </a:cubicBezTo>
                  <a:cubicBezTo>
                    <a:pt x="20715" y="21153"/>
                    <a:pt x="20693" y="21147"/>
                    <a:pt x="20672" y="21147"/>
                  </a:cubicBezTo>
                  <a:close/>
                  <a:moveTo>
                    <a:pt x="19581" y="22438"/>
                  </a:moveTo>
                  <a:cubicBezTo>
                    <a:pt x="19553" y="22438"/>
                    <a:pt x="19526" y="22449"/>
                    <a:pt x="19506" y="22471"/>
                  </a:cubicBezTo>
                  <a:cubicBezTo>
                    <a:pt x="19321" y="22668"/>
                    <a:pt x="19117" y="22866"/>
                    <a:pt x="18909" y="23063"/>
                  </a:cubicBezTo>
                  <a:cubicBezTo>
                    <a:pt x="18871" y="23106"/>
                    <a:pt x="18866" y="23172"/>
                    <a:pt x="18909" y="23217"/>
                  </a:cubicBezTo>
                  <a:cubicBezTo>
                    <a:pt x="18931" y="23233"/>
                    <a:pt x="18959" y="23244"/>
                    <a:pt x="18985" y="23244"/>
                  </a:cubicBezTo>
                  <a:cubicBezTo>
                    <a:pt x="19013" y="23244"/>
                    <a:pt x="19035" y="23238"/>
                    <a:pt x="19058" y="23217"/>
                  </a:cubicBezTo>
                  <a:cubicBezTo>
                    <a:pt x="19266" y="23019"/>
                    <a:pt x="19468" y="22817"/>
                    <a:pt x="19660" y="22613"/>
                  </a:cubicBezTo>
                  <a:cubicBezTo>
                    <a:pt x="19698" y="22575"/>
                    <a:pt x="19698" y="22509"/>
                    <a:pt x="19655" y="22466"/>
                  </a:cubicBezTo>
                  <a:cubicBezTo>
                    <a:pt x="19633" y="22447"/>
                    <a:pt x="19607" y="22438"/>
                    <a:pt x="19581" y="22438"/>
                  </a:cubicBezTo>
                  <a:close/>
                  <a:moveTo>
                    <a:pt x="18360" y="23607"/>
                  </a:moveTo>
                  <a:cubicBezTo>
                    <a:pt x="18335" y="23607"/>
                    <a:pt x="18310" y="23615"/>
                    <a:pt x="18290" y="23632"/>
                  </a:cubicBezTo>
                  <a:cubicBezTo>
                    <a:pt x="18087" y="23809"/>
                    <a:pt x="17874" y="23994"/>
                    <a:pt x="17649" y="24176"/>
                  </a:cubicBezTo>
                  <a:cubicBezTo>
                    <a:pt x="17604" y="24214"/>
                    <a:pt x="17599" y="24280"/>
                    <a:pt x="17637" y="24323"/>
                  </a:cubicBezTo>
                  <a:cubicBezTo>
                    <a:pt x="17654" y="24351"/>
                    <a:pt x="17687" y="24363"/>
                    <a:pt x="17720" y="24363"/>
                  </a:cubicBezTo>
                  <a:cubicBezTo>
                    <a:pt x="17742" y="24363"/>
                    <a:pt x="17763" y="24356"/>
                    <a:pt x="17786" y="24340"/>
                  </a:cubicBezTo>
                  <a:cubicBezTo>
                    <a:pt x="18011" y="24153"/>
                    <a:pt x="18224" y="23973"/>
                    <a:pt x="18433" y="23792"/>
                  </a:cubicBezTo>
                  <a:cubicBezTo>
                    <a:pt x="18476" y="23753"/>
                    <a:pt x="18482" y="23688"/>
                    <a:pt x="18443" y="23644"/>
                  </a:cubicBezTo>
                  <a:cubicBezTo>
                    <a:pt x="18422" y="23620"/>
                    <a:pt x="18391" y="23607"/>
                    <a:pt x="18360" y="23607"/>
                  </a:cubicBezTo>
                  <a:close/>
                  <a:moveTo>
                    <a:pt x="17052" y="24677"/>
                  </a:moveTo>
                  <a:cubicBezTo>
                    <a:pt x="17030" y="24677"/>
                    <a:pt x="17009" y="24684"/>
                    <a:pt x="16991" y="24697"/>
                  </a:cubicBezTo>
                  <a:cubicBezTo>
                    <a:pt x="16772" y="24866"/>
                    <a:pt x="16547" y="25031"/>
                    <a:pt x="16316" y="25200"/>
                  </a:cubicBezTo>
                  <a:cubicBezTo>
                    <a:pt x="16268" y="25239"/>
                    <a:pt x="16256" y="25304"/>
                    <a:pt x="16295" y="25349"/>
                  </a:cubicBezTo>
                  <a:cubicBezTo>
                    <a:pt x="16311" y="25375"/>
                    <a:pt x="16344" y="25392"/>
                    <a:pt x="16377" y="25392"/>
                  </a:cubicBezTo>
                  <a:cubicBezTo>
                    <a:pt x="16399" y="25392"/>
                    <a:pt x="16420" y="25387"/>
                    <a:pt x="16437" y="25375"/>
                  </a:cubicBezTo>
                  <a:cubicBezTo>
                    <a:pt x="16673" y="25200"/>
                    <a:pt x="16903" y="25036"/>
                    <a:pt x="17118" y="24866"/>
                  </a:cubicBezTo>
                  <a:cubicBezTo>
                    <a:pt x="17166" y="24833"/>
                    <a:pt x="17171" y="24762"/>
                    <a:pt x="17139" y="24718"/>
                  </a:cubicBezTo>
                  <a:cubicBezTo>
                    <a:pt x="17119" y="24692"/>
                    <a:pt x="17085" y="24677"/>
                    <a:pt x="17052" y="24677"/>
                  </a:cubicBezTo>
                  <a:close/>
                  <a:moveTo>
                    <a:pt x="15688" y="25670"/>
                  </a:moveTo>
                  <a:cubicBezTo>
                    <a:pt x="15667" y="25670"/>
                    <a:pt x="15645" y="25676"/>
                    <a:pt x="15626" y="25688"/>
                  </a:cubicBezTo>
                  <a:cubicBezTo>
                    <a:pt x="15401" y="25842"/>
                    <a:pt x="15171" y="26000"/>
                    <a:pt x="14930" y="26159"/>
                  </a:cubicBezTo>
                  <a:cubicBezTo>
                    <a:pt x="14881" y="26192"/>
                    <a:pt x="14864" y="26258"/>
                    <a:pt x="14897" y="26308"/>
                  </a:cubicBezTo>
                  <a:cubicBezTo>
                    <a:pt x="14919" y="26336"/>
                    <a:pt x="14952" y="26351"/>
                    <a:pt x="14985" y="26351"/>
                  </a:cubicBezTo>
                  <a:cubicBezTo>
                    <a:pt x="15006" y="26351"/>
                    <a:pt x="15029" y="26346"/>
                    <a:pt x="15046" y="26336"/>
                  </a:cubicBezTo>
                  <a:cubicBezTo>
                    <a:pt x="15286" y="26176"/>
                    <a:pt x="15522" y="26017"/>
                    <a:pt x="15747" y="25863"/>
                  </a:cubicBezTo>
                  <a:cubicBezTo>
                    <a:pt x="15796" y="25831"/>
                    <a:pt x="15807" y="25765"/>
                    <a:pt x="15774" y="25716"/>
                  </a:cubicBezTo>
                  <a:cubicBezTo>
                    <a:pt x="15754" y="25685"/>
                    <a:pt x="15722" y="25670"/>
                    <a:pt x="15688" y="25670"/>
                  </a:cubicBezTo>
                  <a:close/>
                  <a:moveTo>
                    <a:pt x="14274" y="26598"/>
                  </a:moveTo>
                  <a:cubicBezTo>
                    <a:pt x="14254" y="26598"/>
                    <a:pt x="14235" y="26603"/>
                    <a:pt x="14217" y="26614"/>
                  </a:cubicBezTo>
                  <a:cubicBezTo>
                    <a:pt x="13987" y="26763"/>
                    <a:pt x="13746" y="26910"/>
                    <a:pt x="13505" y="27059"/>
                  </a:cubicBezTo>
                  <a:cubicBezTo>
                    <a:pt x="13450" y="27085"/>
                    <a:pt x="13434" y="27151"/>
                    <a:pt x="13467" y="27201"/>
                  </a:cubicBezTo>
                  <a:cubicBezTo>
                    <a:pt x="13488" y="27234"/>
                    <a:pt x="13521" y="27256"/>
                    <a:pt x="13559" y="27256"/>
                  </a:cubicBezTo>
                  <a:cubicBezTo>
                    <a:pt x="13576" y="27256"/>
                    <a:pt x="13592" y="27250"/>
                    <a:pt x="13609" y="27239"/>
                  </a:cubicBezTo>
                  <a:cubicBezTo>
                    <a:pt x="13855" y="27092"/>
                    <a:pt x="14097" y="26943"/>
                    <a:pt x="14333" y="26796"/>
                  </a:cubicBezTo>
                  <a:cubicBezTo>
                    <a:pt x="14381" y="26763"/>
                    <a:pt x="14399" y="26697"/>
                    <a:pt x="14366" y="26647"/>
                  </a:cubicBezTo>
                  <a:cubicBezTo>
                    <a:pt x="14344" y="26616"/>
                    <a:pt x="14309" y="26598"/>
                    <a:pt x="14274" y="26598"/>
                  </a:cubicBezTo>
                  <a:close/>
                  <a:moveTo>
                    <a:pt x="12829" y="27478"/>
                  </a:moveTo>
                  <a:cubicBezTo>
                    <a:pt x="12811" y="27478"/>
                    <a:pt x="12793" y="27483"/>
                    <a:pt x="12777" y="27492"/>
                  </a:cubicBezTo>
                  <a:cubicBezTo>
                    <a:pt x="12535" y="27639"/>
                    <a:pt x="12294" y="27788"/>
                    <a:pt x="12058" y="27935"/>
                  </a:cubicBezTo>
                  <a:cubicBezTo>
                    <a:pt x="12008" y="27968"/>
                    <a:pt x="11993" y="28029"/>
                    <a:pt x="12020" y="28084"/>
                  </a:cubicBezTo>
                  <a:cubicBezTo>
                    <a:pt x="12041" y="28111"/>
                    <a:pt x="12074" y="28132"/>
                    <a:pt x="12112" y="28132"/>
                  </a:cubicBezTo>
                  <a:cubicBezTo>
                    <a:pt x="12129" y="28132"/>
                    <a:pt x="12152" y="28127"/>
                    <a:pt x="12168" y="28117"/>
                  </a:cubicBezTo>
                  <a:cubicBezTo>
                    <a:pt x="12403" y="27968"/>
                    <a:pt x="12645" y="27821"/>
                    <a:pt x="12886" y="27672"/>
                  </a:cubicBezTo>
                  <a:cubicBezTo>
                    <a:pt x="12935" y="27644"/>
                    <a:pt x="12952" y="27579"/>
                    <a:pt x="12924" y="27530"/>
                  </a:cubicBezTo>
                  <a:cubicBezTo>
                    <a:pt x="12902" y="27497"/>
                    <a:pt x="12865" y="27478"/>
                    <a:pt x="12829" y="27478"/>
                  </a:cubicBezTo>
                  <a:close/>
                  <a:moveTo>
                    <a:pt x="11397" y="28370"/>
                  </a:moveTo>
                  <a:cubicBezTo>
                    <a:pt x="11377" y="28370"/>
                    <a:pt x="11358" y="28375"/>
                    <a:pt x="11340" y="28385"/>
                  </a:cubicBezTo>
                  <a:cubicBezTo>
                    <a:pt x="11100" y="28544"/>
                    <a:pt x="10863" y="28697"/>
                    <a:pt x="10633" y="28851"/>
                  </a:cubicBezTo>
                  <a:cubicBezTo>
                    <a:pt x="10584" y="28878"/>
                    <a:pt x="10567" y="28944"/>
                    <a:pt x="10600" y="28993"/>
                  </a:cubicBezTo>
                  <a:cubicBezTo>
                    <a:pt x="10622" y="29026"/>
                    <a:pt x="10655" y="29043"/>
                    <a:pt x="10688" y="29043"/>
                  </a:cubicBezTo>
                  <a:cubicBezTo>
                    <a:pt x="10710" y="29043"/>
                    <a:pt x="10731" y="29037"/>
                    <a:pt x="10748" y="29026"/>
                  </a:cubicBezTo>
                  <a:cubicBezTo>
                    <a:pt x="10979" y="28873"/>
                    <a:pt x="11214" y="28719"/>
                    <a:pt x="11455" y="28565"/>
                  </a:cubicBezTo>
                  <a:cubicBezTo>
                    <a:pt x="11505" y="28532"/>
                    <a:pt x="11515" y="28467"/>
                    <a:pt x="11488" y="28418"/>
                  </a:cubicBezTo>
                  <a:cubicBezTo>
                    <a:pt x="11467" y="28386"/>
                    <a:pt x="11432" y="28370"/>
                    <a:pt x="11397" y="28370"/>
                  </a:cubicBezTo>
                  <a:close/>
                  <a:moveTo>
                    <a:pt x="9986" y="29303"/>
                  </a:moveTo>
                  <a:cubicBezTo>
                    <a:pt x="9966" y="29303"/>
                    <a:pt x="9945" y="29309"/>
                    <a:pt x="9926" y="29322"/>
                  </a:cubicBezTo>
                  <a:cubicBezTo>
                    <a:pt x="9691" y="29481"/>
                    <a:pt x="9461" y="29645"/>
                    <a:pt x="9230" y="29804"/>
                  </a:cubicBezTo>
                  <a:cubicBezTo>
                    <a:pt x="9186" y="29837"/>
                    <a:pt x="9175" y="29903"/>
                    <a:pt x="9208" y="29953"/>
                  </a:cubicBezTo>
                  <a:cubicBezTo>
                    <a:pt x="9230" y="29979"/>
                    <a:pt x="9263" y="29996"/>
                    <a:pt x="9296" y="29996"/>
                  </a:cubicBezTo>
                  <a:cubicBezTo>
                    <a:pt x="9312" y="29996"/>
                    <a:pt x="9334" y="29991"/>
                    <a:pt x="9357" y="29974"/>
                  </a:cubicBezTo>
                  <a:cubicBezTo>
                    <a:pt x="9580" y="29815"/>
                    <a:pt x="9810" y="29657"/>
                    <a:pt x="10047" y="29493"/>
                  </a:cubicBezTo>
                  <a:cubicBezTo>
                    <a:pt x="10096" y="29460"/>
                    <a:pt x="10106" y="29394"/>
                    <a:pt x="10074" y="29349"/>
                  </a:cubicBezTo>
                  <a:cubicBezTo>
                    <a:pt x="10053" y="29319"/>
                    <a:pt x="10020" y="29303"/>
                    <a:pt x="9986" y="29303"/>
                  </a:cubicBezTo>
                  <a:close/>
                  <a:moveTo>
                    <a:pt x="8611" y="30277"/>
                  </a:moveTo>
                  <a:cubicBezTo>
                    <a:pt x="8588" y="30277"/>
                    <a:pt x="8565" y="30284"/>
                    <a:pt x="8545" y="30298"/>
                  </a:cubicBezTo>
                  <a:cubicBezTo>
                    <a:pt x="8315" y="30467"/>
                    <a:pt x="8085" y="30637"/>
                    <a:pt x="7865" y="30801"/>
                  </a:cubicBezTo>
                  <a:cubicBezTo>
                    <a:pt x="7822" y="30841"/>
                    <a:pt x="7811" y="30907"/>
                    <a:pt x="7849" y="30950"/>
                  </a:cubicBezTo>
                  <a:cubicBezTo>
                    <a:pt x="7865" y="30978"/>
                    <a:pt x="7898" y="30993"/>
                    <a:pt x="7931" y="30993"/>
                  </a:cubicBezTo>
                  <a:cubicBezTo>
                    <a:pt x="7953" y="30993"/>
                    <a:pt x="7975" y="30988"/>
                    <a:pt x="7996" y="30972"/>
                  </a:cubicBezTo>
                  <a:cubicBezTo>
                    <a:pt x="8216" y="30808"/>
                    <a:pt x="8441" y="30637"/>
                    <a:pt x="8671" y="30467"/>
                  </a:cubicBezTo>
                  <a:cubicBezTo>
                    <a:pt x="8715" y="30434"/>
                    <a:pt x="8725" y="30369"/>
                    <a:pt x="8692" y="30320"/>
                  </a:cubicBezTo>
                  <a:cubicBezTo>
                    <a:pt x="8673" y="30291"/>
                    <a:pt x="8643" y="30277"/>
                    <a:pt x="8611" y="30277"/>
                  </a:cubicBezTo>
                  <a:close/>
                  <a:moveTo>
                    <a:pt x="7265" y="31301"/>
                  </a:moveTo>
                  <a:cubicBezTo>
                    <a:pt x="7241" y="31301"/>
                    <a:pt x="7218" y="31308"/>
                    <a:pt x="7197" y="31322"/>
                  </a:cubicBezTo>
                  <a:cubicBezTo>
                    <a:pt x="6972" y="31504"/>
                    <a:pt x="6752" y="31684"/>
                    <a:pt x="6539" y="31860"/>
                  </a:cubicBezTo>
                  <a:cubicBezTo>
                    <a:pt x="6496" y="31898"/>
                    <a:pt x="6489" y="31964"/>
                    <a:pt x="6528" y="32008"/>
                  </a:cubicBezTo>
                  <a:cubicBezTo>
                    <a:pt x="6550" y="32035"/>
                    <a:pt x="6577" y="32046"/>
                    <a:pt x="6610" y="32046"/>
                  </a:cubicBezTo>
                  <a:cubicBezTo>
                    <a:pt x="6632" y="32046"/>
                    <a:pt x="6653" y="32035"/>
                    <a:pt x="6676" y="32018"/>
                  </a:cubicBezTo>
                  <a:cubicBezTo>
                    <a:pt x="6890" y="31843"/>
                    <a:pt x="7103" y="31668"/>
                    <a:pt x="7328" y="31492"/>
                  </a:cubicBezTo>
                  <a:cubicBezTo>
                    <a:pt x="7377" y="31454"/>
                    <a:pt x="7383" y="31388"/>
                    <a:pt x="7344" y="31339"/>
                  </a:cubicBezTo>
                  <a:cubicBezTo>
                    <a:pt x="7325" y="31314"/>
                    <a:pt x="7296" y="31301"/>
                    <a:pt x="7265" y="31301"/>
                  </a:cubicBezTo>
                  <a:close/>
                  <a:moveTo>
                    <a:pt x="5966" y="32382"/>
                  </a:moveTo>
                  <a:cubicBezTo>
                    <a:pt x="5941" y="32382"/>
                    <a:pt x="5917" y="32390"/>
                    <a:pt x="5897" y="32408"/>
                  </a:cubicBezTo>
                  <a:cubicBezTo>
                    <a:pt x="5679" y="32600"/>
                    <a:pt x="5470" y="32786"/>
                    <a:pt x="5267" y="32972"/>
                  </a:cubicBezTo>
                  <a:cubicBezTo>
                    <a:pt x="5224" y="33011"/>
                    <a:pt x="5218" y="33082"/>
                    <a:pt x="5256" y="33126"/>
                  </a:cubicBezTo>
                  <a:cubicBezTo>
                    <a:pt x="5279" y="33148"/>
                    <a:pt x="5305" y="33159"/>
                    <a:pt x="5338" y="33159"/>
                  </a:cubicBezTo>
                  <a:cubicBezTo>
                    <a:pt x="5360" y="33159"/>
                    <a:pt x="5388" y="33148"/>
                    <a:pt x="5410" y="33131"/>
                  </a:cubicBezTo>
                  <a:cubicBezTo>
                    <a:pt x="5608" y="32946"/>
                    <a:pt x="5821" y="32759"/>
                    <a:pt x="6035" y="32567"/>
                  </a:cubicBezTo>
                  <a:cubicBezTo>
                    <a:pt x="6079" y="32529"/>
                    <a:pt x="6084" y="32463"/>
                    <a:pt x="6046" y="32419"/>
                  </a:cubicBezTo>
                  <a:cubicBezTo>
                    <a:pt x="6025" y="32395"/>
                    <a:pt x="5995" y="32382"/>
                    <a:pt x="5966" y="32382"/>
                  </a:cubicBezTo>
                  <a:close/>
                  <a:moveTo>
                    <a:pt x="4725" y="33526"/>
                  </a:moveTo>
                  <a:cubicBezTo>
                    <a:pt x="4697" y="33526"/>
                    <a:pt x="4670" y="33537"/>
                    <a:pt x="4647" y="33559"/>
                  </a:cubicBezTo>
                  <a:cubicBezTo>
                    <a:pt x="4440" y="33761"/>
                    <a:pt x="4242" y="33958"/>
                    <a:pt x="4050" y="34156"/>
                  </a:cubicBezTo>
                  <a:cubicBezTo>
                    <a:pt x="4012" y="34200"/>
                    <a:pt x="4012" y="34266"/>
                    <a:pt x="4056" y="34310"/>
                  </a:cubicBezTo>
                  <a:cubicBezTo>
                    <a:pt x="4078" y="34327"/>
                    <a:pt x="4100" y="34337"/>
                    <a:pt x="4128" y="34337"/>
                  </a:cubicBezTo>
                  <a:cubicBezTo>
                    <a:pt x="4154" y="34337"/>
                    <a:pt x="4182" y="34327"/>
                    <a:pt x="4204" y="34304"/>
                  </a:cubicBezTo>
                  <a:cubicBezTo>
                    <a:pt x="4396" y="34107"/>
                    <a:pt x="4594" y="33910"/>
                    <a:pt x="4796" y="33707"/>
                  </a:cubicBezTo>
                  <a:cubicBezTo>
                    <a:pt x="4839" y="33669"/>
                    <a:pt x="4839" y="33603"/>
                    <a:pt x="4801" y="33559"/>
                  </a:cubicBezTo>
                  <a:cubicBezTo>
                    <a:pt x="4780" y="33537"/>
                    <a:pt x="4752" y="33526"/>
                    <a:pt x="4725" y="33526"/>
                  </a:cubicBezTo>
                  <a:close/>
                  <a:moveTo>
                    <a:pt x="3555" y="34744"/>
                  </a:moveTo>
                  <a:cubicBezTo>
                    <a:pt x="3526" y="34744"/>
                    <a:pt x="3496" y="34757"/>
                    <a:pt x="3475" y="34781"/>
                  </a:cubicBezTo>
                  <a:cubicBezTo>
                    <a:pt x="3283" y="34995"/>
                    <a:pt x="3097" y="35208"/>
                    <a:pt x="2922" y="35422"/>
                  </a:cubicBezTo>
                  <a:cubicBezTo>
                    <a:pt x="2883" y="35471"/>
                    <a:pt x="2889" y="35537"/>
                    <a:pt x="2937" y="35576"/>
                  </a:cubicBezTo>
                  <a:cubicBezTo>
                    <a:pt x="2955" y="35587"/>
                    <a:pt x="2982" y="35597"/>
                    <a:pt x="3003" y="35597"/>
                  </a:cubicBezTo>
                  <a:cubicBezTo>
                    <a:pt x="3031" y="35597"/>
                    <a:pt x="3064" y="35587"/>
                    <a:pt x="3086" y="35559"/>
                  </a:cubicBezTo>
                  <a:cubicBezTo>
                    <a:pt x="3261" y="35346"/>
                    <a:pt x="3443" y="35132"/>
                    <a:pt x="3635" y="34924"/>
                  </a:cubicBezTo>
                  <a:cubicBezTo>
                    <a:pt x="3673" y="34879"/>
                    <a:pt x="3667" y="34813"/>
                    <a:pt x="3623" y="34770"/>
                  </a:cubicBezTo>
                  <a:cubicBezTo>
                    <a:pt x="3603" y="34753"/>
                    <a:pt x="3579" y="34744"/>
                    <a:pt x="3555" y="34744"/>
                  </a:cubicBezTo>
                  <a:close/>
                  <a:moveTo>
                    <a:pt x="2482" y="36050"/>
                  </a:moveTo>
                  <a:cubicBezTo>
                    <a:pt x="2449" y="36050"/>
                    <a:pt x="2415" y="36065"/>
                    <a:pt x="2395" y="36091"/>
                  </a:cubicBezTo>
                  <a:cubicBezTo>
                    <a:pt x="2226" y="36321"/>
                    <a:pt x="2056" y="36551"/>
                    <a:pt x="1902" y="36781"/>
                  </a:cubicBezTo>
                  <a:cubicBezTo>
                    <a:pt x="1869" y="36831"/>
                    <a:pt x="1880" y="36897"/>
                    <a:pt x="1930" y="36930"/>
                  </a:cubicBezTo>
                  <a:cubicBezTo>
                    <a:pt x="1946" y="36940"/>
                    <a:pt x="1968" y="36946"/>
                    <a:pt x="1990" y="36946"/>
                  </a:cubicBezTo>
                  <a:cubicBezTo>
                    <a:pt x="2023" y="36946"/>
                    <a:pt x="2056" y="36930"/>
                    <a:pt x="2077" y="36902"/>
                  </a:cubicBezTo>
                  <a:cubicBezTo>
                    <a:pt x="2231" y="36677"/>
                    <a:pt x="2395" y="36447"/>
                    <a:pt x="2565" y="36217"/>
                  </a:cubicBezTo>
                  <a:cubicBezTo>
                    <a:pt x="2598" y="36174"/>
                    <a:pt x="2593" y="36108"/>
                    <a:pt x="2543" y="36070"/>
                  </a:cubicBezTo>
                  <a:cubicBezTo>
                    <a:pt x="2526" y="36057"/>
                    <a:pt x="2504" y="36050"/>
                    <a:pt x="2482" y="36050"/>
                  </a:cubicBezTo>
                  <a:close/>
                  <a:moveTo>
                    <a:pt x="1534" y="37450"/>
                  </a:moveTo>
                  <a:cubicBezTo>
                    <a:pt x="1499" y="37450"/>
                    <a:pt x="1465" y="37468"/>
                    <a:pt x="1447" y="37499"/>
                  </a:cubicBezTo>
                  <a:cubicBezTo>
                    <a:pt x="1300" y="37747"/>
                    <a:pt x="1162" y="37998"/>
                    <a:pt x="1037" y="38245"/>
                  </a:cubicBezTo>
                  <a:cubicBezTo>
                    <a:pt x="1009" y="38299"/>
                    <a:pt x="1030" y="38360"/>
                    <a:pt x="1080" y="38387"/>
                  </a:cubicBezTo>
                  <a:cubicBezTo>
                    <a:pt x="1096" y="38398"/>
                    <a:pt x="1113" y="38398"/>
                    <a:pt x="1129" y="38398"/>
                  </a:cubicBezTo>
                  <a:cubicBezTo>
                    <a:pt x="1168" y="38398"/>
                    <a:pt x="1206" y="38377"/>
                    <a:pt x="1222" y="38344"/>
                  </a:cubicBezTo>
                  <a:cubicBezTo>
                    <a:pt x="1348" y="38097"/>
                    <a:pt x="1485" y="37851"/>
                    <a:pt x="1629" y="37609"/>
                  </a:cubicBezTo>
                  <a:cubicBezTo>
                    <a:pt x="1655" y="37560"/>
                    <a:pt x="1639" y="37494"/>
                    <a:pt x="1589" y="37467"/>
                  </a:cubicBezTo>
                  <a:cubicBezTo>
                    <a:pt x="1572" y="37455"/>
                    <a:pt x="1553" y="37450"/>
                    <a:pt x="1534" y="37450"/>
                  </a:cubicBezTo>
                  <a:close/>
                  <a:moveTo>
                    <a:pt x="774" y="38955"/>
                  </a:moveTo>
                  <a:cubicBezTo>
                    <a:pt x="733" y="38955"/>
                    <a:pt x="694" y="38978"/>
                    <a:pt x="675" y="39017"/>
                  </a:cubicBezTo>
                  <a:cubicBezTo>
                    <a:pt x="564" y="39286"/>
                    <a:pt x="466" y="39555"/>
                    <a:pt x="384" y="39819"/>
                  </a:cubicBezTo>
                  <a:cubicBezTo>
                    <a:pt x="362" y="39878"/>
                    <a:pt x="395" y="39933"/>
                    <a:pt x="450" y="39955"/>
                  </a:cubicBezTo>
                  <a:cubicBezTo>
                    <a:pt x="461" y="39955"/>
                    <a:pt x="471" y="39961"/>
                    <a:pt x="483" y="39961"/>
                  </a:cubicBezTo>
                  <a:cubicBezTo>
                    <a:pt x="526" y="39961"/>
                    <a:pt x="570" y="39928"/>
                    <a:pt x="582" y="39884"/>
                  </a:cubicBezTo>
                  <a:cubicBezTo>
                    <a:pt x="663" y="39626"/>
                    <a:pt x="762" y="39363"/>
                    <a:pt x="872" y="39100"/>
                  </a:cubicBezTo>
                  <a:cubicBezTo>
                    <a:pt x="893" y="39045"/>
                    <a:pt x="866" y="38985"/>
                    <a:pt x="817" y="38964"/>
                  </a:cubicBezTo>
                  <a:cubicBezTo>
                    <a:pt x="803" y="38958"/>
                    <a:pt x="788" y="38955"/>
                    <a:pt x="774" y="38955"/>
                  </a:cubicBezTo>
                  <a:close/>
                  <a:moveTo>
                    <a:pt x="267" y="40561"/>
                  </a:moveTo>
                  <a:cubicBezTo>
                    <a:pt x="218" y="40561"/>
                    <a:pt x="173" y="40597"/>
                    <a:pt x="159" y="40646"/>
                  </a:cubicBezTo>
                  <a:cubicBezTo>
                    <a:pt x="99" y="40930"/>
                    <a:pt x="55" y="41215"/>
                    <a:pt x="28" y="41489"/>
                  </a:cubicBezTo>
                  <a:cubicBezTo>
                    <a:pt x="22" y="41550"/>
                    <a:pt x="66" y="41600"/>
                    <a:pt x="126" y="41610"/>
                  </a:cubicBezTo>
                  <a:lnTo>
                    <a:pt x="137" y="41610"/>
                  </a:lnTo>
                  <a:cubicBezTo>
                    <a:pt x="187" y="41610"/>
                    <a:pt x="236" y="41567"/>
                    <a:pt x="241" y="41511"/>
                  </a:cubicBezTo>
                  <a:cubicBezTo>
                    <a:pt x="268" y="41243"/>
                    <a:pt x="307" y="40963"/>
                    <a:pt x="367" y="40689"/>
                  </a:cubicBezTo>
                  <a:cubicBezTo>
                    <a:pt x="379" y="40634"/>
                    <a:pt x="346" y="40575"/>
                    <a:pt x="286" y="40563"/>
                  </a:cubicBezTo>
                  <a:cubicBezTo>
                    <a:pt x="279" y="40562"/>
                    <a:pt x="273" y="40561"/>
                    <a:pt x="267" y="40561"/>
                  </a:cubicBezTo>
                  <a:close/>
                  <a:moveTo>
                    <a:pt x="104" y="42240"/>
                  </a:moveTo>
                  <a:cubicBezTo>
                    <a:pt x="44" y="42240"/>
                    <a:pt x="0" y="42290"/>
                    <a:pt x="0" y="42351"/>
                  </a:cubicBezTo>
                  <a:cubicBezTo>
                    <a:pt x="11" y="42640"/>
                    <a:pt x="38" y="42931"/>
                    <a:pt x="88" y="43206"/>
                  </a:cubicBezTo>
                  <a:cubicBezTo>
                    <a:pt x="99" y="43254"/>
                    <a:pt x="142" y="43292"/>
                    <a:pt x="192" y="43292"/>
                  </a:cubicBezTo>
                  <a:lnTo>
                    <a:pt x="208" y="43292"/>
                  </a:lnTo>
                  <a:cubicBezTo>
                    <a:pt x="268" y="43282"/>
                    <a:pt x="307" y="43227"/>
                    <a:pt x="296" y="43166"/>
                  </a:cubicBezTo>
                  <a:cubicBezTo>
                    <a:pt x="247" y="42903"/>
                    <a:pt x="220" y="42624"/>
                    <a:pt x="215" y="42344"/>
                  </a:cubicBezTo>
                  <a:cubicBezTo>
                    <a:pt x="208" y="42285"/>
                    <a:pt x="159" y="42240"/>
                    <a:pt x="104" y="42240"/>
                  </a:cubicBezTo>
                  <a:close/>
                  <a:moveTo>
                    <a:pt x="407" y="43899"/>
                  </a:moveTo>
                  <a:cubicBezTo>
                    <a:pt x="393" y="43899"/>
                    <a:pt x="380" y="43902"/>
                    <a:pt x="367" y="43907"/>
                  </a:cubicBezTo>
                  <a:cubicBezTo>
                    <a:pt x="313" y="43923"/>
                    <a:pt x="286" y="43983"/>
                    <a:pt x="301" y="44038"/>
                  </a:cubicBezTo>
                  <a:cubicBezTo>
                    <a:pt x="307" y="44049"/>
                    <a:pt x="597" y="44843"/>
                    <a:pt x="751" y="44843"/>
                  </a:cubicBezTo>
                  <a:cubicBezTo>
                    <a:pt x="812" y="44843"/>
                    <a:pt x="860" y="44800"/>
                    <a:pt x="860" y="44739"/>
                  </a:cubicBezTo>
                  <a:cubicBezTo>
                    <a:pt x="860" y="44718"/>
                    <a:pt x="850" y="44696"/>
                    <a:pt x="839" y="44679"/>
                  </a:cubicBezTo>
                  <a:cubicBezTo>
                    <a:pt x="828" y="44663"/>
                    <a:pt x="663" y="44416"/>
                    <a:pt x="504" y="43967"/>
                  </a:cubicBezTo>
                  <a:cubicBezTo>
                    <a:pt x="488" y="43925"/>
                    <a:pt x="449" y="43899"/>
                    <a:pt x="407" y="43899"/>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2598" name="Google Shape;2598;p40"/>
          <p:cNvGrpSpPr/>
          <p:nvPr/>
        </p:nvGrpSpPr>
        <p:grpSpPr>
          <a:xfrm rot="536064" flipH="1">
            <a:off x="6686108" y="902440"/>
            <a:ext cx="1765351" cy="1991753"/>
            <a:chOff x="1917725" y="3910125"/>
            <a:chExt cx="1279950" cy="1444100"/>
          </a:xfrm>
        </p:grpSpPr>
        <p:sp>
          <p:nvSpPr>
            <p:cNvPr id="2599" name="Google Shape;2599;p40"/>
            <p:cNvSpPr/>
            <p:nvPr/>
          </p:nvSpPr>
          <p:spPr>
            <a:xfrm>
              <a:off x="2465000" y="4571425"/>
              <a:ext cx="170475" cy="105500"/>
            </a:xfrm>
            <a:custGeom>
              <a:avLst/>
              <a:gdLst/>
              <a:ahLst/>
              <a:cxnLst/>
              <a:rect l="l" t="t" r="r" b="b"/>
              <a:pathLst>
                <a:path w="6819" h="4220" extrusionOk="0">
                  <a:moveTo>
                    <a:pt x="4217" y="1"/>
                  </a:moveTo>
                  <a:cubicBezTo>
                    <a:pt x="2787" y="1"/>
                    <a:pt x="1088" y="846"/>
                    <a:pt x="0" y="4219"/>
                  </a:cubicBezTo>
                  <a:cubicBezTo>
                    <a:pt x="0" y="4219"/>
                    <a:pt x="6034" y="2641"/>
                    <a:pt x="6818" y="854"/>
                  </a:cubicBezTo>
                  <a:cubicBezTo>
                    <a:pt x="6818" y="854"/>
                    <a:pt x="5653" y="1"/>
                    <a:pt x="421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600" name="Google Shape;2600;p40"/>
            <p:cNvSpPr/>
            <p:nvPr/>
          </p:nvSpPr>
          <p:spPr>
            <a:xfrm>
              <a:off x="2815350" y="4351000"/>
              <a:ext cx="382325" cy="392250"/>
            </a:xfrm>
            <a:custGeom>
              <a:avLst/>
              <a:gdLst/>
              <a:ahLst/>
              <a:cxnLst/>
              <a:rect l="l" t="t" r="r" b="b"/>
              <a:pathLst>
                <a:path w="15293" h="15690" extrusionOk="0">
                  <a:moveTo>
                    <a:pt x="13299" y="0"/>
                  </a:moveTo>
                  <a:cubicBezTo>
                    <a:pt x="13002" y="0"/>
                    <a:pt x="12447" y="2525"/>
                    <a:pt x="12447" y="2525"/>
                  </a:cubicBezTo>
                  <a:cubicBezTo>
                    <a:pt x="12447" y="2525"/>
                    <a:pt x="12163" y="408"/>
                    <a:pt x="11724" y="387"/>
                  </a:cubicBezTo>
                  <a:cubicBezTo>
                    <a:pt x="11722" y="387"/>
                    <a:pt x="11720" y="387"/>
                    <a:pt x="11719" y="387"/>
                  </a:cubicBezTo>
                  <a:cubicBezTo>
                    <a:pt x="11292" y="387"/>
                    <a:pt x="11473" y="3314"/>
                    <a:pt x="11473" y="3314"/>
                  </a:cubicBezTo>
                  <a:cubicBezTo>
                    <a:pt x="11473" y="3314"/>
                    <a:pt x="10651" y="1910"/>
                    <a:pt x="10365" y="1910"/>
                  </a:cubicBezTo>
                  <a:cubicBezTo>
                    <a:pt x="10351" y="1910"/>
                    <a:pt x="10338" y="1914"/>
                    <a:pt x="10327" y="1921"/>
                  </a:cubicBezTo>
                  <a:cubicBezTo>
                    <a:pt x="10091" y="2080"/>
                    <a:pt x="10891" y="4091"/>
                    <a:pt x="10891" y="4091"/>
                  </a:cubicBezTo>
                  <a:cubicBezTo>
                    <a:pt x="9849" y="8827"/>
                    <a:pt x="1" y="10088"/>
                    <a:pt x="1" y="10088"/>
                  </a:cubicBezTo>
                  <a:lnTo>
                    <a:pt x="1623" y="15689"/>
                  </a:lnTo>
                  <a:cubicBezTo>
                    <a:pt x="13709" y="13908"/>
                    <a:pt x="13226" y="4794"/>
                    <a:pt x="13226" y="4794"/>
                  </a:cubicBezTo>
                  <a:cubicBezTo>
                    <a:pt x="13226" y="4794"/>
                    <a:pt x="15292" y="3314"/>
                    <a:pt x="14936" y="2902"/>
                  </a:cubicBezTo>
                  <a:cubicBezTo>
                    <a:pt x="14878" y="2833"/>
                    <a:pt x="14802" y="2804"/>
                    <a:pt x="14717" y="2804"/>
                  </a:cubicBezTo>
                  <a:cubicBezTo>
                    <a:pt x="14290" y="2804"/>
                    <a:pt x="13621" y="3527"/>
                    <a:pt x="13621" y="3527"/>
                  </a:cubicBezTo>
                  <a:cubicBezTo>
                    <a:pt x="13621" y="3527"/>
                    <a:pt x="15194" y="1445"/>
                    <a:pt x="14683" y="1050"/>
                  </a:cubicBezTo>
                  <a:cubicBezTo>
                    <a:pt x="14639" y="1016"/>
                    <a:pt x="14592" y="1001"/>
                    <a:pt x="14544" y="1001"/>
                  </a:cubicBezTo>
                  <a:cubicBezTo>
                    <a:pt x="14042" y="1001"/>
                    <a:pt x="13385" y="2689"/>
                    <a:pt x="13385" y="2689"/>
                  </a:cubicBezTo>
                  <a:cubicBezTo>
                    <a:pt x="13385" y="2689"/>
                    <a:pt x="13626" y="349"/>
                    <a:pt x="13347" y="26"/>
                  </a:cubicBezTo>
                  <a:cubicBezTo>
                    <a:pt x="13332" y="8"/>
                    <a:pt x="13316" y="0"/>
                    <a:pt x="13299" y="0"/>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601" name="Google Shape;2601;p40"/>
            <p:cNvSpPr/>
            <p:nvPr/>
          </p:nvSpPr>
          <p:spPr>
            <a:xfrm>
              <a:off x="3099125" y="4431150"/>
              <a:ext cx="23725" cy="26550"/>
            </a:xfrm>
            <a:custGeom>
              <a:avLst/>
              <a:gdLst/>
              <a:ahLst/>
              <a:cxnLst/>
              <a:rect l="l" t="t" r="r" b="b"/>
              <a:pathLst>
                <a:path w="949" h="1062" extrusionOk="0">
                  <a:moveTo>
                    <a:pt x="127" y="1"/>
                  </a:moveTo>
                  <a:cubicBezTo>
                    <a:pt x="87" y="1"/>
                    <a:pt x="49" y="23"/>
                    <a:pt x="28" y="63"/>
                  </a:cubicBezTo>
                  <a:cubicBezTo>
                    <a:pt x="0" y="113"/>
                    <a:pt x="28" y="179"/>
                    <a:pt x="77" y="201"/>
                  </a:cubicBezTo>
                  <a:cubicBezTo>
                    <a:pt x="708" y="503"/>
                    <a:pt x="653" y="918"/>
                    <a:pt x="653" y="941"/>
                  </a:cubicBezTo>
                  <a:cubicBezTo>
                    <a:pt x="642" y="996"/>
                    <a:pt x="681" y="1050"/>
                    <a:pt x="741" y="1062"/>
                  </a:cubicBezTo>
                  <a:lnTo>
                    <a:pt x="757" y="1062"/>
                  </a:lnTo>
                  <a:cubicBezTo>
                    <a:pt x="807" y="1062"/>
                    <a:pt x="850" y="1024"/>
                    <a:pt x="861" y="974"/>
                  </a:cubicBezTo>
                  <a:cubicBezTo>
                    <a:pt x="866" y="951"/>
                    <a:pt x="949" y="382"/>
                    <a:pt x="170" y="9"/>
                  </a:cubicBezTo>
                  <a:cubicBezTo>
                    <a:pt x="156" y="4"/>
                    <a:pt x="142" y="1"/>
                    <a:pt x="12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602" name="Google Shape;2602;p40"/>
            <p:cNvSpPr/>
            <p:nvPr/>
          </p:nvSpPr>
          <p:spPr>
            <a:xfrm>
              <a:off x="1933575" y="4790075"/>
              <a:ext cx="452100" cy="290525"/>
            </a:xfrm>
            <a:custGeom>
              <a:avLst/>
              <a:gdLst/>
              <a:ahLst/>
              <a:cxnLst/>
              <a:rect l="l" t="t" r="r" b="b"/>
              <a:pathLst>
                <a:path w="18084" h="11621" extrusionOk="0">
                  <a:moveTo>
                    <a:pt x="4633" y="1"/>
                  </a:moveTo>
                  <a:cubicBezTo>
                    <a:pt x="4633" y="1"/>
                    <a:pt x="671" y="1097"/>
                    <a:pt x="95" y="1645"/>
                  </a:cubicBezTo>
                  <a:cubicBezTo>
                    <a:pt x="2" y="1735"/>
                    <a:pt x="1" y="1772"/>
                    <a:pt x="63" y="1772"/>
                  </a:cubicBezTo>
                  <a:cubicBezTo>
                    <a:pt x="388" y="1772"/>
                    <a:pt x="2442" y="762"/>
                    <a:pt x="2442" y="762"/>
                  </a:cubicBezTo>
                  <a:cubicBezTo>
                    <a:pt x="2442" y="762"/>
                    <a:pt x="3652" y="6259"/>
                    <a:pt x="7615" y="9729"/>
                  </a:cubicBezTo>
                  <a:cubicBezTo>
                    <a:pt x="9237" y="11150"/>
                    <a:pt x="10956" y="11620"/>
                    <a:pt x="12522" y="11620"/>
                  </a:cubicBezTo>
                  <a:cubicBezTo>
                    <a:pt x="15598" y="11620"/>
                    <a:pt x="18083" y="9806"/>
                    <a:pt x="18083" y="9806"/>
                  </a:cubicBezTo>
                  <a:lnTo>
                    <a:pt x="15063" y="4463"/>
                  </a:lnTo>
                  <a:cubicBezTo>
                    <a:pt x="14009" y="5007"/>
                    <a:pt x="13009" y="5233"/>
                    <a:pt x="12076" y="5233"/>
                  </a:cubicBezTo>
                  <a:cubicBezTo>
                    <a:pt x="7580" y="5233"/>
                    <a:pt x="4633" y="1"/>
                    <a:pt x="4633" y="1"/>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603" name="Google Shape;2603;p40"/>
            <p:cNvSpPr/>
            <p:nvPr/>
          </p:nvSpPr>
          <p:spPr>
            <a:xfrm>
              <a:off x="1917725" y="4765025"/>
              <a:ext cx="147875" cy="88000"/>
            </a:xfrm>
            <a:custGeom>
              <a:avLst/>
              <a:gdLst/>
              <a:ahLst/>
              <a:cxnLst/>
              <a:rect l="l" t="t" r="r" b="b"/>
              <a:pathLst>
                <a:path w="5915" h="3520" extrusionOk="0">
                  <a:moveTo>
                    <a:pt x="4610" y="0"/>
                  </a:moveTo>
                  <a:lnTo>
                    <a:pt x="0" y="2861"/>
                  </a:lnTo>
                  <a:cubicBezTo>
                    <a:pt x="283" y="3143"/>
                    <a:pt x="744" y="3233"/>
                    <a:pt x="1220" y="3233"/>
                  </a:cubicBezTo>
                  <a:cubicBezTo>
                    <a:pt x="2066" y="3233"/>
                    <a:pt x="2955" y="2948"/>
                    <a:pt x="2955" y="2948"/>
                  </a:cubicBezTo>
                  <a:lnTo>
                    <a:pt x="3278" y="3519"/>
                  </a:lnTo>
                  <a:lnTo>
                    <a:pt x="5915" y="1984"/>
                  </a:lnTo>
                  <a:lnTo>
                    <a:pt x="461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604" name="Google Shape;2604;p40"/>
            <p:cNvSpPr/>
            <p:nvPr/>
          </p:nvSpPr>
          <p:spPr>
            <a:xfrm>
              <a:off x="1991850" y="4825775"/>
              <a:ext cx="19625" cy="24600"/>
            </a:xfrm>
            <a:custGeom>
              <a:avLst/>
              <a:gdLst/>
              <a:ahLst/>
              <a:cxnLst/>
              <a:rect l="l" t="t" r="r" b="b"/>
              <a:pathLst>
                <a:path w="785" h="984" extrusionOk="0">
                  <a:moveTo>
                    <a:pt x="667" y="1"/>
                  </a:moveTo>
                  <a:cubicBezTo>
                    <a:pt x="634" y="1"/>
                    <a:pt x="600" y="17"/>
                    <a:pt x="577" y="47"/>
                  </a:cubicBezTo>
                  <a:lnTo>
                    <a:pt x="39" y="819"/>
                  </a:lnTo>
                  <a:cubicBezTo>
                    <a:pt x="0" y="869"/>
                    <a:pt x="17" y="935"/>
                    <a:pt x="61" y="968"/>
                  </a:cubicBezTo>
                  <a:cubicBezTo>
                    <a:pt x="83" y="979"/>
                    <a:pt x="99" y="984"/>
                    <a:pt x="121" y="984"/>
                  </a:cubicBezTo>
                  <a:cubicBezTo>
                    <a:pt x="154" y="984"/>
                    <a:pt x="187" y="968"/>
                    <a:pt x="210" y="941"/>
                  </a:cubicBezTo>
                  <a:lnTo>
                    <a:pt x="751" y="168"/>
                  </a:lnTo>
                  <a:cubicBezTo>
                    <a:pt x="784" y="118"/>
                    <a:pt x="774" y="53"/>
                    <a:pt x="724" y="20"/>
                  </a:cubicBezTo>
                  <a:cubicBezTo>
                    <a:pt x="707" y="7"/>
                    <a:pt x="687" y="1"/>
                    <a:pt x="66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605" name="Google Shape;2605;p40"/>
            <p:cNvSpPr/>
            <p:nvPr/>
          </p:nvSpPr>
          <p:spPr>
            <a:xfrm>
              <a:off x="1983100" y="4817025"/>
              <a:ext cx="15075" cy="29425"/>
            </a:xfrm>
            <a:custGeom>
              <a:avLst/>
              <a:gdLst/>
              <a:ahLst/>
              <a:cxnLst/>
              <a:rect l="l" t="t" r="r" b="b"/>
              <a:pathLst>
                <a:path w="603" h="1177" extrusionOk="0">
                  <a:moveTo>
                    <a:pt x="481" y="0"/>
                  </a:moveTo>
                  <a:cubicBezTo>
                    <a:pt x="440" y="0"/>
                    <a:pt x="400" y="26"/>
                    <a:pt x="383" y="68"/>
                  </a:cubicBezTo>
                  <a:lnTo>
                    <a:pt x="22" y="1033"/>
                  </a:lnTo>
                  <a:cubicBezTo>
                    <a:pt x="0" y="1088"/>
                    <a:pt x="27" y="1148"/>
                    <a:pt x="82" y="1164"/>
                  </a:cubicBezTo>
                  <a:cubicBezTo>
                    <a:pt x="93" y="1169"/>
                    <a:pt x="104" y="1176"/>
                    <a:pt x="120" y="1176"/>
                  </a:cubicBezTo>
                  <a:cubicBezTo>
                    <a:pt x="158" y="1176"/>
                    <a:pt x="203" y="1148"/>
                    <a:pt x="219" y="1104"/>
                  </a:cubicBezTo>
                  <a:lnTo>
                    <a:pt x="581" y="145"/>
                  </a:lnTo>
                  <a:cubicBezTo>
                    <a:pt x="603" y="91"/>
                    <a:pt x="575" y="30"/>
                    <a:pt x="520" y="8"/>
                  </a:cubicBezTo>
                  <a:cubicBezTo>
                    <a:pt x="507" y="3"/>
                    <a:pt x="494" y="0"/>
                    <a:pt x="48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606" name="Google Shape;2606;p40"/>
            <p:cNvSpPr/>
            <p:nvPr/>
          </p:nvSpPr>
          <p:spPr>
            <a:xfrm>
              <a:off x="2153125" y="5074400"/>
              <a:ext cx="432325" cy="265100"/>
            </a:xfrm>
            <a:custGeom>
              <a:avLst/>
              <a:gdLst/>
              <a:ahLst/>
              <a:cxnLst/>
              <a:rect l="l" t="t" r="r" b="b"/>
              <a:pathLst>
                <a:path w="17293" h="10604" extrusionOk="0">
                  <a:moveTo>
                    <a:pt x="11165" y="1"/>
                  </a:moveTo>
                  <a:cubicBezTo>
                    <a:pt x="10367" y="5287"/>
                    <a:pt x="4966" y="5882"/>
                    <a:pt x="2574" y="5882"/>
                  </a:cubicBezTo>
                  <a:cubicBezTo>
                    <a:pt x="1878" y="5882"/>
                    <a:pt x="1437" y="5832"/>
                    <a:pt x="1437" y="5832"/>
                  </a:cubicBezTo>
                  <a:cubicBezTo>
                    <a:pt x="1437" y="5832"/>
                    <a:pt x="0" y="9691"/>
                    <a:pt x="111" y="10481"/>
                  </a:cubicBezTo>
                  <a:cubicBezTo>
                    <a:pt x="123" y="10566"/>
                    <a:pt x="140" y="10604"/>
                    <a:pt x="161" y="10604"/>
                  </a:cubicBezTo>
                  <a:cubicBezTo>
                    <a:pt x="333" y="10604"/>
                    <a:pt x="768" y="8063"/>
                    <a:pt x="768" y="8063"/>
                  </a:cubicBezTo>
                  <a:cubicBezTo>
                    <a:pt x="768" y="8063"/>
                    <a:pt x="4002" y="9464"/>
                    <a:pt x="7897" y="9464"/>
                  </a:cubicBezTo>
                  <a:cubicBezTo>
                    <a:pt x="8923" y="9464"/>
                    <a:pt x="9996" y="9366"/>
                    <a:pt x="11067" y="9120"/>
                  </a:cubicBezTo>
                  <a:cubicBezTo>
                    <a:pt x="17293" y="7696"/>
                    <a:pt x="17265" y="686"/>
                    <a:pt x="17265" y="686"/>
                  </a:cubicBezTo>
                  <a:lnTo>
                    <a:pt x="11165" y="1"/>
                  </a:ln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607" name="Google Shape;2607;p40"/>
            <p:cNvSpPr/>
            <p:nvPr/>
          </p:nvSpPr>
          <p:spPr>
            <a:xfrm>
              <a:off x="2149425" y="5218975"/>
              <a:ext cx="68950" cy="135250"/>
            </a:xfrm>
            <a:custGeom>
              <a:avLst/>
              <a:gdLst/>
              <a:ahLst/>
              <a:cxnLst/>
              <a:rect l="l" t="t" r="r" b="b"/>
              <a:pathLst>
                <a:path w="2758" h="5410" extrusionOk="0">
                  <a:moveTo>
                    <a:pt x="385" y="0"/>
                  </a:moveTo>
                  <a:lnTo>
                    <a:pt x="1" y="5409"/>
                  </a:lnTo>
                  <a:cubicBezTo>
                    <a:pt x="1102" y="5234"/>
                    <a:pt x="1804" y="3064"/>
                    <a:pt x="1804" y="3064"/>
                  </a:cubicBezTo>
                  <a:lnTo>
                    <a:pt x="2457" y="3140"/>
                  </a:lnTo>
                  <a:lnTo>
                    <a:pt x="2758" y="104"/>
                  </a:lnTo>
                  <a:lnTo>
                    <a:pt x="385"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608" name="Google Shape;2608;p40"/>
            <p:cNvSpPr/>
            <p:nvPr/>
          </p:nvSpPr>
          <p:spPr>
            <a:xfrm>
              <a:off x="2193150" y="5273225"/>
              <a:ext cx="13725" cy="27675"/>
            </a:xfrm>
            <a:custGeom>
              <a:avLst/>
              <a:gdLst/>
              <a:ahLst/>
              <a:cxnLst/>
              <a:rect l="l" t="t" r="r" b="b"/>
              <a:pathLst>
                <a:path w="549" h="1107" extrusionOk="0">
                  <a:moveTo>
                    <a:pt x="115" y="1"/>
                  </a:moveTo>
                  <a:cubicBezTo>
                    <a:pt x="105" y="1"/>
                    <a:pt x="94" y="3"/>
                    <a:pt x="83" y="6"/>
                  </a:cubicBezTo>
                  <a:cubicBezTo>
                    <a:pt x="28" y="28"/>
                    <a:pt x="0" y="87"/>
                    <a:pt x="17" y="143"/>
                  </a:cubicBezTo>
                  <a:lnTo>
                    <a:pt x="329" y="1036"/>
                  </a:lnTo>
                  <a:cubicBezTo>
                    <a:pt x="346" y="1081"/>
                    <a:pt x="384" y="1107"/>
                    <a:pt x="428" y="1107"/>
                  </a:cubicBezTo>
                  <a:cubicBezTo>
                    <a:pt x="438" y="1107"/>
                    <a:pt x="450" y="1107"/>
                    <a:pt x="460" y="1102"/>
                  </a:cubicBezTo>
                  <a:cubicBezTo>
                    <a:pt x="516" y="1081"/>
                    <a:pt x="549" y="1020"/>
                    <a:pt x="526" y="965"/>
                  </a:cubicBezTo>
                  <a:lnTo>
                    <a:pt x="220" y="72"/>
                  </a:lnTo>
                  <a:cubicBezTo>
                    <a:pt x="202" y="27"/>
                    <a:pt x="159" y="1"/>
                    <a:pt x="11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609" name="Google Shape;2609;p40"/>
            <p:cNvSpPr/>
            <p:nvPr/>
          </p:nvSpPr>
          <p:spPr>
            <a:xfrm>
              <a:off x="2178200" y="5278950"/>
              <a:ext cx="20150" cy="26750"/>
            </a:xfrm>
            <a:custGeom>
              <a:avLst/>
              <a:gdLst/>
              <a:ahLst/>
              <a:cxnLst/>
              <a:rect l="l" t="t" r="r" b="b"/>
              <a:pathLst>
                <a:path w="806" h="1070" extrusionOk="0">
                  <a:moveTo>
                    <a:pt x="118" y="0"/>
                  </a:moveTo>
                  <a:cubicBezTo>
                    <a:pt x="99" y="0"/>
                    <a:pt x="79" y="6"/>
                    <a:pt x="61" y="18"/>
                  </a:cubicBezTo>
                  <a:cubicBezTo>
                    <a:pt x="17" y="51"/>
                    <a:pt x="1" y="116"/>
                    <a:pt x="34" y="166"/>
                  </a:cubicBezTo>
                  <a:lnTo>
                    <a:pt x="598" y="1027"/>
                  </a:lnTo>
                  <a:cubicBezTo>
                    <a:pt x="620" y="1054"/>
                    <a:pt x="653" y="1070"/>
                    <a:pt x="686" y="1070"/>
                  </a:cubicBezTo>
                  <a:cubicBezTo>
                    <a:pt x="707" y="1070"/>
                    <a:pt x="724" y="1065"/>
                    <a:pt x="747" y="1054"/>
                  </a:cubicBezTo>
                  <a:cubicBezTo>
                    <a:pt x="795" y="1021"/>
                    <a:pt x="806" y="956"/>
                    <a:pt x="773" y="906"/>
                  </a:cubicBezTo>
                  <a:lnTo>
                    <a:pt x="209" y="45"/>
                  </a:lnTo>
                  <a:cubicBezTo>
                    <a:pt x="188" y="17"/>
                    <a:pt x="153" y="0"/>
                    <a:pt x="11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610" name="Google Shape;2610;p40"/>
            <p:cNvSpPr/>
            <p:nvPr/>
          </p:nvSpPr>
          <p:spPr>
            <a:xfrm>
              <a:off x="2168900" y="5297100"/>
              <a:ext cx="21525" cy="18775"/>
            </a:xfrm>
            <a:custGeom>
              <a:avLst/>
              <a:gdLst/>
              <a:ahLst/>
              <a:cxnLst/>
              <a:rect l="l" t="t" r="r" b="b"/>
              <a:pathLst>
                <a:path w="861" h="751" extrusionOk="0">
                  <a:moveTo>
                    <a:pt x="116" y="1"/>
                  </a:moveTo>
                  <a:cubicBezTo>
                    <a:pt x="85" y="1"/>
                    <a:pt x="54" y="14"/>
                    <a:pt x="33" y="37"/>
                  </a:cubicBezTo>
                  <a:cubicBezTo>
                    <a:pt x="1" y="81"/>
                    <a:pt x="1" y="147"/>
                    <a:pt x="49" y="185"/>
                  </a:cubicBezTo>
                  <a:lnTo>
                    <a:pt x="674" y="723"/>
                  </a:lnTo>
                  <a:cubicBezTo>
                    <a:pt x="691" y="739"/>
                    <a:pt x="717" y="750"/>
                    <a:pt x="740" y="750"/>
                  </a:cubicBezTo>
                  <a:cubicBezTo>
                    <a:pt x="773" y="750"/>
                    <a:pt x="800" y="733"/>
                    <a:pt x="823" y="711"/>
                  </a:cubicBezTo>
                  <a:cubicBezTo>
                    <a:pt x="861" y="668"/>
                    <a:pt x="856" y="602"/>
                    <a:pt x="811" y="564"/>
                  </a:cubicBezTo>
                  <a:lnTo>
                    <a:pt x="186" y="27"/>
                  </a:lnTo>
                  <a:cubicBezTo>
                    <a:pt x="167" y="9"/>
                    <a:pt x="142" y="1"/>
                    <a:pt x="11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611" name="Google Shape;2611;p40"/>
            <p:cNvSpPr/>
            <p:nvPr/>
          </p:nvSpPr>
          <p:spPr>
            <a:xfrm>
              <a:off x="2215475" y="4847750"/>
              <a:ext cx="444275" cy="439350"/>
            </a:xfrm>
            <a:custGeom>
              <a:avLst/>
              <a:gdLst/>
              <a:ahLst/>
              <a:cxnLst/>
              <a:rect l="l" t="t" r="r" b="b"/>
              <a:pathLst>
                <a:path w="17771" h="17574" extrusionOk="0">
                  <a:moveTo>
                    <a:pt x="5153" y="1"/>
                  </a:moveTo>
                  <a:cubicBezTo>
                    <a:pt x="3787" y="2156"/>
                    <a:pt x="111" y="2369"/>
                    <a:pt x="111" y="2369"/>
                  </a:cubicBezTo>
                  <a:cubicBezTo>
                    <a:pt x="0" y="3229"/>
                    <a:pt x="1174" y="10157"/>
                    <a:pt x="1174" y="10157"/>
                  </a:cubicBezTo>
                  <a:cubicBezTo>
                    <a:pt x="1617" y="10218"/>
                    <a:pt x="2097" y="10243"/>
                    <a:pt x="2582" y="10243"/>
                  </a:cubicBezTo>
                  <a:cubicBezTo>
                    <a:pt x="4640" y="10243"/>
                    <a:pt x="6807" y="9801"/>
                    <a:pt x="6807" y="9801"/>
                  </a:cubicBezTo>
                  <a:lnTo>
                    <a:pt x="6807" y="9801"/>
                  </a:lnTo>
                  <a:cubicBezTo>
                    <a:pt x="6807" y="11369"/>
                    <a:pt x="5186" y="13221"/>
                    <a:pt x="5186" y="13221"/>
                  </a:cubicBezTo>
                  <a:cubicBezTo>
                    <a:pt x="5925" y="14701"/>
                    <a:pt x="10321" y="17573"/>
                    <a:pt x="10321" y="17573"/>
                  </a:cubicBezTo>
                  <a:cubicBezTo>
                    <a:pt x="15144" y="14739"/>
                    <a:pt x="17770" y="9313"/>
                    <a:pt x="17770" y="9313"/>
                  </a:cubicBezTo>
                  <a:lnTo>
                    <a:pt x="5153"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612" name="Google Shape;2612;p40"/>
            <p:cNvSpPr/>
            <p:nvPr/>
          </p:nvSpPr>
          <p:spPr>
            <a:xfrm>
              <a:off x="2303575" y="4587175"/>
              <a:ext cx="660350" cy="594950"/>
            </a:xfrm>
            <a:custGeom>
              <a:avLst/>
              <a:gdLst/>
              <a:ahLst/>
              <a:cxnLst/>
              <a:rect l="l" t="t" r="r" b="b"/>
              <a:pathLst>
                <a:path w="26414" h="23798" extrusionOk="0">
                  <a:moveTo>
                    <a:pt x="20916" y="0"/>
                  </a:moveTo>
                  <a:cubicBezTo>
                    <a:pt x="16975" y="0"/>
                    <a:pt x="8211" y="460"/>
                    <a:pt x="8211" y="460"/>
                  </a:cubicBezTo>
                  <a:cubicBezTo>
                    <a:pt x="5904" y="3305"/>
                    <a:pt x="0" y="11646"/>
                    <a:pt x="0" y="11646"/>
                  </a:cubicBezTo>
                  <a:cubicBezTo>
                    <a:pt x="4111" y="17330"/>
                    <a:pt x="12010" y="23798"/>
                    <a:pt x="12010" y="23798"/>
                  </a:cubicBezTo>
                  <a:cubicBezTo>
                    <a:pt x="26414" y="13171"/>
                    <a:pt x="22286" y="32"/>
                    <a:pt x="22286" y="32"/>
                  </a:cubicBezTo>
                  <a:cubicBezTo>
                    <a:pt x="21959" y="10"/>
                    <a:pt x="21488" y="0"/>
                    <a:pt x="2091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613" name="Google Shape;2613;p40"/>
            <p:cNvSpPr/>
            <p:nvPr/>
          </p:nvSpPr>
          <p:spPr>
            <a:xfrm>
              <a:off x="2602975" y="4736250"/>
              <a:ext cx="457975" cy="315500"/>
            </a:xfrm>
            <a:custGeom>
              <a:avLst/>
              <a:gdLst/>
              <a:ahLst/>
              <a:cxnLst/>
              <a:rect l="l" t="t" r="r" b="b"/>
              <a:pathLst>
                <a:path w="18319" h="12620" extrusionOk="0">
                  <a:moveTo>
                    <a:pt x="4982" y="0"/>
                  </a:moveTo>
                  <a:lnTo>
                    <a:pt x="1" y="3036"/>
                  </a:lnTo>
                  <a:cubicBezTo>
                    <a:pt x="3237" y="10457"/>
                    <a:pt x="8137" y="11708"/>
                    <a:pt x="11074" y="11708"/>
                  </a:cubicBezTo>
                  <a:cubicBezTo>
                    <a:pt x="12568" y="11708"/>
                    <a:pt x="13555" y="11384"/>
                    <a:pt x="13555" y="11384"/>
                  </a:cubicBezTo>
                  <a:cubicBezTo>
                    <a:pt x="13555" y="11384"/>
                    <a:pt x="15069" y="12620"/>
                    <a:pt x="15648" y="12620"/>
                  </a:cubicBezTo>
                  <a:cubicBezTo>
                    <a:pt x="15729" y="12620"/>
                    <a:pt x="15792" y="12595"/>
                    <a:pt x="15829" y="12540"/>
                  </a:cubicBezTo>
                  <a:cubicBezTo>
                    <a:pt x="16136" y="12090"/>
                    <a:pt x="14881" y="11433"/>
                    <a:pt x="14881" y="11433"/>
                  </a:cubicBezTo>
                  <a:lnTo>
                    <a:pt x="14881" y="11433"/>
                  </a:lnTo>
                  <a:cubicBezTo>
                    <a:pt x="14881" y="11433"/>
                    <a:pt x="16304" y="12003"/>
                    <a:pt x="17080" y="12003"/>
                  </a:cubicBezTo>
                  <a:cubicBezTo>
                    <a:pt x="17316" y="12003"/>
                    <a:pt x="17492" y="11950"/>
                    <a:pt x="17550" y="11811"/>
                  </a:cubicBezTo>
                  <a:cubicBezTo>
                    <a:pt x="17792" y="11214"/>
                    <a:pt x="15627" y="10984"/>
                    <a:pt x="15627" y="10984"/>
                  </a:cubicBezTo>
                  <a:cubicBezTo>
                    <a:pt x="15627" y="10984"/>
                    <a:pt x="17950" y="10605"/>
                    <a:pt x="18186" y="10249"/>
                  </a:cubicBezTo>
                  <a:cubicBezTo>
                    <a:pt x="18319" y="10052"/>
                    <a:pt x="17469" y="10009"/>
                    <a:pt x="16697" y="10009"/>
                  </a:cubicBezTo>
                  <a:cubicBezTo>
                    <a:pt x="16094" y="10009"/>
                    <a:pt x="15539" y="10036"/>
                    <a:pt x="15539" y="10036"/>
                  </a:cubicBezTo>
                  <a:cubicBezTo>
                    <a:pt x="15539" y="10036"/>
                    <a:pt x="17506" y="9208"/>
                    <a:pt x="17413" y="8781"/>
                  </a:cubicBezTo>
                  <a:cubicBezTo>
                    <a:pt x="17397" y="8703"/>
                    <a:pt x="17290" y="8671"/>
                    <a:pt x="17126" y="8671"/>
                  </a:cubicBezTo>
                  <a:cubicBezTo>
                    <a:pt x="16393" y="8671"/>
                    <a:pt x="14524" y="9307"/>
                    <a:pt x="14524" y="9307"/>
                  </a:cubicBezTo>
                  <a:cubicBezTo>
                    <a:pt x="14524" y="9307"/>
                    <a:pt x="15779" y="8024"/>
                    <a:pt x="15566" y="7832"/>
                  </a:cubicBezTo>
                  <a:cubicBezTo>
                    <a:pt x="15552" y="7820"/>
                    <a:pt x="15531" y="7814"/>
                    <a:pt x="15504" y="7814"/>
                  </a:cubicBezTo>
                  <a:cubicBezTo>
                    <a:pt x="15127" y="7814"/>
                    <a:pt x="13621" y="8945"/>
                    <a:pt x="13621" y="8945"/>
                  </a:cubicBezTo>
                  <a:cubicBezTo>
                    <a:pt x="13559" y="8948"/>
                    <a:pt x="13498" y="8950"/>
                    <a:pt x="13437" y="8950"/>
                  </a:cubicBezTo>
                  <a:cubicBezTo>
                    <a:pt x="8686" y="8950"/>
                    <a:pt x="4982" y="0"/>
                    <a:pt x="4982" y="0"/>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614" name="Google Shape;2614;p40"/>
            <p:cNvSpPr/>
            <p:nvPr/>
          </p:nvSpPr>
          <p:spPr>
            <a:xfrm>
              <a:off x="2602975" y="4458500"/>
              <a:ext cx="182200" cy="179600"/>
            </a:xfrm>
            <a:custGeom>
              <a:avLst/>
              <a:gdLst/>
              <a:ahLst/>
              <a:cxnLst/>
              <a:rect l="l" t="t" r="r" b="b"/>
              <a:pathLst>
                <a:path w="7288" h="7184" extrusionOk="0">
                  <a:moveTo>
                    <a:pt x="1645" y="1"/>
                  </a:moveTo>
                  <a:lnTo>
                    <a:pt x="1130" y="4873"/>
                  </a:lnTo>
                  <a:lnTo>
                    <a:pt x="1" y="4724"/>
                  </a:lnTo>
                  <a:lnTo>
                    <a:pt x="1" y="4724"/>
                  </a:lnTo>
                  <a:cubicBezTo>
                    <a:pt x="1" y="4724"/>
                    <a:pt x="1415" y="6895"/>
                    <a:pt x="4467" y="7164"/>
                  </a:cubicBezTo>
                  <a:cubicBezTo>
                    <a:pt x="4620" y="7178"/>
                    <a:pt x="4763" y="7184"/>
                    <a:pt x="4897" y="7184"/>
                  </a:cubicBezTo>
                  <a:cubicBezTo>
                    <a:pt x="7288" y="7184"/>
                    <a:pt x="6791" y="5179"/>
                    <a:pt x="6791" y="5179"/>
                  </a:cubicBezTo>
                  <a:lnTo>
                    <a:pt x="5519" y="5043"/>
                  </a:lnTo>
                  <a:lnTo>
                    <a:pt x="4736" y="762"/>
                  </a:lnTo>
                  <a:lnTo>
                    <a:pt x="1645" y="1"/>
                  </a:ln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615" name="Google Shape;2615;p40"/>
            <p:cNvSpPr/>
            <p:nvPr/>
          </p:nvSpPr>
          <p:spPr>
            <a:xfrm>
              <a:off x="2458125" y="4067700"/>
              <a:ext cx="561550" cy="472775"/>
            </a:xfrm>
            <a:custGeom>
              <a:avLst/>
              <a:gdLst/>
              <a:ahLst/>
              <a:cxnLst/>
              <a:rect l="l" t="t" r="r" b="b"/>
              <a:pathLst>
                <a:path w="22462" h="18911" extrusionOk="0">
                  <a:moveTo>
                    <a:pt x="10263" y="1"/>
                  </a:moveTo>
                  <a:cubicBezTo>
                    <a:pt x="2867" y="1"/>
                    <a:pt x="977" y="7609"/>
                    <a:pt x="977" y="7609"/>
                  </a:cubicBezTo>
                  <a:cubicBezTo>
                    <a:pt x="0" y="13297"/>
                    <a:pt x="5591" y="18910"/>
                    <a:pt x="11328" y="18910"/>
                  </a:cubicBezTo>
                  <a:cubicBezTo>
                    <a:pt x="13319" y="18910"/>
                    <a:pt x="15327" y="18235"/>
                    <a:pt x="17085" y="16652"/>
                  </a:cubicBezTo>
                  <a:cubicBezTo>
                    <a:pt x="22461" y="11806"/>
                    <a:pt x="18274" y="1224"/>
                    <a:pt x="12372" y="192"/>
                  </a:cubicBezTo>
                  <a:cubicBezTo>
                    <a:pt x="11624" y="61"/>
                    <a:pt x="10922" y="1"/>
                    <a:pt x="10263" y="1"/>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616" name="Google Shape;2616;p40"/>
            <p:cNvSpPr/>
            <p:nvPr/>
          </p:nvSpPr>
          <p:spPr>
            <a:xfrm>
              <a:off x="2634050" y="4515750"/>
              <a:ext cx="105150" cy="58825"/>
            </a:xfrm>
            <a:custGeom>
              <a:avLst/>
              <a:gdLst/>
              <a:ahLst/>
              <a:cxnLst/>
              <a:rect l="l" t="t" r="r" b="b"/>
              <a:pathLst>
                <a:path w="4206" h="2353" extrusionOk="0">
                  <a:moveTo>
                    <a:pt x="160" y="1"/>
                  </a:moveTo>
                  <a:lnTo>
                    <a:pt x="1" y="1761"/>
                  </a:lnTo>
                  <a:lnTo>
                    <a:pt x="4205" y="2353"/>
                  </a:lnTo>
                  <a:lnTo>
                    <a:pt x="3954" y="987"/>
                  </a:lnTo>
                  <a:cubicBezTo>
                    <a:pt x="3954" y="987"/>
                    <a:pt x="3835" y="998"/>
                    <a:pt x="3630" y="998"/>
                  </a:cubicBezTo>
                  <a:cubicBezTo>
                    <a:pt x="2988" y="998"/>
                    <a:pt x="1495" y="891"/>
                    <a:pt x="160" y="1"/>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617" name="Google Shape;2617;p40"/>
            <p:cNvSpPr/>
            <p:nvPr/>
          </p:nvSpPr>
          <p:spPr>
            <a:xfrm>
              <a:off x="2519525" y="4645750"/>
              <a:ext cx="395325" cy="390500"/>
            </a:xfrm>
            <a:custGeom>
              <a:avLst/>
              <a:gdLst/>
              <a:ahLst/>
              <a:cxnLst/>
              <a:rect l="l" t="t" r="r" b="b"/>
              <a:pathLst>
                <a:path w="15813" h="15620" extrusionOk="0">
                  <a:moveTo>
                    <a:pt x="4580" y="1"/>
                  </a:moveTo>
                  <a:cubicBezTo>
                    <a:pt x="2543" y="1"/>
                    <a:pt x="0" y="732"/>
                    <a:pt x="0" y="732"/>
                  </a:cubicBezTo>
                  <a:cubicBezTo>
                    <a:pt x="0" y="732"/>
                    <a:pt x="532" y="6535"/>
                    <a:pt x="3826" y="10153"/>
                  </a:cubicBezTo>
                  <a:cubicBezTo>
                    <a:pt x="7281" y="13957"/>
                    <a:pt x="11687" y="15620"/>
                    <a:pt x="13300" y="15620"/>
                  </a:cubicBezTo>
                  <a:cubicBezTo>
                    <a:pt x="13437" y="15620"/>
                    <a:pt x="13553" y="15608"/>
                    <a:pt x="13648" y="15584"/>
                  </a:cubicBezTo>
                  <a:cubicBezTo>
                    <a:pt x="14854" y="15283"/>
                    <a:pt x="15813" y="12000"/>
                    <a:pt x="15599" y="11579"/>
                  </a:cubicBezTo>
                  <a:cubicBezTo>
                    <a:pt x="15385" y="11156"/>
                    <a:pt x="7290" y="3828"/>
                    <a:pt x="7076" y="1296"/>
                  </a:cubicBezTo>
                  <a:cubicBezTo>
                    <a:pt x="6993" y="303"/>
                    <a:pt x="5891" y="1"/>
                    <a:pt x="458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618" name="Google Shape;2618;p40"/>
            <p:cNvSpPr/>
            <p:nvPr/>
          </p:nvSpPr>
          <p:spPr>
            <a:xfrm>
              <a:off x="2492650" y="4703650"/>
              <a:ext cx="272325" cy="302125"/>
            </a:xfrm>
            <a:custGeom>
              <a:avLst/>
              <a:gdLst/>
              <a:ahLst/>
              <a:cxnLst/>
              <a:rect l="l" t="t" r="r" b="b"/>
              <a:pathLst>
                <a:path w="10893" h="12085" extrusionOk="0">
                  <a:moveTo>
                    <a:pt x="121" y="0"/>
                  </a:moveTo>
                  <a:cubicBezTo>
                    <a:pt x="110" y="0"/>
                    <a:pt x="100" y="2"/>
                    <a:pt x="89" y="5"/>
                  </a:cubicBezTo>
                  <a:cubicBezTo>
                    <a:pt x="34" y="22"/>
                    <a:pt x="1" y="81"/>
                    <a:pt x="23" y="136"/>
                  </a:cubicBezTo>
                  <a:cubicBezTo>
                    <a:pt x="51" y="230"/>
                    <a:pt x="3185" y="9317"/>
                    <a:pt x="10738" y="12079"/>
                  </a:cubicBezTo>
                  <a:cubicBezTo>
                    <a:pt x="10749" y="12084"/>
                    <a:pt x="10761" y="12084"/>
                    <a:pt x="10777" y="12084"/>
                  </a:cubicBezTo>
                  <a:cubicBezTo>
                    <a:pt x="10815" y="12084"/>
                    <a:pt x="10859" y="12058"/>
                    <a:pt x="10875" y="12013"/>
                  </a:cubicBezTo>
                  <a:cubicBezTo>
                    <a:pt x="10892" y="11959"/>
                    <a:pt x="10865" y="11899"/>
                    <a:pt x="10809" y="11882"/>
                  </a:cubicBezTo>
                  <a:cubicBezTo>
                    <a:pt x="3355" y="9152"/>
                    <a:pt x="253" y="164"/>
                    <a:pt x="220" y="71"/>
                  </a:cubicBezTo>
                  <a:cubicBezTo>
                    <a:pt x="208" y="26"/>
                    <a:pt x="166" y="0"/>
                    <a:pt x="12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619" name="Google Shape;2619;p40"/>
            <p:cNvSpPr/>
            <p:nvPr/>
          </p:nvSpPr>
          <p:spPr>
            <a:xfrm>
              <a:off x="2684900" y="4675475"/>
              <a:ext cx="156375" cy="185475"/>
            </a:xfrm>
            <a:custGeom>
              <a:avLst/>
              <a:gdLst/>
              <a:ahLst/>
              <a:cxnLst/>
              <a:rect l="l" t="t" r="r" b="b"/>
              <a:pathLst>
                <a:path w="6255" h="7419" extrusionOk="0">
                  <a:moveTo>
                    <a:pt x="122" y="0"/>
                  </a:moveTo>
                  <a:cubicBezTo>
                    <a:pt x="101" y="0"/>
                    <a:pt x="80" y="7"/>
                    <a:pt x="61" y="19"/>
                  </a:cubicBezTo>
                  <a:cubicBezTo>
                    <a:pt x="12" y="47"/>
                    <a:pt x="1" y="112"/>
                    <a:pt x="28" y="162"/>
                  </a:cubicBezTo>
                  <a:cubicBezTo>
                    <a:pt x="193" y="408"/>
                    <a:pt x="4078" y="6234"/>
                    <a:pt x="6079" y="7408"/>
                  </a:cubicBezTo>
                  <a:cubicBezTo>
                    <a:pt x="6096" y="7413"/>
                    <a:pt x="6117" y="7418"/>
                    <a:pt x="6134" y="7418"/>
                  </a:cubicBezTo>
                  <a:cubicBezTo>
                    <a:pt x="6173" y="7418"/>
                    <a:pt x="6205" y="7402"/>
                    <a:pt x="6228" y="7369"/>
                  </a:cubicBezTo>
                  <a:cubicBezTo>
                    <a:pt x="6254" y="7320"/>
                    <a:pt x="6238" y="7254"/>
                    <a:pt x="6188" y="7221"/>
                  </a:cubicBezTo>
                  <a:cubicBezTo>
                    <a:pt x="4227" y="6075"/>
                    <a:pt x="248" y="107"/>
                    <a:pt x="210" y="47"/>
                  </a:cubicBezTo>
                  <a:cubicBezTo>
                    <a:pt x="189" y="16"/>
                    <a:pt x="156" y="0"/>
                    <a:pt x="12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620" name="Google Shape;2620;p40"/>
            <p:cNvSpPr/>
            <p:nvPr/>
          </p:nvSpPr>
          <p:spPr>
            <a:xfrm>
              <a:off x="2833575" y="4511650"/>
              <a:ext cx="292150" cy="247775"/>
            </a:xfrm>
            <a:custGeom>
              <a:avLst/>
              <a:gdLst/>
              <a:ahLst/>
              <a:cxnLst/>
              <a:rect l="l" t="t" r="r" b="b"/>
              <a:pathLst>
                <a:path w="11686" h="9911" extrusionOk="0">
                  <a:moveTo>
                    <a:pt x="8533" y="1"/>
                  </a:moveTo>
                  <a:cubicBezTo>
                    <a:pt x="8327" y="1"/>
                    <a:pt x="8125" y="51"/>
                    <a:pt x="7931" y="165"/>
                  </a:cubicBezTo>
                  <a:cubicBezTo>
                    <a:pt x="3919" y="2517"/>
                    <a:pt x="1" y="3020"/>
                    <a:pt x="1" y="3020"/>
                  </a:cubicBezTo>
                  <a:lnTo>
                    <a:pt x="1086" y="9911"/>
                  </a:lnTo>
                  <a:cubicBezTo>
                    <a:pt x="9411" y="8984"/>
                    <a:pt x="11685" y="4090"/>
                    <a:pt x="11384" y="2856"/>
                  </a:cubicBezTo>
                  <a:cubicBezTo>
                    <a:pt x="11122" y="1805"/>
                    <a:pt x="9765" y="1"/>
                    <a:pt x="853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621" name="Google Shape;2621;p40"/>
            <p:cNvSpPr/>
            <p:nvPr/>
          </p:nvSpPr>
          <p:spPr>
            <a:xfrm>
              <a:off x="2825350" y="4596025"/>
              <a:ext cx="53600" cy="142975"/>
            </a:xfrm>
            <a:custGeom>
              <a:avLst/>
              <a:gdLst/>
              <a:ahLst/>
              <a:cxnLst/>
              <a:rect l="l" t="t" r="r" b="b"/>
              <a:pathLst>
                <a:path w="2144" h="5719" extrusionOk="0">
                  <a:moveTo>
                    <a:pt x="118" y="1"/>
                  </a:moveTo>
                  <a:cubicBezTo>
                    <a:pt x="87" y="1"/>
                    <a:pt x="56" y="15"/>
                    <a:pt x="34" y="40"/>
                  </a:cubicBezTo>
                  <a:cubicBezTo>
                    <a:pt x="1" y="85"/>
                    <a:pt x="6" y="151"/>
                    <a:pt x="51" y="189"/>
                  </a:cubicBezTo>
                  <a:cubicBezTo>
                    <a:pt x="1913" y="1674"/>
                    <a:pt x="1316" y="5554"/>
                    <a:pt x="1311" y="5592"/>
                  </a:cubicBezTo>
                  <a:cubicBezTo>
                    <a:pt x="1300" y="5653"/>
                    <a:pt x="1338" y="5708"/>
                    <a:pt x="1399" y="5713"/>
                  </a:cubicBezTo>
                  <a:cubicBezTo>
                    <a:pt x="1404" y="5719"/>
                    <a:pt x="1410" y="5719"/>
                    <a:pt x="1415" y="5719"/>
                  </a:cubicBezTo>
                  <a:cubicBezTo>
                    <a:pt x="1465" y="5719"/>
                    <a:pt x="1508" y="5680"/>
                    <a:pt x="1519" y="5625"/>
                  </a:cubicBezTo>
                  <a:cubicBezTo>
                    <a:pt x="1546" y="5461"/>
                    <a:pt x="2144" y="1586"/>
                    <a:pt x="182" y="24"/>
                  </a:cubicBezTo>
                  <a:cubicBezTo>
                    <a:pt x="163" y="8"/>
                    <a:pt x="141" y="1"/>
                    <a:pt x="11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622" name="Google Shape;2622;p40"/>
            <p:cNvSpPr/>
            <p:nvPr/>
          </p:nvSpPr>
          <p:spPr>
            <a:xfrm>
              <a:off x="2600100" y="4596000"/>
              <a:ext cx="196375" cy="75150"/>
            </a:xfrm>
            <a:custGeom>
              <a:avLst/>
              <a:gdLst/>
              <a:ahLst/>
              <a:cxnLst/>
              <a:rect l="l" t="t" r="r" b="b"/>
              <a:pathLst>
                <a:path w="7855" h="3006" extrusionOk="0">
                  <a:moveTo>
                    <a:pt x="7491" y="1"/>
                  </a:moveTo>
                  <a:cubicBezTo>
                    <a:pt x="7484" y="1"/>
                    <a:pt x="7477" y="2"/>
                    <a:pt x="7470" y="3"/>
                  </a:cubicBezTo>
                  <a:cubicBezTo>
                    <a:pt x="7416" y="20"/>
                    <a:pt x="7377" y="74"/>
                    <a:pt x="7394" y="129"/>
                  </a:cubicBezTo>
                  <a:cubicBezTo>
                    <a:pt x="7394" y="140"/>
                    <a:pt x="7624" y="1159"/>
                    <a:pt x="7126" y="1933"/>
                  </a:cubicBezTo>
                  <a:cubicBezTo>
                    <a:pt x="6846" y="2360"/>
                    <a:pt x="6385" y="2639"/>
                    <a:pt x="5760" y="2755"/>
                  </a:cubicBezTo>
                  <a:cubicBezTo>
                    <a:pt x="5624" y="2780"/>
                    <a:pt x="5484" y="2792"/>
                    <a:pt x="5340" y="2792"/>
                  </a:cubicBezTo>
                  <a:cubicBezTo>
                    <a:pt x="3166" y="2792"/>
                    <a:pt x="218" y="61"/>
                    <a:pt x="187" y="31"/>
                  </a:cubicBezTo>
                  <a:cubicBezTo>
                    <a:pt x="165" y="12"/>
                    <a:pt x="139" y="3"/>
                    <a:pt x="113" y="3"/>
                  </a:cubicBezTo>
                  <a:cubicBezTo>
                    <a:pt x="85" y="3"/>
                    <a:pt x="58" y="13"/>
                    <a:pt x="38" y="36"/>
                  </a:cubicBezTo>
                  <a:cubicBezTo>
                    <a:pt x="0" y="79"/>
                    <a:pt x="0" y="145"/>
                    <a:pt x="44" y="184"/>
                  </a:cubicBezTo>
                  <a:cubicBezTo>
                    <a:pt x="175" y="304"/>
                    <a:pt x="3086" y="3006"/>
                    <a:pt x="5338" y="3006"/>
                  </a:cubicBezTo>
                  <a:cubicBezTo>
                    <a:pt x="5497" y="3006"/>
                    <a:pt x="5651" y="2990"/>
                    <a:pt x="5798" y="2963"/>
                  </a:cubicBezTo>
                  <a:cubicBezTo>
                    <a:pt x="6484" y="2836"/>
                    <a:pt x="6989" y="2525"/>
                    <a:pt x="7301" y="2042"/>
                  </a:cubicBezTo>
                  <a:cubicBezTo>
                    <a:pt x="7854" y="1197"/>
                    <a:pt x="7607" y="129"/>
                    <a:pt x="7597" y="86"/>
                  </a:cubicBezTo>
                  <a:cubicBezTo>
                    <a:pt x="7587" y="33"/>
                    <a:pt x="7540" y="1"/>
                    <a:pt x="749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623" name="Google Shape;2623;p40"/>
            <p:cNvSpPr/>
            <p:nvPr/>
          </p:nvSpPr>
          <p:spPr>
            <a:xfrm>
              <a:off x="2390875" y="5033625"/>
              <a:ext cx="51000" cy="54100"/>
            </a:xfrm>
            <a:custGeom>
              <a:avLst/>
              <a:gdLst/>
              <a:ahLst/>
              <a:cxnLst/>
              <a:rect l="l" t="t" r="r" b="b"/>
              <a:pathLst>
                <a:path w="2040" h="2164" extrusionOk="0">
                  <a:moveTo>
                    <a:pt x="1658" y="0"/>
                  </a:moveTo>
                  <a:cubicBezTo>
                    <a:pt x="1629" y="0"/>
                    <a:pt x="1600" y="12"/>
                    <a:pt x="1579" y="36"/>
                  </a:cubicBezTo>
                  <a:lnTo>
                    <a:pt x="27" y="1812"/>
                  </a:lnTo>
                  <a:cubicBezTo>
                    <a:pt x="11" y="1834"/>
                    <a:pt x="1" y="1862"/>
                    <a:pt x="1" y="1890"/>
                  </a:cubicBezTo>
                  <a:cubicBezTo>
                    <a:pt x="6" y="1917"/>
                    <a:pt x="16" y="1944"/>
                    <a:pt x="39" y="1961"/>
                  </a:cubicBezTo>
                  <a:cubicBezTo>
                    <a:pt x="54" y="1971"/>
                    <a:pt x="297" y="2163"/>
                    <a:pt x="664" y="2163"/>
                  </a:cubicBezTo>
                  <a:cubicBezTo>
                    <a:pt x="717" y="2163"/>
                    <a:pt x="778" y="2158"/>
                    <a:pt x="844" y="2147"/>
                  </a:cubicBezTo>
                  <a:cubicBezTo>
                    <a:pt x="1266" y="2075"/>
                    <a:pt x="1661" y="1746"/>
                    <a:pt x="2007" y="1171"/>
                  </a:cubicBezTo>
                  <a:cubicBezTo>
                    <a:pt x="2039" y="1121"/>
                    <a:pt x="2022" y="1056"/>
                    <a:pt x="1974" y="1023"/>
                  </a:cubicBezTo>
                  <a:cubicBezTo>
                    <a:pt x="1958" y="1014"/>
                    <a:pt x="1940" y="1010"/>
                    <a:pt x="1922" y="1010"/>
                  </a:cubicBezTo>
                  <a:cubicBezTo>
                    <a:pt x="1885" y="1010"/>
                    <a:pt x="1847" y="1028"/>
                    <a:pt x="1825" y="1062"/>
                  </a:cubicBezTo>
                  <a:cubicBezTo>
                    <a:pt x="1513" y="1577"/>
                    <a:pt x="1173" y="1872"/>
                    <a:pt x="811" y="1938"/>
                  </a:cubicBezTo>
                  <a:cubicBezTo>
                    <a:pt x="758" y="1948"/>
                    <a:pt x="708" y="1952"/>
                    <a:pt x="660" y="1952"/>
                  </a:cubicBezTo>
                  <a:cubicBezTo>
                    <a:pt x="490" y="1952"/>
                    <a:pt x="354" y="1899"/>
                    <a:pt x="269" y="1857"/>
                  </a:cubicBezTo>
                  <a:lnTo>
                    <a:pt x="1737" y="174"/>
                  </a:lnTo>
                  <a:cubicBezTo>
                    <a:pt x="1776" y="130"/>
                    <a:pt x="1770" y="64"/>
                    <a:pt x="1726" y="26"/>
                  </a:cubicBezTo>
                  <a:cubicBezTo>
                    <a:pt x="1707" y="8"/>
                    <a:pt x="1683" y="0"/>
                    <a:pt x="165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624" name="Google Shape;2624;p40"/>
            <p:cNvSpPr/>
            <p:nvPr/>
          </p:nvSpPr>
          <p:spPr>
            <a:xfrm>
              <a:off x="2458675" y="4743225"/>
              <a:ext cx="280525" cy="301375"/>
            </a:xfrm>
            <a:custGeom>
              <a:avLst/>
              <a:gdLst/>
              <a:ahLst/>
              <a:cxnLst/>
              <a:rect l="l" t="t" r="r" b="b"/>
              <a:pathLst>
                <a:path w="11221" h="12055" extrusionOk="0">
                  <a:moveTo>
                    <a:pt x="1689" y="0"/>
                  </a:moveTo>
                  <a:cubicBezTo>
                    <a:pt x="1689" y="0"/>
                    <a:pt x="1" y="2254"/>
                    <a:pt x="281" y="4457"/>
                  </a:cubicBezTo>
                  <a:cubicBezTo>
                    <a:pt x="559" y="6617"/>
                    <a:pt x="5768" y="12055"/>
                    <a:pt x="7904" y="12055"/>
                  </a:cubicBezTo>
                  <a:cubicBezTo>
                    <a:pt x="7951" y="12055"/>
                    <a:pt x="7998" y="12052"/>
                    <a:pt x="8042" y="12047"/>
                  </a:cubicBezTo>
                  <a:cubicBezTo>
                    <a:pt x="10074" y="11790"/>
                    <a:pt x="11220" y="10639"/>
                    <a:pt x="11220" y="10639"/>
                  </a:cubicBezTo>
                  <a:cubicBezTo>
                    <a:pt x="5389" y="8808"/>
                    <a:pt x="1689" y="0"/>
                    <a:pt x="168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625" name="Google Shape;2625;p40"/>
            <p:cNvSpPr/>
            <p:nvPr/>
          </p:nvSpPr>
          <p:spPr>
            <a:xfrm>
              <a:off x="2258900" y="3910125"/>
              <a:ext cx="663225" cy="517725"/>
            </a:xfrm>
            <a:custGeom>
              <a:avLst/>
              <a:gdLst/>
              <a:ahLst/>
              <a:cxnLst/>
              <a:rect l="l" t="t" r="r" b="b"/>
              <a:pathLst>
                <a:path w="26529" h="20709" extrusionOk="0">
                  <a:moveTo>
                    <a:pt x="16662" y="1"/>
                  </a:moveTo>
                  <a:cubicBezTo>
                    <a:pt x="15985" y="1"/>
                    <a:pt x="15188" y="119"/>
                    <a:pt x="14251" y="396"/>
                  </a:cubicBezTo>
                  <a:cubicBezTo>
                    <a:pt x="10831" y="1403"/>
                    <a:pt x="12651" y="4391"/>
                    <a:pt x="9987" y="4863"/>
                  </a:cubicBezTo>
                  <a:cubicBezTo>
                    <a:pt x="1" y="6644"/>
                    <a:pt x="5383" y="15708"/>
                    <a:pt x="5383" y="15708"/>
                  </a:cubicBezTo>
                  <a:cubicBezTo>
                    <a:pt x="4629" y="19881"/>
                    <a:pt x="6563" y="20708"/>
                    <a:pt x="8469" y="20708"/>
                  </a:cubicBezTo>
                  <a:cubicBezTo>
                    <a:pt x="9720" y="20708"/>
                    <a:pt x="10959" y="20352"/>
                    <a:pt x="11417" y="20352"/>
                  </a:cubicBezTo>
                  <a:cubicBezTo>
                    <a:pt x="12580" y="20352"/>
                    <a:pt x="11002" y="16750"/>
                    <a:pt x="11002" y="16750"/>
                  </a:cubicBezTo>
                  <a:cubicBezTo>
                    <a:pt x="14799" y="16328"/>
                    <a:pt x="12163" y="12371"/>
                    <a:pt x="14799" y="9379"/>
                  </a:cubicBezTo>
                  <a:cubicBezTo>
                    <a:pt x="16589" y="7345"/>
                    <a:pt x="18217" y="6663"/>
                    <a:pt x="19597" y="6663"/>
                  </a:cubicBezTo>
                  <a:cubicBezTo>
                    <a:pt x="22399" y="6663"/>
                    <a:pt x="24171" y="9477"/>
                    <a:pt x="24171" y="9477"/>
                  </a:cubicBezTo>
                  <a:cubicBezTo>
                    <a:pt x="24171" y="9477"/>
                    <a:pt x="24969" y="10501"/>
                    <a:pt x="25590" y="10501"/>
                  </a:cubicBezTo>
                  <a:cubicBezTo>
                    <a:pt x="25765" y="10501"/>
                    <a:pt x="25926" y="10420"/>
                    <a:pt x="26051" y="10211"/>
                  </a:cubicBezTo>
                  <a:cubicBezTo>
                    <a:pt x="26529" y="9422"/>
                    <a:pt x="25745" y="4725"/>
                    <a:pt x="23405" y="3355"/>
                  </a:cubicBezTo>
                  <a:cubicBezTo>
                    <a:pt x="22758" y="2975"/>
                    <a:pt x="22246" y="2837"/>
                    <a:pt x="21842" y="2837"/>
                  </a:cubicBezTo>
                  <a:cubicBezTo>
                    <a:pt x="20787" y="2837"/>
                    <a:pt x="20478" y="3778"/>
                    <a:pt x="20478" y="3778"/>
                  </a:cubicBezTo>
                  <a:cubicBezTo>
                    <a:pt x="20478" y="3778"/>
                    <a:pt x="20493" y="1"/>
                    <a:pt x="1666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626" name="Google Shape;2626;p40"/>
            <p:cNvSpPr/>
            <p:nvPr/>
          </p:nvSpPr>
          <p:spPr>
            <a:xfrm>
              <a:off x="2440550" y="4354700"/>
              <a:ext cx="155325" cy="120950"/>
            </a:xfrm>
            <a:custGeom>
              <a:avLst/>
              <a:gdLst/>
              <a:ahLst/>
              <a:cxnLst/>
              <a:rect l="l" t="t" r="r" b="b"/>
              <a:pathLst>
                <a:path w="6213" h="4838" extrusionOk="0">
                  <a:moveTo>
                    <a:pt x="2490" y="0"/>
                  </a:moveTo>
                  <a:cubicBezTo>
                    <a:pt x="2051" y="0"/>
                    <a:pt x="1624" y="275"/>
                    <a:pt x="1280" y="1034"/>
                  </a:cubicBezTo>
                  <a:cubicBezTo>
                    <a:pt x="1" y="3846"/>
                    <a:pt x="2167" y="4838"/>
                    <a:pt x="3798" y="4838"/>
                  </a:cubicBezTo>
                  <a:cubicBezTo>
                    <a:pt x="4145" y="4838"/>
                    <a:pt x="4467" y="4793"/>
                    <a:pt x="4727" y="4712"/>
                  </a:cubicBezTo>
                  <a:cubicBezTo>
                    <a:pt x="6212" y="4239"/>
                    <a:pt x="4864" y="1883"/>
                    <a:pt x="4864" y="1883"/>
                  </a:cubicBezTo>
                  <a:cubicBezTo>
                    <a:pt x="4864" y="1883"/>
                    <a:pt x="3639" y="0"/>
                    <a:pt x="2490" y="0"/>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627" name="Google Shape;2627;p40"/>
            <p:cNvSpPr/>
            <p:nvPr/>
          </p:nvSpPr>
          <p:spPr>
            <a:xfrm>
              <a:off x="2492650" y="4398075"/>
              <a:ext cx="57575" cy="49075"/>
            </a:xfrm>
            <a:custGeom>
              <a:avLst/>
              <a:gdLst/>
              <a:ahLst/>
              <a:cxnLst/>
              <a:rect l="l" t="t" r="r" b="b"/>
              <a:pathLst>
                <a:path w="2303" h="1963" extrusionOk="0">
                  <a:moveTo>
                    <a:pt x="620" y="1"/>
                  </a:moveTo>
                  <a:cubicBezTo>
                    <a:pt x="287" y="1"/>
                    <a:pt x="65" y="172"/>
                    <a:pt x="56" y="181"/>
                  </a:cubicBezTo>
                  <a:cubicBezTo>
                    <a:pt x="13" y="220"/>
                    <a:pt x="1" y="285"/>
                    <a:pt x="40" y="334"/>
                  </a:cubicBezTo>
                  <a:cubicBezTo>
                    <a:pt x="61" y="359"/>
                    <a:pt x="91" y="371"/>
                    <a:pt x="120" y="371"/>
                  </a:cubicBezTo>
                  <a:cubicBezTo>
                    <a:pt x="144" y="371"/>
                    <a:pt x="168" y="363"/>
                    <a:pt x="188" y="346"/>
                  </a:cubicBezTo>
                  <a:cubicBezTo>
                    <a:pt x="188" y="346"/>
                    <a:pt x="358" y="215"/>
                    <a:pt x="612" y="215"/>
                  </a:cubicBezTo>
                  <a:cubicBezTo>
                    <a:pt x="674" y="215"/>
                    <a:pt x="742" y="223"/>
                    <a:pt x="812" y="242"/>
                  </a:cubicBezTo>
                  <a:cubicBezTo>
                    <a:pt x="1141" y="329"/>
                    <a:pt x="1624" y="685"/>
                    <a:pt x="2084" y="1891"/>
                  </a:cubicBezTo>
                  <a:cubicBezTo>
                    <a:pt x="2100" y="1935"/>
                    <a:pt x="2145" y="1962"/>
                    <a:pt x="2183" y="1962"/>
                  </a:cubicBezTo>
                  <a:cubicBezTo>
                    <a:pt x="2199" y="1962"/>
                    <a:pt x="2211" y="1957"/>
                    <a:pt x="2221" y="1952"/>
                  </a:cubicBezTo>
                  <a:cubicBezTo>
                    <a:pt x="2276" y="1935"/>
                    <a:pt x="2303" y="1869"/>
                    <a:pt x="2282" y="1814"/>
                  </a:cubicBezTo>
                  <a:cubicBezTo>
                    <a:pt x="1887" y="784"/>
                    <a:pt x="1410" y="181"/>
                    <a:pt x="868" y="33"/>
                  </a:cubicBezTo>
                  <a:cubicBezTo>
                    <a:pt x="780" y="10"/>
                    <a:pt x="697" y="1"/>
                    <a:pt x="62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628" name="Google Shape;2628;p40"/>
            <p:cNvSpPr/>
            <p:nvPr/>
          </p:nvSpPr>
          <p:spPr>
            <a:xfrm>
              <a:off x="2749450" y="4347900"/>
              <a:ext cx="92800" cy="67450"/>
            </a:xfrm>
            <a:custGeom>
              <a:avLst/>
              <a:gdLst/>
              <a:ahLst/>
              <a:cxnLst/>
              <a:rect l="l" t="t" r="r" b="b"/>
              <a:pathLst>
                <a:path w="3712" h="2698" extrusionOk="0">
                  <a:moveTo>
                    <a:pt x="3371" y="0"/>
                  </a:moveTo>
                  <a:cubicBezTo>
                    <a:pt x="3367" y="0"/>
                    <a:pt x="3364" y="1"/>
                    <a:pt x="3360" y="1"/>
                  </a:cubicBezTo>
                  <a:cubicBezTo>
                    <a:pt x="3300" y="13"/>
                    <a:pt x="3262" y="61"/>
                    <a:pt x="3267" y="122"/>
                  </a:cubicBezTo>
                  <a:cubicBezTo>
                    <a:pt x="3272" y="138"/>
                    <a:pt x="3481" y="1657"/>
                    <a:pt x="2429" y="2341"/>
                  </a:cubicBezTo>
                  <a:cubicBezTo>
                    <a:pt x="2279" y="2435"/>
                    <a:pt x="2126" y="2485"/>
                    <a:pt x="1963" y="2485"/>
                  </a:cubicBezTo>
                  <a:cubicBezTo>
                    <a:pt x="1899" y="2485"/>
                    <a:pt x="1833" y="2478"/>
                    <a:pt x="1765" y="2462"/>
                  </a:cubicBezTo>
                  <a:cubicBezTo>
                    <a:pt x="954" y="2275"/>
                    <a:pt x="219" y="1091"/>
                    <a:pt x="209" y="1081"/>
                  </a:cubicBezTo>
                  <a:cubicBezTo>
                    <a:pt x="191" y="1049"/>
                    <a:pt x="157" y="1031"/>
                    <a:pt x="122" y="1031"/>
                  </a:cubicBezTo>
                  <a:cubicBezTo>
                    <a:pt x="103" y="1031"/>
                    <a:pt x="84" y="1036"/>
                    <a:pt x="67" y="1048"/>
                  </a:cubicBezTo>
                  <a:cubicBezTo>
                    <a:pt x="17" y="1076"/>
                    <a:pt x="1" y="1141"/>
                    <a:pt x="28" y="1190"/>
                  </a:cubicBezTo>
                  <a:cubicBezTo>
                    <a:pt x="61" y="1245"/>
                    <a:pt x="818" y="2462"/>
                    <a:pt x="1716" y="2665"/>
                  </a:cubicBezTo>
                  <a:cubicBezTo>
                    <a:pt x="1804" y="2687"/>
                    <a:pt x="1886" y="2697"/>
                    <a:pt x="1969" y="2697"/>
                  </a:cubicBezTo>
                  <a:cubicBezTo>
                    <a:pt x="2171" y="2697"/>
                    <a:pt x="2363" y="2637"/>
                    <a:pt x="2543" y="2517"/>
                  </a:cubicBezTo>
                  <a:cubicBezTo>
                    <a:pt x="3712" y="1761"/>
                    <a:pt x="3487" y="160"/>
                    <a:pt x="3481" y="89"/>
                  </a:cubicBezTo>
                  <a:cubicBezTo>
                    <a:pt x="3470" y="37"/>
                    <a:pt x="3422" y="0"/>
                    <a:pt x="337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629" name="Google Shape;2629;p40"/>
            <p:cNvSpPr/>
            <p:nvPr/>
          </p:nvSpPr>
          <p:spPr>
            <a:xfrm>
              <a:off x="2612025" y="4366025"/>
              <a:ext cx="105525" cy="93950"/>
            </a:xfrm>
            <a:custGeom>
              <a:avLst/>
              <a:gdLst/>
              <a:ahLst/>
              <a:cxnLst/>
              <a:rect l="l" t="t" r="r" b="b"/>
              <a:pathLst>
                <a:path w="4221" h="3758" extrusionOk="0">
                  <a:moveTo>
                    <a:pt x="2110" y="0"/>
                  </a:moveTo>
                  <a:cubicBezTo>
                    <a:pt x="1690" y="0"/>
                    <a:pt x="1267" y="140"/>
                    <a:pt x="915" y="427"/>
                  </a:cubicBezTo>
                  <a:cubicBezTo>
                    <a:pt x="115" y="1085"/>
                    <a:pt x="1" y="2268"/>
                    <a:pt x="658" y="3069"/>
                  </a:cubicBezTo>
                  <a:cubicBezTo>
                    <a:pt x="1030" y="3522"/>
                    <a:pt x="1571" y="3757"/>
                    <a:pt x="2115" y="3757"/>
                  </a:cubicBezTo>
                  <a:cubicBezTo>
                    <a:pt x="2532" y="3757"/>
                    <a:pt x="2952" y="3618"/>
                    <a:pt x="3300" y="3333"/>
                  </a:cubicBezTo>
                  <a:cubicBezTo>
                    <a:pt x="4099" y="2675"/>
                    <a:pt x="4220" y="1491"/>
                    <a:pt x="3563" y="685"/>
                  </a:cubicBezTo>
                  <a:cubicBezTo>
                    <a:pt x="3192" y="234"/>
                    <a:pt x="2654" y="0"/>
                    <a:pt x="2110" y="0"/>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630" name="Google Shape;2630;p40"/>
            <p:cNvSpPr/>
            <p:nvPr/>
          </p:nvSpPr>
          <p:spPr>
            <a:xfrm>
              <a:off x="2835225" y="4274650"/>
              <a:ext cx="105375" cy="93950"/>
            </a:xfrm>
            <a:custGeom>
              <a:avLst/>
              <a:gdLst/>
              <a:ahLst/>
              <a:cxnLst/>
              <a:rect l="l" t="t" r="r" b="b"/>
              <a:pathLst>
                <a:path w="4215" h="3758" extrusionOk="0">
                  <a:moveTo>
                    <a:pt x="2104" y="0"/>
                  </a:moveTo>
                  <a:cubicBezTo>
                    <a:pt x="1685" y="0"/>
                    <a:pt x="1264" y="140"/>
                    <a:pt x="916" y="426"/>
                  </a:cubicBezTo>
                  <a:cubicBezTo>
                    <a:pt x="116" y="1084"/>
                    <a:pt x="0" y="2268"/>
                    <a:pt x="658" y="3068"/>
                  </a:cubicBezTo>
                  <a:cubicBezTo>
                    <a:pt x="1029" y="3523"/>
                    <a:pt x="1568" y="3757"/>
                    <a:pt x="2110" y="3757"/>
                  </a:cubicBezTo>
                  <a:cubicBezTo>
                    <a:pt x="2529" y="3757"/>
                    <a:pt x="2951" y="3617"/>
                    <a:pt x="3299" y="3331"/>
                  </a:cubicBezTo>
                  <a:cubicBezTo>
                    <a:pt x="4100" y="2673"/>
                    <a:pt x="4215" y="1489"/>
                    <a:pt x="3557" y="689"/>
                  </a:cubicBezTo>
                  <a:cubicBezTo>
                    <a:pt x="3186" y="235"/>
                    <a:pt x="2647" y="0"/>
                    <a:pt x="2104" y="0"/>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631" name="Google Shape;2631;p40"/>
            <p:cNvSpPr/>
            <p:nvPr/>
          </p:nvSpPr>
          <p:spPr>
            <a:xfrm>
              <a:off x="2656950" y="4301525"/>
              <a:ext cx="53475" cy="47575"/>
            </a:xfrm>
            <a:custGeom>
              <a:avLst/>
              <a:gdLst/>
              <a:ahLst/>
              <a:cxnLst/>
              <a:rect l="l" t="t" r="r" b="b"/>
              <a:pathLst>
                <a:path w="2139" h="1903" extrusionOk="0">
                  <a:moveTo>
                    <a:pt x="1070" y="1"/>
                  </a:moveTo>
                  <a:cubicBezTo>
                    <a:pt x="857" y="1"/>
                    <a:pt x="643" y="71"/>
                    <a:pt x="466" y="217"/>
                  </a:cubicBezTo>
                  <a:cubicBezTo>
                    <a:pt x="61" y="552"/>
                    <a:pt x="1" y="1149"/>
                    <a:pt x="335" y="1555"/>
                  </a:cubicBezTo>
                  <a:cubicBezTo>
                    <a:pt x="524" y="1783"/>
                    <a:pt x="797" y="1902"/>
                    <a:pt x="1072" y="1902"/>
                  </a:cubicBezTo>
                  <a:cubicBezTo>
                    <a:pt x="1283" y="1902"/>
                    <a:pt x="1496" y="1832"/>
                    <a:pt x="1672" y="1686"/>
                  </a:cubicBezTo>
                  <a:cubicBezTo>
                    <a:pt x="2078" y="1352"/>
                    <a:pt x="2138" y="755"/>
                    <a:pt x="1804" y="348"/>
                  </a:cubicBezTo>
                  <a:cubicBezTo>
                    <a:pt x="1618" y="120"/>
                    <a:pt x="1345" y="1"/>
                    <a:pt x="107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632" name="Google Shape;2632;p40"/>
            <p:cNvSpPr/>
            <p:nvPr/>
          </p:nvSpPr>
          <p:spPr>
            <a:xfrm>
              <a:off x="2809350" y="4234550"/>
              <a:ext cx="53450" cy="47625"/>
            </a:xfrm>
            <a:custGeom>
              <a:avLst/>
              <a:gdLst/>
              <a:ahLst/>
              <a:cxnLst/>
              <a:rect l="l" t="t" r="r" b="b"/>
              <a:pathLst>
                <a:path w="2138" h="1905" extrusionOk="0">
                  <a:moveTo>
                    <a:pt x="1067" y="0"/>
                  </a:moveTo>
                  <a:cubicBezTo>
                    <a:pt x="855" y="0"/>
                    <a:pt x="642" y="71"/>
                    <a:pt x="466" y="216"/>
                  </a:cubicBezTo>
                  <a:cubicBezTo>
                    <a:pt x="59" y="551"/>
                    <a:pt x="0" y="1148"/>
                    <a:pt x="334" y="1554"/>
                  </a:cubicBezTo>
                  <a:cubicBezTo>
                    <a:pt x="520" y="1786"/>
                    <a:pt x="793" y="1904"/>
                    <a:pt x="1068" y="1904"/>
                  </a:cubicBezTo>
                  <a:cubicBezTo>
                    <a:pt x="1281" y="1904"/>
                    <a:pt x="1494" y="1834"/>
                    <a:pt x="1671" y="1691"/>
                  </a:cubicBezTo>
                  <a:cubicBezTo>
                    <a:pt x="2077" y="1357"/>
                    <a:pt x="2138" y="753"/>
                    <a:pt x="1802" y="348"/>
                  </a:cubicBezTo>
                  <a:cubicBezTo>
                    <a:pt x="1614" y="119"/>
                    <a:pt x="1341" y="0"/>
                    <a:pt x="106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633" name="Google Shape;2633;p40"/>
            <p:cNvSpPr/>
            <p:nvPr/>
          </p:nvSpPr>
          <p:spPr>
            <a:xfrm>
              <a:off x="2759200" y="4292250"/>
              <a:ext cx="61500" cy="71175"/>
            </a:xfrm>
            <a:custGeom>
              <a:avLst/>
              <a:gdLst/>
              <a:ahLst/>
              <a:cxnLst/>
              <a:rect l="l" t="t" r="r" b="b"/>
              <a:pathLst>
                <a:path w="2460" h="2847" extrusionOk="0">
                  <a:moveTo>
                    <a:pt x="121" y="0"/>
                  </a:moveTo>
                  <a:cubicBezTo>
                    <a:pt x="104" y="0"/>
                    <a:pt x="87" y="4"/>
                    <a:pt x="71" y="13"/>
                  </a:cubicBezTo>
                  <a:cubicBezTo>
                    <a:pt x="21" y="41"/>
                    <a:pt x="0" y="106"/>
                    <a:pt x="26" y="155"/>
                  </a:cubicBezTo>
                  <a:lnTo>
                    <a:pt x="904" y="1756"/>
                  </a:lnTo>
                  <a:cubicBezTo>
                    <a:pt x="914" y="1784"/>
                    <a:pt x="942" y="1799"/>
                    <a:pt x="970" y="1805"/>
                  </a:cubicBezTo>
                  <a:cubicBezTo>
                    <a:pt x="980" y="1809"/>
                    <a:pt x="991" y="1811"/>
                    <a:pt x="1001" y="1811"/>
                  </a:cubicBezTo>
                  <a:cubicBezTo>
                    <a:pt x="1020" y="1811"/>
                    <a:pt x="1038" y="1805"/>
                    <a:pt x="1052" y="1794"/>
                  </a:cubicBezTo>
                  <a:lnTo>
                    <a:pt x="2138" y="1088"/>
                  </a:lnTo>
                  <a:lnTo>
                    <a:pt x="1551" y="2704"/>
                  </a:lnTo>
                  <a:cubicBezTo>
                    <a:pt x="1529" y="2758"/>
                    <a:pt x="1556" y="2819"/>
                    <a:pt x="1611" y="2841"/>
                  </a:cubicBezTo>
                  <a:cubicBezTo>
                    <a:pt x="1627" y="2841"/>
                    <a:pt x="1638" y="2846"/>
                    <a:pt x="1650" y="2846"/>
                  </a:cubicBezTo>
                  <a:cubicBezTo>
                    <a:pt x="1693" y="2846"/>
                    <a:pt x="1731" y="2819"/>
                    <a:pt x="1748" y="2775"/>
                  </a:cubicBezTo>
                  <a:lnTo>
                    <a:pt x="2444" y="863"/>
                  </a:lnTo>
                  <a:cubicBezTo>
                    <a:pt x="2460" y="818"/>
                    <a:pt x="2449" y="769"/>
                    <a:pt x="2411" y="742"/>
                  </a:cubicBezTo>
                  <a:cubicBezTo>
                    <a:pt x="2393" y="727"/>
                    <a:pt x="2370" y="718"/>
                    <a:pt x="2347" y="718"/>
                  </a:cubicBezTo>
                  <a:cubicBezTo>
                    <a:pt x="2327" y="718"/>
                    <a:pt x="2308" y="724"/>
                    <a:pt x="2290" y="737"/>
                  </a:cubicBezTo>
                  <a:lnTo>
                    <a:pt x="1035" y="1553"/>
                  </a:lnTo>
                  <a:lnTo>
                    <a:pt x="213" y="56"/>
                  </a:lnTo>
                  <a:cubicBezTo>
                    <a:pt x="194" y="20"/>
                    <a:pt x="158" y="0"/>
                    <a:pt x="12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634" name="Google Shape;2634;p40"/>
            <p:cNvSpPr/>
            <p:nvPr/>
          </p:nvSpPr>
          <p:spPr>
            <a:xfrm>
              <a:off x="2243275" y="4905400"/>
              <a:ext cx="28675" cy="182325"/>
            </a:xfrm>
            <a:custGeom>
              <a:avLst/>
              <a:gdLst/>
              <a:ahLst/>
              <a:cxnLst/>
              <a:rect l="l" t="t" r="r" b="b"/>
              <a:pathLst>
                <a:path w="1147" h="7293" extrusionOk="0">
                  <a:moveTo>
                    <a:pt x="116" y="1"/>
                  </a:moveTo>
                  <a:cubicBezTo>
                    <a:pt x="111" y="1"/>
                    <a:pt x="105" y="1"/>
                    <a:pt x="100" y="2"/>
                  </a:cubicBezTo>
                  <a:cubicBezTo>
                    <a:pt x="44" y="2"/>
                    <a:pt x="1" y="57"/>
                    <a:pt x="6" y="113"/>
                  </a:cubicBezTo>
                  <a:cubicBezTo>
                    <a:pt x="23" y="338"/>
                    <a:pt x="439" y="5632"/>
                    <a:pt x="927" y="7221"/>
                  </a:cubicBezTo>
                  <a:cubicBezTo>
                    <a:pt x="944" y="7265"/>
                    <a:pt x="982" y="7292"/>
                    <a:pt x="1026" y="7292"/>
                  </a:cubicBezTo>
                  <a:cubicBezTo>
                    <a:pt x="1038" y="7292"/>
                    <a:pt x="1048" y="7292"/>
                    <a:pt x="1059" y="7287"/>
                  </a:cubicBezTo>
                  <a:cubicBezTo>
                    <a:pt x="1114" y="7270"/>
                    <a:pt x="1147" y="7216"/>
                    <a:pt x="1130" y="7155"/>
                  </a:cubicBezTo>
                  <a:cubicBezTo>
                    <a:pt x="648" y="5587"/>
                    <a:pt x="221" y="151"/>
                    <a:pt x="215" y="96"/>
                  </a:cubicBezTo>
                  <a:cubicBezTo>
                    <a:pt x="209" y="47"/>
                    <a:pt x="169" y="1"/>
                    <a:pt x="11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635" name="Google Shape;2635;p40"/>
            <p:cNvSpPr/>
            <p:nvPr/>
          </p:nvSpPr>
          <p:spPr>
            <a:xfrm>
              <a:off x="2217675" y="4905400"/>
              <a:ext cx="111575" cy="37350"/>
            </a:xfrm>
            <a:custGeom>
              <a:avLst/>
              <a:gdLst/>
              <a:ahLst/>
              <a:cxnLst/>
              <a:rect l="l" t="t" r="r" b="b"/>
              <a:pathLst>
                <a:path w="4463" h="1494" extrusionOk="0">
                  <a:moveTo>
                    <a:pt x="4339" y="1"/>
                  </a:moveTo>
                  <a:cubicBezTo>
                    <a:pt x="4321" y="1"/>
                    <a:pt x="4302" y="5"/>
                    <a:pt x="4286" y="14"/>
                  </a:cubicBezTo>
                  <a:cubicBezTo>
                    <a:pt x="2325" y="1170"/>
                    <a:pt x="127" y="1279"/>
                    <a:pt x="104" y="1279"/>
                  </a:cubicBezTo>
                  <a:cubicBezTo>
                    <a:pt x="49" y="1285"/>
                    <a:pt x="0" y="1335"/>
                    <a:pt x="6" y="1390"/>
                  </a:cubicBezTo>
                  <a:cubicBezTo>
                    <a:pt x="6" y="1449"/>
                    <a:pt x="56" y="1494"/>
                    <a:pt x="109" y="1494"/>
                  </a:cubicBezTo>
                  <a:lnTo>
                    <a:pt x="115" y="1494"/>
                  </a:lnTo>
                  <a:cubicBezTo>
                    <a:pt x="137" y="1494"/>
                    <a:pt x="2384" y="1378"/>
                    <a:pt x="4396" y="194"/>
                  </a:cubicBezTo>
                  <a:cubicBezTo>
                    <a:pt x="4445" y="167"/>
                    <a:pt x="4462" y="101"/>
                    <a:pt x="4435" y="52"/>
                  </a:cubicBezTo>
                  <a:cubicBezTo>
                    <a:pt x="4412" y="19"/>
                    <a:pt x="4376" y="1"/>
                    <a:pt x="433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636" name="Google Shape;2636;p40"/>
            <p:cNvSpPr/>
            <p:nvPr/>
          </p:nvSpPr>
          <p:spPr>
            <a:xfrm>
              <a:off x="2371675" y="5169900"/>
              <a:ext cx="118700" cy="100075"/>
            </a:xfrm>
            <a:custGeom>
              <a:avLst/>
              <a:gdLst/>
              <a:ahLst/>
              <a:cxnLst/>
              <a:rect l="l" t="t" r="r" b="b"/>
              <a:pathLst>
                <a:path w="4748" h="4003" extrusionOk="0">
                  <a:moveTo>
                    <a:pt x="117" y="0"/>
                  </a:moveTo>
                  <a:cubicBezTo>
                    <a:pt x="88" y="0"/>
                    <a:pt x="59" y="11"/>
                    <a:pt x="38" y="34"/>
                  </a:cubicBezTo>
                  <a:cubicBezTo>
                    <a:pt x="0" y="77"/>
                    <a:pt x="6" y="143"/>
                    <a:pt x="50" y="187"/>
                  </a:cubicBezTo>
                  <a:cubicBezTo>
                    <a:pt x="187" y="314"/>
                    <a:pt x="3519" y="3339"/>
                    <a:pt x="4571" y="3985"/>
                  </a:cubicBezTo>
                  <a:cubicBezTo>
                    <a:pt x="4588" y="3997"/>
                    <a:pt x="4610" y="4002"/>
                    <a:pt x="4627" y="4002"/>
                  </a:cubicBezTo>
                  <a:cubicBezTo>
                    <a:pt x="4665" y="4002"/>
                    <a:pt x="4698" y="3985"/>
                    <a:pt x="4715" y="3952"/>
                  </a:cubicBezTo>
                  <a:cubicBezTo>
                    <a:pt x="4748" y="3903"/>
                    <a:pt x="4731" y="3838"/>
                    <a:pt x="4682" y="3805"/>
                  </a:cubicBezTo>
                  <a:cubicBezTo>
                    <a:pt x="3645" y="3168"/>
                    <a:pt x="225" y="61"/>
                    <a:pt x="192" y="28"/>
                  </a:cubicBezTo>
                  <a:cubicBezTo>
                    <a:pt x="171" y="10"/>
                    <a:pt x="144" y="0"/>
                    <a:pt x="11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2637" name="Google Shape;2637;p40"/>
          <p:cNvSpPr/>
          <p:nvPr/>
        </p:nvSpPr>
        <p:spPr>
          <a:xfrm flipH="1">
            <a:off x="6944874" y="4153100"/>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638" name="Google Shape;2638;p40"/>
          <p:cNvSpPr/>
          <p:nvPr/>
        </p:nvSpPr>
        <p:spPr>
          <a:xfrm flipH="1">
            <a:off x="4489261" y="677100"/>
            <a:ext cx="193500" cy="183900"/>
          </a:xfrm>
          <a:prstGeom prst="star5">
            <a:avLst>
              <a:gd name="adj" fmla="val 19098"/>
              <a:gd name="hf" fmla="val 105146"/>
              <a:gd name="vf" fmla="val 110557"/>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2639" name="Google Shape;2639;p40"/>
          <p:cNvGrpSpPr/>
          <p:nvPr/>
        </p:nvGrpSpPr>
        <p:grpSpPr>
          <a:xfrm>
            <a:off x="1140337" y="588160"/>
            <a:ext cx="7010543" cy="3564252"/>
            <a:chOff x="1140337" y="588160"/>
            <a:chExt cx="7010543" cy="3564252"/>
          </a:xfrm>
        </p:grpSpPr>
        <p:sp>
          <p:nvSpPr>
            <p:cNvPr id="2640" name="Google Shape;2640;p40"/>
            <p:cNvSpPr/>
            <p:nvPr/>
          </p:nvSpPr>
          <p:spPr>
            <a:xfrm>
              <a:off x="1334137" y="384016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2641" name="Google Shape;2641;p40"/>
            <p:cNvGrpSpPr/>
            <p:nvPr/>
          </p:nvGrpSpPr>
          <p:grpSpPr>
            <a:xfrm>
              <a:off x="1140337" y="588160"/>
              <a:ext cx="7010543" cy="3120252"/>
              <a:chOff x="1140337" y="588160"/>
              <a:chExt cx="7010543" cy="3120252"/>
            </a:xfrm>
          </p:grpSpPr>
          <p:sp>
            <p:nvSpPr>
              <p:cNvPr id="2642" name="Google Shape;2642;p40"/>
              <p:cNvSpPr/>
              <p:nvPr/>
            </p:nvSpPr>
            <p:spPr>
              <a:xfrm>
                <a:off x="6046837" y="58816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643" name="Google Shape;2643;p40"/>
              <p:cNvSpPr/>
              <p:nvPr/>
            </p:nvSpPr>
            <p:spPr>
              <a:xfrm>
                <a:off x="5939437" y="180016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644" name="Google Shape;2644;p40"/>
              <p:cNvSpPr/>
              <p:nvPr/>
            </p:nvSpPr>
            <p:spPr>
              <a:xfrm>
                <a:off x="7221637" y="339616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645" name="Google Shape;2645;p40"/>
              <p:cNvSpPr/>
              <p:nvPr/>
            </p:nvSpPr>
            <p:spPr>
              <a:xfrm>
                <a:off x="1140337" y="109676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sp>
        <p:nvSpPr>
          <p:cNvPr id="2646" name="Google Shape;2646;p40"/>
          <p:cNvSpPr/>
          <p:nvPr/>
        </p:nvSpPr>
        <p:spPr>
          <a:xfrm flipH="1">
            <a:off x="2309824" y="3680575"/>
            <a:ext cx="193500" cy="183900"/>
          </a:xfrm>
          <a:prstGeom prst="star5">
            <a:avLst>
              <a:gd name="adj" fmla="val 19098"/>
              <a:gd name="hf" fmla="val 105146"/>
              <a:gd name="vf" fmla="val 110557"/>
            </a:avLst>
          </a:pr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bg>
      <p:bgPr>
        <a:solidFill>
          <a:schemeClr val="accent3"/>
        </a:solidFill>
        <a:effectLst/>
      </p:bgPr>
    </p:bg>
    <p:spTree>
      <p:nvGrpSpPr>
        <p:cNvPr id="1" name="Shape 551"/>
        <p:cNvGrpSpPr/>
        <p:nvPr/>
      </p:nvGrpSpPr>
      <p:grpSpPr>
        <a:xfrm>
          <a:off x="0" y="0"/>
          <a:ext cx="0" cy="0"/>
          <a:chOff x="0" y="0"/>
          <a:chExt cx="0" cy="0"/>
        </a:xfrm>
      </p:grpSpPr>
      <p:sp>
        <p:nvSpPr>
          <p:cNvPr id="552" name="Google Shape;552;p16"/>
          <p:cNvSpPr/>
          <p:nvPr/>
        </p:nvSpPr>
        <p:spPr>
          <a:xfrm>
            <a:off x="341975" y="273825"/>
            <a:ext cx="8528100" cy="4611600"/>
          </a:xfrm>
          <a:prstGeom prst="roundRect">
            <a:avLst>
              <a:gd name="adj" fmla="val 4554"/>
            </a:avLst>
          </a:pr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553" name="Google Shape;553;p16"/>
          <p:cNvGrpSpPr/>
          <p:nvPr/>
        </p:nvGrpSpPr>
        <p:grpSpPr>
          <a:xfrm>
            <a:off x="435991" y="785819"/>
            <a:ext cx="155400" cy="3538775"/>
            <a:chOff x="435991" y="785819"/>
            <a:chExt cx="155400" cy="3538775"/>
          </a:xfrm>
        </p:grpSpPr>
        <p:sp>
          <p:nvSpPr>
            <p:cNvPr id="554" name="Google Shape;554;p16"/>
            <p:cNvSpPr/>
            <p:nvPr/>
          </p:nvSpPr>
          <p:spPr>
            <a:xfrm>
              <a:off x="435991" y="7858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55" name="Google Shape;555;p16"/>
            <p:cNvSpPr/>
            <p:nvPr/>
          </p:nvSpPr>
          <p:spPr>
            <a:xfrm>
              <a:off x="435991" y="12662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56" name="Google Shape;556;p16"/>
            <p:cNvSpPr/>
            <p:nvPr/>
          </p:nvSpPr>
          <p:spPr>
            <a:xfrm>
              <a:off x="435991" y="17466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57" name="Google Shape;557;p16"/>
            <p:cNvSpPr/>
            <p:nvPr/>
          </p:nvSpPr>
          <p:spPr>
            <a:xfrm>
              <a:off x="435991" y="22474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58" name="Google Shape;558;p16"/>
            <p:cNvSpPr/>
            <p:nvPr/>
          </p:nvSpPr>
          <p:spPr>
            <a:xfrm>
              <a:off x="435991" y="27075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59" name="Google Shape;559;p16"/>
            <p:cNvSpPr/>
            <p:nvPr/>
          </p:nvSpPr>
          <p:spPr>
            <a:xfrm>
              <a:off x="435991" y="31879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0" name="Google Shape;560;p16"/>
            <p:cNvSpPr/>
            <p:nvPr/>
          </p:nvSpPr>
          <p:spPr>
            <a:xfrm>
              <a:off x="435991" y="36683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1" name="Google Shape;561;p16"/>
            <p:cNvSpPr/>
            <p:nvPr/>
          </p:nvSpPr>
          <p:spPr>
            <a:xfrm>
              <a:off x="435991" y="41691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cxnSp>
        <p:nvCxnSpPr>
          <p:cNvPr id="562" name="Google Shape;562;p16"/>
          <p:cNvCxnSpPr/>
          <p:nvPr/>
        </p:nvCxnSpPr>
        <p:spPr>
          <a:xfrm>
            <a:off x="843750" y="288625"/>
            <a:ext cx="0" cy="4588500"/>
          </a:xfrm>
          <a:prstGeom prst="straightConnector1">
            <a:avLst/>
          </a:prstGeom>
          <a:noFill/>
          <a:ln w="19050" cap="rnd" cmpd="sng">
            <a:solidFill>
              <a:schemeClr val="accent1"/>
            </a:solidFill>
            <a:prstDash val="dot"/>
            <a:round/>
            <a:headEnd type="none" w="med" len="med"/>
            <a:tailEnd type="none" w="med" len="med"/>
          </a:ln>
        </p:spPr>
      </p:cxnSp>
      <p:sp>
        <p:nvSpPr>
          <p:cNvPr id="563" name="Google Shape;563;p16"/>
          <p:cNvSpPr txBox="1">
            <a:spLocks noGrp="1"/>
          </p:cNvSpPr>
          <p:nvPr>
            <p:ph type="title"/>
          </p:nvPr>
        </p:nvSpPr>
        <p:spPr>
          <a:xfrm>
            <a:off x="974600" y="537000"/>
            <a:ext cx="7456500" cy="365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200"/>
              <a:buNone/>
              <a:defRPr>
                <a:solidFill>
                  <a:schemeClr val="accent1"/>
                </a:solidFill>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p:txBody>
      </p:sp>
      <p:sp>
        <p:nvSpPr>
          <p:cNvPr id="564" name="Google Shape;564;p16"/>
          <p:cNvSpPr txBox="1">
            <a:spLocks noGrp="1"/>
          </p:cNvSpPr>
          <p:nvPr>
            <p:ph type="subTitle" idx="1"/>
          </p:nvPr>
        </p:nvSpPr>
        <p:spPr>
          <a:xfrm>
            <a:off x="986400" y="1345499"/>
            <a:ext cx="3643200" cy="3198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6"/>
              </a:buClr>
              <a:buSzPts val="1400"/>
              <a:buChar char="●"/>
              <a:defRPr sz="1400"/>
            </a:lvl1pPr>
            <a:lvl2pPr lvl="1" rtl="0">
              <a:lnSpc>
                <a:spcPct val="100000"/>
              </a:lnSpc>
              <a:spcBef>
                <a:spcPts val="0"/>
              </a:spcBef>
              <a:spcAft>
                <a:spcPts val="0"/>
              </a:spcAft>
              <a:buSzPts val="1400"/>
              <a:buChar char="○"/>
              <a:defRPr/>
            </a:lvl2pPr>
            <a:lvl3pPr lvl="2" rtl="0">
              <a:lnSpc>
                <a:spcPct val="100000"/>
              </a:lnSpc>
              <a:spcBef>
                <a:spcPts val="0"/>
              </a:spcBef>
              <a:spcAft>
                <a:spcPts val="0"/>
              </a:spcAft>
              <a:buSzPts val="1400"/>
              <a:buChar char="■"/>
              <a:defRPr/>
            </a:lvl3pPr>
            <a:lvl4pPr lvl="3" rtl="0">
              <a:lnSpc>
                <a:spcPct val="100000"/>
              </a:lnSpc>
              <a:spcBef>
                <a:spcPts val="0"/>
              </a:spcBef>
              <a:spcAft>
                <a:spcPts val="0"/>
              </a:spcAft>
              <a:buSzPts val="1400"/>
              <a:buChar char="●"/>
              <a:defRPr/>
            </a:lvl4pPr>
            <a:lvl5pPr lvl="4" rtl="0">
              <a:lnSpc>
                <a:spcPct val="100000"/>
              </a:lnSpc>
              <a:spcBef>
                <a:spcPts val="0"/>
              </a:spcBef>
              <a:spcAft>
                <a:spcPts val="0"/>
              </a:spcAft>
              <a:buSzPts val="1400"/>
              <a:buChar char="○"/>
              <a:defRPr/>
            </a:lvl5pPr>
            <a:lvl6pPr lvl="5" rtl="0">
              <a:lnSpc>
                <a:spcPct val="100000"/>
              </a:lnSpc>
              <a:spcBef>
                <a:spcPts val="0"/>
              </a:spcBef>
              <a:spcAft>
                <a:spcPts val="0"/>
              </a:spcAft>
              <a:buSzPts val="1400"/>
              <a:buChar char="■"/>
              <a:defRPr/>
            </a:lvl6pPr>
            <a:lvl7pPr lvl="6" rtl="0">
              <a:lnSpc>
                <a:spcPct val="100000"/>
              </a:lnSpc>
              <a:spcBef>
                <a:spcPts val="0"/>
              </a:spcBef>
              <a:spcAft>
                <a:spcPts val="0"/>
              </a:spcAft>
              <a:buSzPts val="1400"/>
              <a:buChar char="●"/>
              <a:defRPr/>
            </a:lvl7pPr>
            <a:lvl8pPr lvl="7" rtl="0">
              <a:lnSpc>
                <a:spcPct val="100000"/>
              </a:lnSpc>
              <a:spcBef>
                <a:spcPts val="0"/>
              </a:spcBef>
              <a:spcAft>
                <a:spcPts val="0"/>
              </a:spcAft>
              <a:buSzPts val="1400"/>
              <a:buChar char="○"/>
              <a:defRPr/>
            </a:lvl8pPr>
            <a:lvl9pPr lvl="8" rtl="0">
              <a:lnSpc>
                <a:spcPct val="100000"/>
              </a:lnSpc>
              <a:spcBef>
                <a:spcPts val="0"/>
              </a:spcBef>
              <a:spcAft>
                <a:spcPts val="0"/>
              </a:spcAft>
              <a:buSzPts val="1400"/>
              <a:buChar char="■"/>
              <a:defRPr/>
            </a:lvl9pPr>
          </a:lstStyle>
          <a:p/>
        </p:txBody>
      </p:sp>
      <p:sp>
        <p:nvSpPr>
          <p:cNvPr id="565" name="Google Shape;565;p16"/>
          <p:cNvSpPr txBox="1">
            <a:spLocks noGrp="1"/>
          </p:cNvSpPr>
          <p:nvPr>
            <p:ph type="subTitle" idx="2"/>
          </p:nvPr>
        </p:nvSpPr>
        <p:spPr>
          <a:xfrm>
            <a:off x="4779475" y="1345499"/>
            <a:ext cx="3643200" cy="3198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6"/>
              </a:buClr>
              <a:buSzPts val="1400"/>
              <a:buChar char="●"/>
              <a:defRPr sz="1400"/>
            </a:lvl1pPr>
            <a:lvl2pPr lvl="1" rtl="0">
              <a:lnSpc>
                <a:spcPct val="100000"/>
              </a:lnSpc>
              <a:spcBef>
                <a:spcPts val="0"/>
              </a:spcBef>
              <a:spcAft>
                <a:spcPts val="0"/>
              </a:spcAft>
              <a:buSzPts val="1400"/>
              <a:buChar char="○"/>
              <a:defRPr/>
            </a:lvl2pPr>
            <a:lvl3pPr lvl="2" rtl="0">
              <a:lnSpc>
                <a:spcPct val="100000"/>
              </a:lnSpc>
              <a:spcBef>
                <a:spcPts val="0"/>
              </a:spcBef>
              <a:spcAft>
                <a:spcPts val="0"/>
              </a:spcAft>
              <a:buSzPts val="1400"/>
              <a:buChar char="■"/>
              <a:defRPr/>
            </a:lvl3pPr>
            <a:lvl4pPr lvl="3" rtl="0">
              <a:lnSpc>
                <a:spcPct val="100000"/>
              </a:lnSpc>
              <a:spcBef>
                <a:spcPts val="0"/>
              </a:spcBef>
              <a:spcAft>
                <a:spcPts val="0"/>
              </a:spcAft>
              <a:buSzPts val="1400"/>
              <a:buChar char="●"/>
              <a:defRPr/>
            </a:lvl4pPr>
            <a:lvl5pPr lvl="4" rtl="0">
              <a:lnSpc>
                <a:spcPct val="100000"/>
              </a:lnSpc>
              <a:spcBef>
                <a:spcPts val="0"/>
              </a:spcBef>
              <a:spcAft>
                <a:spcPts val="0"/>
              </a:spcAft>
              <a:buSzPts val="1400"/>
              <a:buChar char="○"/>
              <a:defRPr/>
            </a:lvl5pPr>
            <a:lvl6pPr lvl="5" rtl="0">
              <a:lnSpc>
                <a:spcPct val="100000"/>
              </a:lnSpc>
              <a:spcBef>
                <a:spcPts val="0"/>
              </a:spcBef>
              <a:spcAft>
                <a:spcPts val="0"/>
              </a:spcAft>
              <a:buSzPts val="1400"/>
              <a:buChar char="■"/>
              <a:defRPr/>
            </a:lvl6pPr>
            <a:lvl7pPr lvl="6" rtl="0">
              <a:lnSpc>
                <a:spcPct val="100000"/>
              </a:lnSpc>
              <a:spcBef>
                <a:spcPts val="0"/>
              </a:spcBef>
              <a:spcAft>
                <a:spcPts val="0"/>
              </a:spcAft>
              <a:buSzPts val="1400"/>
              <a:buChar char="●"/>
              <a:defRPr/>
            </a:lvl7pPr>
            <a:lvl8pPr lvl="7" rtl="0">
              <a:lnSpc>
                <a:spcPct val="100000"/>
              </a:lnSpc>
              <a:spcBef>
                <a:spcPts val="0"/>
              </a:spcBef>
              <a:spcAft>
                <a:spcPts val="0"/>
              </a:spcAft>
              <a:buSzPts val="1400"/>
              <a:buChar char="○"/>
              <a:defRPr/>
            </a:lvl8pPr>
            <a:lvl9pPr lvl="8" rtl="0">
              <a:lnSpc>
                <a:spcPct val="100000"/>
              </a:lnSpc>
              <a:spcBef>
                <a:spcPts val="0"/>
              </a:spcBef>
              <a:spcAft>
                <a:spcPts val="0"/>
              </a:spcAft>
              <a:buSzPts val="1400"/>
              <a:buChar char="■"/>
              <a:defRPr/>
            </a:lvl9pPr>
          </a:lstStyle>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a:prstGeom prst="rect">
            <a:avLst/>
          </a:prstGeom>
        </p:spPr>
        <p:txBody>
          <a:bodyPr anchor="b"/>
          <a:lstStyle>
            <a:lvl1pPr algn="ctr">
              <a:defRPr sz="4500"/>
            </a:lvl1pPr>
          </a:lstStyle>
          <a:p>
            <a:r>
              <a:rPr lang="en-US"/>
              <a:t>Click to edit Master title style</a:t>
            </a:r>
            <a:endParaRPr lang="en-US"/>
          </a:p>
        </p:txBody>
      </p:sp>
      <p:sp>
        <p:nvSpPr>
          <p:cNvPr id="3" name="Subtitle 2"/>
          <p:cNvSpPr>
            <a:spLocks noGrp="1"/>
          </p:cNvSpPr>
          <p:nvPr>
            <p:ph type="subTitle" idx="1"/>
          </p:nvPr>
        </p:nvSpPr>
        <p:spPr>
          <a:xfrm>
            <a:off x="1143000" y="2701528"/>
            <a:ext cx="6858000" cy="1241822"/>
          </a:xfrm>
          <a:prstGeom prst="rect">
            <a:avLst/>
          </a:prstGeo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a:p>
        </p:txBody>
      </p:sp>
      <p:sp>
        <p:nvSpPr>
          <p:cNvPr id="4" name="Date Placeholder 3"/>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fld>
            <a:endParaRPr lang="en-US"/>
          </a:p>
        </p:txBody>
      </p:sp>
      <p:sp>
        <p:nvSpPr>
          <p:cNvPr id="5" name="Footer Placeholder 4"/>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fld>
            <a:endParaRPr lang="en-US"/>
          </a:p>
        </p:txBody>
      </p:sp>
    </p:spTree>
  </p:cSld>
  <p:clrMapOvr>
    <a:masterClrMapping/>
  </p:clrMapOvr>
  <p:transition spd="slow">
    <p:randomBar dir="vert"/>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273844"/>
            <a:ext cx="7886700" cy="994172"/>
          </a:xfrm>
          <a:prstGeom prst="rect">
            <a:avLst/>
          </a:prstGeom>
        </p:spPr>
        <p:txBody>
          <a:bodyPr/>
          <a:lstStyle/>
          <a:p>
            <a:r>
              <a:rPr lang="en-US"/>
              <a:t>Click to edit Master title style</a:t>
            </a:r>
            <a:endParaRPr lang="en-US"/>
          </a:p>
        </p:txBody>
      </p:sp>
      <p:sp>
        <p:nvSpPr>
          <p:cNvPr id="3" name="Content Placeholder 2"/>
          <p:cNvSpPr>
            <a:spLocks noGrp="1"/>
          </p:cNvSpPr>
          <p:nvPr>
            <p:ph idx="1"/>
          </p:nvPr>
        </p:nvSpPr>
        <p:spPr>
          <a:xfrm>
            <a:off x="628650" y="1369219"/>
            <a:ext cx="7886700" cy="3263504"/>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fld>
            <a:endParaRPr lang="en-US"/>
          </a:p>
        </p:txBody>
      </p:sp>
      <p:sp>
        <p:nvSpPr>
          <p:cNvPr id="5" name="Footer Placeholder 4"/>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fld>
            <a:endParaRPr lang="en-US"/>
          </a:p>
        </p:txBody>
      </p:sp>
    </p:spTree>
  </p:cSld>
  <p:clrMapOvr>
    <a:masterClrMapping/>
  </p:clrMapOvr>
  <p:transition spd="slow">
    <p:randomBar dir="vert"/>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a:prstGeom prst="rect">
            <a:avLst/>
          </a:prstGeom>
        </p:spPr>
        <p:txBody>
          <a:bodyPr anchor="b"/>
          <a:lstStyle>
            <a:lvl1pPr>
              <a:defRPr sz="4500"/>
            </a:lvl1pPr>
          </a:lstStyle>
          <a:p>
            <a:r>
              <a:rPr lang="en-US"/>
              <a:t>Click to edit Master title style</a:t>
            </a:r>
            <a:endParaRPr lang="en-US"/>
          </a:p>
        </p:txBody>
      </p:sp>
      <p:sp>
        <p:nvSpPr>
          <p:cNvPr id="3" name="Text Placeholder 2"/>
          <p:cNvSpPr>
            <a:spLocks noGrp="1"/>
          </p:cNvSpPr>
          <p:nvPr>
            <p:ph type="body" idx="1"/>
          </p:nvPr>
        </p:nvSpPr>
        <p:spPr>
          <a:xfrm>
            <a:off x="623888" y="3442098"/>
            <a:ext cx="7886700" cy="1125140"/>
          </a:xfrm>
          <a:prstGeom prst="rect">
            <a:avLst/>
          </a:prstGeo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fld>
            <a:endParaRPr lang="en-US"/>
          </a:p>
        </p:txBody>
      </p:sp>
      <p:sp>
        <p:nvSpPr>
          <p:cNvPr id="5" name="Footer Placeholder 4"/>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fld>
            <a:endParaRPr lang="en-US"/>
          </a:p>
        </p:txBody>
      </p:sp>
    </p:spTree>
  </p:cSld>
  <p:clrMapOvr>
    <a:masterClrMapping/>
  </p:clrMapOvr>
  <p:transition spd="slow">
    <p:randomBar dir="vert"/>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273844"/>
            <a:ext cx="7886700" cy="994172"/>
          </a:xfrm>
          <a:prstGeom prst="rect">
            <a:avLst/>
          </a:prstGeom>
        </p:spPr>
        <p:txBody>
          <a:bodyPr/>
          <a:lstStyle/>
          <a:p>
            <a:r>
              <a:rPr lang="en-US"/>
              <a:t>Click to edit Master title style</a:t>
            </a:r>
            <a:endParaRPr lang="en-US"/>
          </a:p>
        </p:txBody>
      </p:sp>
      <p:sp>
        <p:nvSpPr>
          <p:cNvPr id="3" name="Content Placeholder 2"/>
          <p:cNvSpPr>
            <a:spLocks noGrp="1"/>
          </p:cNvSpPr>
          <p:nvPr>
            <p:ph sz="half" idx="1"/>
          </p:nvPr>
        </p:nvSpPr>
        <p:spPr>
          <a:xfrm>
            <a:off x="628650" y="1369219"/>
            <a:ext cx="3886200" cy="3263504"/>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4629150" y="1369219"/>
            <a:ext cx="3886200" cy="3263504"/>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fld>
            <a:endParaRPr lang="en-US"/>
          </a:p>
        </p:txBody>
      </p:sp>
      <p:sp>
        <p:nvSpPr>
          <p:cNvPr id="6" name="Footer Placeholder 5"/>
          <p:cNvSpPr>
            <a:spLocks noGrp="1"/>
          </p:cNvSpPr>
          <p:nvPr>
            <p:ph type="ftr" sz="quarter" idx="11"/>
          </p:nvPr>
        </p:nvSpPr>
        <p:spPr>
          <a:xfrm>
            <a:off x="3028950" y="4767263"/>
            <a:ext cx="3086100" cy="273844"/>
          </a:xfrm>
          <a:prstGeom prst="rect">
            <a:avLst/>
          </a:prstGeom>
        </p:spPr>
        <p:txBody>
          <a:bodyPr/>
          <a:lstStyle/>
          <a:p>
            <a:endParaRPr lang="en-US"/>
          </a:p>
        </p:txBody>
      </p:sp>
      <p:sp>
        <p:nvSpPr>
          <p:cNvPr id="7" name="Slide Number Placeholder 6"/>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fld>
            <a:endParaRPr lang="en-US"/>
          </a:p>
        </p:txBody>
      </p:sp>
    </p:spTree>
  </p:cSld>
  <p:clrMapOvr>
    <a:masterClrMapping/>
  </p:clrMapOvr>
  <p:transition spd="slow">
    <p:randomBar dir="vert"/>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a:prstGeom prst="rect">
            <a:avLst/>
          </a:prstGeom>
        </p:spPr>
        <p:txBody>
          <a:bodyPr/>
          <a:lstStyle/>
          <a:p>
            <a:r>
              <a:rPr lang="en-US"/>
              <a:t>Click to edit Master title style</a:t>
            </a:r>
            <a:endParaRPr lang="en-US"/>
          </a:p>
        </p:txBody>
      </p:sp>
      <p:sp>
        <p:nvSpPr>
          <p:cNvPr id="3" name="Text Placeholder 2"/>
          <p:cNvSpPr>
            <a:spLocks noGrp="1"/>
          </p:cNvSpPr>
          <p:nvPr>
            <p:ph type="body" idx="1"/>
          </p:nvPr>
        </p:nvSpPr>
        <p:spPr>
          <a:xfrm>
            <a:off x="629842" y="1260872"/>
            <a:ext cx="3868340"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endParaRPr lang="en-US"/>
          </a:p>
        </p:txBody>
      </p:sp>
      <p:sp>
        <p:nvSpPr>
          <p:cNvPr id="4" name="Content Placeholder 3"/>
          <p:cNvSpPr>
            <a:spLocks noGrp="1"/>
          </p:cNvSpPr>
          <p:nvPr>
            <p:ph sz="half" idx="2"/>
          </p:nvPr>
        </p:nvSpPr>
        <p:spPr>
          <a:xfrm>
            <a:off x="629842" y="1878806"/>
            <a:ext cx="3868340" cy="2763441"/>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4629150" y="1260872"/>
            <a:ext cx="3887391"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endParaRPr lang="en-US"/>
          </a:p>
        </p:txBody>
      </p:sp>
      <p:sp>
        <p:nvSpPr>
          <p:cNvPr id="6" name="Content Placeholder 5"/>
          <p:cNvSpPr>
            <a:spLocks noGrp="1"/>
          </p:cNvSpPr>
          <p:nvPr>
            <p:ph sz="quarter" idx="4"/>
          </p:nvPr>
        </p:nvSpPr>
        <p:spPr>
          <a:xfrm>
            <a:off x="4629150" y="1878806"/>
            <a:ext cx="3887391" cy="2763441"/>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fld>
            <a:endParaRPr lang="en-US"/>
          </a:p>
        </p:txBody>
      </p:sp>
      <p:sp>
        <p:nvSpPr>
          <p:cNvPr id="8" name="Footer Placeholder 7"/>
          <p:cNvSpPr>
            <a:spLocks noGrp="1"/>
          </p:cNvSpPr>
          <p:nvPr>
            <p:ph type="ftr" sz="quarter" idx="11"/>
          </p:nvPr>
        </p:nvSpPr>
        <p:spPr>
          <a:xfrm>
            <a:off x="3028950" y="4767263"/>
            <a:ext cx="3086100" cy="273844"/>
          </a:xfrm>
          <a:prstGeom prst="rect">
            <a:avLst/>
          </a:prstGeom>
        </p:spPr>
        <p:txBody>
          <a:bodyPr/>
          <a:lstStyle/>
          <a:p>
            <a:endParaRPr lang="en-US"/>
          </a:p>
        </p:txBody>
      </p:sp>
      <p:sp>
        <p:nvSpPr>
          <p:cNvPr id="9" name="Slide Number Placeholder 8"/>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fld>
            <a:endParaRPr lang="en-US"/>
          </a:p>
        </p:txBody>
      </p:sp>
    </p:spTree>
  </p:cSld>
  <p:clrMapOvr>
    <a:masterClrMapping/>
  </p:clrMapOvr>
  <p:transition spd="slow">
    <p:randomBar dir="ver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blank" matchingName="Blank">
  <p:cSld name="BLANK">
    <p:bg>
      <p:bgPr>
        <a:noFill/>
        <a:effectLst/>
      </p:bgPr>
    </p:bg>
    <p:spTree>
      <p:nvGrpSpPr>
        <p:cNvPr id="1" name="Shape 294"/>
        <p:cNvGrpSpPr/>
        <p:nvPr/>
      </p:nvGrpSpPr>
      <p:grpSpPr>
        <a:xfrm>
          <a:off x="0" y="0"/>
          <a:ext cx="0" cy="0"/>
          <a:chOff x="0" y="0"/>
          <a:chExt cx="0" cy="0"/>
        </a:xfrm>
      </p:grpSpPr>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28650" y="273844"/>
            <a:ext cx="7886700" cy="994172"/>
          </a:xfrm>
          <a:prstGeom prst="rect">
            <a:avLst/>
          </a:prstGeom>
        </p:spPr>
        <p:txBody>
          <a:bodyPr/>
          <a:lstStyle/>
          <a:p>
            <a:r>
              <a:rPr lang="en-US"/>
              <a:t>Click to edit Master title style</a:t>
            </a:r>
            <a:endParaRPr lang="en-US"/>
          </a:p>
        </p:txBody>
      </p:sp>
      <p:sp>
        <p:nvSpPr>
          <p:cNvPr id="3" name="Date Placeholder 2"/>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fld>
            <a:endParaRPr lang="en-US"/>
          </a:p>
        </p:txBody>
      </p:sp>
      <p:sp>
        <p:nvSpPr>
          <p:cNvPr id="4" name="Footer Placeholder 3"/>
          <p:cNvSpPr>
            <a:spLocks noGrp="1"/>
          </p:cNvSpPr>
          <p:nvPr>
            <p:ph type="ftr" sz="quarter" idx="11"/>
          </p:nvPr>
        </p:nvSpPr>
        <p:spPr>
          <a:xfrm>
            <a:off x="3028950" y="4767263"/>
            <a:ext cx="3086100" cy="273844"/>
          </a:xfrm>
          <a:prstGeom prst="rect">
            <a:avLst/>
          </a:prstGeom>
        </p:spPr>
        <p:txBody>
          <a:bodyPr/>
          <a:lstStyle/>
          <a:p>
            <a:endParaRPr lang="en-US"/>
          </a:p>
        </p:txBody>
      </p:sp>
      <p:sp>
        <p:nvSpPr>
          <p:cNvPr id="5" name="Slide Number Placeholder 4"/>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fld>
            <a:endParaRPr lang="en-US"/>
          </a:p>
        </p:txBody>
      </p:sp>
    </p:spTree>
  </p:cSld>
  <p:clrMapOvr>
    <a:masterClrMapping/>
  </p:clrMapOvr>
  <p:transition spd="slow">
    <p:randomBar dir="vert"/>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fld>
            <a:endParaRPr lang="en-US"/>
          </a:p>
        </p:txBody>
      </p:sp>
      <p:sp>
        <p:nvSpPr>
          <p:cNvPr id="3" name="Footer Placeholder 2"/>
          <p:cNvSpPr>
            <a:spLocks noGrp="1"/>
          </p:cNvSpPr>
          <p:nvPr>
            <p:ph type="ftr" sz="quarter" idx="11"/>
          </p:nvPr>
        </p:nvSpPr>
        <p:spPr>
          <a:xfrm>
            <a:off x="3028950" y="4767263"/>
            <a:ext cx="3086100" cy="273844"/>
          </a:xfrm>
          <a:prstGeom prst="rect">
            <a:avLst/>
          </a:prstGeom>
        </p:spPr>
        <p:txBody>
          <a:bodyPr/>
          <a:lstStyle/>
          <a:p>
            <a:endParaRPr lang="en-US"/>
          </a:p>
        </p:txBody>
      </p:sp>
      <p:sp>
        <p:nvSpPr>
          <p:cNvPr id="4" name="Slide Number Placeholder 3"/>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fld>
            <a:endParaRPr lang="en-US"/>
          </a:p>
        </p:txBody>
      </p:sp>
    </p:spTree>
  </p:cSld>
  <p:clrMapOvr>
    <a:masterClrMapping/>
  </p:clrMapOvr>
  <p:transition spd="slow">
    <p:randomBar dir="vert"/>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a:prstGeom prst="rect">
            <a:avLst/>
          </a:prstGeom>
        </p:spPr>
        <p:txBody>
          <a:bodyPr anchor="b"/>
          <a:lstStyle>
            <a:lvl1pPr>
              <a:defRPr sz="2400"/>
            </a:lvl1pPr>
          </a:lstStyle>
          <a:p>
            <a:r>
              <a:rPr lang="en-US"/>
              <a:t>Click to edit Master title style</a:t>
            </a:r>
            <a:endParaRPr lang="en-US"/>
          </a:p>
        </p:txBody>
      </p:sp>
      <p:sp>
        <p:nvSpPr>
          <p:cNvPr id="3" name="Content Placeholder 2"/>
          <p:cNvSpPr>
            <a:spLocks noGrp="1"/>
          </p:cNvSpPr>
          <p:nvPr>
            <p:ph idx="1"/>
          </p:nvPr>
        </p:nvSpPr>
        <p:spPr>
          <a:xfrm>
            <a:off x="3887391" y="740569"/>
            <a:ext cx="4629150" cy="3655219"/>
          </a:xfrm>
          <a:prstGeom prst="rect">
            <a:avLst/>
          </a:prstGeo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endParaRPr lang="en-US"/>
          </a:p>
        </p:txBody>
      </p:sp>
      <p:sp>
        <p:nvSpPr>
          <p:cNvPr id="5" name="Date Placeholder 4"/>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fld>
            <a:endParaRPr lang="en-US"/>
          </a:p>
        </p:txBody>
      </p:sp>
      <p:sp>
        <p:nvSpPr>
          <p:cNvPr id="6" name="Footer Placeholder 5"/>
          <p:cNvSpPr>
            <a:spLocks noGrp="1"/>
          </p:cNvSpPr>
          <p:nvPr>
            <p:ph type="ftr" sz="quarter" idx="11"/>
          </p:nvPr>
        </p:nvSpPr>
        <p:spPr>
          <a:xfrm>
            <a:off x="3028950" y="4767263"/>
            <a:ext cx="3086100" cy="273844"/>
          </a:xfrm>
          <a:prstGeom prst="rect">
            <a:avLst/>
          </a:prstGeom>
        </p:spPr>
        <p:txBody>
          <a:bodyPr/>
          <a:lstStyle/>
          <a:p>
            <a:endParaRPr lang="en-US"/>
          </a:p>
        </p:txBody>
      </p:sp>
      <p:sp>
        <p:nvSpPr>
          <p:cNvPr id="7" name="Slide Number Placeholder 6"/>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fld>
            <a:endParaRPr lang="en-US"/>
          </a:p>
        </p:txBody>
      </p:sp>
    </p:spTree>
  </p:cSld>
  <p:clrMapOvr>
    <a:masterClrMapping/>
  </p:clrMapOvr>
  <p:transition spd="slow">
    <p:randomBar dir="vert"/>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a:prstGeom prst="rect">
            <a:avLst/>
          </a:prstGeom>
        </p:spPr>
        <p:txBody>
          <a:bodyPr anchor="b"/>
          <a:lstStyle>
            <a:lvl1pPr>
              <a:defRPr sz="2400"/>
            </a:lvl1pPr>
          </a:lstStyle>
          <a:p>
            <a:r>
              <a:rPr lang="en-US"/>
              <a:t>Click to edit Master title style</a:t>
            </a:r>
            <a:endParaRPr lang="en-US"/>
          </a:p>
        </p:txBody>
      </p:sp>
      <p:sp>
        <p:nvSpPr>
          <p:cNvPr id="3" name="Picture Placeholder 2"/>
          <p:cNvSpPr>
            <a:spLocks noGrp="1"/>
          </p:cNvSpPr>
          <p:nvPr>
            <p:ph type="pic" idx="1"/>
          </p:nvPr>
        </p:nvSpPr>
        <p:spPr>
          <a:xfrm>
            <a:off x="3887391" y="740569"/>
            <a:ext cx="4629150" cy="3655219"/>
          </a:xfrm>
          <a:prstGeom prst="rect">
            <a:avLst/>
          </a:prstGeo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endParaRPr lang="en-US"/>
          </a:p>
        </p:txBody>
      </p:sp>
      <p:sp>
        <p:nvSpPr>
          <p:cNvPr id="5" name="Date Placeholder 4"/>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fld>
            <a:endParaRPr lang="en-US"/>
          </a:p>
        </p:txBody>
      </p:sp>
      <p:sp>
        <p:nvSpPr>
          <p:cNvPr id="6" name="Footer Placeholder 5"/>
          <p:cNvSpPr>
            <a:spLocks noGrp="1"/>
          </p:cNvSpPr>
          <p:nvPr>
            <p:ph type="ftr" sz="quarter" idx="11"/>
          </p:nvPr>
        </p:nvSpPr>
        <p:spPr>
          <a:xfrm>
            <a:off x="3028950" y="4767263"/>
            <a:ext cx="3086100" cy="273844"/>
          </a:xfrm>
          <a:prstGeom prst="rect">
            <a:avLst/>
          </a:prstGeom>
        </p:spPr>
        <p:txBody>
          <a:bodyPr/>
          <a:lstStyle/>
          <a:p>
            <a:endParaRPr lang="en-US"/>
          </a:p>
        </p:txBody>
      </p:sp>
      <p:sp>
        <p:nvSpPr>
          <p:cNvPr id="7" name="Slide Number Placeholder 6"/>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fld>
            <a:endParaRPr lang="en-US"/>
          </a:p>
        </p:txBody>
      </p:sp>
    </p:spTree>
  </p:cSld>
  <p:clrMapOvr>
    <a:masterClrMapping/>
  </p:clrMapOvr>
  <p:transition spd="slow">
    <p:randomBar dir="vert"/>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28650" y="273844"/>
            <a:ext cx="7886700" cy="994172"/>
          </a:xfrm>
          <a:prstGeom prst="rect">
            <a:avLst/>
          </a:prstGeom>
        </p:spPr>
        <p:txBody>
          <a:bodyPr/>
          <a:lstStyle/>
          <a:p>
            <a:r>
              <a:rPr lang="en-US"/>
              <a:t>Click to edit Master title style</a:t>
            </a:r>
            <a:endParaRPr lang="en-US"/>
          </a:p>
        </p:txBody>
      </p:sp>
      <p:sp>
        <p:nvSpPr>
          <p:cNvPr id="3" name="Vertical Text Placeholder 2"/>
          <p:cNvSpPr>
            <a:spLocks noGrp="1"/>
          </p:cNvSpPr>
          <p:nvPr>
            <p:ph type="body" orient="vert" idx="1"/>
          </p:nvPr>
        </p:nvSpPr>
        <p:spPr>
          <a:xfrm>
            <a:off x="628650" y="1369219"/>
            <a:ext cx="7886700" cy="3263504"/>
          </a:xfrm>
          <a:prstGeom prst="rect">
            <a:avLst/>
          </a:prstGeo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fld>
            <a:endParaRPr lang="en-US"/>
          </a:p>
        </p:txBody>
      </p:sp>
      <p:sp>
        <p:nvSpPr>
          <p:cNvPr id="5" name="Footer Placeholder 4"/>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fld>
            <a:endParaRPr lang="en-US"/>
          </a:p>
        </p:txBody>
      </p:sp>
    </p:spTree>
  </p:cSld>
  <p:clrMapOvr>
    <a:masterClrMapping/>
  </p:clrMapOvr>
  <p:transition spd="slow">
    <p:randomBar dir="vert"/>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a:prstGeom prst="rect">
            <a:avLst/>
          </a:prstGeo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628650" y="273844"/>
            <a:ext cx="5800725" cy="4358879"/>
          </a:xfrm>
          <a:prstGeom prst="rect">
            <a:avLst/>
          </a:prstGeo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fld>
            <a:endParaRPr lang="en-US"/>
          </a:p>
        </p:txBody>
      </p:sp>
      <p:sp>
        <p:nvSpPr>
          <p:cNvPr id="5" name="Footer Placeholder 4"/>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fld>
            <a:endParaRPr lang="en-US"/>
          </a:p>
        </p:txBody>
      </p:sp>
    </p:spTree>
  </p:cSld>
  <p:clrMapOvr>
    <a:masterClrMapping/>
  </p:clrMapOvr>
  <p:transition spd="slow">
    <p:randomBar dir="vert"/>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a:prstGeom prst="rect">
            <a:avLst/>
          </a:prstGeom>
        </p:spPr>
        <p:txBody>
          <a:bodyPr anchor="b"/>
          <a:lstStyle>
            <a:lvl1pPr algn="ctr">
              <a:defRPr sz="4500"/>
            </a:lvl1pPr>
          </a:lstStyle>
          <a:p>
            <a:r>
              <a:rPr lang="en-US"/>
              <a:t>Click to edit Master title style</a:t>
            </a:r>
            <a:endParaRPr lang="en-US"/>
          </a:p>
        </p:txBody>
      </p:sp>
      <p:sp>
        <p:nvSpPr>
          <p:cNvPr id="3" name="Subtitle 2"/>
          <p:cNvSpPr>
            <a:spLocks noGrp="1"/>
          </p:cNvSpPr>
          <p:nvPr>
            <p:ph type="subTitle" idx="1"/>
          </p:nvPr>
        </p:nvSpPr>
        <p:spPr>
          <a:xfrm>
            <a:off x="1143000" y="2701528"/>
            <a:ext cx="6858000" cy="1241822"/>
          </a:xfrm>
          <a:prstGeom prst="rect">
            <a:avLst/>
          </a:prstGeo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a:p>
        </p:txBody>
      </p:sp>
      <p:sp>
        <p:nvSpPr>
          <p:cNvPr id="4" name="Date Placeholder 3"/>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fld>
            <a:endParaRPr lang="en-US"/>
          </a:p>
        </p:txBody>
      </p:sp>
      <p:sp>
        <p:nvSpPr>
          <p:cNvPr id="5" name="Footer Placeholder 4"/>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fld>
            <a:endParaRPr lang="en-US"/>
          </a:p>
        </p:txBody>
      </p:sp>
    </p:spTree>
  </p:cSld>
  <p:clrMapOvr>
    <a:masterClrMapping/>
  </p:clrMapOvr>
  <p:transition spd="slow">
    <p:randomBar dir="vert"/>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273844"/>
            <a:ext cx="7886700" cy="994172"/>
          </a:xfrm>
          <a:prstGeom prst="rect">
            <a:avLst/>
          </a:prstGeom>
        </p:spPr>
        <p:txBody>
          <a:bodyPr/>
          <a:lstStyle/>
          <a:p>
            <a:r>
              <a:rPr lang="en-US"/>
              <a:t>Click to edit Master title style</a:t>
            </a:r>
            <a:endParaRPr lang="en-US"/>
          </a:p>
        </p:txBody>
      </p:sp>
      <p:sp>
        <p:nvSpPr>
          <p:cNvPr id="3" name="Content Placeholder 2"/>
          <p:cNvSpPr>
            <a:spLocks noGrp="1"/>
          </p:cNvSpPr>
          <p:nvPr>
            <p:ph idx="1"/>
          </p:nvPr>
        </p:nvSpPr>
        <p:spPr>
          <a:xfrm>
            <a:off x="628650" y="1369219"/>
            <a:ext cx="7886700" cy="3263504"/>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fld>
            <a:endParaRPr lang="en-US"/>
          </a:p>
        </p:txBody>
      </p:sp>
      <p:sp>
        <p:nvSpPr>
          <p:cNvPr id="5" name="Footer Placeholder 4"/>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fld>
            <a:endParaRPr lang="en-US"/>
          </a:p>
        </p:txBody>
      </p:sp>
    </p:spTree>
  </p:cSld>
  <p:clrMapOvr>
    <a:masterClrMapping/>
  </p:clrMapOvr>
  <p:transition spd="slow">
    <p:randomBar dir="vert"/>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a:prstGeom prst="rect">
            <a:avLst/>
          </a:prstGeom>
        </p:spPr>
        <p:txBody>
          <a:bodyPr anchor="b"/>
          <a:lstStyle>
            <a:lvl1pPr>
              <a:defRPr sz="4500"/>
            </a:lvl1pPr>
          </a:lstStyle>
          <a:p>
            <a:r>
              <a:rPr lang="en-US"/>
              <a:t>Click to edit Master title style</a:t>
            </a:r>
            <a:endParaRPr lang="en-US"/>
          </a:p>
        </p:txBody>
      </p:sp>
      <p:sp>
        <p:nvSpPr>
          <p:cNvPr id="3" name="Text Placeholder 2"/>
          <p:cNvSpPr>
            <a:spLocks noGrp="1"/>
          </p:cNvSpPr>
          <p:nvPr>
            <p:ph type="body" idx="1"/>
          </p:nvPr>
        </p:nvSpPr>
        <p:spPr>
          <a:xfrm>
            <a:off x="623888" y="3442098"/>
            <a:ext cx="7886700" cy="1125140"/>
          </a:xfrm>
          <a:prstGeom prst="rect">
            <a:avLst/>
          </a:prstGeo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fld>
            <a:endParaRPr lang="en-US"/>
          </a:p>
        </p:txBody>
      </p:sp>
      <p:sp>
        <p:nvSpPr>
          <p:cNvPr id="5" name="Footer Placeholder 4"/>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fld>
            <a:endParaRPr lang="en-US"/>
          </a:p>
        </p:txBody>
      </p:sp>
    </p:spTree>
  </p:cSld>
  <p:clrMapOvr>
    <a:masterClrMapping/>
  </p:clrMapOvr>
  <p:transition spd="slow">
    <p:randomBar dir="vert"/>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273844"/>
            <a:ext cx="7886700" cy="994172"/>
          </a:xfrm>
          <a:prstGeom prst="rect">
            <a:avLst/>
          </a:prstGeom>
        </p:spPr>
        <p:txBody>
          <a:bodyPr/>
          <a:lstStyle/>
          <a:p>
            <a:r>
              <a:rPr lang="en-US"/>
              <a:t>Click to edit Master title style</a:t>
            </a:r>
            <a:endParaRPr lang="en-US"/>
          </a:p>
        </p:txBody>
      </p:sp>
      <p:sp>
        <p:nvSpPr>
          <p:cNvPr id="3" name="Content Placeholder 2"/>
          <p:cNvSpPr>
            <a:spLocks noGrp="1"/>
          </p:cNvSpPr>
          <p:nvPr>
            <p:ph sz="half" idx="1"/>
          </p:nvPr>
        </p:nvSpPr>
        <p:spPr>
          <a:xfrm>
            <a:off x="628650" y="1369219"/>
            <a:ext cx="3886200" cy="3263504"/>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4629150" y="1369219"/>
            <a:ext cx="3886200" cy="3263504"/>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fld>
            <a:endParaRPr lang="en-US"/>
          </a:p>
        </p:txBody>
      </p:sp>
      <p:sp>
        <p:nvSpPr>
          <p:cNvPr id="6" name="Footer Placeholder 5"/>
          <p:cNvSpPr>
            <a:spLocks noGrp="1"/>
          </p:cNvSpPr>
          <p:nvPr>
            <p:ph type="ftr" sz="quarter" idx="11"/>
          </p:nvPr>
        </p:nvSpPr>
        <p:spPr>
          <a:xfrm>
            <a:off x="3028950" y="4767263"/>
            <a:ext cx="3086100" cy="273844"/>
          </a:xfrm>
          <a:prstGeom prst="rect">
            <a:avLst/>
          </a:prstGeom>
        </p:spPr>
        <p:txBody>
          <a:bodyPr/>
          <a:lstStyle/>
          <a:p>
            <a:endParaRPr lang="en-US"/>
          </a:p>
        </p:txBody>
      </p:sp>
      <p:sp>
        <p:nvSpPr>
          <p:cNvPr id="7" name="Slide Number Placeholder 6"/>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fld>
            <a:endParaRPr lang="en-US"/>
          </a:p>
        </p:txBody>
      </p:sp>
    </p:spTree>
  </p:cSld>
  <p:clrMapOvr>
    <a:masterClrMapping/>
  </p:clrMapOvr>
  <p:transition spd="slow">
    <p:randomBar dir="vert"/>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2">
  <p:cSld name="CUSTOM_12_1">
    <p:spTree>
      <p:nvGrpSpPr>
        <p:cNvPr id="1" name="Shape 582"/>
        <p:cNvGrpSpPr/>
        <p:nvPr/>
      </p:nvGrpSpPr>
      <p:grpSpPr>
        <a:xfrm>
          <a:off x="0" y="0"/>
          <a:ext cx="0" cy="0"/>
          <a:chOff x="0" y="0"/>
          <a:chExt cx="0" cy="0"/>
        </a:xfrm>
      </p:grpSpPr>
      <p:sp>
        <p:nvSpPr>
          <p:cNvPr id="583" name="Google Shape;583;p22"/>
          <p:cNvSpPr txBox="1">
            <a:spLocks noGrp="1"/>
          </p:cNvSpPr>
          <p:nvPr>
            <p:ph type="title"/>
          </p:nvPr>
        </p:nvSpPr>
        <p:spPr>
          <a:xfrm>
            <a:off x="745888" y="1156475"/>
            <a:ext cx="2327100" cy="747900"/>
          </a:xfrm>
          <a:prstGeom prst="rect">
            <a:avLst/>
          </a:prstGeom>
        </p:spPr>
        <p:txBody>
          <a:bodyPr spcFirstLastPara="1" wrap="square" lIns="91425" tIns="91425" rIns="91425" bIns="91425" anchor="ctr" anchorCtr="0">
            <a:noAutofit/>
          </a:bodyPr>
          <a:lstStyle>
            <a:lvl1pPr lvl="0" rtl="0">
              <a:lnSpc>
                <a:spcPct val="90000"/>
              </a:lnSpc>
              <a:spcBef>
                <a:spcPts val="0"/>
              </a:spcBef>
              <a:spcAft>
                <a:spcPts val="0"/>
              </a:spcAft>
              <a:buSzPts val="2000"/>
              <a:buNone/>
              <a:defRPr sz="2400" b="1">
                <a:solidFill>
                  <a:schemeClr val="accent6"/>
                </a:solidFill>
              </a:defRPr>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p:txBody>
      </p:sp>
      <p:sp>
        <p:nvSpPr>
          <p:cNvPr id="584" name="Google Shape;584;p22"/>
          <p:cNvSpPr txBox="1">
            <a:spLocks noGrp="1"/>
          </p:cNvSpPr>
          <p:nvPr>
            <p:ph type="title" idx="2"/>
          </p:nvPr>
        </p:nvSpPr>
        <p:spPr>
          <a:xfrm>
            <a:off x="6058075" y="2256275"/>
            <a:ext cx="2327100" cy="747900"/>
          </a:xfrm>
          <a:prstGeom prst="rect">
            <a:avLst/>
          </a:prstGeom>
        </p:spPr>
        <p:txBody>
          <a:bodyPr spcFirstLastPara="1" wrap="square" lIns="91425" tIns="91425" rIns="91425" bIns="91425" anchor="ctr" anchorCtr="0">
            <a:noAutofit/>
          </a:bodyPr>
          <a:lstStyle>
            <a:lvl1pPr lvl="0" rtl="0">
              <a:lnSpc>
                <a:spcPct val="90000"/>
              </a:lnSpc>
              <a:spcBef>
                <a:spcPts val="0"/>
              </a:spcBef>
              <a:spcAft>
                <a:spcPts val="0"/>
              </a:spcAft>
              <a:buSzPts val="2000"/>
              <a:buNone/>
              <a:defRPr sz="2400" b="1">
                <a:solidFill>
                  <a:schemeClr val="accent6"/>
                </a:solidFill>
              </a:defRPr>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p:txBody>
      </p:sp>
      <p:sp>
        <p:nvSpPr>
          <p:cNvPr id="585" name="Google Shape;585;p22"/>
          <p:cNvSpPr txBox="1">
            <a:spLocks noGrp="1"/>
          </p:cNvSpPr>
          <p:nvPr>
            <p:ph type="subTitle" idx="1"/>
          </p:nvPr>
        </p:nvSpPr>
        <p:spPr>
          <a:xfrm>
            <a:off x="745925" y="1904350"/>
            <a:ext cx="2327100" cy="10017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1"/>
              </a:buClr>
              <a:buSzPts val="1600"/>
              <a:buNone/>
              <a:defRPr sz="1600"/>
            </a:lvl1pPr>
            <a:lvl2pPr lvl="1" rtl="0">
              <a:spcBef>
                <a:spcPts val="0"/>
              </a:spcBef>
              <a:spcAft>
                <a:spcPts val="0"/>
              </a:spcAft>
              <a:buClr>
                <a:schemeClr val="accent1"/>
              </a:buClr>
              <a:buSzPts val="1600"/>
              <a:buNone/>
              <a:defRPr sz="1600">
                <a:solidFill>
                  <a:schemeClr val="accent1"/>
                </a:solidFill>
              </a:defRPr>
            </a:lvl2pPr>
            <a:lvl3pPr lvl="2" rtl="0">
              <a:spcBef>
                <a:spcPts val="0"/>
              </a:spcBef>
              <a:spcAft>
                <a:spcPts val="0"/>
              </a:spcAft>
              <a:buClr>
                <a:schemeClr val="accent1"/>
              </a:buClr>
              <a:buSzPts val="1600"/>
              <a:buNone/>
              <a:defRPr sz="1600">
                <a:solidFill>
                  <a:schemeClr val="accent1"/>
                </a:solidFill>
              </a:defRPr>
            </a:lvl3pPr>
            <a:lvl4pPr lvl="3" rtl="0">
              <a:spcBef>
                <a:spcPts val="0"/>
              </a:spcBef>
              <a:spcAft>
                <a:spcPts val="0"/>
              </a:spcAft>
              <a:buClr>
                <a:schemeClr val="accent1"/>
              </a:buClr>
              <a:buSzPts val="1600"/>
              <a:buNone/>
              <a:defRPr sz="1600">
                <a:solidFill>
                  <a:schemeClr val="accent1"/>
                </a:solidFill>
              </a:defRPr>
            </a:lvl4pPr>
            <a:lvl5pPr lvl="4" rtl="0">
              <a:spcBef>
                <a:spcPts val="0"/>
              </a:spcBef>
              <a:spcAft>
                <a:spcPts val="0"/>
              </a:spcAft>
              <a:buClr>
                <a:schemeClr val="accent1"/>
              </a:buClr>
              <a:buSzPts val="1600"/>
              <a:buNone/>
              <a:defRPr sz="1600">
                <a:solidFill>
                  <a:schemeClr val="accent1"/>
                </a:solidFill>
              </a:defRPr>
            </a:lvl5pPr>
            <a:lvl6pPr lvl="5" rtl="0">
              <a:spcBef>
                <a:spcPts val="0"/>
              </a:spcBef>
              <a:spcAft>
                <a:spcPts val="0"/>
              </a:spcAft>
              <a:buClr>
                <a:schemeClr val="accent1"/>
              </a:buClr>
              <a:buSzPts val="1600"/>
              <a:buNone/>
              <a:defRPr sz="1600">
                <a:solidFill>
                  <a:schemeClr val="accent1"/>
                </a:solidFill>
              </a:defRPr>
            </a:lvl6pPr>
            <a:lvl7pPr lvl="6" rtl="0">
              <a:spcBef>
                <a:spcPts val="0"/>
              </a:spcBef>
              <a:spcAft>
                <a:spcPts val="0"/>
              </a:spcAft>
              <a:buClr>
                <a:schemeClr val="accent1"/>
              </a:buClr>
              <a:buSzPts val="1600"/>
              <a:buNone/>
              <a:defRPr sz="1600">
                <a:solidFill>
                  <a:schemeClr val="accent1"/>
                </a:solidFill>
              </a:defRPr>
            </a:lvl7pPr>
            <a:lvl8pPr lvl="7" rtl="0">
              <a:spcBef>
                <a:spcPts val="0"/>
              </a:spcBef>
              <a:spcAft>
                <a:spcPts val="0"/>
              </a:spcAft>
              <a:buClr>
                <a:schemeClr val="accent1"/>
              </a:buClr>
              <a:buSzPts val="1600"/>
              <a:buNone/>
              <a:defRPr sz="1600">
                <a:solidFill>
                  <a:schemeClr val="accent1"/>
                </a:solidFill>
              </a:defRPr>
            </a:lvl8pPr>
            <a:lvl9pPr lvl="8" rtl="0">
              <a:spcBef>
                <a:spcPts val="0"/>
              </a:spcBef>
              <a:spcAft>
                <a:spcPts val="0"/>
              </a:spcAft>
              <a:buClr>
                <a:schemeClr val="accent1"/>
              </a:buClr>
              <a:buSzPts val="1600"/>
              <a:buNone/>
              <a:defRPr sz="1600">
                <a:solidFill>
                  <a:schemeClr val="accent1"/>
                </a:solidFill>
              </a:defRPr>
            </a:lvl9pPr>
          </a:lstStyle>
          <a:p/>
        </p:txBody>
      </p:sp>
      <p:sp>
        <p:nvSpPr>
          <p:cNvPr id="586" name="Google Shape;586;p22"/>
          <p:cNvSpPr txBox="1">
            <a:spLocks noGrp="1"/>
          </p:cNvSpPr>
          <p:nvPr>
            <p:ph type="subTitle" idx="3"/>
          </p:nvPr>
        </p:nvSpPr>
        <p:spPr>
          <a:xfrm>
            <a:off x="6058075" y="3004200"/>
            <a:ext cx="2327100" cy="10017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1"/>
              </a:buClr>
              <a:buSzPts val="1600"/>
              <a:buNone/>
              <a:defRPr sz="1600"/>
            </a:lvl1pPr>
            <a:lvl2pPr lvl="1" rtl="0">
              <a:spcBef>
                <a:spcPts val="0"/>
              </a:spcBef>
              <a:spcAft>
                <a:spcPts val="0"/>
              </a:spcAft>
              <a:buClr>
                <a:schemeClr val="accent1"/>
              </a:buClr>
              <a:buSzPts val="1600"/>
              <a:buNone/>
              <a:defRPr sz="1600">
                <a:solidFill>
                  <a:schemeClr val="accent1"/>
                </a:solidFill>
              </a:defRPr>
            </a:lvl2pPr>
            <a:lvl3pPr lvl="2" rtl="0">
              <a:spcBef>
                <a:spcPts val="0"/>
              </a:spcBef>
              <a:spcAft>
                <a:spcPts val="0"/>
              </a:spcAft>
              <a:buClr>
                <a:schemeClr val="accent1"/>
              </a:buClr>
              <a:buSzPts val="1600"/>
              <a:buNone/>
              <a:defRPr sz="1600">
                <a:solidFill>
                  <a:schemeClr val="accent1"/>
                </a:solidFill>
              </a:defRPr>
            </a:lvl3pPr>
            <a:lvl4pPr lvl="3" rtl="0">
              <a:spcBef>
                <a:spcPts val="0"/>
              </a:spcBef>
              <a:spcAft>
                <a:spcPts val="0"/>
              </a:spcAft>
              <a:buClr>
                <a:schemeClr val="accent1"/>
              </a:buClr>
              <a:buSzPts val="1600"/>
              <a:buNone/>
              <a:defRPr sz="1600">
                <a:solidFill>
                  <a:schemeClr val="accent1"/>
                </a:solidFill>
              </a:defRPr>
            </a:lvl4pPr>
            <a:lvl5pPr lvl="4" rtl="0">
              <a:spcBef>
                <a:spcPts val="0"/>
              </a:spcBef>
              <a:spcAft>
                <a:spcPts val="0"/>
              </a:spcAft>
              <a:buClr>
                <a:schemeClr val="accent1"/>
              </a:buClr>
              <a:buSzPts val="1600"/>
              <a:buNone/>
              <a:defRPr sz="1600">
                <a:solidFill>
                  <a:schemeClr val="accent1"/>
                </a:solidFill>
              </a:defRPr>
            </a:lvl5pPr>
            <a:lvl6pPr lvl="5" rtl="0">
              <a:spcBef>
                <a:spcPts val="0"/>
              </a:spcBef>
              <a:spcAft>
                <a:spcPts val="0"/>
              </a:spcAft>
              <a:buClr>
                <a:schemeClr val="accent1"/>
              </a:buClr>
              <a:buSzPts val="1600"/>
              <a:buNone/>
              <a:defRPr sz="1600">
                <a:solidFill>
                  <a:schemeClr val="accent1"/>
                </a:solidFill>
              </a:defRPr>
            </a:lvl6pPr>
            <a:lvl7pPr lvl="6" rtl="0">
              <a:spcBef>
                <a:spcPts val="0"/>
              </a:spcBef>
              <a:spcAft>
                <a:spcPts val="0"/>
              </a:spcAft>
              <a:buClr>
                <a:schemeClr val="accent1"/>
              </a:buClr>
              <a:buSzPts val="1600"/>
              <a:buNone/>
              <a:defRPr sz="1600">
                <a:solidFill>
                  <a:schemeClr val="accent1"/>
                </a:solidFill>
              </a:defRPr>
            </a:lvl7pPr>
            <a:lvl8pPr lvl="7" rtl="0">
              <a:spcBef>
                <a:spcPts val="0"/>
              </a:spcBef>
              <a:spcAft>
                <a:spcPts val="0"/>
              </a:spcAft>
              <a:buClr>
                <a:schemeClr val="accent1"/>
              </a:buClr>
              <a:buSzPts val="1600"/>
              <a:buNone/>
              <a:defRPr sz="1600">
                <a:solidFill>
                  <a:schemeClr val="accent1"/>
                </a:solidFill>
              </a:defRPr>
            </a:lvl8pPr>
            <a:lvl9pPr lvl="8" rtl="0">
              <a:spcBef>
                <a:spcPts val="0"/>
              </a:spcBef>
              <a:spcAft>
                <a:spcPts val="0"/>
              </a:spcAft>
              <a:buClr>
                <a:schemeClr val="accent1"/>
              </a:buClr>
              <a:buSzPts val="1600"/>
              <a:buNone/>
              <a:defRPr sz="1600">
                <a:solidFill>
                  <a:schemeClr val="accent1"/>
                </a:solidFill>
              </a:defRPr>
            </a:lvl9pPr>
          </a:lstStyle>
          <a:p/>
        </p:txBody>
      </p:sp>
      <p:sp>
        <p:nvSpPr>
          <p:cNvPr id="587" name="Google Shape;587;p22"/>
          <p:cNvSpPr txBox="1">
            <a:spLocks noGrp="1"/>
          </p:cNvSpPr>
          <p:nvPr>
            <p:ph type="title" idx="4"/>
          </p:nvPr>
        </p:nvSpPr>
        <p:spPr>
          <a:xfrm>
            <a:off x="758775" y="391234"/>
            <a:ext cx="7626300" cy="5727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6"/>
              </a:buClr>
              <a:buSzPts val="3500"/>
              <a:buNone/>
              <a:defRPr>
                <a:solidFill>
                  <a:schemeClr val="accent6"/>
                </a:solidFill>
              </a:defRPr>
            </a:lvl1pPr>
            <a:lvl2pPr lvl="1" rtl="0">
              <a:spcBef>
                <a:spcPts val="0"/>
              </a:spcBef>
              <a:spcAft>
                <a:spcPts val="0"/>
              </a:spcAft>
              <a:buClr>
                <a:schemeClr val="accent6"/>
              </a:buClr>
              <a:buSzPts val="3500"/>
              <a:buNone/>
              <a:defRPr>
                <a:solidFill>
                  <a:schemeClr val="accent6"/>
                </a:solidFill>
              </a:defRPr>
            </a:lvl2pPr>
            <a:lvl3pPr lvl="2" rtl="0">
              <a:spcBef>
                <a:spcPts val="0"/>
              </a:spcBef>
              <a:spcAft>
                <a:spcPts val="0"/>
              </a:spcAft>
              <a:buClr>
                <a:schemeClr val="accent6"/>
              </a:buClr>
              <a:buSzPts val="3500"/>
              <a:buNone/>
              <a:defRPr>
                <a:solidFill>
                  <a:schemeClr val="accent6"/>
                </a:solidFill>
              </a:defRPr>
            </a:lvl3pPr>
            <a:lvl4pPr lvl="3" rtl="0">
              <a:spcBef>
                <a:spcPts val="0"/>
              </a:spcBef>
              <a:spcAft>
                <a:spcPts val="0"/>
              </a:spcAft>
              <a:buClr>
                <a:schemeClr val="accent6"/>
              </a:buClr>
              <a:buSzPts val="3500"/>
              <a:buNone/>
              <a:defRPr>
                <a:solidFill>
                  <a:schemeClr val="accent6"/>
                </a:solidFill>
              </a:defRPr>
            </a:lvl4pPr>
            <a:lvl5pPr lvl="4" rtl="0">
              <a:spcBef>
                <a:spcPts val="0"/>
              </a:spcBef>
              <a:spcAft>
                <a:spcPts val="0"/>
              </a:spcAft>
              <a:buClr>
                <a:schemeClr val="accent6"/>
              </a:buClr>
              <a:buSzPts val="3500"/>
              <a:buNone/>
              <a:defRPr>
                <a:solidFill>
                  <a:schemeClr val="accent6"/>
                </a:solidFill>
              </a:defRPr>
            </a:lvl5pPr>
            <a:lvl6pPr lvl="5" rtl="0">
              <a:spcBef>
                <a:spcPts val="0"/>
              </a:spcBef>
              <a:spcAft>
                <a:spcPts val="0"/>
              </a:spcAft>
              <a:buClr>
                <a:schemeClr val="accent6"/>
              </a:buClr>
              <a:buSzPts val="3500"/>
              <a:buNone/>
              <a:defRPr>
                <a:solidFill>
                  <a:schemeClr val="accent6"/>
                </a:solidFill>
              </a:defRPr>
            </a:lvl6pPr>
            <a:lvl7pPr lvl="6" rtl="0">
              <a:spcBef>
                <a:spcPts val="0"/>
              </a:spcBef>
              <a:spcAft>
                <a:spcPts val="0"/>
              </a:spcAft>
              <a:buClr>
                <a:schemeClr val="accent6"/>
              </a:buClr>
              <a:buSzPts val="3500"/>
              <a:buNone/>
              <a:defRPr>
                <a:solidFill>
                  <a:schemeClr val="accent6"/>
                </a:solidFill>
              </a:defRPr>
            </a:lvl7pPr>
            <a:lvl8pPr lvl="7" rtl="0">
              <a:spcBef>
                <a:spcPts val="0"/>
              </a:spcBef>
              <a:spcAft>
                <a:spcPts val="0"/>
              </a:spcAft>
              <a:buClr>
                <a:schemeClr val="accent6"/>
              </a:buClr>
              <a:buSzPts val="3500"/>
              <a:buNone/>
              <a:defRPr>
                <a:solidFill>
                  <a:schemeClr val="accent6"/>
                </a:solidFill>
              </a:defRPr>
            </a:lvl8pPr>
            <a:lvl9pPr lvl="8" rtl="0">
              <a:spcBef>
                <a:spcPts val="0"/>
              </a:spcBef>
              <a:spcAft>
                <a:spcPts val="0"/>
              </a:spcAft>
              <a:buClr>
                <a:schemeClr val="accent6"/>
              </a:buClr>
              <a:buSzPts val="3500"/>
              <a:buNone/>
              <a:defRPr>
                <a:solidFill>
                  <a:schemeClr val="accent6"/>
                </a:solidFill>
              </a:defRPr>
            </a:lvl9pPr>
          </a:lstStyle>
          <a:p/>
        </p:txBody>
      </p:sp>
      <p:grpSp>
        <p:nvGrpSpPr>
          <p:cNvPr id="588" name="Google Shape;588;p22"/>
          <p:cNvGrpSpPr/>
          <p:nvPr/>
        </p:nvGrpSpPr>
        <p:grpSpPr>
          <a:xfrm>
            <a:off x="-1614447" y="-668745"/>
            <a:ext cx="12693753" cy="6889485"/>
            <a:chOff x="-1614447" y="-668745"/>
            <a:chExt cx="12693753" cy="6889485"/>
          </a:xfrm>
        </p:grpSpPr>
        <p:grpSp>
          <p:nvGrpSpPr>
            <p:cNvPr id="589" name="Google Shape;589;p22"/>
            <p:cNvGrpSpPr/>
            <p:nvPr/>
          </p:nvGrpSpPr>
          <p:grpSpPr>
            <a:xfrm>
              <a:off x="-1614447" y="4335248"/>
              <a:ext cx="2795340" cy="1885492"/>
              <a:chOff x="965100" y="1428788"/>
              <a:chExt cx="1354200" cy="913425"/>
            </a:xfrm>
          </p:grpSpPr>
          <p:sp>
            <p:nvSpPr>
              <p:cNvPr id="590" name="Google Shape;590;p22"/>
              <p:cNvSpPr/>
              <p:nvPr/>
            </p:nvSpPr>
            <p:spPr>
              <a:xfrm>
                <a:off x="1024800" y="1480513"/>
                <a:ext cx="1238800" cy="803850"/>
              </a:xfrm>
              <a:custGeom>
                <a:avLst/>
                <a:gdLst/>
                <a:ahLst/>
                <a:cxnLst/>
                <a:rect l="l" t="t" r="r" b="b"/>
                <a:pathLst>
                  <a:path w="49552" h="32154" fill="none" extrusionOk="0">
                    <a:moveTo>
                      <a:pt x="4579" y="32153"/>
                    </a:moveTo>
                    <a:cubicBezTo>
                      <a:pt x="3894" y="32153"/>
                      <a:pt x="3122" y="31957"/>
                      <a:pt x="2229" y="31541"/>
                    </a:cubicBezTo>
                    <a:cubicBezTo>
                      <a:pt x="1078" y="31027"/>
                      <a:pt x="416" y="30414"/>
                      <a:pt x="208" y="29668"/>
                    </a:cubicBezTo>
                    <a:cubicBezTo>
                      <a:pt x="0" y="28970"/>
                      <a:pt x="208" y="28284"/>
                      <a:pt x="392" y="27598"/>
                    </a:cubicBezTo>
                    <a:cubicBezTo>
                      <a:pt x="429" y="27439"/>
                      <a:pt x="465" y="27304"/>
                      <a:pt x="514" y="27170"/>
                    </a:cubicBezTo>
                    <a:cubicBezTo>
                      <a:pt x="600" y="26815"/>
                      <a:pt x="661" y="26447"/>
                      <a:pt x="735" y="26092"/>
                    </a:cubicBezTo>
                    <a:cubicBezTo>
                      <a:pt x="894" y="25260"/>
                      <a:pt x="1065" y="24366"/>
                      <a:pt x="1518" y="23631"/>
                    </a:cubicBezTo>
                    <a:cubicBezTo>
                      <a:pt x="2388" y="22235"/>
                      <a:pt x="4041" y="21685"/>
                      <a:pt x="5632" y="21170"/>
                    </a:cubicBezTo>
                    <a:cubicBezTo>
                      <a:pt x="5914" y="21072"/>
                      <a:pt x="6208" y="20987"/>
                      <a:pt x="6477" y="20876"/>
                    </a:cubicBezTo>
                    <a:cubicBezTo>
                      <a:pt x="8240" y="20252"/>
                      <a:pt x="10199" y="18868"/>
                      <a:pt x="9967" y="16995"/>
                    </a:cubicBezTo>
                    <a:cubicBezTo>
                      <a:pt x="9918" y="16603"/>
                      <a:pt x="9783" y="16224"/>
                      <a:pt x="9648" y="15856"/>
                    </a:cubicBezTo>
                    <a:cubicBezTo>
                      <a:pt x="9489" y="15465"/>
                      <a:pt x="9342" y="15048"/>
                      <a:pt x="9306" y="14620"/>
                    </a:cubicBezTo>
                    <a:cubicBezTo>
                      <a:pt x="9220" y="13481"/>
                      <a:pt x="9906" y="12538"/>
                      <a:pt x="10579" y="11620"/>
                    </a:cubicBezTo>
                    <a:cubicBezTo>
                      <a:pt x="11203" y="10763"/>
                      <a:pt x="11865" y="9857"/>
                      <a:pt x="11865" y="8828"/>
                    </a:cubicBezTo>
                    <a:cubicBezTo>
                      <a:pt x="11865" y="8571"/>
                      <a:pt x="11816" y="8326"/>
                      <a:pt x="11791" y="8069"/>
                    </a:cubicBezTo>
                    <a:cubicBezTo>
                      <a:pt x="11754" y="7837"/>
                      <a:pt x="11718" y="7592"/>
                      <a:pt x="11718" y="7359"/>
                    </a:cubicBezTo>
                    <a:cubicBezTo>
                      <a:pt x="11669" y="5510"/>
                      <a:pt x="13469" y="4163"/>
                      <a:pt x="15170" y="3674"/>
                    </a:cubicBezTo>
                    <a:cubicBezTo>
                      <a:pt x="16823" y="3196"/>
                      <a:pt x="18574" y="3233"/>
                      <a:pt x="20252" y="3257"/>
                    </a:cubicBezTo>
                    <a:cubicBezTo>
                      <a:pt x="21696" y="3294"/>
                      <a:pt x="23178" y="3306"/>
                      <a:pt x="24586" y="3025"/>
                    </a:cubicBezTo>
                    <a:cubicBezTo>
                      <a:pt x="25921" y="2768"/>
                      <a:pt x="27206" y="2229"/>
                      <a:pt x="28443" y="1715"/>
                    </a:cubicBezTo>
                    <a:cubicBezTo>
                      <a:pt x="29116" y="1421"/>
                      <a:pt x="29814" y="1127"/>
                      <a:pt x="30537" y="882"/>
                    </a:cubicBezTo>
                    <a:cubicBezTo>
                      <a:pt x="33047" y="13"/>
                      <a:pt x="35128" y="0"/>
                      <a:pt x="36757" y="845"/>
                    </a:cubicBezTo>
                    <a:cubicBezTo>
                      <a:pt x="37797" y="1372"/>
                      <a:pt x="38605" y="2278"/>
                      <a:pt x="39365" y="3135"/>
                    </a:cubicBezTo>
                    <a:cubicBezTo>
                      <a:pt x="40013" y="3857"/>
                      <a:pt x="40687" y="4604"/>
                      <a:pt x="41495" y="5143"/>
                    </a:cubicBezTo>
                    <a:cubicBezTo>
                      <a:pt x="42413" y="5755"/>
                      <a:pt x="43491" y="6098"/>
                      <a:pt x="44531" y="6416"/>
                    </a:cubicBezTo>
                    <a:cubicBezTo>
                      <a:pt x="44972" y="6551"/>
                      <a:pt x="45425" y="6698"/>
                      <a:pt x="45878" y="6857"/>
                    </a:cubicBezTo>
                    <a:cubicBezTo>
                      <a:pt x="47899" y="7604"/>
                      <a:pt x="49552" y="9722"/>
                      <a:pt x="49343" y="11277"/>
                    </a:cubicBezTo>
                    <a:cubicBezTo>
                      <a:pt x="49209" y="12306"/>
                      <a:pt x="48303" y="12967"/>
                      <a:pt x="46772" y="13114"/>
                    </a:cubicBezTo>
                    <a:lnTo>
                      <a:pt x="46503" y="13150"/>
                    </a:lnTo>
                    <a:cubicBezTo>
                      <a:pt x="45046" y="13285"/>
                      <a:pt x="42609" y="13518"/>
                      <a:pt x="42095" y="15024"/>
                    </a:cubicBezTo>
                    <a:cubicBezTo>
                      <a:pt x="41850" y="15734"/>
                      <a:pt x="42083" y="16456"/>
                      <a:pt x="42328" y="17215"/>
                    </a:cubicBezTo>
                    <a:cubicBezTo>
                      <a:pt x="42670" y="18293"/>
                      <a:pt x="43025" y="19407"/>
                      <a:pt x="42058" y="20558"/>
                    </a:cubicBezTo>
                    <a:lnTo>
                      <a:pt x="42058" y="20558"/>
                    </a:lnTo>
                    <a:cubicBezTo>
                      <a:pt x="41838" y="20827"/>
                      <a:pt x="41544" y="21060"/>
                      <a:pt x="41262" y="21268"/>
                    </a:cubicBezTo>
                    <a:cubicBezTo>
                      <a:pt x="40956" y="21513"/>
                      <a:pt x="40638" y="21758"/>
                      <a:pt x="40405" y="22064"/>
                    </a:cubicBezTo>
                    <a:cubicBezTo>
                      <a:pt x="39977" y="22640"/>
                      <a:pt x="39854" y="23374"/>
                      <a:pt x="39720" y="24097"/>
                    </a:cubicBezTo>
                    <a:cubicBezTo>
                      <a:pt x="39585" y="24819"/>
                      <a:pt x="39462" y="25590"/>
                      <a:pt x="38985" y="26190"/>
                    </a:cubicBezTo>
                    <a:cubicBezTo>
                      <a:pt x="38165" y="27243"/>
                      <a:pt x="36659" y="27378"/>
                      <a:pt x="35324" y="27427"/>
                    </a:cubicBezTo>
                    <a:cubicBezTo>
                      <a:pt x="33794" y="27476"/>
                      <a:pt x="31896" y="27537"/>
                      <a:pt x="30402" y="26643"/>
                    </a:cubicBezTo>
                    <a:cubicBezTo>
                      <a:pt x="30169" y="26509"/>
                      <a:pt x="29961" y="26362"/>
                      <a:pt x="29741" y="26203"/>
                    </a:cubicBezTo>
                    <a:cubicBezTo>
                      <a:pt x="29447" y="25994"/>
                      <a:pt x="29141" y="25774"/>
                      <a:pt x="28810" y="25603"/>
                    </a:cubicBezTo>
                    <a:cubicBezTo>
                      <a:pt x="26986" y="24745"/>
                      <a:pt x="24880" y="25872"/>
                      <a:pt x="23778" y="26631"/>
                    </a:cubicBezTo>
                    <a:cubicBezTo>
                      <a:pt x="23423" y="26876"/>
                      <a:pt x="23080" y="27121"/>
                      <a:pt x="22749" y="27378"/>
                    </a:cubicBezTo>
                    <a:cubicBezTo>
                      <a:pt x="21635" y="28211"/>
                      <a:pt x="20472" y="29068"/>
                      <a:pt x="19101" y="29374"/>
                    </a:cubicBezTo>
                    <a:cubicBezTo>
                      <a:pt x="17668" y="29692"/>
                      <a:pt x="16138" y="29386"/>
                      <a:pt x="14656" y="29080"/>
                    </a:cubicBezTo>
                    <a:cubicBezTo>
                      <a:pt x="12771" y="28700"/>
                      <a:pt x="10995" y="28333"/>
                      <a:pt x="9404" y="29190"/>
                    </a:cubicBezTo>
                    <a:cubicBezTo>
                      <a:pt x="8791" y="29508"/>
                      <a:pt x="8265" y="29998"/>
                      <a:pt x="7751" y="30476"/>
                    </a:cubicBezTo>
                    <a:cubicBezTo>
                      <a:pt x="7065" y="31112"/>
                      <a:pt x="6343" y="31786"/>
                      <a:pt x="5412" y="32031"/>
                    </a:cubicBezTo>
                    <a:cubicBezTo>
                      <a:pt x="5130" y="32129"/>
                      <a:pt x="4861" y="32153"/>
                      <a:pt x="4579" y="3215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91" name="Google Shape;591;p22"/>
              <p:cNvSpPr/>
              <p:nvPr/>
            </p:nvSpPr>
            <p:spPr>
              <a:xfrm>
                <a:off x="1115700" y="1572038"/>
                <a:ext cx="1019650" cy="629350"/>
              </a:xfrm>
              <a:custGeom>
                <a:avLst/>
                <a:gdLst/>
                <a:ahLst/>
                <a:cxnLst/>
                <a:rect l="l" t="t" r="r" b="b"/>
                <a:pathLst>
                  <a:path w="40786" h="25174" fill="none" extrusionOk="0">
                    <a:moveTo>
                      <a:pt x="576" y="25149"/>
                    </a:moveTo>
                    <a:cubicBezTo>
                      <a:pt x="392" y="25149"/>
                      <a:pt x="184" y="25088"/>
                      <a:pt x="37" y="24807"/>
                    </a:cubicBezTo>
                    <a:cubicBezTo>
                      <a:pt x="1" y="24696"/>
                      <a:pt x="37" y="24599"/>
                      <a:pt x="99" y="24488"/>
                    </a:cubicBezTo>
                    <a:cubicBezTo>
                      <a:pt x="135" y="24439"/>
                      <a:pt x="148" y="24378"/>
                      <a:pt x="160" y="24329"/>
                    </a:cubicBezTo>
                    <a:cubicBezTo>
                      <a:pt x="282" y="23876"/>
                      <a:pt x="368" y="23435"/>
                      <a:pt x="441" y="23031"/>
                    </a:cubicBezTo>
                    <a:cubicBezTo>
                      <a:pt x="527" y="22578"/>
                      <a:pt x="637" y="21942"/>
                      <a:pt x="760" y="21746"/>
                    </a:cubicBezTo>
                    <a:cubicBezTo>
                      <a:pt x="992" y="21391"/>
                      <a:pt x="2229" y="20987"/>
                      <a:pt x="3062" y="20705"/>
                    </a:cubicBezTo>
                    <a:cubicBezTo>
                      <a:pt x="3331" y="20619"/>
                      <a:pt x="3649" y="20509"/>
                      <a:pt x="3955" y="20399"/>
                    </a:cubicBezTo>
                    <a:cubicBezTo>
                      <a:pt x="7837" y="19040"/>
                      <a:pt x="10077" y="16089"/>
                      <a:pt x="9698" y="12906"/>
                    </a:cubicBezTo>
                    <a:cubicBezTo>
                      <a:pt x="9600" y="12097"/>
                      <a:pt x="9367" y="11449"/>
                      <a:pt x="9184" y="10971"/>
                    </a:cubicBezTo>
                    <a:cubicBezTo>
                      <a:pt x="9184" y="10959"/>
                      <a:pt x="9159" y="10934"/>
                      <a:pt x="9147" y="10922"/>
                    </a:cubicBezTo>
                    <a:cubicBezTo>
                      <a:pt x="9122" y="10885"/>
                      <a:pt x="9098" y="10836"/>
                      <a:pt x="9098" y="10787"/>
                    </a:cubicBezTo>
                    <a:cubicBezTo>
                      <a:pt x="9122" y="10591"/>
                      <a:pt x="9306" y="10396"/>
                      <a:pt x="9490" y="10187"/>
                    </a:cubicBezTo>
                    <a:cubicBezTo>
                      <a:pt x="9563" y="10114"/>
                      <a:pt x="9624" y="10040"/>
                      <a:pt x="9686" y="9967"/>
                    </a:cubicBezTo>
                    <a:cubicBezTo>
                      <a:pt x="10494" y="8841"/>
                      <a:pt x="11608" y="7310"/>
                      <a:pt x="11632" y="5192"/>
                    </a:cubicBezTo>
                    <a:cubicBezTo>
                      <a:pt x="11632" y="4665"/>
                      <a:pt x="11547" y="4225"/>
                      <a:pt x="11510" y="3906"/>
                    </a:cubicBezTo>
                    <a:lnTo>
                      <a:pt x="11510" y="3882"/>
                    </a:lnTo>
                    <a:cubicBezTo>
                      <a:pt x="11510" y="3869"/>
                      <a:pt x="11485" y="3845"/>
                      <a:pt x="11510" y="3821"/>
                    </a:cubicBezTo>
                    <a:cubicBezTo>
                      <a:pt x="11571" y="3637"/>
                      <a:pt x="11877" y="3478"/>
                      <a:pt x="12465" y="3306"/>
                    </a:cubicBezTo>
                    <a:cubicBezTo>
                      <a:pt x="13383" y="3049"/>
                      <a:pt x="14461" y="3012"/>
                      <a:pt x="15391" y="3012"/>
                    </a:cubicBezTo>
                    <a:cubicBezTo>
                      <a:pt x="15771" y="3012"/>
                      <a:pt x="16163" y="3012"/>
                      <a:pt x="16542" y="3025"/>
                    </a:cubicBezTo>
                    <a:lnTo>
                      <a:pt x="16567" y="3025"/>
                    </a:lnTo>
                    <a:cubicBezTo>
                      <a:pt x="16983" y="3025"/>
                      <a:pt x="17412" y="3049"/>
                      <a:pt x="17852" y="3049"/>
                    </a:cubicBezTo>
                    <a:cubicBezTo>
                      <a:pt x="18881" y="3049"/>
                      <a:pt x="20228" y="3012"/>
                      <a:pt x="21623" y="2743"/>
                    </a:cubicBezTo>
                    <a:cubicBezTo>
                      <a:pt x="23289" y="2400"/>
                      <a:pt x="24807" y="1776"/>
                      <a:pt x="26129" y="1225"/>
                    </a:cubicBezTo>
                    <a:cubicBezTo>
                      <a:pt x="26790" y="943"/>
                      <a:pt x="27415" y="686"/>
                      <a:pt x="28027" y="478"/>
                    </a:cubicBezTo>
                    <a:cubicBezTo>
                      <a:pt x="28921" y="172"/>
                      <a:pt x="29753" y="0"/>
                      <a:pt x="30402" y="0"/>
                    </a:cubicBezTo>
                    <a:cubicBezTo>
                      <a:pt x="30868" y="0"/>
                      <a:pt x="31247" y="74"/>
                      <a:pt x="31541" y="233"/>
                    </a:cubicBezTo>
                    <a:cubicBezTo>
                      <a:pt x="32043" y="490"/>
                      <a:pt x="32606" y="1115"/>
                      <a:pt x="33206" y="1788"/>
                    </a:cubicBezTo>
                    <a:cubicBezTo>
                      <a:pt x="33953" y="2621"/>
                      <a:pt x="34810" y="3563"/>
                      <a:pt x="35973" y="4347"/>
                    </a:cubicBezTo>
                    <a:cubicBezTo>
                      <a:pt x="37296" y="5216"/>
                      <a:pt x="38667" y="5657"/>
                      <a:pt x="39879" y="6024"/>
                    </a:cubicBezTo>
                    <a:cubicBezTo>
                      <a:pt x="39965" y="6061"/>
                      <a:pt x="40112" y="6073"/>
                      <a:pt x="40247" y="6073"/>
                    </a:cubicBezTo>
                    <a:cubicBezTo>
                      <a:pt x="40455" y="6086"/>
                      <a:pt x="40638" y="6110"/>
                      <a:pt x="40736" y="6196"/>
                    </a:cubicBezTo>
                    <a:cubicBezTo>
                      <a:pt x="40773" y="6233"/>
                      <a:pt x="40785" y="6269"/>
                      <a:pt x="40785" y="6331"/>
                    </a:cubicBezTo>
                    <a:cubicBezTo>
                      <a:pt x="40700" y="7335"/>
                      <a:pt x="39659" y="7665"/>
                      <a:pt x="38459" y="8045"/>
                    </a:cubicBezTo>
                    <a:cubicBezTo>
                      <a:pt x="37186" y="8449"/>
                      <a:pt x="35741" y="8902"/>
                      <a:pt x="35275" y="10285"/>
                    </a:cubicBezTo>
                    <a:cubicBezTo>
                      <a:pt x="34663" y="12061"/>
                      <a:pt x="35153" y="13603"/>
                      <a:pt x="35471" y="14632"/>
                    </a:cubicBezTo>
                    <a:lnTo>
                      <a:pt x="35520" y="14718"/>
                    </a:lnTo>
                    <a:cubicBezTo>
                      <a:pt x="35557" y="14803"/>
                      <a:pt x="35594" y="14877"/>
                      <a:pt x="35582" y="14963"/>
                    </a:cubicBezTo>
                    <a:cubicBezTo>
                      <a:pt x="35582" y="14987"/>
                      <a:pt x="35557" y="14987"/>
                      <a:pt x="35557" y="14999"/>
                    </a:cubicBezTo>
                    <a:cubicBezTo>
                      <a:pt x="35178" y="15305"/>
                      <a:pt x="34602" y="15746"/>
                      <a:pt x="34088" y="16420"/>
                    </a:cubicBezTo>
                    <a:cubicBezTo>
                      <a:pt x="33170" y="17632"/>
                      <a:pt x="32949" y="18930"/>
                      <a:pt x="32778" y="19885"/>
                    </a:cubicBezTo>
                    <a:cubicBezTo>
                      <a:pt x="32778" y="19921"/>
                      <a:pt x="32765" y="19970"/>
                      <a:pt x="32765" y="20019"/>
                    </a:cubicBezTo>
                    <a:cubicBezTo>
                      <a:pt x="32765" y="20129"/>
                      <a:pt x="32765" y="20252"/>
                      <a:pt x="32680" y="20325"/>
                    </a:cubicBezTo>
                    <a:cubicBezTo>
                      <a:pt x="32582" y="20436"/>
                      <a:pt x="32361" y="20436"/>
                      <a:pt x="32055" y="20411"/>
                    </a:cubicBezTo>
                    <a:cubicBezTo>
                      <a:pt x="31921" y="20411"/>
                      <a:pt x="31761" y="20399"/>
                      <a:pt x="31615" y="20411"/>
                    </a:cubicBezTo>
                    <a:cubicBezTo>
                      <a:pt x="31272" y="20436"/>
                      <a:pt x="30929" y="20436"/>
                      <a:pt x="30574" y="20436"/>
                    </a:cubicBezTo>
                    <a:cubicBezTo>
                      <a:pt x="29925" y="20436"/>
                      <a:pt x="29031" y="20399"/>
                      <a:pt x="28541" y="20105"/>
                    </a:cubicBezTo>
                    <a:cubicBezTo>
                      <a:pt x="28443" y="20044"/>
                      <a:pt x="28296" y="19946"/>
                      <a:pt x="28137" y="19836"/>
                    </a:cubicBezTo>
                    <a:cubicBezTo>
                      <a:pt x="27758" y="19554"/>
                      <a:pt x="27280" y="19223"/>
                      <a:pt x="26680" y="18930"/>
                    </a:cubicBezTo>
                    <a:cubicBezTo>
                      <a:pt x="25799" y="18501"/>
                      <a:pt x="24819" y="18293"/>
                      <a:pt x="23791" y="18293"/>
                    </a:cubicBezTo>
                    <a:cubicBezTo>
                      <a:pt x="21562" y="18293"/>
                      <a:pt x="19554" y="19334"/>
                      <a:pt x="18269" y="20215"/>
                    </a:cubicBezTo>
                    <a:cubicBezTo>
                      <a:pt x="17865" y="20497"/>
                      <a:pt x="17485" y="20766"/>
                      <a:pt x="17130" y="21023"/>
                    </a:cubicBezTo>
                    <a:cubicBezTo>
                      <a:pt x="16261" y="21672"/>
                      <a:pt x="15440" y="22284"/>
                      <a:pt x="14767" y="22431"/>
                    </a:cubicBezTo>
                    <a:cubicBezTo>
                      <a:pt x="14595" y="22468"/>
                      <a:pt x="14412" y="22493"/>
                      <a:pt x="14179" y="22493"/>
                    </a:cubicBezTo>
                    <a:cubicBezTo>
                      <a:pt x="13493" y="22493"/>
                      <a:pt x="12636" y="22333"/>
                      <a:pt x="11743" y="22150"/>
                    </a:cubicBezTo>
                    <a:cubicBezTo>
                      <a:pt x="10641" y="21917"/>
                      <a:pt x="9392" y="21672"/>
                      <a:pt x="8069" y="21672"/>
                    </a:cubicBezTo>
                    <a:cubicBezTo>
                      <a:pt x="6637" y="21672"/>
                      <a:pt x="5376" y="21978"/>
                      <a:pt x="4213" y="22591"/>
                    </a:cubicBezTo>
                    <a:cubicBezTo>
                      <a:pt x="3209" y="23129"/>
                      <a:pt x="2462" y="23827"/>
                      <a:pt x="1849" y="24390"/>
                    </a:cubicBezTo>
                    <a:cubicBezTo>
                      <a:pt x="1764" y="24452"/>
                      <a:pt x="1690" y="24537"/>
                      <a:pt x="1617" y="24623"/>
                    </a:cubicBezTo>
                    <a:cubicBezTo>
                      <a:pt x="1372" y="24868"/>
                      <a:pt x="1127" y="25113"/>
                      <a:pt x="956" y="25162"/>
                    </a:cubicBezTo>
                    <a:lnTo>
                      <a:pt x="956" y="25125"/>
                    </a:lnTo>
                    <a:lnTo>
                      <a:pt x="956" y="25162"/>
                    </a:lnTo>
                    <a:cubicBezTo>
                      <a:pt x="943" y="25162"/>
                      <a:pt x="943" y="25162"/>
                      <a:pt x="931" y="25174"/>
                    </a:cubicBezTo>
                    <a:cubicBezTo>
                      <a:pt x="809" y="25113"/>
                      <a:pt x="698" y="25149"/>
                      <a:pt x="576" y="2514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92" name="Google Shape;592;p22"/>
              <p:cNvSpPr/>
              <p:nvPr/>
            </p:nvSpPr>
            <p:spPr>
              <a:xfrm>
                <a:off x="1395775" y="1654988"/>
                <a:ext cx="560500" cy="394900"/>
              </a:xfrm>
              <a:custGeom>
                <a:avLst/>
                <a:gdLst/>
                <a:ahLst/>
                <a:cxnLst/>
                <a:rect l="l" t="t" r="r" b="b"/>
                <a:pathLst>
                  <a:path w="22420" h="15796" fill="none" extrusionOk="0">
                    <a:moveTo>
                      <a:pt x="2548" y="15783"/>
                    </a:moveTo>
                    <a:cubicBezTo>
                      <a:pt x="2290" y="15783"/>
                      <a:pt x="1972" y="15685"/>
                      <a:pt x="1654" y="15612"/>
                    </a:cubicBezTo>
                    <a:cubicBezTo>
                      <a:pt x="1482" y="15563"/>
                      <a:pt x="1311" y="15526"/>
                      <a:pt x="1164" y="15489"/>
                    </a:cubicBezTo>
                    <a:cubicBezTo>
                      <a:pt x="1103" y="15477"/>
                      <a:pt x="1005" y="15477"/>
                      <a:pt x="919" y="15489"/>
                    </a:cubicBezTo>
                    <a:cubicBezTo>
                      <a:pt x="735" y="15501"/>
                      <a:pt x="527" y="15501"/>
                      <a:pt x="454" y="15342"/>
                    </a:cubicBezTo>
                    <a:cubicBezTo>
                      <a:pt x="1" y="14265"/>
                      <a:pt x="503" y="13212"/>
                      <a:pt x="1042" y="12110"/>
                    </a:cubicBezTo>
                    <a:cubicBezTo>
                      <a:pt x="1482" y="11179"/>
                      <a:pt x="1960" y="10224"/>
                      <a:pt x="1837" y="9220"/>
                    </a:cubicBezTo>
                    <a:cubicBezTo>
                      <a:pt x="1813" y="9049"/>
                      <a:pt x="1776" y="8890"/>
                      <a:pt x="1727" y="8743"/>
                    </a:cubicBezTo>
                    <a:cubicBezTo>
                      <a:pt x="1654" y="8498"/>
                      <a:pt x="1593" y="8265"/>
                      <a:pt x="1629" y="8057"/>
                    </a:cubicBezTo>
                    <a:cubicBezTo>
                      <a:pt x="1666" y="7898"/>
                      <a:pt x="1690" y="7726"/>
                      <a:pt x="1727" y="7555"/>
                    </a:cubicBezTo>
                    <a:cubicBezTo>
                      <a:pt x="1960" y="6220"/>
                      <a:pt x="2266" y="4384"/>
                      <a:pt x="3711" y="3074"/>
                    </a:cubicBezTo>
                    <a:cubicBezTo>
                      <a:pt x="3821" y="2988"/>
                      <a:pt x="3956" y="3013"/>
                      <a:pt x="4066" y="3049"/>
                    </a:cubicBezTo>
                    <a:cubicBezTo>
                      <a:pt x="4115" y="3062"/>
                      <a:pt x="4139" y="3062"/>
                      <a:pt x="4176" y="3062"/>
                    </a:cubicBezTo>
                    <a:cubicBezTo>
                      <a:pt x="4543" y="3062"/>
                      <a:pt x="4923" y="3062"/>
                      <a:pt x="5266" y="3074"/>
                    </a:cubicBezTo>
                    <a:lnTo>
                      <a:pt x="5290" y="3074"/>
                    </a:lnTo>
                    <a:cubicBezTo>
                      <a:pt x="5768" y="3098"/>
                      <a:pt x="6184" y="3098"/>
                      <a:pt x="6637" y="3098"/>
                    </a:cubicBezTo>
                    <a:cubicBezTo>
                      <a:pt x="7812" y="3098"/>
                      <a:pt x="9380" y="3049"/>
                      <a:pt x="11057" y="2706"/>
                    </a:cubicBezTo>
                    <a:cubicBezTo>
                      <a:pt x="13065" y="2315"/>
                      <a:pt x="14816" y="1580"/>
                      <a:pt x="16224" y="992"/>
                    </a:cubicBezTo>
                    <a:cubicBezTo>
                      <a:pt x="16836" y="735"/>
                      <a:pt x="17412" y="490"/>
                      <a:pt x="17938" y="307"/>
                    </a:cubicBezTo>
                    <a:cubicBezTo>
                      <a:pt x="18036" y="270"/>
                      <a:pt x="18134" y="233"/>
                      <a:pt x="18220" y="196"/>
                    </a:cubicBezTo>
                    <a:cubicBezTo>
                      <a:pt x="18514" y="86"/>
                      <a:pt x="18746" y="1"/>
                      <a:pt x="18893" y="62"/>
                    </a:cubicBezTo>
                    <a:cubicBezTo>
                      <a:pt x="19077" y="123"/>
                      <a:pt x="19224" y="319"/>
                      <a:pt x="19346" y="490"/>
                    </a:cubicBezTo>
                    <a:cubicBezTo>
                      <a:pt x="19408" y="564"/>
                      <a:pt x="19444" y="637"/>
                      <a:pt x="19493" y="698"/>
                    </a:cubicBezTo>
                    <a:cubicBezTo>
                      <a:pt x="19738" y="980"/>
                      <a:pt x="20154" y="1213"/>
                      <a:pt x="20583" y="1458"/>
                    </a:cubicBezTo>
                    <a:cubicBezTo>
                      <a:pt x="21403" y="1911"/>
                      <a:pt x="22322" y="2437"/>
                      <a:pt x="22383" y="3478"/>
                    </a:cubicBezTo>
                    <a:cubicBezTo>
                      <a:pt x="22420" y="3968"/>
                      <a:pt x="22052" y="4335"/>
                      <a:pt x="21660" y="4727"/>
                    </a:cubicBezTo>
                    <a:cubicBezTo>
                      <a:pt x="21342" y="5070"/>
                      <a:pt x="21011" y="5400"/>
                      <a:pt x="20852" y="5841"/>
                    </a:cubicBezTo>
                    <a:cubicBezTo>
                      <a:pt x="20509" y="6869"/>
                      <a:pt x="20571" y="7861"/>
                      <a:pt x="20632" y="8743"/>
                    </a:cubicBezTo>
                    <a:cubicBezTo>
                      <a:pt x="20669" y="9392"/>
                      <a:pt x="20705" y="10028"/>
                      <a:pt x="20571" y="10555"/>
                    </a:cubicBezTo>
                    <a:cubicBezTo>
                      <a:pt x="20534" y="10702"/>
                      <a:pt x="20424" y="10787"/>
                      <a:pt x="20326" y="10898"/>
                    </a:cubicBezTo>
                    <a:cubicBezTo>
                      <a:pt x="20265" y="10959"/>
                      <a:pt x="20203" y="11008"/>
                      <a:pt x="20154" y="11069"/>
                    </a:cubicBezTo>
                    <a:cubicBezTo>
                      <a:pt x="19873" y="11436"/>
                      <a:pt x="19738" y="11914"/>
                      <a:pt x="19603" y="12355"/>
                    </a:cubicBezTo>
                    <a:cubicBezTo>
                      <a:pt x="19420" y="12942"/>
                      <a:pt x="19248" y="13518"/>
                      <a:pt x="18759" y="13689"/>
                    </a:cubicBezTo>
                    <a:cubicBezTo>
                      <a:pt x="18440" y="13775"/>
                      <a:pt x="18134" y="13518"/>
                      <a:pt x="17767" y="13187"/>
                    </a:cubicBezTo>
                    <a:cubicBezTo>
                      <a:pt x="17497" y="12979"/>
                      <a:pt x="17216" y="12722"/>
                      <a:pt x="16885" y="12563"/>
                    </a:cubicBezTo>
                    <a:cubicBezTo>
                      <a:pt x="15538" y="11926"/>
                      <a:pt x="14069" y="11608"/>
                      <a:pt x="12563" y="11608"/>
                    </a:cubicBezTo>
                    <a:cubicBezTo>
                      <a:pt x="9465" y="11608"/>
                      <a:pt x="6821" y="12967"/>
                      <a:pt x="5131" y="14106"/>
                    </a:cubicBezTo>
                    <a:cubicBezTo>
                      <a:pt x="4690" y="14412"/>
                      <a:pt x="4262" y="14718"/>
                      <a:pt x="3894" y="14999"/>
                    </a:cubicBezTo>
                    <a:cubicBezTo>
                      <a:pt x="3784" y="15073"/>
                      <a:pt x="3686" y="15171"/>
                      <a:pt x="3576" y="15256"/>
                    </a:cubicBezTo>
                    <a:cubicBezTo>
                      <a:pt x="3294" y="15489"/>
                      <a:pt x="3013" y="15734"/>
                      <a:pt x="2768" y="15795"/>
                    </a:cubicBezTo>
                    <a:lnTo>
                      <a:pt x="2768" y="15795"/>
                    </a:lnTo>
                    <a:cubicBezTo>
                      <a:pt x="2695" y="15783"/>
                      <a:pt x="2633" y="15783"/>
                      <a:pt x="2548" y="1578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93" name="Google Shape;593;p22"/>
              <p:cNvSpPr/>
              <p:nvPr/>
            </p:nvSpPr>
            <p:spPr>
              <a:xfrm>
                <a:off x="1520375" y="1749563"/>
                <a:ext cx="329375" cy="164400"/>
              </a:xfrm>
              <a:custGeom>
                <a:avLst/>
                <a:gdLst/>
                <a:ahLst/>
                <a:cxnLst/>
                <a:rect l="l" t="t" r="r" b="b"/>
                <a:pathLst>
                  <a:path w="13175" h="6576" fill="none" extrusionOk="0">
                    <a:moveTo>
                      <a:pt x="1212" y="6576"/>
                    </a:moveTo>
                    <a:cubicBezTo>
                      <a:pt x="857" y="6576"/>
                      <a:pt x="539" y="6490"/>
                      <a:pt x="233" y="6294"/>
                    </a:cubicBezTo>
                    <a:lnTo>
                      <a:pt x="233" y="6294"/>
                    </a:lnTo>
                    <a:cubicBezTo>
                      <a:pt x="0" y="6135"/>
                      <a:pt x="61" y="5841"/>
                      <a:pt x="135" y="5535"/>
                    </a:cubicBezTo>
                    <a:cubicBezTo>
                      <a:pt x="184" y="5352"/>
                      <a:pt x="221" y="5168"/>
                      <a:pt x="196" y="5021"/>
                    </a:cubicBezTo>
                    <a:cubicBezTo>
                      <a:pt x="184" y="4886"/>
                      <a:pt x="147" y="4764"/>
                      <a:pt x="123" y="4654"/>
                    </a:cubicBezTo>
                    <a:cubicBezTo>
                      <a:pt x="98" y="4531"/>
                      <a:pt x="61" y="4409"/>
                      <a:pt x="61" y="4286"/>
                    </a:cubicBezTo>
                    <a:cubicBezTo>
                      <a:pt x="37" y="3748"/>
                      <a:pt x="0" y="2952"/>
                      <a:pt x="441" y="2646"/>
                    </a:cubicBezTo>
                    <a:cubicBezTo>
                      <a:pt x="674" y="2499"/>
                      <a:pt x="955" y="2535"/>
                      <a:pt x="1225" y="2597"/>
                    </a:cubicBezTo>
                    <a:cubicBezTo>
                      <a:pt x="1359" y="2633"/>
                      <a:pt x="1506" y="2658"/>
                      <a:pt x="1641" y="2658"/>
                    </a:cubicBezTo>
                    <a:cubicBezTo>
                      <a:pt x="2975" y="2658"/>
                      <a:pt x="4751" y="2621"/>
                      <a:pt x="6722" y="2217"/>
                    </a:cubicBezTo>
                    <a:cubicBezTo>
                      <a:pt x="9061" y="1764"/>
                      <a:pt x="11056" y="919"/>
                      <a:pt x="12526" y="307"/>
                    </a:cubicBezTo>
                    <a:cubicBezTo>
                      <a:pt x="12562" y="295"/>
                      <a:pt x="12624" y="246"/>
                      <a:pt x="12685" y="197"/>
                    </a:cubicBezTo>
                    <a:cubicBezTo>
                      <a:pt x="12807" y="111"/>
                      <a:pt x="12954" y="1"/>
                      <a:pt x="13040" y="111"/>
                    </a:cubicBezTo>
                    <a:cubicBezTo>
                      <a:pt x="13175" y="258"/>
                      <a:pt x="13028" y="442"/>
                      <a:pt x="12893" y="613"/>
                    </a:cubicBezTo>
                    <a:cubicBezTo>
                      <a:pt x="12807" y="723"/>
                      <a:pt x="12722" y="821"/>
                      <a:pt x="12685" y="931"/>
                    </a:cubicBezTo>
                    <a:cubicBezTo>
                      <a:pt x="12367" y="1850"/>
                      <a:pt x="12379" y="2744"/>
                      <a:pt x="12416" y="3515"/>
                    </a:cubicBezTo>
                    <a:cubicBezTo>
                      <a:pt x="12428" y="4152"/>
                      <a:pt x="12440" y="4703"/>
                      <a:pt x="12281" y="5156"/>
                    </a:cubicBezTo>
                    <a:cubicBezTo>
                      <a:pt x="12097" y="5682"/>
                      <a:pt x="11118" y="5352"/>
                      <a:pt x="9979" y="4972"/>
                    </a:cubicBezTo>
                    <a:cubicBezTo>
                      <a:pt x="9171" y="4703"/>
                      <a:pt x="8253" y="4409"/>
                      <a:pt x="7567" y="4409"/>
                    </a:cubicBezTo>
                    <a:cubicBezTo>
                      <a:pt x="6294" y="4409"/>
                      <a:pt x="5020" y="5045"/>
                      <a:pt x="3906" y="5609"/>
                    </a:cubicBezTo>
                    <a:cubicBezTo>
                      <a:pt x="2914" y="6123"/>
                      <a:pt x="2008" y="6576"/>
                      <a:pt x="1212" y="657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94" name="Google Shape;594;p22"/>
              <p:cNvSpPr/>
              <p:nvPr/>
            </p:nvSpPr>
            <p:spPr>
              <a:xfrm>
                <a:off x="965100" y="1428788"/>
                <a:ext cx="1354200" cy="913425"/>
              </a:xfrm>
              <a:custGeom>
                <a:avLst/>
                <a:gdLst/>
                <a:ahLst/>
                <a:cxnLst/>
                <a:rect l="l" t="t" r="r" b="b"/>
                <a:pathLst>
                  <a:path w="54168" h="36537" fill="none" extrusionOk="0">
                    <a:moveTo>
                      <a:pt x="52613" y="9416"/>
                    </a:moveTo>
                    <a:cubicBezTo>
                      <a:pt x="51670" y="8228"/>
                      <a:pt x="50409" y="7285"/>
                      <a:pt x="49025" y="6783"/>
                    </a:cubicBezTo>
                    <a:cubicBezTo>
                      <a:pt x="48536" y="6600"/>
                      <a:pt x="48046" y="6441"/>
                      <a:pt x="47568" y="6294"/>
                    </a:cubicBezTo>
                    <a:cubicBezTo>
                      <a:pt x="46638" y="6000"/>
                      <a:pt x="45769" y="5730"/>
                      <a:pt x="45120" y="5302"/>
                    </a:cubicBezTo>
                    <a:cubicBezTo>
                      <a:pt x="44556" y="4910"/>
                      <a:pt x="44005" y="4322"/>
                      <a:pt x="43430" y="3673"/>
                    </a:cubicBezTo>
                    <a:cubicBezTo>
                      <a:pt x="42548" y="2706"/>
                      <a:pt x="41569" y="1629"/>
                      <a:pt x="40161" y="894"/>
                    </a:cubicBezTo>
                    <a:cubicBezTo>
                      <a:pt x="39047" y="306"/>
                      <a:pt x="37773" y="0"/>
                      <a:pt x="36390" y="0"/>
                    </a:cubicBezTo>
                    <a:cubicBezTo>
                      <a:pt x="35067" y="0"/>
                      <a:pt x="33647" y="282"/>
                      <a:pt x="32129" y="796"/>
                    </a:cubicBezTo>
                    <a:cubicBezTo>
                      <a:pt x="31370" y="1078"/>
                      <a:pt x="30635" y="1384"/>
                      <a:pt x="29913" y="1665"/>
                    </a:cubicBezTo>
                    <a:cubicBezTo>
                      <a:pt x="28713" y="2167"/>
                      <a:pt x="27598" y="2633"/>
                      <a:pt x="26497" y="2853"/>
                    </a:cubicBezTo>
                    <a:cubicBezTo>
                      <a:pt x="25590" y="3037"/>
                      <a:pt x="24586" y="3049"/>
                      <a:pt x="23815" y="3049"/>
                    </a:cubicBezTo>
                    <a:cubicBezTo>
                      <a:pt x="23423" y="3049"/>
                      <a:pt x="23019" y="3049"/>
                      <a:pt x="22640" y="3037"/>
                    </a:cubicBezTo>
                    <a:cubicBezTo>
                      <a:pt x="22248" y="3037"/>
                      <a:pt x="21819" y="3012"/>
                      <a:pt x="21391" y="3012"/>
                    </a:cubicBezTo>
                    <a:cubicBezTo>
                      <a:pt x="20056" y="3012"/>
                      <a:pt x="18477" y="3073"/>
                      <a:pt x="16885" y="3539"/>
                    </a:cubicBezTo>
                    <a:cubicBezTo>
                      <a:pt x="15612" y="3894"/>
                      <a:pt x="14436" y="4567"/>
                      <a:pt x="13555" y="5424"/>
                    </a:cubicBezTo>
                    <a:cubicBezTo>
                      <a:pt x="12367" y="6551"/>
                      <a:pt x="11730" y="8008"/>
                      <a:pt x="11779" y="9489"/>
                    </a:cubicBezTo>
                    <a:cubicBezTo>
                      <a:pt x="11792" y="9893"/>
                      <a:pt x="11840" y="10224"/>
                      <a:pt x="11877" y="10506"/>
                    </a:cubicBezTo>
                    <a:cubicBezTo>
                      <a:pt x="11902" y="10640"/>
                      <a:pt x="11926" y="10824"/>
                      <a:pt x="11926" y="10897"/>
                    </a:cubicBezTo>
                    <a:cubicBezTo>
                      <a:pt x="11926" y="11179"/>
                      <a:pt x="11424" y="11877"/>
                      <a:pt x="11081" y="12342"/>
                    </a:cubicBezTo>
                    <a:cubicBezTo>
                      <a:pt x="10285" y="13420"/>
                      <a:pt x="9208" y="14913"/>
                      <a:pt x="9367" y="16897"/>
                    </a:cubicBezTo>
                    <a:cubicBezTo>
                      <a:pt x="9428" y="17644"/>
                      <a:pt x="9673" y="18293"/>
                      <a:pt x="9857" y="18746"/>
                    </a:cubicBezTo>
                    <a:cubicBezTo>
                      <a:pt x="9943" y="18954"/>
                      <a:pt x="10041" y="19223"/>
                      <a:pt x="10065" y="19333"/>
                    </a:cubicBezTo>
                    <a:cubicBezTo>
                      <a:pt x="10090" y="19542"/>
                      <a:pt x="9453" y="20301"/>
                      <a:pt x="8082" y="20790"/>
                    </a:cubicBezTo>
                    <a:cubicBezTo>
                      <a:pt x="7824" y="20876"/>
                      <a:pt x="7567" y="20974"/>
                      <a:pt x="7286" y="21060"/>
                    </a:cubicBezTo>
                    <a:cubicBezTo>
                      <a:pt x="5498" y="21660"/>
                      <a:pt x="3270" y="22394"/>
                      <a:pt x="1947" y="24488"/>
                    </a:cubicBezTo>
                    <a:cubicBezTo>
                      <a:pt x="1262" y="25602"/>
                      <a:pt x="1029" y="26802"/>
                      <a:pt x="858" y="27770"/>
                    </a:cubicBezTo>
                    <a:cubicBezTo>
                      <a:pt x="796" y="28100"/>
                      <a:pt x="735" y="28406"/>
                      <a:pt x="674" y="28688"/>
                    </a:cubicBezTo>
                    <a:cubicBezTo>
                      <a:pt x="649" y="28810"/>
                      <a:pt x="613" y="28945"/>
                      <a:pt x="576" y="29067"/>
                    </a:cubicBezTo>
                    <a:cubicBezTo>
                      <a:pt x="331" y="29924"/>
                      <a:pt x="1" y="31088"/>
                      <a:pt x="392" y="32386"/>
                    </a:cubicBezTo>
                    <a:cubicBezTo>
                      <a:pt x="796" y="33794"/>
                      <a:pt x="1898" y="34908"/>
                      <a:pt x="3674" y="35728"/>
                    </a:cubicBezTo>
                    <a:cubicBezTo>
                      <a:pt x="4886" y="36279"/>
                      <a:pt x="5963" y="36536"/>
                      <a:pt x="6980" y="36536"/>
                    </a:cubicBezTo>
                    <a:cubicBezTo>
                      <a:pt x="7469" y="36536"/>
                      <a:pt x="7947" y="36475"/>
                      <a:pt x="8412" y="36353"/>
                    </a:cubicBezTo>
                    <a:cubicBezTo>
                      <a:pt x="9894" y="35948"/>
                      <a:pt x="10898" y="35006"/>
                      <a:pt x="11730" y="34259"/>
                    </a:cubicBezTo>
                    <a:cubicBezTo>
                      <a:pt x="12159" y="33855"/>
                      <a:pt x="12551" y="33487"/>
                      <a:pt x="12893" y="33304"/>
                    </a:cubicBezTo>
                    <a:cubicBezTo>
                      <a:pt x="13212" y="33132"/>
                      <a:pt x="13579" y="33059"/>
                      <a:pt x="14069" y="33059"/>
                    </a:cubicBezTo>
                    <a:cubicBezTo>
                      <a:pt x="14791" y="33059"/>
                      <a:pt x="15673" y="33243"/>
                      <a:pt x="16616" y="33426"/>
                    </a:cubicBezTo>
                    <a:cubicBezTo>
                      <a:pt x="17693" y="33647"/>
                      <a:pt x="18917" y="33904"/>
                      <a:pt x="20191" y="33904"/>
                    </a:cubicBezTo>
                    <a:cubicBezTo>
                      <a:pt x="20852" y="33904"/>
                      <a:pt x="21452" y="33843"/>
                      <a:pt x="22027" y="33708"/>
                    </a:cubicBezTo>
                    <a:cubicBezTo>
                      <a:pt x="23864" y="33292"/>
                      <a:pt x="25284" y="32239"/>
                      <a:pt x="26545" y="31320"/>
                    </a:cubicBezTo>
                    <a:cubicBezTo>
                      <a:pt x="26864" y="31088"/>
                      <a:pt x="27182" y="30843"/>
                      <a:pt x="27513" y="30622"/>
                    </a:cubicBezTo>
                    <a:cubicBezTo>
                      <a:pt x="28370" y="30047"/>
                      <a:pt x="29227" y="29692"/>
                      <a:pt x="29815" y="29692"/>
                    </a:cubicBezTo>
                    <a:cubicBezTo>
                      <a:pt x="29986" y="29692"/>
                      <a:pt x="30121" y="29729"/>
                      <a:pt x="30268" y="29790"/>
                    </a:cubicBezTo>
                    <a:cubicBezTo>
                      <a:pt x="30402" y="29851"/>
                      <a:pt x="30635" y="30010"/>
                      <a:pt x="30843" y="30169"/>
                    </a:cubicBezTo>
                    <a:cubicBezTo>
                      <a:pt x="31088" y="30341"/>
                      <a:pt x="31345" y="30537"/>
                      <a:pt x="31676" y="30720"/>
                    </a:cubicBezTo>
                    <a:cubicBezTo>
                      <a:pt x="33353" y="31712"/>
                      <a:pt x="35190" y="31835"/>
                      <a:pt x="36598" y="31835"/>
                    </a:cubicBezTo>
                    <a:lnTo>
                      <a:pt x="36598" y="31835"/>
                    </a:lnTo>
                    <a:cubicBezTo>
                      <a:pt x="37039" y="31835"/>
                      <a:pt x="37455" y="31822"/>
                      <a:pt x="37834" y="31810"/>
                    </a:cubicBezTo>
                    <a:cubicBezTo>
                      <a:pt x="39096" y="31761"/>
                      <a:pt x="41679" y="31688"/>
                      <a:pt x="43246" y="29692"/>
                    </a:cubicBezTo>
                    <a:cubicBezTo>
                      <a:pt x="44054" y="28651"/>
                      <a:pt x="44263" y="27463"/>
                      <a:pt x="44422" y="26582"/>
                    </a:cubicBezTo>
                    <a:cubicBezTo>
                      <a:pt x="44483" y="26251"/>
                      <a:pt x="44569" y="25700"/>
                      <a:pt x="44679" y="25541"/>
                    </a:cubicBezTo>
                    <a:cubicBezTo>
                      <a:pt x="44740" y="25468"/>
                      <a:pt x="44973" y="25284"/>
                      <a:pt x="45120" y="25162"/>
                    </a:cubicBezTo>
                    <a:cubicBezTo>
                      <a:pt x="45462" y="24904"/>
                      <a:pt x="45891" y="24562"/>
                      <a:pt x="46271" y="24109"/>
                    </a:cubicBezTo>
                    <a:cubicBezTo>
                      <a:pt x="48046" y="21990"/>
                      <a:pt x="47348" y="19774"/>
                      <a:pt x="46956" y="18599"/>
                    </a:cubicBezTo>
                    <a:cubicBezTo>
                      <a:pt x="46895" y="18403"/>
                      <a:pt x="46809" y="18134"/>
                      <a:pt x="46760" y="17938"/>
                    </a:cubicBezTo>
                    <a:cubicBezTo>
                      <a:pt x="47324" y="17681"/>
                      <a:pt x="48695" y="17546"/>
                      <a:pt x="49160" y="17497"/>
                    </a:cubicBezTo>
                    <a:lnTo>
                      <a:pt x="49442" y="17460"/>
                    </a:lnTo>
                    <a:cubicBezTo>
                      <a:pt x="52062" y="17203"/>
                      <a:pt x="53788" y="15770"/>
                      <a:pt x="54045" y="13640"/>
                    </a:cubicBezTo>
                    <a:cubicBezTo>
                      <a:pt x="54168" y="12281"/>
                      <a:pt x="53678" y="10775"/>
                      <a:pt x="52613" y="9416"/>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595" name="Google Shape;595;p22"/>
            <p:cNvSpPr/>
            <p:nvPr/>
          </p:nvSpPr>
          <p:spPr>
            <a:xfrm rot="10620205">
              <a:off x="-1539537" y="-577621"/>
              <a:ext cx="3514722" cy="1088935"/>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96" name="Google Shape;596;p22"/>
            <p:cNvSpPr/>
            <p:nvPr/>
          </p:nvSpPr>
          <p:spPr>
            <a:xfrm rot="240955">
              <a:off x="7530858" y="4027551"/>
              <a:ext cx="3514632" cy="1088907"/>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a:prstGeom prst="rect">
            <a:avLst/>
          </a:prstGeom>
        </p:spPr>
        <p:txBody>
          <a:bodyPr/>
          <a:lstStyle/>
          <a:p>
            <a:r>
              <a:rPr lang="en-US"/>
              <a:t>Click to edit Master title style</a:t>
            </a:r>
            <a:endParaRPr lang="en-US"/>
          </a:p>
        </p:txBody>
      </p:sp>
      <p:sp>
        <p:nvSpPr>
          <p:cNvPr id="3" name="Text Placeholder 2"/>
          <p:cNvSpPr>
            <a:spLocks noGrp="1"/>
          </p:cNvSpPr>
          <p:nvPr>
            <p:ph type="body" idx="1"/>
          </p:nvPr>
        </p:nvSpPr>
        <p:spPr>
          <a:xfrm>
            <a:off x="629842" y="1260872"/>
            <a:ext cx="3868340"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endParaRPr lang="en-US"/>
          </a:p>
        </p:txBody>
      </p:sp>
      <p:sp>
        <p:nvSpPr>
          <p:cNvPr id="4" name="Content Placeholder 3"/>
          <p:cNvSpPr>
            <a:spLocks noGrp="1"/>
          </p:cNvSpPr>
          <p:nvPr>
            <p:ph sz="half" idx="2"/>
          </p:nvPr>
        </p:nvSpPr>
        <p:spPr>
          <a:xfrm>
            <a:off x="629842" y="1878806"/>
            <a:ext cx="3868340" cy="2763441"/>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4629150" y="1260872"/>
            <a:ext cx="3887391"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endParaRPr lang="en-US"/>
          </a:p>
        </p:txBody>
      </p:sp>
      <p:sp>
        <p:nvSpPr>
          <p:cNvPr id="6" name="Content Placeholder 5"/>
          <p:cNvSpPr>
            <a:spLocks noGrp="1"/>
          </p:cNvSpPr>
          <p:nvPr>
            <p:ph sz="quarter" idx="4"/>
          </p:nvPr>
        </p:nvSpPr>
        <p:spPr>
          <a:xfrm>
            <a:off x="4629150" y="1878806"/>
            <a:ext cx="3887391" cy="2763441"/>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fld>
            <a:endParaRPr lang="en-US"/>
          </a:p>
        </p:txBody>
      </p:sp>
      <p:sp>
        <p:nvSpPr>
          <p:cNvPr id="8" name="Footer Placeholder 7"/>
          <p:cNvSpPr>
            <a:spLocks noGrp="1"/>
          </p:cNvSpPr>
          <p:nvPr>
            <p:ph type="ftr" sz="quarter" idx="11"/>
          </p:nvPr>
        </p:nvSpPr>
        <p:spPr>
          <a:xfrm>
            <a:off x="3028950" y="4767263"/>
            <a:ext cx="3086100" cy="273844"/>
          </a:xfrm>
          <a:prstGeom prst="rect">
            <a:avLst/>
          </a:prstGeom>
        </p:spPr>
        <p:txBody>
          <a:bodyPr/>
          <a:lstStyle/>
          <a:p>
            <a:endParaRPr lang="en-US"/>
          </a:p>
        </p:txBody>
      </p:sp>
      <p:sp>
        <p:nvSpPr>
          <p:cNvPr id="9" name="Slide Number Placeholder 8"/>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fld>
            <a:endParaRPr lang="en-US"/>
          </a:p>
        </p:txBody>
      </p:sp>
    </p:spTree>
  </p:cSld>
  <p:clrMapOvr>
    <a:masterClrMapping/>
  </p:clrMapOvr>
  <p:transition spd="slow">
    <p:randomBar dir="vert"/>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28650" y="273844"/>
            <a:ext cx="7886700" cy="994172"/>
          </a:xfrm>
          <a:prstGeom prst="rect">
            <a:avLst/>
          </a:prstGeom>
        </p:spPr>
        <p:txBody>
          <a:bodyPr/>
          <a:lstStyle/>
          <a:p>
            <a:r>
              <a:rPr lang="en-US"/>
              <a:t>Click to edit Master title style</a:t>
            </a:r>
            <a:endParaRPr lang="en-US"/>
          </a:p>
        </p:txBody>
      </p:sp>
      <p:sp>
        <p:nvSpPr>
          <p:cNvPr id="3" name="Date Placeholder 2"/>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fld>
            <a:endParaRPr lang="en-US"/>
          </a:p>
        </p:txBody>
      </p:sp>
      <p:sp>
        <p:nvSpPr>
          <p:cNvPr id="4" name="Footer Placeholder 3"/>
          <p:cNvSpPr>
            <a:spLocks noGrp="1"/>
          </p:cNvSpPr>
          <p:nvPr>
            <p:ph type="ftr" sz="quarter" idx="11"/>
          </p:nvPr>
        </p:nvSpPr>
        <p:spPr>
          <a:xfrm>
            <a:off x="3028950" y="4767263"/>
            <a:ext cx="3086100" cy="273844"/>
          </a:xfrm>
          <a:prstGeom prst="rect">
            <a:avLst/>
          </a:prstGeom>
        </p:spPr>
        <p:txBody>
          <a:bodyPr/>
          <a:lstStyle/>
          <a:p>
            <a:endParaRPr lang="en-US"/>
          </a:p>
        </p:txBody>
      </p:sp>
      <p:sp>
        <p:nvSpPr>
          <p:cNvPr id="5" name="Slide Number Placeholder 4"/>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fld>
            <a:endParaRPr lang="en-US"/>
          </a:p>
        </p:txBody>
      </p:sp>
    </p:spTree>
  </p:cSld>
  <p:clrMapOvr>
    <a:masterClrMapping/>
  </p:clrMapOvr>
  <p:transition spd="slow">
    <p:randomBar dir="vert"/>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fld>
            <a:endParaRPr lang="en-US"/>
          </a:p>
        </p:txBody>
      </p:sp>
      <p:sp>
        <p:nvSpPr>
          <p:cNvPr id="3" name="Footer Placeholder 2"/>
          <p:cNvSpPr>
            <a:spLocks noGrp="1"/>
          </p:cNvSpPr>
          <p:nvPr>
            <p:ph type="ftr" sz="quarter" idx="11"/>
          </p:nvPr>
        </p:nvSpPr>
        <p:spPr>
          <a:xfrm>
            <a:off x="3028950" y="4767263"/>
            <a:ext cx="3086100" cy="273844"/>
          </a:xfrm>
          <a:prstGeom prst="rect">
            <a:avLst/>
          </a:prstGeom>
        </p:spPr>
        <p:txBody>
          <a:bodyPr/>
          <a:lstStyle/>
          <a:p>
            <a:endParaRPr lang="en-US"/>
          </a:p>
        </p:txBody>
      </p:sp>
      <p:sp>
        <p:nvSpPr>
          <p:cNvPr id="4" name="Slide Number Placeholder 3"/>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fld>
            <a:endParaRPr lang="en-US"/>
          </a:p>
        </p:txBody>
      </p:sp>
    </p:spTree>
  </p:cSld>
  <p:clrMapOvr>
    <a:masterClrMapping/>
  </p:clrMapOvr>
  <p:transition spd="slow">
    <p:randomBar dir="vert"/>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a:prstGeom prst="rect">
            <a:avLst/>
          </a:prstGeom>
        </p:spPr>
        <p:txBody>
          <a:bodyPr anchor="b"/>
          <a:lstStyle>
            <a:lvl1pPr>
              <a:defRPr sz="2400"/>
            </a:lvl1pPr>
          </a:lstStyle>
          <a:p>
            <a:r>
              <a:rPr lang="en-US"/>
              <a:t>Click to edit Master title style</a:t>
            </a:r>
            <a:endParaRPr lang="en-US"/>
          </a:p>
        </p:txBody>
      </p:sp>
      <p:sp>
        <p:nvSpPr>
          <p:cNvPr id="3" name="Content Placeholder 2"/>
          <p:cNvSpPr>
            <a:spLocks noGrp="1"/>
          </p:cNvSpPr>
          <p:nvPr>
            <p:ph idx="1"/>
          </p:nvPr>
        </p:nvSpPr>
        <p:spPr>
          <a:xfrm>
            <a:off x="3887391" y="740569"/>
            <a:ext cx="4629150" cy="3655219"/>
          </a:xfrm>
          <a:prstGeom prst="rect">
            <a:avLst/>
          </a:prstGeo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endParaRPr lang="en-US"/>
          </a:p>
        </p:txBody>
      </p:sp>
      <p:sp>
        <p:nvSpPr>
          <p:cNvPr id="5" name="Date Placeholder 4"/>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fld>
            <a:endParaRPr lang="en-US"/>
          </a:p>
        </p:txBody>
      </p:sp>
      <p:sp>
        <p:nvSpPr>
          <p:cNvPr id="6" name="Footer Placeholder 5"/>
          <p:cNvSpPr>
            <a:spLocks noGrp="1"/>
          </p:cNvSpPr>
          <p:nvPr>
            <p:ph type="ftr" sz="quarter" idx="11"/>
          </p:nvPr>
        </p:nvSpPr>
        <p:spPr>
          <a:xfrm>
            <a:off x="3028950" y="4767263"/>
            <a:ext cx="3086100" cy="273844"/>
          </a:xfrm>
          <a:prstGeom prst="rect">
            <a:avLst/>
          </a:prstGeom>
        </p:spPr>
        <p:txBody>
          <a:bodyPr/>
          <a:lstStyle/>
          <a:p>
            <a:endParaRPr lang="en-US"/>
          </a:p>
        </p:txBody>
      </p:sp>
      <p:sp>
        <p:nvSpPr>
          <p:cNvPr id="7" name="Slide Number Placeholder 6"/>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fld>
            <a:endParaRPr lang="en-US"/>
          </a:p>
        </p:txBody>
      </p:sp>
    </p:spTree>
  </p:cSld>
  <p:clrMapOvr>
    <a:masterClrMapping/>
  </p:clrMapOvr>
  <p:transition spd="slow">
    <p:randomBar dir="vert"/>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a:prstGeom prst="rect">
            <a:avLst/>
          </a:prstGeom>
        </p:spPr>
        <p:txBody>
          <a:bodyPr anchor="b"/>
          <a:lstStyle>
            <a:lvl1pPr>
              <a:defRPr sz="2400"/>
            </a:lvl1pPr>
          </a:lstStyle>
          <a:p>
            <a:r>
              <a:rPr lang="en-US"/>
              <a:t>Click to edit Master title style</a:t>
            </a:r>
            <a:endParaRPr lang="en-US"/>
          </a:p>
        </p:txBody>
      </p:sp>
      <p:sp>
        <p:nvSpPr>
          <p:cNvPr id="3" name="Picture Placeholder 2"/>
          <p:cNvSpPr>
            <a:spLocks noGrp="1"/>
          </p:cNvSpPr>
          <p:nvPr>
            <p:ph type="pic" idx="1"/>
          </p:nvPr>
        </p:nvSpPr>
        <p:spPr>
          <a:xfrm>
            <a:off x="3887391" y="740569"/>
            <a:ext cx="4629150" cy="3655219"/>
          </a:xfrm>
          <a:prstGeom prst="rect">
            <a:avLst/>
          </a:prstGeo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endParaRPr lang="en-US"/>
          </a:p>
        </p:txBody>
      </p:sp>
      <p:sp>
        <p:nvSpPr>
          <p:cNvPr id="5" name="Date Placeholder 4"/>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fld>
            <a:endParaRPr lang="en-US"/>
          </a:p>
        </p:txBody>
      </p:sp>
      <p:sp>
        <p:nvSpPr>
          <p:cNvPr id="6" name="Footer Placeholder 5"/>
          <p:cNvSpPr>
            <a:spLocks noGrp="1"/>
          </p:cNvSpPr>
          <p:nvPr>
            <p:ph type="ftr" sz="quarter" idx="11"/>
          </p:nvPr>
        </p:nvSpPr>
        <p:spPr>
          <a:xfrm>
            <a:off x="3028950" y="4767263"/>
            <a:ext cx="3086100" cy="273844"/>
          </a:xfrm>
          <a:prstGeom prst="rect">
            <a:avLst/>
          </a:prstGeom>
        </p:spPr>
        <p:txBody>
          <a:bodyPr/>
          <a:lstStyle/>
          <a:p>
            <a:endParaRPr lang="en-US"/>
          </a:p>
        </p:txBody>
      </p:sp>
      <p:sp>
        <p:nvSpPr>
          <p:cNvPr id="7" name="Slide Number Placeholder 6"/>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fld>
            <a:endParaRPr lang="en-US"/>
          </a:p>
        </p:txBody>
      </p:sp>
    </p:spTree>
  </p:cSld>
  <p:clrMapOvr>
    <a:masterClrMapping/>
  </p:clrMapOvr>
  <p:transition spd="slow">
    <p:randomBar dir="vert"/>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28650" y="273844"/>
            <a:ext cx="7886700" cy="994172"/>
          </a:xfrm>
          <a:prstGeom prst="rect">
            <a:avLst/>
          </a:prstGeom>
        </p:spPr>
        <p:txBody>
          <a:bodyPr/>
          <a:lstStyle/>
          <a:p>
            <a:r>
              <a:rPr lang="en-US"/>
              <a:t>Click to edit Master title style</a:t>
            </a:r>
            <a:endParaRPr lang="en-US"/>
          </a:p>
        </p:txBody>
      </p:sp>
      <p:sp>
        <p:nvSpPr>
          <p:cNvPr id="3" name="Vertical Text Placeholder 2"/>
          <p:cNvSpPr>
            <a:spLocks noGrp="1"/>
          </p:cNvSpPr>
          <p:nvPr>
            <p:ph type="body" orient="vert" idx="1"/>
          </p:nvPr>
        </p:nvSpPr>
        <p:spPr>
          <a:xfrm>
            <a:off x="628650" y="1369219"/>
            <a:ext cx="7886700" cy="3263504"/>
          </a:xfrm>
          <a:prstGeom prst="rect">
            <a:avLst/>
          </a:prstGeo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fld>
            <a:endParaRPr lang="en-US"/>
          </a:p>
        </p:txBody>
      </p:sp>
      <p:sp>
        <p:nvSpPr>
          <p:cNvPr id="5" name="Footer Placeholder 4"/>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fld>
            <a:endParaRPr lang="en-US"/>
          </a:p>
        </p:txBody>
      </p:sp>
    </p:spTree>
  </p:cSld>
  <p:clrMapOvr>
    <a:masterClrMapping/>
  </p:clrMapOvr>
  <p:transition spd="slow">
    <p:randomBar dir="vert"/>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a:prstGeom prst="rect">
            <a:avLst/>
          </a:prstGeo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628650" y="273844"/>
            <a:ext cx="5800725" cy="4358879"/>
          </a:xfrm>
          <a:prstGeom prst="rect">
            <a:avLst/>
          </a:prstGeo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fld>
            <a:endParaRPr lang="en-US"/>
          </a:p>
        </p:txBody>
      </p:sp>
      <p:sp>
        <p:nvSpPr>
          <p:cNvPr id="5" name="Footer Placeholder 4"/>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fld>
            <a:endParaRPr lang="en-US"/>
          </a:p>
        </p:txBody>
      </p:sp>
    </p:spTree>
  </p:cSld>
  <p:clrMapOvr>
    <a:masterClrMapping/>
  </p:clrMapOvr>
  <p:transition spd="slow">
    <p:randomBar dir="vert"/>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matchingName="Title slide">
  <p:cSld name="Title slide">
    <p:spTree>
      <p:nvGrpSpPr>
        <p:cNvPr id="1" name="Shape 8"/>
        <p:cNvGrpSpPr/>
        <p:nvPr/>
      </p:nvGrpSpPr>
      <p:grpSpPr>
        <a:xfrm>
          <a:off x="0" y="0"/>
          <a:ext cx="0" cy="0"/>
          <a:chOff x="0" y="0"/>
          <a:chExt cx="0" cy="0"/>
        </a:xfrm>
      </p:grpSpPr>
      <p:pic>
        <p:nvPicPr>
          <p:cNvPr id="107" name="图片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flipV="1">
            <a:off x="2000250" y="-2000250"/>
            <a:ext cx="5143500" cy="9144000"/>
          </a:xfrm>
          <a:prstGeom prst="rect">
            <a:avLst/>
          </a:prstGeom>
        </p:spPr>
      </p:pic>
      <p:grpSp>
        <p:nvGrpSpPr>
          <p:cNvPr id="9" name="Google Shape;9;p2"/>
          <p:cNvGrpSpPr/>
          <p:nvPr/>
        </p:nvGrpSpPr>
        <p:grpSpPr>
          <a:xfrm flipH="1">
            <a:off x="-2" y="203472"/>
            <a:ext cx="9143943" cy="4805236"/>
            <a:chOff x="-2" y="203471"/>
            <a:chExt cx="9143943" cy="4805236"/>
          </a:xfrm>
        </p:grpSpPr>
        <p:sp>
          <p:nvSpPr>
            <p:cNvPr id="10" name="Google Shape;10;p2"/>
            <p:cNvSpPr/>
            <p:nvPr/>
          </p:nvSpPr>
          <p:spPr>
            <a:xfrm>
              <a:off x="2990510" y="4827774"/>
              <a:ext cx="32100" cy="30438"/>
            </a:xfrm>
            <a:custGeom>
              <a:avLst/>
              <a:gdLst/>
              <a:ahLst/>
              <a:cxnLst/>
              <a:rect l="l" t="t" r="r" b="b"/>
              <a:pathLst>
                <a:path w="1004" h="952" extrusionOk="0">
                  <a:moveTo>
                    <a:pt x="478" y="1"/>
                  </a:moveTo>
                  <a:cubicBezTo>
                    <a:pt x="450" y="1"/>
                    <a:pt x="423" y="2"/>
                    <a:pt x="396" y="5"/>
                  </a:cubicBezTo>
                  <a:cubicBezTo>
                    <a:pt x="153" y="36"/>
                    <a:pt x="1" y="309"/>
                    <a:pt x="31" y="583"/>
                  </a:cubicBezTo>
                  <a:cubicBezTo>
                    <a:pt x="59" y="805"/>
                    <a:pt x="290" y="951"/>
                    <a:pt x="539" y="951"/>
                  </a:cubicBezTo>
                  <a:cubicBezTo>
                    <a:pt x="562" y="951"/>
                    <a:pt x="585" y="950"/>
                    <a:pt x="609" y="948"/>
                  </a:cubicBezTo>
                  <a:cubicBezTo>
                    <a:pt x="852" y="917"/>
                    <a:pt x="1004" y="644"/>
                    <a:pt x="973" y="370"/>
                  </a:cubicBezTo>
                  <a:cubicBezTo>
                    <a:pt x="946" y="124"/>
                    <a:pt x="722" y="1"/>
                    <a:pt x="4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1" name="Google Shape;11;p2"/>
            <p:cNvSpPr/>
            <p:nvPr/>
          </p:nvSpPr>
          <p:spPr>
            <a:xfrm>
              <a:off x="3449220" y="4862848"/>
              <a:ext cx="48630" cy="46808"/>
            </a:xfrm>
            <a:custGeom>
              <a:avLst/>
              <a:gdLst/>
              <a:ahLst/>
              <a:cxnLst/>
              <a:rect l="l" t="t" r="r" b="b"/>
              <a:pathLst>
                <a:path w="1521" h="1464" extrusionOk="0">
                  <a:moveTo>
                    <a:pt x="793" y="0"/>
                  </a:moveTo>
                  <a:cubicBezTo>
                    <a:pt x="396" y="0"/>
                    <a:pt x="89" y="293"/>
                    <a:pt x="31" y="641"/>
                  </a:cubicBezTo>
                  <a:cubicBezTo>
                    <a:pt x="0" y="1066"/>
                    <a:pt x="274" y="1401"/>
                    <a:pt x="669" y="1462"/>
                  </a:cubicBezTo>
                  <a:cubicBezTo>
                    <a:pt x="689" y="1463"/>
                    <a:pt x="708" y="1464"/>
                    <a:pt x="728" y="1464"/>
                  </a:cubicBezTo>
                  <a:cubicBezTo>
                    <a:pt x="1125" y="1464"/>
                    <a:pt x="1432" y="1170"/>
                    <a:pt x="1490" y="793"/>
                  </a:cubicBezTo>
                  <a:cubicBezTo>
                    <a:pt x="1520" y="398"/>
                    <a:pt x="1216" y="33"/>
                    <a:pt x="851" y="3"/>
                  </a:cubicBezTo>
                  <a:cubicBezTo>
                    <a:pt x="832" y="1"/>
                    <a:pt x="812" y="0"/>
                    <a:pt x="7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 name="Google Shape;12;p2"/>
            <p:cNvSpPr/>
            <p:nvPr/>
          </p:nvSpPr>
          <p:spPr>
            <a:xfrm>
              <a:off x="2825308" y="4860642"/>
              <a:ext cx="35010" cy="30853"/>
            </a:xfrm>
            <a:custGeom>
              <a:avLst/>
              <a:gdLst/>
              <a:ahLst/>
              <a:cxnLst/>
              <a:rect l="l" t="t" r="r" b="b"/>
              <a:pathLst>
                <a:path w="1095" h="965" extrusionOk="0">
                  <a:moveTo>
                    <a:pt x="543" y="0"/>
                  </a:moveTo>
                  <a:cubicBezTo>
                    <a:pt x="514" y="0"/>
                    <a:pt x="485" y="4"/>
                    <a:pt x="456" y="11"/>
                  </a:cubicBezTo>
                  <a:cubicBezTo>
                    <a:pt x="183" y="41"/>
                    <a:pt x="0" y="315"/>
                    <a:pt x="61" y="558"/>
                  </a:cubicBezTo>
                  <a:cubicBezTo>
                    <a:pt x="88" y="796"/>
                    <a:pt x="298" y="965"/>
                    <a:pt x="532" y="965"/>
                  </a:cubicBezTo>
                  <a:cubicBezTo>
                    <a:pt x="567" y="965"/>
                    <a:pt x="603" y="961"/>
                    <a:pt x="639" y="953"/>
                  </a:cubicBezTo>
                  <a:cubicBezTo>
                    <a:pt x="912" y="923"/>
                    <a:pt x="1095" y="649"/>
                    <a:pt x="1003" y="375"/>
                  </a:cubicBezTo>
                  <a:cubicBezTo>
                    <a:pt x="977" y="188"/>
                    <a:pt x="761" y="0"/>
                    <a:pt x="5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 name="Google Shape;13;p2"/>
            <p:cNvSpPr/>
            <p:nvPr/>
          </p:nvSpPr>
          <p:spPr>
            <a:xfrm>
              <a:off x="3285936" y="4896867"/>
              <a:ext cx="49621" cy="46808"/>
            </a:xfrm>
            <a:custGeom>
              <a:avLst/>
              <a:gdLst/>
              <a:ahLst/>
              <a:cxnLst/>
              <a:rect l="l" t="t" r="r" b="b"/>
              <a:pathLst>
                <a:path w="1552" h="1464" extrusionOk="0">
                  <a:moveTo>
                    <a:pt x="792" y="0"/>
                  </a:moveTo>
                  <a:cubicBezTo>
                    <a:pt x="421" y="0"/>
                    <a:pt x="91" y="266"/>
                    <a:pt x="62" y="641"/>
                  </a:cubicBezTo>
                  <a:cubicBezTo>
                    <a:pt x="1" y="1036"/>
                    <a:pt x="274" y="1401"/>
                    <a:pt x="700" y="1461"/>
                  </a:cubicBezTo>
                  <a:cubicBezTo>
                    <a:pt x="719" y="1463"/>
                    <a:pt x="737" y="1464"/>
                    <a:pt x="756" y="1464"/>
                  </a:cubicBezTo>
                  <a:cubicBezTo>
                    <a:pt x="1104" y="1464"/>
                    <a:pt x="1461" y="1197"/>
                    <a:pt x="1490" y="793"/>
                  </a:cubicBezTo>
                  <a:cubicBezTo>
                    <a:pt x="1551" y="428"/>
                    <a:pt x="1217" y="33"/>
                    <a:pt x="852" y="2"/>
                  </a:cubicBezTo>
                  <a:cubicBezTo>
                    <a:pt x="832" y="1"/>
                    <a:pt x="812" y="0"/>
                    <a:pt x="7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 name="Google Shape;14;p2"/>
            <p:cNvSpPr/>
            <p:nvPr/>
          </p:nvSpPr>
          <p:spPr>
            <a:xfrm>
              <a:off x="7229602" y="3415478"/>
              <a:ext cx="94287" cy="82713"/>
            </a:xfrm>
            <a:custGeom>
              <a:avLst/>
              <a:gdLst/>
              <a:ahLst/>
              <a:cxnLst/>
              <a:rect l="l" t="t" r="r" b="b"/>
              <a:pathLst>
                <a:path w="2949" h="2587" extrusionOk="0">
                  <a:moveTo>
                    <a:pt x="1501" y="1"/>
                  </a:moveTo>
                  <a:cubicBezTo>
                    <a:pt x="1225" y="1"/>
                    <a:pt x="943" y="98"/>
                    <a:pt x="699" y="303"/>
                  </a:cubicBezTo>
                  <a:cubicBezTo>
                    <a:pt x="122" y="698"/>
                    <a:pt x="0" y="1549"/>
                    <a:pt x="456" y="2066"/>
                  </a:cubicBezTo>
                  <a:cubicBezTo>
                    <a:pt x="706" y="2405"/>
                    <a:pt x="1103" y="2587"/>
                    <a:pt x="1493" y="2587"/>
                  </a:cubicBezTo>
                  <a:cubicBezTo>
                    <a:pt x="1766" y="2587"/>
                    <a:pt x="2036" y="2497"/>
                    <a:pt x="2250" y="2309"/>
                  </a:cubicBezTo>
                  <a:cubicBezTo>
                    <a:pt x="2827" y="1884"/>
                    <a:pt x="2949" y="1032"/>
                    <a:pt x="2493" y="516"/>
                  </a:cubicBezTo>
                  <a:cubicBezTo>
                    <a:pt x="2247" y="182"/>
                    <a:pt x="1879" y="1"/>
                    <a:pt x="15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 name="Google Shape;15;p2"/>
            <p:cNvSpPr/>
            <p:nvPr/>
          </p:nvSpPr>
          <p:spPr>
            <a:xfrm>
              <a:off x="7972858" y="4323359"/>
              <a:ext cx="51540" cy="45049"/>
            </a:xfrm>
            <a:custGeom>
              <a:avLst/>
              <a:gdLst/>
              <a:ahLst/>
              <a:cxnLst/>
              <a:rect l="l" t="t" r="r" b="b"/>
              <a:pathLst>
                <a:path w="1612" h="1409" extrusionOk="0">
                  <a:moveTo>
                    <a:pt x="825" y="1"/>
                  </a:moveTo>
                  <a:cubicBezTo>
                    <a:pt x="675" y="1"/>
                    <a:pt x="522" y="47"/>
                    <a:pt x="396" y="136"/>
                  </a:cubicBezTo>
                  <a:cubicBezTo>
                    <a:pt x="92" y="349"/>
                    <a:pt x="1" y="835"/>
                    <a:pt x="244" y="1109"/>
                  </a:cubicBezTo>
                  <a:cubicBezTo>
                    <a:pt x="370" y="1306"/>
                    <a:pt x="581" y="1408"/>
                    <a:pt x="795" y="1408"/>
                  </a:cubicBezTo>
                  <a:cubicBezTo>
                    <a:pt x="943" y="1408"/>
                    <a:pt x="1092" y="1360"/>
                    <a:pt x="1216" y="1260"/>
                  </a:cubicBezTo>
                  <a:cubicBezTo>
                    <a:pt x="1520" y="1048"/>
                    <a:pt x="1612" y="592"/>
                    <a:pt x="1368" y="288"/>
                  </a:cubicBezTo>
                  <a:cubicBezTo>
                    <a:pt x="1244" y="93"/>
                    <a:pt x="1037" y="1"/>
                    <a:pt x="8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 name="Google Shape;16;p2"/>
            <p:cNvSpPr/>
            <p:nvPr/>
          </p:nvSpPr>
          <p:spPr>
            <a:xfrm>
              <a:off x="7236412" y="3595387"/>
              <a:ext cx="35969" cy="31301"/>
            </a:xfrm>
            <a:custGeom>
              <a:avLst/>
              <a:gdLst/>
              <a:ahLst/>
              <a:cxnLst/>
              <a:rect l="l" t="t" r="r" b="b"/>
              <a:pathLst>
                <a:path w="1125" h="979" extrusionOk="0">
                  <a:moveTo>
                    <a:pt x="528" y="0"/>
                  </a:moveTo>
                  <a:cubicBezTo>
                    <a:pt x="434" y="0"/>
                    <a:pt x="345" y="27"/>
                    <a:pt x="274" y="86"/>
                  </a:cubicBezTo>
                  <a:cubicBezTo>
                    <a:pt x="31" y="238"/>
                    <a:pt x="0" y="542"/>
                    <a:pt x="183" y="785"/>
                  </a:cubicBezTo>
                  <a:cubicBezTo>
                    <a:pt x="269" y="907"/>
                    <a:pt x="405" y="979"/>
                    <a:pt x="546" y="979"/>
                  </a:cubicBezTo>
                  <a:cubicBezTo>
                    <a:pt x="651" y="979"/>
                    <a:pt x="760" y="938"/>
                    <a:pt x="851" y="846"/>
                  </a:cubicBezTo>
                  <a:cubicBezTo>
                    <a:pt x="1094" y="694"/>
                    <a:pt x="1125" y="390"/>
                    <a:pt x="942" y="178"/>
                  </a:cubicBezTo>
                  <a:cubicBezTo>
                    <a:pt x="831" y="66"/>
                    <a:pt x="674" y="0"/>
                    <a:pt x="5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 name="Google Shape;17;p2"/>
            <p:cNvSpPr/>
            <p:nvPr/>
          </p:nvSpPr>
          <p:spPr>
            <a:xfrm>
              <a:off x="6808811" y="3549923"/>
              <a:ext cx="92337" cy="82457"/>
            </a:xfrm>
            <a:custGeom>
              <a:avLst/>
              <a:gdLst/>
              <a:ahLst/>
              <a:cxnLst/>
              <a:rect l="l" t="t" r="r" b="b"/>
              <a:pathLst>
                <a:path w="2888" h="2579" extrusionOk="0">
                  <a:moveTo>
                    <a:pt x="1422" y="1"/>
                  </a:moveTo>
                  <a:cubicBezTo>
                    <a:pt x="1272" y="1"/>
                    <a:pt x="1120" y="26"/>
                    <a:pt x="973" y="80"/>
                  </a:cubicBezTo>
                  <a:cubicBezTo>
                    <a:pt x="304" y="353"/>
                    <a:pt x="0" y="1052"/>
                    <a:pt x="213" y="1752"/>
                  </a:cubicBezTo>
                  <a:cubicBezTo>
                    <a:pt x="428" y="2278"/>
                    <a:pt x="926" y="2579"/>
                    <a:pt x="1455" y="2579"/>
                  </a:cubicBezTo>
                  <a:cubicBezTo>
                    <a:pt x="1598" y="2579"/>
                    <a:pt x="1742" y="2557"/>
                    <a:pt x="1885" y="2511"/>
                  </a:cubicBezTo>
                  <a:cubicBezTo>
                    <a:pt x="2584" y="2238"/>
                    <a:pt x="2888" y="1508"/>
                    <a:pt x="2644" y="840"/>
                  </a:cubicBezTo>
                  <a:cubicBezTo>
                    <a:pt x="2455" y="319"/>
                    <a:pt x="1952" y="1"/>
                    <a:pt x="14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 name="Google Shape;18;p2"/>
            <p:cNvSpPr/>
            <p:nvPr/>
          </p:nvSpPr>
          <p:spPr>
            <a:xfrm>
              <a:off x="3269218" y="717461"/>
              <a:ext cx="92337" cy="82457"/>
            </a:xfrm>
            <a:custGeom>
              <a:avLst/>
              <a:gdLst/>
              <a:ahLst/>
              <a:cxnLst/>
              <a:rect l="l" t="t" r="r" b="b"/>
              <a:pathLst>
                <a:path w="2888" h="2579" extrusionOk="0">
                  <a:moveTo>
                    <a:pt x="1415" y="0"/>
                  </a:moveTo>
                  <a:cubicBezTo>
                    <a:pt x="1278" y="0"/>
                    <a:pt x="1139" y="21"/>
                    <a:pt x="1003" y="64"/>
                  </a:cubicBezTo>
                  <a:cubicBezTo>
                    <a:pt x="304" y="338"/>
                    <a:pt x="0" y="1067"/>
                    <a:pt x="243" y="1736"/>
                  </a:cubicBezTo>
                  <a:cubicBezTo>
                    <a:pt x="431" y="2275"/>
                    <a:pt x="907" y="2579"/>
                    <a:pt x="1421" y="2579"/>
                  </a:cubicBezTo>
                  <a:cubicBezTo>
                    <a:pt x="1575" y="2579"/>
                    <a:pt x="1731" y="2552"/>
                    <a:pt x="1885" y="2496"/>
                  </a:cubicBezTo>
                  <a:cubicBezTo>
                    <a:pt x="2584" y="2222"/>
                    <a:pt x="2888" y="1523"/>
                    <a:pt x="2645" y="824"/>
                  </a:cubicBezTo>
                  <a:cubicBezTo>
                    <a:pt x="2451" y="316"/>
                    <a:pt x="1949" y="0"/>
                    <a:pt x="14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 name="Google Shape;19;p2"/>
            <p:cNvSpPr/>
            <p:nvPr/>
          </p:nvSpPr>
          <p:spPr>
            <a:xfrm>
              <a:off x="3813597" y="3472433"/>
              <a:ext cx="92369" cy="82457"/>
            </a:xfrm>
            <a:custGeom>
              <a:avLst/>
              <a:gdLst/>
              <a:ahLst/>
              <a:cxnLst/>
              <a:rect l="l" t="t" r="r" b="b"/>
              <a:pathLst>
                <a:path w="2889" h="2579" extrusionOk="0">
                  <a:moveTo>
                    <a:pt x="1415" y="0"/>
                  </a:moveTo>
                  <a:cubicBezTo>
                    <a:pt x="1278" y="0"/>
                    <a:pt x="1140" y="21"/>
                    <a:pt x="1004" y="64"/>
                  </a:cubicBezTo>
                  <a:cubicBezTo>
                    <a:pt x="304" y="338"/>
                    <a:pt x="1" y="1067"/>
                    <a:pt x="244" y="1736"/>
                  </a:cubicBezTo>
                  <a:cubicBezTo>
                    <a:pt x="431" y="2274"/>
                    <a:pt x="907" y="2579"/>
                    <a:pt x="1435" y="2579"/>
                  </a:cubicBezTo>
                  <a:cubicBezTo>
                    <a:pt x="1593" y="2579"/>
                    <a:pt x="1755" y="2552"/>
                    <a:pt x="1915" y="2496"/>
                  </a:cubicBezTo>
                  <a:cubicBezTo>
                    <a:pt x="2584" y="2222"/>
                    <a:pt x="2888" y="1523"/>
                    <a:pt x="2675" y="824"/>
                  </a:cubicBezTo>
                  <a:cubicBezTo>
                    <a:pt x="2457" y="316"/>
                    <a:pt x="1951" y="0"/>
                    <a:pt x="14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 name="Google Shape;20;p2"/>
            <p:cNvSpPr/>
            <p:nvPr/>
          </p:nvSpPr>
          <p:spPr>
            <a:xfrm>
              <a:off x="5133182" y="715606"/>
              <a:ext cx="92337" cy="83352"/>
            </a:xfrm>
            <a:custGeom>
              <a:avLst/>
              <a:gdLst/>
              <a:ahLst/>
              <a:cxnLst/>
              <a:rect l="l" t="t" r="r" b="b"/>
              <a:pathLst>
                <a:path w="2888" h="2607" extrusionOk="0">
                  <a:moveTo>
                    <a:pt x="1446" y="0"/>
                  </a:moveTo>
                  <a:cubicBezTo>
                    <a:pt x="1291" y="0"/>
                    <a:pt x="1132" y="29"/>
                    <a:pt x="973" y="92"/>
                  </a:cubicBezTo>
                  <a:cubicBezTo>
                    <a:pt x="304" y="365"/>
                    <a:pt x="0" y="1095"/>
                    <a:pt x="213" y="1764"/>
                  </a:cubicBezTo>
                  <a:cubicBezTo>
                    <a:pt x="424" y="2302"/>
                    <a:pt x="905" y="2606"/>
                    <a:pt x="1421" y="2606"/>
                  </a:cubicBezTo>
                  <a:cubicBezTo>
                    <a:pt x="1575" y="2606"/>
                    <a:pt x="1731" y="2579"/>
                    <a:pt x="1885" y="2523"/>
                  </a:cubicBezTo>
                  <a:cubicBezTo>
                    <a:pt x="2584" y="2250"/>
                    <a:pt x="2888" y="1551"/>
                    <a:pt x="2645" y="852"/>
                  </a:cubicBezTo>
                  <a:cubicBezTo>
                    <a:pt x="2433" y="335"/>
                    <a:pt x="1968" y="0"/>
                    <a:pt x="14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 name="Google Shape;21;p2"/>
            <p:cNvSpPr/>
            <p:nvPr/>
          </p:nvSpPr>
          <p:spPr>
            <a:xfrm>
              <a:off x="6789372" y="3757744"/>
              <a:ext cx="51540" cy="45241"/>
            </a:xfrm>
            <a:custGeom>
              <a:avLst/>
              <a:gdLst/>
              <a:ahLst/>
              <a:cxnLst/>
              <a:rect l="l" t="t" r="r" b="b"/>
              <a:pathLst>
                <a:path w="1612" h="1415" extrusionOk="0">
                  <a:moveTo>
                    <a:pt x="758" y="0"/>
                  </a:moveTo>
                  <a:cubicBezTo>
                    <a:pt x="696" y="0"/>
                    <a:pt x="636" y="8"/>
                    <a:pt x="578" y="24"/>
                  </a:cubicBezTo>
                  <a:cubicBezTo>
                    <a:pt x="182" y="176"/>
                    <a:pt x="0" y="571"/>
                    <a:pt x="152" y="935"/>
                  </a:cubicBezTo>
                  <a:cubicBezTo>
                    <a:pt x="268" y="1237"/>
                    <a:pt x="508" y="1414"/>
                    <a:pt x="790" y="1414"/>
                  </a:cubicBezTo>
                  <a:cubicBezTo>
                    <a:pt x="878" y="1414"/>
                    <a:pt x="970" y="1397"/>
                    <a:pt x="1064" y="1361"/>
                  </a:cubicBezTo>
                  <a:cubicBezTo>
                    <a:pt x="1429" y="1209"/>
                    <a:pt x="1611" y="844"/>
                    <a:pt x="1489" y="449"/>
                  </a:cubicBezTo>
                  <a:cubicBezTo>
                    <a:pt x="1364" y="173"/>
                    <a:pt x="1051" y="0"/>
                    <a:pt x="7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 name="Google Shape;22;p2"/>
            <p:cNvSpPr/>
            <p:nvPr/>
          </p:nvSpPr>
          <p:spPr>
            <a:xfrm>
              <a:off x="7431542" y="4715911"/>
              <a:ext cx="35010" cy="32068"/>
            </a:xfrm>
            <a:custGeom>
              <a:avLst/>
              <a:gdLst/>
              <a:ahLst/>
              <a:cxnLst/>
              <a:rect l="l" t="t" r="r" b="b"/>
              <a:pathLst>
                <a:path w="1095" h="1003" extrusionOk="0">
                  <a:moveTo>
                    <a:pt x="532" y="0"/>
                  </a:moveTo>
                  <a:cubicBezTo>
                    <a:pt x="476" y="0"/>
                    <a:pt x="419" y="10"/>
                    <a:pt x="365" y="30"/>
                  </a:cubicBezTo>
                  <a:cubicBezTo>
                    <a:pt x="91" y="91"/>
                    <a:pt x="0" y="395"/>
                    <a:pt x="61" y="669"/>
                  </a:cubicBezTo>
                  <a:cubicBezTo>
                    <a:pt x="132" y="882"/>
                    <a:pt x="332" y="1002"/>
                    <a:pt x="532" y="1002"/>
                  </a:cubicBezTo>
                  <a:cubicBezTo>
                    <a:pt x="589" y="1002"/>
                    <a:pt x="645" y="993"/>
                    <a:pt x="699" y="973"/>
                  </a:cubicBezTo>
                  <a:cubicBezTo>
                    <a:pt x="973" y="912"/>
                    <a:pt x="1094" y="608"/>
                    <a:pt x="1003" y="334"/>
                  </a:cubicBezTo>
                  <a:cubicBezTo>
                    <a:pt x="932" y="121"/>
                    <a:pt x="732" y="0"/>
                    <a:pt x="5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 name="Google Shape;23;p2"/>
            <p:cNvSpPr/>
            <p:nvPr/>
          </p:nvSpPr>
          <p:spPr>
            <a:xfrm>
              <a:off x="8699779" y="3104208"/>
              <a:ext cx="93328" cy="82937"/>
            </a:xfrm>
            <a:custGeom>
              <a:avLst/>
              <a:gdLst/>
              <a:ahLst/>
              <a:cxnLst/>
              <a:rect l="l" t="t" r="r" b="b"/>
              <a:pathLst>
                <a:path w="2919" h="2594" extrusionOk="0">
                  <a:moveTo>
                    <a:pt x="1461" y="1"/>
                  </a:moveTo>
                  <a:cubicBezTo>
                    <a:pt x="1008" y="1"/>
                    <a:pt x="564" y="245"/>
                    <a:pt x="335" y="704"/>
                  </a:cubicBezTo>
                  <a:cubicBezTo>
                    <a:pt x="0" y="1312"/>
                    <a:pt x="213" y="2102"/>
                    <a:pt x="851" y="2437"/>
                  </a:cubicBezTo>
                  <a:cubicBezTo>
                    <a:pt x="1044" y="2543"/>
                    <a:pt x="1258" y="2594"/>
                    <a:pt x="1471" y="2594"/>
                  </a:cubicBezTo>
                  <a:cubicBezTo>
                    <a:pt x="1930" y="2594"/>
                    <a:pt x="2386" y="2356"/>
                    <a:pt x="2614" y="1920"/>
                  </a:cubicBezTo>
                  <a:cubicBezTo>
                    <a:pt x="2918" y="1251"/>
                    <a:pt x="2675" y="461"/>
                    <a:pt x="2067" y="157"/>
                  </a:cubicBezTo>
                  <a:cubicBezTo>
                    <a:pt x="1877" y="52"/>
                    <a:pt x="1668" y="1"/>
                    <a:pt x="14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4" name="Google Shape;24;p2"/>
            <p:cNvSpPr/>
            <p:nvPr/>
          </p:nvSpPr>
          <p:spPr>
            <a:xfrm>
              <a:off x="8688109" y="2956079"/>
              <a:ext cx="53490" cy="46808"/>
            </a:xfrm>
            <a:custGeom>
              <a:avLst/>
              <a:gdLst/>
              <a:ahLst/>
              <a:cxnLst/>
              <a:rect l="l" t="t" r="r" b="b"/>
              <a:pathLst>
                <a:path w="1673" h="1464" extrusionOk="0">
                  <a:moveTo>
                    <a:pt x="872" y="1"/>
                  </a:moveTo>
                  <a:cubicBezTo>
                    <a:pt x="609" y="1"/>
                    <a:pt x="343" y="146"/>
                    <a:pt x="213" y="383"/>
                  </a:cubicBezTo>
                  <a:cubicBezTo>
                    <a:pt x="1" y="717"/>
                    <a:pt x="153" y="1173"/>
                    <a:pt x="487" y="1386"/>
                  </a:cubicBezTo>
                  <a:cubicBezTo>
                    <a:pt x="594" y="1439"/>
                    <a:pt x="708" y="1464"/>
                    <a:pt x="821" y="1464"/>
                  </a:cubicBezTo>
                  <a:cubicBezTo>
                    <a:pt x="1095" y="1464"/>
                    <a:pt x="1361" y="1318"/>
                    <a:pt x="1490" y="1082"/>
                  </a:cubicBezTo>
                  <a:cubicBezTo>
                    <a:pt x="1672" y="717"/>
                    <a:pt x="1581" y="261"/>
                    <a:pt x="1186" y="79"/>
                  </a:cubicBezTo>
                  <a:cubicBezTo>
                    <a:pt x="1088" y="25"/>
                    <a:pt x="980" y="1"/>
                    <a:pt x="87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5" name="Google Shape;25;p2"/>
            <p:cNvSpPr/>
            <p:nvPr/>
          </p:nvSpPr>
          <p:spPr>
            <a:xfrm>
              <a:off x="8579274" y="3172053"/>
              <a:ext cx="35010" cy="30278"/>
            </a:xfrm>
            <a:custGeom>
              <a:avLst/>
              <a:gdLst/>
              <a:ahLst/>
              <a:cxnLst/>
              <a:rect l="l" t="t" r="r" b="b"/>
              <a:pathLst>
                <a:path w="1095" h="947" extrusionOk="0">
                  <a:moveTo>
                    <a:pt x="539" y="1"/>
                  </a:moveTo>
                  <a:cubicBezTo>
                    <a:pt x="358" y="1"/>
                    <a:pt x="187" y="82"/>
                    <a:pt x="122" y="254"/>
                  </a:cubicBezTo>
                  <a:cubicBezTo>
                    <a:pt x="0" y="467"/>
                    <a:pt x="61" y="771"/>
                    <a:pt x="304" y="892"/>
                  </a:cubicBezTo>
                  <a:cubicBezTo>
                    <a:pt x="369" y="929"/>
                    <a:pt x="443" y="947"/>
                    <a:pt x="517" y="947"/>
                  </a:cubicBezTo>
                  <a:cubicBezTo>
                    <a:pt x="686" y="947"/>
                    <a:pt x="858" y="857"/>
                    <a:pt x="943" y="710"/>
                  </a:cubicBezTo>
                  <a:cubicBezTo>
                    <a:pt x="1095" y="467"/>
                    <a:pt x="1034" y="163"/>
                    <a:pt x="760" y="41"/>
                  </a:cubicBezTo>
                  <a:cubicBezTo>
                    <a:pt x="689" y="14"/>
                    <a:pt x="613" y="1"/>
                    <a:pt x="5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6" name="Google Shape;26;p2"/>
            <p:cNvSpPr/>
            <p:nvPr/>
          </p:nvSpPr>
          <p:spPr>
            <a:xfrm>
              <a:off x="8404353" y="2775882"/>
              <a:ext cx="89427" cy="81658"/>
            </a:xfrm>
            <a:custGeom>
              <a:avLst/>
              <a:gdLst/>
              <a:ahLst/>
              <a:cxnLst/>
              <a:rect l="l" t="t" r="r" b="b"/>
              <a:pathLst>
                <a:path w="2797" h="2554" extrusionOk="0">
                  <a:moveTo>
                    <a:pt x="1398" y="0"/>
                  </a:moveTo>
                  <a:cubicBezTo>
                    <a:pt x="1064" y="0"/>
                    <a:pt x="730" y="122"/>
                    <a:pt x="486" y="365"/>
                  </a:cubicBezTo>
                  <a:cubicBezTo>
                    <a:pt x="0" y="851"/>
                    <a:pt x="0" y="1702"/>
                    <a:pt x="486" y="2189"/>
                  </a:cubicBezTo>
                  <a:cubicBezTo>
                    <a:pt x="730" y="2432"/>
                    <a:pt x="1064" y="2553"/>
                    <a:pt x="1398" y="2553"/>
                  </a:cubicBezTo>
                  <a:cubicBezTo>
                    <a:pt x="1733" y="2553"/>
                    <a:pt x="2067" y="2432"/>
                    <a:pt x="2310" y="2189"/>
                  </a:cubicBezTo>
                  <a:cubicBezTo>
                    <a:pt x="2797" y="1642"/>
                    <a:pt x="2797" y="851"/>
                    <a:pt x="2310" y="365"/>
                  </a:cubicBezTo>
                  <a:cubicBezTo>
                    <a:pt x="2067" y="122"/>
                    <a:pt x="1733" y="0"/>
                    <a:pt x="13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 name="Google Shape;27;p2"/>
            <p:cNvSpPr/>
            <p:nvPr/>
          </p:nvSpPr>
          <p:spPr>
            <a:xfrm>
              <a:off x="8235250" y="2835383"/>
              <a:ext cx="51540" cy="45465"/>
            </a:xfrm>
            <a:custGeom>
              <a:avLst/>
              <a:gdLst/>
              <a:ahLst/>
              <a:cxnLst/>
              <a:rect l="l" t="t" r="r" b="b"/>
              <a:pathLst>
                <a:path w="1612" h="1422" extrusionOk="0">
                  <a:moveTo>
                    <a:pt x="802" y="1"/>
                  </a:moveTo>
                  <a:cubicBezTo>
                    <a:pt x="616" y="1"/>
                    <a:pt x="426" y="69"/>
                    <a:pt x="274" y="206"/>
                  </a:cubicBezTo>
                  <a:cubicBezTo>
                    <a:pt x="0" y="480"/>
                    <a:pt x="0" y="936"/>
                    <a:pt x="274" y="1240"/>
                  </a:cubicBezTo>
                  <a:cubicBezTo>
                    <a:pt x="411" y="1361"/>
                    <a:pt x="585" y="1422"/>
                    <a:pt x="768" y="1422"/>
                  </a:cubicBezTo>
                  <a:cubicBezTo>
                    <a:pt x="950" y="1422"/>
                    <a:pt x="1140" y="1361"/>
                    <a:pt x="1307" y="1240"/>
                  </a:cubicBezTo>
                  <a:cubicBezTo>
                    <a:pt x="1550" y="936"/>
                    <a:pt x="1611" y="480"/>
                    <a:pt x="1307" y="206"/>
                  </a:cubicBezTo>
                  <a:cubicBezTo>
                    <a:pt x="1170" y="69"/>
                    <a:pt x="988" y="1"/>
                    <a:pt x="8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8" name="Google Shape;28;p2"/>
            <p:cNvSpPr/>
            <p:nvPr/>
          </p:nvSpPr>
          <p:spPr>
            <a:xfrm>
              <a:off x="8588003" y="2803570"/>
              <a:ext cx="34051" cy="31141"/>
            </a:xfrm>
            <a:custGeom>
              <a:avLst/>
              <a:gdLst/>
              <a:ahLst/>
              <a:cxnLst/>
              <a:rect l="l" t="t" r="r" b="b"/>
              <a:pathLst>
                <a:path w="1065" h="974" extrusionOk="0">
                  <a:moveTo>
                    <a:pt x="518" y="1"/>
                  </a:moveTo>
                  <a:cubicBezTo>
                    <a:pt x="396" y="1"/>
                    <a:pt x="274" y="46"/>
                    <a:pt x="183" y="137"/>
                  </a:cubicBezTo>
                  <a:cubicBezTo>
                    <a:pt x="1" y="320"/>
                    <a:pt x="1" y="624"/>
                    <a:pt x="183" y="836"/>
                  </a:cubicBezTo>
                  <a:cubicBezTo>
                    <a:pt x="274" y="928"/>
                    <a:pt x="396" y="973"/>
                    <a:pt x="518" y="973"/>
                  </a:cubicBezTo>
                  <a:cubicBezTo>
                    <a:pt x="639" y="973"/>
                    <a:pt x="761" y="928"/>
                    <a:pt x="852" y="836"/>
                  </a:cubicBezTo>
                  <a:cubicBezTo>
                    <a:pt x="1065" y="624"/>
                    <a:pt x="1065" y="320"/>
                    <a:pt x="852" y="137"/>
                  </a:cubicBezTo>
                  <a:cubicBezTo>
                    <a:pt x="761" y="46"/>
                    <a:pt x="639" y="1"/>
                    <a:pt x="5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9" name="Google Shape;29;p2"/>
            <p:cNvSpPr/>
            <p:nvPr/>
          </p:nvSpPr>
          <p:spPr>
            <a:xfrm>
              <a:off x="6342333" y="3481501"/>
              <a:ext cx="60268" cy="61259"/>
            </a:xfrm>
            <a:custGeom>
              <a:avLst/>
              <a:gdLst/>
              <a:ahLst/>
              <a:cxnLst/>
              <a:rect l="l" t="t" r="r" b="b"/>
              <a:pathLst>
                <a:path w="1885" h="1916" extrusionOk="0">
                  <a:moveTo>
                    <a:pt x="942" y="1"/>
                  </a:moveTo>
                  <a:cubicBezTo>
                    <a:pt x="426" y="1"/>
                    <a:pt x="0" y="426"/>
                    <a:pt x="0" y="974"/>
                  </a:cubicBezTo>
                  <a:cubicBezTo>
                    <a:pt x="0" y="1490"/>
                    <a:pt x="426" y="1916"/>
                    <a:pt x="942" y="1916"/>
                  </a:cubicBezTo>
                  <a:cubicBezTo>
                    <a:pt x="1459" y="1916"/>
                    <a:pt x="1885" y="1490"/>
                    <a:pt x="1885" y="974"/>
                  </a:cubicBezTo>
                  <a:cubicBezTo>
                    <a:pt x="1885" y="426"/>
                    <a:pt x="1489" y="1"/>
                    <a:pt x="9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0" name="Google Shape;30;p2"/>
            <p:cNvSpPr/>
            <p:nvPr/>
          </p:nvSpPr>
          <p:spPr>
            <a:xfrm>
              <a:off x="2602527" y="418230"/>
              <a:ext cx="58350" cy="58350"/>
            </a:xfrm>
            <a:custGeom>
              <a:avLst/>
              <a:gdLst/>
              <a:ahLst/>
              <a:cxnLst/>
              <a:rect l="l" t="t" r="r" b="b"/>
              <a:pathLst>
                <a:path w="1825" h="1825" extrusionOk="0">
                  <a:moveTo>
                    <a:pt x="913" y="1"/>
                  </a:moveTo>
                  <a:cubicBezTo>
                    <a:pt x="426" y="1"/>
                    <a:pt x="1" y="426"/>
                    <a:pt x="1" y="912"/>
                  </a:cubicBezTo>
                  <a:cubicBezTo>
                    <a:pt x="1" y="1429"/>
                    <a:pt x="426" y="1824"/>
                    <a:pt x="913" y="1824"/>
                  </a:cubicBezTo>
                  <a:cubicBezTo>
                    <a:pt x="1399" y="1824"/>
                    <a:pt x="1824" y="1429"/>
                    <a:pt x="1824" y="912"/>
                  </a:cubicBezTo>
                  <a:cubicBezTo>
                    <a:pt x="1824" y="426"/>
                    <a:pt x="1399" y="1"/>
                    <a:pt x="9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1" name="Google Shape;31;p2"/>
            <p:cNvSpPr/>
            <p:nvPr/>
          </p:nvSpPr>
          <p:spPr>
            <a:xfrm>
              <a:off x="2754141" y="481408"/>
              <a:ext cx="27241" cy="27241"/>
            </a:xfrm>
            <a:custGeom>
              <a:avLst/>
              <a:gdLst/>
              <a:ahLst/>
              <a:cxnLst/>
              <a:rect l="l" t="t" r="r" b="b"/>
              <a:pathLst>
                <a:path w="852" h="852" extrusionOk="0">
                  <a:moveTo>
                    <a:pt x="426" y="0"/>
                  </a:moveTo>
                  <a:cubicBezTo>
                    <a:pt x="183" y="0"/>
                    <a:pt x="0" y="213"/>
                    <a:pt x="0" y="426"/>
                  </a:cubicBezTo>
                  <a:cubicBezTo>
                    <a:pt x="0" y="669"/>
                    <a:pt x="183" y="851"/>
                    <a:pt x="426" y="851"/>
                  </a:cubicBezTo>
                  <a:cubicBezTo>
                    <a:pt x="639" y="851"/>
                    <a:pt x="852" y="669"/>
                    <a:pt x="852" y="426"/>
                  </a:cubicBezTo>
                  <a:cubicBezTo>
                    <a:pt x="852" y="213"/>
                    <a:pt x="639" y="0"/>
                    <a:pt x="4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2" name="Google Shape;32;p2"/>
            <p:cNvSpPr/>
            <p:nvPr/>
          </p:nvSpPr>
          <p:spPr>
            <a:xfrm>
              <a:off x="2709443" y="619401"/>
              <a:ext cx="94287" cy="94287"/>
            </a:xfrm>
            <a:custGeom>
              <a:avLst/>
              <a:gdLst/>
              <a:ahLst/>
              <a:cxnLst/>
              <a:rect l="l" t="t" r="r" b="b"/>
              <a:pathLst>
                <a:path w="2949" h="2949" extrusionOk="0">
                  <a:moveTo>
                    <a:pt x="1490" y="0"/>
                  </a:moveTo>
                  <a:cubicBezTo>
                    <a:pt x="639" y="0"/>
                    <a:pt x="0" y="639"/>
                    <a:pt x="0" y="1459"/>
                  </a:cubicBezTo>
                  <a:cubicBezTo>
                    <a:pt x="0" y="2280"/>
                    <a:pt x="639" y="2949"/>
                    <a:pt x="1490" y="2949"/>
                  </a:cubicBezTo>
                  <a:cubicBezTo>
                    <a:pt x="2310" y="2949"/>
                    <a:pt x="2949" y="2280"/>
                    <a:pt x="2949" y="1459"/>
                  </a:cubicBezTo>
                  <a:cubicBezTo>
                    <a:pt x="2949" y="669"/>
                    <a:pt x="2310" y="0"/>
                    <a:pt x="14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3" name="Google Shape;33;p2"/>
            <p:cNvSpPr/>
            <p:nvPr/>
          </p:nvSpPr>
          <p:spPr>
            <a:xfrm>
              <a:off x="1978616" y="1312309"/>
              <a:ext cx="95278" cy="95278"/>
            </a:xfrm>
            <a:custGeom>
              <a:avLst/>
              <a:gdLst/>
              <a:ahLst/>
              <a:cxnLst/>
              <a:rect l="l" t="t" r="r" b="b"/>
              <a:pathLst>
                <a:path w="2980" h="2980" extrusionOk="0">
                  <a:moveTo>
                    <a:pt x="1490" y="1"/>
                  </a:moveTo>
                  <a:cubicBezTo>
                    <a:pt x="700" y="1"/>
                    <a:pt x="1" y="669"/>
                    <a:pt x="1" y="1490"/>
                  </a:cubicBezTo>
                  <a:cubicBezTo>
                    <a:pt x="1" y="2280"/>
                    <a:pt x="669" y="2979"/>
                    <a:pt x="1490" y="2979"/>
                  </a:cubicBezTo>
                  <a:cubicBezTo>
                    <a:pt x="2341" y="2979"/>
                    <a:pt x="2979" y="2280"/>
                    <a:pt x="2979" y="1490"/>
                  </a:cubicBezTo>
                  <a:cubicBezTo>
                    <a:pt x="2979" y="700"/>
                    <a:pt x="2341" y="1"/>
                    <a:pt x="1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4" name="Google Shape;34;p2"/>
            <p:cNvSpPr/>
            <p:nvPr/>
          </p:nvSpPr>
          <p:spPr>
            <a:xfrm>
              <a:off x="1400393" y="1890532"/>
              <a:ext cx="95278" cy="95278"/>
            </a:xfrm>
            <a:custGeom>
              <a:avLst/>
              <a:gdLst/>
              <a:ahLst/>
              <a:cxnLst/>
              <a:rect l="l" t="t" r="r" b="b"/>
              <a:pathLst>
                <a:path w="2980" h="2980" extrusionOk="0">
                  <a:moveTo>
                    <a:pt x="1490" y="1"/>
                  </a:moveTo>
                  <a:cubicBezTo>
                    <a:pt x="699" y="1"/>
                    <a:pt x="0" y="639"/>
                    <a:pt x="0" y="1490"/>
                  </a:cubicBezTo>
                  <a:cubicBezTo>
                    <a:pt x="0" y="2281"/>
                    <a:pt x="669" y="2980"/>
                    <a:pt x="1490" y="2980"/>
                  </a:cubicBezTo>
                  <a:cubicBezTo>
                    <a:pt x="2310" y="2980"/>
                    <a:pt x="2979" y="2341"/>
                    <a:pt x="2979" y="1490"/>
                  </a:cubicBezTo>
                  <a:cubicBezTo>
                    <a:pt x="2979" y="700"/>
                    <a:pt x="2341" y="1"/>
                    <a:pt x="1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5" name="Google Shape;35;p2"/>
            <p:cNvSpPr/>
            <p:nvPr/>
          </p:nvSpPr>
          <p:spPr>
            <a:xfrm>
              <a:off x="1978634" y="1976951"/>
              <a:ext cx="95278" cy="94319"/>
            </a:xfrm>
            <a:custGeom>
              <a:avLst/>
              <a:gdLst/>
              <a:ahLst/>
              <a:cxnLst/>
              <a:rect l="l" t="t" r="r" b="b"/>
              <a:pathLst>
                <a:path w="2980" h="2950" extrusionOk="0">
                  <a:moveTo>
                    <a:pt x="1490" y="1"/>
                  </a:moveTo>
                  <a:cubicBezTo>
                    <a:pt x="700" y="1"/>
                    <a:pt x="1" y="639"/>
                    <a:pt x="1" y="1490"/>
                  </a:cubicBezTo>
                  <a:cubicBezTo>
                    <a:pt x="1" y="2280"/>
                    <a:pt x="670" y="2949"/>
                    <a:pt x="1490" y="2949"/>
                  </a:cubicBezTo>
                  <a:cubicBezTo>
                    <a:pt x="2311" y="2949"/>
                    <a:pt x="2980" y="2280"/>
                    <a:pt x="2980" y="1490"/>
                  </a:cubicBezTo>
                  <a:cubicBezTo>
                    <a:pt x="2980" y="669"/>
                    <a:pt x="2341" y="1"/>
                    <a:pt x="1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6" name="Google Shape;36;p2"/>
            <p:cNvSpPr/>
            <p:nvPr/>
          </p:nvSpPr>
          <p:spPr>
            <a:xfrm>
              <a:off x="464526" y="484317"/>
              <a:ext cx="94287" cy="94287"/>
            </a:xfrm>
            <a:custGeom>
              <a:avLst/>
              <a:gdLst/>
              <a:ahLst/>
              <a:cxnLst/>
              <a:rect l="l" t="t" r="r" b="b"/>
              <a:pathLst>
                <a:path w="2949" h="2949" extrusionOk="0">
                  <a:moveTo>
                    <a:pt x="1490" y="0"/>
                  </a:moveTo>
                  <a:cubicBezTo>
                    <a:pt x="669" y="0"/>
                    <a:pt x="0" y="639"/>
                    <a:pt x="0" y="1490"/>
                  </a:cubicBezTo>
                  <a:cubicBezTo>
                    <a:pt x="0" y="2280"/>
                    <a:pt x="639" y="2949"/>
                    <a:pt x="1490" y="2949"/>
                  </a:cubicBezTo>
                  <a:cubicBezTo>
                    <a:pt x="2310" y="2949"/>
                    <a:pt x="2949" y="2311"/>
                    <a:pt x="2949" y="1490"/>
                  </a:cubicBezTo>
                  <a:cubicBezTo>
                    <a:pt x="2949" y="669"/>
                    <a:pt x="2310" y="0"/>
                    <a:pt x="14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7" name="Google Shape;37;p2"/>
            <p:cNvSpPr/>
            <p:nvPr/>
          </p:nvSpPr>
          <p:spPr>
            <a:xfrm>
              <a:off x="6475260" y="932316"/>
              <a:ext cx="170094" cy="170126"/>
            </a:xfrm>
            <a:custGeom>
              <a:avLst/>
              <a:gdLst/>
              <a:ahLst/>
              <a:cxnLst/>
              <a:rect l="l" t="t" r="r" b="b"/>
              <a:pathLst>
                <a:path w="5320" h="5321" extrusionOk="0">
                  <a:moveTo>
                    <a:pt x="2645" y="1"/>
                  </a:moveTo>
                  <a:cubicBezTo>
                    <a:pt x="1186" y="1"/>
                    <a:pt x="1" y="1186"/>
                    <a:pt x="1" y="2676"/>
                  </a:cubicBezTo>
                  <a:cubicBezTo>
                    <a:pt x="1" y="4135"/>
                    <a:pt x="1186" y="5320"/>
                    <a:pt x="2645" y="5320"/>
                  </a:cubicBezTo>
                  <a:cubicBezTo>
                    <a:pt x="4134" y="5320"/>
                    <a:pt x="5320" y="4135"/>
                    <a:pt x="5320" y="2676"/>
                  </a:cubicBezTo>
                  <a:cubicBezTo>
                    <a:pt x="5320" y="1186"/>
                    <a:pt x="4134" y="1"/>
                    <a:pt x="2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8" name="Google Shape;38;p2"/>
            <p:cNvSpPr/>
            <p:nvPr/>
          </p:nvSpPr>
          <p:spPr>
            <a:xfrm>
              <a:off x="2164498" y="4008896"/>
              <a:ext cx="170094" cy="170094"/>
            </a:xfrm>
            <a:custGeom>
              <a:avLst/>
              <a:gdLst/>
              <a:ahLst/>
              <a:cxnLst/>
              <a:rect l="l" t="t" r="r" b="b"/>
              <a:pathLst>
                <a:path w="5320" h="5320" extrusionOk="0">
                  <a:moveTo>
                    <a:pt x="2675" y="1"/>
                  </a:moveTo>
                  <a:cubicBezTo>
                    <a:pt x="1216" y="1"/>
                    <a:pt x="0" y="1186"/>
                    <a:pt x="0" y="2676"/>
                  </a:cubicBezTo>
                  <a:cubicBezTo>
                    <a:pt x="0" y="4135"/>
                    <a:pt x="1216" y="5320"/>
                    <a:pt x="2675" y="5320"/>
                  </a:cubicBezTo>
                  <a:cubicBezTo>
                    <a:pt x="4134" y="5320"/>
                    <a:pt x="5320" y="4135"/>
                    <a:pt x="5320" y="2676"/>
                  </a:cubicBezTo>
                  <a:cubicBezTo>
                    <a:pt x="5320" y="1186"/>
                    <a:pt x="4134"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 name="Google Shape;39;p2"/>
            <p:cNvSpPr/>
            <p:nvPr/>
          </p:nvSpPr>
          <p:spPr>
            <a:xfrm>
              <a:off x="5708716" y="4468339"/>
              <a:ext cx="53490" cy="53490"/>
            </a:xfrm>
            <a:custGeom>
              <a:avLst/>
              <a:gdLst/>
              <a:ahLst/>
              <a:cxnLst/>
              <a:rect l="l" t="t" r="r" b="b"/>
              <a:pathLst>
                <a:path w="1673" h="1673" extrusionOk="0">
                  <a:moveTo>
                    <a:pt x="852" y="1"/>
                  </a:moveTo>
                  <a:cubicBezTo>
                    <a:pt x="396" y="1"/>
                    <a:pt x="0" y="366"/>
                    <a:pt x="0" y="822"/>
                  </a:cubicBezTo>
                  <a:cubicBezTo>
                    <a:pt x="0" y="1278"/>
                    <a:pt x="396" y="1673"/>
                    <a:pt x="852" y="1673"/>
                  </a:cubicBezTo>
                  <a:cubicBezTo>
                    <a:pt x="1307" y="1673"/>
                    <a:pt x="1672" y="1278"/>
                    <a:pt x="1672" y="822"/>
                  </a:cubicBezTo>
                  <a:cubicBezTo>
                    <a:pt x="1672" y="366"/>
                    <a:pt x="1307" y="1"/>
                    <a:pt x="8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 name="Google Shape;40;p2"/>
            <p:cNvSpPr/>
            <p:nvPr/>
          </p:nvSpPr>
          <p:spPr>
            <a:xfrm>
              <a:off x="-2" y="2570811"/>
              <a:ext cx="170094" cy="170126"/>
            </a:xfrm>
            <a:custGeom>
              <a:avLst/>
              <a:gdLst/>
              <a:ahLst/>
              <a:cxnLst/>
              <a:rect l="l" t="t" r="r" b="b"/>
              <a:pathLst>
                <a:path w="5320" h="5321" extrusionOk="0">
                  <a:moveTo>
                    <a:pt x="2675" y="1"/>
                  </a:moveTo>
                  <a:cubicBezTo>
                    <a:pt x="1185" y="1"/>
                    <a:pt x="0" y="1186"/>
                    <a:pt x="0" y="2676"/>
                  </a:cubicBezTo>
                  <a:cubicBezTo>
                    <a:pt x="0" y="4165"/>
                    <a:pt x="1185" y="5320"/>
                    <a:pt x="2675" y="5320"/>
                  </a:cubicBezTo>
                  <a:cubicBezTo>
                    <a:pt x="4134" y="5320"/>
                    <a:pt x="5319" y="4165"/>
                    <a:pt x="5319" y="2676"/>
                  </a:cubicBezTo>
                  <a:cubicBezTo>
                    <a:pt x="5319" y="1186"/>
                    <a:pt x="4103"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1" name="Google Shape;41;p2"/>
            <p:cNvSpPr/>
            <p:nvPr/>
          </p:nvSpPr>
          <p:spPr>
            <a:xfrm>
              <a:off x="107841" y="1200565"/>
              <a:ext cx="171085" cy="170094"/>
            </a:xfrm>
            <a:custGeom>
              <a:avLst/>
              <a:gdLst/>
              <a:ahLst/>
              <a:cxnLst/>
              <a:rect l="l" t="t" r="r" b="b"/>
              <a:pathLst>
                <a:path w="5351" h="5320" extrusionOk="0">
                  <a:moveTo>
                    <a:pt x="2676" y="0"/>
                  </a:moveTo>
                  <a:cubicBezTo>
                    <a:pt x="1186" y="0"/>
                    <a:pt x="1" y="1185"/>
                    <a:pt x="1" y="2675"/>
                  </a:cubicBezTo>
                  <a:cubicBezTo>
                    <a:pt x="1" y="4164"/>
                    <a:pt x="1186" y="5319"/>
                    <a:pt x="2676" y="5319"/>
                  </a:cubicBezTo>
                  <a:cubicBezTo>
                    <a:pt x="4165" y="5319"/>
                    <a:pt x="5351" y="4164"/>
                    <a:pt x="5351" y="2675"/>
                  </a:cubicBezTo>
                  <a:cubicBezTo>
                    <a:pt x="5351" y="1185"/>
                    <a:pt x="4165" y="0"/>
                    <a:pt x="267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2" name="Google Shape;42;p2"/>
            <p:cNvSpPr/>
            <p:nvPr/>
          </p:nvSpPr>
          <p:spPr>
            <a:xfrm>
              <a:off x="7972852" y="203471"/>
              <a:ext cx="170094" cy="170094"/>
            </a:xfrm>
            <a:custGeom>
              <a:avLst/>
              <a:gdLst/>
              <a:ahLst/>
              <a:cxnLst/>
              <a:rect l="l" t="t" r="r" b="b"/>
              <a:pathLst>
                <a:path w="5320" h="5320" extrusionOk="0">
                  <a:moveTo>
                    <a:pt x="2645" y="0"/>
                  </a:moveTo>
                  <a:cubicBezTo>
                    <a:pt x="1186" y="0"/>
                    <a:pt x="0" y="1186"/>
                    <a:pt x="0" y="2645"/>
                  </a:cubicBezTo>
                  <a:cubicBezTo>
                    <a:pt x="0" y="4134"/>
                    <a:pt x="1186" y="5319"/>
                    <a:pt x="2645" y="5319"/>
                  </a:cubicBezTo>
                  <a:cubicBezTo>
                    <a:pt x="4134" y="5319"/>
                    <a:pt x="5320" y="4134"/>
                    <a:pt x="5320" y="2645"/>
                  </a:cubicBezTo>
                  <a:cubicBezTo>
                    <a:pt x="5320" y="1186"/>
                    <a:pt x="4134"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3" name="Google Shape;43;p2"/>
            <p:cNvSpPr/>
            <p:nvPr/>
          </p:nvSpPr>
          <p:spPr>
            <a:xfrm>
              <a:off x="6082858" y="4168053"/>
              <a:ext cx="170126" cy="170094"/>
            </a:xfrm>
            <a:custGeom>
              <a:avLst/>
              <a:gdLst/>
              <a:ahLst/>
              <a:cxnLst/>
              <a:rect l="l" t="t" r="r" b="b"/>
              <a:pathLst>
                <a:path w="5321" h="5320" extrusionOk="0">
                  <a:moveTo>
                    <a:pt x="2645" y="1"/>
                  </a:moveTo>
                  <a:cubicBezTo>
                    <a:pt x="1186" y="1"/>
                    <a:pt x="1" y="1186"/>
                    <a:pt x="1" y="2675"/>
                  </a:cubicBezTo>
                  <a:cubicBezTo>
                    <a:pt x="1" y="4134"/>
                    <a:pt x="1186" y="5320"/>
                    <a:pt x="2645" y="5320"/>
                  </a:cubicBezTo>
                  <a:cubicBezTo>
                    <a:pt x="4135" y="5320"/>
                    <a:pt x="5320" y="4134"/>
                    <a:pt x="5320" y="2675"/>
                  </a:cubicBezTo>
                  <a:cubicBezTo>
                    <a:pt x="5320" y="1186"/>
                    <a:pt x="4135" y="1"/>
                    <a:pt x="2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4" name="Google Shape;44;p2"/>
            <p:cNvSpPr/>
            <p:nvPr/>
          </p:nvSpPr>
          <p:spPr>
            <a:xfrm>
              <a:off x="2757746" y="3472436"/>
              <a:ext cx="170126" cy="170094"/>
            </a:xfrm>
            <a:custGeom>
              <a:avLst/>
              <a:gdLst/>
              <a:ahLst/>
              <a:cxnLst/>
              <a:rect l="l" t="t" r="r" b="b"/>
              <a:pathLst>
                <a:path w="5321" h="5320" extrusionOk="0">
                  <a:moveTo>
                    <a:pt x="2645" y="0"/>
                  </a:moveTo>
                  <a:cubicBezTo>
                    <a:pt x="1156" y="0"/>
                    <a:pt x="1" y="1186"/>
                    <a:pt x="1" y="2675"/>
                  </a:cubicBezTo>
                  <a:cubicBezTo>
                    <a:pt x="1" y="4134"/>
                    <a:pt x="1156" y="5320"/>
                    <a:pt x="2645" y="5320"/>
                  </a:cubicBezTo>
                  <a:cubicBezTo>
                    <a:pt x="4135" y="5320"/>
                    <a:pt x="5320" y="4134"/>
                    <a:pt x="5320" y="2675"/>
                  </a:cubicBezTo>
                  <a:cubicBezTo>
                    <a:pt x="5320" y="1186"/>
                    <a:pt x="4135"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5" name="Google Shape;45;p2"/>
            <p:cNvSpPr/>
            <p:nvPr/>
          </p:nvSpPr>
          <p:spPr>
            <a:xfrm>
              <a:off x="2575319" y="1299680"/>
              <a:ext cx="170094" cy="170094"/>
            </a:xfrm>
            <a:custGeom>
              <a:avLst/>
              <a:gdLst/>
              <a:ahLst/>
              <a:cxnLst/>
              <a:rect l="l" t="t" r="r" b="b"/>
              <a:pathLst>
                <a:path w="5320" h="5320" extrusionOk="0">
                  <a:moveTo>
                    <a:pt x="2675" y="0"/>
                  </a:moveTo>
                  <a:cubicBezTo>
                    <a:pt x="1186" y="0"/>
                    <a:pt x="1" y="1186"/>
                    <a:pt x="1" y="2645"/>
                  </a:cubicBezTo>
                  <a:cubicBezTo>
                    <a:pt x="1" y="4104"/>
                    <a:pt x="1186" y="5320"/>
                    <a:pt x="2675" y="5320"/>
                  </a:cubicBezTo>
                  <a:cubicBezTo>
                    <a:pt x="4134" y="5320"/>
                    <a:pt x="5320" y="4104"/>
                    <a:pt x="5320" y="2645"/>
                  </a:cubicBezTo>
                  <a:cubicBezTo>
                    <a:pt x="5320" y="1186"/>
                    <a:pt x="4134" y="0"/>
                    <a:pt x="26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6" name="Google Shape;46;p2"/>
            <p:cNvSpPr/>
            <p:nvPr/>
          </p:nvSpPr>
          <p:spPr>
            <a:xfrm>
              <a:off x="1612243" y="3260118"/>
              <a:ext cx="170094" cy="170094"/>
            </a:xfrm>
            <a:custGeom>
              <a:avLst/>
              <a:gdLst/>
              <a:ahLst/>
              <a:cxnLst/>
              <a:rect l="l" t="t" r="r" b="b"/>
              <a:pathLst>
                <a:path w="5320" h="5320" extrusionOk="0">
                  <a:moveTo>
                    <a:pt x="2645" y="0"/>
                  </a:moveTo>
                  <a:cubicBezTo>
                    <a:pt x="1186" y="0"/>
                    <a:pt x="1" y="1155"/>
                    <a:pt x="1" y="2645"/>
                  </a:cubicBezTo>
                  <a:cubicBezTo>
                    <a:pt x="1" y="4134"/>
                    <a:pt x="1186" y="5319"/>
                    <a:pt x="2645" y="5319"/>
                  </a:cubicBezTo>
                  <a:cubicBezTo>
                    <a:pt x="4134" y="5319"/>
                    <a:pt x="5320" y="4134"/>
                    <a:pt x="5320" y="2645"/>
                  </a:cubicBezTo>
                  <a:cubicBezTo>
                    <a:pt x="5320" y="1155"/>
                    <a:pt x="4134"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7" name="Google Shape;47;p2"/>
            <p:cNvSpPr/>
            <p:nvPr/>
          </p:nvSpPr>
          <p:spPr>
            <a:xfrm>
              <a:off x="5701892" y="3502891"/>
              <a:ext cx="170094" cy="170094"/>
            </a:xfrm>
            <a:custGeom>
              <a:avLst/>
              <a:gdLst/>
              <a:ahLst/>
              <a:cxnLst/>
              <a:rect l="l" t="t" r="r" b="b"/>
              <a:pathLst>
                <a:path w="5320" h="5320" extrusionOk="0">
                  <a:moveTo>
                    <a:pt x="2675" y="1"/>
                  </a:moveTo>
                  <a:cubicBezTo>
                    <a:pt x="1186" y="1"/>
                    <a:pt x="0" y="1156"/>
                    <a:pt x="0" y="2645"/>
                  </a:cubicBezTo>
                  <a:cubicBezTo>
                    <a:pt x="0" y="4134"/>
                    <a:pt x="1186" y="5320"/>
                    <a:pt x="2675" y="5320"/>
                  </a:cubicBezTo>
                  <a:cubicBezTo>
                    <a:pt x="4134" y="5320"/>
                    <a:pt x="5320" y="4134"/>
                    <a:pt x="5320" y="2645"/>
                  </a:cubicBezTo>
                  <a:cubicBezTo>
                    <a:pt x="5320" y="1156"/>
                    <a:pt x="4104"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8" name="Google Shape;48;p2"/>
            <p:cNvSpPr/>
            <p:nvPr/>
          </p:nvSpPr>
          <p:spPr>
            <a:xfrm>
              <a:off x="7862241" y="3546629"/>
              <a:ext cx="170126" cy="170094"/>
            </a:xfrm>
            <a:custGeom>
              <a:avLst/>
              <a:gdLst/>
              <a:ahLst/>
              <a:cxnLst/>
              <a:rect l="l" t="t" r="r" b="b"/>
              <a:pathLst>
                <a:path w="5321" h="5320" extrusionOk="0">
                  <a:moveTo>
                    <a:pt x="2645" y="0"/>
                  </a:moveTo>
                  <a:cubicBezTo>
                    <a:pt x="1156" y="0"/>
                    <a:pt x="1" y="1155"/>
                    <a:pt x="1" y="2645"/>
                  </a:cubicBezTo>
                  <a:cubicBezTo>
                    <a:pt x="1" y="4134"/>
                    <a:pt x="1156" y="5320"/>
                    <a:pt x="2645" y="5320"/>
                  </a:cubicBezTo>
                  <a:cubicBezTo>
                    <a:pt x="4135" y="5320"/>
                    <a:pt x="5320" y="4134"/>
                    <a:pt x="5320" y="2645"/>
                  </a:cubicBezTo>
                  <a:cubicBezTo>
                    <a:pt x="5320" y="1216"/>
                    <a:pt x="4135"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9" name="Google Shape;49;p2"/>
            <p:cNvSpPr/>
            <p:nvPr/>
          </p:nvSpPr>
          <p:spPr>
            <a:xfrm>
              <a:off x="4339398" y="4546384"/>
              <a:ext cx="187615" cy="169518"/>
            </a:xfrm>
            <a:custGeom>
              <a:avLst/>
              <a:gdLst/>
              <a:ahLst/>
              <a:cxnLst/>
              <a:rect l="l" t="t" r="r" b="b"/>
              <a:pathLst>
                <a:path w="5868" h="5302" extrusionOk="0">
                  <a:moveTo>
                    <a:pt x="2935" y="0"/>
                  </a:moveTo>
                  <a:cubicBezTo>
                    <a:pt x="2719" y="0"/>
                    <a:pt x="2499" y="27"/>
                    <a:pt x="2281" y="83"/>
                  </a:cubicBezTo>
                  <a:cubicBezTo>
                    <a:pt x="852" y="417"/>
                    <a:pt x="1" y="1876"/>
                    <a:pt x="335" y="3274"/>
                  </a:cubicBezTo>
                  <a:cubicBezTo>
                    <a:pt x="644" y="4484"/>
                    <a:pt x="1717" y="5302"/>
                    <a:pt x="2906" y="5302"/>
                  </a:cubicBezTo>
                  <a:cubicBezTo>
                    <a:pt x="3120" y="5302"/>
                    <a:pt x="3339" y="5275"/>
                    <a:pt x="3557" y="5220"/>
                  </a:cubicBezTo>
                  <a:cubicBezTo>
                    <a:pt x="4986" y="4885"/>
                    <a:pt x="5867" y="3426"/>
                    <a:pt x="5503" y="1998"/>
                  </a:cubicBezTo>
                  <a:cubicBezTo>
                    <a:pt x="5219" y="814"/>
                    <a:pt x="4130" y="0"/>
                    <a:pt x="29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0" name="Google Shape;50;p2"/>
            <p:cNvSpPr/>
            <p:nvPr/>
          </p:nvSpPr>
          <p:spPr>
            <a:xfrm>
              <a:off x="7261464" y="636890"/>
              <a:ext cx="170094" cy="170094"/>
            </a:xfrm>
            <a:custGeom>
              <a:avLst/>
              <a:gdLst/>
              <a:ahLst/>
              <a:cxnLst/>
              <a:rect l="l" t="t" r="r" b="b"/>
              <a:pathLst>
                <a:path w="5320" h="5320" extrusionOk="0">
                  <a:moveTo>
                    <a:pt x="2645" y="1"/>
                  </a:moveTo>
                  <a:cubicBezTo>
                    <a:pt x="1156" y="1"/>
                    <a:pt x="1" y="1186"/>
                    <a:pt x="1" y="2675"/>
                  </a:cubicBezTo>
                  <a:cubicBezTo>
                    <a:pt x="1" y="4165"/>
                    <a:pt x="1156" y="5320"/>
                    <a:pt x="2645" y="5320"/>
                  </a:cubicBezTo>
                  <a:cubicBezTo>
                    <a:pt x="4135" y="5320"/>
                    <a:pt x="5320" y="4165"/>
                    <a:pt x="5320" y="2675"/>
                  </a:cubicBezTo>
                  <a:cubicBezTo>
                    <a:pt x="5320" y="1216"/>
                    <a:pt x="4135" y="1"/>
                    <a:pt x="2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1" name="Google Shape;51;p2"/>
            <p:cNvSpPr/>
            <p:nvPr/>
          </p:nvSpPr>
          <p:spPr>
            <a:xfrm>
              <a:off x="3251949" y="4411972"/>
              <a:ext cx="170094" cy="170126"/>
            </a:xfrm>
            <a:custGeom>
              <a:avLst/>
              <a:gdLst/>
              <a:ahLst/>
              <a:cxnLst/>
              <a:rect l="l" t="t" r="r" b="b"/>
              <a:pathLst>
                <a:path w="5320" h="5321" extrusionOk="0">
                  <a:moveTo>
                    <a:pt x="2675" y="1"/>
                  </a:moveTo>
                  <a:cubicBezTo>
                    <a:pt x="1186" y="1"/>
                    <a:pt x="0" y="1186"/>
                    <a:pt x="0" y="2676"/>
                  </a:cubicBezTo>
                  <a:cubicBezTo>
                    <a:pt x="0" y="4165"/>
                    <a:pt x="1186" y="5320"/>
                    <a:pt x="2675" y="5320"/>
                  </a:cubicBezTo>
                  <a:cubicBezTo>
                    <a:pt x="4164" y="5320"/>
                    <a:pt x="5319" y="4165"/>
                    <a:pt x="5319" y="2676"/>
                  </a:cubicBezTo>
                  <a:cubicBezTo>
                    <a:pt x="5319" y="1217"/>
                    <a:pt x="4164"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2" name="Google Shape;52;p2"/>
            <p:cNvSpPr/>
            <p:nvPr/>
          </p:nvSpPr>
          <p:spPr>
            <a:xfrm>
              <a:off x="5225522" y="1183396"/>
              <a:ext cx="87477" cy="87509"/>
            </a:xfrm>
            <a:custGeom>
              <a:avLst/>
              <a:gdLst/>
              <a:ahLst/>
              <a:cxnLst/>
              <a:rect l="l" t="t" r="r" b="b"/>
              <a:pathLst>
                <a:path w="2736" h="2737" extrusionOk="0">
                  <a:moveTo>
                    <a:pt x="1368" y="0"/>
                  </a:moveTo>
                  <a:cubicBezTo>
                    <a:pt x="608" y="0"/>
                    <a:pt x="0" y="608"/>
                    <a:pt x="0" y="1368"/>
                  </a:cubicBezTo>
                  <a:cubicBezTo>
                    <a:pt x="0" y="2128"/>
                    <a:pt x="608" y="2736"/>
                    <a:pt x="1368" y="2736"/>
                  </a:cubicBezTo>
                  <a:cubicBezTo>
                    <a:pt x="1386" y="2736"/>
                    <a:pt x="1403" y="2737"/>
                    <a:pt x="1420" y="2737"/>
                  </a:cubicBezTo>
                  <a:cubicBezTo>
                    <a:pt x="2156" y="2737"/>
                    <a:pt x="2736" y="2110"/>
                    <a:pt x="2736" y="1368"/>
                  </a:cubicBezTo>
                  <a:cubicBezTo>
                    <a:pt x="2736" y="608"/>
                    <a:pt x="2128" y="0"/>
                    <a:pt x="13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3" name="Google Shape;53;p2"/>
            <p:cNvSpPr/>
            <p:nvPr/>
          </p:nvSpPr>
          <p:spPr>
            <a:xfrm>
              <a:off x="2170067" y="826391"/>
              <a:ext cx="87509" cy="87509"/>
            </a:xfrm>
            <a:custGeom>
              <a:avLst/>
              <a:gdLst/>
              <a:ahLst/>
              <a:cxnLst/>
              <a:rect l="l" t="t" r="r" b="b"/>
              <a:pathLst>
                <a:path w="2737" h="2737" extrusionOk="0">
                  <a:moveTo>
                    <a:pt x="1368" y="1"/>
                  </a:moveTo>
                  <a:cubicBezTo>
                    <a:pt x="609" y="1"/>
                    <a:pt x="1" y="609"/>
                    <a:pt x="1" y="1369"/>
                  </a:cubicBezTo>
                  <a:cubicBezTo>
                    <a:pt x="1" y="2128"/>
                    <a:pt x="609" y="2736"/>
                    <a:pt x="1368" y="2736"/>
                  </a:cubicBezTo>
                  <a:cubicBezTo>
                    <a:pt x="2128" y="2736"/>
                    <a:pt x="2736" y="2128"/>
                    <a:pt x="2736" y="1369"/>
                  </a:cubicBezTo>
                  <a:cubicBezTo>
                    <a:pt x="2736" y="669"/>
                    <a:pt x="2128" y="1"/>
                    <a:pt x="13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4" name="Google Shape;54;p2"/>
            <p:cNvSpPr/>
            <p:nvPr/>
          </p:nvSpPr>
          <p:spPr>
            <a:xfrm>
              <a:off x="5249001" y="3855676"/>
              <a:ext cx="87509" cy="87477"/>
            </a:xfrm>
            <a:custGeom>
              <a:avLst/>
              <a:gdLst/>
              <a:ahLst/>
              <a:cxnLst/>
              <a:rect l="l" t="t" r="r" b="b"/>
              <a:pathLst>
                <a:path w="2737" h="2736" extrusionOk="0">
                  <a:moveTo>
                    <a:pt x="1369" y="0"/>
                  </a:moveTo>
                  <a:cubicBezTo>
                    <a:pt x="609" y="0"/>
                    <a:pt x="1" y="608"/>
                    <a:pt x="1" y="1368"/>
                  </a:cubicBezTo>
                  <a:cubicBezTo>
                    <a:pt x="1" y="2128"/>
                    <a:pt x="609" y="2736"/>
                    <a:pt x="1369" y="2736"/>
                  </a:cubicBezTo>
                  <a:cubicBezTo>
                    <a:pt x="2129" y="2736"/>
                    <a:pt x="2737" y="2128"/>
                    <a:pt x="2737" y="1368"/>
                  </a:cubicBezTo>
                  <a:cubicBezTo>
                    <a:pt x="2737" y="608"/>
                    <a:pt x="2129" y="0"/>
                    <a:pt x="13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5" name="Google Shape;55;p2"/>
            <p:cNvSpPr/>
            <p:nvPr/>
          </p:nvSpPr>
          <p:spPr>
            <a:xfrm>
              <a:off x="8588003" y="631071"/>
              <a:ext cx="87509" cy="87477"/>
            </a:xfrm>
            <a:custGeom>
              <a:avLst/>
              <a:gdLst/>
              <a:ahLst/>
              <a:cxnLst/>
              <a:rect l="l" t="t" r="r" b="b"/>
              <a:pathLst>
                <a:path w="2737" h="2736" extrusionOk="0">
                  <a:moveTo>
                    <a:pt x="1369" y="0"/>
                  </a:moveTo>
                  <a:cubicBezTo>
                    <a:pt x="609" y="0"/>
                    <a:pt x="1" y="608"/>
                    <a:pt x="1" y="1368"/>
                  </a:cubicBezTo>
                  <a:cubicBezTo>
                    <a:pt x="1" y="2128"/>
                    <a:pt x="609" y="2736"/>
                    <a:pt x="1369" y="2736"/>
                  </a:cubicBezTo>
                  <a:cubicBezTo>
                    <a:pt x="2129" y="2736"/>
                    <a:pt x="2737" y="2128"/>
                    <a:pt x="2737" y="1368"/>
                  </a:cubicBezTo>
                  <a:cubicBezTo>
                    <a:pt x="2737" y="608"/>
                    <a:pt x="2129" y="0"/>
                    <a:pt x="13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6" name="Google Shape;56;p2"/>
            <p:cNvSpPr/>
            <p:nvPr/>
          </p:nvSpPr>
          <p:spPr>
            <a:xfrm>
              <a:off x="5332624" y="4921230"/>
              <a:ext cx="87477" cy="87477"/>
            </a:xfrm>
            <a:custGeom>
              <a:avLst/>
              <a:gdLst/>
              <a:ahLst/>
              <a:cxnLst/>
              <a:rect l="l" t="t" r="r" b="b"/>
              <a:pathLst>
                <a:path w="2736" h="2736" extrusionOk="0">
                  <a:moveTo>
                    <a:pt x="1368" y="0"/>
                  </a:moveTo>
                  <a:cubicBezTo>
                    <a:pt x="608" y="0"/>
                    <a:pt x="0" y="608"/>
                    <a:pt x="0" y="1368"/>
                  </a:cubicBezTo>
                  <a:cubicBezTo>
                    <a:pt x="0" y="2128"/>
                    <a:pt x="608" y="2736"/>
                    <a:pt x="1368" y="2736"/>
                  </a:cubicBezTo>
                  <a:cubicBezTo>
                    <a:pt x="2128" y="2736"/>
                    <a:pt x="2736" y="2128"/>
                    <a:pt x="2736" y="1368"/>
                  </a:cubicBezTo>
                  <a:cubicBezTo>
                    <a:pt x="2736" y="639"/>
                    <a:pt x="2128" y="0"/>
                    <a:pt x="13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7" name="Google Shape;57;p2"/>
            <p:cNvSpPr/>
            <p:nvPr/>
          </p:nvSpPr>
          <p:spPr>
            <a:xfrm>
              <a:off x="4657158" y="3864404"/>
              <a:ext cx="87509" cy="87509"/>
            </a:xfrm>
            <a:custGeom>
              <a:avLst/>
              <a:gdLst/>
              <a:ahLst/>
              <a:cxnLst/>
              <a:rect l="l" t="t" r="r" b="b"/>
              <a:pathLst>
                <a:path w="2737" h="2737" extrusionOk="0">
                  <a:moveTo>
                    <a:pt x="1369" y="1"/>
                  </a:moveTo>
                  <a:cubicBezTo>
                    <a:pt x="609" y="1"/>
                    <a:pt x="1" y="609"/>
                    <a:pt x="1" y="1369"/>
                  </a:cubicBezTo>
                  <a:cubicBezTo>
                    <a:pt x="1" y="2128"/>
                    <a:pt x="609" y="2736"/>
                    <a:pt x="1369" y="2736"/>
                  </a:cubicBezTo>
                  <a:cubicBezTo>
                    <a:pt x="2129" y="2736"/>
                    <a:pt x="2737" y="2128"/>
                    <a:pt x="2737" y="1369"/>
                  </a:cubicBezTo>
                  <a:cubicBezTo>
                    <a:pt x="2737" y="639"/>
                    <a:pt x="2129" y="1"/>
                    <a:pt x="13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8" name="Google Shape;58;p2"/>
            <p:cNvSpPr/>
            <p:nvPr/>
          </p:nvSpPr>
          <p:spPr>
            <a:xfrm>
              <a:off x="528663" y="1798227"/>
              <a:ext cx="87477" cy="87477"/>
            </a:xfrm>
            <a:custGeom>
              <a:avLst/>
              <a:gdLst/>
              <a:ahLst/>
              <a:cxnLst/>
              <a:rect l="l" t="t" r="r" b="b"/>
              <a:pathLst>
                <a:path w="2736" h="2736" extrusionOk="0">
                  <a:moveTo>
                    <a:pt x="1368" y="0"/>
                  </a:moveTo>
                  <a:cubicBezTo>
                    <a:pt x="608" y="0"/>
                    <a:pt x="0" y="608"/>
                    <a:pt x="0" y="1368"/>
                  </a:cubicBezTo>
                  <a:cubicBezTo>
                    <a:pt x="0" y="2128"/>
                    <a:pt x="608" y="2736"/>
                    <a:pt x="1368" y="2736"/>
                  </a:cubicBezTo>
                  <a:cubicBezTo>
                    <a:pt x="2128" y="2736"/>
                    <a:pt x="2736" y="2128"/>
                    <a:pt x="2736" y="1368"/>
                  </a:cubicBezTo>
                  <a:cubicBezTo>
                    <a:pt x="2736" y="608"/>
                    <a:pt x="2128" y="0"/>
                    <a:pt x="13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9" name="Google Shape;59;p2"/>
            <p:cNvSpPr/>
            <p:nvPr/>
          </p:nvSpPr>
          <p:spPr>
            <a:xfrm>
              <a:off x="7500554" y="2393939"/>
              <a:ext cx="87477" cy="87509"/>
            </a:xfrm>
            <a:custGeom>
              <a:avLst/>
              <a:gdLst/>
              <a:ahLst/>
              <a:cxnLst/>
              <a:rect l="l" t="t" r="r" b="b"/>
              <a:pathLst>
                <a:path w="2736" h="2737" extrusionOk="0">
                  <a:moveTo>
                    <a:pt x="1368" y="1"/>
                  </a:moveTo>
                  <a:cubicBezTo>
                    <a:pt x="608" y="1"/>
                    <a:pt x="0" y="609"/>
                    <a:pt x="0" y="1369"/>
                  </a:cubicBezTo>
                  <a:cubicBezTo>
                    <a:pt x="0" y="2128"/>
                    <a:pt x="608" y="2736"/>
                    <a:pt x="1368" y="2736"/>
                  </a:cubicBezTo>
                  <a:cubicBezTo>
                    <a:pt x="2128" y="2736"/>
                    <a:pt x="2736" y="2128"/>
                    <a:pt x="2736" y="1369"/>
                  </a:cubicBezTo>
                  <a:cubicBezTo>
                    <a:pt x="2736" y="609"/>
                    <a:pt x="2128" y="1"/>
                    <a:pt x="13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0" name="Google Shape;60;p2"/>
            <p:cNvSpPr/>
            <p:nvPr/>
          </p:nvSpPr>
          <p:spPr>
            <a:xfrm>
              <a:off x="3905979" y="4581074"/>
              <a:ext cx="50549" cy="50580"/>
            </a:xfrm>
            <a:custGeom>
              <a:avLst/>
              <a:gdLst/>
              <a:ahLst/>
              <a:cxnLst/>
              <a:rect l="l" t="t" r="r" b="b"/>
              <a:pathLst>
                <a:path w="1581" h="1582" extrusionOk="0">
                  <a:moveTo>
                    <a:pt x="791" y="1"/>
                  </a:moveTo>
                  <a:cubicBezTo>
                    <a:pt x="365" y="1"/>
                    <a:pt x="0" y="366"/>
                    <a:pt x="0" y="791"/>
                  </a:cubicBezTo>
                  <a:cubicBezTo>
                    <a:pt x="0" y="1247"/>
                    <a:pt x="365" y="1581"/>
                    <a:pt x="791" y="1581"/>
                  </a:cubicBezTo>
                  <a:cubicBezTo>
                    <a:pt x="1247" y="1581"/>
                    <a:pt x="1581" y="1247"/>
                    <a:pt x="1581" y="791"/>
                  </a:cubicBezTo>
                  <a:cubicBezTo>
                    <a:pt x="1581" y="366"/>
                    <a:pt x="1247" y="1"/>
                    <a:pt x="7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1" name="Google Shape;61;p2"/>
            <p:cNvSpPr/>
            <p:nvPr/>
          </p:nvSpPr>
          <p:spPr>
            <a:xfrm>
              <a:off x="1293727" y="4814539"/>
              <a:ext cx="51540" cy="51540"/>
            </a:xfrm>
            <a:custGeom>
              <a:avLst/>
              <a:gdLst/>
              <a:ahLst/>
              <a:cxnLst/>
              <a:rect l="l" t="t" r="r" b="b"/>
              <a:pathLst>
                <a:path w="1612" h="1612" extrusionOk="0">
                  <a:moveTo>
                    <a:pt x="822" y="1"/>
                  </a:moveTo>
                  <a:cubicBezTo>
                    <a:pt x="396" y="1"/>
                    <a:pt x="1" y="335"/>
                    <a:pt x="1" y="791"/>
                  </a:cubicBezTo>
                  <a:cubicBezTo>
                    <a:pt x="1" y="1216"/>
                    <a:pt x="366" y="1612"/>
                    <a:pt x="822" y="1612"/>
                  </a:cubicBezTo>
                  <a:cubicBezTo>
                    <a:pt x="1217" y="1612"/>
                    <a:pt x="1612" y="1247"/>
                    <a:pt x="1612" y="791"/>
                  </a:cubicBezTo>
                  <a:cubicBezTo>
                    <a:pt x="1581" y="335"/>
                    <a:pt x="1217" y="1"/>
                    <a:pt x="8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2" name="Google Shape;62;p2"/>
            <p:cNvSpPr/>
            <p:nvPr/>
          </p:nvSpPr>
          <p:spPr>
            <a:xfrm>
              <a:off x="1366625" y="4156033"/>
              <a:ext cx="95278" cy="88436"/>
            </a:xfrm>
            <a:custGeom>
              <a:avLst/>
              <a:gdLst/>
              <a:ahLst/>
              <a:cxnLst/>
              <a:rect l="l" t="t" r="r" b="b"/>
              <a:pathLst>
                <a:path w="2980" h="2766" extrusionOk="0">
                  <a:moveTo>
                    <a:pt x="1501" y="0"/>
                  </a:moveTo>
                  <a:cubicBezTo>
                    <a:pt x="835" y="0"/>
                    <a:pt x="258" y="462"/>
                    <a:pt x="122" y="1143"/>
                  </a:cubicBezTo>
                  <a:cubicBezTo>
                    <a:pt x="1" y="1903"/>
                    <a:pt x="517" y="2602"/>
                    <a:pt x="1277" y="2754"/>
                  </a:cubicBezTo>
                  <a:cubicBezTo>
                    <a:pt x="1338" y="2762"/>
                    <a:pt x="1399" y="2765"/>
                    <a:pt x="1459" y="2765"/>
                  </a:cubicBezTo>
                  <a:cubicBezTo>
                    <a:pt x="2142" y="2765"/>
                    <a:pt x="2718" y="2298"/>
                    <a:pt x="2858" y="1599"/>
                  </a:cubicBezTo>
                  <a:cubicBezTo>
                    <a:pt x="2979" y="840"/>
                    <a:pt x="2493" y="110"/>
                    <a:pt x="1733" y="19"/>
                  </a:cubicBezTo>
                  <a:cubicBezTo>
                    <a:pt x="1655" y="6"/>
                    <a:pt x="1577" y="0"/>
                    <a:pt x="15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3" name="Google Shape;63;p2"/>
            <p:cNvSpPr/>
            <p:nvPr/>
          </p:nvSpPr>
          <p:spPr>
            <a:xfrm>
              <a:off x="5891187" y="955048"/>
              <a:ext cx="94319" cy="88660"/>
            </a:xfrm>
            <a:custGeom>
              <a:avLst/>
              <a:gdLst/>
              <a:ahLst/>
              <a:cxnLst/>
              <a:rect l="l" t="t" r="r" b="b"/>
              <a:pathLst>
                <a:path w="2950" h="2773" extrusionOk="0">
                  <a:moveTo>
                    <a:pt x="1471" y="1"/>
                  </a:moveTo>
                  <a:cubicBezTo>
                    <a:pt x="805" y="1"/>
                    <a:pt x="228" y="462"/>
                    <a:pt x="92" y="1144"/>
                  </a:cubicBezTo>
                  <a:cubicBezTo>
                    <a:pt x="1" y="1904"/>
                    <a:pt x="518" y="2633"/>
                    <a:pt x="1247" y="2755"/>
                  </a:cubicBezTo>
                  <a:cubicBezTo>
                    <a:pt x="1322" y="2767"/>
                    <a:pt x="1395" y="2773"/>
                    <a:pt x="1468" y="2773"/>
                  </a:cubicBezTo>
                  <a:cubicBezTo>
                    <a:pt x="2133" y="2773"/>
                    <a:pt x="2691" y="2285"/>
                    <a:pt x="2828" y="1600"/>
                  </a:cubicBezTo>
                  <a:cubicBezTo>
                    <a:pt x="2949" y="840"/>
                    <a:pt x="2463" y="171"/>
                    <a:pt x="1703" y="19"/>
                  </a:cubicBezTo>
                  <a:cubicBezTo>
                    <a:pt x="1625" y="7"/>
                    <a:pt x="1547" y="1"/>
                    <a:pt x="14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4" name="Google Shape;64;p2"/>
            <p:cNvSpPr/>
            <p:nvPr/>
          </p:nvSpPr>
          <p:spPr>
            <a:xfrm>
              <a:off x="7016587" y="1414014"/>
              <a:ext cx="95246" cy="88436"/>
            </a:xfrm>
            <a:custGeom>
              <a:avLst/>
              <a:gdLst/>
              <a:ahLst/>
              <a:cxnLst/>
              <a:rect l="l" t="t" r="r" b="b"/>
              <a:pathLst>
                <a:path w="2979" h="2766" extrusionOk="0">
                  <a:moveTo>
                    <a:pt x="1550" y="0"/>
                  </a:moveTo>
                  <a:cubicBezTo>
                    <a:pt x="863" y="0"/>
                    <a:pt x="261" y="467"/>
                    <a:pt x="122" y="1166"/>
                  </a:cubicBezTo>
                  <a:cubicBezTo>
                    <a:pt x="0" y="1926"/>
                    <a:pt x="517" y="2655"/>
                    <a:pt x="1277" y="2747"/>
                  </a:cubicBezTo>
                  <a:cubicBezTo>
                    <a:pt x="1355" y="2759"/>
                    <a:pt x="1432" y="2765"/>
                    <a:pt x="1508" y="2765"/>
                  </a:cubicBezTo>
                  <a:cubicBezTo>
                    <a:pt x="2169" y="2765"/>
                    <a:pt x="2721" y="2304"/>
                    <a:pt x="2857" y="1622"/>
                  </a:cubicBezTo>
                  <a:cubicBezTo>
                    <a:pt x="2979" y="862"/>
                    <a:pt x="2492" y="163"/>
                    <a:pt x="1733" y="11"/>
                  </a:cubicBezTo>
                  <a:cubicBezTo>
                    <a:pt x="1671" y="4"/>
                    <a:pt x="1610" y="0"/>
                    <a:pt x="15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5" name="Google Shape;65;p2"/>
            <p:cNvSpPr/>
            <p:nvPr/>
          </p:nvSpPr>
          <p:spPr>
            <a:xfrm>
              <a:off x="8102117" y="3232993"/>
              <a:ext cx="94287" cy="88468"/>
            </a:xfrm>
            <a:custGeom>
              <a:avLst/>
              <a:gdLst/>
              <a:ahLst/>
              <a:cxnLst/>
              <a:rect l="l" t="t" r="r" b="b"/>
              <a:pathLst>
                <a:path w="2949" h="2767" extrusionOk="0">
                  <a:moveTo>
                    <a:pt x="1470" y="1"/>
                  </a:moveTo>
                  <a:cubicBezTo>
                    <a:pt x="804" y="1"/>
                    <a:pt x="228" y="463"/>
                    <a:pt x="91" y="1144"/>
                  </a:cubicBezTo>
                  <a:cubicBezTo>
                    <a:pt x="0" y="1904"/>
                    <a:pt x="486" y="2603"/>
                    <a:pt x="1246" y="2755"/>
                  </a:cubicBezTo>
                  <a:cubicBezTo>
                    <a:pt x="1308" y="2763"/>
                    <a:pt x="1368" y="2766"/>
                    <a:pt x="1428" y="2766"/>
                  </a:cubicBezTo>
                  <a:cubicBezTo>
                    <a:pt x="2111" y="2766"/>
                    <a:pt x="2687" y="2299"/>
                    <a:pt x="2827" y="1600"/>
                  </a:cubicBezTo>
                  <a:cubicBezTo>
                    <a:pt x="2948" y="840"/>
                    <a:pt x="2462" y="172"/>
                    <a:pt x="1702" y="20"/>
                  </a:cubicBezTo>
                  <a:cubicBezTo>
                    <a:pt x="1624" y="7"/>
                    <a:pt x="1546" y="1"/>
                    <a:pt x="147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6" name="Google Shape;66;p2"/>
            <p:cNvSpPr/>
            <p:nvPr/>
          </p:nvSpPr>
          <p:spPr>
            <a:xfrm>
              <a:off x="8736707" y="1601308"/>
              <a:ext cx="95278" cy="88660"/>
            </a:xfrm>
            <a:custGeom>
              <a:avLst/>
              <a:gdLst/>
              <a:ahLst/>
              <a:cxnLst/>
              <a:rect l="l" t="t" r="r" b="b"/>
              <a:pathLst>
                <a:path w="2980" h="2773" extrusionOk="0">
                  <a:moveTo>
                    <a:pt x="1501" y="1"/>
                  </a:moveTo>
                  <a:cubicBezTo>
                    <a:pt x="835" y="1"/>
                    <a:pt x="258" y="462"/>
                    <a:pt x="122" y="1144"/>
                  </a:cubicBezTo>
                  <a:cubicBezTo>
                    <a:pt x="0" y="1904"/>
                    <a:pt x="517" y="2633"/>
                    <a:pt x="1277" y="2755"/>
                  </a:cubicBezTo>
                  <a:cubicBezTo>
                    <a:pt x="1352" y="2767"/>
                    <a:pt x="1425" y="2773"/>
                    <a:pt x="1498" y="2773"/>
                  </a:cubicBezTo>
                  <a:cubicBezTo>
                    <a:pt x="2163" y="2773"/>
                    <a:pt x="2721" y="2285"/>
                    <a:pt x="2858" y="1600"/>
                  </a:cubicBezTo>
                  <a:cubicBezTo>
                    <a:pt x="2979" y="840"/>
                    <a:pt x="2493" y="171"/>
                    <a:pt x="1733" y="19"/>
                  </a:cubicBezTo>
                  <a:cubicBezTo>
                    <a:pt x="1655" y="7"/>
                    <a:pt x="1577" y="1"/>
                    <a:pt x="15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7" name="Google Shape;67;p2"/>
            <p:cNvSpPr/>
            <p:nvPr/>
          </p:nvSpPr>
          <p:spPr>
            <a:xfrm>
              <a:off x="6358656" y="485916"/>
              <a:ext cx="94287" cy="88436"/>
            </a:xfrm>
            <a:custGeom>
              <a:avLst/>
              <a:gdLst/>
              <a:ahLst/>
              <a:cxnLst/>
              <a:rect l="l" t="t" r="r" b="b"/>
              <a:pathLst>
                <a:path w="2949" h="2766" extrusionOk="0">
                  <a:moveTo>
                    <a:pt x="1520" y="0"/>
                  </a:moveTo>
                  <a:cubicBezTo>
                    <a:pt x="838" y="0"/>
                    <a:pt x="261" y="468"/>
                    <a:pt x="122" y="1166"/>
                  </a:cubicBezTo>
                  <a:cubicBezTo>
                    <a:pt x="0" y="1926"/>
                    <a:pt x="486" y="2595"/>
                    <a:pt x="1246" y="2747"/>
                  </a:cubicBezTo>
                  <a:cubicBezTo>
                    <a:pt x="1325" y="2759"/>
                    <a:pt x="1402" y="2765"/>
                    <a:pt x="1479" y="2765"/>
                  </a:cubicBezTo>
                  <a:cubicBezTo>
                    <a:pt x="2144" y="2765"/>
                    <a:pt x="2721" y="2304"/>
                    <a:pt x="2857" y="1622"/>
                  </a:cubicBezTo>
                  <a:cubicBezTo>
                    <a:pt x="2949" y="862"/>
                    <a:pt x="2462" y="163"/>
                    <a:pt x="1702" y="11"/>
                  </a:cubicBezTo>
                  <a:cubicBezTo>
                    <a:pt x="1641" y="4"/>
                    <a:pt x="1580" y="0"/>
                    <a:pt x="15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8" name="Google Shape;68;p2"/>
            <p:cNvSpPr/>
            <p:nvPr/>
          </p:nvSpPr>
          <p:spPr>
            <a:xfrm>
              <a:off x="3643360" y="1201972"/>
              <a:ext cx="54449" cy="50357"/>
            </a:xfrm>
            <a:custGeom>
              <a:avLst/>
              <a:gdLst/>
              <a:ahLst/>
              <a:cxnLst/>
              <a:rect l="l" t="t" r="r" b="b"/>
              <a:pathLst>
                <a:path w="1703" h="1575" extrusionOk="0">
                  <a:moveTo>
                    <a:pt x="851" y="1"/>
                  </a:moveTo>
                  <a:cubicBezTo>
                    <a:pt x="481" y="1"/>
                    <a:pt x="145" y="281"/>
                    <a:pt x="92" y="655"/>
                  </a:cubicBezTo>
                  <a:cubicBezTo>
                    <a:pt x="1" y="1081"/>
                    <a:pt x="305" y="1476"/>
                    <a:pt x="730" y="1567"/>
                  </a:cubicBezTo>
                  <a:cubicBezTo>
                    <a:pt x="764" y="1572"/>
                    <a:pt x="798" y="1575"/>
                    <a:pt x="833" y="1575"/>
                  </a:cubicBezTo>
                  <a:cubicBezTo>
                    <a:pt x="1196" y="1575"/>
                    <a:pt x="1559" y="1290"/>
                    <a:pt x="1642" y="929"/>
                  </a:cubicBezTo>
                  <a:cubicBezTo>
                    <a:pt x="1703" y="503"/>
                    <a:pt x="1399" y="78"/>
                    <a:pt x="1004" y="17"/>
                  </a:cubicBezTo>
                  <a:cubicBezTo>
                    <a:pt x="952" y="6"/>
                    <a:pt x="901" y="1"/>
                    <a:pt x="8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9" name="Google Shape;69;p2"/>
            <p:cNvSpPr/>
            <p:nvPr/>
          </p:nvSpPr>
          <p:spPr>
            <a:xfrm>
              <a:off x="790070" y="2384954"/>
              <a:ext cx="54449" cy="50357"/>
            </a:xfrm>
            <a:custGeom>
              <a:avLst/>
              <a:gdLst/>
              <a:ahLst/>
              <a:cxnLst/>
              <a:rect l="l" t="t" r="r" b="b"/>
              <a:pathLst>
                <a:path w="1703" h="1575" extrusionOk="0">
                  <a:moveTo>
                    <a:pt x="871" y="0"/>
                  </a:moveTo>
                  <a:cubicBezTo>
                    <a:pt x="507" y="0"/>
                    <a:pt x="145" y="285"/>
                    <a:pt x="62" y="647"/>
                  </a:cubicBezTo>
                  <a:cubicBezTo>
                    <a:pt x="1" y="1072"/>
                    <a:pt x="305" y="1498"/>
                    <a:pt x="700" y="1558"/>
                  </a:cubicBezTo>
                  <a:cubicBezTo>
                    <a:pt x="755" y="1569"/>
                    <a:pt x="809" y="1575"/>
                    <a:pt x="861" y="1575"/>
                  </a:cubicBezTo>
                  <a:cubicBezTo>
                    <a:pt x="1247" y="1575"/>
                    <a:pt x="1562" y="1294"/>
                    <a:pt x="1642" y="920"/>
                  </a:cubicBezTo>
                  <a:cubicBezTo>
                    <a:pt x="1703" y="495"/>
                    <a:pt x="1399" y="99"/>
                    <a:pt x="973" y="8"/>
                  </a:cubicBezTo>
                  <a:cubicBezTo>
                    <a:pt x="939" y="3"/>
                    <a:pt x="905" y="0"/>
                    <a:pt x="8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0" name="Google Shape;70;p2"/>
            <p:cNvSpPr/>
            <p:nvPr/>
          </p:nvSpPr>
          <p:spPr>
            <a:xfrm>
              <a:off x="4112954" y="4043162"/>
              <a:ext cx="66119" cy="63465"/>
            </a:xfrm>
            <a:custGeom>
              <a:avLst/>
              <a:gdLst/>
              <a:ahLst/>
              <a:cxnLst/>
              <a:rect l="l" t="t" r="r" b="b"/>
              <a:pathLst>
                <a:path w="2068" h="1985" extrusionOk="0">
                  <a:moveTo>
                    <a:pt x="1065" y="1"/>
                  </a:moveTo>
                  <a:cubicBezTo>
                    <a:pt x="571" y="1"/>
                    <a:pt x="118" y="358"/>
                    <a:pt x="31" y="884"/>
                  </a:cubicBezTo>
                  <a:cubicBezTo>
                    <a:pt x="0" y="1401"/>
                    <a:pt x="365" y="1887"/>
                    <a:pt x="912" y="1978"/>
                  </a:cubicBezTo>
                  <a:cubicBezTo>
                    <a:pt x="954" y="1983"/>
                    <a:pt x="996" y="1985"/>
                    <a:pt x="1037" y="1985"/>
                  </a:cubicBezTo>
                  <a:cubicBezTo>
                    <a:pt x="1558" y="1985"/>
                    <a:pt x="1978" y="1632"/>
                    <a:pt x="2006" y="1097"/>
                  </a:cubicBezTo>
                  <a:cubicBezTo>
                    <a:pt x="2067" y="580"/>
                    <a:pt x="1672" y="63"/>
                    <a:pt x="1125" y="3"/>
                  </a:cubicBezTo>
                  <a:cubicBezTo>
                    <a:pt x="1105" y="1"/>
                    <a:pt x="1085"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1" name="Google Shape;71;p2"/>
            <p:cNvSpPr/>
            <p:nvPr/>
          </p:nvSpPr>
          <p:spPr>
            <a:xfrm>
              <a:off x="2491004" y="4341952"/>
              <a:ext cx="65128" cy="63306"/>
            </a:xfrm>
            <a:custGeom>
              <a:avLst/>
              <a:gdLst/>
              <a:ahLst/>
              <a:cxnLst/>
              <a:rect l="l" t="t" r="r" b="b"/>
              <a:pathLst>
                <a:path w="2037" h="1980" extrusionOk="0">
                  <a:moveTo>
                    <a:pt x="1065" y="1"/>
                  </a:moveTo>
                  <a:cubicBezTo>
                    <a:pt x="571" y="1"/>
                    <a:pt x="118" y="358"/>
                    <a:pt x="31" y="884"/>
                  </a:cubicBezTo>
                  <a:cubicBezTo>
                    <a:pt x="0" y="1401"/>
                    <a:pt x="365" y="1887"/>
                    <a:pt x="912" y="1978"/>
                  </a:cubicBezTo>
                  <a:cubicBezTo>
                    <a:pt x="932" y="1979"/>
                    <a:pt x="952" y="1980"/>
                    <a:pt x="972" y="1980"/>
                  </a:cubicBezTo>
                  <a:cubicBezTo>
                    <a:pt x="1468" y="1980"/>
                    <a:pt x="1948" y="1623"/>
                    <a:pt x="2006" y="1097"/>
                  </a:cubicBezTo>
                  <a:cubicBezTo>
                    <a:pt x="2037" y="580"/>
                    <a:pt x="1672" y="63"/>
                    <a:pt x="1125" y="2"/>
                  </a:cubicBezTo>
                  <a:cubicBezTo>
                    <a:pt x="1105" y="1"/>
                    <a:pt x="1085"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2" name="Google Shape;72;p2"/>
            <p:cNvSpPr/>
            <p:nvPr/>
          </p:nvSpPr>
          <p:spPr>
            <a:xfrm>
              <a:off x="3552235" y="4064942"/>
              <a:ext cx="37919" cy="35202"/>
            </a:xfrm>
            <a:custGeom>
              <a:avLst/>
              <a:gdLst/>
              <a:ahLst/>
              <a:cxnLst/>
              <a:rect l="l" t="t" r="r" b="b"/>
              <a:pathLst>
                <a:path w="1186" h="1101" extrusionOk="0">
                  <a:moveTo>
                    <a:pt x="611" y="1"/>
                  </a:moveTo>
                  <a:cubicBezTo>
                    <a:pt x="331" y="1"/>
                    <a:pt x="90" y="206"/>
                    <a:pt x="61" y="490"/>
                  </a:cubicBezTo>
                  <a:cubicBezTo>
                    <a:pt x="0" y="794"/>
                    <a:pt x="244" y="1068"/>
                    <a:pt x="547" y="1098"/>
                  </a:cubicBezTo>
                  <a:cubicBezTo>
                    <a:pt x="567" y="1100"/>
                    <a:pt x="586" y="1101"/>
                    <a:pt x="605" y="1101"/>
                  </a:cubicBezTo>
                  <a:cubicBezTo>
                    <a:pt x="885" y="1101"/>
                    <a:pt x="1127" y="896"/>
                    <a:pt x="1155" y="612"/>
                  </a:cubicBezTo>
                  <a:cubicBezTo>
                    <a:pt x="1186" y="308"/>
                    <a:pt x="973" y="34"/>
                    <a:pt x="669" y="4"/>
                  </a:cubicBezTo>
                  <a:cubicBezTo>
                    <a:pt x="650" y="2"/>
                    <a:pt x="630" y="1"/>
                    <a:pt x="6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3" name="Google Shape;73;p2"/>
            <p:cNvSpPr/>
            <p:nvPr/>
          </p:nvSpPr>
          <p:spPr>
            <a:xfrm>
              <a:off x="8284808" y="2187844"/>
              <a:ext cx="37919" cy="36161"/>
            </a:xfrm>
            <a:custGeom>
              <a:avLst/>
              <a:gdLst/>
              <a:ahLst/>
              <a:cxnLst/>
              <a:rect l="l" t="t" r="r" b="b"/>
              <a:pathLst>
                <a:path w="1186" h="1131" extrusionOk="0">
                  <a:moveTo>
                    <a:pt x="618" y="0"/>
                  </a:moveTo>
                  <a:cubicBezTo>
                    <a:pt x="335" y="0"/>
                    <a:pt x="90" y="233"/>
                    <a:pt x="61" y="520"/>
                  </a:cubicBezTo>
                  <a:cubicBezTo>
                    <a:pt x="0" y="824"/>
                    <a:pt x="244" y="1097"/>
                    <a:pt x="548" y="1128"/>
                  </a:cubicBezTo>
                  <a:cubicBezTo>
                    <a:pt x="567" y="1130"/>
                    <a:pt x="586" y="1130"/>
                    <a:pt x="605" y="1130"/>
                  </a:cubicBezTo>
                  <a:cubicBezTo>
                    <a:pt x="885" y="1130"/>
                    <a:pt x="1127" y="924"/>
                    <a:pt x="1155" y="611"/>
                  </a:cubicBezTo>
                  <a:cubicBezTo>
                    <a:pt x="1186" y="337"/>
                    <a:pt x="973" y="64"/>
                    <a:pt x="669" y="3"/>
                  </a:cubicBezTo>
                  <a:cubicBezTo>
                    <a:pt x="652" y="1"/>
                    <a:pt x="635" y="0"/>
                    <a:pt x="6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4" name="Google Shape;74;p2"/>
            <p:cNvSpPr/>
            <p:nvPr/>
          </p:nvSpPr>
          <p:spPr>
            <a:xfrm>
              <a:off x="686306" y="3202649"/>
              <a:ext cx="658953" cy="618956"/>
            </a:xfrm>
            <a:custGeom>
              <a:avLst/>
              <a:gdLst/>
              <a:ahLst/>
              <a:cxnLst/>
              <a:rect l="l" t="t" r="r" b="b"/>
              <a:pathLst>
                <a:path w="20610" h="19359" extrusionOk="0">
                  <a:moveTo>
                    <a:pt x="10791" y="6017"/>
                  </a:moveTo>
                  <a:lnTo>
                    <a:pt x="11187" y="7415"/>
                  </a:lnTo>
                  <a:lnTo>
                    <a:pt x="10457" y="8327"/>
                  </a:lnTo>
                  <a:lnTo>
                    <a:pt x="10032" y="7263"/>
                  </a:lnTo>
                  <a:lnTo>
                    <a:pt x="10791" y="6017"/>
                  </a:lnTo>
                  <a:close/>
                  <a:moveTo>
                    <a:pt x="7752" y="7445"/>
                  </a:moveTo>
                  <a:lnTo>
                    <a:pt x="8816" y="7749"/>
                  </a:lnTo>
                  <a:lnTo>
                    <a:pt x="9241" y="8813"/>
                  </a:lnTo>
                  <a:lnTo>
                    <a:pt x="8694" y="8752"/>
                  </a:lnTo>
                  <a:lnTo>
                    <a:pt x="7752" y="7445"/>
                  </a:lnTo>
                  <a:close/>
                  <a:moveTo>
                    <a:pt x="12250" y="8205"/>
                  </a:moveTo>
                  <a:lnTo>
                    <a:pt x="13345" y="8266"/>
                  </a:lnTo>
                  <a:lnTo>
                    <a:pt x="12038" y="9208"/>
                  </a:lnTo>
                  <a:lnTo>
                    <a:pt x="11521" y="9117"/>
                  </a:lnTo>
                  <a:lnTo>
                    <a:pt x="12250" y="8205"/>
                  </a:lnTo>
                  <a:close/>
                  <a:moveTo>
                    <a:pt x="8542" y="10029"/>
                  </a:moveTo>
                  <a:lnTo>
                    <a:pt x="9089" y="10120"/>
                  </a:lnTo>
                  <a:lnTo>
                    <a:pt x="8360" y="11032"/>
                  </a:lnTo>
                  <a:lnTo>
                    <a:pt x="7266" y="11002"/>
                  </a:lnTo>
                  <a:lnTo>
                    <a:pt x="8542" y="10029"/>
                  </a:lnTo>
                  <a:close/>
                  <a:moveTo>
                    <a:pt x="11369" y="10394"/>
                  </a:moveTo>
                  <a:lnTo>
                    <a:pt x="11886" y="10454"/>
                  </a:lnTo>
                  <a:lnTo>
                    <a:pt x="12858" y="11761"/>
                  </a:lnTo>
                  <a:lnTo>
                    <a:pt x="12858" y="11761"/>
                  </a:lnTo>
                  <a:lnTo>
                    <a:pt x="11794" y="11458"/>
                  </a:lnTo>
                  <a:lnTo>
                    <a:pt x="11369" y="10394"/>
                  </a:lnTo>
                  <a:close/>
                  <a:moveTo>
                    <a:pt x="10153" y="10910"/>
                  </a:moveTo>
                  <a:lnTo>
                    <a:pt x="10579" y="11974"/>
                  </a:lnTo>
                  <a:lnTo>
                    <a:pt x="9819" y="13220"/>
                  </a:lnTo>
                  <a:lnTo>
                    <a:pt x="9424" y="11822"/>
                  </a:lnTo>
                  <a:lnTo>
                    <a:pt x="10153" y="10910"/>
                  </a:lnTo>
                  <a:close/>
                  <a:moveTo>
                    <a:pt x="6651" y="0"/>
                  </a:moveTo>
                  <a:cubicBezTo>
                    <a:pt x="6563" y="0"/>
                    <a:pt x="6472" y="19"/>
                    <a:pt x="6384" y="59"/>
                  </a:cubicBezTo>
                  <a:cubicBezTo>
                    <a:pt x="6050" y="211"/>
                    <a:pt x="5898" y="546"/>
                    <a:pt x="6050" y="880"/>
                  </a:cubicBezTo>
                  <a:lnTo>
                    <a:pt x="6931" y="3038"/>
                  </a:lnTo>
                  <a:lnTo>
                    <a:pt x="5807" y="2582"/>
                  </a:lnTo>
                  <a:cubicBezTo>
                    <a:pt x="5720" y="2542"/>
                    <a:pt x="5630" y="2524"/>
                    <a:pt x="5544" y="2524"/>
                  </a:cubicBezTo>
                  <a:cubicBezTo>
                    <a:pt x="5299" y="2524"/>
                    <a:pt x="5076" y="2677"/>
                    <a:pt x="4986" y="2947"/>
                  </a:cubicBezTo>
                  <a:cubicBezTo>
                    <a:pt x="4834" y="3281"/>
                    <a:pt x="4986" y="3646"/>
                    <a:pt x="5320" y="3767"/>
                  </a:cubicBezTo>
                  <a:lnTo>
                    <a:pt x="7600" y="4710"/>
                  </a:lnTo>
                  <a:lnTo>
                    <a:pt x="8208" y="6290"/>
                  </a:lnTo>
                  <a:lnTo>
                    <a:pt x="8208" y="6290"/>
                  </a:lnTo>
                  <a:lnTo>
                    <a:pt x="6262" y="5743"/>
                  </a:lnTo>
                  <a:cubicBezTo>
                    <a:pt x="6214" y="5731"/>
                    <a:pt x="6164" y="5725"/>
                    <a:pt x="6114" y="5725"/>
                  </a:cubicBezTo>
                  <a:cubicBezTo>
                    <a:pt x="5914" y="5725"/>
                    <a:pt x="5709" y="5822"/>
                    <a:pt x="5563" y="6017"/>
                  </a:cubicBezTo>
                  <a:cubicBezTo>
                    <a:pt x="5411" y="6230"/>
                    <a:pt x="5411" y="6533"/>
                    <a:pt x="5594" y="6777"/>
                  </a:cubicBezTo>
                  <a:lnTo>
                    <a:pt x="6931" y="8509"/>
                  </a:lnTo>
                  <a:lnTo>
                    <a:pt x="6931" y="8509"/>
                  </a:lnTo>
                  <a:lnTo>
                    <a:pt x="4864" y="8266"/>
                  </a:lnTo>
                  <a:lnTo>
                    <a:pt x="3375" y="6290"/>
                  </a:lnTo>
                  <a:cubicBezTo>
                    <a:pt x="3251" y="6113"/>
                    <a:pt x="3065" y="6019"/>
                    <a:pt x="2871" y="6019"/>
                  </a:cubicBezTo>
                  <a:cubicBezTo>
                    <a:pt x="2733" y="6019"/>
                    <a:pt x="2590" y="6067"/>
                    <a:pt x="2463" y="6169"/>
                  </a:cubicBezTo>
                  <a:cubicBezTo>
                    <a:pt x="2159" y="6381"/>
                    <a:pt x="2129" y="6777"/>
                    <a:pt x="2372" y="7081"/>
                  </a:cubicBezTo>
                  <a:lnTo>
                    <a:pt x="3071" y="8023"/>
                  </a:lnTo>
                  <a:lnTo>
                    <a:pt x="761" y="7719"/>
                  </a:lnTo>
                  <a:cubicBezTo>
                    <a:pt x="740" y="7717"/>
                    <a:pt x="719" y="7716"/>
                    <a:pt x="698" y="7716"/>
                  </a:cubicBezTo>
                  <a:cubicBezTo>
                    <a:pt x="385" y="7716"/>
                    <a:pt x="88" y="7926"/>
                    <a:pt x="31" y="8296"/>
                  </a:cubicBezTo>
                  <a:cubicBezTo>
                    <a:pt x="1" y="8631"/>
                    <a:pt x="244" y="8965"/>
                    <a:pt x="609" y="9026"/>
                  </a:cubicBezTo>
                  <a:lnTo>
                    <a:pt x="2889" y="9330"/>
                  </a:lnTo>
                  <a:lnTo>
                    <a:pt x="1946" y="10029"/>
                  </a:lnTo>
                  <a:cubicBezTo>
                    <a:pt x="1642" y="10272"/>
                    <a:pt x="1612" y="10637"/>
                    <a:pt x="1825" y="10941"/>
                  </a:cubicBezTo>
                  <a:cubicBezTo>
                    <a:pt x="1964" y="11127"/>
                    <a:pt x="2174" y="11206"/>
                    <a:pt x="2388" y="11206"/>
                  </a:cubicBezTo>
                  <a:cubicBezTo>
                    <a:pt x="2454" y="11206"/>
                    <a:pt x="2520" y="11198"/>
                    <a:pt x="2585" y="11184"/>
                  </a:cubicBezTo>
                  <a:cubicBezTo>
                    <a:pt x="2615" y="11154"/>
                    <a:pt x="2706" y="11154"/>
                    <a:pt x="2737" y="11093"/>
                  </a:cubicBezTo>
                  <a:lnTo>
                    <a:pt x="4712" y="9634"/>
                  </a:lnTo>
                  <a:lnTo>
                    <a:pt x="6779" y="9877"/>
                  </a:lnTo>
                  <a:lnTo>
                    <a:pt x="5016" y="11214"/>
                  </a:lnTo>
                  <a:cubicBezTo>
                    <a:pt x="4803" y="11366"/>
                    <a:pt x="4712" y="11670"/>
                    <a:pt x="4803" y="11944"/>
                  </a:cubicBezTo>
                  <a:cubicBezTo>
                    <a:pt x="4864" y="12217"/>
                    <a:pt x="5138" y="12400"/>
                    <a:pt x="5411" y="12400"/>
                  </a:cubicBezTo>
                  <a:lnTo>
                    <a:pt x="7417" y="12430"/>
                  </a:lnTo>
                  <a:lnTo>
                    <a:pt x="6384" y="13768"/>
                  </a:lnTo>
                  <a:lnTo>
                    <a:pt x="3922" y="14072"/>
                  </a:lnTo>
                  <a:cubicBezTo>
                    <a:pt x="3588" y="14102"/>
                    <a:pt x="3314" y="14436"/>
                    <a:pt x="3344" y="14801"/>
                  </a:cubicBezTo>
                  <a:cubicBezTo>
                    <a:pt x="3372" y="15104"/>
                    <a:pt x="3674" y="15357"/>
                    <a:pt x="3979" y="15357"/>
                  </a:cubicBezTo>
                  <a:cubicBezTo>
                    <a:pt x="4010" y="15357"/>
                    <a:pt x="4042" y="15354"/>
                    <a:pt x="4074" y="15348"/>
                  </a:cubicBezTo>
                  <a:lnTo>
                    <a:pt x="5259" y="15196"/>
                  </a:lnTo>
                  <a:lnTo>
                    <a:pt x="3800" y="17020"/>
                  </a:lnTo>
                  <a:cubicBezTo>
                    <a:pt x="3588" y="17293"/>
                    <a:pt x="3648" y="17719"/>
                    <a:pt x="3922" y="17932"/>
                  </a:cubicBezTo>
                  <a:cubicBezTo>
                    <a:pt x="4037" y="18028"/>
                    <a:pt x="4177" y="18088"/>
                    <a:pt x="4318" y="18088"/>
                  </a:cubicBezTo>
                  <a:cubicBezTo>
                    <a:pt x="4400" y="18088"/>
                    <a:pt x="4482" y="18068"/>
                    <a:pt x="4560" y="18023"/>
                  </a:cubicBezTo>
                  <a:cubicBezTo>
                    <a:pt x="4682" y="17993"/>
                    <a:pt x="4743" y="17901"/>
                    <a:pt x="4834" y="17841"/>
                  </a:cubicBezTo>
                  <a:lnTo>
                    <a:pt x="6262" y="16017"/>
                  </a:lnTo>
                  <a:lnTo>
                    <a:pt x="6414" y="17172"/>
                  </a:lnTo>
                  <a:cubicBezTo>
                    <a:pt x="6472" y="17516"/>
                    <a:pt x="6773" y="17752"/>
                    <a:pt x="7087" y="17752"/>
                  </a:cubicBezTo>
                  <a:cubicBezTo>
                    <a:pt x="7106" y="17752"/>
                    <a:pt x="7125" y="17751"/>
                    <a:pt x="7144" y="17749"/>
                  </a:cubicBezTo>
                  <a:cubicBezTo>
                    <a:pt x="7235" y="17749"/>
                    <a:pt x="7266" y="17719"/>
                    <a:pt x="7296" y="17719"/>
                  </a:cubicBezTo>
                  <a:cubicBezTo>
                    <a:pt x="7569" y="17597"/>
                    <a:pt x="7721" y="17324"/>
                    <a:pt x="7721" y="17020"/>
                  </a:cubicBezTo>
                  <a:lnTo>
                    <a:pt x="7417" y="14558"/>
                  </a:lnTo>
                  <a:lnTo>
                    <a:pt x="8451" y="13220"/>
                  </a:lnTo>
                  <a:lnTo>
                    <a:pt x="8968" y="15166"/>
                  </a:lnTo>
                  <a:cubicBezTo>
                    <a:pt x="9059" y="15439"/>
                    <a:pt x="9241" y="15622"/>
                    <a:pt x="9515" y="15622"/>
                  </a:cubicBezTo>
                  <a:cubicBezTo>
                    <a:pt x="9545" y="15625"/>
                    <a:pt x="9575" y="15627"/>
                    <a:pt x="9604" y="15627"/>
                  </a:cubicBezTo>
                  <a:cubicBezTo>
                    <a:pt x="9816" y="15627"/>
                    <a:pt x="10020" y="15531"/>
                    <a:pt x="10153" y="15318"/>
                  </a:cubicBezTo>
                  <a:lnTo>
                    <a:pt x="11187" y="13585"/>
                  </a:lnTo>
                  <a:lnTo>
                    <a:pt x="11794" y="15135"/>
                  </a:lnTo>
                  <a:lnTo>
                    <a:pt x="10822" y="17415"/>
                  </a:lnTo>
                  <a:cubicBezTo>
                    <a:pt x="10670" y="17749"/>
                    <a:pt x="10822" y="18145"/>
                    <a:pt x="11187" y="18236"/>
                  </a:cubicBezTo>
                  <a:cubicBezTo>
                    <a:pt x="11275" y="18276"/>
                    <a:pt x="11365" y="18295"/>
                    <a:pt x="11453" y="18295"/>
                  </a:cubicBezTo>
                  <a:cubicBezTo>
                    <a:pt x="11697" y="18295"/>
                    <a:pt x="11918" y="18148"/>
                    <a:pt x="12007" y="17901"/>
                  </a:cubicBezTo>
                  <a:lnTo>
                    <a:pt x="12463" y="16807"/>
                  </a:lnTo>
                  <a:lnTo>
                    <a:pt x="13345" y="18965"/>
                  </a:lnTo>
                  <a:cubicBezTo>
                    <a:pt x="13457" y="19211"/>
                    <a:pt x="13667" y="19359"/>
                    <a:pt x="13904" y="19359"/>
                  </a:cubicBezTo>
                  <a:cubicBezTo>
                    <a:pt x="13989" y="19359"/>
                    <a:pt x="14077" y="19340"/>
                    <a:pt x="14165" y="19300"/>
                  </a:cubicBezTo>
                  <a:cubicBezTo>
                    <a:pt x="14500" y="19148"/>
                    <a:pt x="14652" y="18813"/>
                    <a:pt x="14500" y="18479"/>
                  </a:cubicBezTo>
                  <a:lnTo>
                    <a:pt x="13649" y="16290"/>
                  </a:lnTo>
                  <a:lnTo>
                    <a:pt x="13649" y="16290"/>
                  </a:lnTo>
                  <a:lnTo>
                    <a:pt x="14743" y="16746"/>
                  </a:lnTo>
                  <a:cubicBezTo>
                    <a:pt x="14819" y="16792"/>
                    <a:pt x="14902" y="16815"/>
                    <a:pt x="14986" y="16815"/>
                  </a:cubicBezTo>
                  <a:cubicBezTo>
                    <a:pt x="15070" y="16815"/>
                    <a:pt x="15153" y="16792"/>
                    <a:pt x="15229" y="16746"/>
                  </a:cubicBezTo>
                  <a:cubicBezTo>
                    <a:pt x="15381" y="16686"/>
                    <a:pt x="15503" y="16564"/>
                    <a:pt x="15594" y="16412"/>
                  </a:cubicBezTo>
                  <a:cubicBezTo>
                    <a:pt x="15746" y="16078"/>
                    <a:pt x="15594" y="15683"/>
                    <a:pt x="15229" y="15591"/>
                  </a:cubicBezTo>
                  <a:lnTo>
                    <a:pt x="12950" y="14619"/>
                  </a:lnTo>
                  <a:lnTo>
                    <a:pt x="12342" y="13069"/>
                  </a:lnTo>
                  <a:lnTo>
                    <a:pt x="14317" y="13616"/>
                  </a:lnTo>
                  <a:cubicBezTo>
                    <a:pt x="14380" y="13628"/>
                    <a:pt x="14438" y="13636"/>
                    <a:pt x="14495" y="13636"/>
                  </a:cubicBezTo>
                  <a:cubicBezTo>
                    <a:pt x="14575" y="13636"/>
                    <a:pt x="14654" y="13621"/>
                    <a:pt x="14743" y="13585"/>
                  </a:cubicBezTo>
                  <a:cubicBezTo>
                    <a:pt x="14864" y="13524"/>
                    <a:pt x="14956" y="13464"/>
                    <a:pt x="15047" y="13342"/>
                  </a:cubicBezTo>
                  <a:cubicBezTo>
                    <a:pt x="15199" y="13129"/>
                    <a:pt x="15199" y="12825"/>
                    <a:pt x="15016" y="12582"/>
                  </a:cubicBezTo>
                  <a:lnTo>
                    <a:pt x="13679" y="10850"/>
                  </a:lnTo>
                  <a:lnTo>
                    <a:pt x="15746" y="11093"/>
                  </a:lnTo>
                  <a:lnTo>
                    <a:pt x="17205" y="13069"/>
                  </a:lnTo>
                  <a:cubicBezTo>
                    <a:pt x="17367" y="13254"/>
                    <a:pt x="17583" y="13334"/>
                    <a:pt x="17784" y="13334"/>
                  </a:cubicBezTo>
                  <a:cubicBezTo>
                    <a:pt x="17847" y="13334"/>
                    <a:pt x="17907" y="13326"/>
                    <a:pt x="17965" y="13312"/>
                  </a:cubicBezTo>
                  <a:cubicBezTo>
                    <a:pt x="18026" y="13251"/>
                    <a:pt x="18086" y="13251"/>
                    <a:pt x="18117" y="13220"/>
                  </a:cubicBezTo>
                  <a:cubicBezTo>
                    <a:pt x="18421" y="13008"/>
                    <a:pt x="18482" y="12613"/>
                    <a:pt x="18238" y="12309"/>
                  </a:cubicBezTo>
                  <a:lnTo>
                    <a:pt x="17509" y="11366"/>
                  </a:lnTo>
                  <a:lnTo>
                    <a:pt x="19789" y="11670"/>
                  </a:lnTo>
                  <a:cubicBezTo>
                    <a:pt x="19910" y="11670"/>
                    <a:pt x="20032" y="11670"/>
                    <a:pt x="20153" y="11640"/>
                  </a:cubicBezTo>
                  <a:cubicBezTo>
                    <a:pt x="20336" y="11549"/>
                    <a:pt x="20518" y="11366"/>
                    <a:pt x="20518" y="11154"/>
                  </a:cubicBezTo>
                  <a:cubicBezTo>
                    <a:pt x="20609" y="10698"/>
                    <a:pt x="20366" y="10394"/>
                    <a:pt x="20001" y="10303"/>
                  </a:cubicBezTo>
                  <a:lnTo>
                    <a:pt x="17661" y="9999"/>
                  </a:lnTo>
                  <a:lnTo>
                    <a:pt x="18634" y="9269"/>
                  </a:lnTo>
                  <a:cubicBezTo>
                    <a:pt x="18937" y="9056"/>
                    <a:pt x="18968" y="8661"/>
                    <a:pt x="18725" y="8357"/>
                  </a:cubicBezTo>
                  <a:cubicBezTo>
                    <a:pt x="18603" y="8183"/>
                    <a:pt x="18420" y="8098"/>
                    <a:pt x="18230" y="8098"/>
                  </a:cubicBezTo>
                  <a:cubicBezTo>
                    <a:pt x="18088" y="8098"/>
                    <a:pt x="17942" y="8145"/>
                    <a:pt x="17813" y="8236"/>
                  </a:cubicBezTo>
                  <a:lnTo>
                    <a:pt x="15837" y="9725"/>
                  </a:lnTo>
                  <a:lnTo>
                    <a:pt x="13801" y="9451"/>
                  </a:lnTo>
                  <a:lnTo>
                    <a:pt x="15533" y="8144"/>
                  </a:lnTo>
                  <a:cubicBezTo>
                    <a:pt x="15776" y="7992"/>
                    <a:pt x="15837" y="7688"/>
                    <a:pt x="15776" y="7415"/>
                  </a:cubicBezTo>
                  <a:cubicBezTo>
                    <a:pt x="15685" y="7141"/>
                    <a:pt x="15442" y="6959"/>
                    <a:pt x="15168" y="6959"/>
                  </a:cubicBezTo>
                  <a:lnTo>
                    <a:pt x="13162" y="6929"/>
                  </a:lnTo>
                  <a:lnTo>
                    <a:pt x="14165" y="5591"/>
                  </a:lnTo>
                  <a:lnTo>
                    <a:pt x="16658" y="5287"/>
                  </a:lnTo>
                  <a:cubicBezTo>
                    <a:pt x="16719" y="5287"/>
                    <a:pt x="16749" y="5257"/>
                    <a:pt x="16810" y="5257"/>
                  </a:cubicBezTo>
                  <a:cubicBezTo>
                    <a:pt x="17053" y="5135"/>
                    <a:pt x="17205" y="4862"/>
                    <a:pt x="17205" y="4558"/>
                  </a:cubicBezTo>
                  <a:cubicBezTo>
                    <a:pt x="17176" y="4240"/>
                    <a:pt x="16873" y="3978"/>
                    <a:pt x="16557" y="3978"/>
                  </a:cubicBezTo>
                  <a:cubicBezTo>
                    <a:pt x="16540" y="3978"/>
                    <a:pt x="16523" y="3979"/>
                    <a:pt x="16506" y="3980"/>
                  </a:cubicBezTo>
                  <a:lnTo>
                    <a:pt x="15320" y="4132"/>
                  </a:lnTo>
                  <a:lnTo>
                    <a:pt x="16749" y="2308"/>
                  </a:lnTo>
                  <a:cubicBezTo>
                    <a:pt x="16992" y="2065"/>
                    <a:pt x="16901" y="1640"/>
                    <a:pt x="16658" y="1397"/>
                  </a:cubicBezTo>
                  <a:cubicBezTo>
                    <a:pt x="16546" y="1310"/>
                    <a:pt x="16410" y="1269"/>
                    <a:pt x="16273" y="1269"/>
                  </a:cubicBezTo>
                  <a:cubicBezTo>
                    <a:pt x="16073" y="1269"/>
                    <a:pt x="15872" y="1356"/>
                    <a:pt x="15746" y="1518"/>
                  </a:cubicBezTo>
                  <a:lnTo>
                    <a:pt x="14287" y="3342"/>
                  </a:lnTo>
                  <a:lnTo>
                    <a:pt x="14135" y="2156"/>
                  </a:lnTo>
                  <a:cubicBezTo>
                    <a:pt x="14106" y="1841"/>
                    <a:pt x="13780" y="1607"/>
                    <a:pt x="13462" y="1607"/>
                  </a:cubicBezTo>
                  <a:cubicBezTo>
                    <a:pt x="13443" y="1607"/>
                    <a:pt x="13424" y="1608"/>
                    <a:pt x="13405" y="1609"/>
                  </a:cubicBezTo>
                  <a:cubicBezTo>
                    <a:pt x="13071" y="1640"/>
                    <a:pt x="12798" y="1974"/>
                    <a:pt x="12828" y="2339"/>
                  </a:cubicBezTo>
                  <a:lnTo>
                    <a:pt x="13132" y="4801"/>
                  </a:lnTo>
                  <a:lnTo>
                    <a:pt x="12129" y="6138"/>
                  </a:lnTo>
                  <a:lnTo>
                    <a:pt x="11582" y="4193"/>
                  </a:lnTo>
                  <a:cubicBezTo>
                    <a:pt x="11521" y="3919"/>
                    <a:pt x="11339" y="3737"/>
                    <a:pt x="11065" y="3737"/>
                  </a:cubicBezTo>
                  <a:cubicBezTo>
                    <a:pt x="11031" y="3733"/>
                    <a:pt x="10998" y="3731"/>
                    <a:pt x="10965" y="3731"/>
                  </a:cubicBezTo>
                  <a:cubicBezTo>
                    <a:pt x="10733" y="3731"/>
                    <a:pt x="10533" y="3828"/>
                    <a:pt x="10427" y="4041"/>
                  </a:cubicBezTo>
                  <a:lnTo>
                    <a:pt x="9393" y="5774"/>
                  </a:lnTo>
                  <a:lnTo>
                    <a:pt x="8785" y="4223"/>
                  </a:lnTo>
                  <a:lnTo>
                    <a:pt x="9728" y="1944"/>
                  </a:lnTo>
                  <a:cubicBezTo>
                    <a:pt x="9880" y="1609"/>
                    <a:pt x="9728" y="1214"/>
                    <a:pt x="9393" y="1123"/>
                  </a:cubicBezTo>
                  <a:cubicBezTo>
                    <a:pt x="9305" y="1083"/>
                    <a:pt x="9212" y="1064"/>
                    <a:pt x="9122" y="1064"/>
                  </a:cubicBezTo>
                  <a:cubicBezTo>
                    <a:pt x="8869" y="1064"/>
                    <a:pt x="8632" y="1211"/>
                    <a:pt x="8542" y="1457"/>
                  </a:cubicBezTo>
                  <a:lnTo>
                    <a:pt x="8086" y="2552"/>
                  </a:lnTo>
                  <a:lnTo>
                    <a:pt x="7235" y="394"/>
                  </a:lnTo>
                  <a:cubicBezTo>
                    <a:pt x="7123" y="147"/>
                    <a:pt x="6896" y="0"/>
                    <a:pt x="66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5" name="Google Shape;75;p2"/>
            <p:cNvSpPr/>
            <p:nvPr/>
          </p:nvSpPr>
          <p:spPr>
            <a:xfrm>
              <a:off x="8779454" y="3657556"/>
              <a:ext cx="364487" cy="330947"/>
            </a:xfrm>
            <a:custGeom>
              <a:avLst/>
              <a:gdLst/>
              <a:ahLst/>
              <a:cxnLst/>
              <a:rect l="l" t="t" r="r" b="b"/>
              <a:pathLst>
                <a:path w="11400" h="10351" extrusionOk="0">
                  <a:moveTo>
                    <a:pt x="6019" y="3245"/>
                  </a:moveTo>
                  <a:lnTo>
                    <a:pt x="6232" y="4066"/>
                  </a:lnTo>
                  <a:lnTo>
                    <a:pt x="5867" y="4552"/>
                  </a:lnTo>
                  <a:lnTo>
                    <a:pt x="5624" y="3975"/>
                  </a:lnTo>
                  <a:lnTo>
                    <a:pt x="6019" y="3245"/>
                  </a:lnTo>
                  <a:close/>
                  <a:moveTo>
                    <a:pt x="4287" y="4096"/>
                  </a:moveTo>
                  <a:lnTo>
                    <a:pt x="4895" y="4248"/>
                  </a:lnTo>
                  <a:lnTo>
                    <a:pt x="5138" y="4796"/>
                  </a:lnTo>
                  <a:lnTo>
                    <a:pt x="5138" y="4796"/>
                  </a:lnTo>
                  <a:lnTo>
                    <a:pt x="4834" y="4765"/>
                  </a:lnTo>
                  <a:lnTo>
                    <a:pt x="4287" y="4096"/>
                  </a:lnTo>
                  <a:close/>
                  <a:moveTo>
                    <a:pt x="6718" y="4492"/>
                  </a:moveTo>
                  <a:lnTo>
                    <a:pt x="7387" y="4522"/>
                  </a:lnTo>
                  <a:lnTo>
                    <a:pt x="6658" y="5039"/>
                  </a:lnTo>
                  <a:lnTo>
                    <a:pt x="6354" y="5008"/>
                  </a:lnTo>
                  <a:lnTo>
                    <a:pt x="6718" y="4492"/>
                  </a:lnTo>
                  <a:close/>
                  <a:moveTo>
                    <a:pt x="4743" y="5495"/>
                  </a:moveTo>
                  <a:lnTo>
                    <a:pt x="5047" y="5525"/>
                  </a:lnTo>
                  <a:lnTo>
                    <a:pt x="4682" y="6042"/>
                  </a:lnTo>
                  <a:lnTo>
                    <a:pt x="4043" y="6042"/>
                  </a:lnTo>
                  <a:lnTo>
                    <a:pt x="4743" y="5495"/>
                  </a:lnTo>
                  <a:close/>
                  <a:moveTo>
                    <a:pt x="6262" y="5738"/>
                  </a:moveTo>
                  <a:lnTo>
                    <a:pt x="6566" y="5768"/>
                  </a:lnTo>
                  <a:lnTo>
                    <a:pt x="7113" y="6437"/>
                  </a:lnTo>
                  <a:lnTo>
                    <a:pt x="7113" y="6437"/>
                  </a:lnTo>
                  <a:lnTo>
                    <a:pt x="6506" y="6285"/>
                  </a:lnTo>
                  <a:lnTo>
                    <a:pt x="6262" y="5738"/>
                  </a:lnTo>
                  <a:close/>
                  <a:moveTo>
                    <a:pt x="5594" y="5951"/>
                  </a:moveTo>
                  <a:lnTo>
                    <a:pt x="5806" y="6528"/>
                  </a:lnTo>
                  <a:lnTo>
                    <a:pt x="5442" y="7258"/>
                  </a:lnTo>
                  <a:lnTo>
                    <a:pt x="5199" y="6437"/>
                  </a:lnTo>
                  <a:lnTo>
                    <a:pt x="5594" y="5951"/>
                  </a:lnTo>
                  <a:close/>
                  <a:moveTo>
                    <a:pt x="3723" y="1"/>
                  </a:moveTo>
                  <a:cubicBezTo>
                    <a:pt x="3679" y="1"/>
                    <a:pt x="3633" y="8"/>
                    <a:pt x="3588" y="23"/>
                  </a:cubicBezTo>
                  <a:cubicBezTo>
                    <a:pt x="3375" y="84"/>
                    <a:pt x="3314" y="297"/>
                    <a:pt x="3375" y="479"/>
                  </a:cubicBezTo>
                  <a:lnTo>
                    <a:pt x="3891" y="1665"/>
                  </a:lnTo>
                  <a:lnTo>
                    <a:pt x="3284" y="1391"/>
                  </a:lnTo>
                  <a:cubicBezTo>
                    <a:pt x="3230" y="1376"/>
                    <a:pt x="3179" y="1368"/>
                    <a:pt x="3131" y="1368"/>
                  </a:cubicBezTo>
                  <a:cubicBezTo>
                    <a:pt x="2985" y="1368"/>
                    <a:pt x="2866" y="1437"/>
                    <a:pt x="2797" y="1574"/>
                  </a:cubicBezTo>
                  <a:cubicBezTo>
                    <a:pt x="2736" y="1786"/>
                    <a:pt x="2797" y="1969"/>
                    <a:pt x="3010" y="2030"/>
                  </a:cubicBezTo>
                  <a:lnTo>
                    <a:pt x="4256" y="2577"/>
                  </a:lnTo>
                  <a:lnTo>
                    <a:pt x="4591" y="3397"/>
                  </a:lnTo>
                  <a:lnTo>
                    <a:pt x="4591" y="3397"/>
                  </a:lnTo>
                  <a:lnTo>
                    <a:pt x="3527" y="3093"/>
                  </a:lnTo>
                  <a:cubicBezTo>
                    <a:pt x="3493" y="3087"/>
                    <a:pt x="3458" y="3083"/>
                    <a:pt x="3425" y="3083"/>
                  </a:cubicBezTo>
                  <a:cubicBezTo>
                    <a:pt x="3311" y="3083"/>
                    <a:pt x="3209" y="3128"/>
                    <a:pt x="3162" y="3245"/>
                  </a:cubicBezTo>
                  <a:cubicBezTo>
                    <a:pt x="3071" y="3367"/>
                    <a:pt x="3071" y="3549"/>
                    <a:pt x="3162" y="3671"/>
                  </a:cubicBezTo>
                  <a:lnTo>
                    <a:pt x="3861" y="4613"/>
                  </a:lnTo>
                  <a:lnTo>
                    <a:pt x="3861" y="4613"/>
                  </a:lnTo>
                  <a:lnTo>
                    <a:pt x="2736" y="4461"/>
                  </a:lnTo>
                  <a:lnTo>
                    <a:pt x="1885" y="3367"/>
                  </a:lnTo>
                  <a:cubicBezTo>
                    <a:pt x="1832" y="3278"/>
                    <a:pt x="1728" y="3231"/>
                    <a:pt x="1619" y="3231"/>
                  </a:cubicBezTo>
                  <a:cubicBezTo>
                    <a:pt x="1542" y="3231"/>
                    <a:pt x="1462" y="3255"/>
                    <a:pt x="1399" y="3306"/>
                  </a:cubicBezTo>
                  <a:cubicBezTo>
                    <a:pt x="1247" y="3397"/>
                    <a:pt x="1217" y="3641"/>
                    <a:pt x="1338" y="3793"/>
                  </a:cubicBezTo>
                  <a:lnTo>
                    <a:pt x="1703" y="4309"/>
                  </a:lnTo>
                  <a:lnTo>
                    <a:pt x="457" y="4127"/>
                  </a:lnTo>
                  <a:cubicBezTo>
                    <a:pt x="441" y="4124"/>
                    <a:pt x="425" y="4123"/>
                    <a:pt x="409" y="4123"/>
                  </a:cubicBezTo>
                  <a:cubicBezTo>
                    <a:pt x="239" y="4123"/>
                    <a:pt x="59" y="4264"/>
                    <a:pt x="31" y="4431"/>
                  </a:cubicBezTo>
                  <a:cubicBezTo>
                    <a:pt x="1" y="4613"/>
                    <a:pt x="153" y="4826"/>
                    <a:pt x="335" y="4856"/>
                  </a:cubicBezTo>
                  <a:lnTo>
                    <a:pt x="1581" y="5039"/>
                  </a:lnTo>
                  <a:lnTo>
                    <a:pt x="1065" y="5434"/>
                  </a:lnTo>
                  <a:cubicBezTo>
                    <a:pt x="913" y="5525"/>
                    <a:pt x="882" y="5768"/>
                    <a:pt x="974" y="5920"/>
                  </a:cubicBezTo>
                  <a:cubicBezTo>
                    <a:pt x="1063" y="6009"/>
                    <a:pt x="1168" y="6066"/>
                    <a:pt x="1277" y="6066"/>
                  </a:cubicBezTo>
                  <a:cubicBezTo>
                    <a:pt x="1318" y="6066"/>
                    <a:pt x="1358" y="6058"/>
                    <a:pt x="1399" y="6042"/>
                  </a:cubicBezTo>
                  <a:cubicBezTo>
                    <a:pt x="1429" y="6042"/>
                    <a:pt x="1429" y="5981"/>
                    <a:pt x="1490" y="5981"/>
                  </a:cubicBezTo>
                  <a:lnTo>
                    <a:pt x="2584" y="5160"/>
                  </a:lnTo>
                  <a:lnTo>
                    <a:pt x="3709" y="5312"/>
                  </a:lnTo>
                  <a:lnTo>
                    <a:pt x="2767" y="6042"/>
                  </a:lnTo>
                  <a:cubicBezTo>
                    <a:pt x="2645" y="6103"/>
                    <a:pt x="2584" y="6285"/>
                    <a:pt x="2645" y="6407"/>
                  </a:cubicBezTo>
                  <a:cubicBezTo>
                    <a:pt x="2706" y="6559"/>
                    <a:pt x="2858" y="6650"/>
                    <a:pt x="3010" y="6650"/>
                  </a:cubicBezTo>
                  <a:lnTo>
                    <a:pt x="4104" y="6650"/>
                  </a:lnTo>
                  <a:lnTo>
                    <a:pt x="3527" y="7349"/>
                  </a:lnTo>
                  <a:lnTo>
                    <a:pt x="2159" y="7501"/>
                  </a:lnTo>
                  <a:cubicBezTo>
                    <a:pt x="1977" y="7562"/>
                    <a:pt x="1825" y="7683"/>
                    <a:pt x="1855" y="7896"/>
                  </a:cubicBezTo>
                  <a:cubicBezTo>
                    <a:pt x="1883" y="8063"/>
                    <a:pt x="2012" y="8204"/>
                    <a:pt x="2196" y="8204"/>
                  </a:cubicBezTo>
                  <a:cubicBezTo>
                    <a:pt x="2214" y="8204"/>
                    <a:pt x="2232" y="8202"/>
                    <a:pt x="2250" y="8200"/>
                  </a:cubicBezTo>
                  <a:lnTo>
                    <a:pt x="2888" y="8109"/>
                  </a:lnTo>
                  <a:lnTo>
                    <a:pt x="2888" y="8109"/>
                  </a:lnTo>
                  <a:lnTo>
                    <a:pt x="2098" y="9142"/>
                  </a:lnTo>
                  <a:cubicBezTo>
                    <a:pt x="1977" y="9294"/>
                    <a:pt x="2007" y="9537"/>
                    <a:pt x="2159" y="9628"/>
                  </a:cubicBezTo>
                  <a:cubicBezTo>
                    <a:pt x="2237" y="9687"/>
                    <a:pt x="2316" y="9721"/>
                    <a:pt x="2386" y="9721"/>
                  </a:cubicBezTo>
                  <a:cubicBezTo>
                    <a:pt x="2425" y="9721"/>
                    <a:pt x="2461" y="9711"/>
                    <a:pt x="2493" y="9689"/>
                  </a:cubicBezTo>
                  <a:cubicBezTo>
                    <a:pt x="2554" y="9628"/>
                    <a:pt x="2615" y="9598"/>
                    <a:pt x="2645" y="9568"/>
                  </a:cubicBezTo>
                  <a:lnTo>
                    <a:pt x="3466" y="8534"/>
                  </a:lnTo>
                  <a:lnTo>
                    <a:pt x="3527" y="9173"/>
                  </a:lnTo>
                  <a:cubicBezTo>
                    <a:pt x="3553" y="9353"/>
                    <a:pt x="3666" y="9490"/>
                    <a:pt x="3830" y="9490"/>
                  </a:cubicBezTo>
                  <a:cubicBezTo>
                    <a:pt x="3859" y="9490"/>
                    <a:pt x="3890" y="9486"/>
                    <a:pt x="3922" y="9476"/>
                  </a:cubicBezTo>
                  <a:cubicBezTo>
                    <a:pt x="3952" y="9476"/>
                    <a:pt x="3983" y="9476"/>
                    <a:pt x="3983" y="9446"/>
                  </a:cubicBezTo>
                  <a:cubicBezTo>
                    <a:pt x="4135" y="9385"/>
                    <a:pt x="4226" y="9203"/>
                    <a:pt x="4226" y="9081"/>
                  </a:cubicBezTo>
                  <a:lnTo>
                    <a:pt x="4074" y="7683"/>
                  </a:lnTo>
                  <a:lnTo>
                    <a:pt x="4651" y="6984"/>
                  </a:lnTo>
                  <a:lnTo>
                    <a:pt x="4955" y="8048"/>
                  </a:lnTo>
                  <a:cubicBezTo>
                    <a:pt x="4986" y="8200"/>
                    <a:pt x="5077" y="8261"/>
                    <a:pt x="5229" y="8321"/>
                  </a:cubicBezTo>
                  <a:cubicBezTo>
                    <a:pt x="5249" y="8326"/>
                    <a:pt x="5269" y="8327"/>
                    <a:pt x="5288" y="8327"/>
                  </a:cubicBezTo>
                  <a:cubicBezTo>
                    <a:pt x="5413" y="8327"/>
                    <a:pt x="5515" y="8248"/>
                    <a:pt x="5594" y="8169"/>
                  </a:cubicBezTo>
                  <a:lnTo>
                    <a:pt x="6141" y="7197"/>
                  </a:lnTo>
                  <a:lnTo>
                    <a:pt x="6506" y="8048"/>
                  </a:lnTo>
                  <a:lnTo>
                    <a:pt x="5958" y="9294"/>
                  </a:lnTo>
                  <a:cubicBezTo>
                    <a:pt x="5898" y="9476"/>
                    <a:pt x="5958" y="9689"/>
                    <a:pt x="6141" y="9750"/>
                  </a:cubicBezTo>
                  <a:cubicBezTo>
                    <a:pt x="6198" y="9774"/>
                    <a:pt x="6253" y="9786"/>
                    <a:pt x="6304" y="9786"/>
                  </a:cubicBezTo>
                  <a:cubicBezTo>
                    <a:pt x="6443" y="9786"/>
                    <a:pt x="6552" y="9701"/>
                    <a:pt x="6597" y="9568"/>
                  </a:cubicBezTo>
                  <a:lnTo>
                    <a:pt x="6870" y="8960"/>
                  </a:lnTo>
                  <a:lnTo>
                    <a:pt x="7357" y="10145"/>
                  </a:lnTo>
                  <a:cubicBezTo>
                    <a:pt x="7425" y="10282"/>
                    <a:pt x="7545" y="10350"/>
                    <a:pt x="7690" y="10350"/>
                  </a:cubicBezTo>
                  <a:cubicBezTo>
                    <a:pt x="7738" y="10350"/>
                    <a:pt x="7790" y="10343"/>
                    <a:pt x="7843" y="10328"/>
                  </a:cubicBezTo>
                  <a:cubicBezTo>
                    <a:pt x="8025" y="10236"/>
                    <a:pt x="8086" y="10054"/>
                    <a:pt x="8025" y="9872"/>
                  </a:cubicBezTo>
                  <a:lnTo>
                    <a:pt x="7539" y="8686"/>
                  </a:lnTo>
                  <a:lnTo>
                    <a:pt x="8147" y="8960"/>
                  </a:lnTo>
                  <a:cubicBezTo>
                    <a:pt x="8177" y="8975"/>
                    <a:pt x="8223" y="8983"/>
                    <a:pt x="8268" y="8983"/>
                  </a:cubicBezTo>
                  <a:cubicBezTo>
                    <a:pt x="8314" y="8983"/>
                    <a:pt x="8360" y="8975"/>
                    <a:pt x="8390" y="8960"/>
                  </a:cubicBezTo>
                  <a:cubicBezTo>
                    <a:pt x="8481" y="8899"/>
                    <a:pt x="8542" y="8838"/>
                    <a:pt x="8603" y="8777"/>
                  </a:cubicBezTo>
                  <a:cubicBezTo>
                    <a:pt x="8664" y="8565"/>
                    <a:pt x="8603" y="8382"/>
                    <a:pt x="8390" y="8321"/>
                  </a:cubicBezTo>
                  <a:lnTo>
                    <a:pt x="7144" y="7774"/>
                  </a:lnTo>
                  <a:lnTo>
                    <a:pt x="6809" y="6954"/>
                  </a:lnTo>
                  <a:lnTo>
                    <a:pt x="7873" y="7258"/>
                  </a:lnTo>
                  <a:cubicBezTo>
                    <a:pt x="7894" y="7268"/>
                    <a:pt x="7917" y="7271"/>
                    <a:pt x="7942" y="7271"/>
                  </a:cubicBezTo>
                  <a:cubicBezTo>
                    <a:pt x="7992" y="7271"/>
                    <a:pt x="8046" y="7258"/>
                    <a:pt x="8086" y="7258"/>
                  </a:cubicBezTo>
                  <a:cubicBezTo>
                    <a:pt x="8177" y="7197"/>
                    <a:pt x="8208" y="7166"/>
                    <a:pt x="8238" y="7136"/>
                  </a:cubicBezTo>
                  <a:cubicBezTo>
                    <a:pt x="8329" y="7014"/>
                    <a:pt x="8329" y="6832"/>
                    <a:pt x="8238" y="6710"/>
                  </a:cubicBezTo>
                  <a:lnTo>
                    <a:pt x="7539" y="5768"/>
                  </a:lnTo>
                  <a:lnTo>
                    <a:pt x="8664" y="5920"/>
                  </a:lnTo>
                  <a:lnTo>
                    <a:pt x="9515" y="7014"/>
                  </a:lnTo>
                  <a:cubicBezTo>
                    <a:pt x="9581" y="7103"/>
                    <a:pt x="9681" y="7160"/>
                    <a:pt x="9789" y="7160"/>
                  </a:cubicBezTo>
                  <a:cubicBezTo>
                    <a:pt x="9828" y="7160"/>
                    <a:pt x="9869" y="7152"/>
                    <a:pt x="9910" y="7136"/>
                  </a:cubicBezTo>
                  <a:cubicBezTo>
                    <a:pt x="9971" y="7136"/>
                    <a:pt x="9971" y="7075"/>
                    <a:pt x="10001" y="7075"/>
                  </a:cubicBezTo>
                  <a:cubicBezTo>
                    <a:pt x="10153" y="6984"/>
                    <a:pt x="10183" y="6741"/>
                    <a:pt x="10062" y="6589"/>
                  </a:cubicBezTo>
                  <a:lnTo>
                    <a:pt x="9697" y="6072"/>
                  </a:lnTo>
                  <a:lnTo>
                    <a:pt x="9697" y="6072"/>
                  </a:lnTo>
                  <a:lnTo>
                    <a:pt x="10943" y="6255"/>
                  </a:lnTo>
                  <a:cubicBezTo>
                    <a:pt x="11034" y="6255"/>
                    <a:pt x="11065" y="6255"/>
                    <a:pt x="11126" y="6224"/>
                  </a:cubicBezTo>
                  <a:cubicBezTo>
                    <a:pt x="11247" y="6163"/>
                    <a:pt x="11338" y="6072"/>
                    <a:pt x="11369" y="5951"/>
                  </a:cubicBezTo>
                  <a:cubicBezTo>
                    <a:pt x="11399" y="5829"/>
                    <a:pt x="11247" y="5677"/>
                    <a:pt x="11065" y="5647"/>
                  </a:cubicBezTo>
                  <a:lnTo>
                    <a:pt x="9819" y="5464"/>
                  </a:lnTo>
                  <a:lnTo>
                    <a:pt x="10335" y="5069"/>
                  </a:lnTo>
                  <a:cubicBezTo>
                    <a:pt x="10487" y="4978"/>
                    <a:pt x="10518" y="4735"/>
                    <a:pt x="10427" y="4583"/>
                  </a:cubicBezTo>
                  <a:cubicBezTo>
                    <a:pt x="10356" y="4494"/>
                    <a:pt x="10244" y="4447"/>
                    <a:pt x="10132" y="4447"/>
                  </a:cubicBezTo>
                  <a:cubicBezTo>
                    <a:pt x="10053" y="4447"/>
                    <a:pt x="9973" y="4471"/>
                    <a:pt x="9910" y="4522"/>
                  </a:cubicBezTo>
                  <a:lnTo>
                    <a:pt x="8816" y="5343"/>
                  </a:lnTo>
                  <a:lnTo>
                    <a:pt x="7691" y="5191"/>
                  </a:lnTo>
                  <a:lnTo>
                    <a:pt x="8633" y="4461"/>
                  </a:lnTo>
                  <a:cubicBezTo>
                    <a:pt x="8755" y="4400"/>
                    <a:pt x="8816" y="4218"/>
                    <a:pt x="8755" y="4096"/>
                  </a:cubicBezTo>
                  <a:cubicBezTo>
                    <a:pt x="8694" y="3944"/>
                    <a:pt x="8542" y="3853"/>
                    <a:pt x="8390" y="3853"/>
                  </a:cubicBezTo>
                  <a:lnTo>
                    <a:pt x="7296" y="3853"/>
                  </a:lnTo>
                  <a:lnTo>
                    <a:pt x="7873" y="3154"/>
                  </a:lnTo>
                  <a:lnTo>
                    <a:pt x="9241" y="3002"/>
                  </a:lnTo>
                  <a:cubicBezTo>
                    <a:pt x="9272" y="3002"/>
                    <a:pt x="9302" y="3002"/>
                    <a:pt x="9302" y="2941"/>
                  </a:cubicBezTo>
                  <a:cubicBezTo>
                    <a:pt x="9454" y="2881"/>
                    <a:pt x="9545" y="2729"/>
                    <a:pt x="9545" y="2577"/>
                  </a:cubicBezTo>
                  <a:cubicBezTo>
                    <a:pt x="9517" y="2410"/>
                    <a:pt x="9388" y="2269"/>
                    <a:pt x="9204" y="2269"/>
                  </a:cubicBezTo>
                  <a:cubicBezTo>
                    <a:pt x="9186" y="2269"/>
                    <a:pt x="9168" y="2270"/>
                    <a:pt x="9150" y="2273"/>
                  </a:cubicBezTo>
                  <a:lnTo>
                    <a:pt x="8512" y="2334"/>
                  </a:lnTo>
                  <a:lnTo>
                    <a:pt x="9302" y="1330"/>
                  </a:lnTo>
                  <a:cubicBezTo>
                    <a:pt x="9424" y="1178"/>
                    <a:pt x="9393" y="935"/>
                    <a:pt x="9241" y="814"/>
                  </a:cubicBezTo>
                  <a:cubicBezTo>
                    <a:pt x="9184" y="780"/>
                    <a:pt x="9114" y="762"/>
                    <a:pt x="9045" y="762"/>
                  </a:cubicBezTo>
                  <a:cubicBezTo>
                    <a:pt x="8928" y="762"/>
                    <a:pt x="8812" y="810"/>
                    <a:pt x="8755" y="905"/>
                  </a:cubicBezTo>
                  <a:lnTo>
                    <a:pt x="7934" y="1938"/>
                  </a:lnTo>
                  <a:lnTo>
                    <a:pt x="7873" y="1270"/>
                  </a:lnTo>
                  <a:cubicBezTo>
                    <a:pt x="7846" y="1103"/>
                    <a:pt x="7716" y="962"/>
                    <a:pt x="7532" y="962"/>
                  </a:cubicBezTo>
                  <a:cubicBezTo>
                    <a:pt x="7515" y="962"/>
                    <a:pt x="7497" y="963"/>
                    <a:pt x="7478" y="966"/>
                  </a:cubicBezTo>
                  <a:cubicBezTo>
                    <a:pt x="7296" y="1027"/>
                    <a:pt x="7144" y="1178"/>
                    <a:pt x="7174" y="1361"/>
                  </a:cubicBezTo>
                  <a:lnTo>
                    <a:pt x="7326" y="2729"/>
                  </a:lnTo>
                  <a:lnTo>
                    <a:pt x="6779" y="3367"/>
                  </a:lnTo>
                  <a:lnTo>
                    <a:pt x="6475" y="2303"/>
                  </a:lnTo>
                  <a:cubicBezTo>
                    <a:pt x="6414" y="2151"/>
                    <a:pt x="6323" y="2060"/>
                    <a:pt x="6171" y="2030"/>
                  </a:cubicBezTo>
                  <a:cubicBezTo>
                    <a:pt x="6151" y="2025"/>
                    <a:pt x="6131" y="2024"/>
                    <a:pt x="6112" y="2024"/>
                  </a:cubicBezTo>
                  <a:cubicBezTo>
                    <a:pt x="5987" y="2024"/>
                    <a:pt x="5885" y="2103"/>
                    <a:pt x="5806" y="2182"/>
                  </a:cubicBezTo>
                  <a:lnTo>
                    <a:pt x="5259" y="3124"/>
                  </a:lnTo>
                  <a:lnTo>
                    <a:pt x="4895" y="2303"/>
                  </a:lnTo>
                  <a:lnTo>
                    <a:pt x="5442" y="1057"/>
                  </a:lnTo>
                  <a:cubicBezTo>
                    <a:pt x="5502" y="844"/>
                    <a:pt x="5442" y="662"/>
                    <a:pt x="5259" y="601"/>
                  </a:cubicBezTo>
                  <a:cubicBezTo>
                    <a:pt x="5202" y="577"/>
                    <a:pt x="5147" y="565"/>
                    <a:pt x="5097" y="565"/>
                  </a:cubicBezTo>
                  <a:cubicBezTo>
                    <a:pt x="4958" y="565"/>
                    <a:pt x="4848" y="650"/>
                    <a:pt x="4803" y="783"/>
                  </a:cubicBezTo>
                  <a:lnTo>
                    <a:pt x="4530" y="1391"/>
                  </a:lnTo>
                  <a:lnTo>
                    <a:pt x="4043" y="206"/>
                  </a:lnTo>
                  <a:cubicBezTo>
                    <a:pt x="3975" y="69"/>
                    <a:pt x="3855" y="1"/>
                    <a:pt x="37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6" name="Google Shape;76;p2"/>
            <p:cNvSpPr/>
            <p:nvPr/>
          </p:nvSpPr>
          <p:spPr>
            <a:xfrm>
              <a:off x="6482291" y="4361295"/>
              <a:ext cx="363495" cy="331331"/>
            </a:xfrm>
            <a:custGeom>
              <a:avLst/>
              <a:gdLst/>
              <a:ahLst/>
              <a:cxnLst/>
              <a:rect l="l" t="t" r="r" b="b"/>
              <a:pathLst>
                <a:path w="11369" h="10363" extrusionOk="0">
                  <a:moveTo>
                    <a:pt x="5988" y="3197"/>
                  </a:moveTo>
                  <a:lnTo>
                    <a:pt x="6201" y="3987"/>
                  </a:lnTo>
                  <a:lnTo>
                    <a:pt x="5836" y="4474"/>
                  </a:lnTo>
                  <a:lnTo>
                    <a:pt x="5593" y="3926"/>
                  </a:lnTo>
                  <a:lnTo>
                    <a:pt x="5988" y="3197"/>
                  </a:lnTo>
                  <a:close/>
                  <a:moveTo>
                    <a:pt x="4317" y="4018"/>
                  </a:moveTo>
                  <a:lnTo>
                    <a:pt x="4925" y="4170"/>
                  </a:lnTo>
                  <a:lnTo>
                    <a:pt x="5137" y="4747"/>
                  </a:lnTo>
                  <a:lnTo>
                    <a:pt x="4833" y="4717"/>
                  </a:lnTo>
                  <a:lnTo>
                    <a:pt x="4317" y="4018"/>
                  </a:lnTo>
                  <a:close/>
                  <a:moveTo>
                    <a:pt x="7387" y="4443"/>
                  </a:moveTo>
                  <a:lnTo>
                    <a:pt x="6657" y="4990"/>
                  </a:lnTo>
                  <a:lnTo>
                    <a:pt x="6353" y="4929"/>
                  </a:lnTo>
                  <a:lnTo>
                    <a:pt x="6748" y="4443"/>
                  </a:lnTo>
                  <a:close/>
                  <a:moveTo>
                    <a:pt x="4742" y="5446"/>
                  </a:moveTo>
                  <a:lnTo>
                    <a:pt x="5046" y="5477"/>
                  </a:lnTo>
                  <a:lnTo>
                    <a:pt x="4681" y="5963"/>
                  </a:lnTo>
                  <a:lnTo>
                    <a:pt x="4043" y="5963"/>
                  </a:lnTo>
                  <a:lnTo>
                    <a:pt x="4742" y="5446"/>
                  </a:lnTo>
                  <a:close/>
                  <a:moveTo>
                    <a:pt x="6262" y="5659"/>
                  </a:moveTo>
                  <a:lnTo>
                    <a:pt x="6566" y="5689"/>
                  </a:lnTo>
                  <a:lnTo>
                    <a:pt x="7113" y="6388"/>
                  </a:lnTo>
                  <a:lnTo>
                    <a:pt x="6505" y="6236"/>
                  </a:lnTo>
                  <a:lnTo>
                    <a:pt x="6262" y="5659"/>
                  </a:lnTo>
                  <a:close/>
                  <a:moveTo>
                    <a:pt x="5593" y="5902"/>
                  </a:moveTo>
                  <a:lnTo>
                    <a:pt x="5836" y="6449"/>
                  </a:lnTo>
                  <a:lnTo>
                    <a:pt x="5441" y="7179"/>
                  </a:lnTo>
                  <a:lnTo>
                    <a:pt x="5228" y="6388"/>
                  </a:lnTo>
                  <a:lnTo>
                    <a:pt x="5593" y="5902"/>
                  </a:lnTo>
                  <a:close/>
                  <a:moveTo>
                    <a:pt x="3732" y="0"/>
                  </a:moveTo>
                  <a:cubicBezTo>
                    <a:pt x="3685" y="0"/>
                    <a:pt x="3636" y="11"/>
                    <a:pt x="3587" y="36"/>
                  </a:cubicBezTo>
                  <a:cubicBezTo>
                    <a:pt x="3405" y="97"/>
                    <a:pt x="3314" y="309"/>
                    <a:pt x="3405" y="492"/>
                  </a:cubicBezTo>
                  <a:lnTo>
                    <a:pt x="3891" y="1677"/>
                  </a:lnTo>
                  <a:lnTo>
                    <a:pt x="3891" y="1677"/>
                  </a:lnTo>
                  <a:lnTo>
                    <a:pt x="3283" y="1404"/>
                  </a:lnTo>
                  <a:cubicBezTo>
                    <a:pt x="3234" y="1379"/>
                    <a:pt x="3183" y="1368"/>
                    <a:pt x="3134" y="1368"/>
                  </a:cubicBezTo>
                  <a:cubicBezTo>
                    <a:pt x="2998" y="1368"/>
                    <a:pt x="2872" y="1452"/>
                    <a:pt x="2827" y="1586"/>
                  </a:cubicBezTo>
                  <a:cubicBezTo>
                    <a:pt x="2736" y="1768"/>
                    <a:pt x="2827" y="1981"/>
                    <a:pt x="3010" y="2042"/>
                  </a:cubicBezTo>
                  <a:lnTo>
                    <a:pt x="4256" y="2589"/>
                  </a:lnTo>
                  <a:lnTo>
                    <a:pt x="4621" y="3410"/>
                  </a:lnTo>
                  <a:lnTo>
                    <a:pt x="3557" y="3106"/>
                  </a:lnTo>
                  <a:cubicBezTo>
                    <a:pt x="3523" y="3099"/>
                    <a:pt x="3488" y="3095"/>
                    <a:pt x="3455" y="3095"/>
                  </a:cubicBezTo>
                  <a:cubicBezTo>
                    <a:pt x="3339" y="3095"/>
                    <a:pt x="3232" y="3140"/>
                    <a:pt x="3162" y="3258"/>
                  </a:cubicBezTo>
                  <a:cubicBezTo>
                    <a:pt x="3101" y="3379"/>
                    <a:pt x="3101" y="3562"/>
                    <a:pt x="3162" y="3683"/>
                  </a:cubicBezTo>
                  <a:lnTo>
                    <a:pt x="3891" y="4626"/>
                  </a:lnTo>
                  <a:lnTo>
                    <a:pt x="3891" y="4626"/>
                  </a:lnTo>
                  <a:lnTo>
                    <a:pt x="2736" y="4474"/>
                  </a:lnTo>
                  <a:lnTo>
                    <a:pt x="1915" y="3379"/>
                  </a:lnTo>
                  <a:cubicBezTo>
                    <a:pt x="1839" y="3284"/>
                    <a:pt x="1728" y="3237"/>
                    <a:pt x="1618" y="3237"/>
                  </a:cubicBezTo>
                  <a:cubicBezTo>
                    <a:pt x="1552" y="3237"/>
                    <a:pt x="1486" y="3254"/>
                    <a:pt x="1429" y="3288"/>
                  </a:cubicBezTo>
                  <a:cubicBezTo>
                    <a:pt x="1277" y="3410"/>
                    <a:pt x="1216" y="3653"/>
                    <a:pt x="1338" y="3805"/>
                  </a:cubicBezTo>
                  <a:lnTo>
                    <a:pt x="1703" y="4322"/>
                  </a:lnTo>
                  <a:lnTo>
                    <a:pt x="456" y="4139"/>
                  </a:lnTo>
                  <a:cubicBezTo>
                    <a:pt x="441" y="4137"/>
                    <a:pt x="425" y="4135"/>
                    <a:pt x="409" y="4135"/>
                  </a:cubicBezTo>
                  <a:cubicBezTo>
                    <a:pt x="244" y="4135"/>
                    <a:pt x="89" y="4277"/>
                    <a:pt x="61" y="4443"/>
                  </a:cubicBezTo>
                  <a:cubicBezTo>
                    <a:pt x="0" y="4626"/>
                    <a:pt x="152" y="4808"/>
                    <a:pt x="335" y="4869"/>
                  </a:cubicBezTo>
                  <a:lnTo>
                    <a:pt x="1611" y="5051"/>
                  </a:lnTo>
                  <a:lnTo>
                    <a:pt x="1064" y="5416"/>
                  </a:lnTo>
                  <a:cubicBezTo>
                    <a:pt x="912" y="5537"/>
                    <a:pt x="882" y="5781"/>
                    <a:pt x="1003" y="5933"/>
                  </a:cubicBezTo>
                  <a:cubicBezTo>
                    <a:pt x="1068" y="5997"/>
                    <a:pt x="1163" y="6061"/>
                    <a:pt x="1267" y="6061"/>
                  </a:cubicBezTo>
                  <a:cubicBezTo>
                    <a:pt x="1310" y="6061"/>
                    <a:pt x="1354" y="6050"/>
                    <a:pt x="1399" y="6024"/>
                  </a:cubicBezTo>
                  <a:cubicBezTo>
                    <a:pt x="1459" y="6024"/>
                    <a:pt x="1459" y="5993"/>
                    <a:pt x="1490" y="5993"/>
                  </a:cubicBezTo>
                  <a:lnTo>
                    <a:pt x="2584" y="5173"/>
                  </a:lnTo>
                  <a:lnTo>
                    <a:pt x="3739" y="5325"/>
                  </a:lnTo>
                  <a:lnTo>
                    <a:pt x="2766" y="6054"/>
                  </a:lnTo>
                  <a:cubicBezTo>
                    <a:pt x="2675" y="6115"/>
                    <a:pt x="2584" y="6297"/>
                    <a:pt x="2675" y="6419"/>
                  </a:cubicBezTo>
                  <a:cubicBezTo>
                    <a:pt x="2706" y="6571"/>
                    <a:pt x="2858" y="6662"/>
                    <a:pt x="3010" y="6662"/>
                  </a:cubicBezTo>
                  <a:lnTo>
                    <a:pt x="4104" y="6662"/>
                  </a:lnTo>
                  <a:lnTo>
                    <a:pt x="3526" y="7361"/>
                  </a:lnTo>
                  <a:lnTo>
                    <a:pt x="2159" y="7513"/>
                  </a:lnTo>
                  <a:cubicBezTo>
                    <a:pt x="1976" y="7544"/>
                    <a:pt x="1824" y="7695"/>
                    <a:pt x="1855" y="7908"/>
                  </a:cubicBezTo>
                  <a:cubicBezTo>
                    <a:pt x="1910" y="8075"/>
                    <a:pt x="2042" y="8216"/>
                    <a:pt x="2203" y="8216"/>
                  </a:cubicBezTo>
                  <a:cubicBezTo>
                    <a:pt x="2218" y="8216"/>
                    <a:pt x="2234" y="8215"/>
                    <a:pt x="2250" y="8212"/>
                  </a:cubicBezTo>
                  <a:lnTo>
                    <a:pt x="2888" y="8121"/>
                  </a:lnTo>
                  <a:lnTo>
                    <a:pt x="2888" y="8121"/>
                  </a:lnTo>
                  <a:lnTo>
                    <a:pt x="2098" y="9154"/>
                  </a:lnTo>
                  <a:cubicBezTo>
                    <a:pt x="1976" y="9306"/>
                    <a:pt x="2007" y="9519"/>
                    <a:pt x="2189" y="9641"/>
                  </a:cubicBezTo>
                  <a:cubicBezTo>
                    <a:pt x="2248" y="9700"/>
                    <a:pt x="2319" y="9733"/>
                    <a:pt x="2395" y="9733"/>
                  </a:cubicBezTo>
                  <a:cubicBezTo>
                    <a:pt x="2437" y="9733"/>
                    <a:pt x="2480" y="9723"/>
                    <a:pt x="2523" y="9702"/>
                  </a:cubicBezTo>
                  <a:cubicBezTo>
                    <a:pt x="2554" y="9641"/>
                    <a:pt x="2614" y="9610"/>
                    <a:pt x="2675" y="9580"/>
                  </a:cubicBezTo>
                  <a:lnTo>
                    <a:pt x="3466" y="8547"/>
                  </a:lnTo>
                  <a:lnTo>
                    <a:pt x="3557" y="9185"/>
                  </a:lnTo>
                  <a:cubicBezTo>
                    <a:pt x="3584" y="9351"/>
                    <a:pt x="3714" y="9493"/>
                    <a:pt x="3875" y="9493"/>
                  </a:cubicBezTo>
                  <a:cubicBezTo>
                    <a:pt x="3890" y="9493"/>
                    <a:pt x="3906" y="9491"/>
                    <a:pt x="3921" y="9489"/>
                  </a:cubicBezTo>
                  <a:cubicBezTo>
                    <a:pt x="3952" y="9489"/>
                    <a:pt x="4013" y="9489"/>
                    <a:pt x="4013" y="9458"/>
                  </a:cubicBezTo>
                  <a:cubicBezTo>
                    <a:pt x="4165" y="9367"/>
                    <a:pt x="4225" y="9215"/>
                    <a:pt x="4225" y="9063"/>
                  </a:cubicBezTo>
                  <a:lnTo>
                    <a:pt x="4073" y="7695"/>
                  </a:lnTo>
                  <a:lnTo>
                    <a:pt x="4651" y="6996"/>
                  </a:lnTo>
                  <a:lnTo>
                    <a:pt x="4955" y="8060"/>
                  </a:lnTo>
                  <a:cubicBezTo>
                    <a:pt x="4985" y="8212"/>
                    <a:pt x="5107" y="8273"/>
                    <a:pt x="5259" y="8303"/>
                  </a:cubicBezTo>
                  <a:cubicBezTo>
                    <a:pt x="5293" y="8317"/>
                    <a:pt x="5326" y="8323"/>
                    <a:pt x="5357" y="8323"/>
                  </a:cubicBezTo>
                  <a:cubicBezTo>
                    <a:pt x="5463" y="8323"/>
                    <a:pt x="5546" y="8252"/>
                    <a:pt x="5593" y="8182"/>
                  </a:cubicBezTo>
                  <a:lnTo>
                    <a:pt x="6171" y="7209"/>
                  </a:lnTo>
                  <a:lnTo>
                    <a:pt x="6505" y="8060"/>
                  </a:lnTo>
                  <a:lnTo>
                    <a:pt x="5988" y="9306"/>
                  </a:lnTo>
                  <a:cubicBezTo>
                    <a:pt x="5897" y="9489"/>
                    <a:pt x="5988" y="9702"/>
                    <a:pt x="6171" y="9762"/>
                  </a:cubicBezTo>
                  <a:cubicBezTo>
                    <a:pt x="6216" y="9778"/>
                    <a:pt x="6262" y="9785"/>
                    <a:pt x="6306" y="9785"/>
                  </a:cubicBezTo>
                  <a:cubicBezTo>
                    <a:pt x="6439" y="9785"/>
                    <a:pt x="6558" y="9717"/>
                    <a:pt x="6627" y="9580"/>
                  </a:cubicBezTo>
                  <a:lnTo>
                    <a:pt x="6900" y="8972"/>
                  </a:lnTo>
                  <a:lnTo>
                    <a:pt x="7387" y="10127"/>
                  </a:lnTo>
                  <a:cubicBezTo>
                    <a:pt x="7433" y="10288"/>
                    <a:pt x="7566" y="10362"/>
                    <a:pt x="7707" y="10362"/>
                  </a:cubicBezTo>
                  <a:cubicBezTo>
                    <a:pt x="7752" y="10362"/>
                    <a:pt x="7798" y="10355"/>
                    <a:pt x="7842" y="10340"/>
                  </a:cubicBezTo>
                  <a:cubicBezTo>
                    <a:pt x="8025" y="10249"/>
                    <a:pt x="8116" y="10066"/>
                    <a:pt x="8025" y="9884"/>
                  </a:cubicBezTo>
                  <a:lnTo>
                    <a:pt x="7539" y="8699"/>
                  </a:lnTo>
                  <a:lnTo>
                    <a:pt x="8146" y="8972"/>
                  </a:lnTo>
                  <a:cubicBezTo>
                    <a:pt x="8177" y="8987"/>
                    <a:pt x="8222" y="8995"/>
                    <a:pt x="8272" y="8995"/>
                  </a:cubicBezTo>
                  <a:cubicBezTo>
                    <a:pt x="8321" y="8995"/>
                    <a:pt x="8374" y="8987"/>
                    <a:pt x="8420" y="8972"/>
                  </a:cubicBezTo>
                  <a:cubicBezTo>
                    <a:pt x="8481" y="8911"/>
                    <a:pt x="8572" y="8851"/>
                    <a:pt x="8602" y="8759"/>
                  </a:cubicBezTo>
                  <a:cubicBezTo>
                    <a:pt x="8663" y="8577"/>
                    <a:pt x="8602" y="8395"/>
                    <a:pt x="8420" y="8303"/>
                  </a:cubicBezTo>
                  <a:lnTo>
                    <a:pt x="7143" y="7787"/>
                  </a:lnTo>
                  <a:lnTo>
                    <a:pt x="6809" y="6966"/>
                  </a:lnTo>
                  <a:lnTo>
                    <a:pt x="7873" y="7270"/>
                  </a:lnTo>
                  <a:cubicBezTo>
                    <a:pt x="7903" y="7280"/>
                    <a:pt x="7930" y="7283"/>
                    <a:pt x="7956" y="7283"/>
                  </a:cubicBezTo>
                  <a:cubicBezTo>
                    <a:pt x="8008" y="7283"/>
                    <a:pt x="8055" y="7270"/>
                    <a:pt x="8116" y="7270"/>
                  </a:cubicBezTo>
                  <a:cubicBezTo>
                    <a:pt x="8177" y="7209"/>
                    <a:pt x="8207" y="7179"/>
                    <a:pt x="8268" y="7148"/>
                  </a:cubicBezTo>
                  <a:cubicBezTo>
                    <a:pt x="8329" y="7027"/>
                    <a:pt x="8329" y="6844"/>
                    <a:pt x="8268" y="6723"/>
                  </a:cubicBezTo>
                  <a:lnTo>
                    <a:pt x="7539" y="5781"/>
                  </a:lnTo>
                  <a:lnTo>
                    <a:pt x="7539" y="5781"/>
                  </a:lnTo>
                  <a:lnTo>
                    <a:pt x="8663" y="5933"/>
                  </a:lnTo>
                  <a:lnTo>
                    <a:pt x="9514" y="7027"/>
                  </a:lnTo>
                  <a:cubicBezTo>
                    <a:pt x="9603" y="7116"/>
                    <a:pt x="9709" y="7172"/>
                    <a:pt x="9818" y="7172"/>
                  </a:cubicBezTo>
                  <a:cubicBezTo>
                    <a:pt x="9858" y="7172"/>
                    <a:pt x="9899" y="7165"/>
                    <a:pt x="9940" y="7148"/>
                  </a:cubicBezTo>
                  <a:cubicBezTo>
                    <a:pt x="9970" y="7148"/>
                    <a:pt x="9970" y="7088"/>
                    <a:pt x="10001" y="7088"/>
                  </a:cubicBezTo>
                  <a:cubicBezTo>
                    <a:pt x="10153" y="6996"/>
                    <a:pt x="10183" y="6753"/>
                    <a:pt x="10092" y="6601"/>
                  </a:cubicBezTo>
                  <a:lnTo>
                    <a:pt x="9697" y="6085"/>
                  </a:lnTo>
                  <a:lnTo>
                    <a:pt x="10943" y="6267"/>
                  </a:lnTo>
                  <a:cubicBezTo>
                    <a:pt x="11034" y="6267"/>
                    <a:pt x="11064" y="6267"/>
                    <a:pt x="11156" y="6236"/>
                  </a:cubicBezTo>
                  <a:cubicBezTo>
                    <a:pt x="11247" y="6176"/>
                    <a:pt x="11338" y="6085"/>
                    <a:pt x="11368" y="5963"/>
                  </a:cubicBezTo>
                  <a:cubicBezTo>
                    <a:pt x="11368" y="5781"/>
                    <a:pt x="11247" y="5629"/>
                    <a:pt x="11064" y="5598"/>
                  </a:cubicBezTo>
                  <a:lnTo>
                    <a:pt x="9818" y="5385"/>
                  </a:lnTo>
                  <a:lnTo>
                    <a:pt x="10335" y="5021"/>
                  </a:lnTo>
                  <a:cubicBezTo>
                    <a:pt x="10487" y="4899"/>
                    <a:pt x="10548" y="4686"/>
                    <a:pt x="10426" y="4534"/>
                  </a:cubicBezTo>
                  <a:cubicBezTo>
                    <a:pt x="10349" y="4438"/>
                    <a:pt x="10236" y="4378"/>
                    <a:pt x="10124" y="4378"/>
                  </a:cubicBezTo>
                  <a:cubicBezTo>
                    <a:pt x="10060" y="4378"/>
                    <a:pt x="9996" y="4399"/>
                    <a:pt x="9940" y="4443"/>
                  </a:cubicBezTo>
                  <a:lnTo>
                    <a:pt x="8815" y="5294"/>
                  </a:lnTo>
                  <a:lnTo>
                    <a:pt x="7691" y="5142"/>
                  </a:lnTo>
                  <a:lnTo>
                    <a:pt x="8633" y="4413"/>
                  </a:lnTo>
                  <a:cubicBezTo>
                    <a:pt x="8754" y="4322"/>
                    <a:pt x="8815" y="4139"/>
                    <a:pt x="8754" y="4018"/>
                  </a:cubicBezTo>
                  <a:cubicBezTo>
                    <a:pt x="8724" y="3866"/>
                    <a:pt x="8572" y="3805"/>
                    <a:pt x="8420" y="3805"/>
                  </a:cubicBezTo>
                  <a:lnTo>
                    <a:pt x="7295" y="3805"/>
                  </a:lnTo>
                  <a:lnTo>
                    <a:pt x="7873" y="3075"/>
                  </a:lnTo>
                  <a:lnTo>
                    <a:pt x="9241" y="2923"/>
                  </a:lnTo>
                  <a:cubicBezTo>
                    <a:pt x="9271" y="2923"/>
                    <a:pt x="9332" y="2923"/>
                    <a:pt x="9332" y="2893"/>
                  </a:cubicBezTo>
                  <a:cubicBezTo>
                    <a:pt x="9484" y="2802"/>
                    <a:pt x="9545" y="2650"/>
                    <a:pt x="9545" y="2498"/>
                  </a:cubicBezTo>
                  <a:cubicBezTo>
                    <a:pt x="9517" y="2331"/>
                    <a:pt x="9388" y="2190"/>
                    <a:pt x="9226" y="2190"/>
                  </a:cubicBezTo>
                  <a:cubicBezTo>
                    <a:pt x="9211" y="2190"/>
                    <a:pt x="9196" y="2191"/>
                    <a:pt x="9180" y="2194"/>
                  </a:cubicBezTo>
                  <a:lnTo>
                    <a:pt x="8511" y="2285"/>
                  </a:lnTo>
                  <a:lnTo>
                    <a:pt x="8511" y="2285"/>
                  </a:lnTo>
                  <a:lnTo>
                    <a:pt x="9332" y="1252"/>
                  </a:lnTo>
                  <a:cubicBezTo>
                    <a:pt x="9423" y="1100"/>
                    <a:pt x="9393" y="856"/>
                    <a:pt x="9241" y="765"/>
                  </a:cubicBezTo>
                  <a:cubicBezTo>
                    <a:pt x="9177" y="715"/>
                    <a:pt x="9103" y="690"/>
                    <a:pt x="9030" y="690"/>
                  </a:cubicBezTo>
                  <a:cubicBezTo>
                    <a:pt x="8927" y="690"/>
                    <a:pt x="8825" y="738"/>
                    <a:pt x="8754" y="826"/>
                  </a:cubicBezTo>
                  <a:lnTo>
                    <a:pt x="7964" y="1860"/>
                  </a:lnTo>
                  <a:lnTo>
                    <a:pt x="7873" y="1221"/>
                  </a:lnTo>
                  <a:cubicBezTo>
                    <a:pt x="7847" y="1041"/>
                    <a:pt x="7734" y="904"/>
                    <a:pt x="7588" y="904"/>
                  </a:cubicBezTo>
                  <a:cubicBezTo>
                    <a:pt x="7563" y="904"/>
                    <a:pt x="7536" y="908"/>
                    <a:pt x="7508" y="917"/>
                  </a:cubicBezTo>
                  <a:cubicBezTo>
                    <a:pt x="7295" y="948"/>
                    <a:pt x="7143" y="1100"/>
                    <a:pt x="7204" y="1282"/>
                  </a:cubicBezTo>
                  <a:lnTo>
                    <a:pt x="7356" y="2650"/>
                  </a:lnTo>
                  <a:lnTo>
                    <a:pt x="6779" y="3379"/>
                  </a:lnTo>
                  <a:lnTo>
                    <a:pt x="6475" y="2315"/>
                  </a:lnTo>
                  <a:cubicBezTo>
                    <a:pt x="6444" y="2163"/>
                    <a:pt x="6323" y="2072"/>
                    <a:pt x="6171" y="2042"/>
                  </a:cubicBezTo>
                  <a:cubicBezTo>
                    <a:pt x="6145" y="2037"/>
                    <a:pt x="6119" y="2034"/>
                    <a:pt x="6095" y="2034"/>
                  </a:cubicBezTo>
                  <a:cubicBezTo>
                    <a:pt x="5979" y="2034"/>
                    <a:pt x="5887" y="2093"/>
                    <a:pt x="5836" y="2194"/>
                  </a:cubicBezTo>
                  <a:lnTo>
                    <a:pt x="5259" y="3136"/>
                  </a:lnTo>
                  <a:lnTo>
                    <a:pt x="4925" y="2315"/>
                  </a:lnTo>
                  <a:lnTo>
                    <a:pt x="5441" y="1069"/>
                  </a:lnTo>
                  <a:cubicBezTo>
                    <a:pt x="5532" y="856"/>
                    <a:pt x="5441" y="674"/>
                    <a:pt x="5259" y="613"/>
                  </a:cubicBezTo>
                  <a:cubicBezTo>
                    <a:pt x="5210" y="589"/>
                    <a:pt x="5159" y="578"/>
                    <a:pt x="5109" y="578"/>
                  </a:cubicBezTo>
                  <a:cubicBezTo>
                    <a:pt x="4973" y="578"/>
                    <a:pt x="4847" y="662"/>
                    <a:pt x="4803" y="796"/>
                  </a:cubicBezTo>
                  <a:lnTo>
                    <a:pt x="4529" y="1404"/>
                  </a:lnTo>
                  <a:lnTo>
                    <a:pt x="4043" y="218"/>
                  </a:lnTo>
                  <a:cubicBezTo>
                    <a:pt x="3976" y="85"/>
                    <a:pt x="3861" y="0"/>
                    <a:pt x="37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7" name="Google Shape;77;p2"/>
            <p:cNvSpPr/>
            <p:nvPr/>
          </p:nvSpPr>
          <p:spPr>
            <a:xfrm>
              <a:off x="6881974" y="1976957"/>
              <a:ext cx="364455" cy="330947"/>
            </a:xfrm>
            <a:custGeom>
              <a:avLst/>
              <a:gdLst/>
              <a:ahLst/>
              <a:cxnLst/>
              <a:rect l="l" t="t" r="r" b="b"/>
              <a:pathLst>
                <a:path w="11399" h="10351" extrusionOk="0">
                  <a:moveTo>
                    <a:pt x="6019" y="3215"/>
                  </a:moveTo>
                  <a:lnTo>
                    <a:pt x="6231" y="4005"/>
                  </a:lnTo>
                  <a:lnTo>
                    <a:pt x="5867" y="4492"/>
                  </a:lnTo>
                  <a:lnTo>
                    <a:pt x="5624" y="3945"/>
                  </a:lnTo>
                  <a:lnTo>
                    <a:pt x="6019" y="3215"/>
                  </a:lnTo>
                  <a:close/>
                  <a:moveTo>
                    <a:pt x="4347" y="4005"/>
                  </a:moveTo>
                  <a:lnTo>
                    <a:pt x="4955" y="4157"/>
                  </a:lnTo>
                  <a:lnTo>
                    <a:pt x="5168" y="4735"/>
                  </a:lnTo>
                  <a:lnTo>
                    <a:pt x="4864" y="4704"/>
                  </a:lnTo>
                  <a:lnTo>
                    <a:pt x="4347" y="4005"/>
                  </a:lnTo>
                  <a:close/>
                  <a:moveTo>
                    <a:pt x="7417" y="4431"/>
                  </a:moveTo>
                  <a:lnTo>
                    <a:pt x="6687" y="4978"/>
                  </a:lnTo>
                  <a:lnTo>
                    <a:pt x="6383" y="4917"/>
                  </a:lnTo>
                  <a:lnTo>
                    <a:pt x="6779" y="4431"/>
                  </a:lnTo>
                  <a:close/>
                  <a:moveTo>
                    <a:pt x="4803" y="5434"/>
                  </a:moveTo>
                  <a:lnTo>
                    <a:pt x="5076" y="5464"/>
                  </a:lnTo>
                  <a:lnTo>
                    <a:pt x="4712" y="5951"/>
                  </a:lnTo>
                  <a:lnTo>
                    <a:pt x="4073" y="5951"/>
                  </a:lnTo>
                  <a:lnTo>
                    <a:pt x="4803" y="5434"/>
                  </a:lnTo>
                  <a:close/>
                  <a:moveTo>
                    <a:pt x="6262" y="5647"/>
                  </a:moveTo>
                  <a:lnTo>
                    <a:pt x="6566" y="5677"/>
                  </a:lnTo>
                  <a:lnTo>
                    <a:pt x="7113" y="6376"/>
                  </a:lnTo>
                  <a:lnTo>
                    <a:pt x="6505" y="6224"/>
                  </a:lnTo>
                  <a:lnTo>
                    <a:pt x="6262" y="5647"/>
                  </a:lnTo>
                  <a:close/>
                  <a:moveTo>
                    <a:pt x="5593" y="5920"/>
                  </a:moveTo>
                  <a:lnTo>
                    <a:pt x="5806" y="6498"/>
                  </a:lnTo>
                  <a:lnTo>
                    <a:pt x="5441" y="7197"/>
                  </a:lnTo>
                  <a:lnTo>
                    <a:pt x="5198" y="6407"/>
                  </a:lnTo>
                  <a:lnTo>
                    <a:pt x="5593" y="5920"/>
                  </a:lnTo>
                  <a:close/>
                  <a:moveTo>
                    <a:pt x="3722" y="1"/>
                  </a:moveTo>
                  <a:cubicBezTo>
                    <a:pt x="3678" y="1"/>
                    <a:pt x="3633" y="8"/>
                    <a:pt x="3587" y="24"/>
                  </a:cubicBezTo>
                  <a:cubicBezTo>
                    <a:pt x="3374" y="115"/>
                    <a:pt x="3313" y="297"/>
                    <a:pt x="3374" y="479"/>
                  </a:cubicBezTo>
                  <a:lnTo>
                    <a:pt x="3891" y="1665"/>
                  </a:lnTo>
                  <a:lnTo>
                    <a:pt x="3283" y="1391"/>
                  </a:lnTo>
                  <a:cubicBezTo>
                    <a:pt x="3230" y="1376"/>
                    <a:pt x="3179" y="1369"/>
                    <a:pt x="3130" y="1369"/>
                  </a:cubicBezTo>
                  <a:cubicBezTo>
                    <a:pt x="2985" y="1369"/>
                    <a:pt x="2865" y="1437"/>
                    <a:pt x="2797" y="1574"/>
                  </a:cubicBezTo>
                  <a:cubicBezTo>
                    <a:pt x="2736" y="1786"/>
                    <a:pt x="2797" y="1969"/>
                    <a:pt x="3010" y="2030"/>
                  </a:cubicBezTo>
                  <a:lnTo>
                    <a:pt x="4256" y="2577"/>
                  </a:lnTo>
                  <a:lnTo>
                    <a:pt x="4590" y="3397"/>
                  </a:lnTo>
                  <a:lnTo>
                    <a:pt x="3526" y="3093"/>
                  </a:lnTo>
                  <a:cubicBezTo>
                    <a:pt x="3492" y="3087"/>
                    <a:pt x="3458" y="3083"/>
                    <a:pt x="3425" y="3083"/>
                  </a:cubicBezTo>
                  <a:cubicBezTo>
                    <a:pt x="3311" y="3083"/>
                    <a:pt x="3209" y="3128"/>
                    <a:pt x="3162" y="3245"/>
                  </a:cubicBezTo>
                  <a:cubicBezTo>
                    <a:pt x="3070" y="3367"/>
                    <a:pt x="3070" y="3549"/>
                    <a:pt x="3162" y="3671"/>
                  </a:cubicBezTo>
                  <a:lnTo>
                    <a:pt x="3861" y="4613"/>
                  </a:lnTo>
                  <a:lnTo>
                    <a:pt x="2736" y="4461"/>
                  </a:lnTo>
                  <a:lnTo>
                    <a:pt x="1885" y="3367"/>
                  </a:lnTo>
                  <a:cubicBezTo>
                    <a:pt x="1832" y="3278"/>
                    <a:pt x="1727" y="3231"/>
                    <a:pt x="1619" y="3231"/>
                  </a:cubicBezTo>
                  <a:cubicBezTo>
                    <a:pt x="1541" y="3231"/>
                    <a:pt x="1462" y="3255"/>
                    <a:pt x="1399" y="3306"/>
                  </a:cubicBezTo>
                  <a:cubicBezTo>
                    <a:pt x="1247" y="3397"/>
                    <a:pt x="1216" y="3641"/>
                    <a:pt x="1338" y="3793"/>
                  </a:cubicBezTo>
                  <a:lnTo>
                    <a:pt x="1703" y="4309"/>
                  </a:lnTo>
                  <a:lnTo>
                    <a:pt x="456" y="4127"/>
                  </a:lnTo>
                  <a:cubicBezTo>
                    <a:pt x="441" y="4124"/>
                    <a:pt x="425" y="4123"/>
                    <a:pt x="408" y="4123"/>
                  </a:cubicBezTo>
                  <a:cubicBezTo>
                    <a:pt x="238" y="4123"/>
                    <a:pt x="59" y="4264"/>
                    <a:pt x="31" y="4431"/>
                  </a:cubicBezTo>
                  <a:cubicBezTo>
                    <a:pt x="0" y="4613"/>
                    <a:pt x="152" y="4826"/>
                    <a:pt x="335" y="4856"/>
                  </a:cubicBezTo>
                  <a:lnTo>
                    <a:pt x="1581" y="5039"/>
                  </a:lnTo>
                  <a:lnTo>
                    <a:pt x="1064" y="5434"/>
                  </a:lnTo>
                  <a:cubicBezTo>
                    <a:pt x="912" y="5525"/>
                    <a:pt x="882" y="5768"/>
                    <a:pt x="973" y="5920"/>
                  </a:cubicBezTo>
                  <a:cubicBezTo>
                    <a:pt x="1059" y="5985"/>
                    <a:pt x="1160" y="6049"/>
                    <a:pt x="1266" y="6049"/>
                  </a:cubicBezTo>
                  <a:cubicBezTo>
                    <a:pt x="1310" y="6049"/>
                    <a:pt x="1354" y="6038"/>
                    <a:pt x="1399" y="6011"/>
                  </a:cubicBezTo>
                  <a:cubicBezTo>
                    <a:pt x="1429" y="6011"/>
                    <a:pt x="1429" y="5981"/>
                    <a:pt x="1490" y="5981"/>
                  </a:cubicBezTo>
                  <a:lnTo>
                    <a:pt x="2584" y="5160"/>
                  </a:lnTo>
                  <a:lnTo>
                    <a:pt x="3709" y="5312"/>
                  </a:lnTo>
                  <a:lnTo>
                    <a:pt x="2766" y="6042"/>
                  </a:lnTo>
                  <a:cubicBezTo>
                    <a:pt x="2645" y="6103"/>
                    <a:pt x="2584" y="6285"/>
                    <a:pt x="2645" y="6407"/>
                  </a:cubicBezTo>
                  <a:cubicBezTo>
                    <a:pt x="2706" y="6559"/>
                    <a:pt x="2858" y="6650"/>
                    <a:pt x="3010" y="6650"/>
                  </a:cubicBezTo>
                  <a:lnTo>
                    <a:pt x="4104" y="6650"/>
                  </a:lnTo>
                  <a:lnTo>
                    <a:pt x="3526" y="7349"/>
                  </a:lnTo>
                  <a:lnTo>
                    <a:pt x="2158" y="7501"/>
                  </a:lnTo>
                  <a:cubicBezTo>
                    <a:pt x="1976" y="7562"/>
                    <a:pt x="1824" y="7714"/>
                    <a:pt x="1854" y="7896"/>
                  </a:cubicBezTo>
                  <a:cubicBezTo>
                    <a:pt x="1882" y="8063"/>
                    <a:pt x="2011" y="8204"/>
                    <a:pt x="2196" y="8204"/>
                  </a:cubicBezTo>
                  <a:cubicBezTo>
                    <a:pt x="2213" y="8204"/>
                    <a:pt x="2231" y="8203"/>
                    <a:pt x="2250" y="8200"/>
                  </a:cubicBezTo>
                  <a:lnTo>
                    <a:pt x="2888" y="8109"/>
                  </a:lnTo>
                  <a:lnTo>
                    <a:pt x="2098" y="9142"/>
                  </a:lnTo>
                  <a:cubicBezTo>
                    <a:pt x="1976" y="9294"/>
                    <a:pt x="2006" y="9537"/>
                    <a:pt x="2158" y="9629"/>
                  </a:cubicBezTo>
                  <a:cubicBezTo>
                    <a:pt x="2237" y="9687"/>
                    <a:pt x="2315" y="9721"/>
                    <a:pt x="2386" y="9721"/>
                  </a:cubicBezTo>
                  <a:cubicBezTo>
                    <a:pt x="2424" y="9721"/>
                    <a:pt x="2460" y="9711"/>
                    <a:pt x="2493" y="9689"/>
                  </a:cubicBezTo>
                  <a:cubicBezTo>
                    <a:pt x="2554" y="9629"/>
                    <a:pt x="2614" y="9598"/>
                    <a:pt x="2645" y="9568"/>
                  </a:cubicBezTo>
                  <a:lnTo>
                    <a:pt x="3465" y="8534"/>
                  </a:lnTo>
                  <a:lnTo>
                    <a:pt x="3526" y="9173"/>
                  </a:lnTo>
                  <a:cubicBezTo>
                    <a:pt x="3552" y="9353"/>
                    <a:pt x="3666" y="9490"/>
                    <a:pt x="3829" y="9490"/>
                  </a:cubicBezTo>
                  <a:cubicBezTo>
                    <a:pt x="3859" y="9490"/>
                    <a:pt x="3889" y="9486"/>
                    <a:pt x="3921" y="9477"/>
                  </a:cubicBezTo>
                  <a:cubicBezTo>
                    <a:pt x="3952" y="9477"/>
                    <a:pt x="3982" y="9477"/>
                    <a:pt x="3982" y="9446"/>
                  </a:cubicBezTo>
                  <a:cubicBezTo>
                    <a:pt x="4134" y="9385"/>
                    <a:pt x="4225" y="9233"/>
                    <a:pt x="4225" y="9081"/>
                  </a:cubicBezTo>
                  <a:lnTo>
                    <a:pt x="4073" y="7714"/>
                  </a:lnTo>
                  <a:lnTo>
                    <a:pt x="4651" y="6984"/>
                  </a:lnTo>
                  <a:lnTo>
                    <a:pt x="4924" y="8048"/>
                  </a:lnTo>
                  <a:cubicBezTo>
                    <a:pt x="4985" y="8200"/>
                    <a:pt x="5076" y="8261"/>
                    <a:pt x="5228" y="8322"/>
                  </a:cubicBezTo>
                  <a:cubicBezTo>
                    <a:pt x="5249" y="8326"/>
                    <a:pt x="5269" y="8327"/>
                    <a:pt x="5288" y="8327"/>
                  </a:cubicBezTo>
                  <a:cubicBezTo>
                    <a:pt x="5412" y="8327"/>
                    <a:pt x="5514" y="8248"/>
                    <a:pt x="5593" y="8170"/>
                  </a:cubicBezTo>
                  <a:lnTo>
                    <a:pt x="6140" y="7197"/>
                  </a:lnTo>
                  <a:lnTo>
                    <a:pt x="6505" y="8048"/>
                  </a:lnTo>
                  <a:lnTo>
                    <a:pt x="5958" y="9294"/>
                  </a:lnTo>
                  <a:cubicBezTo>
                    <a:pt x="5897" y="9477"/>
                    <a:pt x="5958" y="9689"/>
                    <a:pt x="6140" y="9750"/>
                  </a:cubicBezTo>
                  <a:cubicBezTo>
                    <a:pt x="6197" y="9775"/>
                    <a:pt x="6252" y="9786"/>
                    <a:pt x="6303" y="9786"/>
                  </a:cubicBezTo>
                  <a:cubicBezTo>
                    <a:pt x="6442" y="9786"/>
                    <a:pt x="6552" y="9701"/>
                    <a:pt x="6596" y="9568"/>
                  </a:cubicBezTo>
                  <a:lnTo>
                    <a:pt x="6870" y="8960"/>
                  </a:lnTo>
                  <a:lnTo>
                    <a:pt x="7356" y="10145"/>
                  </a:lnTo>
                  <a:cubicBezTo>
                    <a:pt x="7425" y="10282"/>
                    <a:pt x="7544" y="10350"/>
                    <a:pt x="7690" y="10350"/>
                  </a:cubicBezTo>
                  <a:cubicBezTo>
                    <a:pt x="7738" y="10350"/>
                    <a:pt x="7789" y="10343"/>
                    <a:pt x="7842" y="10328"/>
                  </a:cubicBezTo>
                  <a:cubicBezTo>
                    <a:pt x="8025" y="10236"/>
                    <a:pt x="8086" y="10054"/>
                    <a:pt x="8025" y="9872"/>
                  </a:cubicBezTo>
                  <a:lnTo>
                    <a:pt x="7538" y="8686"/>
                  </a:lnTo>
                  <a:lnTo>
                    <a:pt x="8146" y="8960"/>
                  </a:lnTo>
                  <a:cubicBezTo>
                    <a:pt x="8177" y="8975"/>
                    <a:pt x="8222" y="8983"/>
                    <a:pt x="8268" y="8983"/>
                  </a:cubicBezTo>
                  <a:cubicBezTo>
                    <a:pt x="8314" y="8983"/>
                    <a:pt x="8359" y="8975"/>
                    <a:pt x="8390" y="8960"/>
                  </a:cubicBezTo>
                  <a:cubicBezTo>
                    <a:pt x="8481" y="8929"/>
                    <a:pt x="8542" y="8838"/>
                    <a:pt x="8602" y="8777"/>
                  </a:cubicBezTo>
                  <a:cubicBezTo>
                    <a:pt x="8663" y="8565"/>
                    <a:pt x="8602" y="8382"/>
                    <a:pt x="8390" y="8322"/>
                  </a:cubicBezTo>
                  <a:lnTo>
                    <a:pt x="7143" y="7774"/>
                  </a:lnTo>
                  <a:lnTo>
                    <a:pt x="6809" y="6954"/>
                  </a:lnTo>
                  <a:lnTo>
                    <a:pt x="7873" y="7227"/>
                  </a:lnTo>
                  <a:cubicBezTo>
                    <a:pt x="7893" y="7248"/>
                    <a:pt x="7917" y="7254"/>
                    <a:pt x="7942" y="7254"/>
                  </a:cubicBezTo>
                  <a:cubicBezTo>
                    <a:pt x="7991" y="7254"/>
                    <a:pt x="8045" y="7227"/>
                    <a:pt x="8086" y="7227"/>
                  </a:cubicBezTo>
                  <a:cubicBezTo>
                    <a:pt x="8177" y="7197"/>
                    <a:pt x="8207" y="7166"/>
                    <a:pt x="8238" y="7136"/>
                  </a:cubicBezTo>
                  <a:cubicBezTo>
                    <a:pt x="8329" y="7014"/>
                    <a:pt x="8329" y="6832"/>
                    <a:pt x="8238" y="6711"/>
                  </a:cubicBezTo>
                  <a:lnTo>
                    <a:pt x="7538" y="5768"/>
                  </a:lnTo>
                  <a:lnTo>
                    <a:pt x="8663" y="5920"/>
                  </a:lnTo>
                  <a:lnTo>
                    <a:pt x="9514" y="7014"/>
                  </a:lnTo>
                  <a:cubicBezTo>
                    <a:pt x="9581" y="7104"/>
                    <a:pt x="9680" y="7160"/>
                    <a:pt x="9788" y="7160"/>
                  </a:cubicBezTo>
                  <a:cubicBezTo>
                    <a:pt x="9828" y="7160"/>
                    <a:pt x="9869" y="7152"/>
                    <a:pt x="9909" y="7136"/>
                  </a:cubicBezTo>
                  <a:cubicBezTo>
                    <a:pt x="9970" y="7136"/>
                    <a:pt x="9970" y="7106"/>
                    <a:pt x="10001" y="7106"/>
                  </a:cubicBezTo>
                  <a:cubicBezTo>
                    <a:pt x="10153" y="6984"/>
                    <a:pt x="10183" y="6741"/>
                    <a:pt x="10061" y="6589"/>
                  </a:cubicBezTo>
                  <a:lnTo>
                    <a:pt x="9697" y="6072"/>
                  </a:lnTo>
                  <a:lnTo>
                    <a:pt x="9697" y="6072"/>
                  </a:lnTo>
                  <a:lnTo>
                    <a:pt x="10943" y="6255"/>
                  </a:lnTo>
                  <a:cubicBezTo>
                    <a:pt x="11034" y="6255"/>
                    <a:pt x="11064" y="6255"/>
                    <a:pt x="11125" y="6224"/>
                  </a:cubicBezTo>
                  <a:cubicBezTo>
                    <a:pt x="11247" y="6194"/>
                    <a:pt x="11338" y="6072"/>
                    <a:pt x="11368" y="5951"/>
                  </a:cubicBezTo>
                  <a:cubicBezTo>
                    <a:pt x="11399" y="5799"/>
                    <a:pt x="11277" y="5616"/>
                    <a:pt x="11095" y="5586"/>
                  </a:cubicBezTo>
                  <a:lnTo>
                    <a:pt x="9849" y="5373"/>
                  </a:lnTo>
                  <a:lnTo>
                    <a:pt x="10365" y="5008"/>
                  </a:lnTo>
                  <a:cubicBezTo>
                    <a:pt x="10517" y="4887"/>
                    <a:pt x="10578" y="4674"/>
                    <a:pt x="10456" y="4522"/>
                  </a:cubicBezTo>
                  <a:cubicBezTo>
                    <a:pt x="10380" y="4426"/>
                    <a:pt x="10266" y="4366"/>
                    <a:pt x="10155" y="4366"/>
                  </a:cubicBezTo>
                  <a:cubicBezTo>
                    <a:pt x="10090" y="4366"/>
                    <a:pt x="10026" y="4386"/>
                    <a:pt x="9970" y="4431"/>
                  </a:cubicBezTo>
                  <a:lnTo>
                    <a:pt x="8815" y="5282"/>
                  </a:lnTo>
                  <a:lnTo>
                    <a:pt x="7690" y="5130"/>
                  </a:lnTo>
                  <a:lnTo>
                    <a:pt x="8633" y="4400"/>
                  </a:lnTo>
                  <a:cubicBezTo>
                    <a:pt x="8724" y="4309"/>
                    <a:pt x="8815" y="4127"/>
                    <a:pt x="8724" y="4005"/>
                  </a:cubicBezTo>
                  <a:cubicBezTo>
                    <a:pt x="8663" y="3914"/>
                    <a:pt x="8542" y="3793"/>
                    <a:pt x="8390" y="3793"/>
                  </a:cubicBezTo>
                  <a:lnTo>
                    <a:pt x="7295" y="3793"/>
                  </a:lnTo>
                  <a:lnTo>
                    <a:pt x="7873" y="3063"/>
                  </a:lnTo>
                  <a:lnTo>
                    <a:pt x="9241" y="2911"/>
                  </a:lnTo>
                  <a:cubicBezTo>
                    <a:pt x="9271" y="2911"/>
                    <a:pt x="9301" y="2911"/>
                    <a:pt x="9301" y="2881"/>
                  </a:cubicBezTo>
                  <a:cubicBezTo>
                    <a:pt x="9453" y="2790"/>
                    <a:pt x="9545" y="2638"/>
                    <a:pt x="9545" y="2486"/>
                  </a:cubicBezTo>
                  <a:cubicBezTo>
                    <a:pt x="9517" y="2319"/>
                    <a:pt x="9388" y="2178"/>
                    <a:pt x="9203" y="2178"/>
                  </a:cubicBezTo>
                  <a:cubicBezTo>
                    <a:pt x="9186" y="2178"/>
                    <a:pt x="9168" y="2179"/>
                    <a:pt x="9149" y="2182"/>
                  </a:cubicBezTo>
                  <a:lnTo>
                    <a:pt x="8511" y="2273"/>
                  </a:lnTo>
                  <a:lnTo>
                    <a:pt x="8511" y="2273"/>
                  </a:lnTo>
                  <a:lnTo>
                    <a:pt x="9301" y="1239"/>
                  </a:lnTo>
                  <a:cubicBezTo>
                    <a:pt x="9423" y="1087"/>
                    <a:pt x="9393" y="875"/>
                    <a:pt x="9241" y="753"/>
                  </a:cubicBezTo>
                  <a:cubicBezTo>
                    <a:pt x="9177" y="702"/>
                    <a:pt x="9098" y="678"/>
                    <a:pt x="9020" y="678"/>
                  </a:cubicBezTo>
                  <a:cubicBezTo>
                    <a:pt x="8912" y="678"/>
                    <a:pt x="8807" y="725"/>
                    <a:pt x="8754" y="814"/>
                  </a:cubicBezTo>
                  <a:lnTo>
                    <a:pt x="7934" y="1847"/>
                  </a:lnTo>
                  <a:lnTo>
                    <a:pt x="7873" y="1209"/>
                  </a:lnTo>
                  <a:cubicBezTo>
                    <a:pt x="7845" y="1042"/>
                    <a:pt x="7716" y="901"/>
                    <a:pt x="7531" y="901"/>
                  </a:cubicBezTo>
                  <a:cubicBezTo>
                    <a:pt x="7514" y="901"/>
                    <a:pt x="7496" y="902"/>
                    <a:pt x="7478" y="905"/>
                  </a:cubicBezTo>
                  <a:cubicBezTo>
                    <a:pt x="7295" y="935"/>
                    <a:pt x="7143" y="1087"/>
                    <a:pt x="7174" y="1270"/>
                  </a:cubicBezTo>
                  <a:lnTo>
                    <a:pt x="7326" y="2638"/>
                  </a:lnTo>
                  <a:lnTo>
                    <a:pt x="6779" y="3367"/>
                  </a:lnTo>
                  <a:lnTo>
                    <a:pt x="6475" y="2303"/>
                  </a:lnTo>
                  <a:cubicBezTo>
                    <a:pt x="6414" y="2151"/>
                    <a:pt x="6323" y="2090"/>
                    <a:pt x="6171" y="2030"/>
                  </a:cubicBezTo>
                  <a:cubicBezTo>
                    <a:pt x="6150" y="2026"/>
                    <a:pt x="6131" y="2024"/>
                    <a:pt x="6111" y="2024"/>
                  </a:cubicBezTo>
                  <a:cubicBezTo>
                    <a:pt x="5987" y="2024"/>
                    <a:pt x="5885" y="2103"/>
                    <a:pt x="5806" y="2182"/>
                  </a:cubicBezTo>
                  <a:lnTo>
                    <a:pt x="5259" y="3154"/>
                  </a:lnTo>
                  <a:lnTo>
                    <a:pt x="4894" y="2303"/>
                  </a:lnTo>
                  <a:lnTo>
                    <a:pt x="5441" y="1057"/>
                  </a:lnTo>
                  <a:cubicBezTo>
                    <a:pt x="5502" y="875"/>
                    <a:pt x="5441" y="662"/>
                    <a:pt x="5259" y="601"/>
                  </a:cubicBezTo>
                  <a:cubicBezTo>
                    <a:pt x="5202" y="577"/>
                    <a:pt x="5147" y="565"/>
                    <a:pt x="5096" y="565"/>
                  </a:cubicBezTo>
                  <a:cubicBezTo>
                    <a:pt x="4957" y="565"/>
                    <a:pt x="4847" y="650"/>
                    <a:pt x="4803" y="783"/>
                  </a:cubicBezTo>
                  <a:lnTo>
                    <a:pt x="4529" y="1391"/>
                  </a:lnTo>
                  <a:lnTo>
                    <a:pt x="4043" y="206"/>
                  </a:lnTo>
                  <a:cubicBezTo>
                    <a:pt x="3975" y="69"/>
                    <a:pt x="3855" y="1"/>
                    <a:pt x="37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8" name="Google Shape;78;p2"/>
            <p:cNvSpPr/>
            <p:nvPr/>
          </p:nvSpPr>
          <p:spPr>
            <a:xfrm>
              <a:off x="4884593" y="3991981"/>
              <a:ext cx="365446" cy="331363"/>
            </a:xfrm>
            <a:custGeom>
              <a:avLst/>
              <a:gdLst/>
              <a:ahLst/>
              <a:cxnLst/>
              <a:rect l="l" t="t" r="r" b="b"/>
              <a:pathLst>
                <a:path w="11430" h="10364" extrusionOk="0">
                  <a:moveTo>
                    <a:pt x="6019" y="3228"/>
                  </a:moveTo>
                  <a:lnTo>
                    <a:pt x="6262" y="4018"/>
                  </a:lnTo>
                  <a:lnTo>
                    <a:pt x="5867" y="4535"/>
                  </a:lnTo>
                  <a:lnTo>
                    <a:pt x="5654" y="3958"/>
                  </a:lnTo>
                  <a:lnTo>
                    <a:pt x="6019" y="3228"/>
                  </a:lnTo>
                  <a:close/>
                  <a:moveTo>
                    <a:pt x="4347" y="4018"/>
                  </a:moveTo>
                  <a:lnTo>
                    <a:pt x="4955" y="4170"/>
                  </a:lnTo>
                  <a:lnTo>
                    <a:pt x="5199" y="4748"/>
                  </a:lnTo>
                  <a:lnTo>
                    <a:pt x="4895" y="4717"/>
                  </a:lnTo>
                  <a:lnTo>
                    <a:pt x="4347" y="4018"/>
                  </a:lnTo>
                  <a:close/>
                  <a:moveTo>
                    <a:pt x="7387" y="4444"/>
                  </a:moveTo>
                  <a:lnTo>
                    <a:pt x="6658" y="4991"/>
                  </a:lnTo>
                  <a:lnTo>
                    <a:pt x="6354" y="4930"/>
                  </a:lnTo>
                  <a:lnTo>
                    <a:pt x="6749" y="4444"/>
                  </a:lnTo>
                  <a:close/>
                  <a:moveTo>
                    <a:pt x="4803" y="5447"/>
                  </a:moveTo>
                  <a:lnTo>
                    <a:pt x="5107" y="5477"/>
                  </a:lnTo>
                  <a:lnTo>
                    <a:pt x="4743" y="5964"/>
                  </a:lnTo>
                  <a:lnTo>
                    <a:pt x="4074" y="5964"/>
                  </a:lnTo>
                  <a:lnTo>
                    <a:pt x="4803" y="5447"/>
                  </a:lnTo>
                  <a:close/>
                  <a:moveTo>
                    <a:pt x="6293" y="5660"/>
                  </a:moveTo>
                  <a:lnTo>
                    <a:pt x="6597" y="5690"/>
                  </a:lnTo>
                  <a:lnTo>
                    <a:pt x="7113" y="6389"/>
                  </a:lnTo>
                  <a:lnTo>
                    <a:pt x="6506" y="6237"/>
                  </a:lnTo>
                  <a:lnTo>
                    <a:pt x="6293" y="5660"/>
                  </a:lnTo>
                  <a:close/>
                  <a:moveTo>
                    <a:pt x="5594" y="5903"/>
                  </a:moveTo>
                  <a:lnTo>
                    <a:pt x="5837" y="6450"/>
                  </a:lnTo>
                  <a:lnTo>
                    <a:pt x="5442" y="7179"/>
                  </a:lnTo>
                  <a:lnTo>
                    <a:pt x="5229" y="6389"/>
                  </a:lnTo>
                  <a:lnTo>
                    <a:pt x="5594" y="5903"/>
                  </a:lnTo>
                  <a:close/>
                  <a:moveTo>
                    <a:pt x="3737" y="1"/>
                  </a:moveTo>
                  <a:cubicBezTo>
                    <a:pt x="3687" y="1"/>
                    <a:pt x="3636" y="12"/>
                    <a:pt x="3588" y="36"/>
                  </a:cubicBezTo>
                  <a:cubicBezTo>
                    <a:pt x="3405" y="97"/>
                    <a:pt x="3314" y="310"/>
                    <a:pt x="3405" y="492"/>
                  </a:cubicBezTo>
                  <a:lnTo>
                    <a:pt x="3892" y="1678"/>
                  </a:lnTo>
                  <a:lnTo>
                    <a:pt x="3284" y="1404"/>
                  </a:lnTo>
                  <a:cubicBezTo>
                    <a:pt x="3235" y="1380"/>
                    <a:pt x="3186" y="1369"/>
                    <a:pt x="3139" y="1369"/>
                  </a:cubicBezTo>
                  <a:cubicBezTo>
                    <a:pt x="3010" y="1369"/>
                    <a:pt x="2894" y="1453"/>
                    <a:pt x="2828" y="1587"/>
                  </a:cubicBezTo>
                  <a:cubicBezTo>
                    <a:pt x="2767" y="1769"/>
                    <a:pt x="2828" y="1982"/>
                    <a:pt x="3010" y="2043"/>
                  </a:cubicBezTo>
                  <a:lnTo>
                    <a:pt x="4287" y="2590"/>
                  </a:lnTo>
                  <a:lnTo>
                    <a:pt x="4621" y="3410"/>
                  </a:lnTo>
                  <a:lnTo>
                    <a:pt x="4621" y="3410"/>
                  </a:lnTo>
                  <a:lnTo>
                    <a:pt x="3557" y="3106"/>
                  </a:lnTo>
                  <a:cubicBezTo>
                    <a:pt x="3523" y="3100"/>
                    <a:pt x="3489" y="3096"/>
                    <a:pt x="3455" y="3096"/>
                  </a:cubicBezTo>
                  <a:cubicBezTo>
                    <a:pt x="3340" y="3096"/>
                    <a:pt x="3233" y="3141"/>
                    <a:pt x="3162" y="3258"/>
                  </a:cubicBezTo>
                  <a:cubicBezTo>
                    <a:pt x="3101" y="3380"/>
                    <a:pt x="3101" y="3562"/>
                    <a:pt x="3162" y="3684"/>
                  </a:cubicBezTo>
                  <a:lnTo>
                    <a:pt x="3892" y="4626"/>
                  </a:lnTo>
                  <a:lnTo>
                    <a:pt x="3892" y="4626"/>
                  </a:lnTo>
                  <a:lnTo>
                    <a:pt x="2767" y="4474"/>
                  </a:lnTo>
                  <a:lnTo>
                    <a:pt x="1916" y="3380"/>
                  </a:lnTo>
                  <a:cubicBezTo>
                    <a:pt x="1840" y="3285"/>
                    <a:pt x="1728" y="3238"/>
                    <a:pt x="1618" y="3238"/>
                  </a:cubicBezTo>
                  <a:cubicBezTo>
                    <a:pt x="1552" y="3238"/>
                    <a:pt x="1486" y="3255"/>
                    <a:pt x="1429" y="3289"/>
                  </a:cubicBezTo>
                  <a:cubicBezTo>
                    <a:pt x="1277" y="3410"/>
                    <a:pt x="1247" y="3654"/>
                    <a:pt x="1338" y="3806"/>
                  </a:cubicBezTo>
                  <a:lnTo>
                    <a:pt x="1733" y="4322"/>
                  </a:lnTo>
                  <a:lnTo>
                    <a:pt x="487" y="4140"/>
                  </a:lnTo>
                  <a:cubicBezTo>
                    <a:pt x="469" y="4137"/>
                    <a:pt x="451" y="4136"/>
                    <a:pt x="433" y="4136"/>
                  </a:cubicBezTo>
                  <a:cubicBezTo>
                    <a:pt x="244" y="4136"/>
                    <a:pt x="89" y="4277"/>
                    <a:pt x="62" y="4444"/>
                  </a:cubicBezTo>
                  <a:cubicBezTo>
                    <a:pt x="1" y="4626"/>
                    <a:pt x="183" y="4809"/>
                    <a:pt x="366" y="4869"/>
                  </a:cubicBezTo>
                  <a:lnTo>
                    <a:pt x="1612" y="5052"/>
                  </a:lnTo>
                  <a:lnTo>
                    <a:pt x="1095" y="5416"/>
                  </a:lnTo>
                  <a:cubicBezTo>
                    <a:pt x="943" y="5538"/>
                    <a:pt x="882" y="5781"/>
                    <a:pt x="1004" y="5933"/>
                  </a:cubicBezTo>
                  <a:cubicBezTo>
                    <a:pt x="1090" y="5998"/>
                    <a:pt x="1191" y="6062"/>
                    <a:pt x="1297" y="6062"/>
                  </a:cubicBezTo>
                  <a:cubicBezTo>
                    <a:pt x="1340" y="6062"/>
                    <a:pt x="1385" y="6051"/>
                    <a:pt x="1429" y="6024"/>
                  </a:cubicBezTo>
                  <a:cubicBezTo>
                    <a:pt x="1460" y="6024"/>
                    <a:pt x="1460" y="5994"/>
                    <a:pt x="1490" y="5994"/>
                  </a:cubicBezTo>
                  <a:lnTo>
                    <a:pt x="2615" y="5173"/>
                  </a:lnTo>
                  <a:lnTo>
                    <a:pt x="3740" y="5325"/>
                  </a:lnTo>
                  <a:lnTo>
                    <a:pt x="2797" y="6055"/>
                  </a:lnTo>
                  <a:cubicBezTo>
                    <a:pt x="2676" y="6116"/>
                    <a:pt x="2615" y="6298"/>
                    <a:pt x="2676" y="6420"/>
                  </a:cubicBezTo>
                  <a:cubicBezTo>
                    <a:pt x="2706" y="6572"/>
                    <a:pt x="2858" y="6663"/>
                    <a:pt x="3010" y="6663"/>
                  </a:cubicBezTo>
                  <a:lnTo>
                    <a:pt x="4135" y="6663"/>
                  </a:lnTo>
                  <a:lnTo>
                    <a:pt x="3557" y="7362"/>
                  </a:lnTo>
                  <a:lnTo>
                    <a:pt x="2189" y="7514"/>
                  </a:lnTo>
                  <a:cubicBezTo>
                    <a:pt x="1977" y="7575"/>
                    <a:pt x="1855" y="7727"/>
                    <a:pt x="1885" y="7909"/>
                  </a:cubicBezTo>
                  <a:cubicBezTo>
                    <a:pt x="1913" y="8076"/>
                    <a:pt x="2042" y="8217"/>
                    <a:pt x="2204" y="8217"/>
                  </a:cubicBezTo>
                  <a:cubicBezTo>
                    <a:pt x="2219" y="8217"/>
                    <a:pt x="2234" y="8216"/>
                    <a:pt x="2250" y="8213"/>
                  </a:cubicBezTo>
                  <a:lnTo>
                    <a:pt x="2888" y="8122"/>
                  </a:lnTo>
                  <a:lnTo>
                    <a:pt x="2098" y="9155"/>
                  </a:lnTo>
                  <a:cubicBezTo>
                    <a:pt x="1977" y="9307"/>
                    <a:pt x="2037" y="9550"/>
                    <a:pt x="2189" y="9641"/>
                  </a:cubicBezTo>
                  <a:cubicBezTo>
                    <a:pt x="2248" y="9700"/>
                    <a:pt x="2320" y="9734"/>
                    <a:pt x="2396" y="9734"/>
                  </a:cubicBezTo>
                  <a:cubicBezTo>
                    <a:pt x="2438" y="9734"/>
                    <a:pt x="2481" y="9724"/>
                    <a:pt x="2524" y="9702"/>
                  </a:cubicBezTo>
                  <a:cubicBezTo>
                    <a:pt x="2554" y="9641"/>
                    <a:pt x="2645" y="9611"/>
                    <a:pt x="2676" y="9581"/>
                  </a:cubicBezTo>
                  <a:lnTo>
                    <a:pt x="3466" y="8547"/>
                  </a:lnTo>
                  <a:lnTo>
                    <a:pt x="3557" y="9186"/>
                  </a:lnTo>
                  <a:cubicBezTo>
                    <a:pt x="3583" y="9366"/>
                    <a:pt x="3696" y="9503"/>
                    <a:pt x="3842" y="9503"/>
                  </a:cubicBezTo>
                  <a:cubicBezTo>
                    <a:pt x="3868" y="9503"/>
                    <a:pt x="3894" y="9499"/>
                    <a:pt x="3922" y="9489"/>
                  </a:cubicBezTo>
                  <a:cubicBezTo>
                    <a:pt x="3952" y="9489"/>
                    <a:pt x="4013" y="9489"/>
                    <a:pt x="4013" y="9459"/>
                  </a:cubicBezTo>
                  <a:cubicBezTo>
                    <a:pt x="4165" y="9398"/>
                    <a:pt x="4226" y="9246"/>
                    <a:pt x="4226" y="9094"/>
                  </a:cubicBezTo>
                  <a:lnTo>
                    <a:pt x="4074" y="7727"/>
                  </a:lnTo>
                  <a:lnTo>
                    <a:pt x="4651" y="6997"/>
                  </a:lnTo>
                  <a:lnTo>
                    <a:pt x="4955" y="8061"/>
                  </a:lnTo>
                  <a:cubicBezTo>
                    <a:pt x="4986" y="8213"/>
                    <a:pt x="5107" y="8274"/>
                    <a:pt x="5259" y="8334"/>
                  </a:cubicBezTo>
                  <a:cubicBezTo>
                    <a:pt x="5280" y="8339"/>
                    <a:pt x="5300" y="8340"/>
                    <a:pt x="5319" y="8340"/>
                  </a:cubicBezTo>
                  <a:cubicBezTo>
                    <a:pt x="5443" y="8340"/>
                    <a:pt x="5541" y="8261"/>
                    <a:pt x="5594" y="8182"/>
                  </a:cubicBezTo>
                  <a:lnTo>
                    <a:pt x="6171" y="7210"/>
                  </a:lnTo>
                  <a:lnTo>
                    <a:pt x="6506" y="8061"/>
                  </a:lnTo>
                  <a:lnTo>
                    <a:pt x="5989" y="9307"/>
                  </a:lnTo>
                  <a:cubicBezTo>
                    <a:pt x="5898" y="9489"/>
                    <a:pt x="5989" y="9702"/>
                    <a:pt x="6171" y="9763"/>
                  </a:cubicBezTo>
                  <a:cubicBezTo>
                    <a:pt x="6220" y="9787"/>
                    <a:pt x="6269" y="9799"/>
                    <a:pt x="6316" y="9799"/>
                  </a:cubicBezTo>
                  <a:cubicBezTo>
                    <a:pt x="6445" y="9799"/>
                    <a:pt x="6560" y="9714"/>
                    <a:pt x="6627" y="9581"/>
                  </a:cubicBezTo>
                  <a:lnTo>
                    <a:pt x="6901" y="8973"/>
                  </a:lnTo>
                  <a:lnTo>
                    <a:pt x="7387" y="10158"/>
                  </a:lnTo>
                  <a:cubicBezTo>
                    <a:pt x="7433" y="10295"/>
                    <a:pt x="7564" y="10363"/>
                    <a:pt x="7703" y="10363"/>
                  </a:cubicBezTo>
                  <a:cubicBezTo>
                    <a:pt x="7750" y="10363"/>
                    <a:pt x="7797" y="10356"/>
                    <a:pt x="7843" y="10341"/>
                  </a:cubicBezTo>
                  <a:cubicBezTo>
                    <a:pt x="8025" y="10249"/>
                    <a:pt x="8117" y="10067"/>
                    <a:pt x="8025" y="9885"/>
                  </a:cubicBezTo>
                  <a:lnTo>
                    <a:pt x="7539" y="8699"/>
                  </a:lnTo>
                  <a:lnTo>
                    <a:pt x="8147" y="8973"/>
                  </a:lnTo>
                  <a:cubicBezTo>
                    <a:pt x="8177" y="8988"/>
                    <a:pt x="8223" y="8996"/>
                    <a:pt x="8272" y="8996"/>
                  </a:cubicBezTo>
                  <a:cubicBezTo>
                    <a:pt x="8322" y="8996"/>
                    <a:pt x="8375" y="8988"/>
                    <a:pt x="8420" y="8973"/>
                  </a:cubicBezTo>
                  <a:cubicBezTo>
                    <a:pt x="8481" y="8942"/>
                    <a:pt x="8572" y="8851"/>
                    <a:pt x="8603" y="8790"/>
                  </a:cubicBezTo>
                  <a:cubicBezTo>
                    <a:pt x="8664" y="8578"/>
                    <a:pt x="8603" y="8395"/>
                    <a:pt x="8420" y="8334"/>
                  </a:cubicBezTo>
                  <a:lnTo>
                    <a:pt x="7144" y="7787"/>
                  </a:lnTo>
                  <a:lnTo>
                    <a:pt x="6810" y="6967"/>
                  </a:lnTo>
                  <a:lnTo>
                    <a:pt x="7873" y="7271"/>
                  </a:lnTo>
                  <a:cubicBezTo>
                    <a:pt x="7904" y="7281"/>
                    <a:pt x="7931" y="7284"/>
                    <a:pt x="7957" y="7284"/>
                  </a:cubicBezTo>
                  <a:cubicBezTo>
                    <a:pt x="8008" y="7284"/>
                    <a:pt x="8056" y="7271"/>
                    <a:pt x="8117" y="7271"/>
                  </a:cubicBezTo>
                  <a:cubicBezTo>
                    <a:pt x="8177" y="7210"/>
                    <a:pt x="8208" y="7179"/>
                    <a:pt x="8269" y="7149"/>
                  </a:cubicBezTo>
                  <a:cubicBezTo>
                    <a:pt x="8329" y="7027"/>
                    <a:pt x="8329" y="6845"/>
                    <a:pt x="8269" y="6724"/>
                  </a:cubicBezTo>
                  <a:lnTo>
                    <a:pt x="7539" y="5781"/>
                  </a:lnTo>
                  <a:lnTo>
                    <a:pt x="7539" y="5781"/>
                  </a:lnTo>
                  <a:lnTo>
                    <a:pt x="8664" y="5933"/>
                  </a:lnTo>
                  <a:lnTo>
                    <a:pt x="9515" y="7027"/>
                  </a:lnTo>
                  <a:cubicBezTo>
                    <a:pt x="9604" y="7116"/>
                    <a:pt x="9709" y="7173"/>
                    <a:pt x="9819" y="7173"/>
                  </a:cubicBezTo>
                  <a:cubicBezTo>
                    <a:pt x="9859" y="7173"/>
                    <a:pt x="9900" y="7165"/>
                    <a:pt x="9940" y="7149"/>
                  </a:cubicBezTo>
                  <a:cubicBezTo>
                    <a:pt x="9971" y="7149"/>
                    <a:pt x="9971" y="7119"/>
                    <a:pt x="10001" y="7119"/>
                  </a:cubicBezTo>
                  <a:cubicBezTo>
                    <a:pt x="10153" y="6997"/>
                    <a:pt x="10183" y="6754"/>
                    <a:pt x="10092" y="6602"/>
                  </a:cubicBezTo>
                  <a:lnTo>
                    <a:pt x="9697" y="6085"/>
                  </a:lnTo>
                  <a:lnTo>
                    <a:pt x="10943" y="6268"/>
                  </a:lnTo>
                  <a:cubicBezTo>
                    <a:pt x="11035" y="6268"/>
                    <a:pt x="11065" y="6268"/>
                    <a:pt x="11156" y="6237"/>
                  </a:cubicBezTo>
                  <a:cubicBezTo>
                    <a:pt x="11247" y="6207"/>
                    <a:pt x="11338" y="6085"/>
                    <a:pt x="11369" y="5964"/>
                  </a:cubicBezTo>
                  <a:cubicBezTo>
                    <a:pt x="11430" y="5812"/>
                    <a:pt x="11278" y="5629"/>
                    <a:pt x="11065" y="5599"/>
                  </a:cubicBezTo>
                  <a:lnTo>
                    <a:pt x="9819" y="5386"/>
                  </a:lnTo>
                  <a:lnTo>
                    <a:pt x="10335" y="5021"/>
                  </a:lnTo>
                  <a:cubicBezTo>
                    <a:pt x="10487" y="4900"/>
                    <a:pt x="10548" y="4687"/>
                    <a:pt x="10427" y="4535"/>
                  </a:cubicBezTo>
                  <a:cubicBezTo>
                    <a:pt x="10350" y="4439"/>
                    <a:pt x="10236" y="4379"/>
                    <a:pt x="10125" y="4379"/>
                  </a:cubicBezTo>
                  <a:cubicBezTo>
                    <a:pt x="10060" y="4379"/>
                    <a:pt x="9996" y="4399"/>
                    <a:pt x="9940" y="4444"/>
                  </a:cubicBezTo>
                  <a:lnTo>
                    <a:pt x="8816" y="5295"/>
                  </a:lnTo>
                  <a:lnTo>
                    <a:pt x="7691" y="5143"/>
                  </a:lnTo>
                  <a:lnTo>
                    <a:pt x="8633" y="4413"/>
                  </a:lnTo>
                  <a:cubicBezTo>
                    <a:pt x="8755" y="4322"/>
                    <a:pt x="8816" y="4140"/>
                    <a:pt x="8755" y="4018"/>
                  </a:cubicBezTo>
                  <a:cubicBezTo>
                    <a:pt x="8724" y="3866"/>
                    <a:pt x="8572" y="3806"/>
                    <a:pt x="8420" y="3806"/>
                  </a:cubicBezTo>
                  <a:lnTo>
                    <a:pt x="7326" y="3806"/>
                  </a:lnTo>
                  <a:lnTo>
                    <a:pt x="7873" y="3076"/>
                  </a:lnTo>
                  <a:lnTo>
                    <a:pt x="9241" y="2924"/>
                  </a:lnTo>
                  <a:cubicBezTo>
                    <a:pt x="9302" y="2924"/>
                    <a:pt x="9332" y="2924"/>
                    <a:pt x="9332" y="2894"/>
                  </a:cubicBezTo>
                  <a:cubicBezTo>
                    <a:pt x="9484" y="2802"/>
                    <a:pt x="9545" y="2650"/>
                    <a:pt x="9545" y="2499"/>
                  </a:cubicBezTo>
                  <a:cubicBezTo>
                    <a:pt x="9517" y="2332"/>
                    <a:pt x="9388" y="2191"/>
                    <a:pt x="9227" y="2191"/>
                  </a:cubicBezTo>
                  <a:cubicBezTo>
                    <a:pt x="9212" y="2191"/>
                    <a:pt x="9196" y="2192"/>
                    <a:pt x="9180" y="2195"/>
                  </a:cubicBezTo>
                  <a:lnTo>
                    <a:pt x="8542" y="2286"/>
                  </a:lnTo>
                  <a:lnTo>
                    <a:pt x="8542" y="2286"/>
                  </a:lnTo>
                  <a:lnTo>
                    <a:pt x="9332" y="1252"/>
                  </a:lnTo>
                  <a:cubicBezTo>
                    <a:pt x="9454" y="1100"/>
                    <a:pt x="9393" y="857"/>
                    <a:pt x="9241" y="766"/>
                  </a:cubicBezTo>
                  <a:cubicBezTo>
                    <a:pt x="9178" y="715"/>
                    <a:pt x="9104" y="691"/>
                    <a:pt x="9030" y="691"/>
                  </a:cubicBezTo>
                  <a:cubicBezTo>
                    <a:pt x="8927" y="691"/>
                    <a:pt x="8826" y="738"/>
                    <a:pt x="8755" y="827"/>
                  </a:cubicBezTo>
                  <a:lnTo>
                    <a:pt x="7965" y="1860"/>
                  </a:lnTo>
                  <a:lnTo>
                    <a:pt x="7873" y="1222"/>
                  </a:lnTo>
                  <a:cubicBezTo>
                    <a:pt x="7848" y="1041"/>
                    <a:pt x="7734" y="904"/>
                    <a:pt x="7589" y="904"/>
                  </a:cubicBezTo>
                  <a:cubicBezTo>
                    <a:pt x="7563" y="904"/>
                    <a:pt x="7536" y="909"/>
                    <a:pt x="7509" y="918"/>
                  </a:cubicBezTo>
                  <a:cubicBezTo>
                    <a:pt x="7326" y="948"/>
                    <a:pt x="7174" y="1100"/>
                    <a:pt x="7205" y="1283"/>
                  </a:cubicBezTo>
                  <a:lnTo>
                    <a:pt x="7357" y="2650"/>
                  </a:lnTo>
                  <a:lnTo>
                    <a:pt x="6779" y="3380"/>
                  </a:lnTo>
                  <a:lnTo>
                    <a:pt x="6475" y="2316"/>
                  </a:lnTo>
                  <a:cubicBezTo>
                    <a:pt x="6445" y="2164"/>
                    <a:pt x="6323" y="2073"/>
                    <a:pt x="6171" y="2043"/>
                  </a:cubicBezTo>
                  <a:cubicBezTo>
                    <a:pt x="6145" y="2037"/>
                    <a:pt x="6120" y="2035"/>
                    <a:pt x="6096" y="2035"/>
                  </a:cubicBezTo>
                  <a:cubicBezTo>
                    <a:pt x="5979" y="2035"/>
                    <a:pt x="5887" y="2094"/>
                    <a:pt x="5837" y="2195"/>
                  </a:cubicBezTo>
                  <a:lnTo>
                    <a:pt x="5259" y="3137"/>
                  </a:lnTo>
                  <a:lnTo>
                    <a:pt x="4925" y="2316"/>
                  </a:lnTo>
                  <a:lnTo>
                    <a:pt x="5442" y="1070"/>
                  </a:lnTo>
                  <a:cubicBezTo>
                    <a:pt x="5533" y="857"/>
                    <a:pt x="5442" y="675"/>
                    <a:pt x="5259" y="614"/>
                  </a:cubicBezTo>
                  <a:cubicBezTo>
                    <a:pt x="5210" y="590"/>
                    <a:pt x="5162" y="578"/>
                    <a:pt x="5114" y="578"/>
                  </a:cubicBezTo>
                  <a:cubicBezTo>
                    <a:pt x="4986" y="578"/>
                    <a:pt x="4870" y="663"/>
                    <a:pt x="4803" y="796"/>
                  </a:cubicBezTo>
                  <a:lnTo>
                    <a:pt x="4530" y="1404"/>
                  </a:lnTo>
                  <a:lnTo>
                    <a:pt x="4043" y="219"/>
                  </a:lnTo>
                  <a:cubicBezTo>
                    <a:pt x="3999" y="85"/>
                    <a:pt x="3873" y="1"/>
                    <a:pt x="37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0" name="Google Shape;80;p2"/>
            <p:cNvSpPr/>
            <p:nvPr/>
          </p:nvSpPr>
          <p:spPr>
            <a:xfrm>
              <a:off x="295424" y="2916625"/>
              <a:ext cx="369314" cy="337150"/>
            </a:xfrm>
            <a:custGeom>
              <a:avLst/>
              <a:gdLst/>
              <a:ahLst/>
              <a:cxnLst/>
              <a:rect l="l" t="t" r="r" b="b"/>
              <a:pathLst>
                <a:path w="11551" h="10545" extrusionOk="0">
                  <a:moveTo>
                    <a:pt x="6079" y="3319"/>
                  </a:moveTo>
                  <a:lnTo>
                    <a:pt x="6323" y="4139"/>
                  </a:lnTo>
                  <a:lnTo>
                    <a:pt x="5928" y="4626"/>
                  </a:lnTo>
                  <a:lnTo>
                    <a:pt x="5715" y="4018"/>
                  </a:lnTo>
                  <a:lnTo>
                    <a:pt x="6079" y="3319"/>
                  </a:lnTo>
                  <a:close/>
                  <a:moveTo>
                    <a:pt x="4408" y="4139"/>
                  </a:moveTo>
                  <a:lnTo>
                    <a:pt x="5016" y="4291"/>
                  </a:lnTo>
                  <a:lnTo>
                    <a:pt x="5259" y="4899"/>
                  </a:lnTo>
                  <a:lnTo>
                    <a:pt x="4955" y="4839"/>
                  </a:lnTo>
                  <a:lnTo>
                    <a:pt x="4408" y="4139"/>
                  </a:lnTo>
                  <a:close/>
                  <a:moveTo>
                    <a:pt x="7478" y="4535"/>
                  </a:moveTo>
                  <a:lnTo>
                    <a:pt x="6779" y="5082"/>
                  </a:lnTo>
                  <a:lnTo>
                    <a:pt x="6475" y="5051"/>
                  </a:lnTo>
                  <a:lnTo>
                    <a:pt x="6839" y="4535"/>
                  </a:lnTo>
                  <a:close/>
                  <a:moveTo>
                    <a:pt x="4864" y="5568"/>
                  </a:moveTo>
                  <a:lnTo>
                    <a:pt x="5168" y="5598"/>
                  </a:lnTo>
                  <a:lnTo>
                    <a:pt x="4803" y="6115"/>
                  </a:lnTo>
                  <a:lnTo>
                    <a:pt x="4134" y="6115"/>
                  </a:lnTo>
                  <a:lnTo>
                    <a:pt x="4864" y="5568"/>
                  </a:lnTo>
                  <a:close/>
                  <a:moveTo>
                    <a:pt x="6383" y="5750"/>
                  </a:moveTo>
                  <a:lnTo>
                    <a:pt x="6687" y="5811"/>
                  </a:lnTo>
                  <a:lnTo>
                    <a:pt x="7235" y="6510"/>
                  </a:lnTo>
                  <a:lnTo>
                    <a:pt x="6627" y="6358"/>
                  </a:lnTo>
                  <a:lnTo>
                    <a:pt x="6383" y="5750"/>
                  </a:lnTo>
                  <a:close/>
                  <a:moveTo>
                    <a:pt x="5654" y="6024"/>
                  </a:moveTo>
                  <a:lnTo>
                    <a:pt x="5897" y="6632"/>
                  </a:lnTo>
                  <a:lnTo>
                    <a:pt x="5502" y="7331"/>
                  </a:lnTo>
                  <a:lnTo>
                    <a:pt x="5289" y="6510"/>
                  </a:lnTo>
                  <a:lnTo>
                    <a:pt x="5654" y="6024"/>
                  </a:lnTo>
                  <a:close/>
                  <a:moveTo>
                    <a:pt x="3797" y="0"/>
                  </a:moveTo>
                  <a:cubicBezTo>
                    <a:pt x="3748" y="0"/>
                    <a:pt x="3697" y="12"/>
                    <a:pt x="3648" y="36"/>
                  </a:cubicBezTo>
                  <a:cubicBezTo>
                    <a:pt x="3465" y="97"/>
                    <a:pt x="3374" y="279"/>
                    <a:pt x="3465" y="462"/>
                  </a:cubicBezTo>
                  <a:lnTo>
                    <a:pt x="3952" y="1647"/>
                  </a:lnTo>
                  <a:lnTo>
                    <a:pt x="3344" y="1404"/>
                  </a:lnTo>
                  <a:cubicBezTo>
                    <a:pt x="3295" y="1379"/>
                    <a:pt x="3244" y="1368"/>
                    <a:pt x="3194" y="1368"/>
                  </a:cubicBezTo>
                  <a:cubicBezTo>
                    <a:pt x="3058" y="1368"/>
                    <a:pt x="2932" y="1453"/>
                    <a:pt x="2888" y="1586"/>
                  </a:cubicBezTo>
                  <a:cubicBezTo>
                    <a:pt x="2797" y="1769"/>
                    <a:pt x="2888" y="1951"/>
                    <a:pt x="3070" y="2042"/>
                  </a:cubicBezTo>
                  <a:lnTo>
                    <a:pt x="4317" y="2559"/>
                  </a:lnTo>
                  <a:lnTo>
                    <a:pt x="4681" y="3440"/>
                  </a:lnTo>
                  <a:lnTo>
                    <a:pt x="3557" y="3136"/>
                  </a:lnTo>
                  <a:cubicBezTo>
                    <a:pt x="3522" y="3130"/>
                    <a:pt x="3488" y="3126"/>
                    <a:pt x="3455" y="3126"/>
                  </a:cubicBezTo>
                  <a:cubicBezTo>
                    <a:pt x="3341" y="3126"/>
                    <a:pt x="3239" y="3171"/>
                    <a:pt x="3192" y="3288"/>
                  </a:cubicBezTo>
                  <a:cubicBezTo>
                    <a:pt x="3101" y="3410"/>
                    <a:pt x="3101" y="3592"/>
                    <a:pt x="3192" y="3714"/>
                  </a:cubicBezTo>
                  <a:lnTo>
                    <a:pt x="3921" y="4687"/>
                  </a:lnTo>
                  <a:lnTo>
                    <a:pt x="2766" y="4535"/>
                  </a:lnTo>
                  <a:lnTo>
                    <a:pt x="1946" y="3440"/>
                  </a:lnTo>
                  <a:cubicBezTo>
                    <a:pt x="1870" y="3345"/>
                    <a:pt x="1746" y="3298"/>
                    <a:pt x="1627" y="3298"/>
                  </a:cubicBezTo>
                  <a:cubicBezTo>
                    <a:pt x="1556" y="3298"/>
                    <a:pt x="1486" y="3315"/>
                    <a:pt x="1429" y="3349"/>
                  </a:cubicBezTo>
                  <a:cubicBezTo>
                    <a:pt x="1277" y="3471"/>
                    <a:pt x="1247" y="3714"/>
                    <a:pt x="1368" y="3866"/>
                  </a:cubicBezTo>
                  <a:lnTo>
                    <a:pt x="1733" y="4383"/>
                  </a:lnTo>
                  <a:lnTo>
                    <a:pt x="1733" y="4383"/>
                  </a:lnTo>
                  <a:lnTo>
                    <a:pt x="456" y="4200"/>
                  </a:lnTo>
                  <a:cubicBezTo>
                    <a:pt x="441" y="4198"/>
                    <a:pt x="425" y="4196"/>
                    <a:pt x="408" y="4196"/>
                  </a:cubicBezTo>
                  <a:cubicBezTo>
                    <a:pt x="238" y="4196"/>
                    <a:pt x="59" y="4338"/>
                    <a:pt x="31" y="4504"/>
                  </a:cubicBezTo>
                  <a:cubicBezTo>
                    <a:pt x="0" y="4687"/>
                    <a:pt x="152" y="4899"/>
                    <a:pt x="335" y="4930"/>
                  </a:cubicBezTo>
                  <a:lnTo>
                    <a:pt x="1642" y="5112"/>
                  </a:lnTo>
                  <a:lnTo>
                    <a:pt x="1095" y="5507"/>
                  </a:lnTo>
                  <a:cubicBezTo>
                    <a:pt x="943" y="5598"/>
                    <a:pt x="912" y="5842"/>
                    <a:pt x="1034" y="5994"/>
                  </a:cubicBezTo>
                  <a:cubicBezTo>
                    <a:pt x="1096" y="6097"/>
                    <a:pt x="1187" y="6144"/>
                    <a:pt x="1287" y="6144"/>
                  </a:cubicBezTo>
                  <a:cubicBezTo>
                    <a:pt x="1333" y="6144"/>
                    <a:pt x="1381" y="6134"/>
                    <a:pt x="1429" y="6115"/>
                  </a:cubicBezTo>
                  <a:cubicBezTo>
                    <a:pt x="1490" y="6115"/>
                    <a:pt x="1490" y="6054"/>
                    <a:pt x="1520" y="6054"/>
                  </a:cubicBezTo>
                  <a:lnTo>
                    <a:pt x="2614" y="5234"/>
                  </a:lnTo>
                  <a:lnTo>
                    <a:pt x="3769" y="5386"/>
                  </a:lnTo>
                  <a:lnTo>
                    <a:pt x="2766" y="6115"/>
                  </a:lnTo>
                  <a:cubicBezTo>
                    <a:pt x="2645" y="6176"/>
                    <a:pt x="2584" y="6358"/>
                    <a:pt x="2645" y="6480"/>
                  </a:cubicBezTo>
                  <a:cubicBezTo>
                    <a:pt x="2706" y="6632"/>
                    <a:pt x="2858" y="6723"/>
                    <a:pt x="3010" y="6753"/>
                  </a:cubicBezTo>
                  <a:lnTo>
                    <a:pt x="4134" y="6753"/>
                  </a:lnTo>
                  <a:lnTo>
                    <a:pt x="3557" y="7483"/>
                  </a:lnTo>
                  <a:lnTo>
                    <a:pt x="2189" y="7635"/>
                  </a:lnTo>
                  <a:cubicBezTo>
                    <a:pt x="2006" y="7665"/>
                    <a:pt x="1854" y="7817"/>
                    <a:pt x="1885" y="8030"/>
                  </a:cubicBezTo>
                  <a:cubicBezTo>
                    <a:pt x="1936" y="8211"/>
                    <a:pt x="2054" y="8348"/>
                    <a:pt x="2218" y="8348"/>
                  </a:cubicBezTo>
                  <a:cubicBezTo>
                    <a:pt x="2248" y="8348"/>
                    <a:pt x="2278" y="8343"/>
                    <a:pt x="2310" y="8334"/>
                  </a:cubicBezTo>
                  <a:lnTo>
                    <a:pt x="2949" y="8273"/>
                  </a:lnTo>
                  <a:lnTo>
                    <a:pt x="2158" y="9307"/>
                  </a:lnTo>
                  <a:cubicBezTo>
                    <a:pt x="2037" y="9459"/>
                    <a:pt x="2098" y="9671"/>
                    <a:pt x="2250" y="9793"/>
                  </a:cubicBezTo>
                  <a:cubicBezTo>
                    <a:pt x="2307" y="9831"/>
                    <a:pt x="2377" y="9870"/>
                    <a:pt x="2451" y="9870"/>
                  </a:cubicBezTo>
                  <a:cubicBezTo>
                    <a:pt x="2495" y="9870"/>
                    <a:pt x="2539" y="9857"/>
                    <a:pt x="2584" y="9823"/>
                  </a:cubicBezTo>
                  <a:cubicBezTo>
                    <a:pt x="2614" y="9793"/>
                    <a:pt x="2706" y="9763"/>
                    <a:pt x="2736" y="9702"/>
                  </a:cubicBezTo>
                  <a:lnTo>
                    <a:pt x="3526" y="8699"/>
                  </a:lnTo>
                  <a:lnTo>
                    <a:pt x="3617" y="9337"/>
                  </a:lnTo>
                  <a:cubicBezTo>
                    <a:pt x="3645" y="9504"/>
                    <a:pt x="3774" y="9645"/>
                    <a:pt x="3982" y="9645"/>
                  </a:cubicBezTo>
                  <a:cubicBezTo>
                    <a:pt x="4002" y="9645"/>
                    <a:pt x="4022" y="9644"/>
                    <a:pt x="4043" y="9641"/>
                  </a:cubicBezTo>
                  <a:cubicBezTo>
                    <a:pt x="4073" y="9641"/>
                    <a:pt x="4104" y="9641"/>
                    <a:pt x="4104" y="9611"/>
                  </a:cubicBezTo>
                  <a:cubicBezTo>
                    <a:pt x="4256" y="9519"/>
                    <a:pt x="4347" y="9367"/>
                    <a:pt x="4347" y="9215"/>
                  </a:cubicBezTo>
                  <a:lnTo>
                    <a:pt x="4195" y="7848"/>
                  </a:lnTo>
                  <a:lnTo>
                    <a:pt x="4742" y="7118"/>
                  </a:lnTo>
                  <a:lnTo>
                    <a:pt x="5046" y="8243"/>
                  </a:lnTo>
                  <a:cubicBezTo>
                    <a:pt x="5107" y="8395"/>
                    <a:pt x="5198" y="8456"/>
                    <a:pt x="5350" y="8486"/>
                  </a:cubicBezTo>
                  <a:cubicBezTo>
                    <a:pt x="5382" y="8499"/>
                    <a:pt x="5414" y="8505"/>
                    <a:pt x="5443" y="8505"/>
                  </a:cubicBezTo>
                  <a:cubicBezTo>
                    <a:pt x="5553" y="8505"/>
                    <a:pt x="5643" y="8423"/>
                    <a:pt x="5715" y="8304"/>
                  </a:cubicBezTo>
                  <a:lnTo>
                    <a:pt x="6262" y="7361"/>
                  </a:lnTo>
                  <a:lnTo>
                    <a:pt x="6627" y="8243"/>
                  </a:lnTo>
                  <a:lnTo>
                    <a:pt x="6079" y="9489"/>
                  </a:lnTo>
                  <a:cubicBezTo>
                    <a:pt x="5988" y="9671"/>
                    <a:pt x="6079" y="9854"/>
                    <a:pt x="6262" y="9945"/>
                  </a:cubicBezTo>
                  <a:cubicBezTo>
                    <a:pt x="6315" y="9960"/>
                    <a:pt x="6366" y="9968"/>
                    <a:pt x="6414" y="9968"/>
                  </a:cubicBezTo>
                  <a:cubicBezTo>
                    <a:pt x="6558" y="9968"/>
                    <a:pt x="6672" y="9899"/>
                    <a:pt x="6718" y="9763"/>
                  </a:cubicBezTo>
                  <a:lnTo>
                    <a:pt x="6991" y="9155"/>
                  </a:lnTo>
                  <a:lnTo>
                    <a:pt x="7478" y="10310"/>
                  </a:lnTo>
                  <a:cubicBezTo>
                    <a:pt x="7547" y="10471"/>
                    <a:pt x="7668" y="10545"/>
                    <a:pt x="7802" y="10545"/>
                  </a:cubicBezTo>
                  <a:cubicBezTo>
                    <a:pt x="7845" y="10545"/>
                    <a:pt x="7889" y="10537"/>
                    <a:pt x="7934" y="10522"/>
                  </a:cubicBezTo>
                  <a:cubicBezTo>
                    <a:pt x="8146" y="10431"/>
                    <a:pt x="8207" y="10249"/>
                    <a:pt x="8146" y="10067"/>
                  </a:cubicBezTo>
                  <a:lnTo>
                    <a:pt x="7630" y="8881"/>
                  </a:lnTo>
                  <a:lnTo>
                    <a:pt x="8238" y="9155"/>
                  </a:lnTo>
                  <a:cubicBezTo>
                    <a:pt x="8283" y="9170"/>
                    <a:pt x="8336" y="9177"/>
                    <a:pt x="8386" y="9177"/>
                  </a:cubicBezTo>
                  <a:cubicBezTo>
                    <a:pt x="8435" y="9177"/>
                    <a:pt x="8481" y="9170"/>
                    <a:pt x="8511" y="9155"/>
                  </a:cubicBezTo>
                  <a:cubicBezTo>
                    <a:pt x="8602" y="9094"/>
                    <a:pt x="8663" y="9033"/>
                    <a:pt x="8694" y="8942"/>
                  </a:cubicBezTo>
                  <a:cubicBezTo>
                    <a:pt x="8785" y="8760"/>
                    <a:pt x="8694" y="8577"/>
                    <a:pt x="8511" y="8486"/>
                  </a:cubicBezTo>
                  <a:lnTo>
                    <a:pt x="7265" y="7969"/>
                  </a:lnTo>
                  <a:lnTo>
                    <a:pt x="6931" y="7088"/>
                  </a:lnTo>
                  <a:lnTo>
                    <a:pt x="6931" y="7088"/>
                  </a:lnTo>
                  <a:lnTo>
                    <a:pt x="8025" y="7392"/>
                  </a:lnTo>
                  <a:cubicBezTo>
                    <a:pt x="8045" y="7402"/>
                    <a:pt x="8069" y="7405"/>
                    <a:pt x="8093" y="7405"/>
                  </a:cubicBezTo>
                  <a:cubicBezTo>
                    <a:pt x="8143" y="7405"/>
                    <a:pt x="8197" y="7392"/>
                    <a:pt x="8238" y="7392"/>
                  </a:cubicBezTo>
                  <a:cubicBezTo>
                    <a:pt x="8329" y="7361"/>
                    <a:pt x="8359" y="7331"/>
                    <a:pt x="8390" y="7270"/>
                  </a:cubicBezTo>
                  <a:cubicBezTo>
                    <a:pt x="8481" y="7179"/>
                    <a:pt x="8481" y="6966"/>
                    <a:pt x="8390" y="6875"/>
                  </a:cubicBezTo>
                  <a:lnTo>
                    <a:pt x="7690" y="5872"/>
                  </a:lnTo>
                  <a:lnTo>
                    <a:pt x="8815" y="6024"/>
                  </a:lnTo>
                  <a:lnTo>
                    <a:pt x="9666" y="7118"/>
                  </a:lnTo>
                  <a:cubicBezTo>
                    <a:pt x="9728" y="7221"/>
                    <a:pt x="9818" y="7283"/>
                    <a:pt x="9917" y="7283"/>
                  </a:cubicBezTo>
                  <a:cubicBezTo>
                    <a:pt x="9964" y="7283"/>
                    <a:pt x="10013" y="7269"/>
                    <a:pt x="10061" y="7240"/>
                  </a:cubicBezTo>
                  <a:cubicBezTo>
                    <a:pt x="10122" y="7240"/>
                    <a:pt x="10122" y="7209"/>
                    <a:pt x="10153" y="7209"/>
                  </a:cubicBezTo>
                  <a:cubicBezTo>
                    <a:pt x="10304" y="7088"/>
                    <a:pt x="10335" y="6875"/>
                    <a:pt x="10213" y="6723"/>
                  </a:cubicBezTo>
                  <a:lnTo>
                    <a:pt x="9849" y="6176"/>
                  </a:lnTo>
                  <a:lnTo>
                    <a:pt x="11095" y="6419"/>
                  </a:lnTo>
                  <a:cubicBezTo>
                    <a:pt x="11186" y="6419"/>
                    <a:pt x="11216" y="6419"/>
                    <a:pt x="11277" y="6358"/>
                  </a:cubicBezTo>
                  <a:cubicBezTo>
                    <a:pt x="11399" y="6328"/>
                    <a:pt x="11490" y="6206"/>
                    <a:pt x="11520" y="6115"/>
                  </a:cubicBezTo>
                  <a:cubicBezTo>
                    <a:pt x="11551" y="5902"/>
                    <a:pt x="11399" y="5720"/>
                    <a:pt x="11216" y="5720"/>
                  </a:cubicBezTo>
                  <a:lnTo>
                    <a:pt x="9909" y="5538"/>
                  </a:lnTo>
                  <a:lnTo>
                    <a:pt x="10456" y="5142"/>
                  </a:lnTo>
                  <a:cubicBezTo>
                    <a:pt x="10608" y="5021"/>
                    <a:pt x="10639" y="4808"/>
                    <a:pt x="10517" y="4656"/>
                  </a:cubicBezTo>
                  <a:cubicBezTo>
                    <a:pt x="10464" y="4568"/>
                    <a:pt x="10359" y="4520"/>
                    <a:pt x="10251" y="4520"/>
                  </a:cubicBezTo>
                  <a:cubicBezTo>
                    <a:pt x="10174" y="4520"/>
                    <a:pt x="10094" y="4545"/>
                    <a:pt x="10031" y="4595"/>
                  </a:cubicBezTo>
                  <a:lnTo>
                    <a:pt x="8937" y="5416"/>
                  </a:lnTo>
                  <a:lnTo>
                    <a:pt x="7782" y="5264"/>
                  </a:lnTo>
                  <a:lnTo>
                    <a:pt x="8785" y="4535"/>
                  </a:lnTo>
                  <a:cubicBezTo>
                    <a:pt x="8906" y="4474"/>
                    <a:pt x="8967" y="4261"/>
                    <a:pt x="8906" y="4109"/>
                  </a:cubicBezTo>
                  <a:cubicBezTo>
                    <a:pt x="8845" y="3957"/>
                    <a:pt x="8694" y="3896"/>
                    <a:pt x="8542" y="3866"/>
                  </a:cubicBezTo>
                  <a:lnTo>
                    <a:pt x="7417" y="3866"/>
                  </a:lnTo>
                  <a:lnTo>
                    <a:pt x="7994" y="3136"/>
                  </a:lnTo>
                  <a:lnTo>
                    <a:pt x="9362" y="2984"/>
                  </a:lnTo>
                  <a:cubicBezTo>
                    <a:pt x="9393" y="2984"/>
                    <a:pt x="9423" y="2984"/>
                    <a:pt x="9423" y="2954"/>
                  </a:cubicBezTo>
                  <a:cubicBezTo>
                    <a:pt x="9575" y="2863"/>
                    <a:pt x="9666" y="2711"/>
                    <a:pt x="9666" y="2559"/>
                  </a:cubicBezTo>
                  <a:cubicBezTo>
                    <a:pt x="9611" y="2392"/>
                    <a:pt x="9479" y="2251"/>
                    <a:pt x="9294" y="2251"/>
                  </a:cubicBezTo>
                  <a:cubicBezTo>
                    <a:pt x="9277" y="2251"/>
                    <a:pt x="9259" y="2252"/>
                    <a:pt x="9241" y="2255"/>
                  </a:cubicBezTo>
                  <a:lnTo>
                    <a:pt x="8602" y="2346"/>
                  </a:lnTo>
                  <a:lnTo>
                    <a:pt x="8602" y="2346"/>
                  </a:lnTo>
                  <a:lnTo>
                    <a:pt x="9393" y="1313"/>
                  </a:lnTo>
                  <a:cubicBezTo>
                    <a:pt x="9514" y="1161"/>
                    <a:pt x="9453" y="917"/>
                    <a:pt x="9301" y="826"/>
                  </a:cubicBezTo>
                  <a:cubicBezTo>
                    <a:pt x="9238" y="776"/>
                    <a:pt x="9164" y="751"/>
                    <a:pt x="9090" y="751"/>
                  </a:cubicBezTo>
                  <a:cubicBezTo>
                    <a:pt x="8988" y="751"/>
                    <a:pt x="8886" y="799"/>
                    <a:pt x="8815" y="887"/>
                  </a:cubicBezTo>
                  <a:lnTo>
                    <a:pt x="8055" y="1860"/>
                  </a:lnTo>
                  <a:lnTo>
                    <a:pt x="7994" y="1191"/>
                  </a:lnTo>
                  <a:cubicBezTo>
                    <a:pt x="7939" y="1024"/>
                    <a:pt x="7807" y="883"/>
                    <a:pt x="7623" y="883"/>
                  </a:cubicBezTo>
                  <a:cubicBezTo>
                    <a:pt x="7605" y="883"/>
                    <a:pt x="7587" y="884"/>
                    <a:pt x="7569" y="887"/>
                  </a:cubicBezTo>
                  <a:cubicBezTo>
                    <a:pt x="7387" y="948"/>
                    <a:pt x="7235" y="1100"/>
                    <a:pt x="7265" y="1313"/>
                  </a:cubicBezTo>
                  <a:lnTo>
                    <a:pt x="7417" y="2680"/>
                  </a:lnTo>
                  <a:lnTo>
                    <a:pt x="6839" y="3410"/>
                  </a:lnTo>
                  <a:lnTo>
                    <a:pt x="6535" y="2316"/>
                  </a:lnTo>
                  <a:cubicBezTo>
                    <a:pt x="6505" y="2164"/>
                    <a:pt x="6383" y="2073"/>
                    <a:pt x="6231" y="2042"/>
                  </a:cubicBezTo>
                  <a:cubicBezTo>
                    <a:pt x="6206" y="2037"/>
                    <a:pt x="6182" y="2035"/>
                    <a:pt x="6158" y="2035"/>
                  </a:cubicBezTo>
                  <a:cubicBezTo>
                    <a:pt x="6041" y="2035"/>
                    <a:pt x="5948" y="2098"/>
                    <a:pt x="5897" y="2225"/>
                  </a:cubicBezTo>
                  <a:lnTo>
                    <a:pt x="5320" y="3167"/>
                  </a:lnTo>
                  <a:lnTo>
                    <a:pt x="4985" y="2316"/>
                  </a:lnTo>
                  <a:lnTo>
                    <a:pt x="5502" y="1039"/>
                  </a:lnTo>
                  <a:cubicBezTo>
                    <a:pt x="5593" y="857"/>
                    <a:pt x="5502" y="674"/>
                    <a:pt x="5320" y="583"/>
                  </a:cubicBezTo>
                  <a:cubicBezTo>
                    <a:pt x="5275" y="568"/>
                    <a:pt x="5231" y="561"/>
                    <a:pt x="5188" y="561"/>
                  </a:cubicBezTo>
                  <a:cubicBezTo>
                    <a:pt x="5054" y="561"/>
                    <a:pt x="4933" y="635"/>
                    <a:pt x="4864" y="796"/>
                  </a:cubicBezTo>
                  <a:lnTo>
                    <a:pt x="4590" y="1404"/>
                  </a:lnTo>
                  <a:lnTo>
                    <a:pt x="4104" y="218"/>
                  </a:lnTo>
                  <a:cubicBezTo>
                    <a:pt x="4059" y="85"/>
                    <a:pt x="3933" y="0"/>
                    <a:pt x="37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81" name="Google Shape;81;p2"/>
            <p:cNvSpPr/>
            <p:nvPr/>
          </p:nvSpPr>
          <p:spPr>
            <a:xfrm>
              <a:off x="781342" y="551619"/>
              <a:ext cx="787195" cy="736199"/>
            </a:xfrm>
            <a:custGeom>
              <a:avLst/>
              <a:gdLst/>
              <a:ahLst/>
              <a:cxnLst/>
              <a:rect l="l" t="t" r="r" b="b"/>
              <a:pathLst>
                <a:path w="24621" h="23026" extrusionOk="0">
                  <a:moveTo>
                    <a:pt x="12918" y="7166"/>
                  </a:moveTo>
                  <a:lnTo>
                    <a:pt x="13374" y="8868"/>
                  </a:lnTo>
                  <a:lnTo>
                    <a:pt x="12554" y="9932"/>
                  </a:lnTo>
                  <a:lnTo>
                    <a:pt x="12007" y="8686"/>
                  </a:lnTo>
                  <a:lnTo>
                    <a:pt x="12918" y="7166"/>
                  </a:lnTo>
                  <a:close/>
                  <a:moveTo>
                    <a:pt x="9271" y="8899"/>
                  </a:moveTo>
                  <a:lnTo>
                    <a:pt x="10578" y="9263"/>
                  </a:lnTo>
                  <a:lnTo>
                    <a:pt x="11095" y="10510"/>
                  </a:lnTo>
                  <a:lnTo>
                    <a:pt x="10456" y="10418"/>
                  </a:lnTo>
                  <a:lnTo>
                    <a:pt x="9271" y="8899"/>
                  </a:lnTo>
                  <a:close/>
                  <a:moveTo>
                    <a:pt x="15928" y="9811"/>
                  </a:moveTo>
                  <a:lnTo>
                    <a:pt x="14408" y="10966"/>
                  </a:lnTo>
                  <a:lnTo>
                    <a:pt x="13769" y="10874"/>
                  </a:lnTo>
                  <a:lnTo>
                    <a:pt x="14590" y="9811"/>
                  </a:lnTo>
                  <a:close/>
                  <a:moveTo>
                    <a:pt x="10213" y="11999"/>
                  </a:moveTo>
                  <a:lnTo>
                    <a:pt x="10882" y="12060"/>
                  </a:lnTo>
                  <a:lnTo>
                    <a:pt x="10031" y="13124"/>
                  </a:lnTo>
                  <a:lnTo>
                    <a:pt x="8693" y="13124"/>
                  </a:lnTo>
                  <a:lnTo>
                    <a:pt x="10213" y="11999"/>
                  </a:lnTo>
                  <a:close/>
                  <a:moveTo>
                    <a:pt x="13496" y="12455"/>
                  </a:moveTo>
                  <a:lnTo>
                    <a:pt x="14134" y="12516"/>
                  </a:lnTo>
                  <a:lnTo>
                    <a:pt x="15320" y="14036"/>
                  </a:lnTo>
                  <a:lnTo>
                    <a:pt x="14013" y="13701"/>
                  </a:lnTo>
                  <a:lnTo>
                    <a:pt x="13496" y="12455"/>
                  </a:lnTo>
                  <a:close/>
                  <a:moveTo>
                    <a:pt x="12098" y="13002"/>
                  </a:moveTo>
                  <a:lnTo>
                    <a:pt x="12614" y="14279"/>
                  </a:lnTo>
                  <a:lnTo>
                    <a:pt x="11703" y="15798"/>
                  </a:lnTo>
                  <a:lnTo>
                    <a:pt x="11247" y="14066"/>
                  </a:lnTo>
                  <a:lnTo>
                    <a:pt x="12098" y="13002"/>
                  </a:lnTo>
                  <a:close/>
                  <a:moveTo>
                    <a:pt x="7916" y="0"/>
                  </a:moveTo>
                  <a:cubicBezTo>
                    <a:pt x="7821" y="0"/>
                    <a:pt x="7723" y="17"/>
                    <a:pt x="7630" y="54"/>
                  </a:cubicBezTo>
                  <a:cubicBezTo>
                    <a:pt x="7265" y="206"/>
                    <a:pt x="7082" y="661"/>
                    <a:pt x="7234" y="1057"/>
                  </a:cubicBezTo>
                  <a:lnTo>
                    <a:pt x="8237" y="3640"/>
                  </a:lnTo>
                  <a:lnTo>
                    <a:pt x="6961" y="3063"/>
                  </a:lnTo>
                  <a:cubicBezTo>
                    <a:pt x="6861" y="3024"/>
                    <a:pt x="6757" y="3005"/>
                    <a:pt x="6654" y="3005"/>
                  </a:cubicBezTo>
                  <a:cubicBezTo>
                    <a:pt x="6352" y="3005"/>
                    <a:pt x="6064" y="3170"/>
                    <a:pt x="5927" y="3488"/>
                  </a:cubicBezTo>
                  <a:cubicBezTo>
                    <a:pt x="5775" y="3853"/>
                    <a:pt x="5927" y="4309"/>
                    <a:pt x="6353" y="4491"/>
                  </a:cubicBezTo>
                  <a:lnTo>
                    <a:pt x="9089" y="5646"/>
                  </a:lnTo>
                  <a:lnTo>
                    <a:pt x="9848" y="7501"/>
                  </a:lnTo>
                  <a:lnTo>
                    <a:pt x="7538" y="6862"/>
                  </a:lnTo>
                  <a:cubicBezTo>
                    <a:pt x="7471" y="6842"/>
                    <a:pt x="7401" y="6832"/>
                    <a:pt x="7330" y="6832"/>
                  </a:cubicBezTo>
                  <a:cubicBezTo>
                    <a:pt x="7082" y="6832"/>
                    <a:pt x="6829" y="6953"/>
                    <a:pt x="6687" y="7166"/>
                  </a:cubicBezTo>
                  <a:cubicBezTo>
                    <a:pt x="6505" y="7440"/>
                    <a:pt x="6505" y="7804"/>
                    <a:pt x="6718" y="8078"/>
                  </a:cubicBezTo>
                  <a:lnTo>
                    <a:pt x="8268" y="10175"/>
                  </a:lnTo>
                  <a:lnTo>
                    <a:pt x="5836" y="9811"/>
                  </a:lnTo>
                  <a:lnTo>
                    <a:pt x="4073" y="7440"/>
                  </a:lnTo>
                  <a:cubicBezTo>
                    <a:pt x="3914" y="7227"/>
                    <a:pt x="3682" y="7118"/>
                    <a:pt x="3456" y="7118"/>
                  </a:cubicBezTo>
                  <a:cubicBezTo>
                    <a:pt x="3295" y="7118"/>
                    <a:pt x="3136" y="7174"/>
                    <a:pt x="3009" y="7288"/>
                  </a:cubicBezTo>
                  <a:cubicBezTo>
                    <a:pt x="2675" y="7531"/>
                    <a:pt x="2584" y="8048"/>
                    <a:pt x="2857" y="8352"/>
                  </a:cubicBezTo>
                  <a:lnTo>
                    <a:pt x="3678" y="9476"/>
                  </a:lnTo>
                  <a:lnTo>
                    <a:pt x="942" y="9111"/>
                  </a:lnTo>
                  <a:cubicBezTo>
                    <a:pt x="895" y="9100"/>
                    <a:pt x="847" y="9095"/>
                    <a:pt x="800" y="9095"/>
                  </a:cubicBezTo>
                  <a:cubicBezTo>
                    <a:pt x="457" y="9095"/>
                    <a:pt x="145" y="9375"/>
                    <a:pt x="91" y="9750"/>
                  </a:cubicBezTo>
                  <a:cubicBezTo>
                    <a:pt x="0" y="10175"/>
                    <a:pt x="304" y="10540"/>
                    <a:pt x="730" y="10631"/>
                  </a:cubicBezTo>
                  <a:lnTo>
                    <a:pt x="3465" y="10996"/>
                  </a:lnTo>
                  <a:lnTo>
                    <a:pt x="2310" y="11847"/>
                  </a:lnTo>
                  <a:cubicBezTo>
                    <a:pt x="1976" y="12090"/>
                    <a:pt x="1915" y="12607"/>
                    <a:pt x="2158" y="12911"/>
                  </a:cubicBezTo>
                  <a:cubicBezTo>
                    <a:pt x="2324" y="13119"/>
                    <a:pt x="2547" y="13213"/>
                    <a:pt x="2769" y="13213"/>
                  </a:cubicBezTo>
                  <a:cubicBezTo>
                    <a:pt x="2872" y="13213"/>
                    <a:pt x="2974" y="13193"/>
                    <a:pt x="3070" y="13154"/>
                  </a:cubicBezTo>
                  <a:cubicBezTo>
                    <a:pt x="3161" y="13124"/>
                    <a:pt x="3192" y="13093"/>
                    <a:pt x="3283" y="13063"/>
                  </a:cubicBezTo>
                  <a:lnTo>
                    <a:pt x="5623" y="11270"/>
                  </a:lnTo>
                  <a:lnTo>
                    <a:pt x="8055" y="11604"/>
                  </a:lnTo>
                  <a:lnTo>
                    <a:pt x="5958" y="13154"/>
                  </a:lnTo>
                  <a:cubicBezTo>
                    <a:pt x="5715" y="13367"/>
                    <a:pt x="5593" y="13701"/>
                    <a:pt x="5715" y="14036"/>
                  </a:cubicBezTo>
                  <a:cubicBezTo>
                    <a:pt x="5806" y="14340"/>
                    <a:pt x="6079" y="14583"/>
                    <a:pt x="6414" y="14583"/>
                  </a:cubicBezTo>
                  <a:lnTo>
                    <a:pt x="8845" y="14613"/>
                  </a:lnTo>
                  <a:lnTo>
                    <a:pt x="7630" y="16163"/>
                  </a:lnTo>
                  <a:lnTo>
                    <a:pt x="4712" y="16558"/>
                  </a:lnTo>
                  <a:cubicBezTo>
                    <a:pt x="4286" y="16589"/>
                    <a:pt x="3982" y="17014"/>
                    <a:pt x="4043" y="17409"/>
                  </a:cubicBezTo>
                  <a:cubicBezTo>
                    <a:pt x="4072" y="17815"/>
                    <a:pt x="4460" y="18111"/>
                    <a:pt x="4839" y="18111"/>
                  </a:cubicBezTo>
                  <a:cubicBezTo>
                    <a:pt x="4857" y="18111"/>
                    <a:pt x="4876" y="18110"/>
                    <a:pt x="4894" y="18109"/>
                  </a:cubicBezTo>
                  <a:lnTo>
                    <a:pt x="6323" y="17896"/>
                  </a:lnTo>
                  <a:lnTo>
                    <a:pt x="6323" y="17896"/>
                  </a:lnTo>
                  <a:lnTo>
                    <a:pt x="4590" y="20084"/>
                  </a:lnTo>
                  <a:cubicBezTo>
                    <a:pt x="4347" y="20419"/>
                    <a:pt x="4408" y="20905"/>
                    <a:pt x="4742" y="21179"/>
                  </a:cubicBezTo>
                  <a:cubicBezTo>
                    <a:pt x="4896" y="21294"/>
                    <a:pt x="5075" y="21336"/>
                    <a:pt x="5239" y="21336"/>
                  </a:cubicBezTo>
                  <a:cubicBezTo>
                    <a:pt x="5334" y="21336"/>
                    <a:pt x="5424" y="21322"/>
                    <a:pt x="5502" y="21300"/>
                  </a:cubicBezTo>
                  <a:cubicBezTo>
                    <a:pt x="5623" y="21270"/>
                    <a:pt x="5745" y="21179"/>
                    <a:pt x="5806" y="21057"/>
                  </a:cubicBezTo>
                  <a:lnTo>
                    <a:pt x="7538" y="18868"/>
                  </a:lnTo>
                  <a:lnTo>
                    <a:pt x="7721" y="20267"/>
                  </a:lnTo>
                  <a:cubicBezTo>
                    <a:pt x="7750" y="20673"/>
                    <a:pt x="8138" y="20968"/>
                    <a:pt x="8543" y="20968"/>
                  </a:cubicBezTo>
                  <a:cubicBezTo>
                    <a:pt x="8563" y="20968"/>
                    <a:pt x="8583" y="20967"/>
                    <a:pt x="8602" y="20966"/>
                  </a:cubicBezTo>
                  <a:cubicBezTo>
                    <a:pt x="8663" y="20966"/>
                    <a:pt x="8754" y="20905"/>
                    <a:pt x="8785" y="20905"/>
                  </a:cubicBezTo>
                  <a:cubicBezTo>
                    <a:pt x="9089" y="20814"/>
                    <a:pt x="9301" y="20449"/>
                    <a:pt x="9271" y="20115"/>
                  </a:cubicBezTo>
                  <a:lnTo>
                    <a:pt x="8906" y="17197"/>
                  </a:lnTo>
                  <a:lnTo>
                    <a:pt x="10122" y="15647"/>
                  </a:lnTo>
                  <a:lnTo>
                    <a:pt x="10730" y="17957"/>
                  </a:lnTo>
                  <a:cubicBezTo>
                    <a:pt x="10791" y="18261"/>
                    <a:pt x="11064" y="18473"/>
                    <a:pt x="11368" y="18534"/>
                  </a:cubicBezTo>
                  <a:cubicBezTo>
                    <a:pt x="11394" y="18537"/>
                    <a:pt x="11420" y="18538"/>
                    <a:pt x="11445" y="18538"/>
                  </a:cubicBezTo>
                  <a:cubicBezTo>
                    <a:pt x="11722" y="18538"/>
                    <a:pt x="11989" y="18389"/>
                    <a:pt x="12128" y="18139"/>
                  </a:cubicBezTo>
                  <a:lnTo>
                    <a:pt x="13374" y="16042"/>
                  </a:lnTo>
                  <a:lnTo>
                    <a:pt x="14134" y="17926"/>
                  </a:lnTo>
                  <a:lnTo>
                    <a:pt x="13010" y="20662"/>
                  </a:lnTo>
                  <a:cubicBezTo>
                    <a:pt x="12858" y="21027"/>
                    <a:pt x="13010" y="21482"/>
                    <a:pt x="13405" y="21665"/>
                  </a:cubicBezTo>
                  <a:cubicBezTo>
                    <a:pt x="13506" y="21704"/>
                    <a:pt x="13611" y="21723"/>
                    <a:pt x="13715" y="21723"/>
                  </a:cubicBezTo>
                  <a:cubicBezTo>
                    <a:pt x="14016" y="21723"/>
                    <a:pt x="14303" y="21563"/>
                    <a:pt x="14438" y="21270"/>
                  </a:cubicBezTo>
                  <a:lnTo>
                    <a:pt x="14985" y="19963"/>
                  </a:lnTo>
                  <a:lnTo>
                    <a:pt x="15988" y="22546"/>
                  </a:lnTo>
                  <a:cubicBezTo>
                    <a:pt x="16104" y="22848"/>
                    <a:pt x="16397" y="23025"/>
                    <a:pt x="16704" y="23025"/>
                  </a:cubicBezTo>
                  <a:cubicBezTo>
                    <a:pt x="16800" y="23025"/>
                    <a:pt x="16898" y="23008"/>
                    <a:pt x="16991" y="22972"/>
                  </a:cubicBezTo>
                  <a:cubicBezTo>
                    <a:pt x="17356" y="22820"/>
                    <a:pt x="17569" y="22364"/>
                    <a:pt x="17417" y="21969"/>
                  </a:cubicBezTo>
                  <a:lnTo>
                    <a:pt x="16383" y="19385"/>
                  </a:lnTo>
                  <a:lnTo>
                    <a:pt x="17660" y="19932"/>
                  </a:lnTo>
                  <a:cubicBezTo>
                    <a:pt x="17766" y="19963"/>
                    <a:pt x="17873" y="19978"/>
                    <a:pt x="17975" y="19978"/>
                  </a:cubicBezTo>
                  <a:cubicBezTo>
                    <a:pt x="18078" y="19978"/>
                    <a:pt x="18177" y="19963"/>
                    <a:pt x="18268" y="19932"/>
                  </a:cubicBezTo>
                  <a:cubicBezTo>
                    <a:pt x="18481" y="19841"/>
                    <a:pt x="18633" y="19689"/>
                    <a:pt x="18694" y="19507"/>
                  </a:cubicBezTo>
                  <a:cubicBezTo>
                    <a:pt x="18846" y="19142"/>
                    <a:pt x="18694" y="18686"/>
                    <a:pt x="18268" y="18473"/>
                  </a:cubicBezTo>
                  <a:lnTo>
                    <a:pt x="15532" y="17349"/>
                  </a:lnTo>
                  <a:lnTo>
                    <a:pt x="14773" y="15495"/>
                  </a:lnTo>
                  <a:lnTo>
                    <a:pt x="17113" y="16133"/>
                  </a:lnTo>
                  <a:cubicBezTo>
                    <a:pt x="17176" y="16145"/>
                    <a:pt x="17244" y="16153"/>
                    <a:pt x="17313" y="16153"/>
                  </a:cubicBezTo>
                  <a:cubicBezTo>
                    <a:pt x="17411" y="16153"/>
                    <a:pt x="17510" y="16138"/>
                    <a:pt x="17599" y="16102"/>
                  </a:cubicBezTo>
                  <a:cubicBezTo>
                    <a:pt x="17751" y="16042"/>
                    <a:pt x="17873" y="15950"/>
                    <a:pt x="17934" y="15829"/>
                  </a:cubicBezTo>
                  <a:cubicBezTo>
                    <a:pt x="18116" y="15555"/>
                    <a:pt x="18116" y="15191"/>
                    <a:pt x="17903" y="14917"/>
                  </a:cubicBezTo>
                  <a:lnTo>
                    <a:pt x="16353" y="12820"/>
                  </a:lnTo>
                  <a:lnTo>
                    <a:pt x="18785" y="13154"/>
                  </a:lnTo>
                  <a:lnTo>
                    <a:pt x="20548" y="15525"/>
                  </a:lnTo>
                  <a:cubicBezTo>
                    <a:pt x="20724" y="15745"/>
                    <a:pt x="20963" y="15837"/>
                    <a:pt x="21197" y="15837"/>
                  </a:cubicBezTo>
                  <a:cubicBezTo>
                    <a:pt x="21287" y="15837"/>
                    <a:pt x="21375" y="15824"/>
                    <a:pt x="21460" y="15798"/>
                  </a:cubicBezTo>
                  <a:cubicBezTo>
                    <a:pt x="21551" y="15738"/>
                    <a:pt x="21581" y="15707"/>
                    <a:pt x="21672" y="15677"/>
                  </a:cubicBezTo>
                  <a:cubicBezTo>
                    <a:pt x="22007" y="15403"/>
                    <a:pt x="22067" y="14917"/>
                    <a:pt x="21824" y="14613"/>
                  </a:cubicBezTo>
                  <a:lnTo>
                    <a:pt x="20973" y="13458"/>
                  </a:lnTo>
                  <a:lnTo>
                    <a:pt x="23709" y="13853"/>
                  </a:lnTo>
                  <a:cubicBezTo>
                    <a:pt x="23753" y="13862"/>
                    <a:pt x="23795" y="13866"/>
                    <a:pt x="23835" y="13866"/>
                  </a:cubicBezTo>
                  <a:cubicBezTo>
                    <a:pt x="23932" y="13866"/>
                    <a:pt x="24018" y="13844"/>
                    <a:pt x="24104" y="13823"/>
                  </a:cubicBezTo>
                  <a:cubicBezTo>
                    <a:pt x="24347" y="13701"/>
                    <a:pt x="24499" y="13458"/>
                    <a:pt x="24590" y="13215"/>
                  </a:cubicBezTo>
                  <a:cubicBezTo>
                    <a:pt x="24621" y="12759"/>
                    <a:pt x="24317" y="12364"/>
                    <a:pt x="23891" y="12333"/>
                  </a:cubicBezTo>
                  <a:lnTo>
                    <a:pt x="21156" y="11938"/>
                  </a:lnTo>
                  <a:lnTo>
                    <a:pt x="22311" y="11118"/>
                  </a:lnTo>
                  <a:cubicBezTo>
                    <a:pt x="22645" y="10844"/>
                    <a:pt x="22736" y="10358"/>
                    <a:pt x="22463" y="10054"/>
                  </a:cubicBezTo>
                  <a:cubicBezTo>
                    <a:pt x="22299" y="9854"/>
                    <a:pt x="22059" y="9741"/>
                    <a:pt x="21828" y="9741"/>
                  </a:cubicBezTo>
                  <a:cubicBezTo>
                    <a:pt x="21673" y="9741"/>
                    <a:pt x="21521" y="9792"/>
                    <a:pt x="21399" y="9902"/>
                  </a:cubicBezTo>
                  <a:lnTo>
                    <a:pt x="19028" y="11695"/>
                  </a:lnTo>
                  <a:lnTo>
                    <a:pt x="16596" y="11330"/>
                  </a:lnTo>
                  <a:lnTo>
                    <a:pt x="18694" y="9780"/>
                  </a:lnTo>
                  <a:cubicBezTo>
                    <a:pt x="18967" y="9598"/>
                    <a:pt x="19089" y="9263"/>
                    <a:pt x="18967" y="8899"/>
                  </a:cubicBezTo>
                  <a:cubicBezTo>
                    <a:pt x="18846" y="8595"/>
                    <a:pt x="18572" y="8382"/>
                    <a:pt x="18238" y="8382"/>
                  </a:cubicBezTo>
                  <a:lnTo>
                    <a:pt x="15806" y="8352"/>
                  </a:lnTo>
                  <a:lnTo>
                    <a:pt x="17022" y="6771"/>
                  </a:lnTo>
                  <a:lnTo>
                    <a:pt x="19940" y="6406"/>
                  </a:lnTo>
                  <a:cubicBezTo>
                    <a:pt x="20031" y="6406"/>
                    <a:pt x="20092" y="6376"/>
                    <a:pt x="20153" y="6376"/>
                  </a:cubicBezTo>
                  <a:cubicBezTo>
                    <a:pt x="20457" y="6254"/>
                    <a:pt x="20669" y="5920"/>
                    <a:pt x="20639" y="5555"/>
                  </a:cubicBezTo>
                  <a:cubicBezTo>
                    <a:pt x="20610" y="5178"/>
                    <a:pt x="20221" y="4884"/>
                    <a:pt x="19816" y="4884"/>
                  </a:cubicBezTo>
                  <a:cubicBezTo>
                    <a:pt x="19797" y="4884"/>
                    <a:pt x="19777" y="4885"/>
                    <a:pt x="19757" y="4886"/>
                  </a:cubicBezTo>
                  <a:lnTo>
                    <a:pt x="18359" y="5069"/>
                  </a:lnTo>
                  <a:lnTo>
                    <a:pt x="20061" y="2880"/>
                  </a:lnTo>
                  <a:cubicBezTo>
                    <a:pt x="20335" y="2516"/>
                    <a:pt x="20244" y="2029"/>
                    <a:pt x="19909" y="1756"/>
                  </a:cubicBezTo>
                  <a:cubicBezTo>
                    <a:pt x="19773" y="1656"/>
                    <a:pt x="19606" y="1608"/>
                    <a:pt x="19440" y="1608"/>
                  </a:cubicBezTo>
                  <a:cubicBezTo>
                    <a:pt x="19199" y="1608"/>
                    <a:pt x="18959" y="1710"/>
                    <a:pt x="18815" y="1908"/>
                  </a:cubicBezTo>
                  <a:lnTo>
                    <a:pt x="17083" y="4127"/>
                  </a:lnTo>
                  <a:lnTo>
                    <a:pt x="16900" y="2728"/>
                  </a:lnTo>
                  <a:cubicBezTo>
                    <a:pt x="16871" y="2322"/>
                    <a:pt x="16483" y="2027"/>
                    <a:pt x="16078" y="2027"/>
                  </a:cubicBezTo>
                  <a:cubicBezTo>
                    <a:pt x="16058" y="2027"/>
                    <a:pt x="16038" y="2028"/>
                    <a:pt x="16019" y="2029"/>
                  </a:cubicBezTo>
                  <a:cubicBezTo>
                    <a:pt x="15624" y="2060"/>
                    <a:pt x="15320" y="2485"/>
                    <a:pt x="15350" y="2911"/>
                  </a:cubicBezTo>
                  <a:lnTo>
                    <a:pt x="15715" y="5829"/>
                  </a:lnTo>
                  <a:lnTo>
                    <a:pt x="14499" y="7379"/>
                  </a:lnTo>
                  <a:lnTo>
                    <a:pt x="13921" y="5069"/>
                  </a:lnTo>
                  <a:cubicBezTo>
                    <a:pt x="13830" y="4765"/>
                    <a:pt x="13557" y="4552"/>
                    <a:pt x="13253" y="4491"/>
                  </a:cubicBezTo>
                  <a:cubicBezTo>
                    <a:pt x="13227" y="4489"/>
                    <a:pt x="13201" y="4488"/>
                    <a:pt x="13176" y="4488"/>
                  </a:cubicBezTo>
                  <a:cubicBezTo>
                    <a:pt x="12898" y="4488"/>
                    <a:pt x="12632" y="4636"/>
                    <a:pt x="12493" y="4886"/>
                  </a:cubicBezTo>
                  <a:lnTo>
                    <a:pt x="11247" y="6984"/>
                  </a:lnTo>
                  <a:lnTo>
                    <a:pt x="10487" y="5099"/>
                  </a:lnTo>
                  <a:lnTo>
                    <a:pt x="11642" y="2364"/>
                  </a:lnTo>
                  <a:cubicBezTo>
                    <a:pt x="11794" y="1999"/>
                    <a:pt x="11642" y="1543"/>
                    <a:pt x="11216" y="1361"/>
                  </a:cubicBezTo>
                  <a:cubicBezTo>
                    <a:pt x="11115" y="1322"/>
                    <a:pt x="11009" y="1303"/>
                    <a:pt x="10906" y="1303"/>
                  </a:cubicBezTo>
                  <a:cubicBezTo>
                    <a:pt x="10605" y="1303"/>
                    <a:pt x="10318" y="1462"/>
                    <a:pt x="10183" y="1756"/>
                  </a:cubicBezTo>
                  <a:lnTo>
                    <a:pt x="9636" y="3063"/>
                  </a:lnTo>
                  <a:lnTo>
                    <a:pt x="8633" y="479"/>
                  </a:lnTo>
                  <a:cubicBezTo>
                    <a:pt x="8517" y="178"/>
                    <a:pt x="8224" y="0"/>
                    <a:pt x="79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131" name="Google Shape;131;p2"/>
          <p:cNvSpPr/>
          <p:nvPr/>
        </p:nvSpPr>
        <p:spPr>
          <a:xfrm>
            <a:off x="1068553" y="141761"/>
            <a:ext cx="267288" cy="276629"/>
          </a:xfrm>
          <a:custGeom>
            <a:avLst/>
            <a:gdLst/>
            <a:ahLst/>
            <a:cxnLst/>
            <a:rect l="l" t="t" r="r" b="b"/>
            <a:pathLst>
              <a:path w="1631" h="1688" extrusionOk="0">
                <a:moveTo>
                  <a:pt x="394" y="0"/>
                </a:moveTo>
                <a:cubicBezTo>
                  <a:pt x="256" y="0"/>
                  <a:pt x="137" y="58"/>
                  <a:pt x="73" y="185"/>
                </a:cubicBezTo>
                <a:cubicBezTo>
                  <a:pt x="1" y="366"/>
                  <a:pt x="146" y="547"/>
                  <a:pt x="291" y="655"/>
                </a:cubicBezTo>
                <a:cubicBezTo>
                  <a:pt x="653" y="945"/>
                  <a:pt x="1142" y="1126"/>
                  <a:pt x="1413" y="1525"/>
                </a:cubicBezTo>
                <a:cubicBezTo>
                  <a:pt x="1450" y="1579"/>
                  <a:pt x="1504" y="1670"/>
                  <a:pt x="1594" y="1688"/>
                </a:cubicBezTo>
                <a:cubicBezTo>
                  <a:pt x="1631" y="1452"/>
                  <a:pt x="1504" y="1108"/>
                  <a:pt x="1413" y="891"/>
                </a:cubicBezTo>
                <a:cubicBezTo>
                  <a:pt x="1268" y="655"/>
                  <a:pt x="1105" y="456"/>
                  <a:pt x="906" y="257"/>
                </a:cubicBezTo>
                <a:cubicBezTo>
                  <a:pt x="798" y="130"/>
                  <a:pt x="616" y="22"/>
                  <a:pt x="454" y="4"/>
                </a:cubicBezTo>
                <a:cubicBezTo>
                  <a:pt x="433" y="1"/>
                  <a:pt x="414" y="0"/>
                  <a:pt x="39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2" name="Google Shape;132;p2"/>
          <p:cNvSpPr/>
          <p:nvPr/>
        </p:nvSpPr>
        <p:spPr>
          <a:xfrm rot="-1051434">
            <a:off x="7372009" y="4670329"/>
            <a:ext cx="200262" cy="308423"/>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3" name="Google Shape;133;p2"/>
          <p:cNvSpPr/>
          <p:nvPr/>
        </p:nvSpPr>
        <p:spPr>
          <a:xfrm>
            <a:off x="80086" y="1790945"/>
            <a:ext cx="304817" cy="199770"/>
          </a:xfrm>
          <a:custGeom>
            <a:avLst/>
            <a:gdLst/>
            <a:ahLst/>
            <a:cxnLst/>
            <a:rect l="l" t="t" r="r" b="b"/>
            <a:pathLst>
              <a:path w="1860" h="1219" extrusionOk="0">
                <a:moveTo>
                  <a:pt x="1456" y="1"/>
                </a:moveTo>
                <a:cubicBezTo>
                  <a:pt x="1240" y="1"/>
                  <a:pt x="976" y="79"/>
                  <a:pt x="870" y="132"/>
                </a:cubicBezTo>
                <a:cubicBezTo>
                  <a:pt x="616" y="259"/>
                  <a:pt x="381" y="476"/>
                  <a:pt x="236" y="675"/>
                </a:cubicBezTo>
                <a:cubicBezTo>
                  <a:pt x="91" y="838"/>
                  <a:pt x="19" y="1056"/>
                  <a:pt x="1" y="1219"/>
                </a:cubicBezTo>
                <a:cubicBezTo>
                  <a:pt x="200" y="1110"/>
                  <a:pt x="417" y="1038"/>
                  <a:pt x="616" y="965"/>
                </a:cubicBezTo>
                <a:cubicBezTo>
                  <a:pt x="906" y="875"/>
                  <a:pt x="1196" y="802"/>
                  <a:pt x="1449" y="675"/>
                </a:cubicBezTo>
                <a:cubicBezTo>
                  <a:pt x="1594" y="603"/>
                  <a:pt x="1703" y="513"/>
                  <a:pt x="1739" y="386"/>
                </a:cubicBezTo>
                <a:cubicBezTo>
                  <a:pt x="1860" y="88"/>
                  <a:pt x="1685" y="1"/>
                  <a:pt x="145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3" name="Google Shape;143;p2"/>
          <p:cNvSpPr txBox="1">
            <a:spLocks noGrp="1"/>
          </p:cNvSpPr>
          <p:nvPr>
            <p:ph type="ctrTitle"/>
          </p:nvPr>
        </p:nvSpPr>
        <p:spPr>
          <a:xfrm>
            <a:off x="713225" y="1414225"/>
            <a:ext cx="4497000" cy="1961100"/>
          </a:xfrm>
          <a:prstGeom prst="rect">
            <a:avLst/>
          </a:prstGeom>
        </p:spPr>
        <p:txBody>
          <a:bodyPr spcFirstLastPara="1" wrap="square" lIns="91425" tIns="91425" rIns="91425" bIns="91425" anchor="ctr" anchorCtr="0">
            <a:noAutofit/>
          </a:bodyPr>
          <a:lstStyle>
            <a:lvl1pPr lvl="0">
              <a:lnSpc>
                <a:spcPct val="90000"/>
              </a:lnSpc>
              <a:spcBef>
                <a:spcPts val="0"/>
              </a:spcBef>
              <a:spcAft>
                <a:spcPts val="0"/>
              </a:spcAft>
              <a:buClr>
                <a:srgbClr val="191919"/>
              </a:buClr>
              <a:buSzPts val="5200"/>
              <a:buNone/>
              <a:defRPr sz="7000"/>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p:txBody>
      </p:sp>
      <p:sp>
        <p:nvSpPr>
          <p:cNvPr id="144" name="Google Shape;144;p2"/>
          <p:cNvSpPr txBox="1">
            <a:spLocks noGrp="1"/>
          </p:cNvSpPr>
          <p:nvPr>
            <p:ph type="subTitle" idx="1"/>
          </p:nvPr>
        </p:nvSpPr>
        <p:spPr>
          <a:xfrm>
            <a:off x="713225" y="3374975"/>
            <a:ext cx="4344600" cy="354300"/>
          </a:xfrm>
          <a:prstGeom prst="rect">
            <a:avLst/>
          </a:prstGeom>
          <a:ln>
            <a:noFill/>
          </a:ln>
        </p:spPr>
        <p:txBody>
          <a:bodyPr spcFirstLastPara="1" wrap="square" lIns="91425" tIns="91425" rIns="91425" bIns="91425" anchor="ctr" anchorCtr="0">
            <a:noAutofit/>
          </a:bodyPr>
          <a:lstStyle>
            <a:lvl1pPr lvl="0">
              <a:lnSpc>
                <a:spcPct val="100000"/>
              </a:lnSpc>
              <a:spcBef>
                <a:spcPts val="0"/>
              </a:spcBef>
              <a:spcAft>
                <a:spcPts val="0"/>
              </a:spcAft>
              <a:buSzPts val="1400"/>
              <a:buNone/>
              <a:defRPr sz="1600">
                <a:latin typeface="Montserrat Medium"/>
                <a:ea typeface="Montserrat Medium"/>
                <a:cs typeface="Montserrat Medium"/>
                <a:sym typeface="Montserrat Medium"/>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matchingName="Section header">
  <p:cSld name="Section header">
    <p:spTree>
      <p:nvGrpSpPr>
        <p:cNvPr id="1" name="Shape 145"/>
        <p:cNvGrpSpPr/>
        <p:nvPr/>
      </p:nvGrpSpPr>
      <p:grpSpPr>
        <a:xfrm>
          <a:off x="0" y="0"/>
          <a:ext cx="0" cy="0"/>
          <a:chOff x="0" y="0"/>
          <a:chExt cx="0" cy="0"/>
        </a:xfrm>
      </p:grpSpPr>
      <p:grpSp>
        <p:nvGrpSpPr>
          <p:cNvPr id="91" name="Google Shape;9;p2"/>
          <p:cNvGrpSpPr/>
          <p:nvPr userDrawn="1"/>
        </p:nvGrpSpPr>
        <p:grpSpPr>
          <a:xfrm>
            <a:off x="-15825" y="0"/>
            <a:ext cx="9051984" cy="5143500"/>
            <a:chOff x="232275" y="221325"/>
            <a:chExt cx="8620125" cy="4563850"/>
          </a:xfrm>
        </p:grpSpPr>
        <p:sp>
          <p:nvSpPr>
            <p:cNvPr id="92" name="Google Shape;10;p2"/>
            <p:cNvSpPr/>
            <p:nvPr/>
          </p:nvSpPr>
          <p:spPr>
            <a:xfrm>
              <a:off x="291600" y="358375"/>
              <a:ext cx="8560800" cy="4426800"/>
            </a:xfrm>
            <a:prstGeom prst="roundRect">
              <a:avLst>
                <a:gd name="adj" fmla="val 4381"/>
              </a:avLst>
            </a:prstGeom>
            <a:solidFill>
              <a:schemeClr val="accent4">
                <a:lumMod val="90000"/>
              </a:schemeClr>
            </a:solidFill>
            <a:ln>
              <a:noFill/>
            </a:ln>
            <a:effectLst>
              <a:outerShdw dist="57150" dir="5460000" algn="bl" rotWithShape="0">
                <a:srgbClr val="4A8196">
                  <a:alpha val="33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93" name="Google Shape;11;p2"/>
            <p:cNvSpPr/>
            <p:nvPr/>
          </p:nvSpPr>
          <p:spPr>
            <a:xfrm>
              <a:off x="3512725" y="221325"/>
              <a:ext cx="307500" cy="329700"/>
            </a:xfrm>
            <a:prstGeom prst="round2SameRect">
              <a:avLst>
                <a:gd name="adj1" fmla="val 16667"/>
                <a:gd name="adj2" fmla="val 0"/>
              </a:avLst>
            </a:prstGeom>
            <a:solidFill>
              <a:srgbClr val="8DCEC9"/>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94" name="Google Shape;12;p2"/>
            <p:cNvSpPr/>
            <p:nvPr/>
          </p:nvSpPr>
          <p:spPr>
            <a:xfrm>
              <a:off x="7420850" y="221325"/>
              <a:ext cx="307500" cy="329700"/>
            </a:xfrm>
            <a:prstGeom prst="round2SameRect">
              <a:avLst>
                <a:gd name="adj1" fmla="val 16667"/>
                <a:gd name="adj2" fmla="val 0"/>
              </a:avLst>
            </a:prstGeom>
            <a:solidFill>
              <a:srgbClr val="935638"/>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95" name="Google Shape;13;p2"/>
            <p:cNvSpPr/>
            <p:nvPr/>
          </p:nvSpPr>
          <p:spPr>
            <a:xfrm>
              <a:off x="1402225" y="221325"/>
              <a:ext cx="307500" cy="329700"/>
            </a:xfrm>
            <a:prstGeom prst="round2SameRect">
              <a:avLst>
                <a:gd name="adj1" fmla="val 16667"/>
                <a:gd name="adj2" fmla="val 0"/>
              </a:avLst>
            </a:prstGeom>
            <a:solidFill>
              <a:srgbClr val="8DCEC9"/>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96" name="Google Shape;14;p2"/>
            <p:cNvSpPr/>
            <p:nvPr/>
          </p:nvSpPr>
          <p:spPr>
            <a:xfrm>
              <a:off x="2105725" y="221325"/>
              <a:ext cx="307500" cy="329700"/>
            </a:xfrm>
            <a:prstGeom prst="round2SameRect">
              <a:avLst>
                <a:gd name="adj1" fmla="val 16667"/>
                <a:gd name="adj2" fmla="val 0"/>
              </a:avLst>
            </a:prstGeom>
            <a:solidFill>
              <a:srgbClr val="ED5B4C"/>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97" name="Google Shape;15;p2"/>
            <p:cNvSpPr/>
            <p:nvPr/>
          </p:nvSpPr>
          <p:spPr>
            <a:xfrm>
              <a:off x="2809225" y="221325"/>
              <a:ext cx="307500" cy="329700"/>
            </a:xfrm>
            <a:prstGeom prst="round2SameRect">
              <a:avLst>
                <a:gd name="adj1" fmla="val 16667"/>
                <a:gd name="adj2" fmla="val 0"/>
              </a:avLst>
            </a:prstGeom>
            <a:solidFill>
              <a:srgbClr val="EE8148"/>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98" name="Google Shape;16;p2"/>
            <p:cNvSpPr/>
            <p:nvPr/>
          </p:nvSpPr>
          <p:spPr>
            <a:xfrm>
              <a:off x="500400" y="551125"/>
              <a:ext cx="8143200" cy="4041300"/>
            </a:xfrm>
            <a:prstGeom prst="roundRect">
              <a:avLst>
                <a:gd name="adj" fmla="val 2751"/>
              </a:avLst>
            </a:prstGeom>
            <a:solidFill>
              <a:srgbClr val="FFFFFF"/>
            </a:solidFill>
            <a:ln>
              <a:noFill/>
            </a:ln>
            <a:effectLst>
              <a:outerShdw dist="47625" dir="5460000" algn="bl" rotWithShape="0">
                <a:srgbClr val="000000">
                  <a:alpha val="2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grpSp>
          <p:nvGrpSpPr>
            <p:cNvPr id="99" name="Google Shape;17;p2"/>
            <p:cNvGrpSpPr/>
            <p:nvPr/>
          </p:nvGrpSpPr>
          <p:grpSpPr>
            <a:xfrm>
              <a:off x="232275" y="951957"/>
              <a:ext cx="417113" cy="326311"/>
              <a:chOff x="232275" y="833775"/>
              <a:chExt cx="417113" cy="326311"/>
            </a:xfrm>
          </p:grpSpPr>
          <p:sp>
            <p:nvSpPr>
              <p:cNvPr id="115" name="Google Shape;18;p2"/>
              <p:cNvSpPr/>
              <p:nvPr/>
            </p:nvSpPr>
            <p:spPr>
              <a:xfrm>
                <a:off x="534188" y="833775"/>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16" name="Google Shape;19;p2"/>
              <p:cNvSpPr/>
              <p:nvPr/>
            </p:nvSpPr>
            <p:spPr>
              <a:xfrm>
                <a:off x="232275" y="860025"/>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17" name="Google Shape;20;p2"/>
              <p:cNvSpPr/>
              <p:nvPr/>
            </p:nvSpPr>
            <p:spPr>
              <a:xfrm>
                <a:off x="534188" y="1044886"/>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18" name="Google Shape;21;p2"/>
              <p:cNvSpPr/>
              <p:nvPr/>
            </p:nvSpPr>
            <p:spPr>
              <a:xfrm>
                <a:off x="232275" y="1071092"/>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100" name="Google Shape;22;p2"/>
            <p:cNvGrpSpPr/>
            <p:nvPr/>
          </p:nvGrpSpPr>
          <p:grpSpPr>
            <a:xfrm>
              <a:off x="232275" y="1923049"/>
              <a:ext cx="417113" cy="326311"/>
              <a:chOff x="232275" y="1875237"/>
              <a:chExt cx="417113" cy="326311"/>
            </a:xfrm>
          </p:grpSpPr>
          <p:sp>
            <p:nvSpPr>
              <p:cNvPr id="111" name="Google Shape;23;p2"/>
              <p:cNvSpPr/>
              <p:nvPr/>
            </p:nvSpPr>
            <p:spPr>
              <a:xfrm>
                <a:off x="534188" y="1875237"/>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12" name="Google Shape;24;p2"/>
              <p:cNvSpPr/>
              <p:nvPr/>
            </p:nvSpPr>
            <p:spPr>
              <a:xfrm>
                <a:off x="232275" y="1901479"/>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13" name="Google Shape;25;p2"/>
              <p:cNvSpPr/>
              <p:nvPr/>
            </p:nvSpPr>
            <p:spPr>
              <a:xfrm>
                <a:off x="534188" y="2086349"/>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14" name="Google Shape;26;p2"/>
              <p:cNvSpPr/>
              <p:nvPr/>
            </p:nvSpPr>
            <p:spPr>
              <a:xfrm>
                <a:off x="232275" y="2112546"/>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101" name="Google Shape;27;p2"/>
            <p:cNvGrpSpPr/>
            <p:nvPr/>
          </p:nvGrpSpPr>
          <p:grpSpPr>
            <a:xfrm>
              <a:off x="232275" y="2894140"/>
              <a:ext cx="417113" cy="326311"/>
              <a:chOff x="232275" y="2916700"/>
              <a:chExt cx="417113" cy="326311"/>
            </a:xfrm>
          </p:grpSpPr>
          <p:sp>
            <p:nvSpPr>
              <p:cNvPr id="107" name="Google Shape;28;p2"/>
              <p:cNvSpPr/>
              <p:nvPr/>
            </p:nvSpPr>
            <p:spPr>
              <a:xfrm>
                <a:off x="534188" y="2916700"/>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08" name="Google Shape;29;p2"/>
              <p:cNvSpPr/>
              <p:nvPr/>
            </p:nvSpPr>
            <p:spPr>
              <a:xfrm>
                <a:off x="232275" y="2942934"/>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09" name="Google Shape;30;p2"/>
              <p:cNvSpPr/>
              <p:nvPr/>
            </p:nvSpPr>
            <p:spPr>
              <a:xfrm>
                <a:off x="534188" y="3127811"/>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10" name="Google Shape;31;p2"/>
              <p:cNvSpPr/>
              <p:nvPr/>
            </p:nvSpPr>
            <p:spPr>
              <a:xfrm>
                <a:off x="232275" y="3154000"/>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102" name="Google Shape;32;p2"/>
            <p:cNvGrpSpPr/>
            <p:nvPr/>
          </p:nvGrpSpPr>
          <p:grpSpPr>
            <a:xfrm>
              <a:off x="232275" y="3865232"/>
              <a:ext cx="417113" cy="326311"/>
              <a:chOff x="232275" y="3747050"/>
              <a:chExt cx="417113" cy="326311"/>
            </a:xfrm>
          </p:grpSpPr>
          <p:sp>
            <p:nvSpPr>
              <p:cNvPr id="103" name="Google Shape;33;p2"/>
              <p:cNvSpPr/>
              <p:nvPr/>
            </p:nvSpPr>
            <p:spPr>
              <a:xfrm>
                <a:off x="534188" y="3747050"/>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04" name="Google Shape;34;p2"/>
              <p:cNvSpPr/>
              <p:nvPr/>
            </p:nvSpPr>
            <p:spPr>
              <a:xfrm>
                <a:off x="232275" y="3773284"/>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05" name="Google Shape;35;p2"/>
              <p:cNvSpPr/>
              <p:nvPr/>
            </p:nvSpPr>
            <p:spPr>
              <a:xfrm>
                <a:off x="534188" y="3958161"/>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106" name="Google Shape;36;p2"/>
              <p:cNvSpPr/>
              <p:nvPr/>
            </p:nvSpPr>
            <p:spPr>
              <a:xfrm>
                <a:off x="232275" y="3984350"/>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grpSp>
      </p:grpSp>
      <p:pic>
        <p:nvPicPr>
          <p:cNvPr id="119" name="图片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flipV="1">
            <a:off x="2000250" y="-2000250"/>
            <a:ext cx="5143500" cy="9144000"/>
          </a:xfrm>
          <a:prstGeom prst="rect">
            <a:avLst/>
          </a:prstGeom>
        </p:spPr>
      </p:pic>
      <p:sp>
        <p:nvSpPr>
          <p:cNvPr id="167" name="Google Shape;167;p3"/>
          <p:cNvSpPr/>
          <p:nvPr/>
        </p:nvSpPr>
        <p:spPr>
          <a:xfrm rot="-1051434">
            <a:off x="814984" y="131541"/>
            <a:ext cx="200262" cy="308423"/>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8" name="Google Shape;168;p3"/>
          <p:cNvSpPr/>
          <p:nvPr/>
        </p:nvSpPr>
        <p:spPr>
          <a:xfrm rot="2966374" flipH="1">
            <a:off x="7820012" y="4635718"/>
            <a:ext cx="200261" cy="308421"/>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69" name="Google Shape;169;p3"/>
          <p:cNvSpPr txBox="1">
            <a:spLocks noGrp="1"/>
          </p:cNvSpPr>
          <p:nvPr>
            <p:ph type="title"/>
          </p:nvPr>
        </p:nvSpPr>
        <p:spPr>
          <a:xfrm>
            <a:off x="4574350" y="2198125"/>
            <a:ext cx="3858900" cy="841800"/>
          </a:xfrm>
          <a:prstGeom prst="rect">
            <a:avLst/>
          </a:prstGeom>
          <a:ln>
            <a:noFill/>
          </a:ln>
        </p:spPr>
        <p:txBody>
          <a:bodyPr spcFirstLastPara="1" wrap="square" lIns="91425" tIns="91425" rIns="91425" bIns="91425" anchor="ctr" anchorCtr="0">
            <a:noAutofit/>
          </a:bodyPr>
          <a:lstStyle>
            <a:lvl1pPr lvl="0">
              <a:spcBef>
                <a:spcPts val="0"/>
              </a:spcBef>
              <a:spcAft>
                <a:spcPts val="0"/>
              </a:spcAft>
              <a:buSzPts val="3600"/>
              <a:buNone/>
              <a:defRPr sz="48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70" name="Google Shape;170;p3"/>
          <p:cNvSpPr txBox="1">
            <a:spLocks noGrp="1"/>
          </p:cNvSpPr>
          <p:nvPr>
            <p:ph type="title" idx="2" hasCustomPrompt="1"/>
          </p:nvPr>
        </p:nvSpPr>
        <p:spPr>
          <a:xfrm>
            <a:off x="4574350" y="1107875"/>
            <a:ext cx="13518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7200" b="1">
                <a:solidFill>
                  <a:schemeClr val="accent1"/>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71" name="Google Shape;171;p3"/>
          <p:cNvSpPr txBox="1">
            <a:spLocks noGrp="1"/>
          </p:cNvSpPr>
          <p:nvPr>
            <p:ph type="subTitle" idx="1"/>
          </p:nvPr>
        </p:nvSpPr>
        <p:spPr>
          <a:xfrm>
            <a:off x="4574350" y="3039925"/>
            <a:ext cx="3690900" cy="500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p:txBody>
      </p:sp>
      <p:grpSp>
        <p:nvGrpSpPr>
          <p:cNvPr id="172" name="Google Shape;172;p3"/>
          <p:cNvGrpSpPr/>
          <p:nvPr/>
        </p:nvGrpSpPr>
        <p:grpSpPr>
          <a:xfrm>
            <a:off x="-2" y="203472"/>
            <a:ext cx="9143943" cy="4805236"/>
            <a:chOff x="-2" y="203471"/>
            <a:chExt cx="9143943" cy="4805236"/>
          </a:xfrm>
        </p:grpSpPr>
        <p:sp>
          <p:nvSpPr>
            <p:cNvPr id="173" name="Google Shape;173;p3"/>
            <p:cNvSpPr/>
            <p:nvPr/>
          </p:nvSpPr>
          <p:spPr>
            <a:xfrm>
              <a:off x="2990510" y="4827774"/>
              <a:ext cx="32100" cy="30438"/>
            </a:xfrm>
            <a:custGeom>
              <a:avLst/>
              <a:gdLst/>
              <a:ahLst/>
              <a:cxnLst/>
              <a:rect l="l" t="t" r="r" b="b"/>
              <a:pathLst>
                <a:path w="1004" h="952" extrusionOk="0">
                  <a:moveTo>
                    <a:pt x="478" y="1"/>
                  </a:moveTo>
                  <a:cubicBezTo>
                    <a:pt x="450" y="1"/>
                    <a:pt x="423" y="2"/>
                    <a:pt x="396" y="5"/>
                  </a:cubicBezTo>
                  <a:cubicBezTo>
                    <a:pt x="153" y="36"/>
                    <a:pt x="1" y="309"/>
                    <a:pt x="31" y="583"/>
                  </a:cubicBezTo>
                  <a:cubicBezTo>
                    <a:pt x="59" y="805"/>
                    <a:pt x="290" y="951"/>
                    <a:pt x="539" y="951"/>
                  </a:cubicBezTo>
                  <a:cubicBezTo>
                    <a:pt x="562" y="951"/>
                    <a:pt x="585" y="950"/>
                    <a:pt x="609" y="948"/>
                  </a:cubicBezTo>
                  <a:cubicBezTo>
                    <a:pt x="852" y="917"/>
                    <a:pt x="1004" y="644"/>
                    <a:pt x="973" y="370"/>
                  </a:cubicBezTo>
                  <a:cubicBezTo>
                    <a:pt x="946" y="124"/>
                    <a:pt x="722" y="1"/>
                    <a:pt x="4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4" name="Google Shape;174;p3"/>
            <p:cNvSpPr/>
            <p:nvPr/>
          </p:nvSpPr>
          <p:spPr>
            <a:xfrm>
              <a:off x="3449220" y="4862848"/>
              <a:ext cx="48630" cy="46808"/>
            </a:xfrm>
            <a:custGeom>
              <a:avLst/>
              <a:gdLst/>
              <a:ahLst/>
              <a:cxnLst/>
              <a:rect l="l" t="t" r="r" b="b"/>
              <a:pathLst>
                <a:path w="1521" h="1464" extrusionOk="0">
                  <a:moveTo>
                    <a:pt x="793" y="0"/>
                  </a:moveTo>
                  <a:cubicBezTo>
                    <a:pt x="396" y="0"/>
                    <a:pt x="89" y="293"/>
                    <a:pt x="31" y="641"/>
                  </a:cubicBezTo>
                  <a:cubicBezTo>
                    <a:pt x="0" y="1066"/>
                    <a:pt x="274" y="1401"/>
                    <a:pt x="669" y="1462"/>
                  </a:cubicBezTo>
                  <a:cubicBezTo>
                    <a:pt x="689" y="1463"/>
                    <a:pt x="708" y="1464"/>
                    <a:pt x="728" y="1464"/>
                  </a:cubicBezTo>
                  <a:cubicBezTo>
                    <a:pt x="1125" y="1464"/>
                    <a:pt x="1432" y="1170"/>
                    <a:pt x="1490" y="793"/>
                  </a:cubicBezTo>
                  <a:cubicBezTo>
                    <a:pt x="1520" y="398"/>
                    <a:pt x="1216" y="33"/>
                    <a:pt x="851" y="3"/>
                  </a:cubicBezTo>
                  <a:cubicBezTo>
                    <a:pt x="832" y="1"/>
                    <a:pt x="812" y="0"/>
                    <a:pt x="7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5" name="Google Shape;175;p3"/>
            <p:cNvSpPr/>
            <p:nvPr/>
          </p:nvSpPr>
          <p:spPr>
            <a:xfrm>
              <a:off x="2825308" y="4860642"/>
              <a:ext cx="35010" cy="30853"/>
            </a:xfrm>
            <a:custGeom>
              <a:avLst/>
              <a:gdLst/>
              <a:ahLst/>
              <a:cxnLst/>
              <a:rect l="l" t="t" r="r" b="b"/>
              <a:pathLst>
                <a:path w="1095" h="965" extrusionOk="0">
                  <a:moveTo>
                    <a:pt x="543" y="0"/>
                  </a:moveTo>
                  <a:cubicBezTo>
                    <a:pt x="514" y="0"/>
                    <a:pt x="485" y="4"/>
                    <a:pt x="456" y="11"/>
                  </a:cubicBezTo>
                  <a:cubicBezTo>
                    <a:pt x="183" y="41"/>
                    <a:pt x="0" y="315"/>
                    <a:pt x="61" y="558"/>
                  </a:cubicBezTo>
                  <a:cubicBezTo>
                    <a:pt x="88" y="796"/>
                    <a:pt x="298" y="965"/>
                    <a:pt x="532" y="965"/>
                  </a:cubicBezTo>
                  <a:cubicBezTo>
                    <a:pt x="567" y="965"/>
                    <a:pt x="603" y="961"/>
                    <a:pt x="639" y="953"/>
                  </a:cubicBezTo>
                  <a:cubicBezTo>
                    <a:pt x="912" y="923"/>
                    <a:pt x="1095" y="649"/>
                    <a:pt x="1003" y="375"/>
                  </a:cubicBezTo>
                  <a:cubicBezTo>
                    <a:pt x="977" y="188"/>
                    <a:pt x="761" y="0"/>
                    <a:pt x="5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6" name="Google Shape;176;p3"/>
            <p:cNvSpPr/>
            <p:nvPr/>
          </p:nvSpPr>
          <p:spPr>
            <a:xfrm>
              <a:off x="3285936" y="4896867"/>
              <a:ext cx="49621" cy="46808"/>
            </a:xfrm>
            <a:custGeom>
              <a:avLst/>
              <a:gdLst/>
              <a:ahLst/>
              <a:cxnLst/>
              <a:rect l="l" t="t" r="r" b="b"/>
              <a:pathLst>
                <a:path w="1552" h="1464" extrusionOk="0">
                  <a:moveTo>
                    <a:pt x="792" y="0"/>
                  </a:moveTo>
                  <a:cubicBezTo>
                    <a:pt x="421" y="0"/>
                    <a:pt x="91" y="266"/>
                    <a:pt x="62" y="641"/>
                  </a:cubicBezTo>
                  <a:cubicBezTo>
                    <a:pt x="1" y="1036"/>
                    <a:pt x="274" y="1401"/>
                    <a:pt x="700" y="1461"/>
                  </a:cubicBezTo>
                  <a:cubicBezTo>
                    <a:pt x="719" y="1463"/>
                    <a:pt x="737" y="1464"/>
                    <a:pt x="756" y="1464"/>
                  </a:cubicBezTo>
                  <a:cubicBezTo>
                    <a:pt x="1104" y="1464"/>
                    <a:pt x="1461" y="1197"/>
                    <a:pt x="1490" y="793"/>
                  </a:cubicBezTo>
                  <a:cubicBezTo>
                    <a:pt x="1551" y="428"/>
                    <a:pt x="1217" y="33"/>
                    <a:pt x="852" y="2"/>
                  </a:cubicBezTo>
                  <a:cubicBezTo>
                    <a:pt x="832" y="1"/>
                    <a:pt x="812" y="0"/>
                    <a:pt x="7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7" name="Google Shape;177;p3"/>
            <p:cNvSpPr/>
            <p:nvPr/>
          </p:nvSpPr>
          <p:spPr>
            <a:xfrm>
              <a:off x="7972858" y="4323359"/>
              <a:ext cx="51540" cy="45049"/>
            </a:xfrm>
            <a:custGeom>
              <a:avLst/>
              <a:gdLst/>
              <a:ahLst/>
              <a:cxnLst/>
              <a:rect l="l" t="t" r="r" b="b"/>
              <a:pathLst>
                <a:path w="1612" h="1409" extrusionOk="0">
                  <a:moveTo>
                    <a:pt x="825" y="1"/>
                  </a:moveTo>
                  <a:cubicBezTo>
                    <a:pt x="675" y="1"/>
                    <a:pt x="522" y="47"/>
                    <a:pt x="396" y="136"/>
                  </a:cubicBezTo>
                  <a:cubicBezTo>
                    <a:pt x="92" y="349"/>
                    <a:pt x="1" y="835"/>
                    <a:pt x="244" y="1109"/>
                  </a:cubicBezTo>
                  <a:cubicBezTo>
                    <a:pt x="370" y="1306"/>
                    <a:pt x="581" y="1408"/>
                    <a:pt x="795" y="1408"/>
                  </a:cubicBezTo>
                  <a:cubicBezTo>
                    <a:pt x="943" y="1408"/>
                    <a:pt x="1092" y="1360"/>
                    <a:pt x="1216" y="1260"/>
                  </a:cubicBezTo>
                  <a:cubicBezTo>
                    <a:pt x="1520" y="1048"/>
                    <a:pt x="1612" y="592"/>
                    <a:pt x="1368" y="288"/>
                  </a:cubicBezTo>
                  <a:cubicBezTo>
                    <a:pt x="1244" y="93"/>
                    <a:pt x="1037" y="1"/>
                    <a:pt x="8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8" name="Google Shape;178;p3"/>
            <p:cNvSpPr/>
            <p:nvPr/>
          </p:nvSpPr>
          <p:spPr>
            <a:xfrm>
              <a:off x="3269218" y="717461"/>
              <a:ext cx="92337" cy="82457"/>
            </a:xfrm>
            <a:custGeom>
              <a:avLst/>
              <a:gdLst/>
              <a:ahLst/>
              <a:cxnLst/>
              <a:rect l="l" t="t" r="r" b="b"/>
              <a:pathLst>
                <a:path w="2888" h="2579" extrusionOk="0">
                  <a:moveTo>
                    <a:pt x="1415" y="0"/>
                  </a:moveTo>
                  <a:cubicBezTo>
                    <a:pt x="1278" y="0"/>
                    <a:pt x="1139" y="21"/>
                    <a:pt x="1003" y="64"/>
                  </a:cubicBezTo>
                  <a:cubicBezTo>
                    <a:pt x="304" y="338"/>
                    <a:pt x="0" y="1067"/>
                    <a:pt x="243" y="1736"/>
                  </a:cubicBezTo>
                  <a:cubicBezTo>
                    <a:pt x="431" y="2275"/>
                    <a:pt x="907" y="2579"/>
                    <a:pt x="1421" y="2579"/>
                  </a:cubicBezTo>
                  <a:cubicBezTo>
                    <a:pt x="1575" y="2579"/>
                    <a:pt x="1731" y="2552"/>
                    <a:pt x="1885" y="2496"/>
                  </a:cubicBezTo>
                  <a:cubicBezTo>
                    <a:pt x="2584" y="2222"/>
                    <a:pt x="2888" y="1523"/>
                    <a:pt x="2645" y="824"/>
                  </a:cubicBezTo>
                  <a:cubicBezTo>
                    <a:pt x="2451" y="316"/>
                    <a:pt x="1949" y="0"/>
                    <a:pt x="14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79" name="Google Shape;179;p3"/>
            <p:cNvSpPr/>
            <p:nvPr/>
          </p:nvSpPr>
          <p:spPr>
            <a:xfrm>
              <a:off x="3813597" y="3472433"/>
              <a:ext cx="92369" cy="82457"/>
            </a:xfrm>
            <a:custGeom>
              <a:avLst/>
              <a:gdLst/>
              <a:ahLst/>
              <a:cxnLst/>
              <a:rect l="l" t="t" r="r" b="b"/>
              <a:pathLst>
                <a:path w="2889" h="2579" extrusionOk="0">
                  <a:moveTo>
                    <a:pt x="1415" y="0"/>
                  </a:moveTo>
                  <a:cubicBezTo>
                    <a:pt x="1278" y="0"/>
                    <a:pt x="1140" y="21"/>
                    <a:pt x="1004" y="64"/>
                  </a:cubicBezTo>
                  <a:cubicBezTo>
                    <a:pt x="304" y="338"/>
                    <a:pt x="1" y="1067"/>
                    <a:pt x="244" y="1736"/>
                  </a:cubicBezTo>
                  <a:cubicBezTo>
                    <a:pt x="431" y="2274"/>
                    <a:pt x="907" y="2579"/>
                    <a:pt x="1435" y="2579"/>
                  </a:cubicBezTo>
                  <a:cubicBezTo>
                    <a:pt x="1593" y="2579"/>
                    <a:pt x="1755" y="2552"/>
                    <a:pt x="1915" y="2496"/>
                  </a:cubicBezTo>
                  <a:cubicBezTo>
                    <a:pt x="2584" y="2222"/>
                    <a:pt x="2888" y="1523"/>
                    <a:pt x="2675" y="824"/>
                  </a:cubicBezTo>
                  <a:cubicBezTo>
                    <a:pt x="2457" y="316"/>
                    <a:pt x="1951" y="0"/>
                    <a:pt x="14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0" name="Google Shape;180;p3"/>
            <p:cNvSpPr/>
            <p:nvPr/>
          </p:nvSpPr>
          <p:spPr>
            <a:xfrm>
              <a:off x="5133182" y="715606"/>
              <a:ext cx="92337" cy="83352"/>
            </a:xfrm>
            <a:custGeom>
              <a:avLst/>
              <a:gdLst/>
              <a:ahLst/>
              <a:cxnLst/>
              <a:rect l="l" t="t" r="r" b="b"/>
              <a:pathLst>
                <a:path w="2888" h="2607" extrusionOk="0">
                  <a:moveTo>
                    <a:pt x="1446" y="0"/>
                  </a:moveTo>
                  <a:cubicBezTo>
                    <a:pt x="1291" y="0"/>
                    <a:pt x="1132" y="29"/>
                    <a:pt x="973" y="92"/>
                  </a:cubicBezTo>
                  <a:cubicBezTo>
                    <a:pt x="304" y="365"/>
                    <a:pt x="0" y="1095"/>
                    <a:pt x="213" y="1764"/>
                  </a:cubicBezTo>
                  <a:cubicBezTo>
                    <a:pt x="424" y="2302"/>
                    <a:pt x="905" y="2606"/>
                    <a:pt x="1421" y="2606"/>
                  </a:cubicBezTo>
                  <a:cubicBezTo>
                    <a:pt x="1575" y="2606"/>
                    <a:pt x="1731" y="2579"/>
                    <a:pt x="1885" y="2523"/>
                  </a:cubicBezTo>
                  <a:cubicBezTo>
                    <a:pt x="2584" y="2250"/>
                    <a:pt x="2888" y="1551"/>
                    <a:pt x="2645" y="852"/>
                  </a:cubicBezTo>
                  <a:cubicBezTo>
                    <a:pt x="2433" y="335"/>
                    <a:pt x="1968" y="0"/>
                    <a:pt x="14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1" name="Google Shape;181;p3"/>
            <p:cNvSpPr/>
            <p:nvPr/>
          </p:nvSpPr>
          <p:spPr>
            <a:xfrm>
              <a:off x="7431542" y="4715911"/>
              <a:ext cx="35010" cy="32068"/>
            </a:xfrm>
            <a:custGeom>
              <a:avLst/>
              <a:gdLst/>
              <a:ahLst/>
              <a:cxnLst/>
              <a:rect l="l" t="t" r="r" b="b"/>
              <a:pathLst>
                <a:path w="1095" h="1003" extrusionOk="0">
                  <a:moveTo>
                    <a:pt x="532" y="0"/>
                  </a:moveTo>
                  <a:cubicBezTo>
                    <a:pt x="476" y="0"/>
                    <a:pt x="419" y="10"/>
                    <a:pt x="365" y="30"/>
                  </a:cubicBezTo>
                  <a:cubicBezTo>
                    <a:pt x="91" y="91"/>
                    <a:pt x="0" y="395"/>
                    <a:pt x="61" y="669"/>
                  </a:cubicBezTo>
                  <a:cubicBezTo>
                    <a:pt x="132" y="882"/>
                    <a:pt x="332" y="1002"/>
                    <a:pt x="532" y="1002"/>
                  </a:cubicBezTo>
                  <a:cubicBezTo>
                    <a:pt x="589" y="1002"/>
                    <a:pt x="645" y="993"/>
                    <a:pt x="699" y="973"/>
                  </a:cubicBezTo>
                  <a:cubicBezTo>
                    <a:pt x="973" y="912"/>
                    <a:pt x="1094" y="608"/>
                    <a:pt x="1003" y="334"/>
                  </a:cubicBezTo>
                  <a:cubicBezTo>
                    <a:pt x="932" y="121"/>
                    <a:pt x="732" y="0"/>
                    <a:pt x="5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2" name="Google Shape;182;p3"/>
            <p:cNvSpPr/>
            <p:nvPr/>
          </p:nvSpPr>
          <p:spPr>
            <a:xfrm>
              <a:off x="8699779" y="3104208"/>
              <a:ext cx="93328" cy="82937"/>
            </a:xfrm>
            <a:custGeom>
              <a:avLst/>
              <a:gdLst/>
              <a:ahLst/>
              <a:cxnLst/>
              <a:rect l="l" t="t" r="r" b="b"/>
              <a:pathLst>
                <a:path w="2919" h="2594" extrusionOk="0">
                  <a:moveTo>
                    <a:pt x="1461" y="1"/>
                  </a:moveTo>
                  <a:cubicBezTo>
                    <a:pt x="1008" y="1"/>
                    <a:pt x="564" y="245"/>
                    <a:pt x="335" y="704"/>
                  </a:cubicBezTo>
                  <a:cubicBezTo>
                    <a:pt x="0" y="1312"/>
                    <a:pt x="213" y="2102"/>
                    <a:pt x="851" y="2437"/>
                  </a:cubicBezTo>
                  <a:cubicBezTo>
                    <a:pt x="1044" y="2543"/>
                    <a:pt x="1258" y="2594"/>
                    <a:pt x="1471" y="2594"/>
                  </a:cubicBezTo>
                  <a:cubicBezTo>
                    <a:pt x="1930" y="2594"/>
                    <a:pt x="2386" y="2356"/>
                    <a:pt x="2614" y="1920"/>
                  </a:cubicBezTo>
                  <a:cubicBezTo>
                    <a:pt x="2918" y="1251"/>
                    <a:pt x="2675" y="461"/>
                    <a:pt x="2067" y="157"/>
                  </a:cubicBezTo>
                  <a:cubicBezTo>
                    <a:pt x="1877" y="52"/>
                    <a:pt x="1668" y="1"/>
                    <a:pt x="14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3" name="Google Shape;183;p3"/>
            <p:cNvSpPr/>
            <p:nvPr/>
          </p:nvSpPr>
          <p:spPr>
            <a:xfrm>
              <a:off x="8688109" y="2956079"/>
              <a:ext cx="53490" cy="46808"/>
            </a:xfrm>
            <a:custGeom>
              <a:avLst/>
              <a:gdLst/>
              <a:ahLst/>
              <a:cxnLst/>
              <a:rect l="l" t="t" r="r" b="b"/>
              <a:pathLst>
                <a:path w="1673" h="1464" extrusionOk="0">
                  <a:moveTo>
                    <a:pt x="872" y="1"/>
                  </a:moveTo>
                  <a:cubicBezTo>
                    <a:pt x="609" y="1"/>
                    <a:pt x="343" y="146"/>
                    <a:pt x="213" y="383"/>
                  </a:cubicBezTo>
                  <a:cubicBezTo>
                    <a:pt x="1" y="717"/>
                    <a:pt x="153" y="1173"/>
                    <a:pt x="487" y="1386"/>
                  </a:cubicBezTo>
                  <a:cubicBezTo>
                    <a:pt x="594" y="1439"/>
                    <a:pt x="708" y="1464"/>
                    <a:pt x="821" y="1464"/>
                  </a:cubicBezTo>
                  <a:cubicBezTo>
                    <a:pt x="1095" y="1464"/>
                    <a:pt x="1361" y="1318"/>
                    <a:pt x="1490" y="1082"/>
                  </a:cubicBezTo>
                  <a:cubicBezTo>
                    <a:pt x="1672" y="717"/>
                    <a:pt x="1581" y="261"/>
                    <a:pt x="1186" y="79"/>
                  </a:cubicBezTo>
                  <a:cubicBezTo>
                    <a:pt x="1088" y="25"/>
                    <a:pt x="980" y="1"/>
                    <a:pt x="87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4" name="Google Shape;184;p3"/>
            <p:cNvSpPr/>
            <p:nvPr/>
          </p:nvSpPr>
          <p:spPr>
            <a:xfrm>
              <a:off x="8579274" y="3172053"/>
              <a:ext cx="35010" cy="30278"/>
            </a:xfrm>
            <a:custGeom>
              <a:avLst/>
              <a:gdLst/>
              <a:ahLst/>
              <a:cxnLst/>
              <a:rect l="l" t="t" r="r" b="b"/>
              <a:pathLst>
                <a:path w="1095" h="947" extrusionOk="0">
                  <a:moveTo>
                    <a:pt x="539" y="1"/>
                  </a:moveTo>
                  <a:cubicBezTo>
                    <a:pt x="358" y="1"/>
                    <a:pt x="187" y="82"/>
                    <a:pt x="122" y="254"/>
                  </a:cubicBezTo>
                  <a:cubicBezTo>
                    <a:pt x="0" y="467"/>
                    <a:pt x="61" y="771"/>
                    <a:pt x="304" y="892"/>
                  </a:cubicBezTo>
                  <a:cubicBezTo>
                    <a:pt x="369" y="929"/>
                    <a:pt x="443" y="947"/>
                    <a:pt x="517" y="947"/>
                  </a:cubicBezTo>
                  <a:cubicBezTo>
                    <a:pt x="686" y="947"/>
                    <a:pt x="858" y="857"/>
                    <a:pt x="943" y="710"/>
                  </a:cubicBezTo>
                  <a:cubicBezTo>
                    <a:pt x="1095" y="467"/>
                    <a:pt x="1034" y="163"/>
                    <a:pt x="760" y="41"/>
                  </a:cubicBezTo>
                  <a:cubicBezTo>
                    <a:pt x="689" y="14"/>
                    <a:pt x="613" y="1"/>
                    <a:pt x="5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5" name="Google Shape;185;p3"/>
            <p:cNvSpPr/>
            <p:nvPr/>
          </p:nvSpPr>
          <p:spPr>
            <a:xfrm>
              <a:off x="8404353" y="2775882"/>
              <a:ext cx="89427" cy="81658"/>
            </a:xfrm>
            <a:custGeom>
              <a:avLst/>
              <a:gdLst/>
              <a:ahLst/>
              <a:cxnLst/>
              <a:rect l="l" t="t" r="r" b="b"/>
              <a:pathLst>
                <a:path w="2797" h="2554" extrusionOk="0">
                  <a:moveTo>
                    <a:pt x="1398" y="0"/>
                  </a:moveTo>
                  <a:cubicBezTo>
                    <a:pt x="1064" y="0"/>
                    <a:pt x="730" y="122"/>
                    <a:pt x="486" y="365"/>
                  </a:cubicBezTo>
                  <a:cubicBezTo>
                    <a:pt x="0" y="851"/>
                    <a:pt x="0" y="1702"/>
                    <a:pt x="486" y="2189"/>
                  </a:cubicBezTo>
                  <a:cubicBezTo>
                    <a:pt x="730" y="2432"/>
                    <a:pt x="1064" y="2553"/>
                    <a:pt x="1398" y="2553"/>
                  </a:cubicBezTo>
                  <a:cubicBezTo>
                    <a:pt x="1733" y="2553"/>
                    <a:pt x="2067" y="2432"/>
                    <a:pt x="2310" y="2189"/>
                  </a:cubicBezTo>
                  <a:cubicBezTo>
                    <a:pt x="2797" y="1642"/>
                    <a:pt x="2797" y="851"/>
                    <a:pt x="2310" y="365"/>
                  </a:cubicBezTo>
                  <a:cubicBezTo>
                    <a:pt x="2067" y="122"/>
                    <a:pt x="1733" y="0"/>
                    <a:pt x="13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6" name="Google Shape;186;p3"/>
            <p:cNvSpPr/>
            <p:nvPr/>
          </p:nvSpPr>
          <p:spPr>
            <a:xfrm>
              <a:off x="8235250" y="2835383"/>
              <a:ext cx="51540" cy="45465"/>
            </a:xfrm>
            <a:custGeom>
              <a:avLst/>
              <a:gdLst/>
              <a:ahLst/>
              <a:cxnLst/>
              <a:rect l="l" t="t" r="r" b="b"/>
              <a:pathLst>
                <a:path w="1612" h="1422" extrusionOk="0">
                  <a:moveTo>
                    <a:pt x="802" y="1"/>
                  </a:moveTo>
                  <a:cubicBezTo>
                    <a:pt x="616" y="1"/>
                    <a:pt x="426" y="69"/>
                    <a:pt x="274" y="206"/>
                  </a:cubicBezTo>
                  <a:cubicBezTo>
                    <a:pt x="0" y="480"/>
                    <a:pt x="0" y="936"/>
                    <a:pt x="274" y="1240"/>
                  </a:cubicBezTo>
                  <a:cubicBezTo>
                    <a:pt x="411" y="1361"/>
                    <a:pt x="585" y="1422"/>
                    <a:pt x="768" y="1422"/>
                  </a:cubicBezTo>
                  <a:cubicBezTo>
                    <a:pt x="950" y="1422"/>
                    <a:pt x="1140" y="1361"/>
                    <a:pt x="1307" y="1240"/>
                  </a:cubicBezTo>
                  <a:cubicBezTo>
                    <a:pt x="1550" y="936"/>
                    <a:pt x="1611" y="480"/>
                    <a:pt x="1307" y="206"/>
                  </a:cubicBezTo>
                  <a:cubicBezTo>
                    <a:pt x="1170" y="69"/>
                    <a:pt x="988" y="1"/>
                    <a:pt x="8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7" name="Google Shape;187;p3"/>
            <p:cNvSpPr/>
            <p:nvPr/>
          </p:nvSpPr>
          <p:spPr>
            <a:xfrm>
              <a:off x="8588003" y="2803570"/>
              <a:ext cx="34051" cy="31141"/>
            </a:xfrm>
            <a:custGeom>
              <a:avLst/>
              <a:gdLst/>
              <a:ahLst/>
              <a:cxnLst/>
              <a:rect l="l" t="t" r="r" b="b"/>
              <a:pathLst>
                <a:path w="1065" h="974" extrusionOk="0">
                  <a:moveTo>
                    <a:pt x="518" y="1"/>
                  </a:moveTo>
                  <a:cubicBezTo>
                    <a:pt x="396" y="1"/>
                    <a:pt x="274" y="46"/>
                    <a:pt x="183" y="137"/>
                  </a:cubicBezTo>
                  <a:cubicBezTo>
                    <a:pt x="1" y="320"/>
                    <a:pt x="1" y="624"/>
                    <a:pt x="183" y="836"/>
                  </a:cubicBezTo>
                  <a:cubicBezTo>
                    <a:pt x="274" y="928"/>
                    <a:pt x="396" y="973"/>
                    <a:pt x="518" y="973"/>
                  </a:cubicBezTo>
                  <a:cubicBezTo>
                    <a:pt x="639" y="973"/>
                    <a:pt x="761" y="928"/>
                    <a:pt x="852" y="836"/>
                  </a:cubicBezTo>
                  <a:cubicBezTo>
                    <a:pt x="1065" y="624"/>
                    <a:pt x="1065" y="320"/>
                    <a:pt x="852" y="137"/>
                  </a:cubicBezTo>
                  <a:cubicBezTo>
                    <a:pt x="761" y="46"/>
                    <a:pt x="639" y="1"/>
                    <a:pt x="5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8" name="Google Shape;188;p3"/>
            <p:cNvSpPr/>
            <p:nvPr/>
          </p:nvSpPr>
          <p:spPr>
            <a:xfrm>
              <a:off x="6342333" y="3481501"/>
              <a:ext cx="60268" cy="61259"/>
            </a:xfrm>
            <a:custGeom>
              <a:avLst/>
              <a:gdLst/>
              <a:ahLst/>
              <a:cxnLst/>
              <a:rect l="l" t="t" r="r" b="b"/>
              <a:pathLst>
                <a:path w="1885" h="1916" extrusionOk="0">
                  <a:moveTo>
                    <a:pt x="942" y="1"/>
                  </a:moveTo>
                  <a:cubicBezTo>
                    <a:pt x="426" y="1"/>
                    <a:pt x="0" y="426"/>
                    <a:pt x="0" y="974"/>
                  </a:cubicBezTo>
                  <a:cubicBezTo>
                    <a:pt x="0" y="1490"/>
                    <a:pt x="426" y="1916"/>
                    <a:pt x="942" y="1916"/>
                  </a:cubicBezTo>
                  <a:cubicBezTo>
                    <a:pt x="1459" y="1916"/>
                    <a:pt x="1885" y="1490"/>
                    <a:pt x="1885" y="974"/>
                  </a:cubicBezTo>
                  <a:cubicBezTo>
                    <a:pt x="1885" y="426"/>
                    <a:pt x="1489" y="1"/>
                    <a:pt x="9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89" name="Google Shape;189;p3"/>
            <p:cNvSpPr/>
            <p:nvPr/>
          </p:nvSpPr>
          <p:spPr>
            <a:xfrm>
              <a:off x="2602527" y="418230"/>
              <a:ext cx="58350" cy="58350"/>
            </a:xfrm>
            <a:custGeom>
              <a:avLst/>
              <a:gdLst/>
              <a:ahLst/>
              <a:cxnLst/>
              <a:rect l="l" t="t" r="r" b="b"/>
              <a:pathLst>
                <a:path w="1825" h="1825" extrusionOk="0">
                  <a:moveTo>
                    <a:pt x="913" y="1"/>
                  </a:moveTo>
                  <a:cubicBezTo>
                    <a:pt x="426" y="1"/>
                    <a:pt x="1" y="426"/>
                    <a:pt x="1" y="912"/>
                  </a:cubicBezTo>
                  <a:cubicBezTo>
                    <a:pt x="1" y="1429"/>
                    <a:pt x="426" y="1824"/>
                    <a:pt x="913" y="1824"/>
                  </a:cubicBezTo>
                  <a:cubicBezTo>
                    <a:pt x="1399" y="1824"/>
                    <a:pt x="1824" y="1429"/>
                    <a:pt x="1824" y="912"/>
                  </a:cubicBezTo>
                  <a:cubicBezTo>
                    <a:pt x="1824" y="426"/>
                    <a:pt x="1399" y="1"/>
                    <a:pt x="9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0" name="Google Shape;190;p3"/>
            <p:cNvSpPr/>
            <p:nvPr/>
          </p:nvSpPr>
          <p:spPr>
            <a:xfrm>
              <a:off x="2754141" y="481408"/>
              <a:ext cx="27241" cy="27241"/>
            </a:xfrm>
            <a:custGeom>
              <a:avLst/>
              <a:gdLst/>
              <a:ahLst/>
              <a:cxnLst/>
              <a:rect l="l" t="t" r="r" b="b"/>
              <a:pathLst>
                <a:path w="852" h="852" extrusionOk="0">
                  <a:moveTo>
                    <a:pt x="426" y="0"/>
                  </a:moveTo>
                  <a:cubicBezTo>
                    <a:pt x="183" y="0"/>
                    <a:pt x="0" y="213"/>
                    <a:pt x="0" y="426"/>
                  </a:cubicBezTo>
                  <a:cubicBezTo>
                    <a:pt x="0" y="669"/>
                    <a:pt x="183" y="851"/>
                    <a:pt x="426" y="851"/>
                  </a:cubicBezTo>
                  <a:cubicBezTo>
                    <a:pt x="639" y="851"/>
                    <a:pt x="852" y="669"/>
                    <a:pt x="852" y="426"/>
                  </a:cubicBezTo>
                  <a:cubicBezTo>
                    <a:pt x="852" y="213"/>
                    <a:pt x="639" y="0"/>
                    <a:pt x="4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1" name="Google Shape;191;p3"/>
            <p:cNvSpPr/>
            <p:nvPr/>
          </p:nvSpPr>
          <p:spPr>
            <a:xfrm>
              <a:off x="2709443" y="619401"/>
              <a:ext cx="94287" cy="94287"/>
            </a:xfrm>
            <a:custGeom>
              <a:avLst/>
              <a:gdLst/>
              <a:ahLst/>
              <a:cxnLst/>
              <a:rect l="l" t="t" r="r" b="b"/>
              <a:pathLst>
                <a:path w="2949" h="2949" extrusionOk="0">
                  <a:moveTo>
                    <a:pt x="1490" y="0"/>
                  </a:moveTo>
                  <a:cubicBezTo>
                    <a:pt x="639" y="0"/>
                    <a:pt x="0" y="639"/>
                    <a:pt x="0" y="1459"/>
                  </a:cubicBezTo>
                  <a:cubicBezTo>
                    <a:pt x="0" y="2280"/>
                    <a:pt x="639" y="2949"/>
                    <a:pt x="1490" y="2949"/>
                  </a:cubicBezTo>
                  <a:cubicBezTo>
                    <a:pt x="2310" y="2949"/>
                    <a:pt x="2949" y="2280"/>
                    <a:pt x="2949" y="1459"/>
                  </a:cubicBezTo>
                  <a:cubicBezTo>
                    <a:pt x="2949" y="669"/>
                    <a:pt x="2310" y="0"/>
                    <a:pt x="14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2" name="Google Shape;192;p3"/>
            <p:cNvSpPr/>
            <p:nvPr/>
          </p:nvSpPr>
          <p:spPr>
            <a:xfrm>
              <a:off x="1978616" y="1312309"/>
              <a:ext cx="95278" cy="95278"/>
            </a:xfrm>
            <a:custGeom>
              <a:avLst/>
              <a:gdLst/>
              <a:ahLst/>
              <a:cxnLst/>
              <a:rect l="l" t="t" r="r" b="b"/>
              <a:pathLst>
                <a:path w="2980" h="2980" extrusionOk="0">
                  <a:moveTo>
                    <a:pt x="1490" y="1"/>
                  </a:moveTo>
                  <a:cubicBezTo>
                    <a:pt x="700" y="1"/>
                    <a:pt x="1" y="669"/>
                    <a:pt x="1" y="1490"/>
                  </a:cubicBezTo>
                  <a:cubicBezTo>
                    <a:pt x="1" y="2280"/>
                    <a:pt x="669" y="2979"/>
                    <a:pt x="1490" y="2979"/>
                  </a:cubicBezTo>
                  <a:cubicBezTo>
                    <a:pt x="2341" y="2979"/>
                    <a:pt x="2979" y="2280"/>
                    <a:pt x="2979" y="1490"/>
                  </a:cubicBezTo>
                  <a:cubicBezTo>
                    <a:pt x="2979" y="700"/>
                    <a:pt x="2341" y="1"/>
                    <a:pt x="1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3" name="Google Shape;193;p3"/>
            <p:cNvSpPr/>
            <p:nvPr/>
          </p:nvSpPr>
          <p:spPr>
            <a:xfrm>
              <a:off x="1400393" y="1890532"/>
              <a:ext cx="95278" cy="95278"/>
            </a:xfrm>
            <a:custGeom>
              <a:avLst/>
              <a:gdLst/>
              <a:ahLst/>
              <a:cxnLst/>
              <a:rect l="l" t="t" r="r" b="b"/>
              <a:pathLst>
                <a:path w="2980" h="2980" extrusionOk="0">
                  <a:moveTo>
                    <a:pt x="1490" y="1"/>
                  </a:moveTo>
                  <a:cubicBezTo>
                    <a:pt x="699" y="1"/>
                    <a:pt x="0" y="639"/>
                    <a:pt x="0" y="1490"/>
                  </a:cubicBezTo>
                  <a:cubicBezTo>
                    <a:pt x="0" y="2281"/>
                    <a:pt x="669" y="2980"/>
                    <a:pt x="1490" y="2980"/>
                  </a:cubicBezTo>
                  <a:cubicBezTo>
                    <a:pt x="2310" y="2980"/>
                    <a:pt x="2979" y="2341"/>
                    <a:pt x="2979" y="1490"/>
                  </a:cubicBezTo>
                  <a:cubicBezTo>
                    <a:pt x="2979" y="700"/>
                    <a:pt x="2341" y="1"/>
                    <a:pt x="1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4" name="Google Shape;194;p3"/>
            <p:cNvSpPr/>
            <p:nvPr/>
          </p:nvSpPr>
          <p:spPr>
            <a:xfrm>
              <a:off x="1978634" y="1976951"/>
              <a:ext cx="95278" cy="94319"/>
            </a:xfrm>
            <a:custGeom>
              <a:avLst/>
              <a:gdLst/>
              <a:ahLst/>
              <a:cxnLst/>
              <a:rect l="l" t="t" r="r" b="b"/>
              <a:pathLst>
                <a:path w="2980" h="2950" extrusionOk="0">
                  <a:moveTo>
                    <a:pt x="1490" y="1"/>
                  </a:moveTo>
                  <a:cubicBezTo>
                    <a:pt x="700" y="1"/>
                    <a:pt x="1" y="639"/>
                    <a:pt x="1" y="1490"/>
                  </a:cubicBezTo>
                  <a:cubicBezTo>
                    <a:pt x="1" y="2280"/>
                    <a:pt x="670" y="2949"/>
                    <a:pt x="1490" y="2949"/>
                  </a:cubicBezTo>
                  <a:cubicBezTo>
                    <a:pt x="2311" y="2949"/>
                    <a:pt x="2980" y="2280"/>
                    <a:pt x="2980" y="1490"/>
                  </a:cubicBezTo>
                  <a:cubicBezTo>
                    <a:pt x="2980" y="669"/>
                    <a:pt x="2341" y="1"/>
                    <a:pt x="1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5" name="Google Shape;195;p3"/>
            <p:cNvSpPr/>
            <p:nvPr/>
          </p:nvSpPr>
          <p:spPr>
            <a:xfrm>
              <a:off x="464526" y="484317"/>
              <a:ext cx="94287" cy="94287"/>
            </a:xfrm>
            <a:custGeom>
              <a:avLst/>
              <a:gdLst/>
              <a:ahLst/>
              <a:cxnLst/>
              <a:rect l="l" t="t" r="r" b="b"/>
              <a:pathLst>
                <a:path w="2949" h="2949" extrusionOk="0">
                  <a:moveTo>
                    <a:pt x="1490" y="0"/>
                  </a:moveTo>
                  <a:cubicBezTo>
                    <a:pt x="669" y="0"/>
                    <a:pt x="0" y="639"/>
                    <a:pt x="0" y="1490"/>
                  </a:cubicBezTo>
                  <a:cubicBezTo>
                    <a:pt x="0" y="2280"/>
                    <a:pt x="639" y="2949"/>
                    <a:pt x="1490" y="2949"/>
                  </a:cubicBezTo>
                  <a:cubicBezTo>
                    <a:pt x="2310" y="2949"/>
                    <a:pt x="2949" y="2311"/>
                    <a:pt x="2949" y="1490"/>
                  </a:cubicBezTo>
                  <a:cubicBezTo>
                    <a:pt x="2949" y="669"/>
                    <a:pt x="2310" y="0"/>
                    <a:pt x="14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6" name="Google Shape;196;p3"/>
            <p:cNvSpPr/>
            <p:nvPr/>
          </p:nvSpPr>
          <p:spPr>
            <a:xfrm>
              <a:off x="6475260" y="932316"/>
              <a:ext cx="170094" cy="170126"/>
            </a:xfrm>
            <a:custGeom>
              <a:avLst/>
              <a:gdLst/>
              <a:ahLst/>
              <a:cxnLst/>
              <a:rect l="l" t="t" r="r" b="b"/>
              <a:pathLst>
                <a:path w="5320" h="5321" extrusionOk="0">
                  <a:moveTo>
                    <a:pt x="2645" y="1"/>
                  </a:moveTo>
                  <a:cubicBezTo>
                    <a:pt x="1186" y="1"/>
                    <a:pt x="1" y="1186"/>
                    <a:pt x="1" y="2676"/>
                  </a:cubicBezTo>
                  <a:cubicBezTo>
                    <a:pt x="1" y="4135"/>
                    <a:pt x="1186" y="5320"/>
                    <a:pt x="2645" y="5320"/>
                  </a:cubicBezTo>
                  <a:cubicBezTo>
                    <a:pt x="4134" y="5320"/>
                    <a:pt x="5320" y="4135"/>
                    <a:pt x="5320" y="2676"/>
                  </a:cubicBezTo>
                  <a:cubicBezTo>
                    <a:pt x="5320" y="1186"/>
                    <a:pt x="4134" y="1"/>
                    <a:pt x="2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7" name="Google Shape;197;p3"/>
            <p:cNvSpPr/>
            <p:nvPr/>
          </p:nvSpPr>
          <p:spPr>
            <a:xfrm>
              <a:off x="2164498" y="4008896"/>
              <a:ext cx="170094" cy="170094"/>
            </a:xfrm>
            <a:custGeom>
              <a:avLst/>
              <a:gdLst/>
              <a:ahLst/>
              <a:cxnLst/>
              <a:rect l="l" t="t" r="r" b="b"/>
              <a:pathLst>
                <a:path w="5320" h="5320" extrusionOk="0">
                  <a:moveTo>
                    <a:pt x="2675" y="1"/>
                  </a:moveTo>
                  <a:cubicBezTo>
                    <a:pt x="1216" y="1"/>
                    <a:pt x="0" y="1186"/>
                    <a:pt x="0" y="2676"/>
                  </a:cubicBezTo>
                  <a:cubicBezTo>
                    <a:pt x="0" y="4135"/>
                    <a:pt x="1216" y="5320"/>
                    <a:pt x="2675" y="5320"/>
                  </a:cubicBezTo>
                  <a:cubicBezTo>
                    <a:pt x="4134" y="5320"/>
                    <a:pt x="5320" y="4135"/>
                    <a:pt x="5320" y="2676"/>
                  </a:cubicBezTo>
                  <a:cubicBezTo>
                    <a:pt x="5320" y="1186"/>
                    <a:pt x="4134"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8" name="Google Shape;198;p3"/>
            <p:cNvSpPr/>
            <p:nvPr/>
          </p:nvSpPr>
          <p:spPr>
            <a:xfrm>
              <a:off x="5708716" y="4468339"/>
              <a:ext cx="53490" cy="53490"/>
            </a:xfrm>
            <a:custGeom>
              <a:avLst/>
              <a:gdLst/>
              <a:ahLst/>
              <a:cxnLst/>
              <a:rect l="l" t="t" r="r" b="b"/>
              <a:pathLst>
                <a:path w="1673" h="1673" extrusionOk="0">
                  <a:moveTo>
                    <a:pt x="852" y="1"/>
                  </a:moveTo>
                  <a:cubicBezTo>
                    <a:pt x="396" y="1"/>
                    <a:pt x="0" y="366"/>
                    <a:pt x="0" y="822"/>
                  </a:cubicBezTo>
                  <a:cubicBezTo>
                    <a:pt x="0" y="1278"/>
                    <a:pt x="396" y="1673"/>
                    <a:pt x="852" y="1673"/>
                  </a:cubicBezTo>
                  <a:cubicBezTo>
                    <a:pt x="1307" y="1673"/>
                    <a:pt x="1672" y="1278"/>
                    <a:pt x="1672" y="822"/>
                  </a:cubicBezTo>
                  <a:cubicBezTo>
                    <a:pt x="1672" y="366"/>
                    <a:pt x="1307" y="1"/>
                    <a:pt x="8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99" name="Google Shape;199;p3"/>
            <p:cNvSpPr/>
            <p:nvPr/>
          </p:nvSpPr>
          <p:spPr>
            <a:xfrm>
              <a:off x="-2" y="2570811"/>
              <a:ext cx="170094" cy="170126"/>
            </a:xfrm>
            <a:custGeom>
              <a:avLst/>
              <a:gdLst/>
              <a:ahLst/>
              <a:cxnLst/>
              <a:rect l="l" t="t" r="r" b="b"/>
              <a:pathLst>
                <a:path w="5320" h="5321" extrusionOk="0">
                  <a:moveTo>
                    <a:pt x="2675" y="1"/>
                  </a:moveTo>
                  <a:cubicBezTo>
                    <a:pt x="1185" y="1"/>
                    <a:pt x="0" y="1186"/>
                    <a:pt x="0" y="2676"/>
                  </a:cubicBezTo>
                  <a:cubicBezTo>
                    <a:pt x="0" y="4165"/>
                    <a:pt x="1185" y="5320"/>
                    <a:pt x="2675" y="5320"/>
                  </a:cubicBezTo>
                  <a:cubicBezTo>
                    <a:pt x="4134" y="5320"/>
                    <a:pt x="5319" y="4165"/>
                    <a:pt x="5319" y="2676"/>
                  </a:cubicBezTo>
                  <a:cubicBezTo>
                    <a:pt x="5319" y="1186"/>
                    <a:pt x="4103"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0" name="Google Shape;200;p3"/>
            <p:cNvSpPr/>
            <p:nvPr/>
          </p:nvSpPr>
          <p:spPr>
            <a:xfrm>
              <a:off x="107841" y="1200565"/>
              <a:ext cx="171085" cy="170094"/>
            </a:xfrm>
            <a:custGeom>
              <a:avLst/>
              <a:gdLst/>
              <a:ahLst/>
              <a:cxnLst/>
              <a:rect l="l" t="t" r="r" b="b"/>
              <a:pathLst>
                <a:path w="5351" h="5320" extrusionOk="0">
                  <a:moveTo>
                    <a:pt x="2676" y="0"/>
                  </a:moveTo>
                  <a:cubicBezTo>
                    <a:pt x="1186" y="0"/>
                    <a:pt x="1" y="1185"/>
                    <a:pt x="1" y="2675"/>
                  </a:cubicBezTo>
                  <a:cubicBezTo>
                    <a:pt x="1" y="4164"/>
                    <a:pt x="1186" y="5319"/>
                    <a:pt x="2676" y="5319"/>
                  </a:cubicBezTo>
                  <a:cubicBezTo>
                    <a:pt x="4165" y="5319"/>
                    <a:pt x="5351" y="4164"/>
                    <a:pt x="5351" y="2675"/>
                  </a:cubicBezTo>
                  <a:cubicBezTo>
                    <a:pt x="5351" y="1185"/>
                    <a:pt x="4165" y="0"/>
                    <a:pt x="267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1" name="Google Shape;201;p3"/>
            <p:cNvSpPr/>
            <p:nvPr/>
          </p:nvSpPr>
          <p:spPr>
            <a:xfrm>
              <a:off x="7972852" y="203471"/>
              <a:ext cx="170094" cy="170094"/>
            </a:xfrm>
            <a:custGeom>
              <a:avLst/>
              <a:gdLst/>
              <a:ahLst/>
              <a:cxnLst/>
              <a:rect l="l" t="t" r="r" b="b"/>
              <a:pathLst>
                <a:path w="5320" h="5320" extrusionOk="0">
                  <a:moveTo>
                    <a:pt x="2645" y="0"/>
                  </a:moveTo>
                  <a:cubicBezTo>
                    <a:pt x="1186" y="0"/>
                    <a:pt x="0" y="1186"/>
                    <a:pt x="0" y="2645"/>
                  </a:cubicBezTo>
                  <a:cubicBezTo>
                    <a:pt x="0" y="4134"/>
                    <a:pt x="1186" y="5319"/>
                    <a:pt x="2645" y="5319"/>
                  </a:cubicBezTo>
                  <a:cubicBezTo>
                    <a:pt x="4134" y="5319"/>
                    <a:pt x="5320" y="4134"/>
                    <a:pt x="5320" y="2645"/>
                  </a:cubicBezTo>
                  <a:cubicBezTo>
                    <a:pt x="5320" y="1186"/>
                    <a:pt x="4134"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2" name="Google Shape;202;p3"/>
            <p:cNvSpPr/>
            <p:nvPr/>
          </p:nvSpPr>
          <p:spPr>
            <a:xfrm>
              <a:off x="6082858" y="4168053"/>
              <a:ext cx="170126" cy="170094"/>
            </a:xfrm>
            <a:custGeom>
              <a:avLst/>
              <a:gdLst/>
              <a:ahLst/>
              <a:cxnLst/>
              <a:rect l="l" t="t" r="r" b="b"/>
              <a:pathLst>
                <a:path w="5321" h="5320" extrusionOk="0">
                  <a:moveTo>
                    <a:pt x="2645" y="1"/>
                  </a:moveTo>
                  <a:cubicBezTo>
                    <a:pt x="1186" y="1"/>
                    <a:pt x="1" y="1186"/>
                    <a:pt x="1" y="2675"/>
                  </a:cubicBezTo>
                  <a:cubicBezTo>
                    <a:pt x="1" y="4134"/>
                    <a:pt x="1186" y="5320"/>
                    <a:pt x="2645" y="5320"/>
                  </a:cubicBezTo>
                  <a:cubicBezTo>
                    <a:pt x="4135" y="5320"/>
                    <a:pt x="5320" y="4134"/>
                    <a:pt x="5320" y="2675"/>
                  </a:cubicBezTo>
                  <a:cubicBezTo>
                    <a:pt x="5320" y="1186"/>
                    <a:pt x="4135" y="1"/>
                    <a:pt x="2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3" name="Google Shape;203;p3"/>
            <p:cNvSpPr/>
            <p:nvPr/>
          </p:nvSpPr>
          <p:spPr>
            <a:xfrm>
              <a:off x="2757746" y="3472436"/>
              <a:ext cx="170126" cy="170094"/>
            </a:xfrm>
            <a:custGeom>
              <a:avLst/>
              <a:gdLst/>
              <a:ahLst/>
              <a:cxnLst/>
              <a:rect l="l" t="t" r="r" b="b"/>
              <a:pathLst>
                <a:path w="5321" h="5320" extrusionOk="0">
                  <a:moveTo>
                    <a:pt x="2645" y="0"/>
                  </a:moveTo>
                  <a:cubicBezTo>
                    <a:pt x="1156" y="0"/>
                    <a:pt x="1" y="1186"/>
                    <a:pt x="1" y="2675"/>
                  </a:cubicBezTo>
                  <a:cubicBezTo>
                    <a:pt x="1" y="4134"/>
                    <a:pt x="1156" y="5320"/>
                    <a:pt x="2645" y="5320"/>
                  </a:cubicBezTo>
                  <a:cubicBezTo>
                    <a:pt x="4135" y="5320"/>
                    <a:pt x="5320" y="4134"/>
                    <a:pt x="5320" y="2675"/>
                  </a:cubicBezTo>
                  <a:cubicBezTo>
                    <a:pt x="5320" y="1186"/>
                    <a:pt x="4135"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4" name="Google Shape;204;p3"/>
            <p:cNvSpPr/>
            <p:nvPr/>
          </p:nvSpPr>
          <p:spPr>
            <a:xfrm>
              <a:off x="2575319" y="1299680"/>
              <a:ext cx="170094" cy="170094"/>
            </a:xfrm>
            <a:custGeom>
              <a:avLst/>
              <a:gdLst/>
              <a:ahLst/>
              <a:cxnLst/>
              <a:rect l="l" t="t" r="r" b="b"/>
              <a:pathLst>
                <a:path w="5320" h="5320" extrusionOk="0">
                  <a:moveTo>
                    <a:pt x="2675" y="0"/>
                  </a:moveTo>
                  <a:cubicBezTo>
                    <a:pt x="1186" y="0"/>
                    <a:pt x="1" y="1186"/>
                    <a:pt x="1" y="2645"/>
                  </a:cubicBezTo>
                  <a:cubicBezTo>
                    <a:pt x="1" y="4104"/>
                    <a:pt x="1186" y="5320"/>
                    <a:pt x="2675" y="5320"/>
                  </a:cubicBezTo>
                  <a:cubicBezTo>
                    <a:pt x="4134" y="5320"/>
                    <a:pt x="5320" y="4104"/>
                    <a:pt x="5320" y="2645"/>
                  </a:cubicBezTo>
                  <a:cubicBezTo>
                    <a:pt x="5320" y="1186"/>
                    <a:pt x="4134" y="0"/>
                    <a:pt x="26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5" name="Google Shape;205;p3"/>
            <p:cNvSpPr/>
            <p:nvPr/>
          </p:nvSpPr>
          <p:spPr>
            <a:xfrm>
              <a:off x="1612243" y="3260118"/>
              <a:ext cx="170094" cy="170094"/>
            </a:xfrm>
            <a:custGeom>
              <a:avLst/>
              <a:gdLst/>
              <a:ahLst/>
              <a:cxnLst/>
              <a:rect l="l" t="t" r="r" b="b"/>
              <a:pathLst>
                <a:path w="5320" h="5320" extrusionOk="0">
                  <a:moveTo>
                    <a:pt x="2645" y="0"/>
                  </a:moveTo>
                  <a:cubicBezTo>
                    <a:pt x="1186" y="0"/>
                    <a:pt x="1" y="1155"/>
                    <a:pt x="1" y="2645"/>
                  </a:cubicBezTo>
                  <a:cubicBezTo>
                    <a:pt x="1" y="4134"/>
                    <a:pt x="1186" y="5319"/>
                    <a:pt x="2645" y="5319"/>
                  </a:cubicBezTo>
                  <a:cubicBezTo>
                    <a:pt x="4134" y="5319"/>
                    <a:pt x="5320" y="4134"/>
                    <a:pt x="5320" y="2645"/>
                  </a:cubicBezTo>
                  <a:cubicBezTo>
                    <a:pt x="5320" y="1155"/>
                    <a:pt x="4134"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6" name="Google Shape;206;p3"/>
            <p:cNvSpPr/>
            <p:nvPr/>
          </p:nvSpPr>
          <p:spPr>
            <a:xfrm>
              <a:off x="4339398" y="4546384"/>
              <a:ext cx="187615" cy="169518"/>
            </a:xfrm>
            <a:custGeom>
              <a:avLst/>
              <a:gdLst/>
              <a:ahLst/>
              <a:cxnLst/>
              <a:rect l="l" t="t" r="r" b="b"/>
              <a:pathLst>
                <a:path w="5868" h="5302" extrusionOk="0">
                  <a:moveTo>
                    <a:pt x="2935" y="0"/>
                  </a:moveTo>
                  <a:cubicBezTo>
                    <a:pt x="2719" y="0"/>
                    <a:pt x="2499" y="27"/>
                    <a:pt x="2281" y="83"/>
                  </a:cubicBezTo>
                  <a:cubicBezTo>
                    <a:pt x="852" y="417"/>
                    <a:pt x="1" y="1876"/>
                    <a:pt x="335" y="3274"/>
                  </a:cubicBezTo>
                  <a:cubicBezTo>
                    <a:pt x="644" y="4484"/>
                    <a:pt x="1717" y="5302"/>
                    <a:pt x="2906" y="5302"/>
                  </a:cubicBezTo>
                  <a:cubicBezTo>
                    <a:pt x="3120" y="5302"/>
                    <a:pt x="3339" y="5275"/>
                    <a:pt x="3557" y="5220"/>
                  </a:cubicBezTo>
                  <a:cubicBezTo>
                    <a:pt x="4986" y="4885"/>
                    <a:pt x="5867" y="3426"/>
                    <a:pt x="5503" y="1998"/>
                  </a:cubicBezTo>
                  <a:cubicBezTo>
                    <a:pt x="5219" y="814"/>
                    <a:pt x="4130" y="0"/>
                    <a:pt x="29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7" name="Google Shape;207;p3"/>
            <p:cNvSpPr/>
            <p:nvPr/>
          </p:nvSpPr>
          <p:spPr>
            <a:xfrm>
              <a:off x="7261464" y="636890"/>
              <a:ext cx="170094" cy="170094"/>
            </a:xfrm>
            <a:custGeom>
              <a:avLst/>
              <a:gdLst/>
              <a:ahLst/>
              <a:cxnLst/>
              <a:rect l="l" t="t" r="r" b="b"/>
              <a:pathLst>
                <a:path w="5320" h="5320" extrusionOk="0">
                  <a:moveTo>
                    <a:pt x="2645" y="1"/>
                  </a:moveTo>
                  <a:cubicBezTo>
                    <a:pt x="1156" y="1"/>
                    <a:pt x="1" y="1186"/>
                    <a:pt x="1" y="2675"/>
                  </a:cubicBezTo>
                  <a:cubicBezTo>
                    <a:pt x="1" y="4165"/>
                    <a:pt x="1156" y="5320"/>
                    <a:pt x="2645" y="5320"/>
                  </a:cubicBezTo>
                  <a:cubicBezTo>
                    <a:pt x="4135" y="5320"/>
                    <a:pt x="5320" y="4165"/>
                    <a:pt x="5320" y="2675"/>
                  </a:cubicBezTo>
                  <a:cubicBezTo>
                    <a:pt x="5320" y="1216"/>
                    <a:pt x="4135" y="1"/>
                    <a:pt x="2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8" name="Google Shape;208;p3"/>
            <p:cNvSpPr/>
            <p:nvPr/>
          </p:nvSpPr>
          <p:spPr>
            <a:xfrm>
              <a:off x="3251949" y="4411972"/>
              <a:ext cx="170094" cy="170126"/>
            </a:xfrm>
            <a:custGeom>
              <a:avLst/>
              <a:gdLst/>
              <a:ahLst/>
              <a:cxnLst/>
              <a:rect l="l" t="t" r="r" b="b"/>
              <a:pathLst>
                <a:path w="5320" h="5321" extrusionOk="0">
                  <a:moveTo>
                    <a:pt x="2675" y="1"/>
                  </a:moveTo>
                  <a:cubicBezTo>
                    <a:pt x="1186" y="1"/>
                    <a:pt x="0" y="1186"/>
                    <a:pt x="0" y="2676"/>
                  </a:cubicBezTo>
                  <a:cubicBezTo>
                    <a:pt x="0" y="4165"/>
                    <a:pt x="1186" y="5320"/>
                    <a:pt x="2675" y="5320"/>
                  </a:cubicBezTo>
                  <a:cubicBezTo>
                    <a:pt x="4164" y="5320"/>
                    <a:pt x="5319" y="4165"/>
                    <a:pt x="5319" y="2676"/>
                  </a:cubicBezTo>
                  <a:cubicBezTo>
                    <a:pt x="5319" y="1217"/>
                    <a:pt x="4164"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9" name="Google Shape;209;p3"/>
            <p:cNvSpPr/>
            <p:nvPr/>
          </p:nvSpPr>
          <p:spPr>
            <a:xfrm>
              <a:off x="5225522" y="1183396"/>
              <a:ext cx="87477" cy="87509"/>
            </a:xfrm>
            <a:custGeom>
              <a:avLst/>
              <a:gdLst/>
              <a:ahLst/>
              <a:cxnLst/>
              <a:rect l="l" t="t" r="r" b="b"/>
              <a:pathLst>
                <a:path w="2736" h="2737" extrusionOk="0">
                  <a:moveTo>
                    <a:pt x="1368" y="0"/>
                  </a:moveTo>
                  <a:cubicBezTo>
                    <a:pt x="608" y="0"/>
                    <a:pt x="0" y="608"/>
                    <a:pt x="0" y="1368"/>
                  </a:cubicBezTo>
                  <a:cubicBezTo>
                    <a:pt x="0" y="2128"/>
                    <a:pt x="608" y="2736"/>
                    <a:pt x="1368" y="2736"/>
                  </a:cubicBezTo>
                  <a:cubicBezTo>
                    <a:pt x="1386" y="2736"/>
                    <a:pt x="1403" y="2737"/>
                    <a:pt x="1420" y="2737"/>
                  </a:cubicBezTo>
                  <a:cubicBezTo>
                    <a:pt x="2156" y="2737"/>
                    <a:pt x="2736" y="2110"/>
                    <a:pt x="2736" y="1368"/>
                  </a:cubicBezTo>
                  <a:cubicBezTo>
                    <a:pt x="2736" y="608"/>
                    <a:pt x="2128" y="0"/>
                    <a:pt x="13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0" name="Google Shape;210;p3"/>
            <p:cNvSpPr/>
            <p:nvPr/>
          </p:nvSpPr>
          <p:spPr>
            <a:xfrm>
              <a:off x="2170067" y="826391"/>
              <a:ext cx="87509" cy="87509"/>
            </a:xfrm>
            <a:custGeom>
              <a:avLst/>
              <a:gdLst/>
              <a:ahLst/>
              <a:cxnLst/>
              <a:rect l="l" t="t" r="r" b="b"/>
              <a:pathLst>
                <a:path w="2737" h="2737" extrusionOk="0">
                  <a:moveTo>
                    <a:pt x="1368" y="1"/>
                  </a:moveTo>
                  <a:cubicBezTo>
                    <a:pt x="609" y="1"/>
                    <a:pt x="1" y="609"/>
                    <a:pt x="1" y="1369"/>
                  </a:cubicBezTo>
                  <a:cubicBezTo>
                    <a:pt x="1" y="2128"/>
                    <a:pt x="609" y="2736"/>
                    <a:pt x="1368" y="2736"/>
                  </a:cubicBezTo>
                  <a:cubicBezTo>
                    <a:pt x="2128" y="2736"/>
                    <a:pt x="2736" y="2128"/>
                    <a:pt x="2736" y="1369"/>
                  </a:cubicBezTo>
                  <a:cubicBezTo>
                    <a:pt x="2736" y="669"/>
                    <a:pt x="2128" y="1"/>
                    <a:pt x="13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1" name="Google Shape;211;p3"/>
            <p:cNvSpPr/>
            <p:nvPr/>
          </p:nvSpPr>
          <p:spPr>
            <a:xfrm>
              <a:off x="8588003" y="631071"/>
              <a:ext cx="87509" cy="87477"/>
            </a:xfrm>
            <a:custGeom>
              <a:avLst/>
              <a:gdLst/>
              <a:ahLst/>
              <a:cxnLst/>
              <a:rect l="l" t="t" r="r" b="b"/>
              <a:pathLst>
                <a:path w="2737" h="2736" extrusionOk="0">
                  <a:moveTo>
                    <a:pt x="1369" y="0"/>
                  </a:moveTo>
                  <a:cubicBezTo>
                    <a:pt x="609" y="0"/>
                    <a:pt x="1" y="608"/>
                    <a:pt x="1" y="1368"/>
                  </a:cubicBezTo>
                  <a:cubicBezTo>
                    <a:pt x="1" y="2128"/>
                    <a:pt x="609" y="2736"/>
                    <a:pt x="1369" y="2736"/>
                  </a:cubicBezTo>
                  <a:cubicBezTo>
                    <a:pt x="2129" y="2736"/>
                    <a:pt x="2737" y="2128"/>
                    <a:pt x="2737" y="1368"/>
                  </a:cubicBezTo>
                  <a:cubicBezTo>
                    <a:pt x="2737" y="608"/>
                    <a:pt x="2129" y="0"/>
                    <a:pt x="13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2" name="Google Shape;212;p3"/>
            <p:cNvSpPr/>
            <p:nvPr/>
          </p:nvSpPr>
          <p:spPr>
            <a:xfrm>
              <a:off x="5332624" y="4921230"/>
              <a:ext cx="87477" cy="87477"/>
            </a:xfrm>
            <a:custGeom>
              <a:avLst/>
              <a:gdLst/>
              <a:ahLst/>
              <a:cxnLst/>
              <a:rect l="l" t="t" r="r" b="b"/>
              <a:pathLst>
                <a:path w="2736" h="2736" extrusionOk="0">
                  <a:moveTo>
                    <a:pt x="1368" y="0"/>
                  </a:moveTo>
                  <a:cubicBezTo>
                    <a:pt x="608" y="0"/>
                    <a:pt x="0" y="608"/>
                    <a:pt x="0" y="1368"/>
                  </a:cubicBezTo>
                  <a:cubicBezTo>
                    <a:pt x="0" y="2128"/>
                    <a:pt x="608" y="2736"/>
                    <a:pt x="1368" y="2736"/>
                  </a:cubicBezTo>
                  <a:cubicBezTo>
                    <a:pt x="2128" y="2736"/>
                    <a:pt x="2736" y="2128"/>
                    <a:pt x="2736" y="1368"/>
                  </a:cubicBezTo>
                  <a:cubicBezTo>
                    <a:pt x="2736" y="639"/>
                    <a:pt x="2128" y="0"/>
                    <a:pt x="13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3" name="Google Shape;213;p3"/>
            <p:cNvSpPr/>
            <p:nvPr/>
          </p:nvSpPr>
          <p:spPr>
            <a:xfrm>
              <a:off x="4657158" y="3864404"/>
              <a:ext cx="87509" cy="87509"/>
            </a:xfrm>
            <a:custGeom>
              <a:avLst/>
              <a:gdLst/>
              <a:ahLst/>
              <a:cxnLst/>
              <a:rect l="l" t="t" r="r" b="b"/>
              <a:pathLst>
                <a:path w="2737" h="2737" extrusionOk="0">
                  <a:moveTo>
                    <a:pt x="1369" y="1"/>
                  </a:moveTo>
                  <a:cubicBezTo>
                    <a:pt x="609" y="1"/>
                    <a:pt x="1" y="609"/>
                    <a:pt x="1" y="1369"/>
                  </a:cubicBezTo>
                  <a:cubicBezTo>
                    <a:pt x="1" y="2128"/>
                    <a:pt x="609" y="2736"/>
                    <a:pt x="1369" y="2736"/>
                  </a:cubicBezTo>
                  <a:cubicBezTo>
                    <a:pt x="2129" y="2736"/>
                    <a:pt x="2737" y="2128"/>
                    <a:pt x="2737" y="1369"/>
                  </a:cubicBezTo>
                  <a:cubicBezTo>
                    <a:pt x="2737" y="639"/>
                    <a:pt x="2129" y="1"/>
                    <a:pt x="13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4" name="Google Shape;214;p3"/>
            <p:cNvSpPr/>
            <p:nvPr/>
          </p:nvSpPr>
          <p:spPr>
            <a:xfrm>
              <a:off x="528663" y="1798227"/>
              <a:ext cx="87477" cy="87477"/>
            </a:xfrm>
            <a:custGeom>
              <a:avLst/>
              <a:gdLst/>
              <a:ahLst/>
              <a:cxnLst/>
              <a:rect l="l" t="t" r="r" b="b"/>
              <a:pathLst>
                <a:path w="2736" h="2736" extrusionOk="0">
                  <a:moveTo>
                    <a:pt x="1368" y="0"/>
                  </a:moveTo>
                  <a:cubicBezTo>
                    <a:pt x="608" y="0"/>
                    <a:pt x="0" y="608"/>
                    <a:pt x="0" y="1368"/>
                  </a:cubicBezTo>
                  <a:cubicBezTo>
                    <a:pt x="0" y="2128"/>
                    <a:pt x="608" y="2736"/>
                    <a:pt x="1368" y="2736"/>
                  </a:cubicBezTo>
                  <a:cubicBezTo>
                    <a:pt x="2128" y="2736"/>
                    <a:pt x="2736" y="2128"/>
                    <a:pt x="2736" y="1368"/>
                  </a:cubicBezTo>
                  <a:cubicBezTo>
                    <a:pt x="2736" y="608"/>
                    <a:pt x="2128" y="0"/>
                    <a:pt x="13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5" name="Google Shape;215;p3"/>
            <p:cNvSpPr/>
            <p:nvPr/>
          </p:nvSpPr>
          <p:spPr>
            <a:xfrm>
              <a:off x="3905979" y="4581074"/>
              <a:ext cx="50549" cy="50580"/>
            </a:xfrm>
            <a:custGeom>
              <a:avLst/>
              <a:gdLst/>
              <a:ahLst/>
              <a:cxnLst/>
              <a:rect l="l" t="t" r="r" b="b"/>
              <a:pathLst>
                <a:path w="1581" h="1582" extrusionOk="0">
                  <a:moveTo>
                    <a:pt x="791" y="1"/>
                  </a:moveTo>
                  <a:cubicBezTo>
                    <a:pt x="365" y="1"/>
                    <a:pt x="0" y="366"/>
                    <a:pt x="0" y="791"/>
                  </a:cubicBezTo>
                  <a:cubicBezTo>
                    <a:pt x="0" y="1247"/>
                    <a:pt x="365" y="1581"/>
                    <a:pt x="791" y="1581"/>
                  </a:cubicBezTo>
                  <a:cubicBezTo>
                    <a:pt x="1247" y="1581"/>
                    <a:pt x="1581" y="1247"/>
                    <a:pt x="1581" y="791"/>
                  </a:cubicBezTo>
                  <a:cubicBezTo>
                    <a:pt x="1581" y="366"/>
                    <a:pt x="1247" y="1"/>
                    <a:pt x="7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6" name="Google Shape;216;p3"/>
            <p:cNvSpPr/>
            <p:nvPr/>
          </p:nvSpPr>
          <p:spPr>
            <a:xfrm>
              <a:off x="1293727" y="4814539"/>
              <a:ext cx="51540" cy="51540"/>
            </a:xfrm>
            <a:custGeom>
              <a:avLst/>
              <a:gdLst/>
              <a:ahLst/>
              <a:cxnLst/>
              <a:rect l="l" t="t" r="r" b="b"/>
              <a:pathLst>
                <a:path w="1612" h="1612" extrusionOk="0">
                  <a:moveTo>
                    <a:pt x="822" y="1"/>
                  </a:moveTo>
                  <a:cubicBezTo>
                    <a:pt x="396" y="1"/>
                    <a:pt x="1" y="335"/>
                    <a:pt x="1" y="791"/>
                  </a:cubicBezTo>
                  <a:cubicBezTo>
                    <a:pt x="1" y="1216"/>
                    <a:pt x="366" y="1612"/>
                    <a:pt x="822" y="1612"/>
                  </a:cubicBezTo>
                  <a:cubicBezTo>
                    <a:pt x="1217" y="1612"/>
                    <a:pt x="1612" y="1247"/>
                    <a:pt x="1612" y="791"/>
                  </a:cubicBezTo>
                  <a:cubicBezTo>
                    <a:pt x="1581" y="335"/>
                    <a:pt x="1217" y="1"/>
                    <a:pt x="8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7" name="Google Shape;217;p3"/>
            <p:cNvSpPr/>
            <p:nvPr/>
          </p:nvSpPr>
          <p:spPr>
            <a:xfrm>
              <a:off x="1366625" y="4156033"/>
              <a:ext cx="95278" cy="88436"/>
            </a:xfrm>
            <a:custGeom>
              <a:avLst/>
              <a:gdLst/>
              <a:ahLst/>
              <a:cxnLst/>
              <a:rect l="l" t="t" r="r" b="b"/>
              <a:pathLst>
                <a:path w="2980" h="2766" extrusionOk="0">
                  <a:moveTo>
                    <a:pt x="1501" y="0"/>
                  </a:moveTo>
                  <a:cubicBezTo>
                    <a:pt x="835" y="0"/>
                    <a:pt x="258" y="462"/>
                    <a:pt x="122" y="1143"/>
                  </a:cubicBezTo>
                  <a:cubicBezTo>
                    <a:pt x="1" y="1903"/>
                    <a:pt x="517" y="2602"/>
                    <a:pt x="1277" y="2754"/>
                  </a:cubicBezTo>
                  <a:cubicBezTo>
                    <a:pt x="1338" y="2762"/>
                    <a:pt x="1399" y="2765"/>
                    <a:pt x="1459" y="2765"/>
                  </a:cubicBezTo>
                  <a:cubicBezTo>
                    <a:pt x="2142" y="2765"/>
                    <a:pt x="2718" y="2298"/>
                    <a:pt x="2858" y="1599"/>
                  </a:cubicBezTo>
                  <a:cubicBezTo>
                    <a:pt x="2979" y="840"/>
                    <a:pt x="2493" y="110"/>
                    <a:pt x="1733" y="19"/>
                  </a:cubicBezTo>
                  <a:cubicBezTo>
                    <a:pt x="1655" y="6"/>
                    <a:pt x="1577" y="0"/>
                    <a:pt x="15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8" name="Google Shape;218;p3"/>
            <p:cNvSpPr/>
            <p:nvPr/>
          </p:nvSpPr>
          <p:spPr>
            <a:xfrm>
              <a:off x="5891187" y="955048"/>
              <a:ext cx="94319" cy="88660"/>
            </a:xfrm>
            <a:custGeom>
              <a:avLst/>
              <a:gdLst/>
              <a:ahLst/>
              <a:cxnLst/>
              <a:rect l="l" t="t" r="r" b="b"/>
              <a:pathLst>
                <a:path w="2950" h="2773" extrusionOk="0">
                  <a:moveTo>
                    <a:pt x="1471" y="1"/>
                  </a:moveTo>
                  <a:cubicBezTo>
                    <a:pt x="805" y="1"/>
                    <a:pt x="228" y="462"/>
                    <a:pt x="92" y="1144"/>
                  </a:cubicBezTo>
                  <a:cubicBezTo>
                    <a:pt x="1" y="1904"/>
                    <a:pt x="518" y="2633"/>
                    <a:pt x="1247" y="2755"/>
                  </a:cubicBezTo>
                  <a:cubicBezTo>
                    <a:pt x="1322" y="2767"/>
                    <a:pt x="1395" y="2773"/>
                    <a:pt x="1468" y="2773"/>
                  </a:cubicBezTo>
                  <a:cubicBezTo>
                    <a:pt x="2133" y="2773"/>
                    <a:pt x="2691" y="2285"/>
                    <a:pt x="2828" y="1600"/>
                  </a:cubicBezTo>
                  <a:cubicBezTo>
                    <a:pt x="2949" y="840"/>
                    <a:pt x="2463" y="171"/>
                    <a:pt x="1703" y="19"/>
                  </a:cubicBezTo>
                  <a:cubicBezTo>
                    <a:pt x="1625" y="7"/>
                    <a:pt x="1547" y="1"/>
                    <a:pt x="14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9" name="Google Shape;219;p3"/>
            <p:cNvSpPr/>
            <p:nvPr/>
          </p:nvSpPr>
          <p:spPr>
            <a:xfrm>
              <a:off x="7016587" y="1414014"/>
              <a:ext cx="95246" cy="88436"/>
            </a:xfrm>
            <a:custGeom>
              <a:avLst/>
              <a:gdLst/>
              <a:ahLst/>
              <a:cxnLst/>
              <a:rect l="l" t="t" r="r" b="b"/>
              <a:pathLst>
                <a:path w="2979" h="2766" extrusionOk="0">
                  <a:moveTo>
                    <a:pt x="1550" y="0"/>
                  </a:moveTo>
                  <a:cubicBezTo>
                    <a:pt x="863" y="0"/>
                    <a:pt x="261" y="467"/>
                    <a:pt x="122" y="1166"/>
                  </a:cubicBezTo>
                  <a:cubicBezTo>
                    <a:pt x="0" y="1926"/>
                    <a:pt x="517" y="2655"/>
                    <a:pt x="1277" y="2747"/>
                  </a:cubicBezTo>
                  <a:cubicBezTo>
                    <a:pt x="1355" y="2759"/>
                    <a:pt x="1432" y="2765"/>
                    <a:pt x="1508" y="2765"/>
                  </a:cubicBezTo>
                  <a:cubicBezTo>
                    <a:pt x="2169" y="2765"/>
                    <a:pt x="2721" y="2304"/>
                    <a:pt x="2857" y="1622"/>
                  </a:cubicBezTo>
                  <a:cubicBezTo>
                    <a:pt x="2979" y="862"/>
                    <a:pt x="2492" y="163"/>
                    <a:pt x="1733" y="11"/>
                  </a:cubicBezTo>
                  <a:cubicBezTo>
                    <a:pt x="1671" y="4"/>
                    <a:pt x="1610" y="0"/>
                    <a:pt x="15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0" name="Google Shape;220;p3"/>
            <p:cNvSpPr/>
            <p:nvPr/>
          </p:nvSpPr>
          <p:spPr>
            <a:xfrm>
              <a:off x="8736707" y="1601308"/>
              <a:ext cx="95278" cy="88660"/>
            </a:xfrm>
            <a:custGeom>
              <a:avLst/>
              <a:gdLst/>
              <a:ahLst/>
              <a:cxnLst/>
              <a:rect l="l" t="t" r="r" b="b"/>
              <a:pathLst>
                <a:path w="2980" h="2773" extrusionOk="0">
                  <a:moveTo>
                    <a:pt x="1501" y="1"/>
                  </a:moveTo>
                  <a:cubicBezTo>
                    <a:pt x="835" y="1"/>
                    <a:pt x="258" y="462"/>
                    <a:pt x="122" y="1144"/>
                  </a:cubicBezTo>
                  <a:cubicBezTo>
                    <a:pt x="0" y="1904"/>
                    <a:pt x="517" y="2633"/>
                    <a:pt x="1277" y="2755"/>
                  </a:cubicBezTo>
                  <a:cubicBezTo>
                    <a:pt x="1352" y="2767"/>
                    <a:pt x="1425" y="2773"/>
                    <a:pt x="1498" y="2773"/>
                  </a:cubicBezTo>
                  <a:cubicBezTo>
                    <a:pt x="2163" y="2773"/>
                    <a:pt x="2721" y="2285"/>
                    <a:pt x="2858" y="1600"/>
                  </a:cubicBezTo>
                  <a:cubicBezTo>
                    <a:pt x="2979" y="840"/>
                    <a:pt x="2493" y="171"/>
                    <a:pt x="1733" y="19"/>
                  </a:cubicBezTo>
                  <a:cubicBezTo>
                    <a:pt x="1655" y="7"/>
                    <a:pt x="1577" y="1"/>
                    <a:pt x="15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1" name="Google Shape;221;p3"/>
            <p:cNvSpPr/>
            <p:nvPr/>
          </p:nvSpPr>
          <p:spPr>
            <a:xfrm>
              <a:off x="6358656" y="485916"/>
              <a:ext cx="94287" cy="88436"/>
            </a:xfrm>
            <a:custGeom>
              <a:avLst/>
              <a:gdLst/>
              <a:ahLst/>
              <a:cxnLst/>
              <a:rect l="l" t="t" r="r" b="b"/>
              <a:pathLst>
                <a:path w="2949" h="2766" extrusionOk="0">
                  <a:moveTo>
                    <a:pt x="1520" y="0"/>
                  </a:moveTo>
                  <a:cubicBezTo>
                    <a:pt x="838" y="0"/>
                    <a:pt x="261" y="468"/>
                    <a:pt x="122" y="1166"/>
                  </a:cubicBezTo>
                  <a:cubicBezTo>
                    <a:pt x="0" y="1926"/>
                    <a:pt x="486" y="2595"/>
                    <a:pt x="1246" y="2747"/>
                  </a:cubicBezTo>
                  <a:cubicBezTo>
                    <a:pt x="1325" y="2759"/>
                    <a:pt x="1402" y="2765"/>
                    <a:pt x="1479" y="2765"/>
                  </a:cubicBezTo>
                  <a:cubicBezTo>
                    <a:pt x="2144" y="2765"/>
                    <a:pt x="2721" y="2304"/>
                    <a:pt x="2857" y="1622"/>
                  </a:cubicBezTo>
                  <a:cubicBezTo>
                    <a:pt x="2949" y="862"/>
                    <a:pt x="2462" y="163"/>
                    <a:pt x="1702" y="11"/>
                  </a:cubicBezTo>
                  <a:cubicBezTo>
                    <a:pt x="1641" y="4"/>
                    <a:pt x="1580" y="0"/>
                    <a:pt x="15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2" name="Google Shape;222;p3"/>
            <p:cNvSpPr/>
            <p:nvPr/>
          </p:nvSpPr>
          <p:spPr>
            <a:xfrm>
              <a:off x="3643360" y="1201972"/>
              <a:ext cx="54449" cy="50357"/>
            </a:xfrm>
            <a:custGeom>
              <a:avLst/>
              <a:gdLst/>
              <a:ahLst/>
              <a:cxnLst/>
              <a:rect l="l" t="t" r="r" b="b"/>
              <a:pathLst>
                <a:path w="1703" h="1575" extrusionOk="0">
                  <a:moveTo>
                    <a:pt x="851" y="1"/>
                  </a:moveTo>
                  <a:cubicBezTo>
                    <a:pt x="481" y="1"/>
                    <a:pt x="145" y="281"/>
                    <a:pt x="92" y="655"/>
                  </a:cubicBezTo>
                  <a:cubicBezTo>
                    <a:pt x="1" y="1081"/>
                    <a:pt x="305" y="1476"/>
                    <a:pt x="730" y="1567"/>
                  </a:cubicBezTo>
                  <a:cubicBezTo>
                    <a:pt x="764" y="1572"/>
                    <a:pt x="798" y="1575"/>
                    <a:pt x="833" y="1575"/>
                  </a:cubicBezTo>
                  <a:cubicBezTo>
                    <a:pt x="1196" y="1575"/>
                    <a:pt x="1559" y="1290"/>
                    <a:pt x="1642" y="929"/>
                  </a:cubicBezTo>
                  <a:cubicBezTo>
                    <a:pt x="1703" y="503"/>
                    <a:pt x="1399" y="78"/>
                    <a:pt x="1004" y="17"/>
                  </a:cubicBezTo>
                  <a:cubicBezTo>
                    <a:pt x="952" y="6"/>
                    <a:pt x="901" y="1"/>
                    <a:pt x="8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3" name="Google Shape;223;p3"/>
            <p:cNvSpPr/>
            <p:nvPr/>
          </p:nvSpPr>
          <p:spPr>
            <a:xfrm>
              <a:off x="790070" y="2384954"/>
              <a:ext cx="54449" cy="50357"/>
            </a:xfrm>
            <a:custGeom>
              <a:avLst/>
              <a:gdLst/>
              <a:ahLst/>
              <a:cxnLst/>
              <a:rect l="l" t="t" r="r" b="b"/>
              <a:pathLst>
                <a:path w="1703" h="1575" extrusionOk="0">
                  <a:moveTo>
                    <a:pt x="871" y="0"/>
                  </a:moveTo>
                  <a:cubicBezTo>
                    <a:pt x="507" y="0"/>
                    <a:pt x="145" y="285"/>
                    <a:pt x="62" y="647"/>
                  </a:cubicBezTo>
                  <a:cubicBezTo>
                    <a:pt x="1" y="1072"/>
                    <a:pt x="305" y="1498"/>
                    <a:pt x="700" y="1558"/>
                  </a:cubicBezTo>
                  <a:cubicBezTo>
                    <a:pt x="755" y="1569"/>
                    <a:pt x="809" y="1575"/>
                    <a:pt x="861" y="1575"/>
                  </a:cubicBezTo>
                  <a:cubicBezTo>
                    <a:pt x="1247" y="1575"/>
                    <a:pt x="1562" y="1294"/>
                    <a:pt x="1642" y="920"/>
                  </a:cubicBezTo>
                  <a:cubicBezTo>
                    <a:pt x="1703" y="495"/>
                    <a:pt x="1399" y="99"/>
                    <a:pt x="973" y="8"/>
                  </a:cubicBezTo>
                  <a:cubicBezTo>
                    <a:pt x="939" y="3"/>
                    <a:pt x="905" y="0"/>
                    <a:pt x="8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4" name="Google Shape;224;p3"/>
            <p:cNvSpPr/>
            <p:nvPr/>
          </p:nvSpPr>
          <p:spPr>
            <a:xfrm>
              <a:off x="4112954" y="4043162"/>
              <a:ext cx="66119" cy="63465"/>
            </a:xfrm>
            <a:custGeom>
              <a:avLst/>
              <a:gdLst/>
              <a:ahLst/>
              <a:cxnLst/>
              <a:rect l="l" t="t" r="r" b="b"/>
              <a:pathLst>
                <a:path w="2068" h="1985" extrusionOk="0">
                  <a:moveTo>
                    <a:pt x="1065" y="1"/>
                  </a:moveTo>
                  <a:cubicBezTo>
                    <a:pt x="571" y="1"/>
                    <a:pt x="118" y="358"/>
                    <a:pt x="31" y="884"/>
                  </a:cubicBezTo>
                  <a:cubicBezTo>
                    <a:pt x="0" y="1401"/>
                    <a:pt x="365" y="1887"/>
                    <a:pt x="912" y="1978"/>
                  </a:cubicBezTo>
                  <a:cubicBezTo>
                    <a:pt x="954" y="1983"/>
                    <a:pt x="996" y="1985"/>
                    <a:pt x="1037" y="1985"/>
                  </a:cubicBezTo>
                  <a:cubicBezTo>
                    <a:pt x="1558" y="1985"/>
                    <a:pt x="1978" y="1632"/>
                    <a:pt x="2006" y="1097"/>
                  </a:cubicBezTo>
                  <a:cubicBezTo>
                    <a:pt x="2067" y="580"/>
                    <a:pt x="1672" y="63"/>
                    <a:pt x="1125" y="3"/>
                  </a:cubicBezTo>
                  <a:cubicBezTo>
                    <a:pt x="1105" y="1"/>
                    <a:pt x="1085"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5" name="Google Shape;225;p3"/>
            <p:cNvSpPr/>
            <p:nvPr/>
          </p:nvSpPr>
          <p:spPr>
            <a:xfrm>
              <a:off x="2491004" y="4341952"/>
              <a:ext cx="65128" cy="63306"/>
            </a:xfrm>
            <a:custGeom>
              <a:avLst/>
              <a:gdLst/>
              <a:ahLst/>
              <a:cxnLst/>
              <a:rect l="l" t="t" r="r" b="b"/>
              <a:pathLst>
                <a:path w="2037" h="1980" extrusionOk="0">
                  <a:moveTo>
                    <a:pt x="1065" y="1"/>
                  </a:moveTo>
                  <a:cubicBezTo>
                    <a:pt x="571" y="1"/>
                    <a:pt x="118" y="358"/>
                    <a:pt x="31" y="884"/>
                  </a:cubicBezTo>
                  <a:cubicBezTo>
                    <a:pt x="0" y="1401"/>
                    <a:pt x="365" y="1887"/>
                    <a:pt x="912" y="1978"/>
                  </a:cubicBezTo>
                  <a:cubicBezTo>
                    <a:pt x="932" y="1979"/>
                    <a:pt x="952" y="1980"/>
                    <a:pt x="972" y="1980"/>
                  </a:cubicBezTo>
                  <a:cubicBezTo>
                    <a:pt x="1468" y="1980"/>
                    <a:pt x="1948" y="1623"/>
                    <a:pt x="2006" y="1097"/>
                  </a:cubicBezTo>
                  <a:cubicBezTo>
                    <a:pt x="2037" y="580"/>
                    <a:pt x="1672" y="63"/>
                    <a:pt x="1125" y="2"/>
                  </a:cubicBezTo>
                  <a:cubicBezTo>
                    <a:pt x="1105" y="1"/>
                    <a:pt x="1085"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6" name="Google Shape;226;p3"/>
            <p:cNvSpPr/>
            <p:nvPr/>
          </p:nvSpPr>
          <p:spPr>
            <a:xfrm>
              <a:off x="3552235" y="4064942"/>
              <a:ext cx="37919" cy="35202"/>
            </a:xfrm>
            <a:custGeom>
              <a:avLst/>
              <a:gdLst/>
              <a:ahLst/>
              <a:cxnLst/>
              <a:rect l="l" t="t" r="r" b="b"/>
              <a:pathLst>
                <a:path w="1186" h="1101" extrusionOk="0">
                  <a:moveTo>
                    <a:pt x="611" y="1"/>
                  </a:moveTo>
                  <a:cubicBezTo>
                    <a:pt x="331" y="1"/>
                    <a:pt x="90" y="206"/>
                    <a:pt x="61" y="490"/>
                  </a:cubicBezTo>
                  <a:cubicBezTo>
                    <a:pt x="0" y="794"/>
                    <a:pt x="244" y="1068"/>
                    <a:pt x="547" y="1098"/>
                  </a:cubicBezTo>
                  <a:cubicBezTo>
                    <a:pt x="567" y="1100"/>
                    <a:pt x="586" y="1101"/>
                    <a:pt x="605" y="1101"/>
                  </a:cubicBezTo>
                  <a:cubicBezTo>
                    <a:pt x="885" y="1101"/>
                    <a:pt x="1127" y="896"/>
                    <a:pt x="1155" y="612"/>
                  </a:cubicBezTo>
                  <a:cubicBezTo>
                    <a:pt x="1186" y="308"/>
                    <a:pt x="973" y="34"/>
                    <a:pt x="669" y="4"/>
                  </a:cubicBezTo>
                  <a:cubicBezTo>
                    <a:pt x="650" y="2"/>
                    <a:pt x="630" y="1"/>
                    <a:pt x="6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7" name="Google Shape;227;p3"/>
            <p:cNvSpPr/>
            <p:nvPr/>
          </p:nvSpPr>
          <p:spPr>
            <a:xfrm>
              <a:off x="8284808" y="2187844"/>
              <a:ext cx="37919" cy="36161"/>
            </a:xfrm>
            <a:custGeom>
              <a:avLst/>
              <a:gdLst/>
              <a:ahLst/>
              <a:cxnLst/>
              <a:rect l="l" t="t" r="r" b="b"/>
              <a:pathLst>
                <a:path w="1186" h="1131" extrusionOk="0">
                  <a:moveTo>
                    <a:pt x="618" y="0"/>
                  </a:moveTo>
                  <a:cubicBezTo>
                    <a:pt x="335" y="0"/>
                    <a:pt x="90" y="233"/>
                    <a:pt x="61" y="520"/>
                  </a:cubicBezTo>
                  <a:cubicBezTo>
                    <a:pt x="0" y="824"/>
                    <a:pt x="244" y="1097"/>
                    <a:pt x="548" y="1128"/>
                  </a:cubicBezTo>
                  <a:cubicBezTo>
                    <a:pt x="567" y="1130"/>
                    <a:pt x="586" y="1130"/>
                    <a:pt x="605" y="1130"/>
                  </a:cubicBezTo>
                  <a:cubicBezTo>
                    <a:pt x="885" y="1130"/>
                    <a:pt x="1127" y="924"/>
                    <a:pt x="1155" y="611"/>
                  </a:cubicBezTo>
                  <a:cubicBezTo>
                    <a:pt x="1186" y="337"/>
                    <a:pt x="973" y="64"/>
                    <a:pt x="669" y="3"/>
                  </a:cubicBezTo>
                  <a:cubicBezTo>
                    <a:pt x="652" y="1"/>
                    <a:pt x="635" y="0"/>
                    <a:pt x="6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8" name="Google Shape;228;p3"/>
            <p:cNvSpPr/>
            <p:nvPr/>
          </p:nvSpPr>
          <p:spPr>
            <a:xfrm>
              <a:off x="992381" y="2502349"/>
              <a:ext cx="658953" cy="618956"/>
            </a:xfrm>
            <a:custGeom>
              <a:avLst/>
              <a:gdLst/>
              <a:ahLst/>
              <a:cxnLst/>
              <a:rect l="l" t="t" r="r" b="b"/>
              <a:pathLst>
                <a:path w="20610" h="19359" extrusionOk="0">
                  <a:moveTo>
                    <a:pt x="10791" y="6017"/>
                  </a:moveTo>
                  <a:lnTo>
                    <a:pt x="11187" y="7415"/>
                  </a:lnTo>
                  <a:lnTo>
                    <a:pt x="10457" y="8327"/>
                  </a:lnTo>
                  <a:lnTo>
                    <a:pt x="10032" y="7263"/>
                  </a:lnTo>
                  <a:lnTo>
                    <a:pt x="10791" y="6017"/>
                  </a:lnTo>
                  <a:close/>
                  <a:moveTo>
                    <a:pt x="7752" y="7445"/>
                  </a:moveTo>
                  <a:lnTo>
                    <a:pt x="8816" y="7749"/>
                  </a:lnTo>
                  <a:lnTo>
                    <a:pt x="9241" y="8813"/>
                  </a:lnTo>
                  <a:lnTo>
                    <a:pt x="8694" y="8752"/>
                  </a:lnTo>
                  <a:lnTo>
                    <a:pt x="7752" y="7445"/>
                  </a:lnTo>
                  <a:close/>
                  <a:moveTo>
                    <a:pt x="12250" y="8205"/>
                  </a:moveTo>
                  <a:lnTo>
                    <a:pt x="13345" y="8266"/>
                  </a:lnTo>
                  <a:lnTo>
                    <a:pt x="12038" y="9208"/>
                  </a:lnTo>
                  <a:lnTo>
                    <a:pt x="11521" y="9117"/>
                  </a:lnTo>
                  <a:lnTo>
                    <a:pt x="12250" y="8205"/>
                  </a:lnTo>
                  <a:close/>
                  <a:moveTo>
                    <a:pt x="8542" y="10029"/>
                  </a:moveTo>
                  <a:lnTo>
                    <a:pt x="9089" y="10120"/>
                  </a:lnTo>
                  <a:lnTo>
                    <a:pt x="8360" y="11032"/>
                  </a:lnTo>
                  <a:lnTo>
                    <a:pt x="7266" y="11002"/>
                  </a:lnTo>
                  <a:lnTo>
                    <a:pt x="8542" y="10029"/>
                  </a:lnTo>
                  <a:close/>
                  <a:moveTo>
                    <a:pt x="11369" y="10394"/>
                  </a:moveTo>
                  <a:lnTo>
                    <a:pt x="11886" y="10454"/>
                  </a:lnTo>
                  <a:lnTo>
                    <a:pt x="12858" y="11761"/>
                  </a:lnTo>
                  <a:lnTo>
                    <a:pt x="12858" y="11761"/>
                  </a:lnTo>
                  <a:lnTo>
                    <a:pt x="11794" y="11458"/>
                  </a:lnTo>
                  <a:lnTo>
                    <a:pt x="11369" y="10394"/>
                  </a:lnTo>
                  <a:close/>
                  <a:moveTo>
                    <a:pt x="10153" y="10910"/>
                  </a:moveTo>
                  <a:lnTo>
                    <a:pt x="10579" y="11974"/>
                  </a:lnTo>
                  <a:lnTo>
                    <a:pt x="9819" y="13220"/>
                  </a:lnTo>
                  <a:lnTo>
                    <a:pt x="9424" y="11822"/>
                  </a:lnTo>
                  <a:lnTo>
                    <a:pt x="10153" y="10910"/>
                  </a:lnTo>
                  <a:close/>
                  <a:moveTo>
                    <a:pt x="6651" y="0"/>
                  </a:moveTo>
                  <a:cubicBezTo>
                    <a:pt x="6563" y="0"/>
                    <a:pt x="6472" y="19"/>
                    <a:pt x="6384" y="59"/>
                  </a:cubicBezTo>
                  <a:cubicBezTo>
                    <a:pt x="6050" y="211"/>
                    <a:pt x="5898" y="546"/>
                    <a:pt x="6050" y="880"/>
                  </a:cubicBezTo>
                  <a:lnTo>
                    <a:pt x="6931" y="3038"/>
                  </a:lnTo>
                  <a:lnTo>
                    <a:pt x="5807" y="2582"/>
                  </a:lnTo>
                  <a:cubicBezTo>
                    <a:pt x="5720" y="2542"/>
                    <a:pt x="5630" y="2524"/>
                    <a:pt x="5544" y="2524"/>
                  </a:cubicBezTo>
                  <a:cubicBezTo>
                    <a:pt x="5299" y="2524"/>
                    <a:pt x="5076" y="2677"/>
                    <a:pt x="4986" y="2947"/>
                  </a:cubicBezTo>
                  <a:cubicBezTo>
                    <a:pt x="4834" y="3281"/>
                    <a:pt x="4986" y="3646"/>
                    <a:pt x="5320" y="3767"/>
                  </a:cubicBezTo>
                  <a:lnTo>
                    <a:pt x="7600" y="4710"/>
                  </a:lnTo>
                  <a:lnTo>
                    <a:pt x="8208" y="6290"/>
                  </a:lnTo>
                  <a:lnTo>
                    <a:pt x="8208" y="6290"/>
                  </a:lnTo>
                  <a:lnTo>
                    <a:pt x="6262" y="5743"/>
                  </a:lnTo>
                  <a:cubicBezTo>
                    <a:pt x="6214" y="5731"/>
                    <a:pt x="6164" y="5725"/>
                    <a:pt x="6114" y="5725"/>
                  </a:cubicBezTo>
                  <a:cubicBezTo>
                    <a:pt x="5914" y="5725"/>
                    <a:pt x="5709" y="5822"/>
                    <a:pt x="5563" y="6017"/>
                  </a:cubicBezTo>
                  <a:cubicBezTo>
                    <a:pt x="5411" y="6230"/>
                    <a:pt x="5411" y="6533"/>
                    <a:pt x="5594" y="6777"/>
                  </a:cubicBezTo>
                  <a:lnTo>
                    <a:pt x="6931" y="8509"/>
                  </a:lnTo>
                  <a:lnTo>
                    <a:pt x="6931" y="8509"/>
                  </a:lnTo>
                  <a:lnTo>
                    <a:pt x="4864" y="8266"/>
                  </a:lnTo>
                  <a:lnTo>
                    <a:pt x="3375" y="6290"/>
                  </a:lnTo>
                  <a:cubicBezTo>
                    <a:pt x="3251" y="6113"/>
                    <a:pt x="3065" y="6019"/>
                    <a:pt x="2871" y="6019"/>
                  </a:cubicBezTo>
                  <a:cubicBezTo>
                    <a:pt x="2733" y="6019"/>
                    <a:pt x="2590" y="6067"/>
                    <a:pt x="2463" y="6169"/>
                  </a:cubicBezTo>
                  <a:cubicBezTo>
                    <a:pt x="2159" y="6381"/>
                    <a:pt x="2129" y="6777"/>
                    <a:pt x="2372" y="7081"/>
                  </a:cubicBezTo>
                  <a:lnTo>
                    <a:pt x="3071" y="8023"/>
                  </a:lnTo>
                  <a:lnTo>
                    <a:pt x="761" y="7719"/>
                  </a:lnTo>
                  <a:cubicBezTo>
                    <a:pt x="740" y="7717"/>
                    <a:pt x="719" y="7716"/>
                    <a:pt x="698" y="7716"/>
                  </a:cubicBezTo>
                  <a:cubicBezTo>
                    <a:pt x="385" y="7716"/>
                    <a:pt x="88" y="7926"/>
                    <a:pt x="31" y="8296"/>
                  </a:cubicBezTo>
                  <a:cubicBezTo>
                    <a:pt x="1" y="8631"/>
                    <a:pt x="244" y="8965"/>
                    <a:pt x="609" y="9026"/>
                  </a:cubicBezTo>
                  <a:lnTo>
                    <a:pt x="2889" y="9330"/>
                  </a:lnTo>
                  <a:lnTo>
                    <a:pt x="1946" y="10029"/>
                  </a:lnTo>
                  <a:cubicBezTo>
                    <a:pt x="1642" y="10272"/>
                    <a:pt x="1612" y="10637"/>
                    <a:pt x="1825" y="10941"/>
                  </a:cubicBezTo>
                  <a:cubicBezTo>
                    <a:pt x="1964" y="11127"/>
                    <a:pt x="2174" y="11206"/>
                    <a:pt x="2388" y="11206"/>
                  </a:cubicBezTo>
                  <a:cubicBezTo>
                    <a:pt x="2454" y="11206"/>
                    <a:pt x="2520" y="11198"/>
                    <a:pt x="2585" y="11184"/>
                  </a:cubicBezTo>
                  <a:cubicBezTo>
                    <a:pt x="2615" y="11154"/>
                    <a:pt x="2706" y="11154"/>
                    <a:pt x="2737" y="11093"/>
                  </a:cubicBezTo>
                  <a:lnTo>
                    <a:pt x="4712" y="9634"/>
                  </a:lnTo>
                  <a:lnTo>
                    <a:pt x="6779" y="9877"/>
                  </a:lnTo>
                  <a:lnTo>
                    <a:pt x="5016" y="11214"/>
                  </a:lnTo>
                  <a:cubicBezTo>
                    <a:pt x="4803" y="11366"/>
                    <a:pt x="4712" y="11670"/>
                    <a:pt x="4803" y="11944"/>
                  </a:cubicBezTo>
                  <a:cubicBezTo>
                    <a:pt x="4864" y="12217"/>
                    <a:pt x="5138" y="12400"/>
                    <a:pt x="5411" y="12400"/>
                  </a:cubicBezTo>
                  <a:lnTo>
                    <a:pt x="7417" y="12430"/>
                  </a:lnTo>
                  <a:lnTo>
                    <a:pt x="6384" y="13768"/>
                  </a:lnTo>
                  <a:lnTo>
                    <a:pt x="3922" y="14072"/>
                  </a:lnTo>
                  <a:cubicBezTo>
                    <a:pt x="3588" y="14102"/>
                    <a:pt x="3314" y="14436"/>
                    <a:pt x="3344" y="14801"/>
                  </a:cubicBezTo>
                  <a:cubicBezTo>
                    <a:pt x="3372" y="15104"/>
                    <a:pt x="3674" y="15357"/>
                    <a:pt x="3979" y="15357"/>
                  </a:cubicBezTo>
                  <a:cubicBezTo>
                    <a:pt x="4010" y="15357"/>
                    <a:pt x="4042" y="15354"/>
                    <a:pt x="4074" y="15348"/>
                  </a:cubicBezTo>
                  <a:lnTo>
                    <a:pt x="5259" y="15196"/>
                  </a:lnTo>
                  <a:lnTo>
                    <a:pt x="3800" y="17020"/>
                  </a:lnTo>
                  <a:cubicBezTo>
                    <a:pt x="3588" y="17293"/>
                    <a:pt x="3648" y="17719"/>
                    <a:pt x="3922" y="17932"/>
                  </a:cubicBezTo>
                  <a:cubicBezTo>
                    <a:pt x="4037" y="18028"/>
                    <a:pt x="4177" y="18088"/>
                    <a:pt x="4318" y="18088"/>
                  </a:cubicBezTo>
                  <a:cubicBezTo>
                    <a:pt x="4400" y="18088"/>
                    <a:pt x="4482" y="18068"/>
                    <a:pt x="4560" y="18023"/>
                  </a:cubicBezTo>
                  <a:cubicBezTo>
                    <a:pt x="4682" y="17993"/>
                    <a:pt x="4743" y="17901"/>
                    <a:pt x="4834" y="17841"/>
                  </a:cubicBezTo>
                  <a:lnTo>
                    <a:pt x="6262" y="16017"/>
                  </a:lnTo>
                  <a:lnTo>
                    <a:pt x="6414" y="17172"/>
                  </a:lnTo>
                  <a:cubicBezTo>
                    <a:pt x="6472" y="17516"/>
                    <a:pt x="6773" y="17752"/>
                    <a:pt x="7087" y="17752"/>
                  </a:cubicBezTo>
                  <a:cubicBezTo>
                    <a:pt x="7106" y="17752"/>
                    <a:pt x="7125" y="17751"/>
                    <a:pt x="7144" y="17749"/>
                  </a:cubicBezTo>
                  <a:cubicBezTo>
                    <a:pt x="7235" y="17749"/>
                    <a:pt x="7266" y="17719"/>
                    <a:pt x="7296" y="17719"/>
                  </a:cubicBezTo>
                  <a:cubicBezTo>
                    <a:pt x="7569" y="17597"/>
                    <a:pt x="7721" y="17324"/>
                    <a:pt x="7721" y="17020"/>
                  </a:cubicBezTo>
                  <a:lnTo>
                    <a:pt x="7417" y="14558"/>
                  </a:lnTo>
                  <a:lnTo>
                    <a:pt x="8451" y="13220"/>
                  </a:lnTo>
                  <a:lnTo>
                    <a:pt x="8968" y="15166"/>
                  </a:lnTo>
                  <a:cubicBezTo>
                    <a:pt x="9059" y="15439"/>
                    <a:pt x="9241" y="15622"/>
                    <a:pt x="9515" y="15622"/>
                  </a:cubicBezTo>
                  <a:cubicBezTo>
                    <a:pt x="9545" y="15625"/>
                    <a:pt x="9575" y="15627"/>
                    <a:pt x="9604" y="15627"/>
                  </a:cubicBezTo>
                  <a:cubicBezTo>
                    <a:pt x="9816" y="15627"/>
                    <a:pt x="10020" y="15531"/>
                    <a:pt x="10153" y="15318"/>
                  </a:cubicBezTo>
                  <a:lnTo>
                    <a:pt x="11187" y="13585"/>
                  </a:lnTo>
                  <a:lnTo>
                    <a:pt x="11794" y="15135"/>
                  </a:lnTo>
                  <a:lnTo>
                    <a:pt x="10822" y="17415"/>
                  </a:lnTo>
                  <a:cubicBezTo>
                    <a:pt x="10670" y="17749"/>
                    <a:pt x="10822" y="18145"/>
                    <a:pt x="11187" y="18236"/>
                  </a:cubicBezTo>
                  <a:cubicBezTo>
                    <a:pt x="11275" y="18276"/>
                    <a:pt x="11365" y="18295"/>
                    <a:pt x="11453" y="18295"/>
                  </a:cubicBezTo>
                  <a:cubicBezTo>
                    <a:pt x="11697" y="18295"/>
                    <a:pt x="11918" y="18148"/>
                    <a:pt x="12007" y="17901"/>
                  </a:cubicBezTo>
                  <a:lnTo>
                    <a:pt x="12463" y="16807"/>
                  </a:lnTo>
                  <a:lnTo>
                    <a:pt x="13345" y="18965"/>
                  </a:lnTo>
                  <a:cubicBezTo>
                    <a:pt x="13457" y="19211"/>
                    <a:pt x="13667" y="19359"/>
                    <a:pt x="13904" y="19359"/>
                  </a:cubicBezTo>
                  <a:cubicBezTo>
                    <a:pt x="13989" y="19359"/>
                    <a:pt x="14077" y="19340"/>
                    <a:pt x="14165" y="19300"/>
                  </a:cubicBezTo>
                  <a:cubicBezTo>
                    <a:pt x="14500" y="19148"/>
                    <a:pt x="14652" y="18813"/>
                    <a:pt x="14500" y="18479"/>
                  </a:cubicBezTo>
                  <a:lnTo>
                    <a:pt x="13649" y="16290"/>
                  </a:lnTo>
                  <a:lnTo>
                    <a:pt x="13649" y="16290"/>
                  </a:lnTo>
                  <a:lnTo>
                    <a:pt x="14743" y="16746"/>
                  </a:lnTo>
                  <a:cubicBezTo>
                    <a:pt x="14819" y="16792"/>
                    <a:pt x="14902" y="16815"/>
                    <a:pt x="14986" y="16815"/>
                  </a:cubicBezTo>
                  <a:cubicBezTo>
                    <a:pt x="15070" y="16815"/>
                    <a:pt x="15153" y="16792"/>
                    <a:pt x="15229" y="16746"/>
                  </a:cubicBezTo>
                  <a:cubicBezTo>
                    <a:pt x="15381" y="16686"/>
                    <a:pt x="15503" y="16564"/>
                    <a:pt x="15594" y="16412"/>
                  </a:cubicBezTo>
                  <a:cubicBezTo>
                    <a:pt x="15746" y="16078"/>
                    <a:pt x="15594" y="15683"/>
                    <a:pt x="15229" y="15591"/>
                  </a:cubicBezTo>
                  <a:lnTo>
                    <a:pt x="12950" y="14619"/>
                  </a:lnTo>
                  <a:lnTo>
                    <a:pt x="12342" y="13069"/>
                  </a:lnTo>
                  <a:lnTo>
                    <a:pt x="14317" y="13616"/>
                  </a:lnTo>
                  <a:cubicBezTo>
                    <a:pt x="14380" y="13628"/>
                    <a:pt x="14438" y="13636"/>
                    <a:pt x="14495" y="13636"/>
                  </a:cubicBezTo>
                  <a:cubicBezTo>
                    <a:pt x="14575" y="13636"/>
                    <a:pt x="14654" y="13621"/>
                    <a:pt x="14743" y="13585"/>
                  </a:cubicBezTo>
                  <a:cubicBezTo>
                    <a:pt x="14864" y="13524"/>
                    <a:pt x="14956" y="13464"/>
                    <a:pt x="15047" y="13342"/>
                  </a:cubicBezTo>
                  <a:cubicBezTo>
                    <a:pt x="15199" y="13129"/>
                    <a:pt x="15199" y="12825"/>
                    <a:pt x="15016" y="12582"/>
                  </a:cubicBezTo>
                  <a:lnTo>
                    <a:pt x="13679" y="10850"/>
                  </a:lnTo>
                  <a:lnTo>
                    <a:pt x="15746" y="11093"/>
                  </a:lnTo>
                  <a:lnTo>
                    <a:pt x="17205" y="13069"/>
                  </a:lnTo>
                  <a:cubicBezTo>
                    <a:pt x="17367" y="13254"/>
                    <a:pt x="17583" y="13334"/>
                    <a:pt x="17784" y="13334"/>
                  </a:cubicBezTo>
                  <a:cubicBezTo>
                    <a:pt x="17847" y="13334"/>
                    <a:pt x="17907" y="13326"/>
                    <a:pt x="17965" y="13312"/>
                  </a:cubicBezTo>
                  <a:cubicBezTo>
                    <a:pt x="18026" y="13251"/>
                    <a:pt x="18086" y="13251"/>
                    <a:pt x="18117" y="13220"/>
                  </a:cubicBezTo>
                  <a:cubicBezTo>
                    <a:pt x="18421" y="13008"/>
                    <a:pt x="18482" y="12613"/>
                    <a:pt x="18238" y="12309"/>
                  </a:cubicBezTo>
                  <a:lnTo>
                    <a:pt x="17509" y="11366"/>
                  </a:lnTo>
                  <a:lnTo>
                    <a:pt x="19789" y="11670"/>
                  </a:lnTo>
                  <a:cubicBezTo>
                    <a:pt x="19910" y="11670"/>
                    <a:pt x="20032" y="11670"/>
                    <a:pt x="20153" y="11640"/>
                  </a:cubicBezTo>
                  <a:cubicBezTo>
                    <a:pt x="20336" y="11549"/>
                    <a:pt x="20518" y="11366"/>
                    <a:pt x="20518" y="11154"/>
                  </a:cubicBezTo>
                  <a:cubicBezTo>
                    <a:pt x="20609" y="10698"/>
                    <a:pt x="20366" y="10394"/>
                    <a:pt x="20001" y="10303"/>
                  </a:cubicBezTo>
                  <a:lnTo>
                    <a:pt x="17661" y="9999"/>
                  </a:lnTo>
                  <a:lnTo>
                    <a:pt x="18634" y="9269"/>
                  </a:lnTo>
                  <a:cubicBezTo>
                    <a:pt x="18937" y="9056"/>
                    <a:pt x="18968" y="8661"/>
                    <a:pt x="18725" y="8357"/>
                  </a:cubicBezTo>
                  <a:cubicBezTo>
                    <a:pt x="18603" y="8183"/>
                    <a:pt x="18420" y="8098"/>
                    <a:pt x="18230" y="8098"/>
                  </a:cubicBezTo>
                  <a:cubicBezTo>
                    <a:pt x="18088" y="8098"/>
                    <a:pt x="17942" y="8145"/>
                    <a:pt x="17813" y="8236"/>
                  </a:cubicBezTo>
                  <a:lnTo>
                    <a:pt x="15837" y="9725"/>
                  </a:lnTo>
                  <a:lnTo>
                    <a:pt x="13801" y="9451"/>
                  </a:lnTo>
                  <a:lnTo>
                    <a:pt x="15533" y="8144"/>
                  </a:lnTo>
                  <a:cubicBezTo>
                    <a:pt x="15776" y="7992"/>
                    <a:pt x="15837" y="7688"/>
                    <a:pt x="15776" y="7415"/>
                  </a:cubicBezTo>
                  <a:cubicBezTo>
                    <a:pt x="15685" y="7141"/>
                    <a:pt x="15442" y="6959"/>
                    <a:pt x="15168" y="6959"/>
                  </a:cubicBezTo>
                  <a:lnTo>
                    <a:pt x="13162" y="6929"/>
                  </a:lnTo>
                  <a:lnTo>
                    <a:pt x="14165" y="5591"/>
                  </a:lnTo>
                  <a:lnTo>
                    <a:pt x="16658" y="5287"/>
                  </a:lnTo>
                  <a:cubicBezTo>
                    <a:pt x="16719" y="5287"/>
                    <a:pt x="16749" y="5257"/>
                    <a:pt x="16810" y="5257"/>
                  </a:cubicBezTo>
                  <a:cubicBezTo>
                    <a:pt x="17053" y="5135"/>
                    <a:pt x="17205" y="4862"/>
                    <a:pt x="17205" y="4558"/>
                  </a:cubicBezTo>
                  <a:cubicBezTo>
                    <a:pt x="17176" y="4240"/>
                    <a:pt x="16873" y="3978"/>
                    <a:pt x="16557" y="3978"/>
                  </a:cubicBezTo>
                  <a:cubicBezTo>
                    <a:pt x="16540" y="3978"/>
                    <a:pt x="16523" y="3979"/>
                    <a:pt x="16506" y="3980"/>
                  </a:cubicBezTo>
                  <a:lnTo>
                    <a:pt x="15320" y="4132"/>
                  </a:lnTo>
                  <a:lnTo>
                    <a:pt x="16749" y="2308"/>
                  </a:lnTo>
                  <a:cubicBezTo>
                    <a:pt x="16992" y="2065"/>
                    <a:pt x="16901" y="1640"/>
                    <a:pt x="16658" y="1397"/>
                  </a:cubicBezTo>
                  <a:cubicBezTo>
                    <a:pt x="16546" y="1310"/>
                    <a:pt x="16410" y="1269"/>
                    <a:pt x="16273" y="1269"/>
                  </a:cubicBezTo>
                  <a:cubicBezTo>
                    <a:pt x="16073" y="1269"/>
                    <a:pt x="15872" y="1356"/>
                    <a:pt x="15746" y="1518"/>
                  </a:cubicBezTo>
                  <a:lnTo>
                    <a:pt x="14287" y="3342"/>
                  </a:lnTo>
                  <a:lnTo>
                    <a:pt x="14135" y="2156"/>
                  </a:lnTo>
                  <a:cubicBezTo>
                    <a:pt x="14106" y="1841"/>
                    <a:pt x="13780" y="1607"/>
                    <a:pt x="13462" y="1607"/>
                  </a:cubicBezTo>
                  <a:cubicBezTo>
                    <a:pt x="13443" y="1607"/>
                    <a:pt x="13424" y="1608"/>
                    <a:pt x="13405" y="1609"/>
                  </a:cubicBezTo>
                  <a:cubicBezTo>
                    <a:pt x="13071" y="1640"/>
                    <a:pt x="12798" y="1974"/>
                    <a:pt x="12828" y="2339"/>
                  </a:cubicBezTo>
                  <a:lnTo>
                    <a:pt x="13132" y="4801"/>
                  </a:lnTo>
                  <a:lnTo>
                    <a:pt x="12129" y="6138"/>
                  </a:lnTo>
                  <a:lnTo>
                    <a:pt x="11582" y="4193"/>
                  </a:lnTo>
                  <a:cubicBezTo>
                    <a:pt x="11521" y="3919"/>
                    <a:pt x="11339" y="3737"/>
                    <a:pt x="11065" y="3737"/>
                  </a:cubicBezTo>
                  <a:cubicBezTo>
                    <a:pt x="11031" y="3733"/>
                    <a:pt x="10998" y="3731"/>
                    <a:pt x="10965" y="3731"/>
                  </a:cubicBezTo>
                  <a:cubicBezTo>
                    <a:pt x="10733" y="3731"/>
                    <a:pt x="10533" y="3828"/>
                    <a:pt x="10427" y="4041"/>
                  </a:cubicBezTo>
                  <a:lnTo>
                    <a:pt x="9393" y="5774"/>
                  </a:lnTo>
                  <a:lnTo>
                    <a:pt x="8785" y="4223"/>
                  </a:lnTo>
                  <a:lnTo>
                    <a:pt x="9728" y="1944"/>
                  </a:lnTo>
                  <a:cubicBezTo>
                    <a:pt x="9880" y="1609"/>
                    <a:pt x="9728" y="1214"/>
                    <a:pt x="9393" y="1123"/>
                  </a:cubicBezTo>
                  <a:cubicBezTo>
                    <a:pt x="9305" y="1083"/>
                    <a:pt x="9212" y="1064"/>
                    <a:pt x="9122" y="1064"/>
                  </a:cubicBezTo>
                  <a:cubicBezTo>
                    <a:pt x="8869" y="1064"/>
                    <a:pt x="8632" y="1211"/>
                    <a:pt x="8542" y="1457"/>
                  </a:cubicBezTo>
                  <a:lnTo>
                    <a:pt x="8086" y="2552"/>
                  </a:lnTo>
                  <a:lnTo>
                    <a:pt x="7235" y="394"/>
                  </a:lnTo>
                  <a:cubicBezTo>
                    <a:pt x="7123" y="147"/>
                    <a:pt x="6896" y="0"/>
                    <a:pt x="66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9" name="Google Shape;229;p3"/>
            <p:cNvSpPr/>
            <p:nvPr/>
          </p:nvSpPr>
          <p:spPr>
            <a:xfrm>
              <a:off x="8779454" y="3657556"/>
              <a:ext cx="364487" cy="330947"/>
            </a:xfrm>
            <a:custGeom>
              <a:avLst/>
              <a:gdLst/>
              <a:ahLst/>
              <a:cxnLst/>
              <a:rect l="l" t="t" r="r" b="b"/>
              <a:pathLst>
                <a:path w="11400" h="10351" extrusionOk="0">
                  <a:moveTo>
                    <a:pt x="6019" y="3245"/>
                  </a:moveTo>
                  <a:lnTo>
                    <a:pt x="6232" y="4066"/>
                  </a:lnTo>
                  <a:lnTo>
                    <a:pt x="5867" y="4552"/>
                  </a:lnTo>
                  <a:lnTo>
                    <a:pt x="5624" y="3975"/>
                  </a:lnTo>
                  <a:lnTo>
                    <a:pt x="6019" y="3245"/>
                  </a:lnTo>
                  <a:close/>
                  <a:moveTo>
                    <a:pt x="4287" y="4096"/>
                  </a:moveTo>
                  <a:lnTo>
                    <a:pt x="4895" y="4248"/>
                  </a:lnTo>
                  <a:lnTo>
                    <a:pt x="5138" y="4796"/>
                  </a:lnTo>
                  <a:lnTo>
                    <a:pt x="5138" y="4796"/>
                  </a:lnTo>
                  <a:lnTo>
                    <a:pt x="4834" y="4765"/>
                  </a:lnTo>
                  <a:lnTo>
                    <a:pt x="4287" y="4096"/>
                  </a:lnTo>
                  <a:close/>
                  <a:moveTo>
                    <a:pt x="6718" y="4492"/>
                  </a:moveTo>
                  <a:lnTo>
                    <a:pt x="7387" y="4522"/>
                  </a:lnTo>
                  <a:lnTo>
                    <a:pt x="6658" y="5039"/>
                  </a:lnTo>
                  <a:lnTo>
                    <a:pt x="6354" y="5008"/>
                  </a:lnTo>
                  <a:lnTo>
                    <a:pt x="6718" y="4492"/>
                  </a:lnTo>
                  <a:close/>
                  <a:moveTo>
                    <a:pt x="4743" y="5495"/>
                  </a:moveTo>
                  <a:lnTo>
                    <a:pt x="5047" y="5525"/>
                  </a:lnTo>
                  <a:lnTo>
                    <a:pt x="4682" y="6042"/>
                  </a:lnTo>
                  <a:lnTo>
                    <a:pt x="4043" y="6042"/>
                  </a:lnTo>
                  <a:lnTo>
                    <a:pt x="4743" y="5495"/>
                  </a:lnTo>
                  <a:close/>
                  <a:moveTo>
                    <a:pt x="6262" y="5738"/>
                  </a:moveTo>
                  <a:lnTo>
                    <a:pt x="6566" y="5768"/>
                  </a:lnTo>
                  <a:lnTo>
                    <a:pt x="7113" y="6437"/>
                  </a:lnTo>
                  <a:lnTo>
                    <a:pt x="7113" y="6437"/>
                  </a:lnTo>
                  <a:lnTo>
                    <a:pt x="6506" y="6285"/>
                  </a:lnTo>
                  <a:lnTo>
                    <a:pt x="6262" y="5738"/>
                  </a:lnTo>
                  <a:close/>
                  <a:moveTo>
                    <a:pt x="5594" y="5951"/>
                  </a:moveTo>
                  <a:lnTo>
                    <a:pt x="5806" y="6528"/>
                  </a:lnTo>
                  <a:lnTo>
                    <a:pt x="5442" y="7258"/>
                  </a:lnTo>
                  <a:lnTo>
                    <a:pt x="5199" y="6437"/>
                  </a:lnTo>
                  <a:lnTo>
                    <a:pt x="5594" y="5951"/>
                  </a:lnTo>
                  <a:close/>
                  <a:moveTo>
                    <a:pt x="3723" y="1"/>
                  </a:moveTo>
                  <a:cubicBezTo>
                    <a:pt x="3679" y="1"/>
                    <a:pt x="3633" y="8"/>
                    <a:pt x="3588" y="23"/>
                  </a:cubicBezTo>
                  <a:cubicBezTo>
                    <a:pt x="3375" y="84"/>
                    <a:pt x="3314" y="297"/>
                    <a:pt x="3375" y="479"/>
                  </a:cubicBezTo>
                  <a:lnTo>
                    <a:pt x="3891" y="1665"/>
                  </a:lnTo>
                  <a:lnTo>
                    <a:pt x="3284" y="1391"/>
                  </a:lnTo>
                  <a:cubicBezTo>
                    <a:pt x="3230" y="1376"/>
                    <a:pt x="3179" y="1368"/>
                    <a:pt x="3131" y="1368"/>
                  </a:cubicBezTo>
                  <a:cubicBezTo>
                    <a:pt x="2985" y="1368"/>
                    <a:pt x="2866" y="1437"/>
                    <a:pt x="2797" y="1574"/>
                  </a:cubicBezTo>
                  <a:cubicBezTo>
                    <a:pt x="2736" y="1786"/>
                    <a:pt x="2797" y="1969"/>
                    <a:pt x="3010" y="2030"/>
                  </a:cubicBezTo>
                  <a:lnTo>
                    <a:pt x="4256" y="2577"/>
                  </a:lnTo>
                  <a:lnTo>
                    <a:pt x="4591" y="3397"/>
                  </a:lnTo>
                  <a:lnTo>
                    <a:pt x="4591" y="3397"/>
                  </a:lnTo>
                  <a:lnTo>
                    <a:pt x="3527" y="3093"/>
                  </a:lnTo>
                  <a:cubicBezTo>
                    <a:pt x="3493" y="3087"/>
                    <a:pt x="3458" y="3083"/>
                    <a:pt x="3425" y="3083"/>
                  </a:cubicBezTo>
                  <a:cubicBezTo>
                    <a:pt x="3311" y="3083"/>
                    <a:pt x="3209" y="3128"/>
                    <a:pt x="3162" y="3245"/>
                  </a:cubicBezTo>
                  <a:cubicBezTo>
                    <a:pt x="3071" y="3367"/>
                    <a:pt x="3071" y="3549"/>
                    <a:pt x="3162" y="3671"/>
                  </a:cubicBezTo>
                  <a:lnTo>
                    <a:pt x="3861" y="4613"/>
                  </a:lnTo>
                  <a:lnTo>
                    <a:pt x="3861" y="4613"/>
                  </a:lnTo>
                  <a:lnTo>
                    <a:pt x="2736" y="4461"/>
                  </a:lnTo>
                  <a:lnTo>
                    <a:pt x="1885" y="3367"/>
                  </a:lnTo>
                  <a:cubicBezTo>
                    <a:pt x="1832" y="3278"/>
                    <a:pt x="1728" y="3231"/>
                    <a:pt x="1619" y="3231"/>
                  </a:cubicBezTo>
                  <a:cubicBezTo>
                    <a:pt x="1542" y="3231"/>
                    <a:pt x="1462" y="3255"/>
                    <a:pt x="1399" y="3306"/>
                  </a:cubicBezTo>
                  <a:cubicBezTo>
                    <a:pt x="1247" y="3397"/>
                    <a:pt x="1217" y="3641"/>
                    <a:pt x="1338" y="3793"/>
                  </a:cubicBezTo>
                  <a:lnTo>
                    <a:pt x="1703" y="4309"/>
                  </a:lnTo>
                  <a:lnTo>
                    <a:pt x="457" y="4127"/>
                  </a:lnTo>
                  <a:cubicBezTo>
                    <a:pt x="441" y="4124"/>
                    <a:pt x="425" y="4123"/>
                    <a:pt x="409" y="4123"/>
                  </a:cubicBezTo>
                  <a:cubicBezTo>
                    <a:pt x="239" y="4123"/>
                    <a:pt x="59" y="4264"/>
                    <a:pt x="31" y="4431"/>
                  </a:cubicBezTo>
                  <a:cubicBezTo>
                    <a:pt x="1" y="4613"/>
                    <a:pt x="153" y="4826"/>
                    <a:pt x="335" y="4856"/>
                  </a:cubicBezTo>
                  <a:lnTo>
                    <a:pt x="1581" y="5039"/>
                  </a:lnTo>
                  <a:lnTo>
                    <a:pt x="1065" y="5434"/>
                  </a:lnTo>
                  <a:cubicBezTo>
                    <a:pt x="913" y="5525"/>
                    <a:pt x="882" y="5768"/>
                    <a:pt x="974" y="5920"/>
                  </a:cubicBezTo>
                  <a:cubicBezTo>
                    <a:pt x="1063" y="6009"/>
                    <a:pt x="1168" y="6066"/>
                    <a:pt x="1277" y="6066"/>
                  </a:cubicBezTo>
                  <a:cubicBezTo>
                    <a:pt x="1318" y="6066"/>
                    <a:pt x="1358" y="6058"/>
                    <a:pt x="1399" y="6042"/>
                  </a:cubicBezTo>
                  <a:cubicBezTo>
                    <a:pt x="1429" y="6042"/>
                    <a:pt x="1429" y="5981"/>
                    <a:pt x="1490" y="5981"/>
                  </a:cubicBezTo>
                  <a:lnTo>
                    <a:pt x="2584" y="5160"/>
                  </a:lnTo>
                  <a:lnTo>
                    <a:pt x="3709" y="5312"/>
                  </a:lnTo>
                  <a:lnTo>
                    <a:pt x="2767" y="6042"/>
                  </a:lnTo>
                  <a:cubicBezTo>
                    <a:pt x="2645" y="6103"/>
                    <a:pt x="2584" y="6285"/>
                    <a:pt x="2645" y="6407"/>
                  </a:cubicBezTo>
                  <a:cubicBezTo>
                    <a:pt x="2706" y="6559"/>
                    <a:pt x="2858" y="6650"/>
                    <a:pt x="3010" y="6650"/>
                  </a:cubicBezTo>
                  <a:lnTo>
                    <a:pt x="4104" y="6650"/>
                  </a:lnTo>
                  <a:lnTo>
                    <a:pt x="3527" y="7349"/>
                  </a:lnTo>
                  <a:lnTo>
                    <a:pt x="2159" y="7501"/>
                  </a:lnTo>
                  <a:cubicBezTo>
                    <a:pt x="1977" y="7562"/>
                    <a:pt x="1825" y="7683"/>
                    <a:pt x="1855" y="7896"/>
                  </a:cubicBezTo>
                  <a:cubicBezTo>
                    <a:pt x="1883" y="8063"/>
                    <a:pt x="2012" y="8204"/>
                    <a:pt x="2196" y="8204"/>
                  </a:cubicBezTo>
                  <a:cubicBezTo>
                    <a:pt x="2214" y="8204"/>
                    <a:pt x="2232" y="8202"/>
                    <a:pt x="2250" y="8200"/>
                  </a:cubicBezTo>
                  <a:lnTo>
                    <a:pt x="2888" y="8109"/>
                  </a:lnTo>
                  <a:lnTo>
                    <a:pt x="2888" y="8109"/>
                  </a:lnTo>
                  <a:lnTo>
                    <a:pt x="2098" y="9142"/>
                  </a:lnTo>
                  <a:cubicBezTo>
                    <a:pt x="1977" y="9294"/>
                    <a:pt x="2007" y="9537"/>
                    <a:pt x="2159" y="9628"/>
                  </a:cubicBezTo>
                  <a:cubicBezTo>
                    <a:pt x="2237" y="9687"/>
                    <a:pt x="2316" y="9721"/>
                    <a:pt x="2386" y="9721"/>
                  </a:cubicBezTo>
                  <a:cubicBezTo>
                    <a:pt x="2425" y="9721"/>
                    <a:pt x="2461" y="9711"/>
                    <a:pt x="2493" y="9689"/>
                  </a:cubicBezTo>
                  <a:cubicBezTo>
                    <a:pt x="2554" y="9628"/>
                    <a:pt x="2615" y="9598"/>
                    <a:pt x="2645" y="9568"/>
                  </a:cubicBezTo>
                  <a:lnTo>
                    <a:pt x="3466" y="8534"/>
                  </a:lnTo>
                  <a:lnTo>
                    <a:pt x="3527" y="9173"/>
                  </a:lnTo>
                  <a:cubicBezTo>
                    <a:pt x="3553" y="9353"/>
                    <a:pt x="3666" y="9490"/>
                    <a:pt x="3830" y="9490"/>
                  </a:cubicBezTo>
                  <a:cubicBezTo>
                    <a:pt x="3859" y="9490"/>
                    <a:pt x="3890" y="9486"/>
                    <a:pt x="3922" y="9476"/>
                  </a:cubicBezTo>
                  <a:cubicBezTo>
                    <a:pt x="3952" y="9476"/>
                    <a:pt x="3983" y="9476"/>
                    <a:pt x="3983" y="9446"/>
                  </a:cubicBezTo>
                  <a:cubicBezTo>
                    <a:pt x="4135" y="9385"/>
                    <a:pt x="4226" y="9203"/>
                    <a:pt x="4226" y="9081"/>
                  </a:cubicBezTo>
                  <a:lnTo>
                    <a:pt x="4074" y="7683"/>
                  </a:lnTo>
                  <a:lnTo>
                    <a:pt x="4651" y="6984"/>
                  </a:lnTo>
                  <a:lnTo>
                    <a:pt x="4955" y="8048"/>
                  </a:lnTo>
                  <a:cubicBezTo>
                    <a:pt x="4986" y="8200"/>
                    <a:pt x="5077" y="8261"/>
                    <a:pt x="5229" y="8321"/>
                  </a:cubicBezTo>
                  <a:cubicBezTo>
                    <a:pt x="5249" y="8326"/>
                    <a:pt x="5269" y="8327"/>
                    <a:pt x="5288" y="8327"/>
                  </a:cubicBezTo>
                  <a:cubicBezTo>
                    <a:pt x="5413" y="8327"/>
                    <a:pt x="5515" y="8248"/>
                    <a:pt x="5594" y="8169"/>
                  </a:cubicBezTo>
                  <a:lnTo>
                    <a:pt x="6141" y="7197"/>
                  </a:lnTo>
                  <a:lnTo>
                    <a:pt x="6506" y="8048"/>
                  </a:lnTo>
                  <a:lnTo>
                    <a:pt x="5958" y="9294"/>
                  </a:lnTo>
                  <a:cubicBezTo>
                    <a:pt x="5898" y="9476"/>
                    <a:pt x="5958" y="9689"/>
                    <a:pt x="6141" y="9750"/>
                  </a:cubicBezTo>
                  <a:cubicBezTo>
                    <a:pt x="6198" y="9774"/>
                    <a:pt x="6253" y="9786"/>
                    <a:pt x="6304" y="9786"/>
                  </a:cubicBezTo>
                  <a:cubicBezTo>
                    <a:pt x="6443" y="9786"/>
                    <a:pt x="6552" y="9701"/>
                    <a:pt x="6597" y="9568"/>
                  </a:cubicBezTo>
                  <a:lnTo>
                    <a:pt x="6870" y="8960"/>
                  </a:lnTo>
                  <a:lnTo>
                    <a:pt x="7357" y="10145"/>
                  </a:lnTo>
                  <a:cubicBezTo>
                    <a:pt x="7425" y="10282"/>
                    <a:pt x="7545" y="10350"/>
                    <a:pt x="7690" y="10350"/>
                  </a:cubicBezTo>
                  <a:cubicBezTo>
                    <a:pt x="7738" y="10350"/>
                    <a:pt x="7790" y="10343"/>
                    <a:pt x="7843" y="10328"/>
                  </a:cubicBezTo>
                  <a:cubicBezTo>
                    <a:pt x="8025" y="10236"/>
                    <a:pt x="8086" y="10054"/>
                    <a:pt x="8025" y="9872"/>
                  </a:cubicBezTo>
                  <a:lnTo>
                    <a:pt x="7539" y="8686"/>
                  </a:lnTo>
                  <a:lnTo>
                    <a:pt x="8147" y="8960"/>
                  </a:lnTo>
                  <a:cubicBezTo>
                    <a:pt x="8177" y="8975"/>
                    <a:pt x="8223" y="8983"/>
                    <a:pt x="8268" y="8983"/>
                  </a:cubicBezTo>
                  <a:cubicBezTo>
                    <a:pt x="8314" y="8983"/>
                    <a:pt x="8360" y="8975"/>
                    <a:pt x="8390" y="8960"/>
                  </a:cubicBezTo>
                  <a:cubicBezTo>
                    <a:pt x="8481" y="8899"/>
                    <a:pt x="8542" y="8838"/>
                    <a:pt x="8603" y="8777"/>
                  </a:cubicBezTo>
                  <a:cubicBezTo>
                    <a:pt x="8664" y="8565"/>
                    <a:pt x="8603" y="8382"/>
                    <a:pt x="8390" y="8321"/>
                  </a:cubicBezTo>
                  <a:lnTo>
                    <a:pt x="7144" y="7774"/>
                  </a:lnTo>
                  <a:lnTo>
                    <a:pt x="6809" y="6954"/>
                  </a:lnTo>
                  <a:lnTo>
                    <a:pt x="7873" y="7258"/>
                  </a:lnTo>
                  <a:cubicBezTo>
                    <a:pt x="7894" y="7268"/>
                    <a:pt x="7917" y="7271"/>
                    <a:pt x="7942" y="7271"/>
                  </a:cubicBezTo>
                  <a:cubicBezTo>
                    <a:pt x="7992" y="7271"/>
                    <a:pt x="8046" y="7258"/>
                    <a:pt x="8086" y="7258"/>
                  </a:cubicBezTo>
                  <a:cubicBezTo>
                    <a:pt x="8177" y="7197"/>
                    <a:pt x="8208" y="7166"/>
                    <a:pt x="8238" y="7136"/>
                  </a:cubicBezTo>
                  <a:cubicBezTo>
                    <a:pt x="8329" y="7014"/>
                    <a:pt x="8329" y="6832"/>
                    <a:pt x="8238" y="6710"/>
                  </a:cubicBezTo>
                  <a:lnTo>
                    <a:pt x="7539" y="5768"/>
                  </a:lnTo>
                  <a:lnTo>
                    <a:pt x="8664" y="5920"/>
                  </a:lnTo>
                  <a:lnTo>
                    <a:pt x="9515" y="7014"/>
                  </a:lnTo>
                  <a:cubicBezTo>
                    <a:pt x="9581" y="7103"/>
                    <a:pt x="9681" y="7160"/>
                    <a:pt x="9789" y="7160"/>
                  </a:cubicBezTo>
                  <a:cubicBezTo>
                    <a:pt x="9828" y="7160"/>
                    <a:pt x="9869" y="7152"/>
                    <a:pt x="9910" y="7136"/>
                  </a:cubicBezTo>
                  <a:cubicBezTo>
                    <a:pt x="9971" y="7136"/>
                    <a:pt x="9971" y="7075"/>
                    <a:pt x="10001" y="7075"/>
                  </a:cubicBezTo>
                  <a:cubicBezTo>
                    <a:pt x="10153" y="6984"/>
                    <a:pt x="10183" y="6741"/>
                    <a:pt x="10062" y="6589"/>
                  </a:cubicBezTo>
                  <a:lnTo>
                    <a:pt x="9697" y="6072"/>
                  </a:lnTo>
                  <a:lnTo>
                    <a:pt x="9697" y="6072"/>
                  </a:lnTo>
                  <a:lnTo>
                    <a:pt x="10943" y="6255"/>
                  </a:lnTo>
                  <a:cubicBezTo>
                    <a:pt x="11034" y="6255"/>
                    <a:pt x="11065" y="6255"/>
                    <a:pt x="11126" y="6224"/>
                  </a:cubicBezTo>
                  <a:cubicBezTo>
                    <a:pt x="11247" y="6163"/>
                    <a:pt x="11338" y="6072"/>
                    <a:pt x="11369" y="5951"/>
                  </a:cubicBezTo>
                  <a:cubicBezTo>
                    <a:pt x="11399" y="5829"/>
                    <a:pt x="11247" y="5677"/>
                    <a:pt x="11065" y="5647"/>
                  </a:cubicBezTo>
                  <a:lnTo>
                    <a:pt x="9819" y="5464"/>
                  </a:lnTo>
                  <a:lnTo>
                    <a:pt x="10335" y="5069"/>
                  </a:lnTo>
                  <a:cubicBezTo>
                    <a:pt x="10487" y="4978"/>
                    <a:pt x="10518" y="4735"/>
                    <a:pt x="10427" y="4583"/>
                  </a:cubicBezTo>
                  <a:cubicBezTo>
                    <a:pt x="10356" y="4494"/>
                    <a:pt x="10244" y="4447"/>
                    <a:pt x="10132" y="4447"/>
                  </a:cubicBezTo>
                  <a:cubicBezTo>
                    <a:pt x="10053" y="4447"/>
                    <a:pt x="9973" y="4471"/>
                    <a:pt x="9910" y="4522"/>
                  </a:cubicBezTo>
                  <a:lnTo>
                    <a:pt x="8816" y="5343"/>
                  </a:lnTo>
                  <a:lnTo>
                    <a:pt x="7691" y="5191"/>
                  </a:lnTo>
                  <a:lnTo>
                    <a:pt x="8633" y="4461"/>
                  </a:lnTo>
                  <a:cubicBezTo>
                    <a:pt x="8755" y="4400"/>
                    <a:pt x="8816" y="4218"/>
                    <a:pt x="8755" y="4096"/>
                  </a:cubicBezTo>
                  <a:cubicBezTo>
                    <a:pt x="8694" y="3944"/>
                    <a:pt x="8542" y="3853"/>
                    <a:pt x="8390" y="3853"/>
                  </a:cubicBezTo>
                  <a:lnTo>
                    <a:pt x="7296" y="3853"/>
                  </a:lnTo>
                  <a:lnTo>
                    <a:pt x="7873" y="3154"/>
                  </a:lnTo>
                  <a:lnTo>
                    <a:pt x="9241" y="3002"/>
                  </a:lnTo>
                  <a:cubicBezTo>
                    <a:pt x="9272" y="3002"/>
                    <a:pt x="9302" y="3002"/>
                    <a:pt x="9302" y="2941"/>
                  </a:cubicBezTo>
                  <a:cubicBezTo>
                    <a:pt x="9454" y="2881"/>
                    <a:pt x="9545" y="2729"/>
                    <a:pt x="9545" y="2577"/>
                  </a:cubicBezTo>
                  <a:cubicBezTo>
                    <a:pt x="9517" y="2410"/>
                    <a:pt x="9388" y="2269"/>
                    <a:pt x="9204" y="2269"/>
                  </a:cubicBezTo>
                  <a:cubicBezTo>
                    <a:pt x="9186" y="2269"/>
                    <a:pt x="9168" y="2270"/>
                    <a:pt x="9150" y="2273"/>
                  </a:cubicBezTo>
                  <a:lnTo>
                    <a:pt x="8512" y="2334"/>
                  </a:lnTo>
                  <a:lnTo>
                    <a:pt x="9302" y="1330"/>
                  </a:lnTo>
                  <a:cubicBezTo>
                    <a:pt x="9424" y="1178"/>
                    <a:pt x="9393" y="935"/>
                    <a:pt x="9241" y="814"/>
                  </a:cubicBezTo>
                  <a:cubicBezTo>
                    <a:pt x="9184" y="780"/>
                    <a:pt x="9114" y="762"/>
                    <a:pt x="9045" y="762"/>
                  </a:cubicBezTo>
                  <a:cubicBezTo>
                    <a:pt x="8928" y="762"/>
                    <a:pt x="8812" y="810"/>
                    <a:pt x="8755" y="905"/>
                  </a:cubicBezTo>
                  <a:lnTo>
                    <a:pt x="7934" y="1938"/>
                  </a:lnTo>
                  <a:lnTo>
                    <a:pt x="7873" y="1270"/>
                  </a:lnTo>
                  <a:cubicBezTo>
                    <a:pt x="7846" y="1103"/>
                    <a:pt x="7716" y="962"/>
                    <a:pt x="7532" y="962"/>
                  </a:cubicBezTo>
                  <a:cubicBezTo>
                    <a:pt x="7515" y="962"/>
                    <a:pt x="7497" y="963"/>
                    <a:pt x="7478" y="966"/>
                  </a:cubicBezTo>
                  <a:cubicBezTo>
                    <a:pt x="7296" y="1027"/>
                    <a:pt x="7144" y="1178"/>
                    <a:pt x="7174" y="1361"/>
                  </a:cubicBezTo>
                  <a:lnTo>
                    <a:pt x="7326" y="2729"/>
                  </a:lnTo>
                  <a:lnTo>
                    <a:pt x="6779" y="3367"/>
                  </a:lnTo>
                  <a:lnTo>
                    <a:pt x="6475" y="2303"/>
                  </a:lnTo>
                  <a:cubicBezTo>
                    <a:pt x="6414" y="2151"/>
                    <a:pt x="6323" y="2060"/>
                    <a:pt x="6171" y="2030"/>
                  </a:cubicBezTo>
                  <a:cubicBezTo>
                    <a:pt x="6151" y="2025"/>
                    <a:pt x="6131" y="2024"/>
                    <a:pt x="6112" y="2024"/>
                  </a:cubicBezTo>
                  <a:cubicBezTo>
                    <a:pt x="5987" y="2024"/>
                    <a:pt x="5885" y="2103"/>
                    <a:pt x="5806" y="2182"/>
                  </a:cubicBezTo>
                  <a:lnTo>
                    <a:pt x="5259" y="3124"/>
                  </a:lnTo>
                  <a:lnTo>
                    <a:pt x="4895" y="2303"/>
                  </a:lnTo>
                  <a:lnTo>
                    <a:pt x="5442" y="1057"/>
                  </a:lnTo>
                  <a:cubicBezTo>
                    <a:pt x="5502" y="844"/>
                    <a:pt x="5442" y="662"/>
                    <a:pt x="5259" y="601"/>
                  </a:cubicBezTo>
                  <a:cubicBezTo>
                    <a:pt x="5202" y="577"/>
                    <a:pt x="5147" y="565"/>
                    <a:pt x="5097" y="565"/>
                  </a:cubicBezTo>
                  <a:cubicBezTo>
                    <a:pt x="4958" y="565"/>
                    <a:pt x="4848" y="650"/>
                    <a:pt x="4803" y="783"/>
                  </a:cubicBezTo>
                  <a:lnTo>
                    <a:pt x="4530" y="1391"/>
                  </a:lnTo>
                  <a:lnTo>
                    <a:pt x="4043" y="206"/>
                  </a:lnTo>
                  <a:cubicBezTo>
                    <a:pt x="3975" y="69"/>
                    <a:pt x="3855" y="1"/>
                    <a:pt x="37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0" name="Google Shape;230;p3"/>
            <p:cNvSpPr/>
            <p:nvPr/>
          </p:nvSpPr>
          <p:spPr>
            <a:xfrm>
              <a:off x="6482291" y="4361295"/>
              <a:ext cx="363495" cy="331331"/>
            </a:xfrm>
            <a:custGeom>
              <a:avLst/>
              <a:gdLst/>
              <a:ahLst/>
              <a:cxnLst/>
              <a:rect l="l" t="t" r="r" b="b"/>
              <a:pathLst>
                <a:path w="11369" h="10363" extrusionOk="0">
                  <a:moveTo>
                    <a:pt x="5988" y="3197"/>
                  </a:moveTo>
                  <a:lnTo>
                    <a:pt x="6201" y="3987"/>
                  </a:lnTo>
                  <a:lnTo>
                    <a:pt x="5836" y="4474"/>
                  </a:lnTo>
                  <a:lnTo>
                    <a:pt x="5593" y="3926"/>
                  </a:lnTo>
                  <a:lnTo>
                    <a:pt x="5988" y="3197"/>
                  </a:lnTo>
                  <a:close/>
                  <a:moveTo>
                    <a:pt x="4317" y="4018"/>
                  </a:moveTo>
                  <a:lnTo>
                    <a:pt x="4925" y="4170"/>
                  </a:lnTo>
                  <a:lnTo>
                    <a:pt x="5137" y="4747"/>
                  </a:lnTo>
                  <a:lnTo>
                    <a:pt x="4833" y="4717"/>
                  </a:lnTo>
                  <a:lnTo>
                    <a:pt x="4317" y="4018"/>
                  </a:lnTo>
                  <a:close/>
                  <a:moveTo>
                    <a:pt x="7387" y="4443"/>
                  </a:moveTo>
                  <a:lnTo>
                    <a:pt x="6657" y="4990"/>
                  </a:lnTo>
                  <a:lnTo>
                    <a:pt x="6353" y="4929"/>
                  </a:lnTo>
                  <a:lnTo>
                    <a:pt x="6748" y="4443"/>
                  </a:lnTo>
                  <a:close/>
                  <a:moveTo>
                    <a:pt x="4742" y="5446"/>
                  </a:moveTo>
                  <a:lnTo>
                    <a:pt x="5046" y="5477"/>
                  </a:lnTo>
                  <a:lnTo>
                    <a:pt x="4681" y="5963"/>
                  </a:lnTo>
                  <a:lnTo>
                    <a:pt x="4043" y="5963"/>
                  </a:lnTo>
                  <a:lnTo>
                    <a:pt x="4742" y="5446"/>
                  </a:lnTo>
                  <a:close/>
                  <a:moveTo>
                    <a:pt x="6262" y="5659"/>
                  </a:moveTo>
                  <a:lnTo>
                    <a:pt x="6566" y="5689"/>
                  </a:lnTo>
                  <a:lnTo>
                    <a:pt x="7113" y="6388"/>
                  </a:lnTo>
                  <a:lnTo>
                    <a:pt x="6505" y="6236"/>
                  </a:lnTo>
                  <a:lnTo>
                    <a:pt x="6262" y="5659"/>
                  </a:lnTo>
                  <a:close/>
                  <a:moveTo>
                    <a:pt x="5593" y="5902"/>
                  </a:moveTo>
                  <a:lnTo>
                    <a:pt x="5836" y="6449"/>
                  </a:lnTo>
                  <a:lnTo>
                    <a:pt x="5441" y="7179"/>
                  </a:lnTo>
                  <a:lnTo>
                    <a:pt x="5228" y="6388"/>
                  </a:lnTo>
                  <a:lnTo>
                    <a:pt x="5593" y="5902"/>
                  </a:lnTo>
                  <a:close/>
                  <a:moveTo>
                    <a:pt x="3732" y="0"/>
                  </a:moveTo>
                  <a:cubicBezTo>
                    <a:pt x="3685" y="0"/>
                    <a:pt x="3636" y="11"/>
                    <a:pt x="3587" y="36"/>
                  </a:cubicBezTo>
                  <a:cubicBezTo>
                    <a:pt x="3405" y="97"/>
                    <a:pt x="3314" y="309"/>
                    <a:pt x="3405" y="492"/>
                  </a:cubicBezTo>
                  <a:lnTo>
                    <a:pt x="3891" y="1677"/>
                  </a:lnTo>
                  <a:lnTo>
                    <a:pt x="3891" y="1677"/>
                  </a:lnTo>
                  <a:lnTo>
                    <a:pt x="3283" y="1404"/>
                  </a:lnTo>
                  <a:cubicBezTo>
                    <a:pt x="3234" y="1379"/>
                    <a:pt x="3183" y="1368"/>
                    <a:pt x="3134" y="1368"/>
                  </a:cubicBezTo>
                  <a:cubicBezTo>
                    <a:pt x="2998" y="1368"/>
                    <a:pt x="2872" y="1452"/>
                    <a:pt x="2827" y="1586"/>
                  </a:cubicBezTo>
                  <a:cubicBezTo>
                    <a:pt x="2736" y="1768"/>
                    <a:pt x="2827" y="1981"/>
                    <a:pt x="3010" y="2042"/>
                  </a:cubicBezTo>
                  <a:lnTo>
                    <a:pt x="4256" y="2589"/>
                  </a:lnTo>
                  <a:lnTo>
                    <a:pt x="4621" y="3410"/>
                  </a:lnTo>
                  <a:lnTo>
                    <a:pt x="3557" y="3106"/>
                  </a:lnTo>
                  <a:cubicBezTo>
                    <a:pt x="3523" y="3099"/>
                    <a:pt x="3488" y="3095"/>
                    <a:pt x="3455" y="3095"/>
                  </a:cubicBezTo>
                  <a:cubicBezTo>
                    <a:pt x="3339" y="3095"/>
                    <a:pt x="3232" y="3140"/>
                    <a:pt x="3162" y="3258"/>
                  </a:cubicBezTo>
                  <a:cubicBezTo>
                    <a:pt x="3101" y="3379"/>
                    <a:pt x="3101" y="3562"/>
                    <a:pt x="3162" y="3683"/>
                  </a:cubicBezTo>
                  <a:lnTo>
                    <a:pt x="3891" y="4626"/>
                  </a:lnTo>
                  <a:lnTo>
                    <a:pt x="3891" y="4626"/>
                  </a:lnTo>
                  <a:lnTo>
                    <a:pt x="2736" y="4474"/>
                  </a:lnTo>
                  <a:lnTo>
                    <a:pt x="1915" y="3379"/>
                  </a:lnTo>
                  <a:cubicBezTo>
                    <a:pt x="1839" y="3284"/>
                    <a:pt x="1728" y="3237"/>
                    <a:pt x="1618" y="3237"/>
                  </a:cubicBezTo>
                  <a:cubicBezTo>
                    <a:pt x="1552" y="3237"/>
                    <a:pt x="1486" y="3254"/>
                    <a:pt x="1429" y="3288"/>
                  </a:cubicBezTo>
                  <a:cubicBezTo>
                    <a:pt x="1277" y="3410"/>
                    <a:pt x="1216" y="3653"/>
                    <a:pt x="1338" y="3805"/>
                  </a:cubicBezTo>
                  <a:lnTo>
                    <a:pt x="1703" y="4322"/>
                  </a:lnTo>
                  <a:lnTo>
                    <a:pt x="456" y="4139"/>
                  </a:lnTo>
                  <a:cubicBezTo>
                    <a:pt x="441" y="4137"/>
                    <a:pt x="425" y="4135"/>
                    <a:pt x="409" y="4135"/>
                  </a:cubicBezTo>
                  <a:cubicBezTo>
                    <a:pt x="244" y="4135"/>
                    <a:pt x="89" y="4277"/>
                    <a:pt x="61" y="4443"/>
                  </a:cubicBezTo>
                  <a:cubicBezTo>
                    <a:pt x="0" y="4626"/>
                    <a:pt x="152" y="4808"/>
                    <a:pt x="335" y="4869"/>
                  </a:cubicBezTo>
                  <a:lnTo>
                    <a:pt x="1611" y="5051"/>
                  </a:lnTo>
                  <a:lnTo>
                    <a:pt x="1064" y="5416"/>
                  </a:lnTo>
                  <a:cubicBezTo>
                    <a:pt x="912" y="5537"/>
                    <a:pt x="882" y="5781"/>
                    <a:pt x="1003" y="5933"/>
                  </a:cubicBezTo>
                  <a:cubicBezTo>
                    <a:pt x="1068" y="5997"/>
                    <a:pt x="1163" y="6061"/>
                    <a:pt x="1267" y="6061"/>
                  </a:cubicBezTo>
                  <a:cubicBezTo>
                    <a:pt x="1310" y="6061"/>
                    <a:pt x="1354" y="6050"/>
                    <a:pt x="1399" y="6024"/>
                  </a:cubicBezTo>
                  <a:cubicBezTo>
                    <a:pt x="1459" y="6024"/>
                    <a:pt x="1459" y="5993"/>
                    <a:pt x="1490" y="5993"/>
                  </a:cubicBezTo>
                  <a:lnTo>
                    <a:pt x="2584" y="5173"/>
                  </a:lnTo>
                  <a:lnTo>
                    <a:pt x="3739" y="5325"/>
                  </a:lnTo>
                  <a:lnTo>
                    <a:pt x="2766" y="6054"/>
                  </a:lnTo>
                  <a:cubicBezTo>
                    <a:pt x="2675" y="6115"/>
                    <a:pt x="2584" y="6297"/>
                    <a:pt x="2675" y="6419"/>
                  </a:cubicBezTo>
                  <a:cubicBezTo>
                    <a:pt x="2706" y="6571"/>
                    <a:pt x="2858" y="6662"/>
                    <a:pt x="3010" y="6662"/>
                  </a:cubicBezTo>
                  <a:lnTo>
                    <a:pt x="4104" y="6662"/>
                  </a:lnTo>
                  <a:lnTo>
                    <a:pt x="3526" y="7361"/>
                  </a:lnTo>
                  <a:lnTo>
                    <a:pt x="2159" y="7513"/>
                  </a:lnTo>
                  <a:cubicBezTo>
                    <a:pt x="1976" y="7544"/>
                    <a:pt x="1824" y="7695"/>
                    <a:pt x="1855" y="7908"/>
                  </a:cubicBezTo>
                  <a:cubicBezTo>
                    <a:pt x="1910" y="8075"/>
                    <a:pt x="2042" y="8216"/>
                    <a:pt x="2203" y="8216"/>
                  </a:cubicBezTo>
                  <a:cubicBezTo>
                    <a:pt x="2218" y="8216"/>
                    <a:pt x="2234" y="8215"/>
                    <a:pt x="2250" y="8212"/>
                  </a:cubicBezTo>
                  <a:lnTo>
                    <a:pt x="2888" y="8121"/>
                  </a:lnTo>
                  <a:lnTo>
                    <a:pt x="2888" y="8121"/>
                  </a:lnTo>
                  <a:lnTo>
                    <a:pt x="2098" y="9154"/>
                  </a:lnTo>
                  <a:cubicBezTo>
                    <a:pt x="1976" y="9306"/>
                    <a:pt x="2007" y="9519"/>
                    <a:pt x="2189" y="9641"/>
                  </a:cubicBezTo>
                  <a:cubicBezTo>
                    <a:pt x="2248" y="9700"/>
                    <a:pt x="2319" y="9733"/>
                    <a:pt x="2395" y="9733"/>
                  </a:cubicBezTo>
                  <a:cubicBezTo>
                    <a:pt x="2437" y="9733"/>
                    <a:pt x="2480" y="9723"/>
                    <a:pt x="2523" y="9702"/>
                  </a:cubicBezTo>
                  <a:cubicBezTo>
                    <a:pt x="2554" y="9641"/>
                    <a:pt x="2614" y="9610"/>
                    <a:pt x="2675" y="9580"/>
                  </a:cubicBezTo>
                  <a:lnTo>
                    <a:pt x="3466" y="8547"/>
                  </a:lnTo>
                  <a:lnTo>
                    <a:pt x="3557" y="9185"/>
                  </a:lnTo>
                  <a:cubicBezTo>
                    <a:pt x="3584" y="9351"/>
                    <a:pt x="3714" y="9493"/>
                    <a:pt x="3875" y="9493"/>
                  </a:cubicBezTo>
                  <a:cubicBezTo>
                    <a:pt x="3890" y="9493"/>
                    <a:pt x="3906" y="9491"/>
                    <a:pt x="3921" y="9489"/>
                  </a:cubicBezTo>
                  <a:cubicBezTo>
                    <a:pt x="3952" y="9489"/>
                    <a:pt x="4013" y="9489"/>
                    <a:pt x="4013" y="9458"/>
                  </a:cubicBezTo>
                  <a:cubicBezTo>
                    <a:pt x="4165" y="9367"/>
                    <a:pt x="4225" y="9215"/>
                    <a:pt x="4225" y="9063"/>
                  </a:cubicBezTo>
                  <a:lnTo>
                    <a:pt x="4073" y="7695"/>
                  </a:lnTo>
                  <a:lnTo>
                    <a:pt x="4651" y="6996"/>
                  </a:lnTo>
                  <a:lnTo>
                    <a:pt x="4955" y="8060"/>
                  </a:lnTo>
                  <a:cubicBezTo>
                    <a:pt x="4985" y="8212"/>
                    <a:pt x="5107" y="8273"/>
                    <a:pt x="5259" y="8303"/>
                  </a:cubicBezTo>
                  <a:cubicBezTo>
                    <a:pt x="5293" y="8317"/>
                    <a:pt x="5326" y="8323"/>
                    <a:pt x="5357" y="8323"/>
                  </a:cubicBezTo>
                  <a:cubicBezTo>
                    <a:pt x="5463" y="8323"/>
                    <a:pt x="5546" y="8252"/>
                    <a:pt x="5593" y="8182"/>
                  </a:cubicBezTo>
                  <a:lnTo>
                    <a:pt x="6171" y="7209"/>
                  </a:lnTo>
                  <a:lnTo>
                    <a:pt x="6505" y="8060"/>
                  </a:lnTo>
                  <a:lnTo>
                    <a:pt x="5988" y="9306"/>
                  </a:lnTo>
                  <a:cubicBezTo>
                    <a:pt x="5897" y="9489"/>
                    <a:pt x="5988" y="9702"/>
                    <a:pt x="6171" y="9762"/>
                  </a:cubicBezTo>
                  <a:cubicBezTo>
                    <a:pt x="6216" y="9778"/>
                    <a:pt x="6262" y="9785"/>
                    <a:pt x="6306" y="9785"/>
                  </a:cubicBezTo>
                  <a:cubicBezTo>
                    <a:pt x="6439" y="9785"/>
                    <a:pt x="6558" y="9717"/>
                    <a:pt x="6627" y="9580"/>
                  </a:cubicBezTo>
                  <a:lnTo>
                    <a:pt x="6900" y="8972"/>
                  </a:lnTo>
                  <a:lnTo>
                    <a:pt x="7387" y="10127"/>
                  </a:lnTo>
                  <a:cubicBezTo>
                    <a:pt x="7433" y="10288"/>
                    <a:pt x="7566" y="10362"/>
                    <a:pt x="7707" y="10362"/>
                  </a:cubicBezTo>
                  <a:cubicBezTo>
                    <a:pt x="7752" y="10362"/>
                    <a:pt x="7798" y="10355"/>
                    <a:pt x="7842" y="10340"/>
                  </a:cubicBezTo>
                  <a:cubicBezTo>
                    <a:pt x="8025" y="10249"/>
                    <a:pt x="8116" y="10066"/>
                    <a:pt x="8025" y="9884"/>
                  </a:cubicBezTo>
                  <a:lnTo>
                    <a:pt x="7539" y="8699"/>
                  </a:lnTo>
                  <a:lnTo>
                    <a:pt x="8146" y="8972"/>
                  </a:lnTo>
                  <a:cubicBezTo>
                    <a:pt x="8177" y="8987"/>
                    <a:pt x="8222" y="8995"/>
                    <a:pt x="8272" y="8995"/>
                  </a:cubicBezTo>
                  <a:cubicBezTo>
                    <a:pt x="8321" y="8995"/>
                    <a:pt x="8374" y="8987"/>
                    <a:pt x="8420" y="8972"/>
                  </a:cubicBezTo>
                  <a:cubicBezTo>
                    <a:pt x="8481" y="8911"/>
                    <a:pt x="8572" y="8851"/>
                    <a:pt x="8602" y="8759"/>
                  </a:cubicBezTo>
                  <a:cubicBezTo>
                    <a:pt x="8663" y="8577"/>
                    <a:pt x="8602" y="8395"/>
                    <a:pt x="8420" y="8303"/>
                  </a:cubicBezTo>
                  <a:lnTo>
                    <a:pt x="7143" y="7787"/>
                  </a:lnTo>
                  <a:lnTo>
                    <a:pt x="6809" y="6966"/>
                  </a:lnTo>
                  <a:lnTo>
                    <a:pt x="7873" y="7270"/>
                  </a:lnTo>
                  <a:cubicBezTo>
                    <a:pt x="7903" y="7280"/>
                    <a:pt x="7930" y="7283"/>
                    <a:pt x="7956" y="7283"/>
                  </a:cubicBezTo>
                  <a:cubicBezTo>
                    <a:pt x="8008" y="7283"/>
                    <a:pt x="8055" y="7270"/>
                    <a:pt x="8116" y="7270"/>
                  </a:cubicBezTo>
                  <a:cubicBezTo>
                    <a:pt x="8177" y="7209"/>
                    <a:pt x="8207" y="7179"/>
                    <a:pt x="8268" y="7148"/>
                  </a:cubicBezTo>
                  <a:cubicBezTo>
                    <a:pt x="8329" y="7027"/>
                    <a:pt x="8329" y="6844"/>
                    <a:pt x="8268" y="6723"/>
                  </a:cubicBezTo>
                  <a:lnTo>
                    <a:pt x="7539" y="5781"/>
                  </a:lnTo>
                  <a:lnTo>
                    <a:pt x="7539" y="5781"/>
                  </a:lnTo>
                  <a:lnTo>
                    <a:pt x="8663" y="5933"/>
                  </a:lnTo>
                  <a:lnTo>
                    <a:pt x="9514" y="7027"/>
                  </a:lnTo>
                  <a:cubicBezTo>
                    <a:pt x="9603" y="7116"/>
                    <a:pt x="9709" y="7172"/>
                    <a:pt x="9818" y="7172"/>
                  </a:cubicBezTo>
                  <a:cubicBezTo>
                    <a:pt x="9858" y="7172"/>
                    <a:pt x="9899" y="7165"/>
                    <a:pt x="9940" y="7148"/>
                  </a:cubicBezTo>
                  <a:cubicBezTo>
                    <a:pt x="9970" y="7148"/>
                    <a:pt x="9970" y="7088"/>
                    <a:pt x="10001" y="7088"/>
                  </a:cubicBezTo>
                  <a:cubicBezTo>
                    <a:pt x="10153" y="6996"/>
                    <a:pt x="10183" y="6753"/>
                    <a:pt x="10092" y="6601"/>
                  </a:cubicBezTo>
                  <a:lnTo>
                    <a:pt x="9697" y="6085"/>
                  </a:lnTo>
                  <a:lnTo>
                    <a:pt x="10943" y="6267"/>
                  </a:lnTo>
                  <a:cubicBezTo>
                    <a:pt x="11034" y="6267"/>
                    <a:pt x="11064" y="6267"/>
                    <a:pt x="11156" y="6236"/>
                  </a:cubicBezTo>
                  <a:cubicBezTo>
                    <a:pt x="11247" y="6176"/>
                    <a:pt x="11338" y="6085"/>
                    <a:pt x="11368" y="5963"/>
                  </a:cubicBezTo>
                  <a:cubicBezTo>
                    <a:pt x="11368" y="5781"/>
                    <a:pt x="11247" y="5629"/>
                    <a:pt x="11064" y="5598"/>
                  </a:cubicBezTo>
                  <a:lnTo>
                    <a:pt x="9818" y="5385"/>
                  </a:lnTo>
                  <a:lnTo>
                    <a:pt x="10335" y="5021"/>
                  </a:lnTo>
                  <a:cubicBezTo>
                    <a:pt x="10487" y="4899"/>
                    <a:pt x="10548" y="4686"/>
                    <a:pt x="10426" y="4534"/>
                  </a:cubicBezTo>
                  <a:cubicBezTo>
                    <a:pt x="10349" y="4438"/>
                    <a:pt x="10236" y="4378"/>
                    <a:pt x="10124" y="4378"/>
                  </a:cubicBezTo>
                  <a:cubicBezTo>
                    <a:pt x="10060" y="4378"/>
                    <a:pt x="9996" y="4399"/>
                    <a:pt x="9940" y="4443"/>
                  </a:cubicBezTo>
                  <a:lnTo>
                    <a:pt x="8815" y="5294"/>
                  </a:lnTo>
                  <a:lnTo>
                    <a:pt x="7691" y="5142"/>
                  </a:lnTo>
                  <a:lnTo>
                    <a:pt x="8633" y="4413"/>
                  </a:lnTo>
                  <a:cubicBezTo>
                    <a:pt x="8754" y="4322"/>
                    <a:pt x="8815" y="4139"/>
                    <a:pt x="8754" y="4018"/>
                  </a:cubicBezTo>
                  <a:cubicBezTo>
                    <a:pt x="8724" y="3866"/>
                    <a:pt x="8572" y="3805"/>
                    <a:pt x="8420" y="3805"/>
                  </a:cubicBezTo>
                  <a:lnTo>
                    <a:pt x="7295" y="3805"/>
                  </a:lnTo>
                  <a:lnTo>
                    <a:pt x="7873" y="3075"/>
                  </a:lnTo>
                  <a:lnTo>
                    <a:pt x="9241" y="2923"/>
                  </a:lnTo>
                  <a:cubicBezTo>
                    <a:pt x="9271" y="2923"/>
                    <a:pt x="9332" y="2923"/>
                    <a:pt x="9332" y="2893"/>
                  </a:cubicBezTo>
                  <a:cubicBezTo>
                    <a:pt x="9484" y="2802"/>
                    <a:pt x="9545" y="2650"/>
                    <a:pt x="9545" y="2498"/>
                  </a:cubicBezTo>
                  <a:cubicBezTo>
                    <a:pt x="9517" y="2331"/>
                    <a:pt x="9388" y="2190"/>
                    <a:pt x="9226" y="2190"/>
                  </a:cubicBezTo>
                  <a:cubicBezTo>
                    <a:pt x="9211" y="2190"/>
                    <a:pt x="9196" y="2191"/>
                    <a:pt x="9180" y="2194"/>
                  </a:cubicBezTo>
                  <a:lnTo>
                    <a:pt x="8511" y="2285"/>
                  </a:lnTo>
                  <a:lnTo>
                    <a:pt x="8511" y="2285"/>
                  </a:lnTo>
                  <a:lnTo>
                    <a:pt x="9332" y="1252"/>
                  </a:lnTo>
                  <a:cubicBezTo>
                    <a:pt x="9423" y="1100"/>
                    <a:pt x="9393" y="856"/>
                    <a:pt x="9241" y="765"/>
                  </a:cubicBezTo>
                  <a:cubicBezTo>
                    <a:pt x="9177" y="715"/>
                    <a:pt x="9103" y="690"/>
                    <a:pt x="9030" y="690"/>
                  </a:cubicBezTo>
                  <a:cubicBezTo>
                    <a:pt x="8927" y="690"/>
                    <a:pt x="8825" y="738"/>
                    <a:pt x="8754" y="826"/>
                  </a:cubicBezTo>
                  <a:lnTo>
                    <a:pt x="7964" y="1860"/>
                  </a:lnTo>
                  <a:lnTo>
                    <a:pt x="7873" y="1221"/>
                  </a:lnTo>
                  <a:cubicBezTo>
                    <a:pt x="7847" y="1041"/>
                    <a:pt x="7734" y="904"/>
                    <a:pt x="7588" y="904"/>
                  </a:cubicBezTo>
                  <a:cubicBezTo>
                    <a:pt x="7563" y="904"/>
                    <a:pt x="7536" y="908"/>
                    <a:pt x="7508" y="917"/>
                  </a:cubicBezTo>
                  <a:cubicBezTo>
                    <a:pt x="7295" y="948"/>
                    <a:pt x="7143" y="1100"/>
                    <a:pt x="7204" y="1282"/>
                  </a:cubicBezTo>
                  <a:lnTo>
                    <a:pt x="7356" y="2650"/>
                  </a:lnTo>
                  <a:lnTo>
                    <a:pt x="6779" y="3379"/>
                  </a:lnTo>
                  <a:lnTo>
                    <a:pt x="6475" y="2315"/>
                  </a:lnTo>
                  <a:cubicBezTo>
                    <a:pt x="6444" y="2163"/>
                    <a:pt x="6323" y="2072"/>
                    <a:pt x="6171" y="2042"/>
                  </a:cubicBezTo>
                  <a:cubicBezTo>
                    <a:pt x="6145" y="2037"/>
                    <a:pt x="6119" y="2034"/>
                    <a:pt x="6095" y="2034"/>
                  </a:cubicBezTo>
                  <a:cubicBezTo>
                    <a:pt x="5979" y="2034"/>
                    <a:pt x="5887" y="2093"/>
                    <a:pt x="5836" y="2194"/>
                  </a:cubicBezTo>
                  <a:lnTo>
                    <a:pt x="5259" y="3136"/>
                  </a:lnTo>
                  <a:lnTo>
                    <a:pt x="4925" y="2315"/>
                  </a:lnTo>
                  <a:lnTo>
                    <a:pt x="5441" y="1069"/>
                  </a:lnTo>
                  <a:cubicBezTo>
                    <a:pt x="5532" y="856"/>
                    <a:pt x="5441" y="674"/>
                    <a:pt x="5259" y="613"/>
                  </a:cubicBezTo>
                  <a:cubicBezTo>
                    <a:pt x="5210" y="589"/>
                    <a:pt x="5159" y="578"/>
                    <a:pt x="5109" y="578"/>
                  </a:cubicBezTo>
                  <a:cubicBezTo>
                    <a:pt x="4973" y="578"/>
                    <a:pt x="4847" y="662"/>
                    <a:pt x="4803" y="796"/>
                  </a:cubicBezTo>
                  <a:lnTo>
                    <a:pt x="4529" y="1404"/>
                  </a:lnTo>
                  <a:lnTo>
                    <a:pt x="4043" y="218"/>
                  </a:lnTo>
                  <a:cubicBezTo>
                    <a:pt x="3976" y="85"/>
                    <a:pt x="3861" y="0"/>
                    <a:pt x="37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1" name="Google Shape;231;p3"/>
            <p:cNvSpPr/>
            <p:nvPr/>
          </p:nvSpPr>
          <p:spPr>
            <a:xfrm>
              <a:off x="4884593" y="3991981"/>
              <a:ext cx="365446" cy="331363"/>
            </a:xfrm>
            <a:custGeom>
              <a:avLst/>
              <a:gdLst/>
              <a:ahLst/>
              <a:cxnLst/>
              <a:rect l="l" t="t" r="r" b="b"/>
              <a:pathLst>
                <a:path w="11430" h="10364" extrusionOk="0">
                  <a:moveTo>
                    <a:pt x="6019" y="3228"/>
                  </a:moveTo>
                  <a:lnTo>
                    <a:pt x="6262" y="4018"/>
                  </a:lnTo>
                  <a:lnTo>
                    <a:pt x="5867" y="4535"/>
                  </a:lnTo>
                  <a:lnTo>
                    <a:pt x="5654" y="3958"/>
                  </a:lnTo>
                  <a:lnTo>
                    <a:pt x="6019" y="3228"/>
                  </a:lnTo>
                  <a:close/>
                  <a:moveTo>
                    <a:pt x="4347" y="4018"/>
                  </a:moveTo>
                  <a:lnTo>
                    <a:pt x="4955" y="4170"/>
                  </a:lnTo>
                  <a:lnTo>
                    <a:pt x="5199" y="4748"/>
                  </a:lnTo>
                  <a:lnTo>
                    <a:pt x="4895" y="4717"/>
                  </a:lnTo>
                  <a:lnTo>
                    <a:pt x="4347" y="4018"/>
                  </a:lnTo>
                  <a:close/>
                  <a:moveTo>
                    <a:pt x="7387" y="4444"/>
                  </a:moveTo>
                  <a:lnTo>
                    <a:pt x="6658" y="4991"/>
                  </a:lnTo>
                  <a:lnTo>
                    <a:pt x="6354" y="4930"/>
                  </a:lnTo>
                  <a:lnTo>
                    <a:pt x="6749" y="4444"/>
                  </a:lnTo>
                  <a:close/>
                  <a:moveTo>
                    <a:pt x="4803" y="5447"/>
                  </a:moveTo>
                  <a:lnTo>
                    <a:pt x="5107" y="5477"/>
                  </a:lnTo>
                  <a:lnTo>
                    <a:pt x="4743" y="5964"/>
                  </a:lnTo>
                  <a:lnTo>
                    <a:pt x="4074" y="5964"/>
                  </a:lnTo>
                  <a:lnTo>
                    <a:pt x="4803" y="5447"/>
                  </a:lnTo>
                  <a:close/>
                  <a:moveTo>
                    <a:pt x="6293" y="5660"/>
                  </a:moveTo>
                  <a:lnTo>
                    <a:pt x="6597" y="5690"/>
                  </a:lnTo>
                  <a:lnTo>
                    <a:pt x="7113" y="6389"/>
                  </a:lnTo>
                  <a:lnTo>
                    <a:pt x="6506" y="6237"/>
                  </a:lnTo>
                  <a:lnTo>
                    <a:pt x="6293" y="5660"/>
                  </a:lnTo>
                  <a:close/>
                  <a:moveTo>
                    <a:pt x="5594" y="5903"/>
                  </a:moveTo>
                  <a:lnTo>
                    <a:pt x="5837" y="6450"/>
                  </a:lnTo>
                  <a:lnTo>
                    <a:pt x="5442" y="7179"/>
                  </a:lnTo>
                  <a:lnTo>
                    <a:pt x="5229" y="6389"/>
                  </a:lnTo>
                  <a:lnTo>
                    <a:pt x="5594" y="5903"/>
                  </a:lnTo>
                  <a:close/>
                  <a:moveTo>
                    <a:pt x="3737" y="1"/>
                  </a:moveTo>
                  <a:cubicBezTo>
                    <a:pt x="3687" y="1"/>
                    <a:pt x="3636" y="12"/>
                    <a:pt x="3588" y="36"/>
                  </a:cubicBezTo>
                  <a:cubicBezTo>
                    <a:pt x="3405" y="97"/>
                    <a:pt x="3314" y="310"/>
                    <a:pt x="3405" y="492"/>
                  </a:cubicBezTo>
                  <a:lnTo>
                    <a:pt x="3892" y="1678"/>
                  </a:lnTo>
                  <a:lnTo>
                    <a:pt x="3284" y="1404"/>
                  </a:lnTo>
                  <a:cubicBezTo>
                    <a:pt x="3235" y="1380"/>
                    <a:pt x="3186" y="1369"/>
                    <a:pt x="3139" y="1369"/>
                  </a:cubicBezTo>
                  <a:cubicBezTo>
                    <a:pt x="3010" y="1369"/>
                    <a:pt x="2894" y="1453"/>
                    <a:pt x="2828" y="1587"/>
                  </a:cubicBezTo>
                  <a:cubicBezTo>
                    <a:pt x="2767" y="1769"/>
                    <a:pt x="2828" y="1982"/>
                    <a:pt x="3010" y="2043"/>
                  </a:cubicBezTo>
                  <a:lnTo>
                    <a:pt x="4287" y="2590"/>
                  </a:lnTo>
                  <a:lnTo>
                    <a:pt x="4621" y="3410"/>
                  </a:lnTo>
                  <a:lnTo>
                    <a:pt x="4621" y="3410"/>
                  </a:lnTo>
                  <a:lnTo>
                    <a:pt x="3557" y="3106"/>
                  </a:lnTo>
                  <a:cubicBezTo>
                    <a:pt x="3523" y="3100"/>
                    <a:pt x="3489" y="3096"/>
                    <a:pt x="3455" y="3096"/>
                  </a:cubicBezTo>
                  <a:cubicBezTo>
                    <a:pt x="3340" y="3096"/>
                    <a:pt x="3233" y="3141"/>
                    <a:pt x="3162" y="3258"/>
                  </a:cubicBezTo>
                  <a:cubicBezTo>
                    <a:pt x="3101" y="3380"/>
                    <a:pt x="3101" y="3562"/>
                    <a:pt x="3162" y="3684"/>
                  </a:cubicBezTo>
                  <a:lnTo>
                    <a:pt x="3892" y="4626"/>
                  </a:lnTo>
                  <a:lnTo>
                    <a:pt x="3892" y="4626"/>
                  </a:lnTo>
                  <a:lnTo>
                    <a:pt x="2767" y="4474"/>
                  </a:lnTo>
                  <a:lnTo>
                    <a:pt x="1916" y="3380"/>
                  </a:lnTo>
                  <a:cubicBezTo>
                    <a:pt x="1840" y="3285"/>
                    <a:pt x="1728" y="3238"/>
                    <a:pt x="1618" y="3238"/>
                  </a:cubicBezTo>
                  <a:cubicBezTo>
                    <a:pt x="1552" y="3238"/>
                    <a:pt x="1486" y="3255"/>
                    <a:pt x="1429" y="3289"/>
                  </a:cubicBezTo>
                  <a:cubicBezTo>
                    <a:pt x="1277" y="3410"/>
                    <a:pt x="1247" y="3654"/>
                    <a:pt x="1338" y="3806"/>
                  </a:cubicBezTo>
                  <a:lnTo>
                    <a:pt x="1733" y="4322"/>
                  </a:lnTo>
                  <a:lnTo>
                    <a:pt x="487" y="4140"/>
                  </a:lnTo>
                  <a:cubicBezTo>
                    <a:pt x="469" y="4137"/>
                    <a:pt x="451" y="4136"/>
                    <a:pt x="433" y="4136"/>
                  </a:cubicBezTo>
                  <a:cubicBezTo>
                    <a:pt x="244" y="4136"/>
                    <a:pt x="89" y="4277"/>
                    <a:pt x="62" y="4444"/>
                  </a:cubicBezTo>
                  <a:cubicBezTo>
                    <a:pt x="1" y="4626"/>
                    <a:pt x="183" y="4809"/>
                    <a:pt x="366" y="4869"/>
                  </a:cubicBezTo>
                  <a:lnTo>
                    <a:pt x="1612" y="5052"/>
                  </a:lnTo>
                  <a:lnTo>
                    <a:pt x="1095" y="5416"/>
                  </a:lnTo>
                  <a:cubicBezTo>
                    <a:pt x="943" y="5538"/>
                    <a:pt x="882" y="5781"/>
                    <a:pt x="1004" y="5933"/>
                  </a:cubicBezTo>
                  <a:cubicBezTo>
                    <a:pt x="1090" y="5998"/>
                    <a:pt x="1191" y="6062"/>
                    <a:pt x="1297" y="6062"/>
                  </a:cubicBezTo>
                  <a:cubicBezTo>
                    <a:pt x="1340" y="6062"/>
                    <a:pt x="1385" y="6051"/>
                    <a:pt x="1429" y="6024"/>
                  </a:cubicBezTo>
                  <a:cubicBezTo>
                    <a:pt x="1460" y="6024"/>
                    <a:pt x="1460" y="5994"/>
                    <a:pt x="1490" y="5994"/>
                  </a:cubicBezTo>
                  <a:lnTo>
                    <a:pt x="2615" y="5173"/>
                  </a:lnTo>
                  <a:lnTo>
                    <a:pt x="3740" y="5325"/>
                  </a:lnTo>
                  <a:lnTo>
                    <a:pt x="2797" y="6055"/>
                  </a:lnTo>
                  <a:cubicBezTo>
                    <a:pt x="2676" y="6116"/>
                    <a:pt x="2615" y="6298"/>
                    <a:pt x="2676" y="6420"/>
                  </a:cubicBezTo>
                  <a:cubicBezTo>
                    <a:pt x="2706" y="6572"/>
                    <a:pt x="2858" y="6663"/>
                    <a:pt x="3010" y="6663"/>
                  </a:cubicBezTo>
                  <a:lnTo>
                    <a:pt x="4135" y="6663"/>
                  </a:lnTo>
                  <a:lnTo>
                    <a:pt x="3557" y="7362"/>
                  </a:lnTo>
                  <a:lnTo>
                    <a:pt x="2189" y="7514"/>
                  </a:lnTo>
                  <a:cubicBezTo>
                    <a:pt x="1977" y="7575"/>
                    <a:pt x="1855" y="7727"/>
                    <a:pt x="1885" y="7909"/>
                  </a:cubicBezTo>
                  <a:cubicBezTo>
                    <a:pt x="1913" y="8076"/>
                    <a:pt x="2042" y="8217"/>
                    <a:pt x="2204" y="8217"/>
                  </a:cubicBezTo>
                  <a:cubicBezTo>
                    <a:pt x="2219" y="8217"/>
                    <a:pt x="2234" y="8216"/>
                    <a:pt x="2250" y="8213"/>
                  </a:cubicBezTo>
                  <a:lnTo>
                    <a:pt x="2888" y="8122"/>
                  </a:lnTo>
                  <a:lnTo>
                    <a:pt x="2098" y="9155"/>
                  </a:lnTo>
                  <a:cubicBezTo>
                    <a:pt x="1977" y="9307"/>
                    <a:pt x="2037" y="9550"/>
                    <a:pt x="2189" y="9641"/>
                  </a:cubicBezTo>
                  <a:cubicBezTo>
                    <a:pt x="2248" y="9700"/>
                    <a:pt x="2320" y="9734"/>
                    <a:pt x="2396" y="9734"/>
                  </a:cubicBezTo>
                  <a:cubicBezTo>
                    <a:pt x="2438" y="9734"/>
                    <a:pt x="2481" y="9724"/>
                    <a:pt x="2524" y="9702"/>
                  </a:cubicBezTo>
                  <a:cubicBezTo>
                    <a:pt x="2554" y="9641"/>
                    <a:pt x="2645" y="9611"/>
                    <a:pt x="2676" y="9581"/>
                  </a:cubicBezTo>
                  <a:lnTo>
                    <a:pt x="3466" y="8547"/>
                  </a:lnTo>
                  <a:lnTo>
                    <a:pt x="3557" y="9186"/>
                  </a:lnTo>
                  <a:cubicBezTo>
                    <a:pt x="3583" y="9366"/>
                    <a:pt x="3696" y="9503"/>
                    <a:pt x="3842" y="9503"/>
                  </a:cubicBezTo>
                  <a:cubicBezTo>
                    <a:pt x="3868" y="9503"/>
                    <a:pt x="3894" y="9499"/>
                    <a:pt x="3922" y="9489"/>
                  </a:cubicBezTo>
                  <a:cubicBezTo>
                    <a:pt x="3952" y="9489"/>
                    <a:pt x="4013" y="9489"/>
                    <a:pt x="4013" y="9459"/>
                  </a:cubicBezTo>
                  <a:cubicBezTo>
                    <a:pt x="4165" y="9398"/>
                    <a:pt x="4226" y="9246"/>
                    <a:pt x="4226" y="9094"/>
                  </a:cubicBezTo>
                  <a:lnTo>
                    <a:pt x="4074" y="7727"/>
                  </a:lnTo>
                  <a:lnTo>
                    <a:pt x="4651" y="6997"/>
                  </a:lnTo>
                  <a:lnTo>
                    <a:pt x="4955" y="8061"/>
                  </a:lnTo>
                  <a:cubicBezTo>
                    <a:pt x="4986" y="8213"/>
                    <a:pt x="5107" y="8274"/>
                    <a:pt x="5259" y="8334"/>
                  </a:cubicBezTo>
                  <a:cubicBezTo>
                    <a:pt x="5280" y="8339"/>
                    <a:pt x="5300" y="8340"/>
                    <a:pt x="5319" y="8340"/>
                  </a:cubicBezTo>
                  <a:cubicBezTo>
                    <a:pt x="5443" y="8340"/>
                    <a:pt x="5541" y="8261"/>
                    <a:pt x="5594" y="8182"/>
                  </a:cubicBezTo>
                  <a:lnTo>
                    <a:pt x="6171" y="7210"/>
                  </a:lnTo>
                  <a:lnTo>
                    <a:pt x="6506" y="8061"/>
                  </a:lnTo>
                  <a:lnTo>
                    <a:pt x="5989" y="9307"/>
                  </a:lnTo>
                  <a:cubicBezTo>
                    <a:pt x="5898" y="9489"/>
                    <a:pt x="5989" y="9702"/>
                    <a:pt x="6171" y="9763"/>
                  </a:cubicBezTo>
                  <a:cubicBezTo>
                    <a:pt x="6220" y="9787"/>
                    <a:pt x="6269" y="9799"/>
                    <a:pt x="6316" y="9799"/>
                  </a:cubicBezTo>
                  <a:cubicBezTo>
                    <a:pt x="6445" y="9799"/>
                    <a:pt x="6560" y="9714"/>
                    <a:pt x="6627" y="9581"/>
                  </a:cubicBezTo>
                  <a:lnTo>
                    <a:pt x="6901" y="8973"/>
                  </a:lnTo>
                  <a:lnTo>
                    <a:pt x="7387" y="10158"/>
                  </a:lnTo>
                  <a:cubicBezTo>
                    <a:pt x="7433" y="10295"/>
                    <a:pt x="7564" y="10363"/>
                    <a:pt x="7703" y="10363"/>
                  </a:cubicBezTo>
                  <a:cubicBezTo>
                    <a:pt x="7750" y="10363"/>
                    <a:pt x="7797" y="10356"/>
                    <a:pt x="7843" y="10341"/>
                  </a:cubicBezTo>
                  <a:cubicBezTo>
                    <a:pt x="8025" y="10249"/>
                    <a:pt x="8117" y="10067"/>
                    <a:pt x="8025" y="9885"/>
                  </a:cubicBezTo>
                  <a:lnTo>
                    <a:pt x="7539" y="8699"/>
                  </a:lnTo>
                  <a:lnTo>
                    <a:pt x="8147" y="8973"/>
                  </a:lnTo>
                  <a:cubicBezTo>
                    <a:pt x="8177" y="8988"/>
                    <a:pt x="8223" y="8996"/>
                    <a:pt x="8272" y="8996"/>
                  </a:cubicBezTo>
                  <a:cubicBezTo>
                    <a:pt x="8322" y="8996"/>
                    <a:pt x="8375" y="8988"/>
                    <a:pt x="8420" y="8973"/>
                  </a:cubicBezTo>
                  <a:cubicBezTo>
                    <a:pt x="8481" y="8942"/>
                    <a:pt x="8572" y="8851"/>
                    <a:pt x="8603" y="8790"/>
                  </a:cubicBezTo>
                  <a:cubicBezTo>
                    <a:pt x="8664" y="8578"/>
                    <a:pt x="8603" y="8395"/>
                    <a:pt x="8420" y="8334"/>
                  </a:cubicBezTo>
                  <a:lnTo>
                    <a:pt x="7144" y="7787"/>
                  </a:lnTo>
                  <a:lnTo>
                    <a:pt x="6810" y="6967"/>
                  </a:lnTo>
                  <a:lnTo>
                    <a:pt x="7873" y="7271"/>
                  </a:lnTo>
                  <a:cubicBezTo>
                    <a:pt x="7904" y="7281"/>
                    <a:pt x="7931" y="7284"/>
                    <a:pt x="7957" y="7284"/>
                  </a:cubicBezTo>
                  <a:cubicBezTo>
                    <a:pt x="8008" y="7284"/>
                    <a:pt x="8056" y="7271"/>
                    <a:pt x="8117" y="7271"/>
                  </a:cubicBezTo>
                  <a:cubicBezTo>
                    <a:pt x="8177" y="7210"/>
                    <a:pt x="8208" y="7179"/>
                    <a:pt x="8269" y="7149"/>
                  </a:cubicBezTo>
                  <a:cubicBezTo>
                    <a:pt x="8329" y="7027"/>
                    <a:pt x="8329" y="6845"/>
                    <a:pt x="8269" y="6724"/>
                  </a:cubicBezTo>
                  <a:lnTo>
                    <a:pt x="7539" y="5781"/>
                  </a:lnTo>
                  <a:lnTo>
                    <a:pt x="7539" y="5781"/>
                  </a:lnTo>
                  <a:lnTo>
                    <a:pt x="8664" y="5933"/>
                  </a:lnTo>
                  <a:lnTo>
                    <a:pt x="9515" y="7027"/>
                  </a:lnTo>
                  <a:cubicBezTo>
                    <a:pt x="9604" y="7116"/>
                    <a:pt x="9709" y="7173"/>
                    <a:pt x="9819" y="7173"/>
                  </a:cubicBezTo>
                  <a:cubicBezTo>
                    <a:pt x="9859" y="7173"/>
                    <a:pt x="9900" y="7165"/>
                    <a:pt x="9940" y="7149"/>
                  </a:cubicBezTo>
                  <a:cubicBezTo>
                    <a:pt x="9971" y="7149"/>
                    <a:pt x="9971" y="7119"/>
                    <a:pt x="10001" y="7119"/>
                  </a:cubicBezTo>
                  <a:cubicBezTo>
                    <a:pt x="10153" y="6997"/>
                    <a:pt x="10183" y="6754"/>
                    <a:pt x="10092" y="6602"/>
                  </a:cubicBezTo>
                  <a:lnTo>
                    <a:pt x="9697" y="6085"/>
                  </a:lnTo>
                  <a:lnTo>
                    <a:pt x="10943" y="6268"/>
                  </a:lnTo>
                  <a:cubicBezTo>
                    <a:pt x="11035" y="6268"/>
                    <a:pt x="11065" y="6268"/>
                    <a:pt x="11156" y="6237"/>
                  </a:cubicBezTo>
                  <a:cubicBezTo>
                    <a:pt x="11247" y="6207"/>
                    <a:pt x="11338" y="6085"/>
                    <a:pt x="11369" y="5964"/>
                  </a:cubicBezTo>
                  <a:cubicBezTo>
                    <a:pt x="11430" y="5812"/>
                    <a:pt x="11278" y="5629"/>
                    <a:pt x="11065" y="5599"/>
                  </a:cubicBezTo>
                  <a:lnTo>
                    <a:pt x="9819" y="5386"/>
                  </a:lnTo>
                  <a:lnTo>
                    <a:pt x="10335" y="5021"/>
                  </a:lnTo>
                  <a:cubicBezTo>
                    <a:pt x="10487" y="4900"/>
                    <a:pt x="10548" y="4687"/>
                    <a:pt x="10427" y="4535"/>
                  </a:cubicBezTo>
                  <a:cubicBezTo>
                    <a:pt x="10350" y="4439"/>
                    <a:pt x="10236" y="4379"/>
                    <a:pt x="10125" y="4379"/>
                  </a:cubicBezTo>
                  <a:cubicBezTo>
                    <a:pt x="10060" y="4379"/>
                    <a:pt x="9996" y="4399"/>
                    <a:pt x="9940" y="4444"/>
                  </a:cubicBezTo>
                  <a:lnTo>
                    <a:pt x="8816" y="5295"/>
                  </a:lnTo>
                  <a:lnTo>
                    <a:pt x="7691" y="5143"/>
                  </a:lnTo>
                  <a:lnTo>
                    <a:pt x="8633" y="4413"/>
                  </a:lnTo>
                  <a:cubicBezTo>
                    <a:pt x="8755" y="4322"/>
                    <a:pt x="8816" y="4140"/>
                    <a:pt x="8755" y="4018"/>
                  </a:cubicBezTo>
                  <a:cubicBezTo>
                    <a:pt x="8724" y="3866"/>
                    <a:pt x="8572" y="3806"/>
                    <a:pt x="8420" y="3806"/>
                  </a:cubicBezTo>
                  <a:lnTo>
                    <a:pt x="7326" y="3806"/>
                  </a:lnTo>
                  <a:lnTo>
                    <a:pt x="7873" y="3076"/>
                  </a:lnTo>
                  <a:lnTo>
                    <a:pt x="9241" y="2924"/>
                  </a:lnTo>
                  <a:cubicBezTo>
                    <a:pt x="9302" y="2924"/>
                    <a:pt x="9332" y="2924"/>
                    <a:pt x="9332" y="2894"/>
                  </a:cubicBezTo>
                  <a:cubicBezTo>
                    <a:pt x="9484" y="2802"/>
                    <a:pt x="9545" y="2650"/>
                    <a:pt x="9545" y="2499"/>
                  </a:cubicBezTo>
                  <a:cubicBezTo>
                    <a:pt x="9517" y="2332"/>
                    <a:pt x="9388" y="2191"/>
                    <a:pt x="9227" y="2191"/>
                  </a:cubicBezTo>
                  <a:cubicBezTo>
                    <a:pt x="9212" y="2191"/>
                    <a:pt x="9196" y="2192"/>
                    <a:pt x="9180" y="2195"/>
                  </a:cubicBezTo>
                  <a:lnTo>
                    <a:pt x="8542" y="2286"/>
                  </a:lnTo>
                  <a:lnTo>
                    <a:pt x="8542" y="2286"/>
                  </a:lnTo>
                  <a:lnTo>
                    <a:pt x="9332" y="1252"/>
                  </a:lnTo>
                  <a:cubicBezTo>
                    <a:pt x="9454" y="1100"/>
                    <a:pt x="9393" y="857"/>
                    <a:pt x="9241" y="766"/>
                  </a:cubicBezTo>
                  <a:cubicBezTo>
                    <a:pt x="9178" y="715"/>
                    <a:pt x="9104" y="691"/>
                    <a:pt x="9030" y="691"/>
                  </a:cubicBezTo>
                  <a:cubicBezTo>
                    <a:pt x="8927" y="691"/>
                    <a:pt x="8826" y="738"/>
                    <a:pt x="8755" y="827"/>
                  </a:cubicBezTo>
                  <a:lnTo>
                    <a:pt x="7965" y="1860"/>
                  </a:lnTo>
                  <a:lnTo>
                    <a:pt x="7873" y="1222"/>
                  </a:lnTo>
                  <a:cubicBezTo>
                    <a:pt x="7848" y="1041"/>
                    <a:pt x="7734" y="904"/>
                    <a:pt x="7589" y="904"/>
                  </a:cubicBezTo>
                  <a:cubicBezTo>
                    <a:pt x="7563" y="904"/>
                    <a:pt x="7536" y="909"/>
                    <a:pt x="7509" y="918"/>
                  </a:cubicBezTo>
                  <a:cubicBezTo>
                    <a:pt x="7326" y="948"/>
                    <a:pt x="7174" y="1100"/>
                    <a:pt x="7205" y="1283"/>
                  </a:cubicBezTo>
                  <a:lnTo>
                    <a:pt x="7357" y="2650"/>
                  </a:lnTo>
                  <a:lnTo>
                    <a:pt x="6779" y="3380"/>
                  </a:lnTo>
                  <a:lnTo>
                    <a:pt x="6475" y="2316"/>
                  </a:lnTo>
                  <a:cubicBezTo>
                    <a:pt x="6445" y="2164"/>
                    <a:pt x="6323" y="2073"/>
                    <a:pt x="6171" y="2043"/>
                  </a:cubicBezTo>
                  <a:cubicBezTo>
                    <a:pt x="6145" y="2037"/>
                    <a:pt x="6120" y="2035"/>
                    <a:pt x="6096" y="2035"/>
                  </a:cubicBezTo>
                  <a:cubicBezTo>
                    <a:pt x="5979" y="2035"/>
                    <a:pt x="5887" y="2094"/>
                    <a:pt x="5837" y="2195"/>
                  </a:cubicBezTo>
                  <a:lnTo>
                    <a:pt x="5259" y="3137"/>
                  </a:lnTo>
                  <a:lnTo>
                    <a:pt x="4925" y="2316"/>
                  </a:lnTo>
                  <a:lnTo>
                    <a:pt x="5442" y="1070"/>
                  </a:lnTo>
                  <a:cubicBezTo>
                    <a:pt x="5533" y="857"/>
                    <a:pt x="5442" y="675"/>
                    <a:pt x="5259" y="614"/>
                  </a:cubicBezTo>
                  <a:cubicBezTo>
                    <a:pt x="5210" y="590"/>
                    <a:pt x="5162" y="578"/>
                    <a:pt x="5114" y="578"/>
                  </a:cubicBezTo>
                  <a:cubicBezTo>
                    <a:pt x="4986" y="578"/>
                    <a:pt x="4870" y="663"/>
                    <a:pt x="4803" y="796"/>
                  </a:cubicBezTo>
                  <a:lnTo>
                    <a:pt x="4530" y="1404"/>
                  </a:lnTo>
                  <a:lnTo>
                    <a:pt x="4043" y="219"/>
                  </a:lnTo>
                  <a:cubicBezTo>
                    <a:pt x="3999" y="85"/>
                    <a:pt x="3873" y="1"/>
                    <a:pt x="37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2" name="Google Shape;232;p3"/>
            <p:cNvSpPr/>
            <p:nvPr/>
          </p:nvSpPr>
          <p:spPr>
            <a:xfrm>
              <a:off x="295424" y="2916625"/>
              <a:ext cx="369314" cy="337150"/>
            </a:xfrm>
            <a:custGeom>
              <a:avLst/>
              <a:gdLst/>
              <a:ahLst/>
              <a:cxnLst/>
              <a:rect l="l" t="t" r="r" b="b"/>
              <a:pathLst>
                <a:path w="11551" h="10545" extrusionOk="0">
                  <a:moveTo>
                    <a:pt x="6079" y="3319"/>
                  </a:moveTo>
                  <a:lnTo>
                    <a:pt x="6323" y="4139"/>
                  </a:lnTo>
                  <a:lnTo>
                    <a:pt x="5928" y="4626"/>
                  </a:lnTo>
                  <a:lnTo>
                    <a:pt x="5715" y="4018"/>
                  </a:lnTo>
                  <a:lnTo>
                    <a:pt x="6079" y="3319"/>
                  </a:lnTo>
                  <a:close/>
                  <a:moveTo>
                    <a:pt x="4408" y="4139"/>
                  </a:moveTo>
                  <a:lnTo>
                    <a:pt x="5016" y="4291"/>
                  </a:lnTo>
                  <a:lnTo>
                    <a:pt x="5259" y="4899"/>
                  </a:lnTo>
                  <a:lnTo>
                    <a:pt x="4955" y="4839"/>
                  </a:lnTo>
                  <a:lnTo>
                    <a:pt x="4408" y="4139"/>
                  </a:lnTo>
                  <a:close/>
                  <a:moveTo>
                    <a:pt x="7478" y="4535"/>
                  </a:moveTo>
                  <a:lnTo>
                    <a:pt x="6779" y="5082"/>
                  </a:lnTo>
                  <a:lnTo>
                    <a:pt x="6475" y="5051"/>
                  </a:lnTo>
                  <a:lnTo>
                    <a:pt x="6839" y="4535"/>
                  </a:lnTo>
                  <a:close/>
                  <a:moveTo>
                    <a:pt x="4864" y="5568"/>
                  </a:moveTo>
                  <a:lnTo>
                    <a:pt x="5168" y="5598"/>
                  </a:lnTo>
                  <a:lnTo>
                    <a:pt x="4803" y="6115"/>
                  </a:lnTo>
                  <a:lnTo>
                    <a:pt x="4134" y="6115"/>
                  </a:lnTo>
                  <a:lnTo>
                    <a:pt x="4864" y="5568"/>
                  </a:lnTo>
                  <a:close/>
                  <a:moveTo>
                    <a:pt x="6383" y="5750"/>
                  </a:moveTo>
                  <a:lnTo>
                    <a:pt x="6687" y="5811"/>
                  </a:lnTo>
                  <a:lnTo>
                    <a:pt x="7235" y="6510"/>
                  </a:lnTo>
                  <a:lnTo>
                    <a:pt x="6627" y="6358"/>
                  </a:lnTo>
                  <a:lnTo>
                    <a:pt x="6383" y="5750"/>
                  </a:lnTo>
                  <a:close/>
                  <a:moveTo>
                    <a:pt x="5654" y="6024"/>
                  </a:moveTo>
                  <a:lnTo>
                    <a:pt x="5897" y="6632"/>
                  </a:lnTo>
                  <a:lnTo>
                    <a:pt x="5502" y="7331"/>
                  </a:lnTo>
                  <a:lnTo>
                    <a:pt x="5289" y="6510"/>
                  </a:lnTo>
                  <a:lnTo>
                    <a:pt x="5654" y="6024"/>
                  </a:lnTo>
                  <a:close/>
                  <a:moveTo>
                    <a:pt x="3797" y="0"/>
                  </a:moveTo>
                  <a:cubicBezTo>
                    <a:pt x="3748" y="0"/>
                    <a:pt x="3697" y="12"/>
                    <a:pt x="3648" y="36"/>
                  </a:cubicBezTo>
                  <a:cubicBezTo>
                    <a:pt x="3465" y="97"/>
                    <a:pt x="3374" y="279"/>
                    <a:pt x="3465" y="462"/>
                  </a:cubicBezTo>
                  <a:lnTo>
                    <a:pt x="3952" y="1647"/>
                  </a:lnTo>
                  <a:lnTo>
                    <a:pt x="3344" y="1404"/>
                  </a:lnTo>
                  <a:cubicBezTo>
                    <a:pt x="3295" y="1379"/>
                    <a:pt x="3244" y="1368"/>
                    <a:pt x="3194" y="1368"/>
                  </a:cubicBezTo>
                  <a:cubicBezTo>
                    <a:pt x="3058" y="1368"/>
                    <a:pt x="2932" y="1453"/>
                    <a:pt x="2888" y="1586"/>
                  </a:cubicBezTo>
                  <a:cubicBezTo>
                    <a:pt x="2797" y="1769"/>
                    <a:pt x="2888" y="1951"/>
                    <a:pt x="3070" y="2042"/>
                  </a:cubicBezTo>
                  <a:lnTo>
                    <a:pt x="4317" y="2559"/>
                  </a:lnTo>
                  <a:lnTo>
                    <a:pt x="4681" y="3440"/>
                  </a:lnTo>
                  <a:lnTo>
                    <a:pt x="3557" y="3136"/>
                  </a:lnTo>
                  <a:cubicBezTo>
                    <a:pt x="3522" y="3130"/>
                    <a:pt x="3488" y="3126"/>
                    <a:pt x="3455" y="3126"/>
                  </a:cubicBezTo>
                  <a:cubicBezTo>
                    <a:pt x="3341" y="3126"/>
                    <a:pt x="3239" y="3171"/>
                    <a:pt x="3192" y="3288"/>
                  </a:cubicBezTo>
                  <a:cubicBezTo>
                    <a:pt x="3101" y="3410"/>
                    <a:pt x="3101" y="3592"/>
                    <a:pt x="3192" y="3714"/>
                  </a:cubicBezTo>
                  <a:lnTo>
                    <a:pt x="3921" y="4687"/>
                  </a:lnTo>
                  <a:lnTo>
                    <a:pt x="2766" y="4535"/>
                  </a:lnTo>
                  <a:lnTo>
                    <a:pt x="1946" y="3440"/>
                  </a:lnTo>
                  <a:cubicBezTo>
                    <a:pt x="1870" y="3345"/>
                    <a:pt x="1746" y="3298"/>
                    <a:pt x="1627" y="3298"/>
                  </a:cubicBezTo>
                  <a:cubicBezTo>
                    <a:pt x="1556" y="3298"/>
                    <a:pt x="1486" y="3315"/>
                    <a:pt x="1429" y="3349"/>
                  </a:cubicBezTo>
                  <a:cubicBezTo>
                    <a:pt x="1277" y="3471"/>
                    <a:pt x="1247" y="3714"/>
                    <a:pt x="1368" y="3866"/>
                  </a:cubicBezTo>
                  <a:lnTo>
                    <a:pt x="1733" y="4383"/>
                  </a:lnTo>
                  <a:lnTo>
                    <a:pt x="1733" y="4383"/>
                  </a:lnTo>
                  <a:lnTo>
                    <a:pt x="456" y="4200"/>
                  </a:lnTo>
                  <a:cubicBezTo>
                    <a:pt x="441" y="4198"/>
                    <a:pt x="425" y="4196"/>
                    <a:pt x="408" y="4196"/>
                  </a:cubicBezTo>
                  <a:cubicBezTo>
                    <a:pt x="238" y="4196"/>
                    <a:pt x="59" y="4338"/>
                    <a:pt x="31" y="4504"/>
                  </a:cubicBezTo>
                  <a:cubicBezTo>
                    <a:pt x="0" y="4687"/>
                    <a:pt x="152" y="4899"/>
                    <a:pt x="335" y="4930"/>
                  </a:cubicBezTo>
                  <a:lnTo>
                    <a:pt x="1642" y="5112"/>
                  </a:lnTo>
                  <a:lnTo>
                    <a:pt x="1095" y="5507"/>
                  </a:lnTo>
                  <a:cubicBezTo>
                    <a:pt x="943" y="5598"/>
                    <a:pt x="912" y="5842"/>
                    <a:pt x="1034" y="5994"/>
                  </a:cubicBezTo>
                  <a:cubicBezTo>
                    <a:pt x="1096" y="6097"/>
                    <a:pt x="1187" y="6144"/>
                    <a:pt x="1287" y="6144"/>
                  </a:cubicBezTo>
                  <a:cubicBezTo>
                    <a:pt x="1333" y="6144"/>
                    <a:pt x="1381" y="6134"/>
                    <a:pt x="1429" y="6115"/>
                  </a:cubicBezTo>
                  <a:cubicBezTo>
                    <a:pt x="1490" y="6115"/>
                    <a:pt x="1490" y="6054"/>
                    <a:pt x="1520" y="6054"/>
                  </a:cubicBezTo>
                  <a:lnTo>
                    <a:pt x="2614" y="5234"/>
                  </a:lnTo>
                  <a:lnTo>
                    <a:pt x="3769" y="5386"/>
                  </a:lnTo>
                  <a:lnTo>
                    <a:pt x="2766" y="6115"/>
                  </a:lnTo>
                  <a:cubicBezTo>
                    <a:pt x="2645" y="6176"/>
                    <a:pt x="2584" y="6358"/>
                    <a:pt x="2645" y="6480"/>
                  </a:cubicBezTo>
                  <a:cubicBezTo>
                    <a:pt x="2706" y="6632"/>
                    <a:pt x="2858" y="6723"/>
                    <a:pt x="3010" y="6753"/>
                  </a:cubicBezTo>
                  <a:lnTo>
                    <a:pt x="4134" y="6753"/>
                  </a:lnTo>
                  <a:lnTo>
                    <a:pt x="3557" y="7483"/>
                  </a:lnTo>
                  <a:lnTo>
                    <a:pt x="2189" y="7635"/>
                  </a:lnTo>
                  <a:cubicBezTo>
                    <a:pt x="2006" y="7665"/>
                    <a:pt x="1854" y="7817"/>
                    <a:pt x="1885" y="8030"/>
                  </a:cubicBezTo>
                  <a:cubicBezTo>
                    <a:pt x="1936" y="8211"/>
                    <a:pt x="2054" y="8348"/>
                    <a:pt x="2218" y="8348"/>
                  </a:cubicBezTo>
                  <a:cubicBezTo>
                    <a:pt x="2248" y="8348"/>
                    <a:pt x="2278" y="8343"/>
                    <a:pt x="2310" y="8334"/>
                  </a:cubicBezTo>
                  <a:lnTo>
                    <a:pt x="2949" y="8273"/>
                  </a:lnTo>
                  <a:lnTo>
                    <a:pt x="2158" y="9307"/>
                  </a:lnTo>
                  <a:cubicBezTo>
                    <a:pt x="2037" y="9459"/>
                    <a:pt x="2098" y="9671"/>
                    <a:pt x="2250" y="9793"/>
                  </a:cubicBezTo>
                  <a:cubicBezTo>
                    <a:pt x="2307" y="9831"/>
                    <a:pt x="2377" y="9870"/>
                    <a:pt x="2451" y="9870"/>
                  </a:cubicBezTo>
                  <a:cubicBezTo>
                    <a:pt x="2495" y="9870"/>
                    <a:pt x="2539" y="9857"/>
                    <a:pt x="2584" y="9823"/>
                  </a:cubicBezTo>
                  <a:cubicBezTo>
                    <a:pt x="2614" y="9793"/>
                    <a:pt x="2706" y="9763"/>
                    <a:pt x="2736" y="9702"/>
                  </a:cubicBezTo>
                  <a:lnTo>
                    <a:pt x="3526" y="8699"/>
                  </a:lnTo>
                  <a:lnTo>
                    <a:pt x="3617" y="9337"/>
                  </a:lnTo>
                  <a:cubicBezTo>
                    <a:pt x="3645" y="9504"/>
                    <a:pt x="3774" y="9645"/>
                    <a:pt x="3982" y="9645"/>
                  </a:cubicBezTo>
                  <a:cubicBezTo>
                    <a:pt x="4002" y="9645"/>
                    <a:pt x="4022" y="9644"/>
                    <a:pt x="4043" y="9641"/>
                  </a:cubicBezTo>
                  <a:cubicBezTo>
                    <a:pt x="4073" y="9641"/>
                    <a:pt x="4104" y="9641"/>
                    <a:pt x="4104" y="9611"/>
                  </a:cubicBezTo>
                  <a:cubicBezTo>
                    <a:pt x="4256" y="9519"/>
                    <a:pt x="4347" y="9367"/>
                    <a:pt x="4347" y="9215"/>
                  </a:cubicBezTo>
                  <a:lnTo>
                    <a:pt x="4195" y="7848"/>
                  </a:lnTo>
                  <a:lnTo>
                    <a:pt x="4742" y="7118"/>
                  </a:lnTo>
                  <a:lnTo>
                    <a:pt x="5046" y="8243"/>
                  </a:lnTo>
                  <a:cubicBezTo>
                    <a:pt x="5107" y="8395"/>
                    <a:pt x="5198" y="8456"/>
                    <a:pt x="5350" y="8486"/>
                  </a:cubicBezTo>
                  <a:cubicBezTo>
                    <a:pt x="5382" y="8499"/>
                    <a:pt x="5414" y="8505"/>
                    <a:pt x="5443" y="8505"/>
                  </a:cubicBezTo>
                  <a:cubicBezTo>
                    <a:pt x="5553" y="8505"/>
                    <a:pt x="5643" y="8423"/>
                    <a:pt x="5715" y="8304"/>
                  </a:cubicBezTo>
                  <a:lnTo>
                    <a:pt x="6262" y="7361"/>
                  </a:lnTo>
                  <a:lnTo>
                    <a:pt x="6627" y="8243"/>
                  </a:lnTo>
                  <a:lnTo>
                    <a:pt x="6079" y="9489"/>
                  </a:lnTo>
                  <a:cubicBezTo>
                    <a:pt x="5988" y="9671"/>
                    <a:pt x="6079" y="9854"/>
                    <a:pt x="6262" y="9945"/>
                  </a:cubicBezTo>
                  <a:cubicBezTo>
                    <a:pt x="6315" y="9960"/>
                    <a:pt x="6366" y="9968"/>
                    <a:pt x="6414" y="9968"/>
                  </a:cubicBezTo>
                  <a:cubicBezTo>
                    <a:pt x="6558" y="9968"/>
                    <a:pt x="6672" y="9899"/>
                    <a:pt x="6718" y="9763"/>
                  </a:cubicBezTo>
                  <a:lnTo>
                    <a:pt x="6991" y="9155"/>
                  </a:lnTo>
                  <a:lnTo>
                    <a:pt x="7478" y="10310"/>
                  </a:lnTo>
                  <a:cubicBezTo>
                    <a:pt x="7547" y="10471"/>
                    <a:pt x="7668" y="10545"/>
                    <a:pt x="7802" y="10545"/>
                  </a:cubicBezTo>
                  <a:cubicBezTo>
                    <a:pt x="7845" y="10545"/>
                    <a:pt x="7889" y="10537"/>
                    <a:pt x="7934" y="10522"/>
                  </a:cubicBezTo>
                  <a:cubicBezTo>
                    <a:pt x="8146" y="10431"/>
                    <a:pt x="8207" y="10249"/>
                    <a:pt x="8146" y="10067"/>
                  </a:cubicBezTo>
                  <a:lnTo>
                    <a:pt x="7630" y="8881"/>
                  </a:lnTo>
                  <a:lnTo>
                    <a:pt x="8238" y="9155"/>
                  </a:lnTo>
                  <a:cubicBezTo>
                    <a:pt x="8283" y="9170"/>
                    <a:pt x="8336" y="9177"/>
                    <a:pt x="8386" y="9177"/>
                  </a:cubicBezTo>
                  <a:cubicBezTo>
                    <a:pt x="8435" y="9177"/>
                    <a:pt x="8481" y="9170"/>
                    <a:pt x="8511" y="9155"/>
                  </a:cubicBezTo>
                  <a:cubicBezTo>
                    <a:pt x="8602" y="9094"/>
                    <a:pt x="8663" y="9033"/>
                    <a:pt x="8694" y="8942"/>
                  </a:cubicBezTo>
                  <a:cubicBezTo>
                    <a:pt x="8785" y="8760"/>
                    <a:pt x="8694" y="8577"/>
                    <a:pt x="8511" y="8486"/>
                  </a:cubicBezTo>
                  <a:lnTo>
                    <a:pt x="7265" y="7969"/>
                  </a:lnTo>
                  <a:lnTo>
                    <a:pt x="6931" y="7088"/>
                  </a:lnTo>
                  <a:lnTo>
                    <a:pt x="6931" y="7088"/>
                  </a:lnTo>
                  <a:lnTo>
                    <a:pt x="8025" y="7392"/>
                  </a:lnTo>
                  <a:cubicBezTo>
                    <a:pt x="8045" y="7402"/>
                    <a:pt x="8069" y="7405"/>
                    <a:pt x="8093" y="7405"/>
                  </a:cubicBezTo>
                  <a:cubicBezTo>
                    <a:pt x="8143" y="7405"/>
                    <a:pt x="8197" y="7392"/>
                    <a:pt x="8238" y="7392"/>
                  </a:cubicBezTo>
                  <a:cubicBezTo>
                    <a:pt x="8329" y="7361"/>
                    <a:pt x="8359" y="7331"/>
                    <a:pt x="8390" y="7270"/>
                  </a:cubicBezTo>
                  <a:cubicBezTo>
                    <a:pt x="8481" y="7179"/>
                    <a:pt x="8481" y="6966"/>
                    <a:pt x="8390" y="6875"/>
                  </a:cubicBezTo>
                  <a:lnTo>
                    <a:pt x="7690" y="5872"/>
                  </a:lnTo>
                  <a:lnTo>
                    <a:pt x="8815" y="6024"/>
                  </a:lnTo>
                  <a:lnTo>
                    <a:pt x="9666" y="7118"/>
                  </a:lnTo>
                  <a:cubicBezTo>
                    <a:pt x="9728" y="7221"/>
                    <a:pt x="9818" y="7283"/>
                    <a:pt x="9917" y="7283"/>
                  </a:cubicBezTo>
                  <a:cubicBezTo>
                    <a:pt x="9964" y="7283"/>
                    <a:pt x="10013" y="7269"/>
                    <a:pt x="10061" y="7240"/>
                  </a:cubicBezTo>
                  <a:cubicBezTo>
                    <a:pt x="10122" y="7240"/>
                    <a:pt x="10122" y="7209"/>
                    <a:pt x="10153" y="7209"/>
                  </a:cubicBezTo>
                  <a:cubicBezTo>
                    <a:pt x="10304" y="7088"/>
                    <a:pt x="10335" y="6875"/>
                    <a:pt x="10213" y="6723"/>
                  </a:cubicBezTo>
                  <a:lnTo>
                    <a:pt x="9849" y="6176"/>
                  </a:lnTo>
                  <a:lnTo>
                    <a:pt x="11095" y="6419"/>
                  </a:lnTo>
                  <a:cubicBezTo>
                    <a:pt x="11186" y="6419"/>
                    <a:pt x="11216" y="6419"/>
                    <a:pt x="11277" y="6358"/>
                  </a:cubicBezTo>
                  <a:cubicBezTo>
                    <a:pt x="11399" y="6328"/>
                    <a:pt x="11490" y="6206"/>
                    <a:pt x="11520" y="6115"/>
                  </a:cubicBezTo>
                  <a:cubicBezTo>
                    <a:pt x="11551" y="5902"/>
                    <a:pt x="11399" y="5720"/>
                    <a:pt x="11216" y="5720"/>
                  </a:cubicBezTo>
                  <a:lnTo>
                    <a:pt x="9909" y="5538"/>
                  </a:lnTo>
                  <a:lnTo>
                    <a:pt x="10456" y="5142"/>
                  </a:lnTo>
                  <a:cubicBezTo>
                    <a:pt x="10608" y="5021"/>
                    <a:pt x="10639" y="4808"/>
                    <a:pt x="10517" y="4656"/>
                  </a:cubicBezTo>
                  <a:cubicBezTo>
                    <a:pt x="10464" y="4568"/>
                    <a:pt x="10359" y="4520"/>
                    <a:pt x="10251" y="4520"/>
                  </a:cubicBezTo>
                  <a:cubicBezTo>
                    <a:pt x="10174" y="4520"/>
                    <a:pt x="10094" y="4545"/>
                    <a:pt x="10031" y="4595"/>
                  </a:cubicBezTo>
                  <a:lnTo>
                    <a:pt x="8937" y="5416"/>
                  </a:lnTo>
                  <a:lnTo>
                    <a:pt x="7782" y="5264"/>
                  </a:lnTo>
                  <a:lnTo>
                    <a:pt x="8785" y="4535"/>
                  </a:lnTo>
                  <a:cubicBezTo>
                    <a:pt x="8906" y="4474"/>
                    <a:pt x="8967" y="4261"/>
                    <a:pt x="8906" y="4109"/>
                  </a:cubicBezTo>
                  <a:cubicBezTo>
                    <a:pt x="8845" y="3957"/>
                    <a:pt x="8694" y="3896"/>
                    <a:pt x="8542" y="3866"/>
                  </a:cubicBezTo>
                  <a:lnTo>
                    <a:pt x="7417" y="3866"/>
                  </a:lnTo>
                  <a:lnTo>
                    <a:pt x="7994" y="3136"/>
                  </a:lnTo>
                  <a:lnTo>
                    <a:pt x="9362" y="2984"/>
                  </a:lnTo>
                  <a:cubicBezTo>
                    <a:pt x="9393" y="2984"/>
                    <a:pt x="9423" y="2984"/>
                    <a:pt x="9423" y="2954"/>
                  </a:cubicBezTo>
                  <a:cubicBezTo>
                    <a:pt x="9575" y="2863"/>
                    <a:pt x="9666" y="2711"/>
                    <a:pt x="9666" y="2559"/>
                  </a:cubicBezTo>
                  <a:cubicBezTo>
                    <a:pt x="9611" y="2392"/>
                    <a:pt x="9479" y="2251"/>
                    <a:pt x="9294" y="2251"/>
                  </a:cubicBezTo>
                  <a:cubicBezTo>
                    <a:pt x="9277" y="2251"/>
                    <a:pt x="9259" y="2252"/>
                    <a:pt x="9241" y="2255"/>
                  </a:cubicBezTo>
                  <a:lnTo>
                    <a:pt x="8602" y="2346"/>
                  </a:lnTo>
                  <a:lnTo>
                    <a:pt x="8602" y="2346"/>
                  </a:lnTo>
                  <a:lnTo>
                    <a:pt x="9393" y="1313"/>
                  </a:lnTo>
                  <a:cubicBezTo>
                    <a:pt x="9514" y="1161"/>
                    <a:pt x="9453" y="917"/>
                    <a:pt x="9301" y="826"/>
                  </a:cubicBezTo>
                  <a:cubicBezTo>
                    <a:pt x="9238" y="776"/>
                    <a:pt x="9164" y="751"/>
                    <a:pt x="9090" y="751"/>
                  </a:cubicBezTo>
                  <a:cubicBezTo>
                    <a:pt x="8988" y="751"/>
                    <a:pt x="8886" y="799"/>
                    <a:pt x="8815" y="887"/>
                  </a:cubicBezTo>
                  <a:lnTo>
                    <a:pt x="8055" y="1860"/>
                  </a:lnTo>
                  <a:lnTo>
                    <a:pt x="7994" y="1191"/>
                  </a:lnTo>
                  <a:cubicBezTo>
                    <a:pt x="7939" y="1024"/>
                    <a:pt x="7807" y="883"/>
                    <a:pt x="7623" y="883"/>
                  </a:cubicBezTo>
                  <a:cubicBezTo>
                    <a:pt x="7605" y="883"/>
                    <a:pt x="7587" y="884"/>
                    <a:pt x="7569" y="887"/>
                  </a:cubicBezTo>
                  <a:cubicBezTo>
                    <a:pt x="7387" y="948"/>
                    <a:pt x="7235" y="1100"/>
                    <a:pt x="7265" y="1313"/>
                  </a:cubicBezTo>
                  <a:lnTo>
                    <a:pt x="7417" y="2680"/>
                  </a:lnTo>
                  <a:lnTo>
                    <a:pt x="6839" y="3410"/>
                  </a:lnTo>
                  <a:lnTo>
                    <a:pt x="6535" y="2316"/>
                  </a:lnTo>
                  <a:cubicBezTo>
                    <a:pt x="6505" y="2164"/>
                    <a:pt x="6383" y="2073"/>
                    <a:pt x="6231" y="2042"/>
                  </a:cubicBezTo>
                  <a:cubicBezTo>
                    <a:pt x="6206" y="2037"/>
                    <a:pt x="6182" y="2035"/>
                    <a:pt x="6158" y="2035"/>
                  </a:cubicBezTo>
                  <a:cubicBezTo>
                    <a:pt x="6041" y="2035"/>
                    <a:pt x="5948" y="2098"/>
                    <a:pt x="5897" y="2225"/>
                  </a:cubicBezTo>
                  <a:lnTo>
                    <a:pt x="5320" y="3167"/>
                  </a:lnTo>
                  <a:lnTo>
                    <a:pt x="4985" y="2316"/>
                  </a:lnTo>
                  <a:lnTo>
                    <a:pt x="5502" y="1039"/>
                  </a:lnTo>
                  <a:cubicBezTo>
                    <a:pt x="5593" y="857"/>
                    <a:pt x="5502" y="674"/>
                    <a:pt x="5320" y="583"/>
                  </a:cubicBezTo>
                  <a:cubicBezTo>
                    <a:pt x="5275" y="568"/>
                    <a:pt x="5231" y="561"/>
                    <a:pt x="5188" y="561"/>
                  </a:cubicBezTo>
                  <a:cubicBezTo>
                    <a:pt x="5054" y="561"/>
                    <a:pt x="4933" y="635"/>
                    <a:pt x="4864" y="796"/>
                  </a:cubicBezTo>
                  <a:lnTo>
                    <a:pt x="4590" y="1404"/>
                  </a:lnTo>
                  <a:lnTo>
                    <a:pt x="4104" y="218"/>
                  </a:lnTo>
                  <a:cubicBezTo>
                    <a:pt x="4059" y="85"/>
                    <a:pt x="3933" y="0"/>
                    <a:pt x="37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33" name="Google Shape;233;p3"/>
            <p:cNvSpPr/>
            <p:nvPr/>
          </p:nvSpPr>
          <p:spPr>
            <a:xfrm>
              <a:off x="781342" y="551619"/>
              <a:ext cx="787195" cy="736199"/>
            </a:xfrm>
            <a:custGeom>
              <a:avLst/>
              <a:gdLst/>
              <a:ahLst/>
              <a:cxnLst/>
              <a:rect l="l" t="t" r="r" b="b"/>
              <a:pathLst>
                <a:path w="24621" h="23026" extrusionOk="0">
                  <a:moveTo>
                    <a:pt x="12918" y="7166"/>
                  </a:moveTo>
                  <a:lnTo>
                    <a:pt x="13374" y="8868"/>
                  </a:lnTo>
                  <a:lnTo>
                    <a:pt x="12554" y="9932"/>
                  </a:lnTo>
                  <a:lnTo>
                    <a:pt x="12007" y="8686"/>
                  </a:lnTo>
                  <a:lnTo>
                    <a:pt x="12918" y="7166"/>
                  </a:lnTo>
                  <a:close/>
                  <a:moveTo>
                    <a:pt x="9271" y="8899"/>
                  </a:moveTo>
                  <a:lnTo>
                    <a:pt x="10578" y="9263"/>
                  </a:lnTo>
                  <a:lnTo>
                    <a:pt x="11095" y="10510"/>
                  </a:lnTo>
                  <a:lnTo>
                    <a:pt x="10456" y="10418"/>
                  </a:lnTo>
                  <a:lnTo>
                    <a:pt x="9271" y="8899"/>
                  </a:lnTo>
                  <a:close/>
                  <a:moveTo>
                    <a:pt x="15928" y="9811"/>
                  </a:moveTo>
                  <a:lnTo>
                    <a:pt x="14408" y="10966"/>
                  </a:lnTo>
                  <a:lnTo>
                    <a:pt x="13769" y="10874"/>
                  </a:lnTo>
                  <a:lnTo>
                    <a:pt x="14590" y="9811"/>
                  </a:lnTo>
                  <a:close/>
                  <a:moveTo>
                    <a:pt x="10213" y="11999"/>
                  </a:moveTo>
                  <a:lnTo>
                    <a:pt x="10882" y="12060"/>
                  </a:lnTo>
                  <a:lnTo>
                    <a:pt x="10031" y="13124"/>
                  </a:lnTo>
                  <a:lnTo>
                    <a:pt x="8693" y="13124"/>
                  </a:lnTo>
                  <a:lnTo>
                    <a:pt x="10213" y="11999"/>
                  </a:lnTo>
                  <a:close/>
                  <a:moveTo>
                    <a:pt x="13496" y="12455"/>
                  </a:moveTo>
                  <a:lnTo>
                    <a:pt x="14134" y="12516"/>
                  </a:lnTo>
                  <a:lnTo>
                    <a:pt x="15320" y="14036"/>
                  </a:lnTo>
                  <a:lnTo>
                    <a:pt x="14013" y="13701"/>
                  </a:lnTo>
                  <a:lnTo>
                    <a:pt x="13496" y="12455"/>
                  </a:lnTo>
                  <a:close/>
                  <a:moveTo>
                    <a:pt x="12098" y="13002"/>
                  </a:moveTo>
                  <a:lnTo>
                    <a:pt x="12614" y="14279"/>
                  </a:lnTo>
                  <a:lnTo>
                    <a:pt x="11703" y="15798"/>
                  </a:lnTo>
                  <a:lnTo>
                    <a:pt x="11247" y="14066"/>
                  </a:lnTo>
                  <a:lnTo>
                    <a:pt x="12098" y="13002"/>
                  </a:lnTo>
                  <a:close/>
                  <a:moveTo>
                    <a:pt x="7916" y="0"/>
                  </a:moveTo>
                  <a:cubicBezTo>
                    <a:pt x="7821" y="0"/>
                    <a:pt x="7723" y="17"/>
                    <a:pt x="7630" y="54"/>
                  </a:cubicBezTo>
                  <a:cubicBezTo>
                    <a:pt x="7265" y="206"/>
                    <a:pt x="7082" y="661"/>
                    <a:pt x="7234" y="1057"/>
                  </a:cubicBezTo>
                  <a:lnTo>
                    <a:pt x="8237" y="3640"/>
                  </a:lnTo>
                  <a:lnTo>
                    <a:pt x="6961" y="3063"/>
                  </a:lnTo>
                  <a:cubicBezTo>
                    <a:pt x="6861" y="3024"/>
                    <a:pt x="6757" y="3005"/>
                    <a:pt x="6654" y="3005"/>
                  </a:cubicBezTo>
                  <a:cubicBezTo>
                    <a:pt x="6352" y="3005"/>
                    <a:pt x="6064" y="3170"/>
                    <a:pt x="5927" y="3488"/>
                  </a:cubicBezTo>
                  <a:cubicBezTo>
                    <a:pt x="5775" y="3853"/>
                    <a:pt x="5927" y="4309"/>
                    <a:pt x="6353" y="4491"/>
                  </a:cubicBezTo>
                  <a:lnTo>
                    <a:pt x="9089" y="5646"/>
                  </a:lnTo>
                  <a:lnTo>
                    <a:pt x="9848" y="7501"/>
                  </a:lnTo>
                  <a:lnTo>
                    <a:pt x="7538" y="6862"/>
                  </a:lnTo>
                  <a:cubicBezTo>
                    <a:pt x="7471" y="6842"/>
                    <a:pt x="7401" y="6832"/>
                    <a:pt x="7330" y="6832"/>
                  </a:cubicBezTo>
                  <a:cubicBezTo>
                    <a:pt x="7082" y="6832"/>
                    <a:pt x="6829" y="6953"/>
                    <a:pt x="6687" y="7166"/>
                  </a:cubicBezTo>
                  <a:cubicBezTo>
                    <a:pt x="6505" y="7440"/>
                    <a:pt x="6505" y="7804"/>
                    <a:pt x="6718" y="8078"/>
                  </a:cubicBezTo>
                  <a:lnTo>
                    <a:pt x="8268" y="10175"/>
                  </a:lnTo>
                  <a:lnTo>
                    <a:pt x="5836" y="9811"/>
                  </a:lnTo>
                  <a:lnTo>
                    <a:pt x="4073" y="7440"/>
                  </a:lnTo>
                  <a:cubicBezTo>
                    <a:pt x="3914" y="7227"/>
                    <a:pt x="3682" y="7118"/>
                    <a:pt x="3456" y="7118"/>
                  </a:cubicBezTo>
                  <a:cubicBezTo>
                    <a:pt x="3295" y="7118"/>
                    <a:pt x="3136" y="7174"/>
                    <a:pt x="3009" y="7288"/>
                  </a:cubicBezTo>
                  <a:cubicBezTo>
                    <a:pt x="2675" y="7531"/>
                    <a:pt x="2584" y="8048"/>
                    <a:pt x="2857" y="8352"/>
                  </a:cubicBezTo>
                  <a:lnTo>
                    <a:pt x="3678" y="9476"/>
                  </a:lnTo>
                  <a:lnTo>
                    <a:pt x="942" y="9111"/>
                  </a:lnTo>
                  <a:cubicBezTo>
                    <a:pt x="895" y="9100"/>
                    <a:pt x="847" y="9095"/>
                    <a:pt x="800" y="9095"/>
                  </a:cubicBezTo>
                  <a:cubicBezTo>
                    <a:pt x="457" y="9095"/>
                    <a:pt x="145" y="9375"/>
                    <a:pt x="91" y="9750"/>
                  </a:cubicBezTo>
                  <a:cubicBezTo>
                    <a:pt x="0" y="10175"/>
                    <a:pt x="304" y="10540"/>
                    <a:pt x="730" y="10631"/>
                  </a:cubicBezTo>
                  <a:lnTo>
                    <a:pt x="3465" y="10996"/>
                  </a:lnTo>
                  <a:lnTo>
                    <a:pt x="2310" y="11847"/>
                  </a:lnTo>
                  <a:cubicBezTo>
                    <a:pt x="1976" y="12090"/>
                    <a:pt x="1915" y="12607"/>
                    <a:pt x="2158" y="12911"/>
                  </a:cubicBezTo>
                  <a:cubicBezTo>
                    <a:pt x="2324" y="13119"/>
                    <a:pt x="2547" y="13213"/>
                    <a:pt x="2769" y="13213"/>
                  </a:cubicBezTo>
                  <a:cubicBezTo>
                    <a:pt x="2872" y="13213"/>
                    <a:pt x="2974" y="13193"/>
                    <a:pt x="3070" y="13154"/>
                  </a:cubicBezTo>
                  <a:cubicBezTo>
                    <a:pt x="3161" y="13124"/>
                    <a:pt x="3192" y="13093"/>
                    <a:pt x="3283" y="13063"/>
                  </a:cubicBezTo>
                  <a:lnTo>
                    <a:pt x="5623" y="11270"/>
                  </a:lnTo>
                  <a:lnTo>
                    <a:pt x="8055" y="11604"/>
                  </a:lnTo>
                  <a:lnTo>
                    <a:pt x="5958" y="13154"/>
                  </a:lnTo>
                  <a:cubicBezTo>
                    <a:pt x="5715" y="13367"/>
                    <a:pt x="5593" y="13701"/>
                    <a:pt x="5715" y="14036"/>
                  </a:cubicBezTo>
                  <a:cubicBezTo>
                    <a:pt x="5806" y="14340"/>
                    <a:pt x="6079" y="14583"/>
                    <a:pt x="6414" y="14583"/>
                  </a:cubicBezTo>
                  <a:lnTo>
                    <a:pt x="8845" y="14613"/>
                  </a:lnTo>
                  <a:lnTo>
                    <a:pt x="7630" y="16163"/>
                  </a:lnTo>
                  <a:lnTo>
                    <a:pt x="4712" y="16558"/>
                  </a:lnTo>
                  <a:cubicBezTo>
                    <a:pt x="4286" y="16589"/>
                    <a:pt x="3982" y="17014"/>
                    <a:pt x="4043" y="17409"/>
                  </a:cubicBezTo>
                  <a:cubicBezTo>
                    <a:pt x="4072" y="17815"/>
                    <a:pt x="4460" y="18111"/>
                    <a:pt x="4839" y="18111"/>
                  </a:cubicBezTo>
                  <a:cubicBezTo>
                    <a:pt x="4857" y="18111"/>
                    <a:pt x="4876" y="18110"/>
                    <a:pt x="4894" y="18109"/>
                  </a:cubicBezTo>
                  <a:lnTo>
                    <a:pt x="6323" y="17896"/>
                  </a:lnTo>
                  <a:lnTo>
                    <a:pt x="6323" y="17896"/>
                  </a:lnTo>
                  <a:lnTo>
                    <a:pt x="4590" y="20084"/>
                  </a:lnTo>
                  <a:cubicBezTo>
                    <a:pt x="4347" y="20419"/>
                    <a:pt x="4408" y="20905"/>
                    <a:pt x="4742" y="21179"/>
                  </a:cubicBezTo>
                  <a:cubicBezTo>
                    <a:pt x="4896" y="21294"/>
                    <a:pt x="5075" y="21336"/>
                    <a:pt x="5239" y="21336"/>
                  </a:cubicBezTo>
                  <a:cubicBezTo>
                    <a:pt x="5334" y="21336"/>
                    <a:pt x="5424" y="21322"/>
                    <a:pt x="5502" y="21300"/>
                  </a:cubicBezTo>
                  <a:cubicBezTo>
                    <a:pt x="5623" y="21270"/>
                    <a:pt x="5745" y="21179"/>
                    <a:pt x="5806" y="21057"/>
                  </a:cubicBezTo>
                  <a:lnTo>
                    <a:pt x="7538" y="18868"/>
                  </a:lnTo>
                  <a:lnTo>
                    <a:pt x="7721" y="20267"/>
                  </a:lnTo>
                  <a:cubicBezTo>
                    <a:pt x="7750" y="20673"/>
                    <a:pt x="8138" y="20968"/>
                    <a:pt x="8543" y="20968"/>
                  </a:cubicBezTo>
                  <a:cubicBezTo>
                    <a:pt x="8563" y="20968"/>
                    <a:pt x="8583" y="20967"/>
                    <a:pt x="8602" y="20966"/>
                  </a:cubicBezTo>
                  <a:cubicBezTo>
                    <a:pt x="8663" y="20966"/>
                    <a:pt x="8754" y="20905"/>
                    <a:pt x="8785" y="20905"/>
                  </a:cubicBezTo>
                  <a:cubicBezTo>
                    <a:pt x="9089" y="20814"/>
                    <a:pt x="9301" y="20449"/>
                    <a:pt x="9271" y="20115"/>
                  </a:cubicBezTo>
                  <a:lnTo>
                    <a:pt x="8906" y="17197"/>
                  </a:lnTo>
                  <a:lnTo>
                    <a:pt x="10122" y="15647"/>
                  </a:lnTo>
                  <a:lnTo>
                    <a:pt x="10730" y="17957"/>
                  </a:lnTo>
                  <a:cubicBezTo>
                    <a:pt x="10791" y="18261"/>
                    <a:pt x="11064" y="18473"/>
                    <a:pt x="11368" y="18534"/>
                  </a:cubicBezTo>
                  <a:cubicBezTo>
                    <a:pt x="11394" y="18537"/>
                    <a:pt x="11420" y="18538"/>
                    <a:pt x="11445" y="18538"/>
                  </a:cubicBezTo>
                  <a:cubicBezTo>
                    <a:pt x="11722" y="18538"/>
                    <a:pt x="11989" y="18389"/>
                    <a:pt x="12128" y="18139"/>
                  </a:cubicBezTo>
                  <a:lnTo>
                    <a:pt x="13374" y="16042"/>
                  </a:lnTo>
                  <a:lnTo>
                    <a:pt x="14134" y="17926"/>
                  </a:lnTo>
                  <a:lnTo>
                    <a:pt x="13010" y="20662"/>
                  </a:lnTo>
                  <a:cubicBezTo>
                    <a:pt x="12858" y="21027"/>
                    <a:pt x="13010" y="21482"/>
                    <a:pt x="13405" y="21665"/>
                  </a:cubicBezTo>
                  <a:cubicBezTo>
                    <a:pt x="13506" y="21704"/>
                    <a:pt x="13611" y="21723"/>
                    <a:pt x="13715" y="21723"/>
                  </a:cubicBezTo>
                  <a:cubicBezTo>
                    <a:pt x="14016" y="21723"/>
                    <a:pt x="14303" y="21563"/>
                    <a:pt x="14438" y="21270"/>
                  </a:cubicBezTo>
                  <a:lnTo>
                    <a:pt x="14985" y="19963"/>
                  </a:lnTo>
                  <a:lnTo>
                    <a:pt x="15988" y="22546"/>
                  </a:lnTo>
                  <a:cubicBezTo>
                    <a:pt x="16104" y="22848"/>
                    <a:pt x="16397" y="23025"/>
                    <a:pt x="16704" y="23025"/>
                  </a:cubicBezTo>
                  <a:cubicBezTo>
                    <a:pt x="16800" y="23025"/>
                    <a:pt x="16898" y="23008"/>
                    <a:pt x="16991" y="22972"/>
                  </a:cubicBezTo>
                  <a:cubicBezTo>
                    <a:pt x="17356" y="22820"/>
                    <a:pt x="17569" y="22364"/>
                    <a:pt x="17417" y="21969"/>
                  </a:cubicBezTo>
                  <a:lnTo>
                    <a:pt x="16383" y="19385"/>
                  </a:lnTo>
                  <a:lnTo>
                    <a:pt x="17660" y="19932"/>
                  </a:lnTo>
                  <a:cubicBezTo>
                    <a:pt x="17766" y="19963"/>
                    <a:pt x="17873" y="19978"/>
                    <a:pt x="17975" y="19978"/>
                  </a:cubicBezTo>
                  <a:cubicBezTo>
                    <a:pt x="18078" y="19978"/>
                    <a:pt x="18177" y="19963"/>
                    <a:pt x="18268" y="19932"/>
                  </a:cubicBezTo>
                  <a:cubicBezTo>
                    <a:pt x="18481" y="19841"/>
                    <a:pt x="18633" y="19689"/>
                    <a:pt x="18694" y="19507"/>
                  </a:cubicBezTo>
                  <a:cubicBezTo>
                    <a:pt x="18846" y="19142"/>
                    <a:pt x="18694" y="18686"/>
                    <a:pt x="18268" y="18473"/>
                  </a:cubicBezTo>
                  <a:lnTo>
                    <a:pt x="15532" y="17349"/>
                  </a:lnTo>
                  <a:lnTo>
                    <a:pt x="14773" y="15495"/>
                  </a:lnTo>
                  <a:lnTo>
                    <a:pt x="17113" y="16133"/>
                  </a:lnTo>
                  <a:cubicBezTo>
                    <a:pt x="17176" y="16145"/>
                    <a:pt x="17244" y="16153"/>
                    <a:pt x="17313" y="16153"/>
                  </a:cubicBezTo>
                  <a:cubicBezTo>
                    <a:pt x="17411" y="16153"/>
                    <a:pt x="17510" y="16138"/>
                    <a:pt x="17599" y="16102"/>
                  </a:cubicBezTo>
                  <a:cubicBezTo>
                    <a:pt x="17751" y="16042"/>
                    <a:pt x="17873" y="15950"/>
                    <a:pt x="17934" y="15829"/>
                  </a:cubicBezTo>
                  <a:cubicBezTo>
                    <a:pt x="18116" y="15555"/>
                    <a:pt x="18116" y="15191"/>
                    <a:pt x="17903" y="14917"/>
                  </a:cubicBezTo>
                  <a:lnTo>
                    <a:pt x="16353" y="12820"/>
                  </a:lnTo>
                  <a:lnTo>
                    <a:pt x="18785" y="13154"/>
                  </a:lnTo>
                  <a:lnTo>
                    <a:pt x="20548" y="15525"/>
                  </a:lnTo>
                  <a:cubicBezTo>
                    <a:pt x="20724" y="15745"/>
                    <a:pt x="20963" y="15837"/>
                    <a:pt x="21197" y="15837"/>
                  </a:cubicBezTo>
                  <a:cubicBezTo>
                    <a:pt x="21287" y="15837"/>
                    <a:pt x="21375" y="15824"/>
                    <a:pt x="21460" y="15798"/>
                  </a:cubicBezTo>
                  <a:cubicBezTo>
                    <a:pt x="21551" y="15738"/>
                    <a:pt x="21581" y="15707"/>
                    <a:pt x="21672" y="15677"/>
                  </a:cubicBezTo>
                  <a:cubicBezTo>
                    <a:pt x="22007" y="15403"/>
                    <a:pt x="22067" y="14917"/>
                    <a:pt x="21824" y="14613"/>
                  </a:cubicBezTo>
                  <a:lnTo>
                    <a:pt x="20973" y="13458"/>
                  </a:lnTo>
                  <a:lnTo>
                    <a:pt x="23709" y="13853"/>
                  </a:lnTo>
                  <a:cubicBezTo>
                    <a:pt x="23753" y="13862"/>
                    <a:pt x="23795" y="13866"/>
                    <a:pt x="23835" y="13866"/>
                  </a:cubicBezTo>
                  <a:cubicBezTo>
                    <a:pt x="23932" y="13866"/>
                    <a:pt x="24018" y="13844"/>
                    <a:pt x="24104" y="13823"/>
                  </a:cubicBezTo>
                  <a:cubicBezTo>
                    <a:pt x="24347" y="13701"/>
                    <a:pt x="24499" y="13458"/>
                    <a:pt x="24590" y="13215"/>
                  </a:cubicBezTo>
                  <a:cubicBezTo>
                    <a:pt x="24621" y="12759"/>
                    <a:pt x="24317" y="12364"/>
                    <a:pt x="23891" y="12333"/>
                  </a:cubicBezTo>
                  <a:lnTo>
                    <a:pt x="21156" y="11938"/>
                  </a:lnTo>
                  <a:lnTo>
                    <a:pt x="22311" y="11118"/>
                  </a:lnTo>
                  <a:cubicBezTo>
                    <a:pt x="22645" y="10844"/>
                    <a:pt x="22736" y="10358"/>
                    <a:pt x="22463" y="10054"/>
                  </a:cubicBezTo>
                  <a:cubicBezTo>
                    <a:pt x="22299" y="9854"/>
                    <a:pt x="22059" y="9741"/>
                    <a:pt x="21828" y="9741"/>
                  </a:cubicBezTo>
                  <a:cubicBezTo>
                    <a:pt x="21673" y="9741"/>
                    <a:pt x="21521" y="9792"/>
                    <a:pt x="21399" y="9902"/>
                  </a:cubicBezTo>
                  <a:lnTo>
                    <a:pt x="19028" y="11695"/>
                  </a:lnTo>
                  <a:lnTo>
                    <a:pt x="16596" y="11330"/>
                  </a:lnTo>
                  <a:lnTo>
                    <a:pt x="18694" y="9780"/>
                  </a:lnTo>
                  <a:cubicBezTo>
                    <a:pt x="18967" y="9598"/>
                    <a:pt x="19089" y="9263"/>
                    <a:pt x="18967" y="8899"/>
                  </a:cubicBezTo>
                  <a:cubicBezTo>
                    <a:pt x="18846" y="8595"/>
                    <a:pt x="18572" y="8382"/>
                    <a:pt x="18238" y="8382"/>
                  </a:cubicBezTo>
                  <a:lnTo>
                    <a:pt x="15806" y="8352"/>
                  </a:lnTo>
                  <a:lnTo>
                    <a:pt x="17022" y="6771"/>
                  </a:lnTo>
                  <a:lnTo>
                    <a:pt x="19940" y="6406"/>
                  </a:lnTo>
                  <a:cubicBezTo>
                    <a:pt x="20031" y="6406"/>
                    <a:pt x="20092" y="6376"/>
                    <a:pt x="20153" y="6376"/>
                  </a:cubicBezTo>
                  <a:cubicBezTo>
                    <a:pt x="20457" y="6254"/>
                    <a:pt x="20669" y="5920"/>
                    <a:pt x="20639" y="5555"/>
                  </a:cubicBezTo>
                  <a:cubicBezTo>
                    <a:pt x="20610" y="5178"/>
                    <a:pt x="20221" y="4884"/>
                    <a:pt x="19816" y="4884"/>
                  </a:cubicBezTo>
                  <a:cubicBezTo>
                    <a:pt x="19797" y="4884"/>
                    <a:pt x="19777" y="4885"/>
                    <a:pt x="19757" y="4886"/>
                  </a:cubicBezTo>
                  <a:lnTo>
                    <a:pt x="18359" y="5069"/>
                  </a:lnTo>
                  <a:lnTo>
                    <a:pt x="20061" y="2880"/>
                  </a:lnTo>
                  <a:cubicBezTo>
                    <a:pt x="20335" y="2516"/>
                    <a:pt x="20244" y="2029"/>
                    <a:pt x="19909" y="1756"/>
                  </a:cubicBezTo>
                  <a:cubicBezTo>
                    <a:pt x="19773" y="1656"/>
                    <a:pt x="19606" y="1608"/>
                    <a:pt x="19440" y="1608"/>
                  </a:cubicBezTo>
                  <a:cubicBezTo>
                    <a:pt x="19199" y="1608"/>
                    <a:pt x="18959" y="1710"/>
                    <a:pt x="18815" y="1908"/>
                  </a:cubicBezTo>
                  <a:lnTo>
                    <a:pt x="17083" y="4127"/>
                  </a:lnTo>
                  <a:lnTo>
                    <a:pt x="16900" y="2728"/>
                  </a:lnTo>
                  <a:cubicBezTo>
                    <a:pt x="16871" y="2322"/>
                    <a:pt x="16483" y="2027"/>
                    <a:pt x="16078" y="2027"/>
                  </a:cubicBezTo>
                  <a:cubicBezTo>
                    <a:pt x="16058" y="2027"/>
                    <a:pt x="16038" y="2028"/>
                    <a:pt x="16019" y="2029"/>
                  </a:cubicBezTo>
                  <a:cubicBezTo>
                    <a:pt x="15624" y="2060"/>
                    <a:pt x="15320" y="2485"/>
                    <a:pt x="15350" y="2911"/>
                  </a:cubicBezTo>
                  <a:lnTo>
                    <a:pt x="15715" y="5829"/>
                  </a:lnTo>
                  <a:lnTo>
                    <a:pt x="14499" y="7379"/>
                  </a:lnTo>
                  <a:lnTo>
                    <a:pt x="13921" y="5069"/>
                  </a:lnTo>
                  <a:cubicBezTo>
                    <a:pt x="13830" y="4765"/>
                    <a:pt x="13557" y="4552"/>
                    <a:pt x="13253" y="4491"/>
                  </a:cubicBezTo>
                  <a:cubicBezTo>
                    <a:pt x="13227" y="4489"/>
                    <a:pt x="13201" y="4488"/>
                    <a:pt x="13176" y="4488"/>
                  </a:cubicBezTo>
                  <a:cubicBezTo>
                    <a:pt x="12898" y="4488"/>
                    <a:pt x="12632" y="4636"/>
                    <a:pt x="12493" y="4886"/>
                  </a:cubicBezTo>
                  <a:lnTo>
                    <a:pt x="11247" y="6984"/>
                  </a:lnTo>
                  <a:lnTo>
                    <a:pt x="10487" y="5099"/>
                  </a:lnTo>
                  <a:lnTo>
                    <a:pt x="11642" y="2364"/>
                  </a:lnTo>
                  <a:cubicBezTo>
                    <a:pt x="11794" y="1999"/>
                    <a:pt x="11642" y="1543"/>
                    <a:pt x="11216" y="1361"/>
                  </a:cubicBezTo>
                  <a:cubicBezTo>
                    <a:pt x="11115" y="1322"/>
                    <a:pt x="11009" y="1303"/>
                    <a:pt x="10906" y="1303"/>
                  </a:cubicBezTo>
                  <a:cubicBezTo>
                    <a:pt x="10605" y="1303"/>
                    <a:pt x="10318" y="1462"/>
                    <a:pt x="10183" y="1756"/>
                  </a:cubicBezTo>
                  <a:lnTo>
                    <a:pt x="9636" y="3063"/>
                  </a:lnTo>
                  <a:lnTo>
                    <a:pt x="8633" y="479"/>
                  </a:lnTo>
                  <a:cubicBezTo>
                    <a:pt x="8517" y="178"/>
                    <a:pt x="8224" y="0"/>
                    <a:pt x="79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x" matchingName="Title and body">
  <p:cSld name="Title and body">
    <p:spTree>
      <p:nvGrpSpPr>
        <p:cNvPr id="1" name="Shape 235"/>
        <p:cNvGrpSpPr/>
        <p:nvPr/>
      </p:nvGrpSpPr>
      <p:grpSpPr>
        <a:xfrm>
          <a:off x="0" y="0"/>
          <a:ext cx="0" cy="0"/>
          <a:chOff x="0" y="0"/>
          <a:chExt cx="0" cy="0"/>
        </a:xfrm>
      </p:grpSpPr>
      <p:grpSp>
        <p:nvGrpSpPr>
          <p:cNvPr id="30" name="Google Shape;9;p2"/>
          <p:cNvGrpSpPr/>
          <p:nvPr userDrawn="1"/>
        </p:nvGrpSpPr>
        <p:grpSpPr>
          <a:xfrm>
            <a:off x="175578" y="267414"/>
            <a:ext cx="8669178" cy="4547125"/>
            <a:chOff x="232275" y="221325"/>
            <a:chExt cx="8620125" cy="4563850"/>
          </a:xfrm>
        </p:grpSpPr>
        <p:sp>
          <p:nvSpPr>
            <p:cNvPr id="31" name="Google Shape;10;p2"/>
            <p:cNvSpPr/>
            <p:nvPr/>
          </p:nvSpPr>
          <p:spPr>
            <a:xfrm>
              <a:off x="291600" y="358375"/>
              <a:ext cx="8560800" cy="4426800"/>
            </a:xfrm>
            <a:prstGeom prst="roundRect">
              <a:avLst>
                <a:gd name="adj" fmla="val 4381"/>
              </a:avLst>
            </a:prstGeom>
            <a:solidFill>
              <a:schemeClr val="accent4">
                <a:lumMod val="90000"/>
              </a:schemeClr>
            </a:solidFill>
            <a:ln>
              <a:noFill/>
            </a:ln>
            <a:effectLst>
              <a:outerShdw dist="57150" dir="5460000" algn="bl" rotWithShape="0">
                <a:srgbClr val="4A8196">
                  <a:alpha val="33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32" name="Google Shape;11;p2"/>
            <p:cNvSpPr/>
            <p:nvPr/>
          </p:nvSpPr>
          <p:spPr>
            <a:xfrm>
              <a:off x="3512725" y="221325"/>
              <a:ext cx="307500" cy="329700"/>
            </a:xfrm>
            <a:prstGeom prst="round2SameRect">
              <a:avLst>
                <a:gd name="adj1" fmla="val 16667"/>
                <a:gd name="adj2" fmla="val 0"/>
              </a:avLst>
            </a:prstGeom>
            <a:solidFill>
              <a:srgbClr val="8DCEC9"/>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33" name="Google Shape;12;p2"/>
            <p:cNvSpPr/>
            <p:nvPr/>
          </p:nvSpPr>
          <p:spPr>
            <a:xfrm>
              <a:off x="7420850" y="221325"/>
              <a:ext cx="307500" cy="329700"/>
            </a:xfrm>
            <a:prstGeom prst="round2SameRect">
              <a:avLst>
                <a:gd name="adj1" fmla="val 16667"/>
                <a:gd name="adj2" fmla="val 0"/>
              </a:avLst>
            </a:prstGeom>
            <a:solidFill>
              <a:srgbClr val="935638"/>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34" name="Google Shape;13;p2"/>
            <p:cNvSpPr/>
            <p:nvPr/>
          </p:nvSpPr>
          <p:spPr>
            <a:xfrm>
              <a:off x="1402225" y="221325"/>
              <a:ext cx="307500" cy="329700"/>
            </a:xfrm>
            <a:prstGeom prst="round2SameRect">
              <a:avLst>
                <a:gd name="adj1" fmla="val 16667"/>
                <a:gd name="adj2" fmla="val 0"/>
              </a:avLst>
            </a:prstGeom>
            <a:solidFill>
              <a:srgbClr val="8DCEC9"/>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35" name="Google Shape;14;p2"/>
            <p:cNvSpPr/>
            <p:nvPr/>
          </p:nvSpPr>
          <p:spPr>
            <a:xfrm>
              <a:off x="2105725" y="221325"/>
              <a:ext cx="307500" cy="329700"/>
            </a:xfrm>
            <a:prstGeom prst="round2SameRect">
              <a:avLst>
                <a:gd name="adj1" fmla="val 16667"/>
                <a:gd name="adj2" fmla="val 0"/>
              </a:avLst>
            </a:prstGeom>
            <a:solidFill>
              <a:srgbClr val="ED5B4C"/>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36" name="Google Shape;15;p2"/>
            <p:cNvSpPr/>
            <p:nvPr/>
          </p:nvSpPr>
          <p:spPr>
            <a:xfrm>
              <a:off x="2809225" y="221325"/>
              <a:ext cx="307500" cy="329700"/>
            </a:xfrm>
            <a:prstGeom prst="round2SameRect">
              <a:avLst>
                <a:gd name="adj1" fmla="val 16667"/>
                <a:gd name="adj2" fmla="val 0"/>
              </a:avLst>
            </a:prstGeom>
            <a:solidFill>
              <a:srgbClr val="EE8148"/>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37" name="Google Shape;16;p2"/>
            <p:cNvSpPr/>
            <p:nvPr/>
          </p:nvSpPr>
          <p:spPr>
            <a:xfrm>
              <a:off x="500400" y="551125"/>
              <a:ext cx="8143200" cy="4041300"/>
            </a:xfrm>
            <a:prstGeom prst="roundRect">
              <a:avLst>
                <a:gd name="adj" fmla="val 2751"/>
              </a:avLst>
            </a:prstGeom>
            <a:solidFill>
              <a:srgbClr val="FFFFFF"/>
            </a:solidFill>
            <a:ln>
              <a:noFill/>
            </a:ln>
            <a:effectLst>
              <a:outerShdw dist="47625" dir="5460000" algn="bl" rotWithShape="0">
                <a:srgbClr val="000000">
                  <a:alpha val="2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grpSp>
          <p:nvGrpSpPr>
            <p:cNvPr id="38" name="Google Shape;17;p2"/>
            <p:cNvGrpSpPr/>
            <p:nvPr/>
          </p:nvGrpSpPr>
          <p:grpSpPr>
            <a:xfrm>
              <a:off x="232275" y="951957"/>
              <a:ext cx="417113" cy="326311"/>
              <a:chOff x="232275" y="833775"/>
              <a:chExt cx="417113" cy="326311"/>
            </a:xfrm>
          </p:grpSpPr>
          <p:sp>
            <p:nvSpPr>
              <p:cNvPr id="54" name="Google Shape;18;p2"/>
              <p:cNvSpPr/>
              <p:nvPr/>
            </p:nvSpPr>
            <p:spPr>
              <a:xfrm>
                <a:off x="534188" y="833775"/>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55" name="Google Shape;19;p2"/>
              <p:cNvSpPr/>
              <p:nvPr/>
            </p:nvSpPr>
            <p:spPr>
              <a:xfrm>
                <a:off x="232275" y="860025"/>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56" name="Google Shape;20;p2"/>
              <p:cNvSpPr/>
              <p:nvPr/>
            </p:nvSpPr>
            <p:spPr>
              <a:xfrm>
                <a:off x="534188" y="1044886"/>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57" name="Google Shape;21;p2"/>
              <p:cNvSpPr/>
              <p:nvPr/>
            </p:nvSpPr>
            <p:spPr>
              <a:xfrm>
                <a:off x="232275" y="1071092"/>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39" name="Google Shape;22;p2"/>
            <p:cNvGrpSpPr/>
            <p:nvPr/>
          </p:nvGrpSpPr>
          <p:grpSpPr>
            <a:xfrm>
              <a:off x="232275" y="1923049"/>
              <a:ext cx="417113" cy="326311"/>
              <a:chOff x="232275" y="1875237"/>
              <a:chExt cx="417113" cy="326311"/>
            </a:xfrm>
          </p:grpSpPr>
          <p:sp>
            <p:nvSpPr>
              <p:cNvPr id="50" name="Google Shape;23;p2"/>
              <p:cNvSpPr/>
              <p:nvPr/>
            </p:nvSpPr>
            <p:spPr>
              <a:xfrm>
                <a:off x="534188" y="1875237"/>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51" name="Google Shape;24;p2"/>
              <p:cNvSpPr/>
              <p:nvPr/>
            </p:nvSpPr>
            <p:spPr>
              <a:xfrm>
                <a:off x="232275" y="1901479"/>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52" name="Google Shape;25;p2"/>
              <p:cNvSpPr/>
              <p:nvPr/>
            </p:nvSpPr>
            <p:spPr>
              <a:xfrm>
                <a:off x="534188" y="2086349"/>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53" name="Google Shape;26;p2"/>
              <p:cNvSpPr/>
              <p:nvPr/>
            </p:nvSpPr>
            <p:spPr>
              <a:xfrm>
                <a:off x="232275" y="2112546"/>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40" name="Google Shape;27;p2"/>
            <p:cNvGrpSpPr/>
            <p:nvPr/>
          </p:nvGrpSpPr>
          <p:grpSpPr>
            <a:xfrm>
              <a:off x="232275" y="2894140"/>
              <a:ext cx="417113" cy="326311"/>
              <a:chOff x="232275" y="2916700"/>
              <a:chExt cx="417113" cy="326311"/>
            </a:xfrm>
          </p:grpSpPr>
          <p:sp>
            <p:nvSpPr>
              <p:cNvPr id="46" name="Google Shape;28;p2"/>
              <p:cNvSpPr/>
              <p:nvPr/>
            </p:nvSpPr>
            <p:spPr>
              <a:xfrm>
                <a:off x="534188" y="2916700"/>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47" name="Google Shape;29;p2"/>
              <p:cNvSpPr/>
              <p:nvPr/>
            </p:nvSpPr>
            <p:spPr>
              <a:xfrm>
                <a:off x="232275" y="2942934"/>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48" name="Google Shape;30;p2"/>
              <p:cNvSpPr/>
              <p:nvPr/>
            </p:nvSpPr>
            <p:spPr>
              <a:xfrm>
                <a:off x="534188" y="3127811"/>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49" name="Google Shape;31;p2"/>
              <p:cNvSpPr/>
              <p:nvPr/>
            </p:nvSpPr>
            <p:spPr>
              <a:xfrm>
                <a:off x="232275" y="3154000"/>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41" name="Google Shape;32;p2"/>
            <p:cNvGrpSpPr/>
            <p:nvPr/>
          </p:nvGrpSpPr>
          <p:grpSpPr>
            <a:xfrm>
              <a:off x="232275" y="3865232"/>
              <a:ext cx="417113" cy="326311"/>
              <a:chOff x="232275" y="3747050"/>
              <a:chExt cx="417113" cy="326311"/>
            </a:xfrm>
          </p:grpSpPr>
          <p:sp>
            <p:nvSpPr>
              <p:cNvPr id="42" name="Google Shape;33;p2"/>
              <p:cNvSpPr/>
              <p:nvPr/>
            </p:nvSpPr>
            <p:spPr>
              <a:xfrm>
                <a:off x="534188" y="3747050"/>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43" name="Google Shape;34;p2"/>
              <p:cNvSpPr/>
              <p:nvPr/>
            </p:nvSpPr>
            <p:spPr>
              <a:xfrm>
                <a:off x="232275" y="3773284"/>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44" name="Google Shape;35;p2"/>
              <p:cNvSpPr/>
              <p:nvPr/>
            </p:nvSpPr>
            <p:spPr>
              <a:xfrm>
                <a:off x="534188" y="3958161"/>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45" name="Google Shape;36;p2"/>
              <p:cNvSpPr/>
              <p:nvPr/>
            </p:nvSpPr>
            <p:spPr>
              <a:xfrm>
                <a:off x="232275" y="3984350"/>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grpSp>
      </p:grpSp>
      <p:pic>
        <p:nvPicPr>
          <p:cNvPr id="58" name="图片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flipV="1">
            <a:off x="2000250" y="-2000250"/>
            <a:ext cx="5143500" cy="9144000"/>
          </a:xfrm>
          <a:prstGeom prst="rect">
            <a:avLst/>
          </a:prstGeom>
        </p:spPr>
      </p:pic>
      <p:sp>
        <p:nvSpPr>
          <p:cNvPr id="240" name="Google Shape;240;p4"/>
          <p:cNvSpPr/>
          <p:nvPr/>
        </p:nvSpPr>
        <p:spPr>
          <a:xfrm>
            <a:off x="8713859" y="3449939"/>
            <a:ext cx="279088" cy="261552"/>
          </a:xfrm>
          <a:custGeom>
            <a:avLst/>
            <a:gdLst/>
            <a:ahLst/>
            <a:cxnLst/>
            <a:rect l="l" t="t" r="r" b="b"/>
            <a:pathLst>
              <a:path w="1703" h="1596" extrusionOk="0">
                <a:moveTo>
                  <a:pt x="1376" y="0"/>
                </a:moveTo>
                <a:cubicBezTo>
                  <a:pt x="1227" y="0"/>
                  <a:pt x="1087" y="133"/>
                  <a:pt x="997" y="253"/>
                </a:cubicBezTo>
                <a:cubicBezTo>
                  <a:pt x="725" y="652"/>
                  <a:pt x="562" y="1122"/>
                  <a:pt x="182" y="1412"/>
                </a:cubicBezTo>
                <a:cubicBezTo>
                  <a:pt x="109" y="1467"/>
                  <a:pt x="19" y="1503"/>
                  <a:pt x="1" y="1593"/>
                </a:cubicBezTo>
                <a:cubicBezTo>
                  <a:pt x="17" y="1594"/>
                  <a:pt x="34" y="1595"/>
                  <a:pt x="51" y="1595"/>
                </a:cubicBezTo>
                <a:cubicBezTo>
                  <a:pt x="298" y="1595"/>
                  <a:pt x="611" y="1478"/>
                  <a:pt x="797" y="1376"/>
                </a:cubicBezTo>
                <a:cubicBezTo>
                  <a:pt x="1069" y="1213"/>
                  <a:pt x="1268" y="1050"/>
                  <a:pt x="1449" y="833"/>
                </a:cubicBezTo>
                <a:cubicBezTo>
                  <a:pt x="1540" y="706"/>
                  <a:pt x="1648" y="507"/>
                  <a:pt x="1685" y="380"/>
                </a:cubicBezTo>
                <a:cubicBezTo>
                  <a:pt x="1703" y="217"/>
                  <a:pt x="1612" y="54"/>
                  <a:pt x="1467" y="18"/>
                </a:cubicBezTo>
                <a:cubicBezTo>
                  <a:pt x="1437" y="6"/>
                  <a:pt x="1406" y="0"/>
                  <a:pt x="13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62" name="Google Shape;262;p4"/>
          <p:cNvSpPr txBox="1">
            <a:spLocks noGrp="1"/>
          </p:cNvSpPr>
          <p:nvPr>
            <p:ph type="title"/>
          </p:nvPr>
        </p:nvSpPr>
        <p:spPr>
          <a:xfrm>
            <a:off x="720000" y="445025"/>
            <a:ext cx="7704000" cy="5727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3000"/>
              <a:buNone/>
              <a:defRPr sz="36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263" name="Google Shape;263;p4"/>
          <p:cNvSpPr txBox="1">
            <a:spLocks noGrp="1"/>
          </p:cNvSpPr>
          <p:nvPr>
            <p:ph type="body" idx="1"/>
          </p:nvPr>
        </p:nvSpPr>
        <p:spPr>
          <a:xfrm>
            <a:off x="720000" y="1017725"/>
            <a:ext cx="7704000" cy="3570300"/>
          </a:xfrm>
          <a:prstGeom prst="rect">
            <a:avLst/>
          </a:prstGeom>
        </p:spPr>
        <p:txBody>
          <a:bodyPr spcFirstLastPara="1" wrap="square" lIns="91425" tIns="91425" rIns="91425" bIns="91425" anchor="t" anchorCtr="0">
            <a:noAutofit/>
          </a:bodyPr>
          <a:lstStyle>
            <a:lvl1pPr marL="457200" lvl="0" indent="-342900" rtl="0">
              <a:lnSpc>
                <a:spcPct val="115000"/>
              </a:lnSpc>
              <a:spcBef>
                <a:spcPts val="0"/>
              </a:spcBef>
              <a:spcAft>
                <a:spcPts val="0"/>
              </a:spcAft>
              <a:buClr>
                <a:schemeClr val="accent1"/>
              </a:buClr>
              <a:buSzPts val="1800"/>
              <a:buChar char="●"/>
              <a:defRPr sz="1100">
                <a:solidFill>
                  <a:srgbClr val="434343"/>
                </a:solidFill>
              </a:defRPr>
            </a:lvl1pPr>
            <a:lvl2pPr marL="914400" lvl="1" indent="-317500" rtl="0">
              <a:lnSpc>
                <a:spcPct val="115000"/>
              </a:lnSpc>
              <a:spcBef>
                <a:spcPts val="0"/>
              </a:spcBef>
              <a:spcAft>
                <a:spcPts val="0"/>
              </a:spcAft>
              <a:buClr>
                <a:srgbClr val="15325B"/>
              </a:buClr>
              <a:buSzPts val="1400"/>
              <a:buFont typeface="Darker Grotesque SemiBold"/>
              <a:buChar char="○"/>
              <a:defRPr>
                <a:solidFill>
                  <a:srgbClr val="434343"/>
                </a:solidFill>
              </a:defRPr>
            </a:lvl2pPr>
            <a:lvl3pPr marL="1371600" lvl="2" indent="-317500" rtl="0">
              <a:lnSpc>
                <a:spcPct val="115000"/>
              </a:lnSpc>
              <a:spcBef>
                <a:spcPts val="0"/>
              </a:spcBef>
              <a:spcAft>
                <a:spcPts val="0"/>
              </a:spcAft>
              <a:buClr>
                <a:srgbClr val="15325B"/>
              </a:buClr>
              <a:buSzPts val="1400"/>
              <a:buFont typeface="Darker Grotesque SemiBold"/>
              <a:buChar char="■"/>
              <a:defRPr>
                <a:solidFill>
                  <a:srgbClr val="434343"/>
                </a:solidFill>
              </a:defRPr>
            </a:lvl3pPr>
            <a:lvl4pPr marL="1828800" lvl="3" indent="-317500" rtl="0">
              <a:lnSpc>
                <a:spcPct val="115000"/>
              </a:lnSpc>
              <a:spcBef>
                <a:spcPts val="0"/>
              </a:spcBef>
              <a:spcAft>
                <a:spcPts val="0"/>
              </a:spcAft>
              <a:buClr>
                <a:srgbClr val="15325B"/>
              </a:buClr>
              <a:buSzPts val="1400"/>
              <a:buFont typeface="Darker Grotesque SemiBold"/>
              <a:buChar char="●"/>
              <a:defRPr>
                <a:solidFill>
                  <a:srgbClr val="434343"/>
                </a:solidFill>
              </a:defRPr>
            </a:lvl4pPr>
            <a:lvl5pPr marL="2286000" lvl="4" indent="-317500" rtl="0">
              <a:lnSpc>
                <a:spcPct val="115000"/>
              </a:lnSpc>
              <a:spcBef>
                <a:spcPts val="0"/>
              </a:spcBef>
              <a:spcAft>
                <a:spcPts val="0"/>
              </a:spcAft>
              <a:buClr>
                <a:srgbClr val="15325B"/>
              </a:buClr>
              <a:buSzPts val="1400"/>
              <a:buFont typeface="Darker Grotesque SemiBold"/>
              <a:buChar char="○"/>
              <a:defRPr>
                <a:solidFill>
                  <a:srgbClr val="434343"/>
                </a:solidFill>
              </a:defRPr>
            </a:lvl5pPr>
            <a:lvl6pPr marL="2743200" lvl="5" indent="-317500" rtl="0">
              <a:lnSpc>
                <a:spcPct val="115000"/>
              </a:lnSpc>
              <a:spcBef>
                <a:spcPts val="0"/>
              </a:spcBef>
              <a:spcAft>
                <a:spcPts val="0"/>
              </a:spcAft>
              <a:buClr>
                <a:srgbClr val="15325B"/>
              </a:buClr>
              <a:buSzPts val="1400"/>
              <a:buFont typeface="Darker Grotesque SemiBold"/>
              <a:buChar char="■"/>
              <a:defRPr>
                <a:solidFill>
                  <a:srgbClr val="434343"/>
                </a:solidFill>
              </a:defRPr>
            </a:lvl6pPr>
            <a:lvl7pPr marL="3200400" lvl="6" indent="-317500" rtl="0">
              <a:lnSpc>
                <a:spcPct val="115000"/>
              </a:lnSpc>
              <a:spcBef>
                <a:spcPts val="0"/>
              </a:spcBef>
              <a:spcAft>
                <a:spcPts val="0"/>
              </a:spcAft>
              <a:buClr>
                <a:srgbClr val="15325B"/>
              </a:buClr>
              <a:buSzPts val="1400"/>
              <a:buFont typeface="Darker Grotesque SemiBold"/>
              <a:buChar char="●"/>
              <a:defRPr>
                <a:solidFill>
                  <a:srgbClr val="434343"/>
                </a:solidFill>
              </a:defRPr>
            </a:lvl7pPr>
            <a:lvl8pPr marL="3657600" lvl="7" indent="-317500" rtl="0">
              <a:lnSpc>
                <a:spcPct val="115000"/>
              </a:lnSpc>
              <a:spcBef>
                <a:spcPts val="0"/>
              </a:spcBef>
              <a:spcAft>
                <a:spcPts val="0"/>
              </a:spcAft>
              <a:buClr>
                <a:srgbClr val="15325B"/>
              </a:buClr>
              <a:buSzPts val="1400"/>
              <a:buFont typeface="Darker Grotesque SemiBold"/>
              <a:buChar char="○"/>
              <a:defRPr>
                <a:solidFill>
                  <a:srgbClr val="434343"/>
                </a:solidFill>
              </a:defRPr>
            </a:lvl8pPr>
            <a:lvl9pPr marL="4114800" lvl="8" indent="-317500" rtl="0">
              <a:lnSpc>
                <a:spcPct val="115000"/>
              </a:lnSpc>
              <a:spcBef>
                <a:spcPts val="0"/>
              </a:spcBef>
              <a:spcAft>
                <a:spcPts val="0"/>
              </a:spcAft>
              <a:buClr>
                <a:srgbClr val="15325B"/>
              </a:buClr>
              <a:buSzPts val="1400"/>
              <a:buFont typeface="Darker Grotesque SemiBold"/>
              <a:buChar char="■"/>
              <a:defRPr>
                <a:solidFill>
                  <a:srgbClr val="434343"/>
                </a:solidFill>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ackground 1">
  <p:cSld name="CUSTOM_8">
    <p:spTree>
      <p:nvGrpSpPr>
        <p:cNvPr id="1" name="Shape 910"/>
        <p:cNvGrpSpPr/>
        <p:nvPr/>
      </p:nvGrpSpPr>
      <p:grpSpPr>
        <a:xfrm>
          <a:off x="0" y="0"/>
          <a:ext cx="0" cy="0"/>
          <a:chOff x="0" y="0"/>
          <a:chExt cx="0" cy="0"/>
        </a:xfrm>
      </p:grpSpPr>
      <p:grpSp>
        <p:nvGrpSpPr>
          <p:cNvPr id="911" name="Google Shape;911;p33"/>
          <p:cNvGrpSpPr/>
          <p:nvPr/>
        </p:nvGrpSpPr>
        <p:grpSpPr>
          <a:xfrm>
            <a:off x="-4470013" y="-668750"/>
            <a:ext cx="15657196" cy="7403078"/>
            <a:chOff x="-4470013" y="-668750"/>
            <a:chExt cx="15657196" cy="7403078"/>
          </a:xfrm>
        </p:grpSpPr>
        <p:sp>
          <p:nvSpPr>
            <p:cNvPr id="912" name="Google Shape;912;p33"/>
            <p:cNvSpPr/>
            <p:nvPr/>
          </p:nvSpPr>
          <p:spPr>
            <a:xfrm rot="9794316">
              <a:off x="-4339544" y="4242932"/>
              <a:ext cx="5568199" cy="1725146"/>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913" name="Google Shape;913;p33"/>
            <p:cNvGrpSpPr/>
            <p:nvPr/>
          </p:nvGrpSpPr>
          <p:grpSpPr>
            <a:xfrm>
              <a:off x="7571490" y="4335248"/>
              <a:ext cx="2795340" cy="1885492"/>
              <a:chOff x="965100" y="1428788"/>
              <a:chExt cx="1354200" cy="913425"/>
            </a:xfrm>
          </p:grpSpPr>
          <p:sp>
            <p:nvSpPr>
              <p:cNvPr id="914" name="Google Shape;914;p33"/>
              <p:cNvSpPr/>
              <p:nvPr/>
            </p:nvSpPr>
            <p:spPr>
              <a:xfrm>
                <a:off x="1024800" y="1480513"/>
                <a:ext cx="1238800" cy="803850"/>
              </a:xfrm>
              <a:custGeom>
                <a:avLst/>
                <a:gdLst/>
                <a:ahLst/>
                <a:cxnLst/>
                <a:rect l="l" t="t" r="r" b="b"/>
                <a:pathLst>
                  <a:path w="49552" h="32154" fill="none" extrusionOk="0">
                    <a:moveTo>
                      <a:pt x="4579" y="32153"/>
                    </a:moveTo>
                    <a:cubicBezTo>
                      <a:pt x="3894" y="32153"/>
                      <a:pt x="3122" y="31957"/>
                      <a:pt x="2229" y="31541"/>
                    </a:cubicBezTo>
                    <a:cubicBezTo>
                      <a:pt x="1078" y="31027"/>
                      <a:pt x="416" y="30414"/>
                      <a:pt x="208" y="29668"/>
                    </a:cubicBezTo>
                    <a:cubicBezTo>
                      <a:pt x="0" y="28970"/>
                      <a:pt x="208" y="28284"/>
                      <a:pt x="392" y="27598"/>
                    </a:cubicBezTo>
                    <a:cubicBezTo>
                      <a:pt x="429" y="27439"/>
                      <a:pt x="465" y="27304"/>
                      <a:pt x="514" y="27170"/>
                    </a:cubicBezTo>
                    <a:cubicBezTo>
                      <a:pt x="600" y="26815"/>
                      <a:pt x="661" y="26447"/>
                      <a:pt x="735" y="26092"/>
                    </a:cubicBezTo>
                    <a:cubicBezTo>
                      <a:pt x="894" y="25260"/>
                      <a:pt x="1065" y="24366"/>
                      <a:pt x="1518" y="23631"/>
                    </a:cubicBezTo>
                    <a:cubicBezTo>
                      <a:pt x="2388" y="22235"/>
                      <a:pt x="4041" y="21685"/>
                      <a:pt x="5632" y="21170"/>
                    </a:cubicBezTo>
                    <a:cubicBezTo>
                      <a:pt x="5914" y="21072"/>
                      <a:pt x="6208" y="20987"/>
                      <a:pt x="6477" y="20876"/>
                    </a:cubicBezTo>
                    <a:cubicBezTo>
                      <a:pt x="8240" y="20252"/>
                      <a:pt x="10199" y="18868"/>
                      <a:pt x="9967" y="16995"/>
                    </a:cubicBezTo>
                    <a:cubicBezTo>
                      <a:pt x="9918" y="16603"/>
                      <a:pt x="9783" y="16224"/>
                      <a:pt x="9648" y="15856"/>
                    </a:cubicBezTo>
                    <a:cubicBezTo>
                      <a:pt x="9489" y="15465"/>
                      <a:pt x="9342" y="15048"/>
                      <a:pt x="9306" y="14620"/>
                    </a:cubicBezTo>
                    <a:cubicBezTo>
                      <a:pt x="9220" y="13481"/>
                      <a:pt x="9906" y="12538"/>
                      <a:pt x="10579" y="11620"/>
                    </a:cubicBezTo>
                    <a:cubicBezTo>
                      <a:pt x="11203" y="10763"/>
                      <a:pt x="11865" y="9857"/>
                      <a:pt x="11865" y="8828"/>
                    </a:cubicBezTo>
                    <a:cubicBezTo>
                      <a:pt x="11865" y="8571"/>
                      <a:pt x="11816" y="8326"/>
                      <a:pt x="11791" y="8069"/>
                    </a:cubicBezTo>
                    <a:cubicBezTo>
                      <a:pt x="11754" y="7837"/>
                      <a:pt x="11718" y="7592"/>
                      <a:pt x="11718" y="7359"/>
                    </a:cubicBezTo>
                    <a:cubicBezTo>
                      <a:pt x="11669" y="5510"/>
                      <a:pt x="13469" y="4163"/>
                      <a:pt x="15170" y="3674"/>
                    </a:cubicBezTo>
                    <a:cubicBezTo>
                      <a:pt x="16823" y="3196"/>
                      <a:pt x="18574" y="3233"/>
                      <a:pt x="20252" y="3257"/>
                    </a:cubicBezTo>
                    <a:cubicBezTo>
                      <a:pt x="21696" y="3294"/>
                      <a:pt x="23178" y="3306"/>
                      <a:pt x="24586" y="3025"/>
                    </a:cubicBezTo>
                    <a:cubicBezTo>
                      <a:pt x="25921" y="2768"/>
                      <a:pt x="27206" y="2229"/>
                      <a:pt x="28443" y="1715"/>
                    </a:cubicBezTo>
                    <a:cubicBezTo>
                      <a:pt x="29116" y="1421"/>
                      <a:pt x="29814" y="1127"/>
                      <a:pt x="30537" y="882"/>
                    </a:cubicBezTo>
                    <a:cubicBezTo>
                      <a:pt x="33047" y="13"/>
                      <a:pt x="35128" y="0"/>
                      <a:pt x="36757" y="845"/>
                    </a:cubicBezTo>
                    <a:cubicBezTo>
                      <a:pt x="37797" y="1372"/>
                      <a:pt x="38605" y="2278"/>
                      <a:pt x="39365" y="3135"/>
                    </a:cubicBezTo>
                    <a:cubicBezTo>
                      <a:pt x="40013" y="3857"/>
                      <a:pt x="40687" y="4604"/>
                      <a:pt x="41495" y="5143"/>
                    </a:cubicBezTo>
                    <a:cubicBezTo>
                      <a:pt x="42413" y="5755"/>
                      <a:pt x="43491" y="6098"/>
                      <a:pt x="44531" y="6416"/>
                    </a:cubicBezTo>
                    <a:cubicBezTo>
                      <a:pt x="44972" y="6551"/>
                      <a:pt x="45425" y="6698"/>
                      <a:pt x="45878" y="6857"/>
                    </a:cubicBezTo>
                    <a:cubicBezTo>
                      <a:pt x="47899" y="7604"/>
                      <a:pt x="49552" y="9722"/>
                      <a:pt x="49343" y="11277"/>
                    </a:cubicBezTo>
                    <a:cubicBezTo>
                      <a:pt x="49209" y="12306"/>
                      <a:pt x="48303" y="12967"/>
                      <a:pt x="46772" y="13114"/>
                    </a:cubicBezTo>
                    <a:lnTo>
                      <a:pt x="46503" y="13150"/>
                    </a:lnTo>
                    <a:cubicBezTo>
                      <a:pt x="45046" y="13285"/>
                      <a:pt x="42609" y="13518"/>
                      <a:pt x="42095" y="15024"/>
                    </a:cubicBezTo>
                    <a:cubicBezTo>
                      <a:pt x="41850" y="15734"/>
                      <a:pt x="42083" y="16456"/>
                      <a:pt x="42328" y="17215"/>
                    </a:cubicBezTo>
                    <a:cubicBezTo>
                      <a:pt x="42670" y="18293"/>
                      <a:pt x="43025" y="19407"/>
                      <a:pt x="42058" y="20558"/>
                    </a:cubicBezTo>
                    <a:lnTo>
                      <a:pt x="42058" y="20558"/>
                    </a:lnTo>
                    <a:cubicBezTo>
                      <a:pt x="41838" y="20827"/>
                      <a:pt x="41544" y="21060"/>
                      <a:pt x="41262" y="21268"/>
                    </a:cubicBezTo>
                    <a:cubicBezTo>
                      <a:pt x="40956" y="21513"/>
                      <a:pt x="40638" y="21758"/>
                      <a:pt x="40405" y="22064"/>
                    </a:cubicBezTo>
                    <a:cubicBezTo>
                      <a:pt x="39977" y="22640"/>
                      <a:pt x="39854" y="23374"/>
                      <a:pt x="39720" y="24097"/>
                    </a:cubicBezTo>
                    <a:cubicBezTo>
                      <a:pt x="39585" y="24819"/>
                      <a:pt x="39462" y="25590"/>
                      <a:pt x="38985" y="26190"/>
                    </a:cubicBezTo>
                    <a:cubicBezTo>
                      <a:pt x="38165" y="27243"/>
                      <a:pt x="36659" y="27378"/>
                      <a:pt x="35324" y="27427"/>
                    </a:cubicBezTo>
                    <a:cubicBezTo>
                      <a:pt x="33794" y="27476"/>
                      <a:pt x="31896" y="27537"/>
                      <a:pt x="30402" y="26643"/>
                    </a:cubicBezTo>
                    <a:cubicBezTo>
                      <a:pt x="30169" y="26509"/>
                      <a:pt x="29961" y="26362"/>
                      <a:pt x="29741" y="26203"/>
                    </a:cubicBezTo>
                    <a:cubicBezTo>
                      <a:pt x="29447" y="25994"/>
                      <a:pt x="29141" y="25774"/>
                      <a:pt x="28810" y="25603"/>
                    </a:cubicBezTo>
                    <a:cubicBezTo>
                      <a:pt x="26986" y="24745"/>
                      <a:pt x="24880" y="25872"/>
                      <a:pt x="23778" y="26631"/>
                    </a:cubicBezTo>
                    <a:cubicBezTo>
                      <a:pt x="23423" y="26876"/>
                      <a:pt x="23080" y="27121"/>
                      <a:pt x="22749" y="27378"/>
                    </a:cubicBezTo>
                    <a:cubicBezTo>
                      <a:pt x="21635" y="28211"/>
                      <a:pt x="20472" y="29068"/>
                      <a:pt x="19101" y="29374"/>
                    </a:cubicBezTo>
                    <a:cubicBezTo>
                      <a:pt x="17668" y="29692"/>
                      <a:pt x="16138" y="29386"/>
                      <a:pt x="14656" y="29080"/>
                    </a:cubicBezTo>
                    <a:cubicBezTo>
                      <a:pt x="12771" y="28700"/>
                      <a:pt x="10995" y="28333"/>
                      <a:pt x="9404" y="29190"/>
                    </a:cubicBezTo>
                    <a:cubicBezTo>
                      <a:pt x="8791" y="29508"/>
                      <a:pt x="8265" y="29998"/>
                      <a:pt x="7751" y="30476"/>
                    </a:cubicBezTo>
                    <a:cubicBezTo>
                      <a:pt x="7065" y="31112"/>
                      <a:pt x="6343" y="31786"/>
                      <a:pt x="5412" y="32031"/>
                    </a:cubicBezTo>
                    <a:cubicBezTo>
                      <a:pt x="5130" y="32129"/>
                      <a:pt x="4861" y="32153"/>
                      <a:pt x="4579" y="3215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15" name="Google Shape;915;p33"/>
              <p:cNvSpPr/>
              <p:nvPr/>
            </p:nvSpPr>
            <p:spPr>
              <a:xfrm>
                <a:off x="1115700" y="1572038"/>
                <a:ext cx="1019650" cy="629350"/>
              </a:xfrm>
              <a:custGeom>
                <a:avLst/>
                <a:gdLst/>
                <a:ahLst/>
                <a:cxnLst/>
                <a:rect l="l" t="t" r="r" b="b"/>
                <a:pathLst>
                  <a:path w="40786" h="25174" fill="none" extrusionOk="0">
                    <a:moveTo>
                      <a:pt x="576" y="25149"/>
                    </a:moveTo>
                    <a:cubicBezTo>
                      <a:pt x="392" y="25149"/>
                      <a:pt x="184" y="25088"/>
                      <a:pt x="37" y="24807"/>
                    </a:cubicBezTo>
                    <a:cubicBezTo>
                      <a:pt x="1" y="24696"/>
                      <a:pt x="37" y="24599"/>
                      <a:pt x="99" y="24488"/>
                    </a:cubicBezTo>
                    <a:cubicBezTo>
                      <a:pt x="135" y="24439"/>
                      <a:pt x="148" y="24378"/>
                      <a:pt x="160" y="24329"/>
                    </a:cubicBezTo>
                    <a:cubicBezTo>
                      <a:pt x="282" y="23876"/>
                      <a:pt x="368" y="23435"/>
                      <a:pt x="441" y="23031"/>
                    </a:cubicBezTo>
                    <a:cubicBezTo>
                      <a:pt x="527" y="22578"/>
                      <a:pt x="637" y="21942"/>
                      <a:pt x="760" y="21746"/>
                    </a:cubicBezTo>
                    <a:cubicBezTo>
                      <a:pt x="992" y="21391"/>
                      <a:pt x="2229" y="20987"/>
                      <a:pt x="3062" y="20705"/>
                    </a:cubicBezTo>
                    <a:cubicBezTo>
                      <a:pt x="3331" y="20619"/>
                      <a:pt x="3649" y="20509"/>
                      <a:pt x="3955" y="20399"/>
                    </a:cubicBezTo>
                    <a:cubicBezTo>
                      <a:pt x="7837" y="19040"/>
                      <a:pt x="10077" y="16089"/>
                      <a:pt x="9698" y="12906"/>
                    </a:cubicBezTo>
                    <a:cubicBezTo>
                      <a:pt x="9600" y="12097"/>
                      <a:pt x="9367" y="11449"/>
                      <a:pt x="9184" y="10971"/>
                    </a:cubicBezTo>
                    <a:cubicBezTo>
                      <a:pt x="9184" y="10959"/>
                      <a:pt x="9159" y="10934"/>
                      <a:pt x="9147" y="10922"/>
                    </a:cubicBezTo>
                    <a:cubicBezTo>
                      <a:pt x="9122" y="10885"/>
                      <a:pt x="9098" y="10836"/>
                      <a:pt x="9098" y="10787"/>
                    </a:cubicBezTo>
                    <a:cubicBezTo>
                      <a:pt x="9122" y="10591"/>
                      <a:pt x="9306" y="10396"/>
                      <a:pt x="9490" y="10187"/>
                    </a:cubicBezTo>
                    <a:cubicBezTo>
                      <a:pt x="9563" y="10114"/>
                      <a:pt x="9624" y="10040"/>
                      <a:pt x="9686" y="9967"/>
                    </a:cubicBezTo>
                    <a:cubicBezTo>
                      <a:pt x="10494" y="8841"/>
                      <a:pt x="11608" y="7310"/>
                      <a:pt x="11632" y="5192"/>
                    </a:cubicBezTo>
                    <a:cubicBezTo>
                      <a:pt x="11632" y="4665"/>
                      <a:pt x="11547" y="4225"/>
                      <a:pt x="11510" y="3906"/>
                    </a:cubicBezTo>
                    <a:lnTo>
                      <a:pt x="11510" y="3882"/>
                    </a:lnTo>
                    <a:cubicBezTo>
                      <a:pt x="11510" y="3869"/>
                      <a:pt x="11485" y="3845"/>
                      <a:pt x="11510" y="3821"/>
                    </a:cubicBezTo>
                    <a:cubicBezTo>
                      <a:pt x="11571" y="3637"/>
                      <a:pt x="11877" y="3478"/>
                      <a:pt x="12465" y="3306"/>
                    </a:cubicBezTo>
                    <a:cubicBezTo>
                      <a:pt x="13383" y="3049"/>
                      <a:pt x="14461" y="3012"/>
                      <a:pt x="15391" y="3012"/>
                    </a:cubicBezTo>
                    <a:cubicBezTo>
                      <a:pt x="15771" y="3012"/>
                      <a:pt x="16163" y="3012"/>
                      <a:pt x="16542" y="3025"/>
                    </a:cubicBezTo>
                    <a:lnTo>
                      <a:pt x="16567" y="3025"/>
                    </a:lnTo>
                    <a:cubicBezTo>
                      <a:pt x="16983" y="3025"/>
                      <a:pt x="17412" y="3049"/>
                      <a:pt x="17852" y="3049"/>
                    </a:cubicBezTo>
                    <a:cubicBezTo>
                      <a:pt x="18881" y="3049"/>
                      <a:pt x="20228" y="3012"/>
                      <a:pt x="21623" y="2743"/>
                    </a:cubicBezTo>
                    <a:cubicBezTo>
                      <a:pt x="23289" y="2400"/>
                      <a:pt x="24807" y="1776"/>
                      <a:pt x="26129" y="1225"/>
                    </a:cubicBezTo>
                    <a:cubicBezTo>
                      <a:pt x="26790" y="943"/>
                      <a:pt x="27415" y="686"/>
                      <a:pt x="28027" y="478"/>
                    </a:cubicBezTo>
                    <a:cubicBezTo>
                      <a:pt x="28921" y="172"/>
                      <a:pt x="29753" y="0"/>
                      <a:pt x="30402" y="0"/>
                    </a:cubicBezTo>
                    <a:cubicBezTo>
                      <a:pt x="30868" y="0"/>
                      <a:pt x="31247" y="74"/>
                      <a:pt x="31541" y="233"/>
                    </a:cubicBezTo>
                    <a:cubicBezTo>
                      <a:pt x="32043" y="490"/>
                      <a:pt x="32606" y="1115"/>
                      <a:pt x="33206" y="1788"/>
                    </a:cubicBezTo>
                    <a:cubicBezTo>
                      <a:pt x="33953" y="2621"/>
                      <a:pt x="34810" y="3563"/>
                      <a:pt x="35973" y="4347"/>
                    </a:cubicBezTo>
                    <a:cubicBezTo>
                      <a:pt x="37296" y="5216"/>
                      <a:pt x="38667" y="5657"/>
                      <a:pt x="39879" y="6024"/>
                    </a:cubicBezTo>
                    <a:cubicBezTo>
                      <a:pt x="39965" y="6061"/>
                      <a:pt x="40112" y="6073"/>
                      <a:pt x="40247" y="6073"/>
                    </a:cubicBezTo>
                    <a:cubicBezTo>
                      <a:pt x="40455" y="6086"/>
                      <a:pt x="40638" y="6110"/>
                      <a:pt x="40736" y="6196"/>
                    </a:cubicBezTo>
                    <a:cubicBezTo>
                      <a:pt x="40773" y="6233"/>
                      <a:pt x="40785" y="6269"/>
                      <a:pt x="40785" y="6331"/>
                    </a:cubicBezTo>
                    <a:cubicBezTo>
                      <a:pt x="40700" y="7335"/>
                      <a:pt x="39659" y="7665"/>
                      <a:pt x="38459" y="8045"/>
                    </a:cubicBezTo>
                    <a:cubicBezTo>
                      <a:pt x="37186" y="8449"/>
                      <a:pt x="35741" y="8902"/>
                      <a:pt x="35275" y="10285"/>
                    </a:cubicBezTo>
                    <a:cubicBezTo>
                      <a:pt x="34663" y="12061"/>
                      <a:pt x="35153" y="13603"/>
                      <a:pt x="35471" y="14632"/>
                    </a:cubicBezTo>
                    <a:lnTo>
                      <a:pt x="35520" y="14718"/>
                    </a:lnTo>
                    <a:cubicBezTo>
                      <a:pt x="35557" y="14803"/>
                      <a:pt x="35594" y="14877"/>
                      <a:pt x="35582" y="14963"/>
                    </a:cubicBezTo>
                    <a:cubicBezTo>
                      <a:pt x="35582" y="14987"/>
                      <a:pt x="35557" y="14987"/>
                      <a:pt x="35557" y="14999"/>
                    </a:cubicBezTo>
                    <a:cubicBezTo>
                      <a:pt x="35178" y="15305"/>
                      <a:pt x="34602" y="15746"/>
                      <a:pt x="34088" y="16420"/>
                    </a:cubicBezTo>
                    <a:cubicBezTo>
                      <a:pt x="33170" y="17632"/>
                      <a:pt x="32949" y="18930"/>
                      <a:pt x="32778" y="19885"/>
                    </a:cubicBezTo>
                    <a:cubicBezTo>
                      <a:pt x="32778" y="19921"/>
                      <a:pt x="32765" y="19970"/>
                      <a:pt x="32765" y="20019"/>
                    </a:cubicBezTo>
                    <a:cubicBezTo>
                      <a:pt x="32765" y="20129"/>
                      <a:pt x="32765" y="20252"/>
                      <a:pt x="32680" y="20325"/>
                    </a:cubicBezTo>
                    <a:cubicBezTo>
                      <a:pt x="32582" y="20436"/>
                      <a:pt x="32361" y="20436"/>
                      <a:pt x="32055" y="20411"/>
                    </a:cubicBezTo>
                    <a:cubicBezTo>
                      <a:pt x="31921" y="20411"/>
                      <a:pt x="31761" y="20399"/>
                      <a:pt x="31615" y="20411"/>
                    </a:cubicBezTo>
                    <a:cubicBezTo>
                      <a:pt x="31272" y="20436"/>
                      <a:pt x="30929" y="20436"/>
                      <a:pt x="30574" y="20436"/>
                    </a:cubicBezTo>
                    <a:cubicBezTo>
                      <a:pt x="29925" y="20436"/>
                      <a:pt x="29031" y="20399"/>
                      <a:pt x="28541" y="20105"/>
                    </a:cubicBezTo>
                    <a:cubicBezTo>
                      <a:pt x="28443" y="20044"/>
                      <a:pt x="28296" y="19946"/>
                      <a:pt x="28137" y="19836"/>
                    </a:cubicBezTo>
                    <a:cubicBezTo>
                      <a:pt x="27758" y="19554"/>
                      <a:pt x="27280" y="19223"/>
                      <a:pt x="26680" y="18930"/>
                    </a:cubicBezTo>
                    <a:cubicBezTo>
                      <a:pt x="25799" y="18501"/>
                      <a:pt x="24819" y="18293"/>
                      <a:pt x="23791" y="18293"/>
                    </a:cubicBezTo>
                    <a:cubicBezTo>
                      <a:pt x="21562" y="18293"/>
                      <a:pt x="19554" y="19334"/>
                      <a:pt x="18269" y="20215"/>
                    </a:cubicBezTo>
                    <a:cubicBezTo>
                      <a:pt x="17865" y="20497"/>
                      <a:pt x="17485" y="20766"/>
                      <a:pt x="17130" y="21023"/>
                    </a:cubicBezTo>
                    <a:cubicBezTo>
                      <a:pt x="16261" y="21672"/>
                      <a:pt x="15440" y="22284"/>
                      <a:pt x="14767" y="22431"/>
                    </a:cubicBezTo>
                    <a:cubicBezTo>
                      <a:pt x="14595" y="22468"/>
                      <a:pt x="14412" y="22493"/>
                      <a:pt x="14179" y="22493"/>
                    </a:cubicBezTo>
                    <a:cubicBezTo>
                      <a:pt x="13493" y="22493"/>
                      <a:pt x="12636" y="22333"/>
                      <a:pt x="11743" y="22150"/>
                    </a:cubicBezTo>
                    <a:cubicBezTo>
                      <a:pt x="10641" y="21917"/>
                      <a:pt x="9392" y="21672"/>
                      <a:pt x="8069" y="21672"/>
                    </a:cubicBezTo>
                    <a:cubicBezTo>
                      <a:pt x="6637" y="21672"/>
                      <a:pt x="5376" y="21978"/>
                      <a:pt x="4213" y="22591"/>
                    </a:cubicBezTo>
                    <a:cubicBezTo>
                      <a:pt x="3209" y="23129"/>
                      <a:pt x="2462" y="23827"/>
                      <a:pt x="1849" y="24390"/>
                    </a:cubicBezTo>
                    <a:cubicBezTo>
                      <a:pt x="1764" y="24452"/>
                      <a:pt x="1690" y="24537"/>
                      <a:pt x="1617" y="24623"/>
                    </a:cubicBezTo>
                    <a:cubicBezTo>
                      <a:pt x="1372" y="24868"/>
                      <a:pt x="1127" y="25113"/>
                      <a:pt x="956" y="25162"/>
                    </a:cubicBezTo>
                    <a:lnTo>
                      <a:pt x="956" y="25125"/>
                    </a:lnTo>
                    <a:lnTo>
                      <a:pt x="956" y="25162"/>
                    </a:lnTo>
                    <a:cubicBezTo>
                      <a:pt x="943" y="25162"/>
                      <a:pt x="943" y="25162"/>
                      <a:pt x="931" y="25174"/>
                    </a:cubicBezTo>
                    <a:cubicBezTo>
                      <a:pt x="809" y="25113"/>
                      <a:pt x="698" y="25149"/>
                      <a:pt x="576" y="2514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16" name="Google Shape;916;p33"/>
              <p:cNvSpPr/>
              <p:nvPr/>
            </p:nvSpPr>
            <p:spPr>
              <a:xfrm>
                <a:off x="1395775" y="1654988"/>
                <a:ext cx="560500" cy="394900"/>
              </a:xfrm>
              <a:custGeom>
                <a:avLst/>
                <a:gdLst/>
                <a:ahLst/>
                <a:cxnLst/>
                <a:rect l="l" t="t" r="r" b="b"/>
                <a:pathLst>
                  <a:path w="22420" h="15796" fill="none" extrusionOk="0">
                    <a:moveTo>
                      <a:pt x="2548" y="15783"/>
                    </a:moveTo>
                    <a:cubicBezTo>
                      <a:pt x="2290" y="15783"/>
                      <a:pt x="1972" y="15685"/>
                      <a:pt x="1654" y="15612"/>
                    </a:cubicBezTo>
                    <a:cubicBezTo>
                      <a:pt x="1482" y="15563"/>
                      <a:pt x="1311" y="15526"/>
                      <a:pt x="1164" y="15489"/>
                    </a:cubicBezTo>
                    <a:cubicBezTo>
                      <a:pt x="1103" y="15477"/>
                      <a:pt x="1005" y="15477"/>
                      <a:pt x="919" y="15489"/>
                    </a:cubicBezTo>
                    <a:cubicBezTo>
                      <a:pt x="735" y="15501"/>
                      <a:pt x="527" y="15501"/>
                      <a:pt x="454" y="15342"/>
                    </a:cubicBezTo>
                    <a:cubicBezTo>
                      <a:pt x="1" y="14265"/>
                      <a:pt x="503" y="13212"/>
                      <a:pt x="1042" y="12110"/>
                    </a:cubicBezTo>
                    <a:cubicBezTo>
                      <a:pt x="1482" y="11179"/>
                      <a:pt x="1960" y="10224"/>
                      <a:pt x="1837" y="9220"/>
                    </a:cubicBezTo>
                    <a:cubicBezTo>
                      <a:pt x="1813" y="9049"/>
                      <a:pt x="1776" y="8890"/>
                      <a:pt x="1727" y="8743"/>
                    </a:cubicBezTo>
                    <a:cubicBezTo>
                      <a:pt x="1654" y="8498"/>
                      <a:pt x="1593" y="8265"/>
                      <a:pt x="1629" y="8057"/>
                    </a:cubicBezTo>
                    <a:cubicBezTo>
                      <a:pt x="1666" y="7898"/>
                      <a:pt x="1690" y="7726"/>
                      <a:pt x="1727" y="7555"/>
                    </a:cubicBezTo>
                    <a:cubicBezTo>
                      <a:pt x="1960" y="6220"/>
                      <a:pt x="2266" y="4384"/>
                      <a:pt x="3711" y="3074"/>
                    </a:cubicBezTo>
                    <a:cubicBezTo>
                      <a:pt x="3821" y="2988"/>
                      <a:pt x="3956" y="3013"/>
                      <a:pt x="4066" y="3049"/>
                    </a:cubicBezTo>
                    <a:cubicBezTo>
                      <a:pt x="4115" y="3062"/>
                      <a:pt x="4139" y="3062"/>
                      <a:pt x="4176" y="3062"/>
                    </a:cubicBezTo>
                    <a:cubicBezTo>
                      <a:pt x="4543" y="3062"/>
                      <a:pt x="4923" y="3062"/>
                      <a:pt x="5266" y="3074"/>
                    </a:cubicBezTo>
                    <a:lnTo>
                      <a:pt x="5290" y="3074"/>
                    </a:lnTo>
                    <a:cubicBezTo>
                      <a:pt x="5768" y="3098"/>
                      <a:pt x="6184" y="3098"/>
                      <a:pt x="6637" y="3098"/>
                    </a:cubicBezTo>
                    <a:cubicBezTo>
                      <a:pt x="7812" y="3098"/>
                      <a:pt x="9380" y="3049"/>
                      <a:pt x="11057" y="2706"/>
                    </a:cubicBezTo>
                    <a:cubicBezTo>
                      <a:pt x="13065" y="2315"/>
                      <a:pt x="14816" y="1580"/>
                      <a:pt x="16224" y="992"/>
                    </a:cubicBezTo>
                    <a:cubicBezTo>
                      <a:pt x="16836" y="735"/>
                      <a:pt x="17412" y="490"/>
                      <a:pt x="17938" y="307"/>
                    </a:cubicBezTo>
                    <a:cubicBezTo>
                      <a:pt x="18036" y="270"/>
                      <a:pt x="18134" y="233"/>
                      <a:pt x="18220" y="196"/>
                    </a:cubicBezTo>
                    <a:cubicBezTo>
                      <a:pt x="18514" y="86"/>
                      <a:pt x="18746" y="1"/>
                      <a:pt x="18893" y="62"/>
                    </a:cubicBezTo>
                    <a:cubicBezTo>
                      <a:pt x="19077" y="123"/>
                      <a:pt x="19224" y="319"/>
                      <a:pt x="19346" y="490"/>
                    </a:cubicBezTo>
                    <a:cubicBezTo>
                      <a:pt x="19408" y="564"/>
                      <a:pt x="19444" y="637"/>
                      <a:pt x="19493" y="698"/>
                    </a:cubicBezTo>
                    <a:cubicBezTo>
                      <a:pt x="19738" y="980"/>
                      <a:pt x="20154" y="1213"/>
                      <a:pt x="20583" y="1458"/>
                    </a:cubicBezTo>
                    <a:cubicBezTo>
                      <a:pt x="21403" y="1911"/>
                      <a:pt x="22322" y="2437"/>
                      <a:pt x="22383" y="3478"/>
                    </a:cubicBezTo>
                    <a:cubicBezTo>
                      <a:pt x="22420" y="3968"/>
                      <a:pt x="22052" y="4335"/>
                      <a:pt x="21660" y="4727"/>
                    </a:cubicBezTo>
                    <a:cubicBezTo>
                      <a:pt x="21342" y="5070"/>
                      <a:pt x="21011" y="5400"/>
                      <a:pt x="20852" y="5841"/>
                    </a:cubicBezTo>
                    <a:cubicBezTo>
                      <a:pt x="20509" y="6869"/>
                      <a:pt x="20571" y="7861"/>
                      <a:pt x="20632" y="8743"/>
                    </a:cubicBezTo>
                    <a:cubicBezTo>
                      <a:pt x="20669" y="9392"/>
                      <a:pt x="20705" y="10028"/>
                      <a:pt x="20571" y="10555"/>
                    </a:cubicBezTo>
                    <a:cubicBezTo>
                      <a:pt x="20534" y="10702"/>
                      <a:pt x="20424" y="10787"/>
                      <a:pt x="20326" y="10898"/>
                    </a:cubicBezTo>
                    <a:cubicBezTo>
                      <a:pt x="20265" y="10959"/>
                      <a:pt x="20203" y="11008"/>
                      <a:pt x="20154" y="11069"/>
                    </a:cubicBezTo>
                    <a:cubicBezTo>
                      <a:pt x="19873" y="11436"/>
                      <a:pt x="19738" y="11914"/>
                      <a:pt x="19603" y="12355"/>
                    </a:cubicBezTo>
                    <a:cubicBezTo>
                      <a:pt x="19420" y="12942"/>
                      <a:pt x="19248" y="13518"/>
                      <a:pt x="18759" y="13689"/>
                    </a:cubicBezTo>
                    <a:cubicBezTo>
                      <a:pt x="18440" y="13775"/>
                      <a:pt x="18134" y="13518"/>
                      <a:pt x="17767" y="13187"/>
                    </a:cubicBezTo>
                    <a:cubicBezTo>
                      <a:pt x="17497" y="12979"/>
                      <a:pt x="17216" y="12722"/>
                      <a:pt x="16885" y="12563"/>
                    </a:cubicBezTo>
                    <a:cubicBezTo>
                      <a:pt x="15538" y="11926"/>
                      <a:pt x="14069" y="11608"/>
                      <a:pt x="12563" y="11608"/>
                    </a:cubicBezTo>
                    <a:cubicBezTo>
                      <a:pt x="9465" y="11608"/>
                      <a:pt x="6821" y="12967"/>
                      <a:pt x="5131" y="14106"/>
                    </a:cubicBezTo>
                    <a:cubicBezTo>
                      <a:pt x="4690" y="14412"/>
                      <a:pt x="4262" y="14718"/>
                      <a:pt x="3894" y="14999"/>
                    </a:cubicBezTo>
                    <a:cubicBezTo>
                      <a:pt x="3784" y="15073"/>
                      <a:pt x="3686" y="15171"/>
                      <a:pt x="3576" y="15256"/>
                    </a:cubicBezTo>
                    <a:cubicBezTo>
                      <a:pt x="3294" y="15489"/>
                      <a:pt x="3013" y="15734"/>
                      <a:pt x="2768" y="15795"/>
                    </a:cubicBezTo>
                    <a:lnTo>
                      <a:pt x="2768" y="15795"/>
                    </a:lnTo>
                    <a:cubicBezTo>
                      <a:pt x="2695" y="15783"/>
                      <a:pt x="2633" y="15783"/>
                      <a:pt x="2548" y="1578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17" name="Google Shape;917;p33"/>
              <p:cNvSpPr/>
              <p:nvPr/>
            </p:nvSpPr>
            <p:spPr>
              <a:xfrm>
                <a:off x="1520375" y="1749563"/>
                <a:ext cx="329375" cy="164400"/>
              </a:xfrm>
              <a:custGeom>
                <a:avLst/>
                <a:gdLst/>
                <a:ahLst/>
                <a:cxnLst/>
                <a:rect l="l" t="t" r="r" b="b"/>
                <a:pathLst>
                  <a:path w="13175" h="6576" fill="none" extrusionOk="0">
                    <a:moveTo>
                      <a:pt x="1212" y="6576"/>
                    </a:moveTo>
                    <a:cubicBezTo>
                      <a:pt x="857" y="6576"/>
                      <a:pt x="539" y="6490"/>
                      <a:pt x="233" y="6294"/>
                    </a:cubicBezTo>
                    <a:lnTo>
                      <a:pt x="233" y="6294"/>
                    </a:lnTo>
                    <a:cubicBezTo>
                      <a:pt x="0" y="6135"/>
                      <a:pt x="61" y="5841"/>
                      <a:pt x="135" y="5535"/>
                    </a:cubicBezTo>
                    <a:cubicBezTo>
                      <a:pt x="184" y="5352"/>
                      <a:pt x="221" y="5168"/>
                      <a:pt x="196" y="5021"/>
                    </a:cubicBezTo>
                    <a:cubicBezTo>
                      <a:pt x="184" y="4886"/>
                      <a:pt x="147" y="4764"/>
                      <a:pt x="123" y="4654"/>
                    </a:cubicBezTo>
                    <a:cubicBezTo>
                      <a:pt x="98" y="4531"/>
                      <a:pt x="61" y="4409"/>
                      <a:pt x="61" y="4286"/>
                    </a:cubicBezTo>
                    <a:cubicBezTo>
                      <a:pt x="37" y="3748"/>
                      <a:pt x="0" y="2952"/>
                      <a:pt x="441" y="2646"/>
                    </a:cubicBezTo>
                    <a:cubicBezTo>
                      <a:pt x="674" y="2499"/>
                      <a:pt x="955" y="2535"/>
                      <a:pt x="1225" y="2597"/>
                    </a:cubicBezTo>
                    <a:cubicBezTo>
                      <a:pt x="1359" y="2633"/>
                      <a:pt x="1506" y="2658"/>
                      <a:pt x="1641" y="2658"/>
                    </a:cubicBezTo>
                    <a:cubicBezTo>
                      <a:pt x="2975" y="2658"/>
                      <a:pt x="4751" y="2621"/>
                      <a:pt x="6722" y="2217"/>
                    </a:cubicBezTo>
                    <a:cubicBezTo>
                      <a:pt x="9061" y="1764"/>
                      <a:pt x="11056" y="919"/>
                      <a:pt x="12526" y="307"/>
                    </a:cubicBezTo>
                    <a:cubicBezTo>
                      <a:pt x="12562" y="295"/>
                      <a:pt x="12624" y="246"/>
                      <a:pt x="12685" y="197"/>
                    </a:cubicBezTo>
                    <a:cubicBezTo>
                      <a:pt x="12807" y="111"/>
                      <a:pt x="12954" y="1"/>
                      <a:pt x="13040" y="111"/>
                    </a:cubicBezTo>
                    <a:cubicBezTo>
                      <a:pt x="13175" y="258"/>
                      <a:pt x="13028" y="442"/>
                      <a:pt x="12893" y="613"/>
                    </a:cubicBezTo>
                    <a:cubicBezTo>
                      <a:pt x="12807" y="723"/>
                      <a:pt x="12722" y="821"/>
                      <a:pt x="12685" y="931"/>
                    </a:cubicBezTo>
                    <a:cubicBezTo>
                      <a:pt x="12367" y="1850"/>
                      <a:pt x="12379" y="2744"/>
                      <a:pt x="12416" y="3515"/>
                    </a:cubicBezTo>
                    <a:cubicBezTo>
                      <a:pt x="12428" y="4152"/>
                      <a:pt x="12440" y="4703"/>
                      <a:pt x="12281" y="5156"/>
                    </a:cubicBezTo>
                    <a:cubicBezTo>
                      <a:pt x="12097" y="5682"/>
                      <a:pt x="11118" y="5352"/>
                      <a:pt x="9979" y="4972"/>
                    </a:cubicBezTo>
                    <a:cubicBezTo>
                      <a:pt x="9171" y="4703"/>
                      <a:pt x="8253" y="4409"/>
                      <a:pt x="7567" y="4409"/>
                    </a:cubicBezTo>
                    <a:cubicBezTo>
                      <a:pt x="6294" y="4409"/>
                      <a:pt x="5020" y="5045"/>
                      <a:pt x="3906" y="5609"/>
                    </a:cubicBezTo>
                    <a:cubicBezTo>
                      <a:pt x="2914" y="6123"/>
                      <a:pt x="2008" y="6576"/>
                      <a:pt x="1212" y="657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18" name="Google Shape;918;p33"/>
              <p:cNvSpPr/>
              <p:nvPr/>
            </p:nvSpPr>
            <p:spPr>
              <a:xfrm>
                <a:off x="965100" y="1428788"/>
                <a:ext cx="1354200" cy="913425"/>
              </a:xfrm>
              <a:custGeom>
                <a:avLst/>
                <a:gdLst/>
                <a:ahLst/>
                <a:cxnLst/>
                <a:rect l="l" t="t" r="r" b="b"/>
                <a:pathLst>
                  <a:path w="54168" h="36537" fill="none" extrusionOk="0">
                    <a:moveTo>
                      <a:pt x="52613" y="9416"/>
                    </a:moveTo>
                    <a:cubicBezTo>
                      <a:pt x="51670" y="8228"/>
                      <a:pt x="50409" y="7285"/>
                      <a:pt x="49025" y="6783"/>
                    </a:cubicBezTo>
                    <a:cubicBezTo>
                      <a:pt x="48536" y="6600"/>
                      <a:pt x="48046" y="6441"/>
                      <a:pt x="47568" y="6294"/>
                    </a:cubicBezTo>
                    <a:cubicBezTo>
                      <a:pt x="46638" y="6000"/>
                      <a:pt x="45769" y="5730"/>
                      <a:pt x="45120" y="5302"/>
                    </a:cubicBezTo>
                    <a:cubicBezTo>
                      <a:pt x="44556" y="4910"/>
                      <a:pt x="44005" y="4322"/>
                      <a:pt x="43430" y="3673"/>
                    </a:cubicBezTo>
                    <a:cubicBezTo>
                      <a:pt x="42548" y="2706"/>
                      <a:pt x="41569" y="1629"/>
                      <a:pt x="40161" y="894"/>
                    </a:cubicBezTo>
                    <a:cubicBezTo>
                      <a:pt x="39047" y="306"/>
                      <a:pt x="37773" y="0"/>
                      <a:pt x="36390" y="0"/>
                    </a:cubicBezTo>
                    <a:cubicBezTo>
                      <a:pt x="35067" y="0"/>
                      <a:pt x="33647" y="282"/>
                      <a:pt x="32129" y="796"/>
                    </a:cubicBezTo>
                    <a:cubicBezTo>
                      <a:pt x="31370" y="1078"/>
                      <a:pt x="30635" y="1384"/>
                      <a:pt x="29913" y="1665"/>
                    </a:cubicBezTo>
                    <a:cubicBezTo>
                      <a:pt x="28713" y="2167"/>
                      <a:pt x="27598" y="2633"/>
                      <a:pt x="26497" y="2853"/>
                    </a:cubicBezTo>
                    <a:cubicBezTo>
                      <a:pt x="25590" y="3037"/>
                      <a:pt x="24586" y="3049"/>
                      <a:pt x="23815" y="3049"/>
                    </a:cubicBezTo>
                    <a:cubicBezTo>
                      <a:pt x="23423" y="3049"/>
                      <a:pt x="23019" y="3049"/>
                      <a:pt x="22640" y="3037"/>
                    </a:cubicBezTo>
                    <a:cubicBezTo>
                      <a:pt x="22248" y="3037"/>
                      <a:pt x="21819" y="3012"/>
                      <a:pt x="21391" y="3012"/>
                    </a:cubicBezTo>
                    <a:cubicBezTo>
                      <a:pt x="20056" y="3012"/>
                      <a:pt x="18477" y="3073"/>
                      <a:pt x="16885" y="3539"/>
                    </a:cubicBezTo>
                    <a:cubicBezTo>
                      <a:pt x="15612" y="3894"/>
                      <a:pt x="14436" y="4567"/>
                      <a:pt x="13555" y="5424"/>
                    </a:cubicBezTo>
                    <a:cubicBezTo>
                      <a:pt x="12367" y="6551"/>
                      <a:pt x="11730" y="8008"/>
                      <a:pt x="11779" y="9489"/>
                    </a:cubicBezTo>
                    <a:cubicBezTo>
                      <a:pt x="11792" y="9893"/>
                      <a:pt x="11840" y="10224"/>
                      <a:pt x="11877" y="10506"/>
                    </a:cubicBezTo>
                    <a:cubicBezTo>
                      <a:pt x="11902" y="10640"/>
                      <a:pt x="11926" y="10824"/>
                      <a:pt x="11926" y="10897"/>
                    </a:cubicBezTo>
                    <a:cubicBezTo>
                      <a:pt x="11926" y="11179"/>
                      <a:pt x="11424" y="11877"/>
                      <a:pt x="11081" y="12342"/>
                    </a:cubicBezTo>
                    <a:cubicBezTo>
                      <a:pt x="10285" y="13420"/>
                      <a:pt x="9208" y="14913"/>
                      <a:pt x="9367" y="16897"/>
                    </a:cubicBezTo>
                    <a:cubicBezTo>
                      <a:pt x="9428" y="17644"/>
                      <a:pt x="9673" y="18293"/>
                      <a:pt x="9857" y="18746"/>
                    </a:cubicBezTo>
                    <a:cubicBezTo>
                      <a:pt x="9943" y="18954"/>
                      <a:pt x="10041" y="19223"/>
                      <a:pt x="10065" y="19333"/>
                    </a:cubicBezTo>
                    <a:cubicBezTo>
                      <a:pt x="10090" y="19542"/>
                      <a:pt x="9453" y="20301"/>
                      <a:pt x="8082" y="20790"/>
                    </a:cubicBezTo>
                    <a:cubicBezTo>
                      <a:pt x="7824" y="20876"/>
                      <a:pt x="7567" y="20974"/>
                      <a:pt x="7286" y="21060"/>
                    </a:cubicBezTo>
                    <a:cubicBezTo>
                      <a:pt x="5498" y="21660"/>
                      <a:pt x="3270" y="22394"/>
                      <a:pt x="1947" y="24488"/>
                    </a:cubicBezTo>
                    <a:cubicBezTo>
                      <a:pt x="1262" y="25602"/>
                      <a:pt x="1029" y="26802"/>
                      <a:pt x="858" y="27770"/>
                    </a:cubicBezTo>
                    <a:cubicBezTo>
                      <a:pt x="796" y="28100"/>
                      <a:pt x="735" y="28406"/>
                      <a:pt x="674" y="28688"/>
                    </a:cubicBezTo>
                    <a:cubicBezTo>
                      <a:pt x="649" y="28810"/>
                      <a:pt x="613" y="28945"/>
                      <a:pt x="576" y="29067"/>
                    </a:cubicBezTo>
                    <a:cubicBezTo>
                      <a:pt x="331" y="29924"/>
                      <a:pt x="1" y="31088"/>
                      <a:pt x="392" y="32386"/>
                    </a:cubicBezTo>
                    <a:cubicBezTo>
                      <a:pt x="796" y="33794"/>
                      <a:pt x="1898" y="34908"/>
                      <a:pt x="3674" y="35728"/>
                    </a:cubicBezTo>
                    <a:cubicBezTo>
                      <a:pt x="4886" y="36279"/>
                      <a:pt x="5963" y="36536"/>
                      <a:pt x="6980" y="36536"/>
                    </a:cubicBezTo>
                    <a:cubicBezTo>
                      <a:pt x="7469" y="36536"/>
                      <a:pt x="7947" y="36475"/>
                      <a:pt x="8412" y="36353"/>
                    </a:cubicBezTo>
                    <a:cubicBezTo>
                      <a:pt x="9894" y="35948"/>
                      <a:pt x="10898" y="35006"/>
                      <a:pt x="11730" y="34259"/>
                    </a:cubicBezTo>
                    <a:cubicBezTo>
                      <a:pt x="12159" y="33855"/>
                      <a:pt x="12551" y="33487"/>
                      <a:pt x="12893" y="33304"/>
                    </a:cubicBezTo>
                    <a:cubicBezTo>
                      <a:pt x="13212" y="33132"/>
                      <a:pt x="13579" y="33059"/>
                      <a:pt x="14069" y="33059"/>
                    </a:cubicBezTo>
                    <a:cubicBezTo>
                      <a:pt x="14791" y="33059"/>
                      <a:pt x="15673" y="33243"/>
                      <a:pt x="16616" y="33426"/>
                    </a:cubicBezTo>
                    <a:cubicBezTo>
                      <a:pt x="17693" y="33647"/>
                      <a:pt x="18917" y="33904"/>
                      <a:pt x="20191" y="33904"/>
                    </a:cubicBezTo>
                    <a:cubicBezTo>
                      <a:pt x="20852" y="33904"/>
                      <a:pt x="21452" y="33843"/>
                      <a:pt x="22027" y="33708"/>
                    </a:cubicBezTo>
                    <a:cubicBezTo>
                      <a:pt x="23864" y="33292"/>
                      <a:pt x="25284" y="32239"/>
                      <a:pt x="26545" y="31320"/>
                    </a:cubicBezTo>
                    <a:cubicBezTo>
                      <a:pt x="26864" y="31088"/>
                      <a:pt x="27182" y="30843"/>
                      <a:pt x="27513" y="30622"/>
                    </a:cubicBezTo>
                    <a:cubicBezTo>
                      <a:pt x="28370" y="30047"/>
                      <a:pt x="29227" y="29692"/>
                      <a:pt x="29815" y="29692"/>
                    </a:cubicBezTo>
                    <a:cubicBezTo>
                      <a:pt x="29986" y="29692"/>
                      <a:pt x="30121" y="29729"/>
                      <a:pt x="30268" y="29790"/>
                    </a:cubicBezTo>
                    <a:cubicBezTo>
                      <a:pt x="30402" y="29851"/>
                      <a:pt x="30635" y="30010"/>
                      <a:pt x="30843" y="30169"/>
                    </a:cubicBezTo>
                    <a:cubicBezTo>
                      <a:pt x="31088" y="30341"/>
                      <a:pt x="31345" y="30537"/>
                      <a:pt x="31676" y="30720"/>
                    </a:cubicBezTo>
                    <a:cubicBezTo>
                      <a:pt x="33353" y="31712"/>
                      <a:pt x="35190" y="31835"/>
                      <a:pt x="36598" y="31835"/>
                    </a:cubicBezTo>
                    <a:lnTo>
                      <a:pt x="36598" y="31835"/>
                    </a:lnTo>
                    <a:cubicBezTo>
                      <a:pt x="37039" y="31835"/>
                      <a:pt x="37455" y="31822"/>
                      <a:pt x="37834" y="31810"/>
                    </a:cubicBezTo>
                    <a:cubicBezTo>
                      <a:pt x="39096" y="31761"/>
                      <a:pt x="41679" y="31688"/>
                      <a:pt x="43246" y="29692"/>
                    </a:cubicBezTo>
                    <a:cubicBezTo>
                      <a:pt x="44054" y="28651"/>
                      <a:pt x="44263" y="27463"/>
                      <a:pt x="44422" y="26582"/>
                    </a:cubicBezTo>
                    <a:cubicBezTo>
                      <a:pt x="44483" y="26251"/>
                      <a:pt x="44569" y="25700"/>
                      <a:pt x="44679" y="25541"/>
                    </a:cubicBezTo>
                    <a:cubicBezTo>
                      <a:pt x="44740" y="25468"/>
                      <a:pt x="44973" y="25284"/>
                      <a:pt x="45120" y="25162"/>
                    </a:cubicBezTo>
                    <a:cubicBezTo>
                      <a:pt x="45462" y="24904"/>
                      <a:pt x="45891" y="24562"/>
                      <a:pt x="46271" y="24109"/>
                    </a:cubicBezTo>
                    <a:cubicBezTo>
                      <a:pt x="48046" y="21990"/>
                      <a:pt x="47348" y="19774"/>
                      <a:pt x="46956" y="18599"/>
                    </a:cubicBezTo>
                    <a:cubicBezTo>
                      <a:pt x="46895" y="18403"/>
                      <a:pt x="46809" y="18134"/>
                      <a:pt x="46760" y="17938"/>
                    </a:cubicBezTo>
                    <a:cubicBezTo>
                      <a:pt x="47324" y="17681"/>
                      <a:pt x="48695" y="17546"/>
                      <a:pt x="49160" y="17497"/>
                    </a:cubicBezTo>
                    <a:lnTo>
                      <a:pt x="49442" y="17460"/>
                    </a:lnTo>
                    <a:cubicBezTo>
                      <a:pt x="52062" y="17203"/>
                      <a:pt x="53788" y="15770"/>
                      <a:pt x="54045" y="13640"/>
                    </a:cubicBezTo>
                    <a:cubicBezTo>
                      <a:pt x="54168" y="12281"/>
                      <a:pt x="53678" y="10775"/>
                      <a:pt x="52613" y="9416"/>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919" name="Google Shape;919;p33"/>
            <p:cNvGrpSpPr/>
            <p:nvPr/>
          </p:nvGrpSpPr>
          <p:grpSpPr>
            <a:xfrm>
              <a:off x="-3230997" y="-668750"/>
              <a:ext cx="4020585" cy="3545433"/>
              <a:chOff x="-2417677" y="2452996"/>
              <a:chExt cx="5416388" cy="4776280"/>
            </a:xfrm>
          </p:grpSpPr>
          <p:grpSp>
            <p:nvGrpSpPr>
              <p:cNvPr id="920" name="Google Shape;920;p33"/>
              <p:cNvGrpSpPr/>
              <p:nvPr/>
            </p:nvGrpSpPr>
            <p:grpSpPr>
              <a:xfrm>
                <a:off x="415116" y="4353695"/>
                <a:ext cx="451070" cy="303924"/>
                <a:chOff x="5850477" y="3901125"/>
                <a:chExt cx="127450" cy="85874"/>
              </a:xfrm>
            </p:grpSpPr>
            <p:sp>
              <p:nvSpPr>
                <p:cNvPr id="921" name="Google Shape;921;p33"/>
                <p:cNvSpPr/>
                <p:nvPr/>
              </p:nvSpPr>
              <p:spPr>
                <a:xfrm>
                  <a:off x="5892700" y="3901125"/>
                  <a:ext cx="34000" cy="25125"/>
                </a:xfrm>
                <a:custGeom>
                  <a:avLst/>
                  <a:gdLst/>
                  <a:ahLst/>
                  <a:cxnLst/>
                  <a:rect l="l" t="t" r="r" b="b"/>
                  <a:pathLst>
                    <a:path w="1360" h="1005" extrusionOk="0">
                      <a:moveTo>
                        <a:pt x="0" y="0"/>
                      </a:moveTo>
                      <a:lnTo>
                        <a:pt x="0" y="1004"/>
                      </a:lnTo>
                      <a:lnTo>
                        <a:pt x="1359" y="1004"/>
                      </a:lnTo>
                      <a:lnTo>
                        <a:pt x="135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22" name="Google Shape;922;p33"/>
                <p:cNvSpPr/>
                <p:nvPr/>
              </p:nvSpPr>
              <p:spPr>
                <a:xfrm>
                  <a:off x="5935028" y="3936639"/>
                  <a:ext cx="28800" cy="21125"/>
                </a:xfrm>
                <a:custGeom>
                  <a:avLst/>
                  <a:gdLst/>
                  <a:ahLst/>
                  <a:cxnLst/>
                  <a:rect l="l" t="t" r="r" b="b"/>
                  <a:pathLst>
                    <a:path w="1152" h="845" extrusionOk="0">
                      <a:moveTo>
                        <a:pt x="0" y="0"/>
                      </a:moveTo>
                      <a:lnTo>
                        <a:pt x="0" y="845"/>
                      </a:lnTo>
                      <a:lnTo>
                        <a:pt x="1151" y="845"/>
                      </a:lnTo>
                      <a:lnTo>
                        <a:pt x="11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23" name="Google Shape;923;p33"/>
                <p:cNvSpPr/>
                <p:nvPr/>
              </p:nvSpPr>
              <p:spPr>
                <a:xfrm>
                  <a:off x="5850477" y="3936641"/>
                  <a:ext cx="14400" cy="10125"/>
                </a:xfrm>
                <a:custGeom>
                  <a:avLst/>
                  <a:gdLst/>
                  <a:ahLst/>
                  <a:cxnLst/>
                  <a:rect l="l" t="t" r="r" b="b"/>
                  <a:pathLst>
                    <a:path w="576" h="405" extrusionOk="0">
                      <a:moveTo>
                        <a:pt x="1" y="1"/>
                      </a:moveTo>
                      <a:lnTo>
                        <a:pt x="1" y="405"/>
                      </a:lnTo>
                      <a:lnTo>
                        <a:pt x="576" y="405"/>
                      </a:lnTo>
                      <a:lnTo>
                        <a:pt x="57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24" name="Google Shape;924;p33"/>
                <p:cNvSpPr/>
                <p:nvPr/>
              </p:nvSpPr>
              <p:spPr>
                <a:xfrm>
                  <a:off x="5963827" y="3976574"/>
                  <a:ext cx="14100" cy="10425"/>
                </a:xfrm>
                <a:custGeom>
                  <a:avLst/>
                  <a:gdLst/>
                  <a:ahLst/>
                  <a:cxnLst/>
                  <a:rect l="l" t="t" r="r" b="b"/>
                  <a:pathLst>
                    <a:path w="564" h="417"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25" name="Google Shape;925;p33"/>
                <p:cNvSpPr/>
                <p:nvPr/>
              </p:nvSpPr>
              <p:spPr>
                <a:xfrm>
                  <a:off x="5898840" y="3951591"/>
                  <a:ext cx="14100" cy="10450"/>
                </a:xfrm>
                <a:custGeom>
                  <a:avLst/>
                  <a:gdLst/>
                  <a:ahLst/>
                  <a:cxnLst/>
                  <a:rect l="l" t="t" r="r" b="b"/>
                  <a:pathLst>
                    <a:path w="564" h="418"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26" name="Google Shape;926;p33"/>
                <p:cNvSpPr/>
                <p:nvPr/>
              </p:nvSpPr>
              <p:spPr>
                <a:xfrm>
                  <a:off x="5958542" y="3908476"/>
                  <a:ext cx="14100" cy="10425"/>
                </a:xfrm>
                <a:custGeom>
                  <a:avLst/>
                  <a:gdLst/>
                  <a:ahLst/>
                  <a:cxnLst/>
                  <a:rect l="l" t="t" r="r" b="b"/>
                  <a:pathLst>
                    <a:path w="564" h="417" extrusionOk="0">
                      <a:moveTo>
                        <a:pt x="1" y="1"/>
                      </a:moveTo>
                      <a:lnTo>
                        <a:pt x="1"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927" name="Google Shape;927;p33"/>
              <p:cNvSpPr/>
              <p:nvPr/>
            </p:nvSpPr>
            <p:spPr>
              <a:xfrm>
                <a:off x="1177375" y="4353700"/>
                <a:ext cx="186803" cy="186803"/>
              </a:xfrm>
              <a:custGeom>
                <a:avLst/>
                <a:gdLst/>
                <a:ahLst/>
                <a:cxnLst/>
                <a:rect l="l" t="t" r="r" b="b"/>
                <a:pathLst>
                  <a:path w="4176" h="4176" extrusionOk="0">
                    <a:moveTo>
                      <a:pt x="1776" y="1"/>
                    </a:moveTo>
                    <a:lnTo>
                      <a:pt x="1776" y="1776"/>
                    </a:lnTo>
                    <a:lnTo>
                      <a:pt x="0" y="1776"/>
                    </a:lnTo>
                    <a:lnTo>
                      <a:pt x="0" y="2400"/>
                    </a:lnTo>
                    <a:lnTo>
                      <a:pt x="1776" y="2400"/>
                    </a:lnTo>
                    <a:lnTo>
                      <a:pt x="1776" y="4176"/>
                    </a:lnTo>
                    <a:lnTo>
                      <a:pt x="2400" y="4176"/>
                    </a:lnTo>
                    <a:lnTo>
                      <a:pt x="2400" y="2400"/>
                    </a:lnTo>
                    <a:lnTo>
                      <a:pt x="4175" y="2400"/>
                    </a:lnTo>
                    <a:lnTo>
                      <a:pt x="4175" y="1776"/>
                    </a:lnTo>
                    <a:lnTo>
                      <a:pt x="2400" y="1776"/>
                    </a:lnTo>
                    <a:lnTo>
                      <a:pt x="24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928" name="Google Shape;928;p33"/>
              <p:cNvGrpSpPr/>
              <p:nvPr/>
            </p:nvGrpSpPr>
            <p:grpSpPr>
              <a:xfrm>
                <a:off x="-2417677" y="2452996"/>
                <a:ext cx="5416388" cy="4776280"/>
                <a:chOff x="3141775" y="2797950"/>
                <a:chExt cx="2059150" cy="1815800"/>
              </a:xfrm>
            </p:grpSpPr>
            <p:sp>
              <p:nvSpPr>
                <p:cNvPr id="929" name="Google Shape;929;p33"/>
                <p:cNvSpPr/>
                <p:nvPr/>
              </p:nvSpPr>
              <p:spPr>
                <a:xfrm>
                  <a:off x="3202075" y="2853350"/>
                  <a:ext cx="1939775" cy="1703775"/>
                </a:xfrm>
                <a:custGeom>
                  <a:avLst/>
                  <a:gdLst/>
                  <a:ahLst/>
                  <a:cxnLst/>
                  <a:rect l="l" t="t" r="r" b="b"/>
                  <a:pathLst>
                    <a:path w="77591" h="68151" fill="none" extrusionOk="0">
                      <a:moveTo>
                        <a:pt x="67857" y="68150"/>
                      </a:moveTo>
                      <a:cubicBezTo>
                        <a:pt x="66400" y="68150"/>
                        <a:pt x="64967" y="67575"/>
                        <a:pt x="63559" y="66987"/>
                      </a:cubicBezTo>
                      <a:cubicBezTo>
                        <a:pt x="63032" y="66779"/>
                        <a:pt x="62518" y="66558"/>
                        <a:pt x="61992" y="66375"/>
                      </a:cubicBezTo>
                      <a:cubicBezTo>
                        <a:pt x="57694" y="64881"/>
                        <a:pt x="52833" y="65481"/>
                        <a:pt x="48548" y="65995"/>
                      </a:cubicBezTo>
                      <a:cubicBezTo>
                        <a:pt x="46417" y="66252"/>
                        <a:pt x="43993" y="66558"/>
                        <a:pt x="41728" y="66056"/>
                      </a:cubicBezTo>
                      <a:cubicBezTo>
                        <a:pt x="39818" y="65640"/>
                        <a:pt x="38091" y="64697"/>
                        <a:pt x="36402" y="63779"/>
                      </a:cubicBezTo>
                      <a:lnTo>
                        <a:pt x="25003" y="57547"/>
                      </a:lnTo>
                      <a:cubicBezTo>
                        <a:pt x="23999" y="56996"/>
                        <a:pt x="23533" y="56420"/>
                        <a:pt x="23607" y="55784"/>
                      </a:cubicBezTo>
                      <a:cubicBezTo>
                        <a:pt x="23644" y="55502"/>
                        <a:pt x="23791" y="55257"/>
                        <a:pt x="23950" y="55025"/>
                      </a:cubicBezTo>
                      <a:cubicBezTo>
                        <a:pt x="24060" y="54853"/>
                        <a:pt x="24158" y="54682"/>
                        <a:pt x="24219" y="54498"/>
                      </a:cubicBezTo>
                      <a:cubicBezTo>
                        <a:pt x="24403" y="53972"/>
                        <a:pt x="24244" y="53421"/>
                        <a:pt x="24035" y="52833"/>
                      </a:cubicBezTo>
                      <a:cubicBezTo>
                        <a:pt x="23888" y="52355"/>
                        <a:pt x="23717" y="51853"/>
                        <a:pt x="23778" y="51364"/>
                      </a:cubicBezTo>
                      <a:cubicBezTo>
                        <a:pt x="23950" y="49833"/>
                        <a:pt x="25725" y="49429"/>
                        <a:pt x="27280" y="49086"/>
                      </a:cubicBezTo>
                      <a:cubicBezTo>
                        <a:pt x="27623" y="49001"/>
                        <a:pt x="27929" y="48939"/>
                        <a:pt x="28235" y="48854"/>
                      </a:cubicBezTo>
                      <a:cubicBezTo>
                        <a:pt x="29839" y="48425"/>
                        <a:pt x="31247" y="47225"/>
                        <a:pt x="32080" y="45572"/>
                      </a:cubicBezTo>
                      <a:cubicBezTo>
                        <a:pt x="32900" y="43932"/>
                        <a:pt x="33022" y="42095"/>
                        <a:pt x="32410" y="40540"/>
                      </a:cubicBezTo>
                      <a:cubicBezTo>
                        <a:pt x="32031" y="39560"/>
                        <a:pt x="31370" y="38667"/>
                        <a:pt x="30757" y="37773"/>
                      </a:cubicBezTo>
                      <a:cubicBezTo>
                        <a:pt x="29778" y="36389"/>
                        <a:pt x="28774" y="34981"/>
                        <a:pt x="28798" y="33292"/>
                      </a:cubicBezTo>
                      <a:cubicBezTo>
                        <a:pt x="28798" y="32863"/>
                        <a:pt x="28896" y="32520"/>
                        <a:pt x="29055" y="32263"/>
                      </a:cubicBezTo>
                      <a:cubicBezTo>
                        <a:pt x="29288" y="31945"/>
                        <a:pt x="29643" y="31761"/>
                        <a:pt x="29998" y="31590"/>
                      </a:cubicBezTo>
                      <a:cubicBezTo>
                        <a:pt x="30096" y="31541"/>
                        <a:pt x="30194" y="31479"/>
                        <a:pt x="30280" y="31430"/>
                      </a:cubicBezTo>
                      <a:cubicBezTo>
                        <a:pt x="32447" y="30231"/>
                        <a:pt x="32839" y="27231"/>
                        <a:pt x="32508" y="24819"/>
                      </a:cubicBezTo>
                      <a:cubicBezTo>
                        <a:pt x="32349" y="23815"/>
                        <a:pt x="32092" y="22529"/>
                        <a:pt x="31259" y="21562"/>
                      </a:cubicBezTo>
                      <a:cubicBezTo>
                        <a:pt x="30561" y="20741"/>
                        <a:pt x="29264" y="20154"/>
                        <a:pt x="28137" y="20644"/>
                      </a:cubicBezTo>
                      <a:cubicBezTo>
                        <a:pt x="27696" y="20839"/>
                        <a:pt x="27329" y="21195"/>
                        <a:pt x="26974" y="21537"/>
                      </a:cubicBezTo>
                      <a:cubicBezTo>
                        <a:pt x="26533" y="21966"/>
                        <a:pt x="26080" y="22394"/>
                        <a:pt x="25468" y="22541"/>
                      </a:cubicBezTo>
                      <a:cubicBezTo>
                        <a:pt x="24709" y="22725"/>
                        <a:pt x="23950" y="22419"/>
                        <a:pt x="23203" y="22113"/>
                      </a:cubicBezTo>
                      <a:cubicBezTo>
                        <a:pt x="22382" y="21782"/>
                        <a:pt x="21611" y="21476"/>
                        <a:pt x="20852" y="21782"/>
                      </a:cubicBezTo>
                      <a:cubicBezTo>
                        <a:pt x="20289" y="22027"/>
                        <a:pt x="19970" y="22541"/>
                        <a:pt x="19615" y="23117"/>
                      </a:cubicBezTo>
                      <a:cubicBezTo>
                        <a:pt x="19383" y="23472"/>
                        <a:pt x="19162" y="23839"/>
                        <a:pt x="18856" y="24133"/>
                      </a:cubicBezTo>
                      <a:cubicBezTo>
                        <a:pt x="17693" y="25272"/>
                        <a:pt x="15734" y="24966"/>
                        <a:pt x="14399" y="24096"/>
                      </a:cubicBezTo>
                      <a:cubicBezTo>
                        <a:pt x="13591" y="23558"/>
                        <a:pt x="12893" y="22835"/>
                        <a:pt x="12244" y="22137"/>
                      </a:cubicBezTo>
                      <a:cubicBezTo>
                        <a:pt x="11828" y="21709"/>
                        <a:pt x="11400" y="21243"/>
                        <a:pt x="10934" y="20852"/>
                      </a:cubicBezTo>
                      <a:cubicBezTo>
                        <a:pt x="10530" y="20484"/>
                        <a:pt x="9881" y="19995"/>
                        <a:pt x="9159" y="19958"/>
                      </a:cubicBezTo>
                      <a:cubicBezTo>
                        <a:pt x="8694" y="19946"/>
                        <a:pt x="8216" y="20129"/>
                        <a:pt x="7788" y="20301"/>
                      </a:cubicBezTo>
                      <a:cubicBezTo>
                        <a:pt x="7286" y="20497"/>
                        <a:pt x="6759" y="20815"/>
                        <a:pt x="6257" y="21133"/>
                      </a:cubicBezTo>
                      <a:cubicBezTo>
                        <a:pt x="5241" y="21782"/>
                        <a:pt x="4188" y="22443"/>
                        <a:pt x="3086" y="22137"/>
                      </a:cubicBezTo>
                      <a:cubicBezTo>
                        <a:pt x="1629" y="21733"/>
                        <a:pt x="1115" y="19884"/>
                        <a:pt x="686" y="18378"/>
                      </a:cubicBezTo>
                      <a:cubicBezTo>
                        <a:pt x="637" y="18195"/>
                        <a:pt x="576" y="18011"/>
                        <a:pt x="527" y="17852"/>
                      </a:cubicBezTo>
                      <a:cubicBezTo>
                        <a:pt x="0" y="16052"/>
                        <a:pt x="368" y="14215"/>
                        <a:pt x="1482" y="13162"/>
                      </a:cubicBezTo>
                      <a:cubicBezTo>
                        <a:pt x="2143" y="12538"/>
                        <a:pt x="3000" y="12220"/>
                        <a:pt x="3833" y="11889"/>
                      </a:cubicBezTo>
                      <a:cubicBezTo>
                        <a:pt x="4200" y="11754"/>
                        <a:pt x="4567" y="11620"/>
                        <a:pt x="4923" y="11448"/>
                      </a:cubicBezTo>
                      <a:cubicBezTo>
                        <a:pt x="6098" y="10897"/>
                        <a:pt x="7175" y="9795"/>
                        <a:pt x="6943" y="8583"/>
                      </a:cubicBezTo>
                      <a:cubicBezTo>
                        <a:pt x="6918" y="8436"/>
                        <a:pt x="6857" y="8265"/>
                        <a:pt x="6808" y="8118"/>
                      </a:cubicBezTo>
                      <a:cubicBezTo>
                        <a:pt x="6698" y="7787"/>
                        <a:pt x="6588" y="7457"/>
                        <a:pt x="6673" y="7114"/>
                      </a:cubicBezTo>
                      <a:cubicBezTo>
                        <a:pt x="6857" y="6281"/>
                        <a:pt x="7726" y="6245"/>
                        <a:pt x="8645" y="6232"/>
                      </a:cubicBezTo>
                      <a:cubicBezTo>
                        <a:pt x="9245" y="6220"/>
                        <a:pt x="9857" y="6196"/>
                        <a:pt x="10322" y="5951"/>
                      </a:cubicBezTo>
                      <a:cubicBezTo>
                        <a:pt x="11228" y="5498"/>
                        <a:pt x="11302" y="4420"/>
                        <a:pt x="11387" y="3294"/>
                      </a:cubicBezTo>
                      <a:cubicBezTo>
                        <a:pt x="11449" y="2278"/>
                        <a:pt x="11522" y="1237"/>
                        <a:pt x="12208" y="563"/>
                      </a:cubicBezTo>
                      <a:cubicBezTo>
                        <a:pt x="12636" y="159"/>
                        <a:pt x="13224" y="0"/>
                        <a:pt x="13873" y="110"/>
                      </a:cubicBezTo>
                      <a:cubicBezTo>
                        <a:pt x="14852" y="294"/>
                        <a:pt x="15856" y="1078"/>
                        <a:pt x="16297" y="2020"/>
                      </a:cubicBezTo>
                      <a:cubicBezTo>
                        <a:pt x="16665" y="2792"/>
                        <a:pt x="16836" y="3649"/>
                        <a:pt x="16995" y="4457"/>
                      </a:cubicBezTo>
                      <a:cubicBezTo>
                        <a:pt x="17154" y="5241"/>
                        <a:pt x="17326" y="6049"/>
                        <a:pt x="17656" y="6771"/>
                      </a:cubicBezTo>
                      <a:cubicBezTo>
                        <a:pt x="18697" y="9061"/>
                        <a:pt x="21550" y="10457"/>
                        <a:pt x="24133" y="9955"/>
                      </a:cubicBezTo>
                      <a:cubicBezTo>
                        <a:pt x="26607" y="9477"/>
                        <a:pt x="28749" y="7408"/>
                        <a:pt x="29472" y="4812"/>
                      </a:cubicBezTo>
                      <a:cubicBezTo>
                        <a:pt x="29508" y="4702"/>
                        <a:pt x="29533" y="4579"/>
                        <a:pt x="29570" y="4469"/>
                      </a:cubicBezTo>
                      <a:cubicBezTo>
                        <a:pt x="29729" y="3796"/>
                        <a:pt x="29913" y="3098"/>
                        <a:pt x="30463" y="2669"/>
                      </a:cubicBezTo>
                      <a:cubicBezTo>
                        <a:pt x="31406" y="1910"/>
                        <a:pt x="32827" y="2437"/>
                        <a:pt x="33720" y="3318"/>
                      </a:cubicBezTo>
                      <a:cubicBezTo>
                        <a:pt x="34002" y="3600"/>
                        <a:pt x="34259" y="3894"/>
                        <a:pt x="34504" y="4175"/>
                      </a:cubicBezTo>
                      <a:cubicBezTo>
                        <a:pt x="35030" y="4775"/>
                        <a:pt x="35557" y="5400"/>
                        <a:pt x="36267" y="5755"/>
                      </a:cubicBezTo>
                      <a:cubicBezTo>
                        <a:pt x="36745" y="5988"/>
                        <a:pt x="37283" y="6098"/>
                        <a:pt x="37785" y="6196"/>
                      </a:cubicBezTo>
                      <a:cubicBezTo>
                        <a:pt x="38447" y="6318"/>
                        <a:pt x="39108" y="6465"/>
                        <a:pt x="39671" y="6857"/>
                      </a:cubicBezTo>
                      <a:cubicBezTo>
                        <a:pt x="41030" y="7824"/>
                        <a:pt x="40993" y="9857"/>
                        <a:pt x="40553" y="11314"/>
                      </a:cubicBezTo>
                      <a:cubicBezTo>
                        <a:pt x="40418" y="11754"/>
                        <a:pt x="40246" y="12195"/>
                        <a:pt x="40087" y="12624"/>
                      </a:cubicBezTo>
                      <a:cubicBezTo>
                        <a:pt x="39695" y="13689"/>
                        <a:pt x="39291" y="14766"/>
                        <a:pt x="39340" y="15893"/>
                      </a:cubicBezTo>
                      <a:cubicBezTo>
                        <a:pt x="39389" y="17154"/>
                        <a:pt x="40014" y="18354"/>
                        <a:pt x="40614" y="19517"/>
                      </a:cubicBezTo>
                      <a:cubicBezTo>
                        <a:pt x="41336" y="20913"/>
                        <a:pt x="42083" y="22345"/>
                        <a:pt x="41801" y="23876"/>
                      </a:cubicBezTo>
                      <a:cubicBezTo>
                        <a:pt x="41765" y="24170"/>
                        <a:pt x="41667" y="24464"/>
                        <a:pt x="41581" y="24733"/>
                      </a:cubicBezTo>
                      <a:cubicBezTo>
                        <a:pt x="41483" y="25039"/>
                        <a:pt x="41373" y="25357"/>
                        <a:pt x="41336" y="25688"/>
                      </a:cubicBezTo>
                      <a:cubicBezTo>
                        <a:pt x="41214" y="26521"/>
                        <a:pt x="41422" y="27463"/>
                        <a:pt x="42010" y="28590"/>
                      </a:cubicBezTo>
                      <a:cubicBezTo>
                        <a:pt x="43087" y="30720"/>
                        <a:pt x="44752" y="32030"/>
                        <a:pt x="46430" y="32116"/>
                      </a:cubicBezTo>
                      <a:cubicBezTo>
                        <a:pt x="47972" y="32177"/>
                        <a:pt x="48340" y="30867"/>
                        <a:pt x="48768" y="29373"/>
                      </a:cubicBezTo>
                      <a:cubicBezTo>
                        <a:pt x="48878" y="28994"/>
                        <a:pt x="48989" y="28590"/>
                        <a:pt x="49123" y="28210"/>
                      </a:cubicBezTo>
                      <a:cubicBezTo>
                        <a:pt x="49809" y="26264"/>
                        <a:pt x="50703" y="24917"/>
                        <a:pt x="51719" y="23374"/>
                      </a:cubicBezTo>
                      <a:cubicBezTo>
                        <a:pt x="52013" y="22933"/>
                        <a:pt x="52319" y="22468"/>
                        <a:pt x="52625" y="21978"/>
                      </a:cubicBezTo>
                      <a:cubicBezTo>
                        <a:pt x="53286" y="20937"/>
                        <a:pt x="54890" y="21354"/>
                        <a:pt x="56200" y="21684"/>
                      </a:cubicBezTo>
                      <a:cubicBezTo>
                        <a:pt x="56360" y="21733"/>
                        <a:pt x="56519" y="21770"/>
                        <a:pt x="56653" y="21807"/>
                      </a:cubicBezTo>
                      <a:cubicBezTo>
                        <a:pt x="57841" y="22101"/>
                        <a:pt x="59212" y="23056"/>
                        <a:pt x="59372" y="24488"/>
                      </a:cubicBezTo>
                      <a:cubicBezTo>
                        <a:pt x="59420" y="24917"/>
                        <a:pt x="59359" y="25345"/>
                        <a:pt x="59298" y="25774"/>
                      </a:cubicBezTo>
                      <a:cubicBezTo>
                        <a:pt x="59286" y="25933"/>
                        <a:pt x="59261" y="26080"/>
                        <a:pt x="59237" y="26251"/>
                      </a:cubicBezTo>
                      <a:cubicBezTo>
                        <a:pt x="58992" y="28541"/>
                        <a:pt x="59959" y="30794"/>
                        <a:pt x="60816" y="32765"/>
                      </a:cubicBezTo>
                      <a:cubicBezTo>
                        <a:pt x="61024" y="33279"/>
                        <a:pt x="61294" y="33855"/>
                        <a:pt x="61735" y="34234"/>
                      </a:cubicBezTo>
                      <a:cubicBezTo>
                        <a:pt x="62151" y="34589"/>
                        <a:pt x="62714" y="34761"/>
                        <a:pt x="63216" y="34883"/>
                      </a:cubicBezTo>
                      <a:cubicBezTo>
                        <a:pt x="64024" y="35079"/>
                        <a:pt x="64930" y="35116"/>
                        <a:pt x="65800" y="35153"/>
                      </a:cubicBezTo>
                      <a:cubicBezTo>
                        <a:pt x="67306" y="35214"/>
                        <a:pt x="68861" y="35275"/>
                        <a:pt x="69999" y="36157"/>
                      </a:cubicBezTo>
                      <a:cubicBezTo>
                        <a:pt x="71946" y="37638"/>
                        <a:pt x="73256" y="40099"/>
                        <a:pt x="74419" y="42291"/>
                      </a:cubicBezTo>
                      <a:cubicBezTo>
                        <a:pt x="74579" y="42560"/>
                        <a:pt x="74713" y="42842"/>
                        <a:pt x="74872" y="43111"/>
                      </a:cubicBezTo>
                      <a:cubicBezTo>
                        <a:pt x="75815" y="44862"/>
                        <a:pt x="76795" y="46662"/>
                        <a:pt x="77162" y="48670"/>
                      </a:cubicBezTo>
                      <a:cubicBezTo>
                        <a:pt x="77591" y="51045"/>
                        <a:pt x="77101" y="53457"/>
                        <a:pt x="76611" y="55331"/>
                      </a:cubicBezTo>
                      <a:cubicBezTo>
                        <a:pt x="75889" y="58086"/>
                        <a:pt x="74897" y="60767"/>
                        <a:pt x="73648" y="63301"/>
                      </a:cubicBezTo>
                      <a:cubicBezTo>
                        <a:pt x="72730" y="65175"/>
                        <a:pt x="71383" y="67391"/>
                        <a:pt x="69118" y="67991"/>
                      </a:cubicBezTo>
                      <a:cubicBezTo>
                        <a:pt x="68701" y="68113"/>
                        <a:pt x="68285" y="68150"/>
                        <a:pt x="67857" y="6815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30" name="Google Shape;930;p33"/>
                <p:cNvSpPr/>
                <p:nvPr/>
              </p:nvSpPr>
              <p:spPr>
                <a:xfrm>
                  <a:off x="3291150" y="3022000"/>
                  <a:ext cx="1763775" cy="1450325"/>
                </a:xfrm>
                <a:custGeom>
                  <a:avLst/>
                  <a:gdLst/>
                  <a:ahLst/>
                  <a:cxnLst/>
                  <a:rect l="l" t="t" r="r" b="b"/>
                  <a:pathLst>
                    <a:path w="70551" h="58013" fill="none" extrusionOk="0">
                      <a:moveTo>
                        <a:pt x="64294" y="58013"/>
                      </a:moveTo>
                      <a:lnTo>
                        <a:pt x="64294" y="58013"/>
                      </a:lnTo>
                      <a:cubicBezTo>
                        <a:pt x="63510" y="58013"/>
                        <a:pt x="62371" y="57547"/>
                        <a:pt x="61269" y="57094"/>
                      </a:cubicBezTo>
                      <a:cubicBezTo>
                        <a:pt x="60718" y="56862"/>
                        <a:pt x="60143" y="56629"/>
                        <a:pt x="59555" y="56433"/>
                      </a:cubicBezTo>
                      <a:cubicBezTo>
                        <a:pt x="57339" y="55649"/>
                        <a:pt x="54890" y="55282"/>
                        <a:pt x="52086" y="55282"/>
                      </a:cubicBezTo>
                      <a:cubicBezTo>
                        <a:pt x="49478" y="55282"/>
                        <a:pt x="46858" y="55600"/>
                        <a:pt x="44569" y="55894"/>
                      </a:cubicBezTo>
                      <a:cubicBezTo>
                        <a:pt x="43405" y="56041"/>
                        <a:pt x="42071" y="56200"/>
                        <a:pt x="40883" y="56200"/>
                      </a:cubicBezTo>
                      <a:cubicBezTo>
                        <a:pt x="40124" y="56200"/>
                        <a:pt x="39475" y="56139"/>
                        <a:pt x="38887" y="56017"/>
                      </a:cubicBezTo>
                      <a:cubicBezTo>
                        <a:pt x="37455" y="55711"/>
                        <a:pt x="35998" y="54915"/>
                        <a:pt x="34467" y="54070"/>
                      </a:cubicBezTo>
                      <a:cubicBezTo>
                        <a:pt x="33684" y="53654"/>
                        <a:pt x="32508" y="53188"/>
                        <a:pt x="31272" y="52711"/>
                      </a:cubicBezTo>
                      <a:cubicBezTo>
                        <a:pt x="28419" y="51621"/>
                        <a:pt x="24905" y="50262"/>
                        <a:pt x="24023" y="48364"/>
                      </a:cubicBezTo>
                      <a:cubicBezTo>
                        <a:pt x="23619" y="47446"/>
                        <a:pt x="23570" y="46405"/>
                        <a:pt x="23950" y="45793"/>
                      </a:cubicBezTo>
                      <a:cubicBezTo>
                        <a:pt x="24023" y="45671"/>
                        <a:pt x="24182" y="45671"/>
                        <a:pt x="24317" y="45671"/>
                      </a:cubicBezTo>
                      <a:cubicBezTo>
                        <a:pt x="24378" y="45671"/>
                        <a:pt x="24439" y="45671"/>
                        <a:pt x="24476" y="45658"/>
                      </a:cubicBezTo>
                      <a:lnTo>
                        <a:pt x="24488" y="45658"/>
                      </a:lnTo>
                      <a:cubicBezTo>
                        <a:pt x="24819" y="45585"/>
                        <a:pt x="25186" y="45499"/>
                        <a:pt x="25541" y="45401"/>
                      </a:cubicBezTo>
                      <a:cubicBezTo>
                        <a:pt x="28088" y="44703"/>
                        <a:pt x="30268" y="42891"/>
                        <a:pt x="31541" y="40357"/>
                      </a:cubicBezTo>
                      <a:cubicBezTo>
                        <a:pt x="32814" y="37847"/>
                        <a:pt x="32986" y="35006"/>
                        <a:pt x="32006" y="32545"/>
                      </a:cubicBezTo>
                      <a:cubicBezTo>
                        <a:pt x="31467" y="31174"/>
                        <a:pt x="30659" y="30047"/>
                        <a:pt x="29949" y="29056"/>
                      </a:cubicBezTo>
                      <a:cubicBezTo>
                        <a:pt x="29827" y="28872"/>
                        <a:pt x="29655" y="28700"/>
                        <a:pt x="29496" y="28517"/>
                      </a:cubicBezTo>
                      <a:cubicBezTo>
                        <a:pt x="29104" y="28113"/>
                        <a:pt x="28762" y="27745"/>
                        <a:pt x="28860" y="27354"/>
                      </a:cubicBezTo>
                      <a:cubicBezTo>
                        <a:pt x="29166" y="26178"/>
                        <a:pt x="29778" y="25137"/>
                        <a:pt x="30439" y="24011"/>
                      </a:cubicBezTo>
                      <a:cubicBezTo>
                        <a:pt x="31541" y="22162"/>
                        <a:pt x="32680" y="20252"/>
                        <a:pt x="32288" y="17571"/>
                      </a:cubicBezTo>
                      <a:cubicBezTo>
                        <a:pt x="32092" y="16224"/>
                        <a:pt x="31676" y="14240"/>
                        <a:pt x="30292" y="12600"/>
                      </a:cubicBezTo>
                      <a:cubicBezTo>
                        <a:pt x="29068" y="11155"/>
                        <a:pt x="27256" y="10298"/>
                        <a:pt x="25456" y="10298"/>
                      </a:cubicBezTo>
                      <a:cubicBezTo>
                        <a:pt x="24660" y="10298"/>
                        <a:pt x="23888" y="10469"/>
                        <a:pt x="23166" y="10788"/>
                      </a:cubicBezTo>
                      <a:cubicBezTo>
                        <a:pt x="22713" y="11008"/>
                        <a:pt x="22358" y="11339"/>
                        <a:pt x="22040" y="11632"/>
                      </a:cubicBezTo>
                      <a:cubicBezTo>
                        <a:pt x="21697" y="11951"/>
                        <a:pt x="21427" y="12220"/>
                        <a:pt x="21072" y="12294"/>
                      </a:cubicBezTo>
                      <a:cubicBezTo>
                        <a:pt x="21023" y="12306"/>
                        <a:pt x="20987" y="12281"/>
                        <a:pt x="20938" y="12245"/>
                      </a:cubicBezTo>
                      <a:cubicBezTo>
                        <a:pt x="20925" y="12232"/>
                        <a:pt x="20901" y="12232"/>
                        <a:pt x="20889" y="12220"/>
                      </a:cubicBezTo>
                      <a:cubicBezTo>
                        <a:pt x="20154" y="11914"/>
                        <a:pt x="19150" y="11498"/>
                        <a:pt x="17938" y="11498"/>
                      </a:cubicBezTo>
                      <a:cubicBezTo>
                        <a:pt x="17228" y="11498"/>
                        <a:pt x="16554" y="11632"/>
                        <a:pt x="15930" y="11914"/>
                      </a:cubicBezTo>
                      <a:cubicBezTo>
                        <a:pt x="14387" y="12563"/>
                        <a:pt x="13604" y="13824"/>
                        <a:pt x="13150" y="14559"/>
                      </a:cubicBezTo>
                      <a:cubicBezTo>
                        <a:pt x="13150" y="14571"/>
                        <a:pt x="13126" y="14571"/>
                        <a:pt x="13126" y="14583"/>
                      </a:cubicBezTo>
                      <a:cubicBezTo>
                        <a:pt x="13114" y="14620"/>
                        <a:pt x="13102" y="14644"/>
                        <a:pt x="13065" y="14669"/>
                      </a:cubicBezTo>
                      <a:cubicBezTo>
                        <a:pt x="12967" y="14706"/>
                        <a:pt x="12857" y="14620"/>
                        <a:pt x="12746" y="14546"/>
                      </a:cubicBezTo>
                      <a:cubicBezTo>
                        <a:pt x="12722" y="14522"/>
                        <a:pt x="12697" y="14497"/>
                        <a:pt x="12673" y="14485"/>
                      </a:cubicBezTo>
                      <a:cubicBezTo>
                        <a:pt x="12183" y="14155"/>
                        <a:pt x="11657" y="13604"/>
                        <a:pt x="11106" y="13028"/>
                      </a:cubicBezTo>
                      <a:cubicBezTo>
                        <a:pt x="10665" y="12563"/>
                        <a:pt x="10163" y="12036"/>
                        <a:pt x="9600" y="11522"/>
                      </a:cubicBezTo>
                      <a:cubicBezTo>
                        <a:pt x="9134" y="11118"/>
                        <a:pt x="7714" y="9882"/>
                        <a:pt x="5694" y="9796"/>
                      </a:cubicBezTo>
                      <a:lnTo>
                        <a:pt x="5510" y="9796"/>
                      </a:lnTo>
                      <a:cubicBezTo>
                        <a:pt x="4408" y="9796"/>
                        <a:pt x="3539" y="10139"/>
                        <a:pt x="2951" y="10371"/>
                      </a:cubicBezTo>
                      <a:cubicBezTo>
                        <a:pt x="2143" y="10690"/>
                        <a:pt x="1470" y="11118"/>
                        <a:pt x="858" y="11485"/>
                      </a:cubicBezTo>
                      <a:lnTo>
                        <a:pt x="809" y="11522"/>
                      </a:lnTo>
                      <a:cubicBezTo>
                        <a:pt x="760" y="11571"/>
                        <a:pt x="723" y="11620"/>
                        <a:pt x="662" y="11608"/>
                      </a:cubicBezTo>
                      <a:cubicBezTo>
                        <a:pt x="429" y="11510"/>
                        <a:pt x="417" y="11216"/>
                        <a:pt x="392" y="10971"/>
                      </a:cubicBezTo>
                      <a:cubicBezTo>
                        <a:pt x="392" y="10873"/>
                        <a:pt x="380" y="10763"/>
                        <a:pt x="368" y="10690"/>
                      </a:cubicBezTo>
                      <a:cubicBezTo>
                        <a:pt x="307" y="10494"/>
                        <a:pt x="258" y="10286"/>
                        <a:pt x="196" y="10102"/>
                      </a:cubicBezTo>
                      <a:cubicBezTo>
                        <a:pt x="0" y="9453"/>
                        <a:pt x="135" y="8939"/>
                        <a:pt x="233" y="8853"/>
                      </a:cubicBezTo>
                      <a:cubicBezTo>
                        <a:pt x="368" y="8694"/>
                        <a:pt x="882" y="8510"/>
                        <a:pt x="1335" y="8327"/>
                      </a:cubicBezTo>
                      <a:lnTo>
                        <a:pt x="1457" y="8290"/>
                      </a:lnTo>
                      <a:cubicBezTo>
                        <a:pt x="1849" y="8131"/>
                        <a:pt x="2315" y="7959"/>
                        <a:pt x="2780" y="7739"/>
                      </a:cubicBezTo>
                      <a:cubicBezTo>
                        <a:pt x="4212" y="7065"/>
                        <a:pt x="4849" y="5853"/>
                        <a:pt x="5474" y="4678"/>
                      </a:cubicBezTo>
                      <a:cubicBezTo>
                        <a:pt x="5865" y="3955"/>
                        <a:pt x="6233" y="3258"/>
                        <a:pt x="6759" y="2694"/>
                      </a:cubicBezTo>
                      <a:cubicBezTo>
                        <a:pt x="6967" y="2486"/>
                        <a:pt x="7273" y="2437"/>
                        <a:pt x="7579" y="2376"/>
                      </a:cubicBezTo>
                      <a:cubicBezTo>
                        <a:pt x="7800" y="2327"/>
                        <a:pt x="8045" y="2302"/>
                        <a:pt x="8265" y="2192"/>
                      </a:cubicBezTo>
                      <a:cubicBezTo>
                        <a:pt x="8755" y="1947"/>
                        <a:pt x="9061" y="1445"/>
                        <a:pt x="9318" y="1005"/>
                      </a:cubicBezTo>
                      <a:cubicBezTo>
                        <a:pt x="9636" y="466"/>
                        <a:pt x="9918" y="1"/>
                        <a:pt x="10432" y="50"/>
                      </a:cubicBezTo>
                      <a:cubicBezTo>
                        <a:pt x="10738" y="86"/>
                        <a:pt x="10787" y="429"/>
                        <a:pt x="10824" y="796"/>
                      </a:cubicBezTo>
                      <a:cubicBezTo>
                        <a:pt x="10849" y="1017"/>
                        <a:pt x="10861" y="1225"/>
                        <a:pt x="10947" y="1396"/>
                      </a:cubicBezTo>
                      <a:cubicBezTo>
                        <a:pt x="12367" y="4568"/>
                        <a:pt x="15783" y="6686"/>
                        <a:pt x="19419" y="6686"/>
                      </a:cubicBezTo>
                      <a:cubicBezTo>
                        <a:pt x="20007" y="6686"/>
                        <a:pt x="20583" y="6625"/>
                        <a:pt x="21146" y="6527"/>
                      </a:cubicBezTo>
                      <a:cubicBezTo>
                        <a:pt x="22774" y="6196"/>
                        <a:pt x="23815" y="4776"/>
                        <a:pt x="24819" y="3380"/>
                      </a:cubicBezTo>
                      <a:cubicBezTo>
                        <a:pt x="25884" y="1947"/>
                        <a:pt x="26962" y="441"/>
                        <a:pt x="28725" y="135"/>
                      </a:cubicBezTo>
                      <a:cubicBezTo>
                        <a:pt x="29227" y="50"/>
                        <a:pt x="29582" y="490"/>
                        <a:pt x="30010" y="992"/>
                      </a:cubicBezTo>
                      <a:cubicBezTo>
                        <a:pt x="30329" y="1384"/>
                        <a:pt x="30684" y="1813"/>
                        <a:pt x="31125" y="2033"/>
                      </a:cubicBezTo>
                      <a:cubicBezTo>
                        <a:pt x="32006" y="2462"/>
                        <a:pt x="32827" y="2633"/>
                        <a:pt x="33488" y="2756"/>
                      </a:cubicBezTo>
                      <a:lnTo>
                        <a:pt x="33573" y="2756"/>
                      </a:lnTo>
                      <a:cubicBezTo>
                        <a:pt x="33659" y="2756"/>
                        <a:pt x="33745" y="2756"/>
                        <a:pt x="33794" y="2817"/>
                      </a:cubicBezTo>
                      <a:cubicBezTo>
                        <a:pt x="33880" y="2939"/>
                        <a:pt x="33818" y="3135"/>
                        <a:pt x="33745" y="3355"/>
                      </a:cubicBezTo>
                      <a:cubicBezTo>
                        <a:pt x="33720" y="3417"/>
                        <a:pt x="33696" y="3490"/>
                        <a:pt x="33684" y="3551"/>
                      </a:cubicBezTo>
                      <a:cubicBezTo>
                        <a:pt x="33573" y="3894"/>
                        <a:pt x="33439" y="4262"/>
                        <a:pt x="33304" y="4653"/>
                      </a:cubicBezTo>
                      <a:lnTo>
                        <a:pt x="33304" y="4666"/>
                      </a:lnTo>
                      <a:cubicBezTo>
                        <a:pt x="32839" y="5914"/>
                        <a:pt x="32276" y="7445"/>
                        <a:pt x="32337" y="9245"/>
                      </a:cubicBezTo>
                      <a:cubicBezTo>
                        <a:pt x="32410" y="11265"/>
                        <a:pt x="33292" y="12955"/>
                        <a:pt x="33990" y="14314"/>
                      </a:cubicBezTo>
                      <a:cubicBezTo>
                        <a:pt x="34406" y="15110"/>
                        <a:pt x="34920" y="16114"/>
                        <a:pt x="34847" y="16518"/>
                      </a:cubicBezTo>
                      <a:cubicBezTo>
                        <a:pt x="34835" y="16591"/>
                        <a:pt x="34773" y="16787"/>
                        <a:pt x="34724" y="16959"/>
                      </a:cubicBezTo>
                      <a:cubicBezTo>
                        <a:pt x="34602" y="17363"/>
                        <a:pt x="34455" y="17852"/>
                        <a:pt x="34357" y="18440"/>
                      </a:cubicBezTo>
                      <a:cubicBezTo>
                        <a:pt x="34124" y="20007"/>
                        <a:pt x="34467" y="21611"/>
                        <a:pt x="35386" y="23387"/>
                      </a:cubicBezTo>
                      <a:cubicBezTo>
                        <a:pt x="37063" y="26668"/>
                        <a:pt x="39708" y="28627"/>
                        <a:pt x="42683" y="28749"/>
                      </a:cubicBezTo>
                      <a:lnTo>
                        <a:pt x="42940" y="28749"/>
                      </a:lnTo>
                      <a:cubicBezTo>
                        <a:pt x="46956" y="28749"/>
                        <a:pt x="47997" y="25089"/>
                        <a:pt x="48438" y="23521"/>
                      </a:cubicBezTo>
                      <a:cubicBezTo>
                        <a:pt x="48548" y="23178"/>
                        <a:pt x="48634" y="22848"/>
                        <a:pt x="48732" y="22566"/>
                      </a:cubicBezTo>
                      <a:cubicBezTo>
                        <a:pt x="49282" y="21011"/>
                        <a:pt x="49980" y="19946"/>
                        <a:pt x="50960" y="18477"/>
                      </a:cubicBezTo>
                      <a:cubicBezTo>
                        <a:pt x="50997" y="18428"/>
                        <a:pt x="51009" y="18379"/>
                        <a:pt x="51021" y="18342"/>
                      </a:cubicBezTo>
                      <a:cubicBezTo>
                        <a:pt x="51070" y="18232"/>
                        <a:pt x="51119" y="18122"/>
                        <a:pt x="51229" y="18073"/>
                      </a:cubicBezTo>
                      <a:cubicBezTo>
                        <a:pt x="51364" y="18011"/>
                        <a:pt x="51499" y="18097"/>
                        <a:pt x="51621" y="18134"/>
                      </a:cubicBezTo>
                      <a:cubicBezTo>
                        <a:pt x="51670" y="18171"/>
                        <a:pt x="51731" y="18183"/>
                        <a:pt x="51756" y="18195"/>
                      </a:cubicBezTo>
                      <a:lnTo>
                        <a:pt x="51780" y="18195"/>
                      </a:lnTo>
                      <a:cubicBezTo>
                        <a:pt x="51939" y="18244"/>
                        <a:pt x="52111" y="18293"/>
                        <a:pt x="52282" y="18318"/>
                      </a:cubicBezTo>
                      <a:lnTo>
                        <a:pt x="52294" y="18318"/>
                      </a:lnTo>
                      <a:cubicBezTo>
                        <a:pt x="52307" y="18318"/>
                        <a:pt x="52343" y="18318"/>
                        <a:pt x="52368" y="18354"/>
                      </a:cubicBezTo>
                      <a:cubicBezTo>
                        <a:pt x="52380" y="18379"/>
                        <a:pt x="52368" y="18428"/>
                        <a:pt x="52368" y="18465"/>
                      </a:cubicBezTo>
                      <a:cubicBezTo>
                        <a:pt x="52368" y="18477"/>
                        <a:pt x="52368" y="18477"/>
                        <a:pt x="52356" y="18489"/>
                      </a:cubicBezTo>
                      <a:cubicBezTo>
                        <a:pt x="52343" y="18648"/>
                        <a:pt x="52307" y="18856"/>
                        <a:pt x="52282" y="19089"/>
                      </a:cubicBezTo>
                      <a:cubicBezTo>
                        <a:pt x="51927" y="22285"/>
                        <a:pt x="53201" y="25199"/>
                        <a:pt x="54119" y="27317"/>
                      </a:cubicBezTo>
                      <a:cubicBezTo>
                        <a:pt x="54413" y="27990"/>
                        <a:pt x="54890" y="29129"/>
                        <a:pt x="55955" y="30011"/>
                      </a:cubicBezTo>
                      <a:cubicBezTo>
                        <a:pt x="56886" y="30806"/>
                        <a:pt x="57927" y="31149"/>
                        <a:pt x="58821" y="31357"/>
                      </a:cubicBezTo>
                      <a:cubicBezTo>
                        <a:pt x="59959" y="31639"/>
                        <a:pt x="61086" y="31688"/>
                        <a:pt x="62090" y="31725"/>
                      </a:cubicBezTo>
                      <a:cubicBezTo>
                        <a:pt x="62824" y="31761"/>
                        <a:pt x="64061" y="31810"/>
                        <a:pt x="64355" y="32019"/>
                      </a:cubicBezTo>
                      <a:cubicBezTo>
                        <a:pt x="65714" y="33059"/>
                        <a:pt x="66853" y="35190"/>
                        <a:pt x="67844" y="37051"/>
                      </a:cubicBezTo>
                      <a:cubicBezTo>
                        <a:pt x="68004" y="37345"/>
                        <a:pt x="68150" y="37626"/>
                        <a:pt x="68310" y="37896"/>
                      </a:cubicBezTo>
                      <a:cubicBezTo>
                        <a:pt x="69130" y="39414"/>
                        <a:pt x="69975" y="40969"/>
                        <a:pt x="70244" y="42438"/>
                      </a:cubicBezTo>
                      <a:cubicBezTo>
                        <a:pt x="70550" y="44152"/>
                        <a:pt x="70146" y="46111"/>
                        <a:pt x="69754" y="47630"/>
                      </a:cubicBezTo>
                      <a:cubicBezTo>
                        <a:pt x="69105" y="50152"/>
                        <a:pt x="68187" y="52625"/>
                        <a:pt x="67036" y="54964"/>
                      </a:cubicBezTo>
                      <a:cubicBezTo>
                        <a:pt x="65959" y="57131"/>
                        <a:pt x="65151" y="57743"/>
                        <a:pt x="64661" y="57866"/>
                      </a:cubicBezTo>
                      <a:cubicBezTo>
                        <a:pt x="64575" y="58000"/>
                        <a:pt x="64428" y="58013"/>
                        <a:pt x="64294" y="5801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31" name="Google Shape;931;p33"/>
                <p:cNvSpPr/>
                <p:nvPr/>
              </p:nvSpPr>
              <p:spPr>
                <a:xfrm>
                  <a:off x="3494700" y="3128825"/>
                  <a:ext cx="1476050" cy="1252600"/>
                </a:xfrm>
                <a:custGeom>
                  <a:avLst/>
                  <a:gdLst/>
                  <a:ahLst/>
                  <a:cxnLst/>
                  <a:rect l="l" t="t" r="r" b="b"/>
                  <a:pathLst>
                    <a:path w="59042" h="50104" fill="none" extrusionOk="0">
                      <a:moveTo>
                        <a:pt x="55454" y="50103"/>
                      </a:moveTo>
                      <a:lnTo>
                        <a:pt x="55417" y="50091"/>
                      </a:lnTo>
                      <a:cubicBezTo>
                        <a:pt x="55062" y="49956"/>
                        <a:pt x="54682" y="49797"/>
                        <a:pt x="54413" y="49699"/>
                      </a:cubicBezTo>
                      <a:lnTo>
                        <a:pt x="54388" y="49699"/>
                      </a:lnTo>
                      <a:cubicBezTo>
                        <a:pt x="53825" y="49466"/>
                        <a:pt x="53201" y="49209"/>
                        <a:pt x="52515" y="48977"/>
                      </a:cubicBezTo>
                      <a:cubicBezTo>
                        <a:pt x="49944" y="48071"/>
                        <a:pt x="47140" y="47642"/>
                        <a:pt x="43944" y="47642"/>
                      </a:cubicBezTo>
                      <a:cubicBezTo>
                        <a:pt x="41128" y="47642"/>
                        <a:pt x="38410" y="47985"/>
                        <a:pt x="36010" y="48266"/>
                      </a:cubicBezTo>
                      <a:cubicBezTo>
                        <a:pt x="34945" y="48413"/>
                        <a:pt x="33733" y="48548"/>
                        <a:pt x="32741" y="48548"/>
                      </a:cubicBezTo>
                      <a:cubicBezTo>
                        <a:pt x="32227" y="48548"/>
                        <a:pt x="31823" y="48511"/>
                        <a:pt x="31468" y="48438"/>
                      </a:cubicBezTo>
                      <a:cubicBezTo>
                        <a:pt x="30500" y="48230"/>
                        <a:pt x="29252" y="47556"/>
                        <a:pt x="27929" y="46834"/>
                      </a:cubicBezTo>
                      <a:cubicBezTo>
                        <a:pt x="26950" y="46295"/>
                        <a:pt x="25676" y="45805"/>
                        <a:pt x="24329" y="45291"/>
                      </a:cubicBezTo>
                      <a:cubicBezTo>
                        <a:pt x="23044" y="44801"/>
                        <a:pt x="21734" y="44287"/>
                        <a:pt x="20632" y="43724"/>
                      </a:cubicBezTo>
                      <a:cubicBezTo>
                        <a:pt x="20620" y="43712"/>
                        <a:pt x="20583" y="43712"/>
                        <a:pt x="20558" y="43712"/>
                      </a:cubicBezTo>
                      <a:cubicBezTo>
                        <a:pt x="20497" y="43699"/>
                        <a:pt x="20411" y="43675"/>
                        <a:pt x="20411" y="43602"/>
                      </a:cubicBezTo>
                      <a:cubicBezTo>
                        <a:pt x="20436" y="42034"/>
                        <a:pt x="21856" y="41189"/>
                        <a:pt x="23350" y="40283"/>
                      </a:cubicBezTo>
                      <a:cubicBezTo>
                        <a:pt x="24562" y="39549"/>
                        <a:pt x="25823" y="38802"/>
                        <a:pt x="26411" y="37614"/>
                      </a:cubicBezTo>
                      <a:cubicBezTo>
                        <a:pt x="28113" y="34247"/>
                        <a:pt x="28333" y="30390"/>
                        <a:pt x="27011" y="27048"/>
                      </a:cubicBezTo>
                      <a:cubicBezTo>
                        <a:pt x="26325" y="25297"/>
                        <a:pt x="25358" y="23938"/>
                        <a:pt x="24574" y="22848"/>
                      </a:cubicBezTo>
                      <a:cubicBezTo>
                        <a:pt x="24574" y="22836"/>
                        <a:pt x="24562" y="22836"/>
                        <a:pt x="24562" y="22824"/>
                      </a:cubicBezTo>
                      <a:cubicBezTo>
                        <a:pt x="24550" y="22799"/>
                        <a:pt x="24513" y="22775"/>
                        <a:pt x="24513" y="22738"/>
                      </a:cubicBezTo>
                      <a:cubicBezTo>
                        <a:pt x="24501" y="22542"/>
                        <a:pt x="24562" y="22236"/>
                        <a:pt x="24721" y="22064"/>
                      </a:cubicBezTo>
                      <a:cubicBezTo>
                        <a:pt x="24795" y="21991"/>
                        <a:pt x="24868" y="21942"/>
                        <a:pt x="24966" y="21942"/>
                      </a:cubicBezTo>
                      <a:lnTo>
                        <a:pt x="25040" y="21942"/>
                      </a:lnTo>
                      <a:cubicBezTo>
                        <a:pt x="27256" y="21942"/>
                        <a:pt x="28701" y="23521"/>
                        <a:pt x="30084" y="25052"/>
                      </a:cubicBezTo>
                      <a:cubicBezTo>
                        <a:pt x="31394" y="26472"/>
                        <a:pt x="32631" y="27844"/>
                        <a:pt x="34431" y="27917"/>
                      </a:cubicBezTo>
                      <a:cubicBezTo>
                        <a:pt x="34578" y="27917"/>
                        <a:pt x="34712" y="27929"/>
                        <a:pt x="34847" y="27929"/>
                      </a:cubicBezTo>
                      <a:cubicBezTo>
                        <a:pt x="36500" y="27929"/>
                        <a:pt x="37529" y="26754"/>
                        <a:pt x="38508" y="25615"/>
                      </a:cubicBezTo>
                      <a:cubicBezTo>
                        <a:pt x="39500" y="24476"/>
                        <a:pt x="40541" y="23289"/>
                        <a:pt x="42230" y="23289"/>
                      </a:cubicBezTo>
                      <a:lnTo>
                        <a:pt x="42414" y="23289"/>
                      </a:lnTo>
                      <a:cubicBezTo>
                        <a:pt x="42732" y="23313"/>
                        <a:pt x="42793" y="23693"/>
                        <a:pt x="42842" y="24048"/>
                      </a:cubicBezTo>
                      <a:cubicBezTo>
                        <a:pt x="42867" y="24207"/>
                        <a:pt x="42879" y="24366"/>
                        <a:pt x="42928" y="24489"/>
                      </a:cubicBezTo>
                      <a:cubicBezTo>
                        <a:pt x="43283" y="25309"/>
                        <a:pt x="44030" y="27011"/>
                        <a:pt x="45671" y="28407"/>
                      </a:cubicBezTo>
                      <a:cubicBezTo>
                        <a:pt x="47152" y="29656"/>
                        <a:pt x="48720" y="30170"/>
                        <a:pt x="49907" y="30452"/>
                      </a:cubicBezTo>
                      <a:cubicBezTo>
                        <a:pt x="51376" y="30819"/>
                        <a:pt x="52760" y="30868"/>
                        <a:pt x="53862" y="30917"/>
                      </a:cubicBezTo>
                      <a:cubicBezTo>
                        <a:pt x="54009" y="30917"/>
                        <a:pt x="54327" y="30929"/>
                        <a:pt x="54621" y="30941"/>
                      </a:cubicBezTo>
                      <a:lnTo>
                        <a:pt x="54633" y="30941"/>
                      </a:lnTo>
                      <a:lnTo>
                        <a:pt x="54658" y="30966"/>
                      </a:lnTo>
                      <a:cubicBezTo>
                        <a:pt x="55356" y="31798"/>
                        <a:pt x="56188" y="33353"/>
                        <a:pt x="56776" y="34468"/>
                      </a:cubicBezTo>
                      <a:cubicBezTo>
                        <a:pt x="56935" y="34761"/>
                        <a:pt x="57082" y="35043"/>
                        <a:pt x="57241" y="35325"/>
                      </a:cubicBezTo>
                      <a:cubicBezTo>
                        <a:pt x="57927" y="36610"/>
                        <a:pt x="58649" y="37920"/>
                        <a:pt x="58833" y="38863"/>
                      </a:cubicBezTo>
                      <a:cubicBezTo>
                        <a:pt x="59041" y="40051"/>
                        <a:pt x="58576" y="41912"/>
                        <a:pt x="58392" y="42598"/>
                      </a:cubicBezTo>
                      <a:cubicBezTo>
                        <a:pt x="57792" y="44887"/>
                        <a:pt x="56947" y="47140"/>
                        <a:pt x="55894" y="49270"/>
                      </a:cubicBezTo>
                      <a:cubicBezTo>
                        <a:pt x="55735" y="49577"/>
                        <a:pt x="55588" y="49846"/>
                        <a:pt x="55454" y="50079"/>
                      </a:cubicBezTo>
                      <a:close/>
                      <a:moveTo>
                        <a:pt x="4739" y="5645"/>
                      </a:moveTo>
                      <a:lnTo>
                        <a:pt x="4666" y="5645"/>
                      </a:lnTo>
                      <a:cubicBezTo>
                        <a:pt x="4396" y="5633"/>
                        <a:pt x="4225" y="5388"/>
                        <a:pt x="4041" y="5143"/>
                      </a:cubicBezTo>
                      <a:cubicBezTo>
                        <a:pt x="3943" y="5009"/>
                        <a:pt x="3845" y="4874"/>
                        <a:pt x="3723" y="4776"/>
                      </a:cubicBezTo>
                      <a:cubicBezTo>
                        <a:pt x="3233" y="4347"/>
                        <a:pt x="2584" y="4115"/>
                        <a:pt x="1960" y="3907"/>
                      </a:cubicBezTo>
                      <a:cubicBezTo>
                        <a:pt x="1127" y="3613"/>
                        <a:pt x="356" y="3343"/>
                        <a:pt x="62" y="2621"/>
                      </a:cubicBezTo>
                      <a:cubicBezTo>
                        <a:pt x="1" y="2462"/>
                        <a:pt x="123" y="2327"/>
                        <a:pt x="233" y="2217"/>
                      </a:cubicBezTo>
                      <a:cubicBezTo>
                        <a:pt x="270" y="2156"/>
                        <a:pt x="331" y="2119"/>
                        <a:pt x="356" y="2058"/>
                      </a:cubicBezTo>
                      <a:cubicBezTo>
                        <a:pt x="393" y="1972"/>
                        <a:pt x="429" y="1886"/>
                        <a:pt x="454" y="1813"/>
                      </a:cubicBezTo>
                      <a:cubicBezTo>
                        <a:pt x="539" y="1629"/>
                        <a:pt x="601" y="1458"/>
                        <a:pt x="735" y="1360"/>
                      </a:cubicBezTo>
                      <a:cubicBezTo>
                        <a:pt x="980" y="1176"/>
                        <a:pt x="1188" y="1103"/>
                        <a:pt x="1360" y="1152"/>
                      </a:cubicBezTo>
                      <a:cubicBezTo>
                        <a:pt x="3111" y="1592"/>
                        <a:pt x="6049" y="2645"/>
                        <a:pt x="6086" y="4751"/>
                      </a:cubicBezTo>
                      <a:cubicBezTo>
                        <a:pt x="6086" y="4935"/>
                        <a:pt x="6013" y="5094"/>
                        <a:pt x="5866" y="5241"/>
                      </a:cubicBezTo>
                      <a:cubicBezTo>
                        <a:pt x="5584" y="5511"/>
                        <a:pt x="5094" y="5645"/>
                        <a:pt x="4739" y="5645"/>
                      </a:cubicBezTo>
                      <a:close/>
                      <a:moveTo>
                        <a:pt x="20020" y="3625"/>
                      </a:moveTo>
                      <a:cubicBezTo>
                        <a:pt x="19762" y="3625"/>
                        <a:pt x="19481" y="3588"/>
                        <a:pt x="19224" y="3490"/>
                      </a:cubicBezTo>
                      <a:cubicBezTo>
                        <a:pt x="18758" y="3343"/>
                        <a:pt x="18428" y="3062"/>
                        <a:pt x="18281" y="2731"/>
                      </a:cubicBezTo>
                      <a:cubicBezTo>
                        <a:pt x="18097" y="2278"/>
                        <a:pt x="18550" y="1948"/>
                        <a:pt x="18954" y="1629"/>
                      </a:cubicBezTo>
                      <a:cubicBezTo>
                        <a:pt x="19163" y="1470"/>
                        <a:pt x="19358" y="1323"/>
                        <a:pt x="19481" y="1164"/>
                      </a:cubicBezTo>
                      <a:cubicBezTo>
                        <a:pt x="19554" y="1054"/>
                        <a:pt x="19616" y="919"/>
                        <a:pt x="19689" y="772"/>
                      </a:cubicBezTo>
                      <a:cubicBezTo>
                        <a:pt x="19848" y="429"/>
                        <a:pt x="20020" y="62"/>
                        <a:pt x="20350" y="38"/>
                      </a:cubicBezTo>
                      <a:cubicBezTo>
                        <a:pt x="20779" y="1"/>
                        <a:pt x="21330" y="368"/>
                        <a:pt x="21526" y="833"/>
                      </a:cubicBezTo>
                      <a:cubicBezTo>
                        <a:pt x="21856" y="1580"/>
                        <a:pt x="21771" y="2927"/>
                        <a:pt x="20962" y="3405"/>
                      </a:cubicBezTo>
                      <a:lnTo>
                        <a:pt x="20950" y="3368"/>
                      </a:lnTo>
                      <a:lnTo>
                        <a:pt x="20962" y="3405"/>
                      </a:lnTo>
                      <a:cubicBezTo>
                        <a:pt x="20693" y="3552"/>
                        <a:pt x="20350" y="3625"/>
                        <a:pt x="20020" y="362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32" name="Google Shape;932;p33"/>
                <p:cNvSpPr/>
                <p:nvPr/>
              </p:nvSpPr>
              <p:spPr>
                <a:xfrm>
                  <a:off x="4150375" y="3826750"/>
                  <a:ext cx="732825" cy="448450"/>
                </a:xfrm>
                <a:custGeom>
                  <a:avLst/>
                  <a:gdLst/>
                  <a:ahLst/>
                  <a:cxnLst/>
                  <a:rect l="l" t="t" r="r" b="b"/>
                  <a:pathLst>
                    <a:path w="29313" h="17938" fill="none" extrusionOk="0">
                      <a:moveTo>
                        <a:pt x="27488" y="17925"/>
                      </a:moveTo>
                      <a:cubicBezTo>
                        <a:pt x="27464" y="17925"/>
                        <a:pt x="27451" y="17913"/>
                        <a:pt x="27427" y="17888"/>
                      </a:cubicBezTo>
                      <a:cubicBezTo>
                        <a:pt x="27415" y="17888"/>
                        <a:pt x="27415" y="17876"/>
                        <a:pt x="27402" y="17876"/>
                      </a:cubicBezTo>
                      <a:lnTo>
                        <a:pt x="27402" y="17876"/>
                      </a:lnTo>
                      <a:cubicBezTo>
                        <a:pt x="24464" y="16848"/>
                        <a:pt x="21293" y="16346"/>
                        <a:pt x="17705" y="16346"/>
                      </a:cubicBezTo>
                      <a:cubicBezTo>
                        <a:pt x="14693" y="16346"/>
                        <a:pt x="11865" y="16701"/>
                        <a:pt x="9367" y="17007"/>
                      </a:cubicBezTo>
                      <a:cubicBezTo>
                        <a:pt x="8387" y="17129"/>
                        <a:pt x="7285" y="17264"/>
                        <a:pt x="6502" y="17264"/>
                      </a:cubicBezTo>
                      <a:cubicBezTo>
                        <a:pt x="6135" y="17264"/>
                        <a:pt x="5975" y="17239"/>
                        <a:pt x="5951" y="17239"/>
                      </a:cubicBezTo>
                      <a:cubicBezTo>
                        <a:pt x="5461" y="17129"/>
                        <a:pt x="4224" y="16456"/>
                        <a:pt x="3318" y="15966"/>
                      </a:cubicBezTo>
                      <a:cubicBezTo>
                        <a:pt x="2988" y="15782"/>
                        <a:pt x="2486" y="15709"/>
                        <a:pt x="2008" y="15623"/>
                      </a:cubicBezTo>
                      <a:cubicBezTo>
                        <a:pt x="1102" y="15489"/>
                        <a:pt x="184" y="15342"/>
                        <a:pt x="98" y="14509"/>
                      </a:cubicBezTo>
                      <a:cubicBezTo>
                        <a:pt x="0" y="13725"/>
                        <a:pt x="735" y="13260"/>
                        <a:pt x="1519" y="12746"/>
                      </a:cubicBezTo>
                      <a:cubicBezTo>
                        <a:pt x="2180" y="12317"/>
                        <a:pt x="2865" y="11877"/>
                        <a:pt x="3196" y="11203"/>
                      </a:cubicBezTo>
                      <a:cubicBezTo>
                        <a:pt x="3796" y="10028"/>
                        <a:pt x="3747" y="8546"/>
                        <a:pt x="3686" y="7114"/>
                      </a:cubicBezTo>
                      <a:cubicBezTo>
                        <a:pt x="3625" y="5240"/>
                        <a:pt x="3576" y="3441"/>
                        <a:pt x="4984" y="2522"/>
                      </a:cubicBezTo>
                      <a:cubicBezTo>
                        <a:pt x="5473" y="2204"/>
                        <a:pt x="6024" y="2510"/>
                        <a:pt x="6612" y="2828"/>
                      </a:cubicBezTo>
                      <a:cubicBezTo>
                        <a:pt x="7077" y="3073"/>
                        <a:pt x="7530" y="3343"/>
                        <a:pt x="8045" y="3355"/>
                      </a:cubicBezTo>
                      <a:cubicBezTo>
                        <a:pt x="8228" y="3367"/>
                        <a:pt x="8424" y="3367"/>
                        <a:pt x="8608" y="3367"/>
                      </a:cubicBezTo>
                      <a:cubicBezTo>
                        <a:pt x="10285" y="3367"/>
                        <a:pt x="11412" y="2314"/>
                        <a:pt x="12391" y="1396"/>
                      </a:cubicBezTo>
                      <a:cubicBezTo>
                        <a:pt x="13187" y="649"/>
                        <a:pt x="13873" y="0"/>
                        <a:pt x="14693" y="61"/>
                      </a:cubicBezTo>
                      <a:cubicBezTo>
                        <a:pt x="15342" y="110"/>
                        <a:pt x="15709" y="771"/>
                        <a:pt x="16138" y="1506"/>
                      </a:cubicBezTo>
                      <a:cubicBezTo>
                        <a:pt x="16456" y="2057"/>
                        <a:pt x="16775" y="2632"/>
                        <a:pt x="17264" y="3049"/>
                      </a:cubicBezTo>
                      <a:cubicBezTo>
                        <a:pt x="19309" y="4775"/>
                        <a:pt x="21452" y="5449"/>
                        <a:pt x="22884" y="5804"/>
                      </a:cubicBezTo>
                      <a:cubicBezTo>
                        <a:pt x="23472" y="5938"/>
                        <a:pt x="24060" y="5951"/>
                        <a:pt x="24635" y="5975"/>
                      </a:cubicBezTo>
                      <a:cubicBezTo>
                        <a:pt x="25370" y="5987"/>
                        <a:pt x="26056" y="6000"/>
                        <a:pt x="26570" y="6318"/>
                      </a:cubicBezTo>
                      <a:cubicBezTo>
                        <a:pt x="27023" y="6599"/>
                        <a:pt x="27206" y="7138"/>
                        <a:pt x="27366" y="7628"/>
                      </a:cubicBezTo>
                      <a:cubicBezTo>
                        <a:pt x="27427" y="7824"/>
                        <a:pt x="27513" y="8008"/>
                        <a:pt x="27574" y="8142"/>
                      </a:cubicBezTo>
                      <a:cubicBezTo>
                        <a:pt x="27733" y="8448"/>
                        <a:pt x="27892" y="8742"/>
                        <a:pt x="28039" y="9024"/>
                      </a:cubicBezTo>
                      <a:cubicBezTo>
                        <a:pt x="28100" y="9134"/>
                        <a:pt x="28161" y="9244"/>
                        <a:pt x="28223" y="9367"/>
                      </a:cubicBezTo>
                      <a:cubicBezTo>
                        <a:pt x="28639" y="10114"/>
                        <a:pt x="29202" y="11142"/>
                        <a:pt x="29263" y="11571"/>
                      </a:cubicBezTo>
                      <a:cubicBezTo>
                        <a:pt x="29288" y="11693"/>
                        <a:pt x="29312" y="12195"/>
                        <a:pt x="28884" y="13860"/>
                      </a:cubicBezTo>
                      <a:cubicBezTo>
                        <a:pt x="28774" y="14264"/>
                        <a:pt x="28737" y="14754"/>
                        <a:pt x="28688" y="15207"/>
                      </a:cubicBezTo>
                      <a:cubicBezTo>
                        <a:pt x="28566" y="16346"/>
                        <a:pt x="28455" y="17521"/>
                        <a:pt x="27525" y="17937"/>
                      </a:cubicBezTo>
                      <a:cubicBezTo>
                        <a:pt x="27513" y="17925"/>
                        <a:pt x="27513" y="17925"/>
                        <a:pt x="27488" y="1792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33" name="Google Shape;933;p33"/>
                <p:cNvSpPr/>
                <p:nvPr/>
              </p:nvSpPr>
              <p:spPr>
                <a:xfrm>
                  <a:off x="4294225" y="3936625"/>
                  <a:ext cx="503275" cy="246750"/>
                </a:xfrm>
                <a:custGeom>
                  <a:avLst/>
                  <a:gdLst/>
                  <a:ahLst/>
                  <a:cxnLst/>
                  <a:rect l="l" t="t" r="r" b="b"/>
                  <a:pathLst>
                    <a:path w="20131" h="9870" fill="none" extrusionOk="0">
                      <a:moveTo>
                        <a:pt x="18098" y="9869"/>
                      </a:moveTo>
                      <a:cubicBezTo>
                        <a:pt x="17204" y="9869"/>
                        <a:pt x="16249" y="9563"/>
                        <a:pt x="15232" y="9257"/>
                      </a:cubicBezTo>
                      <a:cubicBezTo>
                        <a:pt x="14155" y="8914"/>
                        <a:pt x="13053" y="8584"/>
                        <a:pt x="11976" y="8584"/>
                      </a:cubicBezTo>
                      <a:cubicBezTo>
                        <a:pt x="8743" y="8584"/>
                        <a:pt x="5817" y="8951"/>
                        <a:pt x="3233" y="9257"/>
                      </a:cubicBezTo>
                      <a:cubicBezTo>
                        <a:pt x="3001" y="9294"/>
                        <a:pt x="2756" y="9330"/>
                        <a:pt x="2511" y="9367"/>
                      </a:cubicBezTo>
                      <a:cubicBezTo>
                        <a:pt x="1936" y="9477"/>
                        <a:pt x="1323" y="9563"/>
                        <a:pt x="907" y="9490"/>
                      </a:cubicBezTo>
                      <a:cubicBezTo>
                        <a:pt x="883" y="9490"/>
                        <a:pt x="834" y="9477"/>
                        <a:pt x="797" y="9477"/>
                      </a:cubicBezTo>
                      <a:cubicBezTo>
                        <a:pt x="527" y="9428"/>
                        <a:pt x="111" y="9355"/>
                        <a:pt x="50" y="9049"/>
                      </a:cubicBezTo>
                      <a:cubicBezTo>
                        <a:pt x="1" y="8865"/>
                        <a:pt x="136" y="8718"/>
                        <a:pt x="283" y="8571"/>
                      </a:cubicBezTo>
                      <a:cubicBezTo>
                        <a:pt x="356" y="8498"/>
                        <a:pt x="430" y="8400"/>
                        <a:pt x="478" y="8314"/>
                      </a:cubicBezTo>
                      <a:cubicBezTo>
                        <a:pt x="1458" y="6355"/>
                        <a:pt x="1397" y="4274"/>
                        <a:pt x="1336" y="2584"/>
                      </a:cubicBezTo>
                      <a:cubicBezTo>
                        <a:pt x="1336" y="2560"/>
                        <a:pt x="1323" y="2511"/>
                        <a:pt x="1299" y="2474"/>
                      </a:cubicBezTo>
                      <a:cubicBezTo>
                        <a:pt x="1274" y="2388"/>
                        <a:pt x="1238" y="2278"/>
                        <a:pt x="1336" y="2217"/>
                      </a:cubicBezTo>
                      <a:cubicBezTo>
                        <a:pt x="1470" y="2107"/>
                        <a:pt x="1654" y="2168"/>
                        <a:pt x="1838" y="2229"/>
                      </a:cubicBezTo>
                      <a:cubicBezTo>
                        <a:pt x="1948" y="2266"/>
                        <a:pt x="2058" y="2315"/>
                        <a:pt x="2156" y="2315"/>
                      </a:cubicBezTo>
                      <a:cubicBezTo>
                        <a:pt x="2401" y="2327"/>
                        <a:pt x="2646" y="2327"/>
                        <a:pt x="2878" y="2327"/>
                      </a:cubicBezTo>
                      <a:cubicBezTo>
                        <a:pt x="4213" y="2327"/>
                        <a:pt x="5217" y="1617"/>
                        <a:pt x="6111" y="1005"/>
                      </a:cubicBezTo>
                      <a:cubicBezTo>
                        <a:pt x="6894" y="478"/>
                        <a:pt x="7568" y="1"/>
                        <a:pt x="8278" y="74"/>
                      </a:cubicBezTo>
                      <a:cubicBezTo>
                        <a:pt x="8572" y="111"/>
                        <a:pt x="8755" y="380"/>
                        <a:pt x="8927" y="674"/>
                      </a:cubicBezTo>
                      <a:cubicBezTo>
                        <a:pt x="9049" y="858"/>
                        <a:pt x="9172" y="1054"/>
                        <a:pt x="9319" y="1188"/>
                      </a:cubicBezTo>
                      <a:cubicBezTo>
                        <a:pt x="11914" y="3380"/>
                        <a:pt x="14559" y="4225"/>
                        <a:pt x="16322" y="4653"/>
                      </a:cubicBezTo>
                      <a:cubicBezTo>
                        <a:pt x="16702" y="4739"/>
                        <a:pt x="17081" y="4739"/>
                        <a:pt x="17461" y="4727"/>
                      </a:cubicBezTo>
                      <a:cubicBezTo>
                        <a:pt x="17926" y="4715"/>
                        <a:pt x="18355" y="4715"/>
                        <a:pt x="18673" y="4910"/>
                      </a:cubicBezTo>
                      <a:cubicBezTo>
                        <a:pt x="18747" y="4959"/>
                        <a:pt x="18783" y="5045"/>
                        <a:pt x="18808" y="5143"/>
                      </a:cubicBezTo>
                      <a:cubicBezTo>
                        <a:pt x="18832" y="5192"/>
                        <a:pt x="18844" y="5229"/>
                        <a:pt x="18869" y="5278"/>
                      </a:cubicBezTo>
                      <a:cubicBezTo>
                        <a:pt x="19040" y="5584"/>
                        <a:pt x="19200" y="5890"/>
                        <a:pt x="19359" y="6184"/>
                      </a:cubicBezTo>
                      <a:cubicBezTo>
                        <a:pt x="19432" y="6294"/>
                        <a:pt x="19481" y="6392"/>
                        <a:pt x="19555" y="6514"/>
                      </a:cubicBezTo>
                      <a:cubicBezTo>
                        <a:pt x="19591" y="6600"/>
                        <a:pt x="19653" y="6686"/>
                        <a:pt x="19714" y="6784"/>
                      </a:cubicBezTo>
                      <a:cubicBezTo>
                        <a:pt x="19885" y="7004"/>
                        <a:pt x="20081" y="7310"/>
                        <a:pt x="20118" y="7592"/>
                      </a:cubicBezTo>
                      <a:cubicBezTo>
                        <a:pt x="20130" y="7739"/>
                        <a:pt x="20081" y="7947"/>
                        <a:pt x="20008" y="8167"/>
                      </a:cubicBezTo>
                      <a:cubicBezTo>
                        <a:pt x="19971" y="8277"/>
                        <a:pt x="19934" y="8400"/>
                        <a:pt x="19897" y="8535"/>
                      </a:cubicBezTo>
                      <a:cubicBezTo>
                        <a:pt x="19873" y="8633"/>
                        <a:pt x="19873" y="8731"/>
                        <a:pt x="19873" y="8841"/>
                      </a:cubicBezTo>
                      <a:cubicBezTo>
                        <a:pt x="19873" y="9037"/>
                        <a:pt x="19873" y="9245"/>
                        <a:pt x="19714" y="9343"/>
                      </a:cubicBezTo>
                      <a:cubicBezTo>
                        <a:pt x="19212" y="9747"/>
                        <a:pt x="18661" y="9869"/>
                        <a:pt x="18098" y="986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34" name="Google Shape;934;p33"/>
                <p:cNvSpPr/>
                <p:nvPr/>
              </p:nvSpPr>
              <p:spPr>
                <a:xfrm>
                  <a:off x="4404425" y="4038250"/>
                  <a:ext cx="119400" cy="60950"/>
                </a:xfrm>
                <a:custGeom>
                  <a:avLst/>
                  <a:gdLst/>
                  <a:ahLst/>
                  <a:cxnLst/>
                  <a:rect l="l" t="t" r="r" b="b"/>
                  <a:pathLst>
                    <a:path w="4776" h="2438" fill="none" extrusionOk="0">
                      <a:moveTo>
                        <a:pt x="1752" y="2437"/>
                      </a:moveTo>
                      <a:cubicBezTo>
                        <a:pt x="968" y="2437"/>
                        <a:pt x="246" y="2290"/>
                        <a:pt x="74" y="1984"/>
                      </a:cubicBezTo>
                      <a:cubicBezTo>
                        <a:pt x="1" y="1837"/>
                        <a:pt x="38" y="1690"/>
                        <a:pt x="172" y="1519"/>
                      </a:cubicBezTo>
                      <a:lnTo>
                        <a:pt x="172" y="1519"/>
                      </a:lnTo>
                      <a:cubicBezTo>
                        <a:pt x="1042" y="454"/>
                        <a:pt x="2278" y="1"/>
                        <a:pt x="3135" y="50"/>
                      </a:cubicBezTo>
                      <a:cubicBezTo>
                        <a:pt x="3625" y="62"/>
                        <a:pt x="4335" y="343"/>
                        <a:pt x="4629" y="735"/>
                      </a:cubicBezTo>
                      <a:cubicBezTo>
                        <a:pt x="4751" y="894"/>
                        <a:pt x="4776" y="1066"/>
                        <a:pt x="4739" y="1225"/>
                      </a:cubicBezTo>
                      <a:cubicBezTo>
                        <a:pt x="4580" y="1813"/>
                        <a:pt x="3747" y="2253"/>
                        <a:pt x="2523" y="2413"/>
                      </a:cubicBezTo>
                      <a:cubicBezTo>
                        <a:pt x="2266" y="2425"/>
                        <a:pt x="2009" y="2437"/>
                        <a:pt x="1752" y="2437"/>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35" name="Google Shape;935;p33"/>
                <p:cNvSpPr/>
                <p:nvPr/>
              </p:nvSpPr>
              <p:spPr>
                <a:xfrm>
                  <a:off x="4278025" y="3400650"/>
                  <a:ext cx="161025" cy="193175"/>
                </a:xfrm>
                <a:custGeom>
                  <a:avLst/>
                  <a:gdLst/>
                  <a:ahLst/>
                  <a:cxnLst/>
                  <a:rect l="l" t="t" r="r" b="b"/>
                  <a:pathLst>
                    <a:path w="6441" h="7727" fill="none" extrusionOk="0">
                      <a:moveTo>
                        <a:pt x="2535" y="7726"/>
                      </a:moveTo>
                      <a:cubicBezTo>
                        <a:pt x="2228" y="7726"/>
                        <a:pt x="1959" y="7592"/>
                        <a:pt x="1726" y="7347"/>
                      </a:cubicBezTo>
                      <a:lnTo>
                        <a:pt x="1714" y="7322"/>
                      </a:lnTo>
                      <a:cubicBezTo>
                        <a:pt x="1286" y="6833"/>
                        <a:pt x="465" y="5914"/>
                        <a:pt x="282" y="5510"/>
                      </a:cubicBezTo>
                      <a:cubicBezTo>
                        <a:pt x="0" y="4861"/>
                        <a:pt x="184" y="4127"/>
                        <a:pt x="331" y="3490"/>
                      </a:cubicBezTo>
                      <a:cubicBezTo>
                        <a:pt x="380" y="3282"/>
                        <a:pt x="429" y="3098"/>
                        <a:pt x="453" y="2914"/>
                      </a:cubicBezTo>
                      <a:lnTo>
                        <a:pt x="453" y="2914"/>
                      </a:lnTo>
                      <a:cubicBezTo>
                        <a:pt x="576" y="2229"/>
                        <a:pt x="490" y="1604"/>
                        <a:pt x="404" y="1102"/>
                      </a:cubicBezTo>
                      <a:cubicBezTo>
                        <a:pt x="343" y="625"/>
                        <a:pt x="282" y="270"/>
                        <a:pt x="465" y="135"/>
                      </a:cubicBezTo>
                      <a:cubicBezTo>
                        <a:pt x="649" y="0"/>
                        <a:pt x="1065" y="74"/>
                        <a:pt x="1861" y="404"/>
                      </a:cubicBezTo>
                      <a:cubicBezTo>
                        <a:pt x="2963" y="870"/>
                        <a:pt x="3685" y="882"/>
                        <a:pt x="4261" y="882"/>
                      </a:cubicBezTo>
                      <a:cubicBezTo>
                        <a:pt x="4714" y="882"/>
                        <a:pt x="5081" y="894"/>
                        <a:pt x="5449" y="1115"/>
                      </a:cubicBezTo>
                      <a:cubicBezTo>
                        <a:pt x="6440" y="1690"/>
                        <a:pt x="6159" y="3331"/>
                        <a:pt x="5791" y="4078"/>
                      </a:cubicBezTo>
                      <a:cubicBezTo>
                        <a:pt x="5632" y="4408"/>
                        <a:pt x="5449" y="4592"/>
                        <a:pt x="5265" y="4788"/>
                      </a:cubicBezTo>
                      <a:cubicBezTo>
                        <a:pt x="4959" y="5082"/>
                        <a:pt x="4616" y="5412"/>
                        <a:pt x="4236" y="6380"/>
                      </a:cubicBezTo>
                      <a:cubicBezTo>
                        <a:pt x="4016" y="6930"/>
                        <a:pt x="3379" y="7592"/>
                        <a:pt x="2718" y="7714"/>
                      </a:cubicBezTo>
                      <a:cubicBezTo>
                        <a:pt x="2669" y="7726"/>
                        <a:pt x="2596" y="7726"/>
                        <a:pt x="2535" y="772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36" name="Google Shape;936;p33"/>
                <p:cNvSpPr/>
                <p:nvPr/>
              </p:nvSpPr>
              <p:spPr>
                <a:xfrm>
                  <a:off x="4693700" y="3373700"/>
                  <a:ext cx="139900" cy="243075"/>
                </a:xfrm>
                <a:custGeom>
                  <a:avLst/>
                  <a:gdLst/>
                  <a:ahLst/>
                  <a:cxnLst/>
                  <a:rect l="l" t="t" r="r" b="b"/>
                  <a:pathLst>
                    <a:path w="5596" h="9723" fill="none" extrusionOk="0">
                      <a:moveTo>
                        <a:pt x="4825" y="9723"/>
                      </a:moveTo>
                      <a:lnTo>
                        <a:pt x="4800" y="9723"/>
                      </a:lnTo>
                      <a:cubicBezTo>
                        <a:pt x="4604" y="9710"/>
                        <a:pt x="4494" y="9551"/>
                        <a:pt x="4371" y="9417"/>
                      </a:cubicBezTo>
                      <a:lnTo>
                        <a:pt x="4347" y="9404"/>
                      </a:lnTo>
                      <a:cubicBezTo>
                        <a:pt x="4004" y="8988"/>
                        <a:pt x="3527" y="8670"/>
                        <a:pt x="3025" y="8510"/>
                      </a:cubicBezTo>
                      <a:lnTo>
                        <a:pt x="2841" y="8462"/>
                      </a:lnTo>
                      <a:cubicBezTo>
                        <a:pt x="2670" y="8425"/>
                        <a:pt x="2510" y="8376"/>
                        <a:pt x="2363" y="8302"/>
                      </a:cubicBezTo>
                      <a:cubicBezTo>
                        <a:pt x="2229" y="8217"/>
                        <a:pt x="2106" y="8119"/>
                        <a:pt x="1959" y="7960"/>
                      </a:cubicBezTo>
                      <a:cubicBezTo>
                        <a:pt x="1653" y="7629"/>
                        <a:pt x="1457" y="7213"/>
                        <a:pt x="1249" y="6809"/>
                      </a:cubicBezTo>
                      <a:cubicBezTo>
                        <a:pt x="1127" y="6588"/>
                        <a:pt x="1004" y="6343"/>
                        <a:pt x="955" y="6062"/>
                      </a:cubicBezTo>
                      <a:cubicBezTo>
                        <a:pt x="906" y="5805"/>
                        <a:pt x="919" y="5523"/>
                        <a:pt x="943" y="5266"/>
                      </a:cubicBezTo>
                      <a:cubicBezTo>
                        <a:pt x="943" y="5217"/>
                        <a:pt x="943" y="5180"/>
                        <a:pt x="955" y="5131"/>
                      </a:cubicBezTo>
                      <a:cubicBezTo>
                        <a:pt x="1029" y="4054"/>
                        <a:pt x="882" y="3123"/>
                        <a:pt x="515" y="2364"/>
                      </a:cubicBezTo>
                      <a:cubicBezTo>
                        <a:pt x="466" y="2278"/>
                        <a:pt x="429" y="2193"/>
                        <a:pt x="392" y="2119"/>
                      </a:cubicBezTo>
                      <a:cubicBezTo>
                        <a:pt x="282" y="1911"/>
                        <a:pt x="184" y="1715"/>
                        <a:pt x="111" y="1507"/>
                      </a:cubicBezTo>
                      <a:cubicBezTo>
                        <a:pt x="0" y="1152"/>
                        <a:pt x="49" y="809"/>
                        <a:pt x="221" y="589"/>
                      </a:cubicBezTo>
                      <a:cubicBezTo>
                        <a:pt x="466" y="246"/>
                        <a:pt x="906" y="197"/>
                        <a:pt x="1323" y="160"/>
                      </a:cubicBezTo>
                      <a:cubicBezTo>
                        <a:pt x="1433" y="136"/>
                        <a:pt x="1519" y="136"/>
                        <a:pt x="1629" y="123"/>
                      </a:cubicBezTo>
                      <a:lnTo>
                        <a:pt x="1898" y="74"/>
                      </a:lnTo>
                      <a:cubicBezTo>
                        <a:pt x="2070" y="50"/>
                        <a:pt x="2253" y="1"/>
                        <a:pt x="2437" y="1"/>
                      </a:cubicBezTo>
                      <a:lnTo>
                        <a:pt x="2437" y="1"/>
                      </a:lnTo>
                      <a:cubicBezTo>
                        <a:pt x="2792" y="1"/>
                        <a:pt x="3147" y="136"/>
                        <a:pt x="3453" y="258"/>
                      </a:cubicBezTo>
                      <a:lnTo>
                        <a:pt x="4298" y="601"/>
                      </a:lnTo>
                      <a:cubicBezTo>
                        <a:pt x="4347" y="613"/>
                        <a:pt x="4408" y="625"/>
                        <a:pt x="4469" y="662"/>
                      </a:cubicBezTo>
                      <a:cubicBezTo>
                        <a:pt x="4629" y="711"/>
                        <a:pt x="4812" y="772"/>
                        <a:pt x="4910" y="870"/>
                      </a:cubicBezTo>
                      <a:cubicBezTo>
                        <a:pt x="5155" y="1140"/>
                        <a:pt x="5131" y="1642"/>
                        <a:pt x="5118" y="2058"/>
                      </a:cubicBezTo>
                      <a:cubicBezTo>
                        <a:pt x="5118" y="2156"/>
                        <a:pt x="5106" y="2254"/>
                        <a:pt x="5106" y="2340"/>
                      </a:cubicBezTo>
                      <a:cubicBezTo>
                        <a:pt x="5106" y="2768"/>
                        <a:pt x="5167" y="3197"/>
                        <a:pt x="5241" y="3625"/>
                      </a:cubicBezTo>
                      <a:cubicBezTo>
                        <a:pt x="5302" y="4017"/>
                        <a:pt x="5363" y="4409"/>
                        <a:pt x="5375" y="4813"/>
                      </a:cubicBezTo>
                      <a:cubicBezTo>
                        <a:pt x="5375" y="5082"/>
                        <a:pt x="5363" y="5364"/>
                        <a:pt x="5351" y="5633"/>
                      </a:cubicBezTo>
                      <a:cubicBezTo>
                        <a:pt x="5327" y="5952"/>
                        <a:pt x="5302" y="6307"/>
                        <a:pt x="5327" y="6625"/>
                      </a:cubicBezTo>
                      <a:cubicBezTo>
                        <a:pt x="5351" y="6894"/>
                        <a:pt x="5388" y="7139"/>
                        <a:pt x="5437" y="7396"/>
                      </a:cubicBezTo>
                      <a:cubicBezTo>
                        <a:pt x="5473" y="7604"/>
                        <a:pt x="5510" y="7837"/>
                        <a:pt x="5535" y="8057"/>
                      </a:cubicBezTo>
                      <a:cubicBezTo>
                        <a:pt x="5596" y="8633"/>
                        <a:pt x="5498" y="9110"/>
                        <a:pt x="5253" y="9466"/>
                      </a:cubicBezTo>
                      <a:cubicBezTo>
                        <a:pt x="5180" y="9551"/>
                        <a:pt x="5020" y="9723"/>
                        <a:pt x="4825" y="972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37" name="Google Shape;937;p33"/>
                <p:cNvSpPr/>
                <p:nvPr/>
              </p:nvSpPr>
              <p:spPr>
                <a:xfrm>
                  <a:off x="3141775" y="2797950"/>
                  <a:ext cx="2059150" cy="1815800"/>
                </a:xfrm>
                <a:custGeom>
                  <a:avLst/>
                  <a:gdLst/>
                  <a:ahLst/>
                  <a:cxnLst/>
                  <a:rect l="l" t="t" r="r" b="b"/>
                  <a:pathLst>
                    <a:path w="82366" h="72632" fill="none" extrusionOk="0">
                      <a:moveTo>
                        <a:pt x="81851" y="50470"/>
                      </a:moveTo>
                      <a:cubicBezTo>
                        <a:pt x="81423" y="48119"/>
                        <a:pt x="80309" y="46050"/>
                        <a:pt x="79317" y="44225"/>
                      </a:cubicBezTo>
                      <a:cubicBezTo>
                        <a:pt x="79182" y="43980"/>
                        <a:pt x="79035" y="43723"/>
                        <a:pt x="78901" y="43466"/>
                      </a:cubicBezTo>
                      <a:lnTo>
                        <a:pt x="78876" y="43417"/>
                      </a:lnTo>
                      <a:cubicBezTo>
                        <a:pt x="77603" y="41030"/>
                        <a:pt x="76146" y="38336"/>
                        <a:pt x="73819" y="36548"/>
                      </a:cubicBezTo>
                      <a:cubicBezTo>
                        <a:pt x="72105" y="35226"/>
                        <a:pt x="70011" y="35152"/>
                        <a:pt x="68310" y="35079"/>
                      </a:cubicBezTo>
                      <a:cubicBezTo>
                        <a:pt x="67930" y="35067"/>
                        <a:pt x="67550" y="35042"/>
                        <a:pt x="67183" y="35018"/>
                      </a:cubicBezTo>
                      <a:cubicBezTo>
                        <a:pt x="67979" y="34920"/>
                        <a:pt x="68689" y="34479"/>
                        <a:pt x="69203" y="33757"/>
                      </a:cubicBezTo>
                      <a:cubicBezTo>
                        <a:pt x="69742" y="32961"/>
                        <a:pt x="69975" y="31969"/>
                        <a:pt x="69877" y="30843"/>
                      </a:cubicBezTo>
                      <a:cubicBezTo>
                        <a:pt x="69840" y="30536"/>
                        <a:pt x="69791" y="30243"/>
                        <a:pt x="69754" y="29998"/>
                      </a:cubicBezTo>
                      <a:cubicBezTo>
                        <a:pt x="69718" y="29802"/>
                        <a:pt x="69693" y="29618"/>
                        <a:pt x="69669" y="29471"/>
                      </a:cubicBezTo>
                      <a:cubicBezTo>
                        <a:pt x="69656" y="29288"/>
                        <a:pt x="69669" y="29043"/>
                        <a:pt x="69693" y="28786"/>
                      </a:cubicBezTo>
                      <a:cubicBezTo>
                        <a:pt x="69705" y="28492"/>
                        <a:pt x="69730" y="28124"/>
                        <a:pt x="69718" y="27745"/>
                      </a:cubicBezTo>
                      <a:cubicBezTo>
                        <a:pt x="69705" y="27194"/>
                        <a:pt x="69632" y="26704"/>
                        <a:pt x="69546" y="26263"/>
                      </a:cubicBezTo>
                      <a:cubicBezTo>
                        <a:pt x="69485" y="25908"/>
                        <a:pt x="69448" y="25590"/>
                        <a:pt x="69448" y="25345"/>
                      </a:cubicBezTo>
                      <a:cubicBezTo>
                        <a:pt x="69448" y="25296"/>
                        <a:pt x="69448" y="25247"/>
                        <a:pt x="69460" y="25186"/>
                      </a:cubicBezTo>
                      <a:cubicBezTo>
                        <a:pt x="69485" y="24574"/>
                        <a:pt x="69571" y="23313"/>
                        <a:pt x="68665" y="22333"/>
                      </a:cubicBezTo>
                      <a:cubicBezTo>
                        <a:pt x="68163" y="21782"/>
                        <a:pt x="67526" y="21574"/>
                        <a:pt x="67220" y="21488"/>
                      </a:cubicBezTo>
                      <a:lnTo>
                        <a:pt x="67195" y="21476"/>
                      </a:lnTo>
                      <a:lnTo>
                        <a:pt x="66363" y="21145"/>
                      </a:lnTo>
                      <a:cubicBezTo>
                        <a:pt x="65934" y="20986"/>
                        <a:pt x="65298" y="20717"/>
                        <a:pt x="64502" y="20717"/>
                      </a:cubicBezTo>
                      <a:lnTo>
                        <a:pt x="64477" y="20717"/>
                      </a:lnTo>
                      <a:cubicBezTo>
                        <a:pt x="64073" y="20717"/>
                        <a:pt x="63730" y="20803"/>
                        <a:pt x="63485" y="20839"/>
                      </a:cubicBezTo>
                      <a:cubicBezTo>
                        <a:pt x="63436" y="20864"/>
                        <a:pt x="63400" y="20864"/>
                        <a:pt x="63339" y="20876"/>
                      </a:cubicBezTo>
                      <a:cubicBezTo>
                        <a:pt x="63277" y="20888"/>
                        <a:pt x="63192" y="20888"/>
                        <a:pt x="63130" y="20900"/>
                      </a:cubicBezTo>
                      <a:cubicBezTo>
                        <a:pt x="62555" y="20962"/>
                        <a:pt x="61367" y="21109"/>
                        <a:pt x="60522" y="22125"/>
                      </a:cubicBezTo>
                      <a:cubicBezTo>
                        <a:pt x="60229" y="22027"/>
                        <a:pt x="59922" y="21917"/>
                        <a:pt x="59604" y="21843"/>
                      </a:cubicBezTo>
                      <a:cubicBezTo>
                        <a:pt x="59482" y="21807"/>
                        <a:pt x="59335" y="21782"/>
                        <a:pt x="59188" y="21733"/>
                      </a:cubicBezTo>
                      <a:lnTo>
                        <a:pt x="59176" y="21733"/>
                      </a:lnTo>
                      <a:cubicBezTo>
                        <a:pt x="58404" y="21537"/>
                        <a:pt x="57461" y="21305"/>
                        <a:pt x="56506" y="21305"/>
                      </a:cubicBezTo>
                      <a:cubicBezTo>
                        <a:pt x="54511" y="21305"/>
                        <a:pt x="53519" y="22394"/>
                        <a:pt x="53115" y="23031"/>
                      </a:cubicBezTo>
                      <a:cubicBezTo>
                        <a:pt x="52956" y="23264"/>
                        <a:pt x="52821" y="23496"/>
                        <a:pt x="52686" y="23704"/>
                      </a:cubicBezTo>
                      <a:cubicBezTo>
                        <a:pt x="52503" y="23533"/>
                        <a:pt x="52294" y="23398"/>
                        <a:pt x="52074" y="23264"/>
                      </a:cubicBezTo>
                      <a:cubicBezTo>
                        <a:pt x="51180" y="22737"/>
                        <a:pt x="50372" y="22725"/>
                        <a:pt x="49772" y="22725"/>
                      </a:cubicBezTo>
                      <a:cubicBezTo>
                        <a:pt x="49307" y="22725"/>
                        <a:pt x="48915" y="22713"/>
                        <a:pt x="48229" y="22419"/>
                      </a:cubicBezTo>
                      <a:cubicBezTo>
                        <a:pt x="47360" y="22051"/>
                        <a:pt x="46760" y="21904"/>
                        <a:pt x="46197" y="21904"/>
                      </a:cubicBezTo>
                      <a:cubicBezTo>
                        <a:pt x="46013" y="21904"/>
                        <a:pt x="45830" y="21917"/>
                        <a:pt x="45658" y="21941"/>
                      </a:cubicBezTo>
                      <a:cubicBezTo>
                        <a:pt x="45462" y="21513"/>
                        <a:pt x="45266" y="21121"/>
                        <a:pt x="45058" y="20741"/>
                      </a:cubicBezTo>
                      <a:cubicBezTo>
                        <a:pt x="44556" y="19762"/>
                        <a:pt x="44079" y="18819"/>
                        <a:pt x="44054" y="18072"/>
                      </a:cubicBezTo>
                      <a:cubicBezTo>
                        <a:pt x="44018" y="17411"/>
                        <a:pt x="44324" y="16591"/>
                        <a:pt x="44666" y="15697"/>
                      </a:cubicBezTo>
                      <a:cubicBezTo>
                        <a:pt x="44838" y="15256"/>
                        <a:pt x="45022" y="14754"/>
                        <a:pt x="45168" y="14252"/>
                      </a:cubicBezTo>
                      <a:cubicBezTo>
                        <a:pt x="45830" y="12060"/>
                        <a:pt x="45756" y="8926"/>
                        <a:pt x="43405" y="7248"/>
                      </a:cubicBezTo>
                      <a:cubicBezTo>
                        <a:pt x="42463" y="6575"/>
                        <a:pt x="41410" y="6367"/>
                        <a:pt x="40638" y="6208"/>
                      </a:cubicBezTo>
                      <a:cubicBezTo>
                        <a:pt x="40271" y="6134"/>
                        <a:pt x="39891" y="6061"/>
                        <a:pt x="39695" y="5963"/>
                      </a:cubicBezTo>
                      <a:cubicBezTo>
                        <a:pt x="39402" y="5828"/>
                        <a:pt x="39034" y="5387"/>
                        <a:pt x="38667" y="4959"/>
                      </a:cubicBezTo>
                      <a:cubicBezTo>
                        <a:pt x="38410" y="4653"/>
                        <a:pt x="38104" y="4285"/>
                        <a:pt x="37749" y="3943"/>
                      </a:cubicBezTo>
                      <a:cubicBezTo>
                        <a:pt x="36659" y="2877"/>
                        <a:pt x="35263" y="2265"/>
                        <a:pt x="33941" y="2265"/>
                      </a:cubicBezTo>
                      <a:cubicBezTo>
                        <a:pt x="32998" y="2265"/>
                        <a:pt x="32141" y="2559"/>
                        <a:pt x="31443" y="3122"/>
                      </a:cubicBezTo>
                      <a:cubicBezTo>
                        <a:pt x="30292" y="4041"/>
                        <a:pt x="29974" y="5314"/>
                        <a:pt x="29753" y="6147"/>
                      </a:cubicBezTo>
                      <a:cubicBezTo>
                        <a:pt x="29729" y="6257"/>
                        <a:pt x="29717" y="6355"/>
                        <a:pt x="29680" y="6453"/>
                      </a:cubicBezTo>
                      <a:cubicBezTo>
                        <a:pt x="29202" y="8204"/>
                        <a:pt x="27733" y="9636"/>
                        <a:pt x="26117" y="9942"/>
                      </a:cubicBezTo>
                      <a:cubicBezTo>
                        <a:pt x="25896" y="9991"/>
                        <a:pt x="25688" y="10003"/>
                        <a:pt x="25468" y="10003"/>
                      </a:cubicBezTo>
                      <a:cubicBezTo>
                        <a:pt x="24060" y="10003"/>
                        <a:pt x="22676" y="9195"/>
                        <a:pt x="22162" y="8057"/>
                      </a:cubicBezTo>
                      <a:cubicBezTo>
                        <a:pt x="21942" y="7567"/>
                        <a:pt x="21819" y="6918"/>
                        <a:pt x="21672" y="6220"/>
                      </a:cubicBezTo>
                      <a:cubicBezTo>
                        <a:pt x="21489" y="5326"/>
                        <a:pt x="21280" y="4285"/>
                        <a:pt x="20791" y="3257"/>
                      </a:cubicBezTo>
                      <a:cubicBezTo>
                        <a:pt x="20019" y="1629"/>
                        <a:pt x="18415" y="392"/>
                        <a:pt x="16701" y="74"/>
                      </a:cubicBezTo>
                      <a:cubicBezTo>
                        <a:pt x="16432" y="25"/>
                        <a:pt x="16150" y="0"/>
                        <a:pt x="15881" y="0"/>
                      </a:cubicBezTo>
                      <a:cubicBezTo>
                        <a:pt x="14803" y="0"/>
                        <a:pt x="13812" y="392"/>
                        <a:pt x="13040" y="1126"/>
                      </a:cubicBezTo>
                      <a:cubicBezTo>
                        <a:pt x="11718" y="2412"/>
                        <a:pt x="11595" y="4114"/>
                        <a:pt x="11510" y="5351"/>
                      </a:cubicBezTo>
                      <a:cubicBezTo>
                        <a:pt x="11497" y="5583"/>
                        <a:pt x="11485" y="5889"/>
                        <a:pt x="11449" y="6122"/>
                      </a:cubicBezTo>
                      <a:cubicBezTo>
                        <a:pt x="11302" y="6134"/>
                        <a:pt x="11142" y="6134"/>
                        <a:pt x="11008" y="6134"/>
                      </a:cubicBezTo>
                      <a:cubicBezTo>
                        <a:pt x="10432" y="6147"/>
                        <a:pt x="9771" y="6171"/>
                        <a:pt x="9110" y="6379"/>
                      </a:cubicBezTo>
                      <a:cubicBezTo>
                        <a:pt x="7947" y="6759"/>
                        <a:pt x="7126" y="7653"/>
                        <a:pt x="6857" y="8816"/>
                      </a:cubicBezTo>
                      <a:cubicBezTo>
                        <a:pt x="6649" y="9771"/>
                        <a:pt x="6906" y="10554"/>
                        <a:pt x="7077" y="11032"/>
                      </a:cubicBezTo>
                      <a:cubicBezTo>
                        <a:pt x="7077" y="11044"/>
                        <a:pt x="7077" y="11044"/>
                        <a:pt x="7090" y="11069"/>
                      </a:cubicBezTo>
                      <a:cubicBezTo>
                        <a:pt x="6979" y="11203"/>
                        <a:pt x="6735" y="11399"/>
                        <a:pt x="6404" y="11571"/>
                      </a:cubicBezTo>
                      <a:cubicBezTo>
                        <a:pt x="6122" y="11693"/>
                        <a:pt x="5792" y="11828"/>
                        <a:pt x="5473" y="11950"/>
                      </a:cubicBezTo>
                      <a:cubicBezTo>
                        <a:pt x="4518" y="12317"/>
                        <a:pt x="3343" y="12758"/>
                        <a:pt x="2363" y="13701"/>
                      </a:cubicBezTo>
                      <a:cubicBezTo>
                        <a:pt x="637" y="15329"/>
                        <a:pt x="0" y="18084"/>
                        <a:pt x="784" y="20705"/>
                      </a:cubicBezTo>
                      <a:cubicBezTo>
                        <a:pt x="833" y="20876"/>
                        <a:pt x="882" y="21047"/>
                        <a:pt x="943" y="21219"/>
                      </a:cubicBezTo>
                      <a:cubicBezTo>
                        <a:pt x="1433" y="22933"/>
                        <a:pt x="2241" y="25810"/>
                        <a:pt x="4935" y="26545"/>
                      </a:cubicBezTo>
                      <a:cubicBezTo>
                        <a:pt x="5314" y="26655"/>
                        <a:pt x="5718" y="26704"/>
                        <a:pt x="6110" y="26704"/>
                      </a:cubicBezTo>
                      <a:cubicBezTo>
                        <a:pt x="7653" y="26704"/>
                        <a:pt x="8914" y="25921"/>
                        <a:pt x="9918" y="25284"/>
                      </a:cubicBezTo>
                      <a:cubicBezTo>
                        <a:pt x="10334" y="25014"/>
                        <a:pt x="10763" y="24757"/>
                        <a:pt x="11069" y="24635"/>
                      </a:cubicBezTo>
                      <a:cubicBezTo>
                        <a:pt x="11191" y="24586"/>
                        <a:pt x="11363" y="24512"/>
                        <a:pt x="11485" y="24488"/>
                      </a:cubicBezTo>
                      <a:cubicBezTo>
                        <a:pt x="11559" y="24525"/>
                        <a:pt x="11681" y="24610"/>
                        <a:pt x="11865" y="24770"/>
                      </a:cubicBezTo>
                      <a:cubicBezTo>
                        <a:pt x="12244" y="25112"/>
                        <a:pt x="12612" y="25492"/>
                        <a:pt x="13016" y="25921"/>
                      </a:cubicBezTo>
                      <a:cubicBezTo>
                        <a:pt x="13738" y="26667"/>
                        <a:pt x="14546" y="27524"/>
                        <a:pt x="15575" y="28198"/>
                      </a:cubicBezTo>
                      <a:cubicBezTo>
                        <a:pt x="16701" y="28957"/>
                        <a:pt x="18036" y="29361"/>
                        <a:pt x="19321" y="29361"/>
                      </a:cubicBezTo>
                      <a:cubicBezTo>
                        <a:pt x="20717" y="29361"/>
                        <a:pt x="21954" y="28896"/>
                        <a:pt x="22884" y="27990"/>
                      </a:cubicBezTo>
                      <a:cubicBezTo>
                        <a:pt x="23386" y="27500"/>
                        <a:pt x="23729" y="26961"/>
                        <a:pt x="23999" y="26520"/>
                      </a:cubicBezTo>
                      <a:cubicBezTo>
                        <a:pt x="24060" y="26423"/>
                        <a:pt x="24121" y="26325"/>
                        <a:pt x="24207" y="26214"/>
                      </a:cubicBezTo>
                      <a:cubicBezTo>
                        <a:pt x="24390" y="26276"/>
                        <a:pt x="24599" y="26361"/>
                        <a:pt x="24770" y="26423"/>
                      </a:cubicBezTo>
                      <a:cubicBezTo>
                        <a:pt x="25492" y="26716"/>
                        <a:pt x="26374" y="27084"/>
                        <a:pt x="27415" y="27084"/>
                      </a:cubicBezTo>
                      <a:cubicBezTo>
                        <a:pt x="27770" y="27084"/>
                        <a:pt x="28100" y="27035"/>
                        <a:pt x="28443" y="26961"/>
                      </a:cubicBezTo>
                      <a:cubicBezTo>
                        <a:pt x="29631" y="26667"/>
                        <a:pt x="30414" y="25921"/>
                        <a:pt x="30978" y="25382"/>
                      </a:cubicBezTo>
                      <a:cubicBezTo>
                        <a:pt x="31137" y="25235"/>
                        <a:pt x="31369" y="25014"/>
                        <a:pt x="31467" y="24941"/>
                      </a:cubicBezTo>
                      <a:cubicBezTo>
                        <a:pt x="31578" y="24953"/>
                        <a:pt x="31798" y="25063"/>
                        <a:pt x="31933" y="25235"/>
                      </a:cubicBezTo>
                      <a:cubicBezTo>
                        <a:pt x="32373" y="25749"/>
                        <a:pt x="32545" y="26692"/>
                        <a:pt x="32655" y="27329"/>
                      </a:cubicBezTo>
                      <a:cubicBezTo>
                        <a:pt x="32900" y="28982"/>
                        <a:pt x="32667" y="31014"/>
                        <a:pt x="31590" y="31614"/>
                      </a:cubicBezTo>
                      <a:cubicBezTo>
                        <a:pt x="31516" y="31663"/>
                        <a:pt x="31455" y="31687"/>
                        <a:pt x="31382" y="31724"/>
                      </a:cubicBezTo>
                      <a:cubicBezTo>
                        <a:pt x="30916" y="31957"/>
                        <a:pt x="30157" y="32336"/>
                        <a:pt x="29594" y="33144"/>
                      </a:cubicBezTo>
                      <a:cubicBezTo>
                        <a:pt x="29166" y="33769"/>
                        <a:pt x="28933" y="34553"/>
                        <a:pt x="28921" y="35446"/>
                      </a:cubicBezTo>
                      <a:cubicBezTo>
                        <a:pt x="28884" y="37871"/>
                        <a:pt x="30231" y="39768"/>
                        <a:pt x="31308" y="41287"/>
                      </a:cubicBezTo>
                      <a:cubicBezTo>
                        <a:pt x="31871" y="42083"/>
                        <a:pt x="32410" y="42854"/>
                        <a:pt x="32692" y="43564"/>
                      </a:cubicBezTo>
                      <a:cubicBezTo>
                        <a:pt x="33059" y="44519"/>
                        <a:pt x="32973" y="45670"/>
                        <a:pt x="32435" y="46735"/>
                      </a:cubicBezTo>
                      <a:cubicBezTo>
                        <a:pt x="31896" y="47813"/>
                        <a:pt x="31027" y="48560"/>
                        <a:pt x="30047" y="48841"/>
                      </a:cubicBezTo>
                      <a:cubicBezTo>
                        <a:pt x="29790" y="48902"/>
                        <a:pt x="29496" y="48976"/>
                        <a:pt x="29190" y="49037"/>
                      </a:cubicBezTo>
                      <a:cubicBezTo>
                        <a:pt x="27464" y="49417"/>
                        <a:pt x="24268" y="50139"/>
                        <a:pt x="23901" y="53286"/>
                      </a:cubicBezTo>
                      <a:cubicBezTo>
                        <a:pt x="23790" y="54278"/>
                        <a:pt x="24048" y="55122"/>
                        <a:pt x="24243" y="55735"/>
                      </a:cubicBezTo>
                      <a:cubicBezTo>
                        <a:pt x="24280" y="55845"/>
                        <a:pt x="24329" y="55967"/>
                        <a:pt x="24354" y="56053"/>
                      </a:cubicBezTo>
                      <a:cubicBezTo>
                        <a:pt x="24146" y="56408"/>
                        <a:pt x="23815" y="56947"/>
                        <a:pt x="23729" y="57694"/>
                      </a:cubicBezTo>
                      <a:cubicBezTo>
                        <a:pt x="23570" y="58832"/>
                        <a:pt x="23913" y="60461"/>
                        <a:pt x="26300" y="61771"/>
                      </a:cubicBezTo>
                      <a:lnTo>
                        <a:pt x="37700" y="67991"/>
                      </a:lnTo>
                      <a:cubicBezTo>
                        <a:pt x="39426" y="68946"/>
                        <a:pt x="41410" y="70011"/>
                        <a:pt x="43638" y="70501"/>
                      </a:cubicBezTo>
                      <a:cubicBezTo>
                        <a:pt x="44630" y="70721"/>
                        <a:pt x="45670" y="70831"/>
                        <a:pt x="46858" y="70831"/>
                      </a:cubicBezTo>
                      <a:cubicBezTo>
                        <a:pt x="48401" y="70831"/>
                        <a:pt x="49895" y="70648"/>
                        <a:pt x="51229" y="70476"/>
                      </a:cubicBezTo>
                      <a:cubicBezTo>
                        <a:pt x="53445" y="70195"/>
                        <a:pt x="55759" y="69913"/>
                        <a:pt x="58025" y="69913"/>
                      </a:cubicBezTo>
                      <a:cubicBezTo>
                        <a:pt x="60216" y="69913"/>
                        <a:pt x="62053" y="70182"/>
                        <a:pt x="63645" y="70733"/>
                      </a:cubicBezTo>
                      <a:cubicBezTo>
                        <a:pt x="64098" y="70905"/>
                        <a:pt x="64612" y="71101"/>
                        <a:pt x="65102" y="71297"/>
                      </a:cubicBezTo>
                      <a:cubicBezTo>
                        <a:pt x="66632" y="71933"/>
                        <a:pt x="68371" y="72631"/>
                        <a:pt x="70269" y="72631"/>
                      </a:cubicBezTo>
                      <a:cubicBezTo>
                        <a:pt x="70918" y="72631"/>
                        <a:pt x="71530" y="72558"/>
                        <a:pt x="72117" y="72386"/>
                      </a:cubicBezTo>
                      <a:cubicBezTo>
                        <a:pt x="73648" y="71982"/>
                        <a:pt x="75938" y="70917"/>
                        <a:pt x="78117" y="66497"/>
                      </a:cubicBezTo>
                      <a:cubicBezTo>
                        <a:pt x="79452" y="63803"/>
                        <a:pt x="80505" y="60975"/>
                        <a:pt x="81264" y="58085"/>
                      </a:cubicBezTo>
                      <a:cubicBezTo>
                        <a:pt x="81815" y="56028"/>
                        <a:pt x="82366" y="53274"/>
                        <a:pt x="81851" y="50470"/>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sp>
          <p:nvSpPr>
            <p:cNvPr id="938" name="Google Shape;938;p33"/>
            <p:cNvSpPr/>
            <p:nvPr/>
          </p:nvSpPr>
          <p:spPr>
            <a:xfrm rot="10620205">
              <a:off x="7646401" y="-577621"/>
              <a:ext cx="3514722" cy="1088935"/>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matchingName="Title only">
  <p:cSld name="Title only">
    <p:spTree>
      <p:nvGrpSpPr>
        <p:cNvPr id="1" name="Shape 322"/>
        <p:cNvGrpSpPr/>
        <p:nvPr/>
      </p:nvGrpSpPr>
      <p:grpSpPr>
        <a:xfrm>
          <a:off x="0" y="0"/>
          <a:ext cx="0" cy="0"/>
          <a:chOff x="0" y="0"/>
          <a:chExt cx="0" cy="0"/>
        </a:xfrm>
      </p:grpSpPr>
      <p:grpSp>
        <p:nvGrpSpPr>
          <p:cNvPr id="39" name="Google Shape;9;p2"/>
          <p:cNvGrpSpPr/>
          <p:nvPr userDrawn="1"/>
        </p:nvGrpSpPr>
        <p:grpSpPr>
          <a:xfrm>
            <a:off x="175578" y="267414"/>
            <a:ext cx="8669178" cy="4547125"/>
            <a:chOff x="232275" y="221325"/>
            <a:chExt cx="8620125" cy="4563850"/>
          </a:xfrm>
        </p:grpSpPr>
        <p:sp>
          <p:nvSpPr>
            <p:cNvPr id="40" name="Google Shape;10;p2"/>
            <p:cNvSpPr/>
            <p:nvPr/>
          </p:nvSpPr>
          <p:spPr>
            <a:xfrm>
              <a:off x="291600" y="358375"/>
              <a:ext cx="8560800" cy="4426800"/>
            </a:xfrm>
            <a:prstGeom prst="roundRect">
              <a:avLst>
                <a:gd name="adj" fmla="val 4381"/>
              </a:avLst>
            </a:prstGeom>
            <a:solidFill>
              <a:schemeClr val="accent4">
                <a:lumMod val="90000"/>
              </a:schemeClr>
            </a:solidFill>
            <a:ln>
              <a:noFill/>
            </a:ln>
            <a:effectLst>
              <a:outerShdw dist="57150" dir="5460000" algn="bl" rotWithShape="0">
                <a:srgbClr val="4A8196">
                  <a:alpha val="33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41" name="Google Shape;11;p2"/>
            <p:cNvSpPr/>
            <p:nvPr/>
          </p:nvSpPr>
          <p:spPr>
            <a:xfrm>
              <a:off x="3512725" y="221325"/>
              <a:ext cx="307500" cy="329700"/>
            </a:xfrm>
            <a:prstGeom prst="round2SameRect">
              <a:avLst>
                <a:gd name="adj1" fmla="val 16667"/>
                <a:gd name="adj2" fmla="val 0"/>
              </a:avLst>
            </a:prstGeom>
            <a:solidFill>
              <a:srgbClr val="8DCEC9"/>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42" name="Google Shape;12;p2"/>
            <p:cNvSpPr/>
            <p:nvPr/>
          </p:nvSpPr>
          <p:spPr>
            <a:xfrm>
              <a:off x="7420850" y="221325"/>
              <a:ext cx="307500" cy="329700"/>
            </a:xfrm>
            <a:prstGeom prst="round2SameRect">
              <a:avLst>
                <a:gd name="adj1" fmla="val 16667"/>
                <a:gd name="adj2" fmla="val 0"/>
              </a:avLst>
            </a:prstGeom>
            <a:solidFill>
              <a:srgbClr val="935638"/>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43" name="Google Shape;13;p2"/>
            <p:cNvSpPr/>
            <p:nvPr/>
          </p:nvSpPr>
          <p:spPr>
            <a:xfrm>
              <a:off x="1402225" y="221325"/>
              <a:ext cx="307500" cy="329700"/>
            </a:xfrm>
            <a:prstGeom prst="round2SameRect">
              <a:avLst>
                <a:gd name="adj1" fmla="val 16667"/>
                <a:gd name="adj2" fmla="val 0"/>
              </a:avLst>
            </a:prstGeom>
            <a:solidFill>
              <a:srgbClr val="8DCEC9"/>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44" name="Google Shape;14;p2"/>
            <p:cNvSpPr/>
            <p:nvPr/>
          </p:nvSpPr>
          <p:spPr>
            <a:xfrm>
              <a:off x="2105725" y="221325"/>
              <a:ext cx="307500" cy="329700"/>
            </a:xfrm>
            <a:prstGeom prst="round2SameRect">
              <a:avLst>
                <a:gd name="adj1" fmla="val 16667"/>
                <a:gd name="adj2" fmla="val 0"/>
              </a:avLst>
            </a:prstGeom>
            <a:solidFill>
              <a:srgbClr val="ED5B4C"/>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45" name="Google Shape;15;p2"/>
            <p:cNvSpPr/>
            <p:nvPr/>
          </p:nvSpPr>
          <p:spPr>
            <a:xfrm>
              <a:off x="2809225" y="221325"/>
              <a:ext cx="307500" cy="329700"/>
            </a:xfrm>
            <a:prstGeom prst="round2SameRect">
              <a:avLst>
                <a:gd name="adj1" fmla="val 16667"/>
                <a:gd name="adj2" fmla="val 0"/>
              </a:avLst>
            </a:prstGeom>
            <a:solidFill>
              <a:srgbClr val="EE8148"/>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46" name="Google Shape;16;p2"/>
            <p:cNvSpPr/>
            <p:nvPr/>
          </p:nvSpPr>
          <p:spPr>
            <a:xfrm>
              <a:off x="500400" y="551125"/>
              <a:ext cx="8143200" cy="4041300"/>
            </a:xfrm>
            <a:prstGeom prst="roundRect">
              <a:avLst>
                <a:gd name="adj" fmla="val 2751"/>
              </a:avLst>
            </a:prstGeom>
            <a:solidFill>
              <a:srgbClr val="FFFFFF"/>
            </a:solidFill>
            <a:ln>
              <a:noFill/>
            </a:ln>
            <a:effectLst>
              <a:outerShdw dist="47625" dir="5460000" algn="bl" rotWithShape="0">
                <a:srgbClr val="000000">
                  <a:alpha val="2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grpSp>
          <p:nvGrpSpPr>
            <p:cNvPr id="47" name="Google Shape;17;p2"/>
            <p:cNvGrpSpPr/>
            <p:nvPr/>
          </p:nvGrpSpPr>
          <p:grpSpPr>
            <a:xfrm>
              <a:off x="232275" y="951957"/>
              <a:ext cx="417113" cy="326311"/>
              <a:chOff x="232275" y="833775"/>
              <a:chExt cx="417113" cy="326311"/>
            </a:xfrm>
          </p:grpSpPr>
          <p:sp>
            <p:nvSpPr>
              <p:cNvPr id="63" name="Google Shape;18;p2"/>
              <p:cNvSpPr/>
              <p:nvPr/>
            </p:nvSpPr>
            <p:spPr>
              <a:xfrm>
                <a:off x="534188" y="833775"/>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64" name="Google Shape;19;p2"/>
              <p:cNvSpPr/>
              <p:nvPr/>
            </p:nvSpPr>
            <p:spPr>
              <a:xfrm>
                <a:off x="232275" y="860025"/>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65" name="Google Shape;20;p2"/>
              <p:cNvSpPr/>
              <p:nvPr/>
            </p:nvSpPr>
            <p:spPr>
              <a:xfrm>
                <a:off x="534188" y="1044886"/>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66" name="Google Shape;21;p2"/>
              <p:cNvSpPr/>
              <p:nvPr/>
            </p:nvSpPr>
            <p:spPr>
              <a:xfrm>
                <a:off x="232275" y="1071092"/>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48" name="Google Shape;22;p2"/>
            <p:cNvGrpSpPr/>
            <p:nvPr/>
          </p:nvGrpSpPr>
          <p:grpSpPr>
            <a:xfrm>
              <a:off x="232275" y="1923049"/>
              <a:ext cx="417113" cy="326311"/>
              <a:chOff x="232275" y="1875237"/>
              <a:chExt cx="417113" cy="326311"/>
            </a:xfrm>
          </p:grpSpPr>
          <p:sp>
            <p:nvSpPr>
              <p:cNvPr id="59" name="Google Shape;23;p2"/>
              <p:cNvSpPr/>
              <p:nvPr/>
            </p:nvSpPr>
            <p:spPr>
              <a:xfrm>
                <a:off x="534188" y="1875237"/>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60" name="Google Shape;24;p2"/>
              <p:cNvSpPr/>
              <p:nvPr/>
            </p:nvSpPr>
            <p:spPr>
              <a:xfrm>
                <a:off x="232275" y="1901479"/>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61" name="Google Shape;25;p2"/>
              <p:cNvSpPr/>
              <p:nvPr/>
            </p:nvSpPr>
            <p:spPr>
              <a:xfrm>
                <a:off x="534188" y="2086349"/>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62" name="Google Shape;26;p2"/>
              <p:cNvSpPr/>
              <p:nvPr/>
            </p:nvSpPr>
            <p:spPr>
              <a:xfrm>
                <a:off x="232275" y="2112546"/>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49" name="Google Shape;27;p2"/>
            <p:cNvGrpSpPr/>
            <p:nvPr/>
          </p:nvGrpSpPr>
          <p:grpSpPr>
            <a:xfrm>
              <a:off x="232275" y="2894140"/>
              <a:ext cx="417113" cy="326311"/>
              <a:chOff x="232275" y="2916700"/>
              <a:chExt cx="417113" cy="326311"/>
            </a:xfrm>
          </p:grpSpPr>
          <p:sp>
            <p:nvSpPr>
              <p:cNvPr id="55" name="Google Shape;28;p2"/>
              <p:cNvSpPr/>
              <p:nvPr/>
            </p:nvSpPr>
            <p:spPr>
              <a:xfrm>
                <a:off x="534188" y="2916700"/>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56" name="Google Shape;29;p2"/>
              <p:cNvSpPr/>
              <p:nvPr/>
            </p:nvSpPr>
            <p:spPr>
              <a:xfrm>
                <a:off x="232275" y="2942934"/>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57" name="Google Shape;30;p2"/>
              <p:cNvSpPr/>
              <p:nvPr/>
            </p:nvSpPr>
            <p:spPr>
              <a:xfrm>
                <a:off x="534188" y="3127811"/>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58" name="Google Shape;31;p2"/>
              <p:cNvSpPr/>
              <p:nvPr/>
            </p:nvSpPr>
            <p:spPr>
              <a:xfrm>
                <a:off x="232275" y="3154000"/>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50" name="Google Shape;32;p2"/>
            <p:cNvGrpSpPr/>
            <p:nvPr/>
          </p:nvGrpSpPr>
          <p:grpSpPr>
            <a:xfrm>
              <a:off x="232275" y="3865232"/>
              <a:ext cx="417113" cy="326311"/>
              <a:chOff x="232275" y="3747050"/>
              <a:chExt cx="417113" cy="326311"/>
            </a:xfrm>
          </p:grpSpPr>
          <p:sp>
            <p:nvSpPr>
              <p:cNvPr id="51" name="Google Shape;33;p2"/>
              <p:cNvSpPr/>
              <p:nvPr/>
            </p:nvSpPr>
            <p:spPr>
              <a:xfrm>
                <a:off x="534188" y="3747050"/>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52" name="Google Shape;34;p2"/>
              <p:cNvSpPr/>
              <p:nvPr/>
            </p:nvSpPr>
            <p:spPr>
              <a:xfrm>
                <a:off x="232275" y="3773284"/>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53" name="Google Shape;35;p2"/>
              <p:cNvSpPr/>
              <p:nvPr/>
            </p:nvSpPr>
            <p:spPr>
              <a:xfrm>
                <a:off x="534188" y="3958161"/>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54" name="Google Shape;36;p2"/>
              <p:cNvSpPr/>
              <p:nvPr/>
            </p:nvSpPr>
            <p:spPr>
              <a:xfrm>
                <a:off x="232275" y="3984350"/>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grpSp>
      </p:grpSp>
      <p:sp>
        <p:nvSpPr>
          <p:cNvPr id="323" name="Google Shape;323;p6"/>
          <p:cNvSpPr txBox="1">
            <a:spLocks noGrp="1"/>
          </p:cNvSpPr>
          <p:nvPr>
            <p:ph type="title"/>
          </p:nvPr>
        </p:nvSpPr>
        <p:spPr>
          <a:xfrm>
            <a:off x="720000" y="445025"/>
            <a:ext cx="7704000" cy="5727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3000"/>
              <a:buNone/>
              <a:defRPr sz="36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345" name="Google Shape;345;p6"/>
          <p:cNvSpPr/>
          <p:nvPr/>
        </p:nvSpPr>
        <p:spPr>
          <a:xfrm rot="6451434" flipH="1">
            <a:off x="348355" y="1627561"/>
            <a:ext cx="200262" cy="308423"/>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58" name="Google Shape;358;p6"/>
          <p:cNvSpPr/>
          <p:nvPr/>
        </p:nvSpPr>
        <p:spPr>
          <a:xfrm rot="4348566">
            <a:off x="6711672" y="4737604"/>
            <a:ext cx="200262" cy="308423"/>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59" name="Google Shape;359;p6"/>
          <p:cNvSpPr/>
          <p:nvPr/>
        </p:nvSpPr>
        <p:spPr>
          <a:xfrm rot="6451434" flipH="1">
            <a:off x="1017672" y="148904"/>
            <a:ext cx="200262" cy="308423"/>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pic>
        <p:nvPicPr>
          <p:cNvPr id="34" name="图片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flipV="1">
            <a:off x="2000250" y="-2000250"/>
            <a:ext cx="5143500" cy="9144000"/>
          </a:xfrm>
          <a:prstGeom prst="rect">
            <a:avLst/>
          </a:prstGeom>
        </p:spPr>
      </p:pic>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559"/>
        <p:cNvGrpSpPr/>
        <p:nvPr/>
      </p:nvGrpSpPr>
      <p:grpSpPr>
        <a:xfrm>
          <a:off x="0" y="0"/>
          <a:ext cx="0" cy="0"/>
          <a:chOff x="0" y="0"/>
          <a:chExt cx="0" cy="0"/>
        </a:xfrm>
      </p:grpSpPr>
      <p:sp>
        <p:nvSpPr>
          <p:cNvPr id="560" name="Google Shape;560;p10"/>
          <p:cNvSpPr txBox="1">
            <a:spLocks noGrp="1"/>
          </p:cNvSpPr>
          <p:nvPr>
            <p:ph type="title"/>
          </p:nvPr>
        </p:nvSpPr>
        <p:spPr>
          <a:xfrm>
            <a:off x="5096575" y="3875225"/>
            <a:ext cx="3334200" cy="724200"/>
          </a:xfrm>
          <a:prstGeom prst="rect">
            <a:avLst/>
          </a:prstGeom>
          <a:ln>
            <a:noFill/>
          </a:ln>
        </p:spPr>
        <p:txBody>
          <a:bodyPr spcFirstLastPara="1" wrap="square" lIns="91425" tIns="91425" rIns="91425" bIns="91425" anchor="ctr" anchorCtr="0">
            <a:noAutofit/>
          </a:bodyPr>
          <a:lstStyle>
            <a:lvl1pPr lvl="0" algn="r" rtl="0">
              <a:lnSpc>
                <a:spcPct val="80000"/>
              </a:lnSpc>
              <a:spcBef>
                <a:spcPts val="0"/>
              </a:spcBef>
              <a:spcAft>
                <a:spcPts val="0"/>
              </a:spcAft>
              <a:buSzPts val="3000"/>
              <a:buNone/>
              <a:defRPr/>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p:txBody>
      </p:sp>
      <p:grpSp>
        <p:nvGrpSpPr>
          <p:cNvPr id="561" name="Google Shape;561;p10"/>
          <p:cNvGrpSpPr/>
          <p:nvPr/>
        </p:nvGrpSpPr>
        <p:grpSpPr>
          <a:xfrm rot="-1685542" flipH="1">
            <a:off x="89509" y="3293631"/>
            <a:ext cx="884473" cy="658969"/>
            <a:chOff x="8054181" y="220421"/>
            <a:chExt cx="884462" cy="658961"/>
          </a:xfrm>
        </p:grpSpPr>
        <p:sp>
          <p:nvSpPr>
            <p:cNvPr id="562" name="Google Shape;562;p10"/>
            <p:cNvSpPr/>
            <p:nvPr/>
          </p:nvSpPr>
          <p:spPr>
            <a:xfrm>
              <a:off x="8054181" y="220421"/>
              <a:ext cx="869711" cy="658961"/>
            </a:xfrm>
            <a:custGeom>
              <a:avLst/>
              <a:gdLst/>
              <a:ahLst/>
              <a:cxnLst/>
              <a:rect l="l" t="t" r="r" b="b"/>
              <a:pathLst>
                <a:path w="5307" h="4021" extrusionOk="0">
                  <a:moveTo>
                    <a:pt x="1428" y="0"/>
                  </a:moveTo>
                  <a:cubicBezTo>
                    <a:pt x="1323" y="0"/>
                    <a:pt x="1218" y="45"/>
                    <a:pt x="1195" y="149"/>
                  </a:cubicBezTo>
                  <a:cubicBezTo>
                    <a:pt x="1123" y="312"/>
                    <a:pt x="1322" y="512"/>
                    <a:pt x="1231" y="675"/>
                  </a:cubicBezTo>
                  <a:cubicBezTo>
                    <a:pt x="1213" y="693"/>
                    <a:pt x="1195" y="711"/>
                    <a:pt x="1141" y="747"/>
                  </a:cubicBezTo>
                  <a:cubicBezTo>
                    <a:pt x="1097" y="766"/>
                    <a:pt x="1050" y="774"/>
                    <a:pt x="1003" y="774"/>
                  </a:cubicBezTo>
                  <a:cubicBezTo>
                    <a:pt x="915" y="774"/>
                    <a:pt x="825" y="746"/>
                    <a:pt x="743" y="711"/>
                  </a:cubicBezTo>
                  <a:cubicBezTo>
                    <a:pt x="598" y="656"/>
                    <a:pt x="471" y="584"/>
                    <a:pt x="326" y="584"/>
                  </a:cubicBezTo>
                  <a:cubicBezTo>
                    <a:pt x="199" y="584"/>
                    <a:pt x="36" y="656"/>
                    <a:pt x="18" y="783"/>
                  </a:cubicBezTo>
                  <a:cubicBezTo>
                    <a:pt x="0" y="892"/>
                    <a:pt x="54" y="982"/>
                    <a:pt x="127" y="1073"/>
                  </a:cubicBezTo>
                  <a:cubicBezTo>
                    <a:pt x="235" y="1218"/>
                    <a:pt x="398" y="1308"/>
                    <a:pt x="561" y="1381"/>
                  </a:cubicBezTo>
                  <a:cubicBezTo>
                    <a:pt x="652" y="1417"/>
                    <a:pt x="779" y="1435"/>
                    <a:pt x="815" y="1562"/>
                  </a:cubicBezTo>
                  <a:cubicBezTo>
                    <a:pt x="851" y="1671"/>
                    <a:pt x="743" y="1779"/>
                    <a:pt x="652" y="1852"/>
                  </a:cubicBezTo>
                  <a:cubicBezTo>
                    <a:pt x="561" y="1924"/>
                    <a:pt x="453" y="2033"/>
                    <a:pt x="471" y="2141"/>
                  </a:cubicBezTo>
                  <a:cubicBezTo>
                    <a:pt x="471" y="2232"/>
                    <a:pt x="561" y="2286"/>
                    <a:pt x="634" y="2304"/>
                  </a:cubicBezTo>
                  <a:cubicBezTo>
                    <a:pt x="652" y="2310"/>
                    <a:pt x="674" y="2312"/>
                    <a:pt x="698" y="2312"/>
                  </a:cubicBezTo>
                  <a:cubicBezTo>
                    <a:pt x="747" y="2312"/>
                    <a:pt x="803" y="2304"/>
                    <a:pt x="851" y="2304"/>
                  </a:cubicBezTo>
                  <a:lnTo>
                    <a:pt x="1539" y="2232"/>
                  </a:lnTo>
                  <a:cubicBezTo>
                    <a:pt x="1666" y="2232"/>
                    <a:pt x="1847" y="2232"/>
                    <a:pt x="1902" y="2377"/>
                  </a:cubicBezTo>
                  <a:cubicBezTo>
                    <a:pt x="1938" y="2504"/>
                    <a:pt x="1829" y="2612"/>
                    <a:pt x="1720" y="2703"/>
                  </a:cubicBezTo>
                  <a:cubicBezTo>
                    <a:pt x="1594" y="2793"/>
                    <a:pt x="1485" y="2920"/>
                    <a:pt x="1539" y="3047"/>
                  </a:cubicBezTo>
                  <a:cubicBezTo>
                    <a:pt x="1557" y="3101"/>
                    <a:pt x="1576" y="3119"/>
                    <a:pt x="1630" y="3137"/>
                  </a:cubicBezTo>
                  <a:cubicBezTo>
                    <a:pt x="1693" y="3183"/>
                    <a:pt x="1770" y="3201"/>
                    <a:pt x="1852" y="3201"/>
                  </a:cubicBezTo>
                  <a:cubicBezTo>
                    <a:pt x="1933" y="3201"/>
                    <a:pt x="2019" y="3183"/>
                    <a:pt x="2101" y="3156"/>
                  </a:cubicBezTo>
                  <a:cubicBezTo>
                    <a:pt x="2391" y="3101"/>
                    <a:pt x="2680" y="3011"/>
                    <a:pt x="2988" y="2974"/>
                  </a:cubicBezTo>
                  <a:cubicBezTo>
                    <a:pt x="3115" y="2974"/>
                    <a:pt x="3278" y="3011"/>
                    <a:pt x="3314" y="3137"/>
                  </a:cubicBezTo>
                  <a:cubicBezTo>
                    <a:pt x="3368" y="3282"/>
                    <a:pt x="3224" y="3391"/>
                    <a:pt x="3097" y="3463"/>
                  </a:cubicBezTo>
                  <a:cubicBezTo>
                    <a:pt x="2952" y="3518"/>
                    <a:pt x="2807" y="3608"/>
                    <a:pt x="2807" y="3753"/>
                  </a:cubicBezTo>
                  <a:cubicBezTo>
                    <a:pt x="2807" y="3862"/>
                    <a:pt x="2898" y="3952"/>
                    <a:pt x="2988" y="4007"/>
                  </a:cubicBezTo>
                  <a:cubicBezTo>
                    <a:pt x="3033" y="4016"/>
                    <a:pt x="3083" y="4020"/>
                    <a:pt x="3135" y="4020"/>
                  </a:cubicBezTo>
                  <a:cubicBezTo>
                    <a:pt x="3187" y="4020"/>
                    <a:pt x="3242" y="4016"/>
                    <a:pt x="3296" y="4007"/>
                  </a:cubicBezTo>
                  <a:cubicBezTo>
                    <a:pt x="3839" y="3880"/>
                    <a:pt x="4383" y="3590"/>
                    <a:pt x="4944" y="3391"/>
                  </a:cubicBezTo>
                  <a:cubicBezTo>
                    <a:pt x="5306" y="3210"/>
                    <a:pt x="5234" y="2413"/>
                    <a:pt x="5197" y="2069"/>
                  </a:cubicBezTo>
                  <a:cubicBezTo>
                    <a:pt x="5179" y="1960"/>
                    <a:pt x="5143" y="1834"/>
                    <a:pt x="5053" y="1743"/>
                  </a:cubicBezTo>
                  <a:cubicBezTo>
                    <a:pt x="4995" y="1685"/>
                    <a:pt x="4915" y="1642"/>
                    <a:pt x="4841" y="1642"/>
                  </a:cubicBezTo>
                  <a:cubicBezTo>
                    <a:pt x="4799" y="1642"/>
                    <a:pt x="4759" y="1656"/>
                    <a:pt x="4727" y="1689"/>
                  </a:cubicBezTo>
                  <a:cubicBezTo>
                    <a:pt x="4654" y="1761"/>
                    <a:pt x="4654" y="1870"/>
                    <a:pt x="4600" y="1960"/>
                  </a:cubicBezTo>
                  <a:cubicBezTo>
                    <a:pt x="4569" y="2039"/>
                    <a:pt x="4497" y="2130"/>
                    <a:pt x="4419" y="2130"/>
                  </a:cubicBezTo>
                  <a:cubicBezTo>
                    <a:pt x="4407" y="2130"/>
                    <a:pt x="4395" y="2128"/>
                    <a:pt x="4383" y="2123"/>
                  </a:cubicBezTo>
                  <a:cubicBezTo>
                    <a:pt x="4328" y="2105"/>
                    <a:pt x="4310" y="2033"/>
                    <a:pt x="4292" y="1960"/>
                  </a:cubicBezTo>
                  <a:cubicBezTo>
                    <a:pt x="4256" y="1761"/>
                    <a:pt x="4256" y="1580"/>
                    <a:pt x="4256" y="1381"/>
                  </a:cubicBezTo>
                  <a:cubicBezTo>
                    <a:pt x="4256" y="1164"/>
                    <a:pt x="4201" y="964"/>
                    <a:pt x="4057" y="838"/>
                  </a:cubicBezTo>
                  <a:cubicBezTo>
                    <a:pt x="4008" y="776"/>
                    <a:pt x="3925" y="732"/>
                    <a:pt x="3849" y="732"/>
                  </a:cubicBezTo>
                  <a:cubicBezTo>
                    <a:pt x="3813" y="732"/>
                    <a:pt x="3778" y="742"/>
                    <a:pt x="3749" y="765"/>
                  </a:cubicBezTo>
                  <a:cubicBezTo>
                    <a:pt x="3604" y="838"/>
                    <a:pt x="3640" y="1019"/>
                    <a:pt x="3640" y="1164"/>
                  </a:cubicBezTo>
                  <a:cubicBezTo>
                    <a:pt x="3640" y="1254"/>
                    <a:pt x="3622" y="1345"/>
                    <a:pt x="3550" y="1417"/>
                  </a:cubicBezTo>
                  <a:cubicBezTo>
                    <a:pt x="3497" y="1456"/>
                    <a:pt x="3436" y="1486"/>
                    <a:pt x="3371" y="1486"/>
                  </a:cubicBezTo>
                  <a:cubicBezTo>
                    <a:pt x="3347" y="1486"/>
                    <a:pt x="3321" y="1481"/>
                    <a:pt x="3296" y="1471"/>
                  </a:cubicBezTo>
                  <a:cubicBezTo>
                    <a:pt x="3187" y="1417"/>
                    <a:pt x="3169" y="1290"/>
                    <a:pt x="3133" y="1145"/>
                  </a:cubicBezTo>
                  <a:cubicBezTo>
                    <a:pt x="3133" y="946"/>
                    <a:pt x="3097" y="765"/>
                    <a:pt x="3042" y="584"/>
                  </a:cubicBezTo>
                  <a:cubicBezTo>
                    <a:pt x="3024" y="421"/>
                    <a:pt x="2952" y="258"/>
                    <a:pt x="2843" y="167"/>
                  </a:cubicBezTo>
                  <a:cubicBezTo>
                    <a:pt x="2795" y="128"/>
                    <a:pt x="2723" y="105"/>
                    <a:pt x="2652" y="105"/>
                  </a:cubicBezTo>
                  <a:cubicBezTo>
                    <a:pt x="2562" y="105"/>
                    <a:pt x="2475" y="141"/>
                    <a:pt x="2445" y="222"/>
                  </a:cubicBezTo>
                  <a:cubicBezTo>
                    <a:pt x="2391" y="330"/>
                    <a:pt x="2409" y="439"/>
                    <a:pt x="2445" y="566"/>
                  </a:cubicBezTo>
                  <a:cubicBezTo>
                    <a:pt x="2463" y="675"/>
                    <a:pt x="2463" y="801"/>
                    <a:pt x="2354" y="856"/>
                  </a:cubicBezTo>
                  <a:cubicBezTo>
                    <a:pt x="2336" y="860"/>
                    <a:pt x="2317" y="862"/>
                    <a:pt x="2297" y="862"/>
                  </a:cubicBezTo>
                  <a:cubicBezTo>
                    <a:pt x="2238" y="862"/>
                    <a:pt x="2173" y="842"/>
                    <a:pt x="2119" y="801"/>
                  </a:cubicBezTo>
                  <a:cubicBezTo>
                    <a:pt x="1992" y="711"/>
                    <a:pt x="1938" y="566"/>
                    <a:pt x="1865" y="421"/>
                  </a:cubicBezTo>
                  <a:cubicBezTo>
                    <a:pt x="1811" y="294"/>
                    <a:pt x="1739" y="131"/>
                    <a:pt x="1594" y="41"/>
                  </a:cubicBezTo>
                  <a:cubicBezTo>
                    <a:pt x="1548" y="15"/>
                    <a:pt x="1488" y="0"/>
                    <a:pt x="14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63" name="Google Shape;563;p10"/>
            <p:cNvSpPr/>
            <p:nvPr/>
          </p:nvSpPr>
          <p:spPr>
            <a:xfrm>
              <a:off x="8261818" y="419864"/>
              <a:ext cx="676824" cy="415764"/>
            </a:xfrm>
            <a:custGeom>
              <a:avLst/>
              <a:gdLst/>
              <a:ahLst/>
              <a:cxnLst/>
              <a:rect l="l" t="t" r="r" b="b"/>
              <a:pathLst>
                <a:path w="4130" h="2537" fill="none" extrusionOk="0">
                  <a:moveTo>
                    <a:pt x="4130" y="2536"/>
                  </a:moveTo>
                  <a:cubicBezTo>
                    <a:pt x="2916" y="1450"/>
                    <a:pt x="1504" y="580"/>
                    <a:pt x="1" y="1"/>
                  </a:cubicBezTo>
                </a:path>
              </a:pathLst>
            </a:custGeom>
            <a:noFill/>
            <a:ln w="27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564" name="Google Shape;564;p10"/>
          <p:cNvSpPr/>
          <p:nvPr/>
        </p:nvSpPr>
        <p:spPr>
          <a:xfrm rot="-1685475">
            <a:off x="379334" y="4416903"/>
            <a:ext cx="304817" cy="199770"/>
          </a:xfrm>
          <a:custGeom>
            <a:avLst/>
            <a:gdLst/>
            <a:ahLst/>
            <a:cxnLst/>
            <a:rect l="l" t="t" r="r" b="b"/>
            <a:pathLst>
              <a:path w="1860" h="1219" extrusionOk="0">
                <a:moveTo>
                  <a:pt x="1456" y="1"/>
                </a:moveTo>
                <a:cubicBezTo>
                  <a:pt x="1240" y="1"/>
                  <a:pt x="976" y="79"/>
                  <a:pt x="870" y="132"/>
                </a:cubicBezTo>
                <a:cubicBezTo>
                  <a:pt x="616" y="259"/>
                  <a:pt x="381" y="476"/>
                  <a:pt x="236" y="675"/>
                </a:cubicBezTo>
                <a:cubicBezTo>
                  <a:pt x="91" y="838"/>
                  <a:pt x="19" y="1056"/>
                  <a:pt x="1" y="1219"/>
                </a:cubicBezTo>
                <a:cubicBezTo>
                  <a:pt x="200" y="1110"/>
                  <a:pt x="417" y="1038"/>
                  <a:pt x="616" y="965"/>
                </a:cubicBezTo>
                <a:cubicBezTo>
                  <a:pt x="906" y="875"/>
                  <a:pt x="1196" y="802"/>
                  <a:pt x="1449" y="675"/>
                </a:cubicBezTo>
                <a:cubicBezTo>
                  <a:pt x="1594" y="603"/>
                  <a:pt x="1703" y="513"/>
                  <a:pt x="1739" y="386"/>
                </a:cubicBezTo>
                <a:cubicBezTo>
                  <a:pt x="1860" y="88"/>
                  <a:pt x="1685" y="1"/>
                  <a:pt x="145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565" name="Google Shape;565;p10"/>
          <p:cNvGrpSpPr/>
          <p:nvPr/>
        </p:nvGrpSpPr>
        <p:grpSpPr>
          <a:xfrm rot="4896636">
            <a:off x="990453" y="4300754"/>
            <a:ext cx="638154" cy="597345"/>
            <a:chOff x="1337242" y="-1974437"/>
            <a:chExt cx="638153" cy="597345"/>
          </a:xfrm>
        </p:grpSpPr>
        <p:sp>
          <p:nvSpPr>
            <p:cNvPr id="566" name="Google Shape;566;p10"/>
            <p:cNvSpPr/>
            <p:nvPr/>
          </p:nvSpPr>
          <p:spPr>
            <a:xfrm>
              <a:off x="1449992" y="-1680599"/>
              <a:ext cx="95214" cy="209439"/>
            </a:xfrm>
            <a:custGeom>
              <a:avLst/>
              <a:gdLst/>
              <a:ahLst/>
              <a:cxnLst/>
              <a:rect l="l" t="t" r="r" b="b"/>
              <a:pathLst>
                <a:path w="581" h="1278" extrusionOk="0">
                  <a:moveTo>
                    <a:pt x="200" y="0"/>
                  </a:moveTo>
                  <a:cubicBezTo>
                    <a:pt x="127" y="18"/>
                    <a:pt x="73" y="91"/>
                    <a:pt x="55" y="127"/>
                  </a:cubicBezTo>
                  <a:cubicBezTo>
                    <a:pt x="1" y="235"/>
                    <a:pt x="1" y="344"/>
                    <a:pt x="1" y="453"/>
                  </a:cubicBezTo>
                  <a:cubicBezTo>
                    <a:pt x="1" y="616"/>
                    <a:pt x="73" y="779"/>
                    <a:pt x="145" y="924"/>
                  </a:cubicBezTo>
                  <a:cubicBezTo>
                    <a:pt x="162" y="989"/>
                    <a:pt x="312" y="1278"/>
                    <a:pt x="448" y="1278"/>
                  </a:cubicBezTo>
                  <a:cubicBezTo>
                    <a:pt x="462" y="1278"/>
                    <a:pt x="476" y="1274"/>
                    <a:pt x="489" y="1268"/>
                  </a:cubicBezTo>
                  <a:cubicBezTo>
                    <a:pt x="580" y="1231"/>
                    <a:pt x="580" y="742"/>
                    <a:pt x="580" y="652"/>
                  </a:cubicBezTo>
                  <a:cubicBezTo>
                    <a:pt x="580" y="453"/>
                    <a:pt x="508" y="254"/>
                    <a:pt x="381" y="91"/>
                  </a:cubicBezTo>
                  <a:cubicBezTo>
                    <a:pt x="326" y="54"/>
                    <a:pt x="254" y="0"/>
                    <a:pt x="20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67" name="Google Shape;567;p10"/>
            <p:cNvSpPr/>
            <p:nvPr/>
          </p:nvSpPr>
          <p:spPr>
            <a:xfrm>
              <a:off x="1530130" y="-1471159"/>
              <a:ext cx="178301" cy="94067"/>
            </a:xfrm>
            <a:custGeom>
              <a:avLst/>
              <a:gdLst/>
              <a:ahLst/>
              <a:cxnLst/>
              <a:rect l="l" t="t" r="r" b="b"/>
              <a:pathLst>
                <a:path w="1088" h="574" extrusionOk="0">
                  <a:moveTo>
                    <a:pt x="271" y="1"/>
                  </a:moveTo>
                  <a:cubicBezTo>
                    <a:pt x="146" y="1"/>
                    <a:pt x="36" y="20"/>
                    <a:pt x="19" y="80"/>
                  </a:cubicBezTo>
                  <a:cubicBezTo>
                    <a:pt x="0" y="189"/>
                    <a:pt x="345" y="424"/>
                    <a:pt x="417" y="461"/>
                  </a:cubicBezTo>
                  <a:cubicBezTo>
                    <a:pt x="508" y="515"/>
                    <a:pt x="616" y="533"/>
                    <a:pt x="689" y="551"/>
                  </a:cubicBezTo>
                  <a:cubicBezTo>
                    <a:pt x="738" y="565"/>
                    <a:pt x="787" y="574"/>
                    <a:pt x="833" y="574"/>
                  </a:cubicBezTo>
                  <a:cubicBezTo>
                    <a:pt x="905" y="574"/>
                    <a:pt x="970" y="552"/>
                    <a:pt x="1015" y="497"/>
                  </a:cubicBezTo>
                  <a:cubicBezTo>
                    <a:pt x="1087" y="406"/>
                    <a:pt x="1051" y="243"/>
                    <a:pt x="960" y="171"/>
                  </a:cubicBezTo>
                  <a:cubicBezTo>
                    <a:pt x="870" y="80"/>
                    <a:pt x="761" y="62"/>
                    <a:pt x="634" y="44"/>
                  </a:cubicBezTo>
                  <a:cubicBezTo>
                    <a:pt x="568" y="25"/>
                    <a:pt x="410" y="1"/>
                    <a:pt x="2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68" name="Google Shape;568;p10"/>
            <p:cNvSpPr/>
            <p:nvPr/>
          </p:nvSpPr>
          <p:spPr>
            <a:xfrm>
              <a:off x="1337242" y="-1603575"/>
              <a:ext cx="344476" cy="178301"/>
            </a:xfrm>
            <a:custGeom>
              <a:avLst/>
              <a:gdLst/>
              <a:ahLst/>
              <a:cxnLst/>
              <a:rect l="l" t="t" r="r" b="b"/>
              <a:pathLst>
                <a:path w="2102" h="1088" fill="none" extrusionOk="0">
                  <a:moveTo>
                    <a:pt x="0" y="1087"/>
                  </a:moveTo>
                  <a:cubicBezTo>
                    <a:pt x="815" y="1069"/>
                    <a:pt x="1630" y="671"/>
                    <a:pt x="2101"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69" name="Google Shape;569;p10"/>
            <p:cNvSpPr/>
            <p:nvPr/>
          </p:nvSpPr>
          <p:spPr>
            <a:xfrm>
              <a:off x="1619118" y="-1873650"/>
              <a:ext cx="62602" cy="279252"/>
            </a:xfrm>
            <a:custGeom>
              <a:avLst/>
              <a:gdLst/>
              <a:ahLst/>
              <a:cxnLst/>
              <a:rect l="l" t="t" r="r" b="b"/>
              <a:pathLst>
                <a:path w="382" h="1704" fill="none" extrusionOk="0">
                  <a:moveTo>
                    <a:pt x="254" y="1"/>
                  </a:moveTo>
                  <a:cubicBezTo>
                    <a:pt x="109" y="164"/>
                    <a:pt x="73" y="363"/>
                    <a:pt x="37" y="562"/>
                  </a:cubicBezTo>
                  <a:cubicBezTo>
                    <a:pt x="1" y="979"/>
                    <a:pt x="91" y="1432"/>
                    <a:pt x="381" y="1703"/>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70" name="Google Shape;570;p10"/>
            <p:cNvSpPr/>
            <p:nvPr/>
          </p:nvSpPr>
          <p:spPr>
            <a:xfrm>
              <a:off x="1678443" y="-1790563"/>
              <a:ext cx="65552" cy="193215"/>
            </a:xfrm>
            <a:custGeom>
              <a:avLst/>
              <a:gdLst/>
              <a:ahLst/>
              <a:cxnLst/>
              <a:rect l="l" t="t" r="r" b="b"/>
              <a:pathLst>
                <a:path w="400" h="1179" fill="none" extrusionOk="0">
                  <a:moveTo>
                    <a:pt x="399" y="1"/>
                  </a:moveTo>
                  <a:cubicBezTo>
                    <a:pt x="164" y="327"/>
                    <a:pt x="19" y="762"/>
                    <a:pt x="1" y="1178"/>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71" name="Google Shape;571;p10"/>
            <p:cNvSpPr/>
            <p:nvPr/>
          </p:nvSpPr>
          <p:spPr>
            <a:xfrm>
              <a:off x="1678443" y="-1606525"/>
              <a:ext cx="207964" cy="44739"/>
            </a:xfrm>
            <a:custGeom>
              <a:avLst/>
              <a:gdLst/>
              <a:ahLst/>
              <a:cxnLst/>
              <a:rect l="l" t="t" r="r" b="b"/>
              <a:pathLst>
                <a:path w="1269" h="273" fill="none" extrusionOk="0">
                  <a:moveTo>
                    <a:pt x="1" y="1"/>
                  </a:moveTo>
                  <a:cubicBezTo>
                    <a:pt x="19" y="55"/>
                    <a:pt x="91" y="91"/>
                    <a:pt x="128" y="109"/>
                  </a:cubicBezTo>
                  <a:cubicBezTo>
                    <a:pt x="472" y="272"/>
                    <a:pt x="906" y="272"/>
                    <a:pt x="1269" y="109"/>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72" name="Google Shape;572;p10"/>
            <p:cNvSpPr/>
            <p:nvPr/>
          </p:nvSpPr>
          <p:spPr>
            <a:xfrm>
              <a:off x="1681557" y="-1713375"/>
              <a:ext cx="157325" cy="109963"/>
            </a:xfrm>
            <a:custGeom>
              <a:avLst/>
              <a:gdLst/>
              <a:ahLst/>
              <a:cxnLst/>
              <a:rect l="l" t="t" r="r" b="b"/>
              <a:pathLst>
                <a:path w="960" h="671" fill="none" extrusionOk="0">
                  <a:moveTo>
                    <a:pt x="0" y="671"/>
                  </a:moveTo>
                  <a:cubicBezTo>
                    <a:pt x="380" y="562"/>
                    <a:pt x="706" y="327"/>
                    <a:pt x="960"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73" name="Google Shape;573;p10"/>
            <p:cNvSpPr/>
            <p:nvPr/>
          </p:nvSpPr>
          <p:spPr>
            <a:xfrm>
              <a:off x="1805943" y="-1806295"/>
              <a:ext cx="113077" cy="103244"/>
            </a:xfrm>
            <a:custGeom>
              <a:avLst/>
              <a:gdLst/>
              <a:ahLst/>
              <a:cxnLst/>
              <a:rect l="l" t="t" r="r" b="b"/>
              <a:pathLst>
                <a:path w="690" h="630" extrusionOk="0">
                  <a:moveTo>
                    <a:pt x="389" y="0"/>
                  </a:moveTo>
                  <a:cubicBezTo>
                    <a:pt x="201" y="0"/>
                    <a:pt x="1" y="164"/>
                    <a:pt x="38" y="387"/>
                  </a:cubicBezTo>
                  <a:cubicBezTo>
                    <a:pt x="54" y="528"/>
                    <a:pt x="165" y="629"/>
                    <a:pt x="289" y="629"/>
                  </a:cubicBezTo>
                  <a:cubicBezTo>
                    <a:pt x="308" y="629"/>
                    <a:pt x="327" y="627"/>
                    <a:pt x="346" y="622"/>
                  </a:cubicBezTo>
                  <a:cubicBezTo>
                    <a:pt x="509" y="622"/>
                    <a:pt x="617" y="495"/>
                    <a:pt x="672" y="350"/>
                  </a:cubicBezTo>
                  <a:cubicBezTo>
                    <a:pt x="690" y="260"/>
                    <a:pt x="672" y="169"/>
                    <a:pt x="617" y="115"/>
                  </a:cubicBezTo>
                  <a:cubicBezTo>
                    <a:pt x="560" y="35"/>
                    <a:pt x="476"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74" name="Google Shape;574;p10"/>
            <p:cNvSpPr/>
            <p:nvPr/>
          </p:nvSpPr>
          <p:spPr>
            <a:xfrm>
              <a:off x="1870348" y="-1665030"/>
              <a:ext cx="105047" cy="100295"/>
            </a:xfrm>
            <a:custGeom>
              <a:avLst/>
              <a:gdLst/>
              <a:ahLst/>
              <a:cxnLst/>
              <a:rect l="l" t="t" r="r" b="b"/>
              <a:pathLst>
                <a:path w="641" h="612" extrusionOk="0">
                  <a:moveTo>
                    <a:pt x="358" y="0"/>
                  </a:moveTo>
                  <a:cubicBezTo>
                    <a:pt x="183" y="0"/>
                    <a:pt x="0" y="157"/>
                    <a:pt x="25" y="358"/>
                  </a:cubicBezTo>
                  <a:cubicBezTo>
                    <a:pt x="43" y="485"/>
                    <a:pt x="188" y="611"/>
                    <a:pt x="315" y="611"/>
                  </a:cubicBezTo>
                  <a:cubicBezTo>
                    <a:pt x="460" y="611"/>
                    <a:pt x="587" y="485"/>
                    <a:pt x="623" y="340"/>
                  </a:cubicBezTo>
                  <a:cubicBezTo>
                    <a:pt x="641" y="267"/>
                    <a:pt x="623" y="177"/>
                    <a:pt x="568" y="104"/>
                  </a:cubicBezTo>
                  <a:cubicBezTo>
                    <a:pt x="513" y="32"/>
                    <a:pt x="436" y="0"/>
                    <a:pt x="3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75" name="Google Shape;575;p10"/>
            <p:cNvSpPr/>
            <p:nvPr/>
          </p:nvSpPr>
          <p:spPr>
            <a:xfrm>
              <a:off x="1721872" y="-1873486"/>
              <a:ext cx="105211" cy="100950"/>
            </a:xfrm>
            <a:custGeom>
              <a:avLst/>
              <a:gdLst/>
              <a:ahLst/>
              <a:cxnLst/>
              <a:rect l="l" t="t" r="r" b="b"/>
              <a:pathLst>
                <a:path w="642" h="616" extrusionOk="0">
                  <a:moveTo>
                    <a:pt x="351" y="1"/>
                  </a:moveTo>
                  <a:cubicBezTo>
                    <a:pt x="179" y="1"/>
                    <a:pt x="1" y="152"/>
                    <a:pt x="26" y="362"/>
                  </a:cubicBezTo>
                  <a:cubicBezTo>
                    <a:pt x="44" y="507"/>
                    <a:pt x="189" y="616"/>
                    <a:pt x="315" y="616"/>
                  </a:cubicBezTo>
                  <a:cubicBezTo>
                    <a:pt x="460" y="616"/>
                    <a:pt x="587" y="507"/>
                    <a:pt x="623" y="344"/>
                  </a:cubicBezTo>
                  <a:cubicBezTo>
                    <a:pt x="641" y="272"/>
                    <a:pt x="623" y="181"/>
                    <a:pt x="569" y="109"/>
                  </a:cubicBezTo>
                  <a:cubicBezTo>
                    <a:pt x="511" y="34"/>
                    <a:pt x="432" y="1"/>
                    <a:pt x="3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76" name="Google Shape;576;p10"/>
            <p:cNvSpPr/>
            <p:nvPr/>
          </p:nvSpPr>
          <p:spPr>
            <a:xfrm>
              <a:off x="1632884" y="-1974437"/>
              <a:ext cx="119960" cy="109963"/>
            </a:xfrm>
            <a:custGeom>
              <a:avLst/>
              <a:gdLst/>
              <a:ahLst/>
              <a:cxnLst/>
              <a:rect l="l" t="t" r="r" b="b"/>
              <a:pathLst>
                <a:path w="732" h="671" extrusionOk="0">
                  <a:moveTo>
                    <a:pt x="398" y="0"/>
                  </a:moveTo>
                  <a:cubicBezTo>
                    <a:pt x="199" y="0"/>
                    <a:pt x="1" y="166"/>
                    <a:pt x="25" y="399"/>
                  </a:cubicBezTo>
                  <a:cubicBezTo>
                    <a:pt x="44" y="543"/>
                    <a:pt x="207" y="670"/>
                    <a:pt x="369" y="670"/>
                  </a:cubicBezTo>
                  <a:cubicBezTo>
                    <a:pt x="514" y="670"/>
                    <a:pt x="659" y="525"/>
                    <a:pt x="695" y="362"/>
                  </a:cubicBezTo>
                  <a:cubicBezTo>
                    <a:pt x="732" y="272"/>
                    <a:pt x="695" y="181"/>
                    <a:pt x="659" y="127"/>
                  </a:cubicBezTo>
                  <a:cubicBezTo>
                    <a:pt x="589" y="39"/>
                    <a:pt x="493" y="0"/>
                    <a:pt x="3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19" name="Google Shape;9;p2"/>
          <p:cNvGrpSpPr/>
          <p:nvPr userDrawn="1"/>
        </p:nvGrpSpPr>
        <p:grpSpPr>
          <a:xfrm>
            <a:off x="-532" y="1"/>
            <a:ext cx="9144532" cy="5143499"/>
            <a:chOff x="232275" y="221325"/>
            <a:chExt cx="8620125" cy="4563850"/>
          </a:xfrm>
        </p:grpSpPr>
        <p:sp>
          <p:nvSpPr>
            <p:cNvPr id="20" name="Google Shape;10;p2"/>
            <p:cNvSpPr/>
            <p:nvPr/>
          </p:nvSpPr>
          <p:spPr>
            <a:xfrm>
              <a:off x="291600" y="358375"/>
              <a:ext cx="8560800" cy="4426800"/>
            </a:xfrm>
            <a:prstGeom prst="roundRect">
              <a:avLst>
                <a:gd name="adj" fmla="val 4381"/>
              </a:avLst>
            </a:prstGeom>
            <a:solidFill>
              <a:schemeClr val="accent4">
                <a:lumMod val="90000"/>
              </a:schemeClr>
            </a:solidFill>
            <a:ln>
              <a:noFill/>
            </a:ln>
            <a:effectLst>
              <a:outerShdw dist="57150" dir="5460000" algn="bl" rotWithShape="0">
                <a:srgbClr val="4A8196">
                  <a:alpha val="33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1" name="Google Shape;11;p2"/>
            <p:cNvSpPr/>
            <p:nvPr/>
          </p:nvSpPr>
          <p:spPr>
            <a:xfrm>
              <a:off x="3512725" y="221325"/>
              <a:ext cx="307500" cy="329700"/>
            </a:xfrm>
            <a:prstGeom prst="round2SameRect">
              <a:avLst>
                <a:gd name="adj1" fmla="val 16667"/>
                <a:gd name="adj2" fmla="val 0"/>
              </a:avLst>
            </a:prstGeom>
            <a:solidFill>
              <a:srgbClr val="8DCEC9"/>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2" name="Google Shape;12;p2"/>
            <p:cNvSpPr/>
            <p:nvPr/>
          </p:nvSpPr>
          <p:spPr>
            <a:xfrm>
              <a:off x="7420850" y="221325"/>
              <a:ext cx="307500" cy="329700"/>
            </a:xfrm>
            <a:prstGeom prst="round2SameRect">
              <a:avLst>
                <a:gd name="adj1" fmla="val 16667"/>
                <a:gd name="adj2" fmla="val 0"/>
              </a:avLst>
            </a:prstGeom>
            <a:solidFill>
              <a:srgbClr val="935638"/>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3" name="Google Shape;13;p2"/>
            <p:cNvSpPr/>
            <p:nvPr/>
          </p:nvSpPr>
          <p:spPr>
            <a:xfrm>
              <a:off x="1402225" y="221325"/>
              <a:ext cx="307500" cy="329700"/>
            </a:xfrm>
            <a:prstGeom prst="round2SameRect">
              <a:avLst>
                <a:gd name="adj1" fmla="val 16667"/>
                <a:gd name="adj2" fmla="val 0"/>
              </a:avLst>
            </a:prstGeom>
            <a:solidFill>
              <a:srgbClr val="8DCEC9"/>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4" name="Google Shape;14;p2"/>
            <p:cNvSpPr/>
            <p:nvPr/>
          </p:nvSpPr>
          <p:spPr>
            <a:xfrm>
              <a:off x="2105725" y="221325"/>
              <a:ext cx="307500" cy="329700"/>
            </a:xfrm>
            <a:prstGeom prst="round2SameRect">
              <a:avLst>
                <a:gd name="adj1" fmla="val 16667"/>
                <a:gd name="adj2" fmla="val 0"/>
              </a:avLst>
            </a:prstGeom>
            <a:solidFill>
              <a:srgbClr val="ED5B4C"/>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5" name="Google Shape;15;p2"/>
            <p:cNvSpPr/>
            <p:nvPr/>
          </p:nvSpPr>
          <p:spPr>
            <a:xfrm>
              <a:off x="2809225" y="221325"/>
              <a:ext cx="307500" cy="329700"/>
            </a:xfrm>
            <a:prstGeom prst="round2SameRect">
              <a:avLst>
                <a:gd name="adj1" fmla="val 16667"/>
                <a:gd name="adj2" fmla="val 0"/>
              </a:avLst>
            </a:prstGeom>
            <a:solidFill>
              <a:srgbClr val="EE8148"/>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26" name="Google Shape;16;p2"/>
            <p:cNvSpPr/>
            <p:nvPr/>
          </p:nvSpPr>
          <p:spPr>
            <a:xfrm>
              <a:off x="500400" y="551125"/>
              <a:ext cx="8143200" cy="4041300"/>
            </a:xfrm>
            <a:prstGeom prst="roundRect">
              <a:avLst>
                <a:gd name="adj" fmla="val 2751"/>
              </a:avLst>
            </a:prstGeom>
            <a:solidFill>
              <a:srgbClr val="FFFFFF"/>
            </a:solidFill>
            <a:ln>
              <a:noFill/>
            </a:ln>
            <a:effectLst>
              <a:outerShdw dist="47625" dir="5460000" algn="bl" rotWithShape="0">
                <a:srgbClr val="000000">
                  <a:alpha val="2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grpSp>
          <p:nvGrpSpPr>
            <p:cNvPr id="27" name="Google Shape;17;p2"/>
            <p:cNvGrpSpPr/>
            <p:nvPr/>
          </p:nvGrpSpPr>
          <p:grpSpPr>
            <a:xfrm>
              <a:off x="232275" y="951957"/>
              <a:ext cx="417113" cy="326311"/>
              <a:chOff x="232275" y="833775"/>
              <a:chExt cx="417113" cy="326311"/>
            </a:xfrm>
          </p:grpSpPr>
          <p:sp>
            <p:nvSpPr>
              <p:cNvPr id="43" name="Google Shape;18;p2"/>
              <p:cNvSpPr/>
              <p:nvPr/>
            </p:nvSpPr>
            <p:spPr>
              <a:xfrm>
                <a:off x="534188" y="833775"/>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44" name="Google Shape;19;p2"/>
              <p:cNvSpPr/>
              <p:nvPr/>
            </p:nvSpPr>
            <p:spPr>
              <a:xfrm>
                <a:off x="232275" y="860025"/>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45" name="Google Shape;20;p2"/>
              <p:cNvSpPr/>
              <p:nvPr/>
            </p:nvSpPr>
            <p:spPr>
              <a:xfrm>
                <a:off x="534188" y="1044886"/>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46" name="Google Shape;21;p2"/>
              <p:cNvSpPr/>
              <p:nvPr/>
            </p:nvSpPr>
            <p:spPr>
              <a:xfrm>
                <a:off x="232275" y="1071092"/>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28" name="Google Shape;22;p2"/>
            <p:cNvGrpSpPr/>
            <p:nvPr/>
          </p:nvGrpSpPr>
          <p:grpSpPr>
            <a:xfrm>
              <a:off x="232275" y="1923049"/>
              <a:ext cx="417113" cy="326311"/>
              <a:chOff x="232275" y="1875237"/>
              <a:chExt cx="417113" cy="326311"/>
            </a:xfrm>
          </p:grpSpPr>
          <p:sp>
            <p:nvSpPr>
              <p:cNvPr id="39" name="Google Shape;23;p2"/>
              <p:cNvSpPr/>
              <p:nvPr/>
            </p:nvSpPr>
            <p:spPr>
              <a:xfrm>
                <a:off x="534188" y="1875237"/>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40" name="Google Shape;24;p2"/>
              <p:cNvSpPr/>
              <p:nvPr/>
            </p:nvSpPr>
            <p:spPr>
              <a:xfrm>
                <a:off x="232275" y="1901479"/>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41" name="Google Shape;25;p2"/>
              <p:cNvSpPr/>
              <p:nvPr/>
            </p:nvSpPr>
            <p:spPr>
              <a:xfrm>
                <a:off x="534188" y="2086349"/>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42" name="Google Shape;26;p2"/>
              <p:cNvSpPr/>
              <p:nvPr/>
            </p:nvSpPr>
            <p:spPr>
              <a:xfrm>
                <a:off x="232275" y="2112546"/>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29" name="Google Shape;27;p2"/>
            <p:cNvGrpSpPr/>
            <p:nvPr/>
          </p:nvGrpSpPr>
          <p:grpSpPr>
            <a:xfrm>
              <a:off x="232275" y="2894140"/>
              <a:ext cx="417113" cy="326311"/>
              <a:chOff x="232275" y="2916700"/>
              <a:chExt cx="417113" cy="326311"/>
            </a:xfrm>
          </p:grpSpPr>
          <p:sp>
            <p:nvSpPr>
              <p:cNvPr id="35" name="Google Shape;28;p2"/>
              <p:cNvSpPr/>
              <p:nvPr/>
            </p:nvSpPr>
            <p:spPr>
              <a:xfrm>
                <a:off x="534188" y="2916700"/>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36" name="Google Shape;29;p2"/>
              <p:cNvSpPr/>
              <p:nvPr/>
            </p:nvSpPr>
            <p:spPr>
              <a:xfrm>
                <a:off x="232275" y="2942934"/>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37" name="Google Shape;30;p2"/>
              <p:cNvSpPr/>
              <p:nvPr/>
            </p:nvSpPr>
            <p:spPr>
              <a:xfrm>
                <a:off x="534188" y="3127811"/>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38" name="Google Shape;31;p2"/>
              <p:cNvSpPr/>
              <p:nvPr/>
            </p:nvSpPr>
            <p:spPr>
              <a:xfrm>
                <a:off x="232275" y="3154000"/>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30" name="Google Shape;32;p2"/>
            <p:cNvGrpSpPr/>
            <p:nvPr/>
          </p:nvGrpSpPr>
          <p:grpSpPr>
            <a:xfrm>
              <a:off x="232275" y="3865232"/>
              <a:ext cx="417113" cy="326311"/>
              <a:chOff x="232275" y="3747050"/>
              <a:chExt cx="417113" cy="326311"/>
            </a:xfrm>
          </p:grpSpPr>
          <p:sp>
            <p:nvSpPr>
              <p:cNvPr id="31" name="Google Shape;33;p2"/>
              <p:cNvSpPr/>
              <p:nvPr/>
            </p:nvSpPr>
            <p:spPr>
              <a:xfrm>
                <a:off x="534188" y="3747050"/>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32" name="Google Shape;34;p2"/>
              <p:cNvSpPr/>
              <p:nvPr/>
            </p:nvSpPr>
            <p:spPr>
              <a:xfrm>
                <a:off x="232275" y="3773284"/>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33" name="Google Shape;35;p2"/>
              <p:cNvSpPr/>
              <p:nvPr/>
            </p:nvSpPr>
            <p:spPr>
              <a:xfrm>
                <a:off x="534188" y="3958161"/>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sp>
            <p:nvSpPr>
              <p:cNvPr id="34" name="Google Shape;36;p2"/>
              <p:cNvSpPr/>
              <p:nvPr/>
            </p:nvSpPr>
            <p:spPr>
              <a:xfrm>
                <a:off x="232275" y="3984350"/>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sysClr val="windowText" lastClr="000000"/>
                  </a:solidFill>
                  <a:effectLst/>
                  <a:uLnTx/>
                  <a:uFillTx/>
                </a:endParaRPr>
              </a:p>
            </p:txBody>
          </p:sp>
        </p:grpSp>
      </p:grpSp>
      <p:pic>
        <p:nvPicPr>
          <p:cNvPr id="47" name="图片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flipV="1">
            <a:off x="2000250" y="-2000250"/>
            <a:ext cx="5143500" cy="9144000"/>
          </a:xfrm>
          <a:prstGeom prst="rect">
            <a:avLst/>
          </a:prstGeom>
        </p:spPr>
      </p:pic>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518"/>
        <p:cNvGrpSpPr/>
        <p:nvPr/>
      </p:nvGrpSpPr>
      <p:grpSpPr>
        <a:xfrm>
          <a:off x="0" y="0"/>
          <a:ext cx="0" cy="0"/>
          <a:chOff x="0" y="0"/>
          <a:chExt cx="0" cy="0"/>
        </a:xfrm>
      </p:grpSpPr>
      <p:grpSp>
        <p:nvGrpSpPr>
          <p:cNvPr id="519" name="Google Shape;519;p9"/>
          <p:cNvGrpSpPr/>
          <p:nvPr/>
        </p:nvGrpSpPr>
        <p:grpSpPr>
          <a:xfrm>
            <a:off x="8298939" y="976366"/>
            <a:ext cx="771716" cy="1116355"/>
            <a:chOff x="497350" y="-655197"/>
            <a:chExt cx="771716" cy="1116355"/>
          </a:xfrm>
        </p:grpSpPr>
        <p:sp>
          <p:nvSpPr>
            <p:cNvPr id="520" name="Google Shape;520;p9"/>
            <p:cNvSpPr/>
            <p:nvPr/>
          </p:nvSpPr>
          <p:spPr>
            <a:xfrm>
              <a:off x="642713" y="-655197"/>
              <a:ext cx="127826" cy="358242"/>
            </a:xfrm>
            <a:custGeom>
              <a:avLst/>
              <a:gdLst/>
              <a:ahLst/>
              <a:cxnLst/>
              <a:rect l="l" t="t" r="r" b="b"/>
              <a:pathLst>
                <a:path w="780" h="2186" extrusionOk="0">
                  <a:moveTo>
                    <a:pt x="277" y="1"/>
                  </a:moveTo>
                  <a:cubicBezTo>
                    <a:pt x="262" y="1"/>
                    <a:pt x="248" y="3"/>
                    <a:pt x="236" y="9"/>
                  </a:cubicBezTo>
                  <a:cubicBezTo>
                    <a:pt x="182" y="9"/>
                    <a:pt x="146" y="81"/>
                    <a:pt x="109" y="136"/>
                  </a:cubicBezTo>
                  <a:cubicBezTo>
                    <a:pt x="1" y="371"/>
                    <a:pt x="55" y="643"/>
                    <a:pt x="109" y="896"/>
                  </a:cubicBezTo>
                  <a:cubicBezTo>
                    <a:pt x="182" y="1132"/>
                    <a:pt x="254" y="1367"/>
                    <a:pt x="327" y="1603"/>
                  </a:cubicBezTo>
                  <a:cubicBezTo>
                    <a:pt x="363" y="1765"/>
                    <a:pt x="435" y="2001"/>
                    <a:pt x="544" y="2146"/>
                  </a:cubicBezTo>
                  <a:cubicBezTo>
                    <a:pt x="575" y="2174"/>
                    <a:pt x="601" y="2186"/>
                    <a:pt x="622" y="2186"/>
                  </a:cubicBezTo>
                  <a:cubicBezTo>
                    <a:pt x="725" y="2186"/>
                    <a:pt x="725" y="1907"/>
                    <a:pt x="725" y="1802"/>
                  </a:cubicBezTo>
                  <a:cubicBezTo>
                    <a:pt x="779" y="1403"/>
                    <a:pt x="743" y="987"/>
                    <a:pt x="707" y="606"/>
                  </a:cubicBezTo>
                  <a:cubicBezTo>
                    <a:pt x="653" y="371"/>
                    <a:pt x="598" y="99"/>
                    <a:pt x="363" y="9"/>
                  </a:cubicBezTo>
                  <a:cubicBezTo>
                    <a:pt x="339" y="9"/>
                    <a:pt x="307" y="1"/>
                    <a:pt x="2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21" name="Google Shape;521;p9"/>
            <p:cNvSpPr/>
            <p:nvPr/>
          </p:nvSpPr>
          <p:spPr>
            <a:xfrm>
              <a:off x="802989" y="-419701"/>
              <a:ext cx="151589" cy="335790"/>
            </a:xfrm>
            <a:custGeom>
              <a:avLst/>
              <a:gdLst/>
              <a:ahLst/>
              <a:cxnLst/>
              <a:rect l="l" t="t" r="r" b="b"/>
              <a:pathLst>
                <a:path w="925" h="2049" extrusionOk="0">
                  <a:moveTo>
                    <a:pt x="737" y="1"/>
                  </a:moveTo>
                  <a:cubicBezTo>
                    <a:pt x="639" y="1"/>
                    <a:pt x="559" y="100"/>
                    <a:pt x="526" y="184"/>
                  </a:cubicBezTo>
                  <a:cubicBezTo>
                    <a:pt x="345" y="455"/>
                    <a:pt x="218" y="781"/>
                    <a:pt x="146" y="1089"/>
                  </a:cubicBezTo>
                  <a:cubicBezTo>
                    <a:pt x="91" y="1379"/>
                    <a:pt x="1" y="1741"/>
                    <a:pt x="37" y="2049"/>
                  </a:cubicBezTo>
                  <a:cubicBezTo>
                    <a:pt x="381" y="1614"/>
                    <a:pt x="671" y="1089"/>
                    <a:pt x="852" y="564"/>
                  </a:cubicBezTo>
                  <a:cubicBezTo>
                    <a:pt x="888" y="473"/>
                    <a:pt x="924" y="383"/>
                    <a:pt x="924" y="274"/>
                  </a:cubicBezTo>
                  <a:cubicBezTo>
                    <a:pt x="924" y="166"/>
                    <a:pt x="888" y="21"/>
                    <a:pt x="761" y="3"/>
                  </a:cubicBezTo>
                  <a:cubicBezTo>
                    <a:pt x="753" y="1"/>
                    <a:pt x="745"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22" name="Google Shape;522;p9"/>
            <p:cNvSpPr/>
            <p:nvPr/>
          </p:nvSpPr>
          <p:spPr>
            <a:xfrm>
              <a:off x="944746" y="-189449"/>
              <a:ext cx="146345" cy="362175"/>
            </a:xfrm>
            <a:custGeom>
              <a:avLst/>
              <a:gdLst/>
              <a:ahLst/>
              <a:cxnLst/>
              <a:rect l="l" t="t" r="r" b="b"/>
              <a:pathLst>
                <a:path w="893" h="2210" extrusionOk="0">
                  <a:moveTo>
                    <a:pt x="670" y="0"/>
                  </a:moveTo>
                  <a:cubicBezTo>
                    <a:pt x="654" y="0"/>
                    <a:pt x="637" y="3"/>
                    <a:pt x="621" y="10"/>
                  </a:cubicBezTo>
                  <a:cubicBezTo>
                    <a:pt x="530" y="28"/>
                    <a:pt x="494" y="101"/>
                    <a:pt x="440" y="155"/>
                  </a:cubicBezTo>
                  <a:cubicBezTo>
                    <a:pt x="240" y="499"/>
                    <a:pt x="114" y="879"/>
                    <a:pt x="59" y="1278"/>
                  </a:cubicBezTo>
                  <a:cubicBezTo>
                    <a:pt x="41" y="1477"/>
                    <a:pt x="23" y="1676"/>
                    <a:pt x="23" y="1875"/>
                  </a:cubicBezTo>
                  <a:cubicBezTo>
                    <a:pt x="23" y="1933"/>
                    <a:pt x="0" y="2209"/>
                    <a:pt x="64" y="2209"/>
                  </a:cubicBezTo>
                  <a:cubicBezTo>
                    <a:pt x="80" y="2209"/>
                    <a:pt x="102" y="2191"/>
                    <a:pt x="132" y="2147"/>
                  </a:cubicBezTo>
                  <a:cubicBezTo>
                    <a:pt x="277" y="1912"/>
                    <a:pt x="440" y="1640"/>
                    <a:pt x="584" y="1368"/>
                  </a:cubicBezTo>
                  <a:cubicBezTo>
                    <a:pt x="747" y="1042"/>
                    <a:pt x="892" y="734"/>
                    <a:pt x="892" y="372"/>
                  </a:cubicBezTo>
                  <a:cubicBezTo>
                    <a:pt x="892" y="282"/>
                    <a:pt x="892" y="191"/>
                    <a:pt x="856" y="119"/>
                  </a:cubicBezTo>
                  <a:cubicBezTo>
                    <a:pt x="812" y="60"/>
                    <a:pt x="743" y="0"/>
                    <a:pt x="67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23" name="Google Shape;523;p9"/>
            <p:cNvSpPr/>
            <p:nvPr/>
          </p:nvSpPr>
          <p:spPr>
            <a:xfrm>
              <a:off x="1102728" y="24743"/>
              <a:ext cx="166338" cy="321696"/>
            </a:xfrm>
            <a:custGeom>
              <a:avLst/>
              <a:gdLst/>
              <a:ahLst/>
              <a:cxnLst/>
              <a:rect l="l" t="t" r="r" b="b"/>
              <a:pathLst>
                <a:path w="1015" h="1963" extrusionOk="0">
                  <a:moveTo>
                    <a:pt x="685" y="1"/>
                  </a:moveTo>
                  <a:cubicBezTo>
                    <a:pt x="669" y="1"/>
                    <a:pt x="652" y="3"/>
                    <a:pt x="635" y="7"/>
                  </a:cubicBezTo>
                  <a:cubicBezTo>
                    <a:pt x="526" y="43"/>
                    <a:pt x="453" y="170"/>
                    <a:pt x="417" y="260"/>
                  </a:cubicBezTo>
                  <a:cubicBezTo>
                    <a:pt x="164" y="786"/>
                    <a:pt x="1" y="1383"/>
                    <a:pt x="19" y="1963"/>
                  </a:cubicBezTo>
                  <a:cubicBezTo>
                    <a:pt x="91" y="1927"/>
                    <a:pt x="146" y="1854"/>
                    <a:pt x="182" y="1818"/>
                  </a:cubicBezTo>
                  <a:cubicBezTo>
                    <a:pt x="508" y="1474"/>
                    <a:pt x="725" y="1094"/>
                    <a:pt x="906" y="695"/>
                  </a:cubicBezTo>
                  <a:cubicBezTo>
                    <a:pt x="961" y="532"/>
                    <a:pt x="1015" y="387"/>
                    <a:pt x="979" y="242"/>
                  </a:cubicBezTo>
                  <a:cubicBezTo>
                    <a:pt x="931" y="114"/>
                    <a:pt x="812" y="1"/>
                    <a:pt x="6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24" name="Google Shape;524;p9"/>
            <p:cNvSpPr/>
            <p:nvPr/>
          </p:nvSpPr>
          <p:spPr>
            <a:xfrm>
              <a:off x="497350" y="-288269"/>
              <a:ext cx="335462" cy="237134"/>
            </a:xfrm>
            <a:custGeom>
              <a:avLst/>
              <a:gdLst/>
              <a:ahLst/>
              <a:cxnLst/>
              <a:rect l="l" t="t" r="r" b="b"/>
              <a:pathLst>
                <a:path w="2047" h="1447" extrusionOk="0">
                  <a:moveTo>
                    <a:pt x="285" y="1"/>
                  </a:moveTo>
                  <a:cubicBezTo>
                    <a:pt x="208" y="1"/>
                    <a:pt x="134" y="16"/>
                    <a:pt x="91" y="70"/>
                  </a:cubicBezTo>
                  <a:cubicBezTo>
                    <a:pt x="0" y="160"/>
                    <a:pt x="37" y="287"/>
                    <a:pt x="73" y="396"/>
                  </a:cubicBezTo>
                  <a:cubicBezTo>
                    <a:pt x="163" y="631"/>
                    <a:pt x="399" y="794"/>
                    <a:pt x="616" y="903"/>
                  </a:cubicBezTo>
                  <a:cubicBezTo>
                    <a:pt x="852" y="1011"/>
                    <a:pt x="1087" y="1066"/>
                    <a:pt x="1322" y="1174"/>
                  </a:cubicBezTo>
                  <a:cubicBezTo>
                    <a:pt x="1540" y="1265"/>
                    <a:pt x="1775" y="1428"/>
                    <a:pt x="1992" y="1446"/>
                  </a:cubicBezTo>
                  <a:cubicBezTo>
                    <a:pt x="2047" y="1301"/>
                    <a:pt x="1757" y="1066"/>
                    <a:pt x="1666" y="939"/>
                  </a:cubicBezTo>
                  <a:cubicBezTo>
                    <a:pt x="1503" y="740"/>
                    <a:pt x="1304" y="559"/>
                    <a:pt x="1069" y="378"/>
                  </a:cubicBezTo>
                  <a:cubicBezTo>
                    <a:pt x="870" y="215"/>
                    <a:pt x="670" y="88"/>
                    <a:pt x="435" y="15"/>
                  </a:cubicBezTo>
                  <a:cubicBezTo>
                    <a:pt x="391" y="8"/>
                    <a:pt x="337" y="1"/>
                    <a:pt x="2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25" name="Google Shape;525;p9"/>
            <p:cNvSpPr/>
            <p:nvPr/>
          </p:nvSpPr>
          <p:spPr>
            <a:xfrm>
              <a:off x="604201" y="16222"/>
              <a:ext cx="365125" cy="169944"/>
            </a:xfrm>
            <a:custGeom>
              <a:avLst/>
              <a:gdLst/>
              <a:ahLst/>
              <a:cxnLst/>
              <a:rect l="l" t="t" r="r" b="b"/>
              <a:pathLst>
                <a:path w="2228" h="1037" extrusionOk="0">
                  <a:moveTo>
                    <a:pt x="383" y="0"/>
                  </a:moveTo>
                  <a:cubicBezTo>
                    <a:pt x="272" y="0"/>
                    <a:pt x="163" y="23"/>
                    <a:pt x="73" y="77"/>
                  </a:cubicBezTo>
                  <a:cubicBezTo>
                    <a:pt x="37" y="95"/>
                    <a:pt x="0" y="149"/>
                    <a:pt x="0" y="204"/>
                  </a:cubicBezTo>
                  <a:cubicBezTo>
                    <a:pt x="0" y="240"/>
                    <a:pt x="0" y="258"/>
                    <a:pt x="37" y="294"/>
                  </a:cubicBezTo>
                  <a:cubicBezTo>
                    <a:pt x="127" y="475"/>
                    <a:pt x="308" y="602"/>
                    <a:pt x="489" y="693"/>
                  </a:cubicBezTo>
                  <a:cubicBezTo>
                    <a:pt x="670" y="783"/>
                    <a:pt x="888" y="838"/>
                    <a:pt x="1087" y="874"/>
                  </a:cubicBezTo>
                  <a:cubicBezTo>
                    <a:pt x="1413" y="946"/>
                    <a:pt x="1703" y="983"/>
                    <a:pt x="2029" y="1037"/>
                  </a:cubicBezTo>
                  <a:cubicBezTo>
                    <a:pt x="2065" y="1037"/>
                    <a:pt x="2119" y="1037"/>
                    <a:pt x="2137" y="1019"/>
                  </a:cubicBezTo>
                  <a:cubicBezTo>
                    <a:pt x="2228" y="946"/>
                    <a:pt x="1630" y="494"/>
                    <a:pt x="1540" y="439"/>
                  </a:cubicBezTo>
                  <a:cubicBezTo>
                    <a:pt x="1286" y="294"/>
                    <a:pt x="1014" y="149"/>
                    <a:pt x="707" y="59"/>
                  </a:cubicBezTo>
                  <a:cubicBezTo>
                    <a:pt x="607" y="23"/>
                    <a:pt x="494" y="0"/>
                    <a:pt x="38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26" name="Google Shape;526;p9"/>
            <p:cNvSpPr/>
            <p:nvPr/>
          </p:nvSpPr>
          <p:spPr>
            <a:xfrm>
              <a:off x="808888" y="334478"/>
              <a:ext cx="301867" cy="126679"/>
            </a:xfrm>
            <a:custGeom>
              <a:avLst/>
              <a:gdLst/>
              <a:ahLst/>
              <a:cxnLst/>
              <a:rect l="l" t="t" r="r" b="b"/>
              <a:pathLst>
                <a:path w="1842" h="773" extrusionOk="0">
                  <a:moveTo>
                    <a:pt x="1214" y="0"/>
                  </a:moveTo>
                  <a:cubicBezTo>
                    <a:pt x="943" y="18"/>
                    <a:pt x="671" y="37"/>
                    <a:pt x="399" y="127"/>
                  </a:cubicBezTo>
                  <a:cubicBezTo>
                    <a:pt x="309" y="163"/>
                    <a:pt x="218" y="200"/>
                    <a:pt x="146" y="254"/>
                  </a:cubicBezTo>
                  <a:cubicBezTo>
                    <a:pt x="73" y="290"/>
                    <a:pt x="1" y="381"/>
                    <a:pt x="1" y="471"/>
                  </a:cubicBezTo>
                  <a:cubicBezTo>
                    <a:pt x="1" y="634"/>
                    <a:pt x="146" y="743"/>
                    <a:pt x="309" y="761"/>
                  </a:cubicBezTo>
                  <a:cubicBezTo>
                    <a:pt x="342" y="769"/>
                    <a:pt x="377" y="773"/>
                    <a:pt x="412" y="773"/>
                  </a:cubicBezTo>
                  <a:cubicBezTo>
                    <a:pt x="528" y="773"/>
                    <a:pt x="650" y="734"/>
                    <a:pt x="761" y="707"/>
                  </a:cubicBezTo>
                  <a:cubicBezTo>
                    <a:pt x="1124" y="562"/>
                    <a:pt x="1504" y="435"/>
                    <a:pt x="1757" y="127"/>
                  </a:cubicBezTo>
                  <a:cubicBezTo>
                    <a:pt x="1842" y="29"/>
                    <a:pt x="1751" y="18"/>
                    <a:pt x="1673" y="18"/>
                  </a:cubicBezTo>
                  <a:cubicBezTo>
                    <a:pt x="1650" y="18"/>
                    <a:pt x="1629" y="18"/>
                    <a:pt x="1613" y="18"/>
                  </a:cubicBezTo>
                  <a:cubicBezTo>
                    <a:pt x="1486" y="18"/>
                    <a:pt x="1341" y="0"/>
                    <a:pt x="121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27" name="Google Shape;527;p9"/>
            <p:cNvSpPr/>
            <p:nvPr/>
          </p:nvSpPr>
          <p:spPr>
            <a:xfrm>
              <a:off x="743664" y="-315473"/>
              <a:ext cx="466075" cy="744998"/>
            </a:xfrm>
            <a:custGeom>
              <a:avLst/>
              <a:gdLst/>
              <a:ahLst/>
              <a:cxnLst/>
              <a:rect l="l" t="t" r="r" b="b"/>
              <a:pathLst>
                <a:path w="2844" h="4546" fill="none" extrusionOk="0">
                  <a:moveTo>
                    <a:pt x="2844" y="4546"/>
                  </a:moveTo>
                  <a:cubicBezTo>
                    <a:pt x="1377" y="3441"/>
                    <a:pt x="363" y="1793"/>
                    <a:pt x="0" y="0"/>
                  </a:cubicBezTo>
                </a:path>
              </a:pathLst>
            </a:custGeom>
            <a:noFill/>
            <a:ln w="27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528" name="Google Shape;528;p9"/>
          <p:cNvGrpSpPr/>
          <p:nvPr/>
        </p:nvGrpSpPr>
        <p:grpSpPr>
          <a:xfrm rot="-6931791">
            <a:off x="7684586" y="139520"/>
            <a:ext cx="638181" cy="597371"/>
            <a:chOff x="1337242" y="-1974437"/>
            <a:chExt cx="638153" cy="597345"/>
          </a:xfrm>
        </p:grpSpPr>
        <p:sp>
          <p:nvSpPr>
            <p:cNvPr id="529" name="Google Shape;529;p9"/>
            <p:cNvSpPr/>
            <p:nvPr/>
          </p:nvSpPr>
          <p:spPr>
            <a:xfrm>
              <a:off x="1449992" y="-1680599"/>
              <a:ext cx="95214" cy="209439"/>
            </a:xfrm>
            <a:custGeom>
              <a:avLst/>
              <a:gdLst/>
              <a:ahLst/>
              <a:cxnLst/>
              <a:rect l="l" t="t" r="r" b="b"/>
              <a:pathLst>
                <a:path w="581" h="1278" extrusionOk="0">
                  <a:moveTo>
                    <a:pt x="200" y="0"/>
                  </a:moveTo>
                  <a:cubicBezTo>
                    <a:pt x="127" y="18"/>
                    <a:pt x="73" y="91"/>
                    <a:pt x="55" y="127"/>
                  </a:cubicBezTo>
                  <a:cubicBezTo>
                    <a:pt x="1" y="235"/>
                    <a:pt x="1" y="344"/>
                    <a:pt x="1" y="453"/>
                  </a:cubicBezTo>
                  <a:cubicBezTo>
                    <a:pt x="1" y="616"/>
                    <a:pt x="73" y="779"/>
                    <a:pt x="145" y="924"/>
                  </a:cubicBezTo>
                  <a:cubicBezTo>
                    <a:pt x="162" y="989"/>
                    <a:pt x="312" y="1278"/>
                    <a:pt x="448" y="1278"/>
                  </a:cubicBezTo>
                  <a:cubicBezTo>
                    <a:pt x="462" y="1278"/>
                    <a:pt x="476" y="1274"/>
                    <a:pt x="489" y="1268"/>
                  </a:cubicBezTo>
                  <a:cubicBezTo>
                    <a:pt x="580" y="1231"/>
                    <a:pt x="580" y="742"/>
                    <a:pt x="580" y="652"/>
                  </a:cubicBezTo>
                  <a:cubicBezTo>
                    <a:pt x="580" y="453"/>
                    <a:pt x="508" y="254"/>
                    <a:pt x="381" y="91"/>
                  </a:cubicBezTo>
                  <a:cubicBezTo>
                    <a:pt x="326" y="54"/>
                    <a:pt x="254" y="0"/>
                    <a:pt x="20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30" name="Google Shape;530;p9"/>
            <p:cNvSpPr/>
            <p:nvPr/>
          </p:nvSpPr>
          <p:spPr>
            <a:xfrm>
              <a:off x="1530130" y="-1471159"/>
              <a:ext cx="178301" cy="94067"/>
            </a:xfrm>
            <a:custGeom>
              <a:avLst/>
              <a:gdLst/>
              <a:ahLst/>
              <a:cxnLst/>
              <a:rect l="l" t="t" r="r" b="b"/>
              <a:pathLst>
                <a:path w="1088" h="574" extrusionOk="0">
                  <a:moveTo>
                    <a:pt x="271" y="1"/>
                  </a:moveTo>
                  <a:cubicBezTo>
                    <a:pt x="146" y="1"/>
                    <a:pt x="36" y="20"/>
                    <a:pt x="19" y="80"/>
                  </a:cubicBezTo>
                  <a:cubicBezTo>
                    <a:pt x="0" y="189"/>
                    <a:pt x="345" y="424"/>
                    <a:pt x="417" y="461"/>
                  </a:cubicBezTo>
                  <a:cubicBezTo>
                    <a:pt x="508" y="515"/>
                    <a:pt x="616" y="533"/>
                    <a:pt x="689" y="551"/>
                  </a:cubicBezTo>
                  <a:cubicBezTo>
                    <a:pt x="738" y="565"/>
                    <a:pt x="787" y="574"/>
                    <a:pt x="833" y="574"/>
                  </a:cubicBezTo>
                  <a:cubicBezTo>
                    <a:pt x="905" y="574"/>
                    <a:pt x="970" y="552"/>
                    <a:pt x="1015" y="497"/>
                  </a:cubicBezTo>
                  <a:cubicBezTo>
                    <a:pt x="1087" y="406"/>
                    <a:pt x="1051" y="243"/>
                    <a:pt x="960" y="171"/>
                  </a:cubicBezTo>
                  <a:cubicBezTo>
                    <a:pt x="870" y="80"/>
                    <a:pt x="761" y="62"/>
                    <a:pt x="634" y="44"/>
                  </a:cubicBezTo>
                  <a:cubicBezTo>
                    <a:pt x="568" y="25"/>
                    <a:pt x="410" y="1"/>
                    <a:pt x="2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31" name="Google Shape;531;p9"/>
            <p:cNvSpPr/>
            <p:nvPr/>
          </p:nvSpPr>
          <p:spPr>
            <a:xfrm>
              <a:off x="1337242" y="-1603575"/>
              <a:ext cx="344476" cy="178301"/>
            </a:xfrm>
            <a:custGeom>
              <a:avLst/>
              <a:gdLst/>
              <a:ahLst/>
              <a:cxnLst/>
              <a:rect l="l" t="t" r="r" b="b"/>
              <a:pathLst>
                <a:path w="2102" h="1088" fill="none" extrusionOk="0">
                  <a:moveTo>
                    <a:pt x="0" y="1087"/>
                  </a:moveTo>
                  <a:cubicBezTo>
                    <a:pt x="815" y="1069"/>
                    <a:pt x="1630" y="671"/>
                    <a:pt x="2101"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32" name="Google Shape;532;p9"/>
            <p:cNvSpPr/>
            <p:nvPr/>
          </p:nvSpPr>
          <p:spPr>
            <a:xfrm>
              <a:off x="1619118" y="-1873650"/>
              <a:ext cx="62602" cy="279252"/>
            </a:xfrm>
            <a:custGeom>
              <a:avLst/>
              <a:gdLst/>
              <a:ahLst/>
              <a:cxnLst/>
              <a:rect l="l" t="t" r="r" b="b"/>
              <a:pathLst>
                <a:path w="382" h="1704" fill="none" extrusionOk="0">
                  <a:moveTo>
                    <a:pt x="254" y="1"/>
                  </a:moveTo>
                  <a:cubicBezTo>
                    <a:pt x="109" y="164"/>
                    <a:pt x="73" y="363"/>
                    <a:pt x="37" y="562"/>
                  </a:cubicBezTo>
                  <a:cubicBezTo>
                    <a:pt x="1" y="979"/>
                    <a:pt x="91" y="1432"/>
                    <a:pt x="381" y="1703"/>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33" name="Google Shape;533;p9"/>
            <p:cNvSpPr/>
            <p:nvPr/>
          </p:nvSpPr>
          <p:spPr>
            <a:xfrm>
              <a:off x="1678443" y="-1790563"/>
              <a:ext cx="65552" cy="193215"/>
            </a:xfrm>
            <a:custGeom>
              <a:avLst/>
              <a:gdLst/>
              <a:ahLst/>
              <a:cxnLst/>
              <a:rect l="l" t="t" r="r" b="b"/>
              <a:pathLst>
                <a:path w="400" h="1179" fill="none" extrusionOk="0">
                  <a:moveTo>
                    <a:pt x="399" y="1"/>
                  </a:moveTo>
                  <a:cubicBezTo>
                    <a:pt x="164" y="327"/>
                    <a:pt x="19" y="762"/>
                    <a:pt x="1" y="1178"/>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34" name="Google Shape;534;p9"/>
            <p:cNvSpPr/>
            <p:nvPr/>
          </p:nvSpPr>
          <p:spPr>
            <a:xfrm>
              <a:off x="1678443" y="-1606525"/>
              <a:ext cx="207964" cy="44739"/>
            </a:xfrm>
            <a:custGeom>
              <a:avLst/>
              <a:gdLst/>
              <a:ahLst/>
              <a:cxnLst/>
              <a:rect l="l" t="t" r="r" b="b"/>
              <a:pathLst>
                <a:path w="1269" h="273" fill="none" extrusionOk="0">
                  <a:moveTo>
                    <a:pt x="1" y="1"/>
                  </a:moveTo>
                  <a:cubicBezTo>
                    <a:pt x="19" y="55"/>
                    <a:pt x="91" y="91"/>
                    <a:pt x="128" y="109"/>
                  </a:cubicBezTo>
                  <a:cubicBezTo>
                    <a:pt x="472" y="272"/>
                    <a:pt x="906" y="272"/>
                    <a:pt x="1269" y="109"/>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35" name="Google Shape;535;p9"/>
            <p:cNvSpPr/>
            <p:nvPr/>
          </p:nvSpPr>
          <p:spPr>
            <a:xfrm>
              <a:off x="1681557" y="-1713375"/>
              <a:ext cx="157325" cy="109963"/>
            </a:xfrm>
            <a:custGeom>
              <a:avLst/>
              <a:gdLst/>
              <a:ahLst/>
              <a:cxnLst/>
              <a:rect l="l" t="t" r="r" b="b"/>
              <a:pathLst>
                <a:path w="960" h="671" fill="none" extrusionOk="0">
                  <a:moveTo>
                    <a:pt x="0" y="671"/>
                  </a:moveTo>
                  <a:cubicBezTo>
                    <a:pt x="380" y="562"/>
                    <a:pt x="706" y="327"/>
                    <a:pt x="960"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36" name="Google Shape;536;p9"/>
            <p:cNvSpPr/>
            <p:nvPr/>
          </p:nvSpPr>
          <p:spPr>
            <a:xfrm>
              <a:off x="1805943" y="-1806295"/>
              <a:ext cx="113077" cy="103244"/>
            </a:xfrm>
            <a:custGeom>
              <a:avLst/>
              <a:gdLst/>
              <a:ahLst/>
              <a:cxnLst/>
              <a:rect l="l" t="t" r="r" b="b"/>
              <a:pathLst>
                <a:path w="690" h="630" extrusionOk="0">
                  <a:moveTo>
                    <a:pt x="389" y="0"/>
                  </a:moveTo>
                  <a:cubicBezTo>
                    <a:pt x="201" y="0"/>
                    <a:pt x="1" y="164"/>
                    <a:pt x="38" y="387"/>
                  </a:cubicBezTo>
                  <a:cubicBezTo>
                    <a:pt x="54" y="528"/>
                    <a:pt x="165" y="629"/>
                    <a:pt x="289" y="629"/>
                  </a:cubicBezTo>
                  <a:cubicBezTo>
                    <a:pt x="308" y="629"/>
                    <a:pt x="327" y="627"/>
                    <a:pt x="346" y="622"/>
                  </a:cubicBezTo>
                  <a:cubicBezTo>
                    <a:pt x="509" y="622"/>
                    <a:pt x="617" y="495"/>
                    <a:pt x="672" y="350"/>
                  </a:cubicBezTo>
                  <a:cubicBezTo>
                    <a:pt x="690" y="260"/>
                    <a:pt x="672" y="169"/>
                    <a:pt x="617" y="115"/>
                  </a:cubicBezTo>
                  <a:cubicBezTo>
                    <a:pt x="560" y="35"/>
                    <a:pt x="476"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37" name="Google Shape;537;p9"/>
            <p:cNvSpPr/>
            <p:nvPr/>
          </p:nvSpPr>
          <p:spPr>
            <a:xfrm>
              <a:off x="1870348" y="-1665030"/>
              <a:ext cx="105047" cy="100295"/>
            </a:xfrm>
            <a:custGeom>
              <a:avLst/>
              <a:gdLst/>
              <a:ahLst/>
              <a:cxnLst/>
              <a:rect l="l" t="t" r="r" b="b"/>
              <a:pathLst>
                <a:path w="641" h="612" extrusionOk="0">
                  <a:moveTo>
                    <a:pt x="358" y="0"/>
                  </a:moveTo>
                  <a:cubicBezTo>
                    <a:pt x="183" y="0"/>
                    <a:pt x="0" y="157"/>
                    <a:pt x="25" y="358"/>
                  </a:cubicBezTo>
                  <a:cubicBezTo>
                    <a:pt x="43" y="485"/>
                    <a:pt x="188" y="611"/>
                    <a:pt x="315" y="611"/>
                  </a:cubicBezTo>
                  <a:cubicBezTo>
                    <a:pt x="460" y="611"/>
                    <a:pt x="587" y="485"/>
                    <a:pt x="623" y="340"/>
                  </a:cubicBezTo>
                  <a:cubicBezTo>
                    <a:pt x="641" y="267"/>
                    <a:pt x="623" y="177"/>
                    <a:pt x="568" y="104"/>
                  </a:cubicBezTo>
                  <a:cubicBezTo>
                    <a:pt x="513" y="32"/>
                    <a:pt x="436" y="0"/>
                    <a:pt x="3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38" name="Google Shape;538;p9"/>
            <p:cNvSpPr/>
            <p:nvPr/>
          </p:nvSpPr>
          <p:spPr>
            <a:xfrm>
              <a:off x="1721872" y="-1873486"/>
              <a:ext cx="105211" cy="100950"/>
            </a:xfrm>
            <a:custGeom>
              <a:avLst/>
              <a:gdLst/>
              <a:ahLst/>
              <a:cxnLst/>
              <a:rect l="l" t="t" r="r" b="b"/>
              <a:pathLst>
                <a:path w="642" h="616" extrusionOk="0">
                  <a:moveTo>
                    <a:pt x="351" y="1"/>
                  </a:moveTo>
                  <a:cubicBezTo>
                    <a:pt x="179" y="1"/>
                    <a:pt x="1" y="152"/>
                    <a:pt x="26" y="362"/>
                  </a:cubicBezTo>
                  <a:cubicBezTo>
                    <a:pt x="44" y="507"/>
                    <a:pt x="189" y="616"/>
                    <a:pt x="315" y="616"/>
                  </a:cubicBezTo>
                  <a:cubicBezTo>
                    <a:pt x="460" y="616"/>
                    <a:pt x="587" y="507"/>
                    <a:pt x="623" y="344"/>
                  </a:cubicBezTo>
                  <a:cubicBezTo>
                    <a:pt x="641" y="272"/>
                    <a:pt x="623" y="181"/>
                    <a:pt x="569" y="109"/>
                  </a:cubicBezTo>
                  <a:cubicBezTo>
                    <a:pt x="511" y="34"/>
                    <a:pt x="432" y="1"/>
                    <a:pt x="3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39" name="Google Shape;539;p9"/>
            <p:cNvSpPr/>
            <p:nvPr/>
          </p:nvSpPr>
          <p:spPr>
            <a:xfrm>
              <a:off x="1632884" y="-1974437"/>
              <a:ext cx="119960" cy="109963"/>
            </a:xfrm>
            <a:custGeom>
              <a:avLst/>
              <a:gdLst/>
              <a:ahLst/>
              <a:cxnLst/>
              <a:rect l="l" t="t" r="r" b="b"/>
              <a:pathLst>
                <a:path w="732" h="671" extrusionOk="0">
                  <a:moveTo>
                    <a:pt x="398" y="0"/>
                  </a:moveTo>
                  <a:cubicBezTo>
                    <a:pt x="199" y="0"/>
                    <a:pt x="1" y="166"/>
                    <a:pt x="25" y="399"/>
                  </a:cubicBezTo>
                  <a:cubicBezTo>
                    <a:pt x="44" y="543"/>
                    <a:pt x="207" y="670"/>
                    <a:pt x="369" y="670"/>
                  </a:cubicBezTo>
                  <a:cubicBezTo>
                    <a:pt x="514" y="670"/>
                    <a:pt x="659" y="525"/>
                    <a:pt x="695" y="362"/>
                  </a:cubicBezTo>
                  <a:cubicBezTo>
                    <a:pt x="732" y="272"/>
                    <a:pt x="695" y="181"/>
                    <a:pt x="659" y="127"/>
                  </a:cubicBezTo>
                  <a:cubicBezTo>
                    <a:pt x="589" y="39"/>
                    <a:pt x="493" y="0"/>
                    <a:pt x="3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540" name="Google Shape;540;p9"/>
          <p:cNvGrpSpPr/>
          <p:nvPr/>
        </p:nvGrpSpPr>
        <p:grpSpPr>
          <a:xfrm flipH="1">
            <a:off x="232132" y="108722"/>
            <a:ext cx="884462" cy="658961"/>
            <a:chOff x="8054181" y="220421"/>
            <a:chExt cx="884462" cy="658961"/>
          </a:xfrm>
        </p:grpSpPr>
        <p:sp>
          <p:nvSpPr>
            <p:cNvPr id="541" name="Google Shape;541;p9"/>
            <p:cNvSpPr/>
            <p:nvPr/>
          </p:nvSpPr>
          <p:spPr>
            <a:xfrm>
              <a:off x="8054181" y="220421"/>
              <a:ext cx="869711" cy="658961"/>
            </a:xfrm>
            <a:custGeom>
              <a:avLst/>
              <a:gdLst/>
              <a:ahLst/>
              <a:cxnLst/>
              <a:rect l="l" t="t" r="r" b="b"/>
              <a:pathLst>
                <a:path w="5307" h="4021" extrusionOk="0">
                  <a:moveTo>
                    <a:pt x="1428" y="0"/>
                  </a:moveTo>
                  <a:cubicBezTo>
                    <a:pt x="1323" y="0"/>
                    <a:pt x="1218" y="45"/>
                    <a:pt x="1195" y="149"/>
                  </a:cubicBezTo>
                  <a:cubicBezTo>
                    <a:pt x="1123" y="312"/>
                    <a:pt x="1322" y="512"/>
                    <a:pt x="1231" y="675"/>
                  </a:cubicBezTo>
                  <a:cubicBezTo>
                    <a:pt x="1213" y="693"/>
                    <a:pt x="1195" y="711"/>
                    <a:pt x="1141" y="747"/>
                  </a:cubicBezTo>
                  <a:cubicBezTo>
                    <a:pt x="1097" y="766"/>
                    <a:pt x="1050" y="774"/>
                    <a:pt x="1003" y="774"/>
                  </a:cubicBezTo>
                  <a:cubicBezTo>
                    <a:pt x="915" y="774"/>
                    <a:pt x="825" y="746"/>
                    <a:pt x="743" y="711"/>
                  </a:cubicBezTo>
                  <a:cubicBezTo>
                    <a:pt x="598" y="656"/>
                    <a:pt x="471" y="584"/>
                    <a:pt x="326" y="584"/>
                  </a:cubicBezTo>
                  <a:cubicBezTo>
                    <a:pt x="199" y="584"/>
                    <a:pt x="36" y="656"/>
                    <a:pt x="18" y="783"/>
                  </a:cubicBezTo>
                  <a:cubicBezTo>
                    <a:pt x="0" y="892"/>
                    <a:pt x="54" y="982"/>
                    <a:pt x="127" y="1073"/>
                  </a:cubicBezTo>
                  <a:cubicBezTo>
                    <a:pt x="235" y="1218"/>
                    <a:pt x="398" y="1308"/>
                    <a:pt x="561" y="1381"/>
                  </a:cubicBezTo>
                  <a:cubicBezTo>
                    <a:pt x="652" y="1417"/>
                    <a:pt x="779" y="1435"/>
                    <a:pt x="815" y="1562"/>
                  </a:cubicBezTo>
                  <a:cubicBezTo>
                    <a:pt x="851" y="1671"/>
                    <a:pt x="743" y="1779"/>
                    <a:pt x="652" y="1852"/>
                  </a:cubicBezTo>
                  <a:cubicBezTo>
                    <a:pt x="561" y="1924"/>
                    <a:pt x="453" y="2033"/>
                    <a:pt x="471" y="2141"/>
                  </a:cubicBezTo>
                  <a:cubicBezTo>
                    <a:pt x="471" y="2232"/>
                    <a:pt x="561" y="2286"/>
                    <a:pt x="634" y="2304"/>
                  </a:cubicBezTo>
                  <a:cubicBezTo>
                    <a:pt x="652" y="2310"/>
                    <a:pt x="674" y="2312"/>
                    <a:pt x="698" y="2312"/>
                  </a:cubicBezTo>
                  <a:cubicBezTo>
                    <a:pt x="747" y="2312"/>
                    <a:pt x="803" y="2304"/>
                    <a:pt x="851" y="2304"/>
                  </a:cubicBezTo>
                  <a:lnTo>
                    <a:pt x="1539" y="2232"/>
                  </a:lnTo>
                  <a:cubicBezTo>
                    <a:pt x="1666" y="2232"/>
                    <a:pt x="1847" y="2232"/>
                    <a:pt x="1902" y="2377"/>
                  </a:cubicBezTo>
                  <a:cubicBezTo>
                    <a:pt x="1938" y="2504"/>
                    <a:pt x="1829" y="2612"/>
                    <a:pt x="1720" y="2703"/>
                  </a:cubicBezTo>
                  <a:cubicBezTo>
                    <a:pt x="1594" y="2793"/>
                    <a:pt x="1485" y="2920"/>
                    <a:pt x="1539" y="3047"/>
                  </a:cubicBezTo>
                  <a:cubicBezTo>
                    <a:pt x="1557" y="3101"/>
                    <a:pt x="1576" y="3119"/>
                    <a:pt x="1630" y="3137"/>
                  </a:cubicBezTo>
                  <a:cubicBezTo>
                    <a:pt x="1693" y="3183"/>
                    <a:pt x="1770" y="3201"/>
                    <a:pt x="1852" y="3201"/>
                  </a:cubicBezTo>
                  <a:cubicBezTo>
                    <a:pt x="1933" y="3201"/>
                    <a:pt x="2019" y="3183"/>
                    <a:pt x="2101" y="3156"/>
                  </a:cubicBezTo>
                  <a:cubicBezTo>
                    <a:pt x="2391" y="3101"/>
                    <a:pt x="2680" y="3011"/>
                    <a:pt x="2988" y="2974"/>
                  </a:cubicBezTo>
                  <a:cubicBezTo>
                    <a:pt x="3115" y="2974"/>
                    <a:pt x="3278" y="3011"/>
                    <a:pt x="3314" y="3137"/>
                  </a:cubicBezTo>
                  <a:cubicBezTo>
                    <a:pt x="3368" y="3282"/>
                    <a:pt x="3224" y="3391"/>
                    <a:pt x="3097" y="3463"/>
                  </a:cubicBezTo>
                  <a:cubicBezTo>
                    <a:pt x="2952" y="3518"/>
                    <a:pt x="2807" y="3608"/>
                    <a:pt x="2807" y="3753"/>
                  </a:cubicBezTo>
                  <a:cubicBezTo>
                    <a:pt x="2807" y="3862"/>
                    <a:pt x="2898" y="3952"/>
                    <a:pt x="2988" y="4007"/>
                  </a:cubicBezTo>
                  <a:cubicBezTo>
                    <a:pt x="3033" y="4016"/>
                    <a:pt x="3083" y="4020"/>
                    <a:pt x="3135" y="4020"/>
                  </a:cubicBezTo>
                  <a:cubicBezTo>
                    <a:pt x="3187" y="4020"/>
                    <a:pt x="3242" y="4016"/>
                    <a:pt x="3296" y="4007"/>
                  </a:cubicBezTo>
                  <a:cubicBezTo>
                    <a:pt x="3839" y="3880"/>
                    <a:pt x="4383" y="3590"/>
                    <a:pt x="4944" y="3391"/>
                  </a:cubicBezTo>
                  <a:cubicBezTo>
                    <a:pt x="5306" y="3210"/>
                    <a:pt x="5234" y="2413"/>
                    <a:pt x="5197" y="2069"/>
                  </a:cubicBezTo>
                  <a:cubicBezTo>
                    <a:pt x="5179" y="1960"/>
                    <a:pt x="5143" y="1834"/>
                    <a:pt x="5053" y="1743"/>
                  </a:cubicBezTo>
                  <a:cubicBezTo>
                    <a:pt x="4995" y="1685"/>
                    <a:pt x="4915" y="1642"/>
                    <a:pt x="4841" y="1642"/>
                  </a:cubicBezTo>
                  <a:cubicBezTo>
                    <a:pt x="4799" y="1642"/>
                    <a:pt x="4759" y="1656"/>
                    <a:pt x="4727" y="1689"/>
                  </a:cubicBezTo>
                  <a:cubicBezTo>
                    <a:pt x="4654" y="1761"/>
                    <a:pt x="4654" y="1870"/>
                    <a:pt x="4600" y="1960"/>
                  </a:cubicBezTo>
                  <a:cubicBezTo>
                    <a:pt x="4569" y="2039"/>
                    <a:pt x="4497" y="2130"/>
                    <a:pt x="4419" y="2130"/>
                  </a:cubicBezTo>
                  <a:cubicBezTo>
                    <a:pt x="4407" y="2130"/>
                    <a:pt x="4395" y="2128"/>
                    <a:pt x="4383" y="2123"/>
                  </a:cubicBezTo>
                  <a:cubicBezTo>
                    <a:pt x="4328" y="2105"/>
                    <a:pt x="4310" y="2033"/>
                    <a:pt x="4292" y="1960"/>
                  </a:cubicBezTo>
                  <a:cubicBezTo>
                    <a:pt x="4256" y="1761"/>
                    <a:pt x="4256" y="1580"/>
                    <a:pt x="4256" y="1381"/>
                  </a:cubicBezTo>
                  <a:cubicBezTo>
                    <a:pt x="4256" y="1164"/>
                    <a:pt x="4201" y="964"/>
                    <a:pt x="4057" y="838"/>
                  </a:cubicBezTo>
                  <a:cubicBezTo>
                    <a:pt x="4008" y="776"/>
                    <a:pt x="3925" y="732"/>
                    <a:pt x="3849" y="732"/>
                  </a:cubicBezTo>
                  <a:cubicBezTo>
                    <a:pt x="3813" y="732"/>
                    <a:pt x="3778" y="742"/>
                    <a:pt x="3749" y="765"/>
                  </a:cubicBezTo>
                  <a:cubicBezTo>
                    <a:pt x="3604" y="838"/>
                    <a:pt x="3640" y="1019"/>
                    <a:pt x="3640" y="1164"/>
                  </a:cubicBezTo>
                  <a:cubicBezTo>
                    <a:pt x="3640" y="1254"/>
                    <a:pt x="3622" y="1345"/>
                    <a:pt x="3550" y="1417"/>
                  </a:cubicBezTo>
                  <a:cubicBezTo>
                    <a:pt x="3497" y="1456"/>
                    <a:pt x="3436" y="1486"/>
                    <a:pt x="3371" y="1486"/>
                  </a:cubicBezTo>
                  <a:cubicBezTo>
                    <a:pt x="3347" y="1486"/>
                    <a:pt x="3321" y="1481"/>
                    <a:pt x="3296" y="1471"/>
                  </a:cubicBezTo>
                  <a:cubicBezTo>
                    <a:pt x="3187" y="1417"/>
                    <a:pt x="3169" y="1290"/>
                    <a:pt x="3133" y="1145"/>
                  </a:cubicBezTo>
                  <a:cubicBezTo>
                    <a:pt x="3133" y="946"/>
                    <a:pt x="3097" y="765"/>
                    <a:pt x="3042" y="584"/>
                  </a:cubicBezTo>
                  <a:cubicBezTo>
                    <a:pt x="3024" y="421"/>
                    <a:pt x="2952" y="258"/>
                    <a:pt x="2843" y="167"/>
                  </a:cubicBezTo>
                  <a:cubicBezTo>
                    <a:pt x="2795" y="128"/>
                    <a:pt x="2723" y="105"/>
                    <a:pt x="2652" y="105"/>
                  </a:cubicBezTo>
                  <a:cubicBezTo>
                    <a:pt x="2562" y="105"/>
                    <a:pt x="2475" y="141"/>
                    <a:pt x="2445" y="222"/>
                  </a:cubicBezTo>
                  <a:cubicBezTo>
                    <a:pt x="2391" y="330"/>
                    <a:pt x="2409" y="439"/>
                    <a:pt x="2445" y="566"/>
                  </a:cubicBezTo>
                  <a:cubicBezTo>
                    <a:pt x="2463" y="675"/>
                    <a:pt x="2463" y="801"/>
                    <a:pt x="2354" y="856"/>
                  </a:cubicBezTo>
                  <a:cubicBezTo>
                    <a:pt x="2336" y="860"/>
                    <a:pt x="2317" y="862"/>
                    <a:pt x="2297" y="862"/>
                  </a:cubicBezTo>
                  <a:cubicBezTo>
                    <a:pt x="2238" y="862"/>
                    <a:pt x="2173" y="842"/>
                    <a:pt x="2119" y="801"/>
                  </a:cubicBezTo>
                  <a:cubicBezTo>
                    <a:pt x="1992" y="711"/>
                    <a:pt x="1938" y="566"/>
                    <a:pt x="1865" y="421"/>
                  </a:cubicBezTo>
                  <a:cubicBezTo>
                    <a:pt x="1811" y="294"/>
                    <a:pt x="1739" y="131"/>
                    <a:pt x="1594" y="41"/>
                  </a:cubicBezTo>
                  <a:cubicBezTo>
                    <a:pt x="1548" y="15"/>
                    <a:pt x="1488" y="0"/>
                    <a:pt x="14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42" name="Google Shape;542;p9"/>
            <p:cNvSpPr/>
            <p:nvPr/>
          </p:nvSpPr>
          <p:spPr>
            <a:xfrm>
              <a:off x="8261818" y="419864"/>
              <a:ext cx="676824" cy="415764"/>
            </a:xfrm>
            <a:custGeom>
              <a:avLst/>
              <a:gdLst/>
              <a:ahLst/>
              <a:cxnLst/>
              <a:rect l="l" t="t" r="r" b="b"/>
              <a:pathLst>
                <a:path w="4130" h="2537" fill="none" extrusionOk="0">
                  <a:moveTo>
                    <a:pt x="4130" y="2536"/>
                  </a:moveTo>
                  <a:cubicBezTo>
                    <a:pt x="2916" y="1450"/>
                    <a:pt x="1504" y="580"/>
                    <a:pt x="1" y="1"/>
                  </a:cubicBezTo>
                </a:path>
              </a:pathLst>
            </a:custGeom>
            <a:noFill/>
            <a:ln w="27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543" name="Google Shape;543;p9"/>
          <p:cNvSpPr/>
          <p:nvPr/>
        </p:nvSpPr>
        <p:spPr>
          <a:xfrm>
            <a:off x="8698078" y="262861"/>
            <a:ext cx="267288" cy="276629"/>
          </a:xfrm>
          <a:custGeom>
            <a:avLst/>
            <a:gdLst/>
            <a:ahLst/>
            <a:cxnLst/>
            <a:rect l="l" t="t" r="r" b="b"/>
            <a:pathLst>
              <a:path w="1631" h="1688" extrusionOk="0">
                <a:moveTo>
                  <a:pt x="394" y="0"/>
                </a:moveTo>
                <a:cubicBezTo>
                  <a:pt x="256" y="0"/>
                  <a:pt x="137" y="58"/>
                  <a:pt x="73" y="185"/>
                </a:cubicBezTo>
                <a:cubicBezTo>
                  <a:pt x="1" y="366"/>
                  <a:pt x="146" y="547"/>
                  <a:pt x="291" y="655"/>
                </a:cubicBezTo>
                <a:cubicBezTo>
                  <a:pt x="653" y="945"/>
                  <a:pt x="1142" y="1126"/>
                  <a:pt x="1413" y="1525"/>
                </a:cubicBezTo>
                <a:cubicBezTo>
                  <a:pt x="1450" y="1579"/>
                  <a:pt x="1504" y="1670"/>
                  <a:pt x="1594" y="1688"/>
                </a:cubicBezTo>
                <a:cubicBezTo>
                  <a:pt x="1631" y="1452"/>
                  <a:pt x="1504" y="1108"/>
                  <a:pt x="1413" y="891"/>
                </a:cubicBezTo>
                <a:cubicBezTo>
                  <a:pt x="1268" y="655"/>
                  <a:pt x="1105" y="456"/>
                  <a:pt x="906" y="257"/>
                </a:cubicBezTo>
                <a:cubicBezTo>
                  <a:pt x="798" y="130"/>
                  <a:pt x="616" y="22"/>
                  <a:pt x="454" y="4"/>
                </a:cubicBezTo>
                <a:cubicBezTo>
                  <a:pt x="433" y="1"/>
                  <a:pt x="414" y="0"/>
                  <a:pt x="39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44" name="Google Shape;544;p9"/>
          <p:cNvSpPr/>
          <p:nvPr/>
        </p:nvSpPr>
        <p:spPr>
          <a:xfrm>
            <a:off x="232136" y="980282"/>
            <a:ext cx="304817" cy="199770"/>
          </a:xfrm>
          <a:custGeom>
            <a:avLst/>
            <a:gdLst/>
            <a:ahLst/>
            <a:cxnLst/>
            <a:rect l="l" t="t" r="r" b="b"/>
            <a:pathLst>
              <a:path w="1860" h="1219" extrusionOk="0">
                <a:moveTo>
                  <a:pt x="1456" y="1"/>
                </a:moveTo>
                <a:cubicBezTo>
                  <a:pt x="1240" y="1"/>
                  <a:pt x="976" y="79"/>
                  <a:pt x="870" y="132"/>
                </a:cubicBezTo>
                <a:cubicBezTo>
                  <a:pt x="616" y="259"/>
                  <a:pt x="381" y="476"/>
                  <a:pt x="236" y="675"/>
                </a:cubicBezTo>
                <a:cubicBezTo>
                  <a:pt x="91" y="838"/>
                  <a:pt x="19" y="1056"/>
                  <a:pt x="1" y="1219"/>
                </a:cubicBezTo>
                <a:cubicBezTo>
                  <a:pt x="200" y="1110"/>
                  <a:pt x="417" y="1038"/>
                  <a:pt x="616" y="965"/>
                </a:cubicBezTo>
                <a:cubicBezTo>
                  <a:pt x="906" y="875"/>
                  <a:pt x="1196" y="802"/>
                  <a:pt x="1449" y="675"/>
                </a:cubicBezTo>
                <a:cubicBezTo>
                  <a:pt x="1594" y="603"/>
                  <a:pt x="1703" y="513"/>
                  <a:pt x="1739" y="386"/>
                </a:cubicBezTo>
                <a:cubicBezTo>
                  <a:pt x="1860" y="88"/>
                  <a:pt x="1685" y="1"/>
                  <a:pt x="145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545" name="Google Shape;545;p9"/>
          <p:cNvGrpSpPr/>
          <p:nvPr/>
        </p:nvGrpSpPr>
        <p:grpSpPr>
          <a:xfrm rot="6581981">
            <a:off x="155400" y="1672171"/>
            <a:ext cx="638172" cy="597362"/>
            <a:chOff x="1337242" y="-1974437"/>
            <a:chExt cx="638153" cy="597345"/>
          </a:xfrm>
        </p:grpSpPr>
        <p:sp>
          <p:nvSpPr>
            <p:cNvPr id="546" name="Google Shape;546;p9"/>
            <p:cNvSpPr/>
            <p:nvPr/>
          </p:nvSpPr>
          <p:spPr>
            <a:xfrm>
              <a:off x="1449992" y="-1680599"/>
              <a:ext cx="95214" cy="209439"/>
            </a:xfrm>
            <a:custGeom>
              <a:avLst/>
              <a:gdLst/>
              <a:ahLst/>
              <a:cxnLst/>
              <a:rect l="l" t="t" r="r" b="b"/>
              <a:pathLst>
                <a:path w="581" h="1278" extrusionOk="0">
                  <a:moveTo>
                    <a:pt x="200" y="0"/>
                  </a:moveTo>
                  <a:cubicBezTo>
                    <a:pt x="127" y="18"/>
                    <a:pt x="73" y="91"/>
                    <a:pt x="55" y="127"/>
                  </a:cubicBezTo>
                  <a:cubicBezTo>
                    <a:pt x="1" y="235"/>
                    <a:pt x="1" y="344"/>
                    <a:pt x="1" y="453"/>
                  </a:cubicBezTo>
                  <a:cubicBezTo>
                    <a:pt x="1" y="616"/>
                    <a:pt x="73" y="779"/>
                    <a:pt x="145" y="924"/>
                  </a:cubicBezTo>
                  <a:cubicBezTo>
                    <a:pt x="162" y="989"/>
                    <a:pt x="312" y="1278"/>
                    <a:pt x="448" y="1278"/>
                  </a:cubicBezTo>
                  <a:cubicBezTo>
                    <a:pt x="462" y="1278"/>
                    <a:pt x="476" y="1274"/>
                    <a:pt x="489" y="1268"/>
                  </a:cubicBezTo>
                  <a:cubicBezTo>
                    <a:pt x="580" y="1231"/>
                    <a:pt x="580" y="742"/>
                    <a:pt x="580" y="652"/>
                  </a:cubicBezTo>
                  <a:cubicBezTo>
                    <a:pt x="580" y="453"/>
                    <a:pt x="508" y="254"/>
                    <a:pt x="381" y="91"/>
                  </a:cubicBezTo>
                  <a:cubicBezTo>
                    <a:pt x="326" y="54"/>
                    <a:pt x="254" y="0"/>
                    <a:pt x="20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47" name="Google Shape;547;p9"/>
            <p:cNvSpPr/>
            <p:nvPr/>
          </p:nvSpPr>
          <p:spPr>
            <a:xfrm>
              <a:off x="1530130" y="-1471159"/>
              <a:ext cx="178301" cy="94067"/>
            </a:xfrm>
            <a:custGeom>
              <a:avLst/>
              <a:gdLst/>
              <a:ahLst/>
              <a:cxnLst/>
              <a:rect l="l" t="t" r="r" b="b"/>
              <a:pathLst>
                <a:path w="1088" h="574" extrusionOk="0">
                  <a:moveTo>
                    <a:pt x="271" y="1"/>
                  </a:moveTo>
                  <a:cubicBezTo>
                    <a:pt x="146" y="1"/>
                    <a:pt x="36" y="20"/>
                    <a:pt x="19" y="80"/>
                  </a:cubicBezTo>
                  <a:cubicBezTo>
                    <a:pt x="0" y="189"/>
                    <a:pt x="345" y="424"/>
                    <a:pt x="417" y="461"/>
                  </a:cubicBezTo>
                  <a:cubicBezTo>
                    <a:pt x="508" y="515"/>
                    <a:pt x="616" y="533"/>
                    <a:pt x="689" y="551"/>
                  </a:cubicBezTo>
                  <a:cubicBezTo>
                    <a:pt x="738" y="565"/>
                    <a:pt x="787" y="574"/>
                    <a:pt x="833" y="574"/>
                  </a:cubicBezTo>
                  <a:cubicBezTo>
                    <a:pt x="905" y="574"/>
                    <a:pt x="970" y="552"/>
                    <a:pt x="1015" y="497"/>
                  </a:cubicBezTo>
                  <a:cubicBezTo>
                    <a:pt x="1087" y="406"/>
                    <a:pt x="1051" y="243"/>
                    <a:pt x="960" y="171"/>
                  </a:cubicBezTo>
                  <a:cubicBezTo>
                    <a:pt x="870" y="80"/>
                    <a:pt x="761" y="62"/>
                    <a:pt x="634" y="44"/>
                  </a:cubicBezTo>
                  <a:cubicBezTo>
                    <a:pt x="568" y="25"/>
                    <a:pt x="410" y="1"/>
                    <a:pt x="2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48" name="Google Shape;548;p9"/>
            <p:cNvSpPr/>
            <p:nvPr/>
          </p:nvSpPr>
          <p:spPr>
            <a:xfrm>
              <a:off x="1337242" y="-1603575"/>
              <a:ext cx="344476" cy="178301"/>
            </a:xfrm>
            <a:custGeom>
              <a:avLst/>
              <a:gdLst/>
              <a:ahLst/>
              <a:cxnLst/>
              <a:rect l="l" t="t" r="r" b="b"/>
              <a:pathLst>
                <a:path w="2102" h="1088" fill="none" extrusionOk="0">
                  <a:moveTo>
                    <a:pt x="0" y="1087"/>
                  </a:moveTo>
                  <a:cubicBezTo>
                    <a:pt x="815" y="1069"/>
                    <a:pt x="1630" y="671"/>
                    <a:pt x="2101"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49" name="Google Shape;549;p9"/>
            <p:cNvSpPr/>
            <p:nvPr/>
          </p:nvSpPr>
          <p:spPr>
            <a:xfrm>
              <a:off x="1619118" y="-1873650"/>
              <a:ext cx="62602" cy="279252"/>
            </a:xfrm>
            <a:custGeom>
              <a:avLst/>
              <a:gdLst/>
              <a:ahLst/>
              <a:cxnLst/>
              <a:rect l="l" t="t" r="r" b="b"/>
              <a:pathLst>
                <a:path w="382" h="1704" fill="none" extrusionOk="0">
                  <a:moveTo>
                    <a:pt x="254" y="1"/>
                  </a:moveTo>
                  <a:cubicBezTo>
                    <a:pt x="109" y="164"/>
                    <a:pt x="73" y="363"/>
                    <a:pt x="37" y="562"/>
                  </a:cubicBezTo>
                  <a:cubicBezTo>
                    <a:pt x="1" y="979"/>
                    <a:pt x="91" y="1432"/>
                    <a:pt x="381" y="1703"/>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50" name="Google Shape;550;p9"/>
            <p:cNvSpPr/>
            <p:nvPr/>
          </p:nvSpPr>
          <p:spPr>
            <a:xfrm>
              <a:off x="1678443" y="-1790563"/>
              <a:ext cx="65552" cy="193215"/>
            </a:xfrm>
            <a:custGeom>
              <a:avLst/>
              <a:gdLst/>
              <a:ahLst/>
              <a:cxnLst/>
              <a:rect l="l" t="t" r="r" b="b"/>
              <a:pathLst>
                <a:path w="400" h="1179" fill="none" extrusionOk="0">
                  <a:moveTo>
                    <a:pt x="399" y="1"/>
                  </a:moveTo>
                  <a:cubicBezTo>
                    <a:pt x="164" y="327"/>
                    <a:pt x="19" y="762"/>
                    <a:pt x="1" y="1178"/>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51" name="Google Shape;551;p9"/>
            <p:cNvSpPr/>
            <p:nvPr/>
          </p:nvSpPr>
          <p:spPr>
            <a:xfrm>
              <a:off x="1678443" y="-1606525"/>
              <a:ext cx="207964" cy="44739"/>
            </a:xfrm>
            <a:custGeom>
              <a:avLst/>
              <a:gdLst/>
              <a:ahLst/>
              <a:cxnLst/>
              <a:rect l="l" t="t" r="r" b="b"/>
              <a:pathLst>
                <a:path w="1269" h="273" fill="none" extrusionOk="0">
                  <a:moveTo>
                    <a:pt x="1" y="1"/>
                  </a:moveTo>
                  <a:cubicBezTo>
                    <a:pt x="19" y="55"/>
                    <a:pt x="91" y="91"/>
                    <a:pt x="128" y="109"/>
                  </a:cubicBezTo>
                  <a:cubicBezTo>
                    <a:pt x="472" y="272"/>
                    <a:pt x="906" y="272"/>
                    <a:pt x="1269" y="109"/>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52" name="Google Shape;552;p9"/>
            <p:cNvSpPr/>
            <p:nvPr/>
          </p:nvSpPr>
          <p:spPr>
            <a:xfrm>
              <a:off x="1681557" y="-1713375"/>
              <a:ext cx="157325" cy="109963"/>
            </a:xfrm>
            <a:custGeom>
              <a:avLst/>
              <a:gdLst/>
              <a:ahLst/>
              <a:cxnLst/>
              <a:rect l="l" t="t" r="r" b="b"/>
              <a:pathLst>
                <a:path w="960" h="671" fill="none" extrusionOk="0">
                  <a:moveTo>
                    <a:pt x="0" y="671"/>
                  </a:moveTo>
                  <a:cubicBezTo>
                    <a:pt x="380" y="562"/>
                    <a:pt x="706" y="327"/>
                    <a:pt x="960"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53" name="Google Shape;553;p9"/>
            <p:cNvSpPr/>
            <p:nvPr/>
          </p:nvSpPr>
          <p:spPr>
            <a:xfrm>
              <a:off x="1805943" y="-1806295"/>
              <a:ext cx="113077" cy="103244"/>
            </a:xfrm>
            <a:custGeom>
              <a:avLst/>
              <a:gdLst/>
              <a:ahLst/>
              <a:cxnLst/>
              <a:rect l="l" t="t" r="r" b="b"/>
              <a:pathLst>
                <a:path w="690" h="630" extrusionOk="0">
                  <a:moveTo>
                    <a:pt x="389" y="0"/>
                  </a:moveTo>
                  <a:cubicBezTo>
                    <a:pt x="201" y="0"/>
                    <a:pt x="1" y="164"/>
                    <a:pt x="38" y="387"/>
                  </a:cubicBezTo>
                  <a:cubicBezTo>
                    <a:pt x="54" y="528"/>
                    <a:pt x="165" y="629"/>
                    <a:pt x="289" y="629"/>
                  </a:cubicBezTo>
                  <a:cubicBezTo>
                    <a:pt x="308" y="629"/>
                    <a:pt x="327" y="627"/>
                    <a:pt x="346" y="622"/>
                  </a:cubicBezTo>
                  <a:cubicBezTo>
                    <a:pt x="509" y="622"/>
                    <a:pt x="617" y="495"/>
                    <a:pt x="672" y="350"/>
                  </a:cubicBezTo>
                  <a:cubicBezTo>
                    <a:pt x="690" y="260"/>
                    <a:pt x="672" y="169"/>
                    <a:pt x="617" y="115"/>
                  </a:cubicBezTo>
                  <a:cubicBezTo>
                    <a:pt x="560" y="35"/>
                    <a:pt x="476"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54" name="Google Shape;554;p9"/>
            <p:cNvSpPr/>
            <p:nvPr/>
          </p:nvSpPr>
          <p:spPr>
            <a:xfrm>
              <a:off x="1870348" y="-1665030"/>
              <a:ext cx="105047" cy="100295"/>
            </a:xfrm>
            <a:custGeom>
              <a:avLst/>
              <a:gdLst/>
              <a:ahLst/>
              <a:cxnLst/>
              <a:rect l="l" t="t" r="r" b="b"/>
              <a:pathLst>
                <a:path w="641" h="612" extrusionOk="0">
                  <a:moveTo>
                    <a:pt x="358" y="0"/>
                  </a:moveTo>
                  <a:cubicBezTo>
                    <a:pt x="183" y="0"/>
                    <a:pt x="0" y="157"/>
                    <a:pt x="25" y="358"/>
                  </a:cubicBezTo>
                  <a:cubicBezTo>
                    <a:pt x="43" y="485"/>
                    <a:pt x="188" y="611"/>
                    <a:pt x="315" y="611"/>
                  </a:cubicBezTo>
                  <a:cubicBezTo>
                    <a:pt x="460" y="611"/>
                    <a:pt x="587" y="485"/>
                    <a:pt x="623" y="340"/>
                  </a:cubicBezTo>
                  <a:cubicBezTo>
                    <a:pt x="641" y="267"/>
                    <a:pt x="623" y="177"/>
                    <a:pt x="568" y="104"/>
                  </a:cubicBezTo>
                  <a:cubicBezTo>
                    <a:pt x="513" y="32"/>
                    <a:pt x="436" y="0"/>
                    <a:pt x="3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55" name="Google Shape;555;p9"/>
            <p:cNvSpPr/>
            <p:nvPr/>
          </p:nvSpPr>
          <p:spPr>
            <a:xfrm>
              <a:off x="1721872" y="-1873486"/>
              <a:ext cx="105211" cy="100950"/>
            </a:xfrm>
            <a:custGeom>
              <a:avLst/>
              <a:gdLst/>
              <a:ahLst/>
              <a:cxnLst/>
              <a:rect l="l" t="t" r="r" b="b"/>
              <a:pathLst>
                <a:path w="642" h="616" extrusionOk="0">
                  <a:moveTo>
                    <a:pt x="351" y="1"/>
                  </a:moveTo>
                  <a:cubicBezTo>
                    <a:pt x="179" y="1"/>
                    <a:pt x="1" y="152"/>
                    <a:pt x="26" y="362"/>
                  </a:cubicBezTo>
                  <a:cubicBezTo>
                    <a:pt x="44" y="507"/>
                    <a:pt x="189" y="616"/>
                    <a:pt x="315" y="616"/>
                  </a:cubicBezTo>
                  <a:cubicBezTo>
                    <a:pt x="460" y="616"/>
                    <a:pt x="587" y="507"/>
                    <a:pt x="623" y="344"/>
                  </a:cubicBezTo>
                  <a:cubicBezTo>
                    <a:pt x="641" y="272"/>
                    <a:pt x="623" y="181"/>
                    <a:pt x="569" y="109"/>
                  </a:cubicBezTo>
                  <a:cubicBezTo>
                    <a:pt x="511" y="34"/>
                    <a:pt x="432" y="1"/>
                    <a:pt x="3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56" name="Google Shape;556;p9"/>
            <p:cNvSpPr/>
            <p:nvPr/>
          </p:nvSpPr>
          <p:spPr>
            <a:xfrm>
              <a:off x="1632884" y="-1974437"/>
              <a:ext cx="119960" cy="109963"/>
            </a:xfrm>
            <a:custGeom>
              <a:avLst/>
              <a:gdLst/>
              <a:ahLst/>
              <a:cxnLst/>
              <a:rect l="l" t="t" r="r" b="b"/>
              <a:pathLst>
                <a:path w="732" h="671" extrusionOk="0">
                  <a:moveTo>
                    <a:pt x="398" y="0"/>
                  </a:moveTo>
                  <a:cubicBezTo>
                    <a:pt x="199" y="0"/>
                    <a:pt x="1" y="166"/>
                    <a:pt x="25" y="399"/>
                  </a:cubicBezTo>
                  <a:cubicBezTo>
                    <a:pt x="44" y="543"/>
                    <a:pt x="207" y="670"/>
                    <a:pt x="369" y="670"/>
                  </a:cubicBezTo>
                  <a:cubicBezTo>
                    <a:pt x="514" y="670"/>
                    <a:pt x="659" y="525"/>
                    <a:pt x="695" y="362"/>
                  </a:cubicBezTo>
                  <a:cubicBezTo>
                    <a:pt x="732" y="272"/>
                    <a:pt x="695" y="181"/>
                    <a:pt x="659" y="127"/>
                  </a:cubicBezTo>
                  <a:cubicBezTo>
                    <a:pt x="589" y="39"/>
                    <a:pt x="493" y="0"/>
                    <a:pt x="3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557" name="Google Shape;557;p9"/>
          <p:cNvSpPr txBox="1">
            <a:spLocks noGrp="1"/>
          </p:cNvSpPr>
          <p:nvPr>
            <p:ph type="title"/>
          </p:nvPr>
        </p:nvSpPr>
        <p:spPr>
          <a:xfrm>
            <a:off x="2379994" y="1319234"/>
            <a:ext cx="4402200" cy="6951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3600"/>
              <a:buNone/>
              <a:defRPr sz="40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p:txBody>
      </p:sp>
      <p:sp>
        <p:nvSpPr>
          <p:cNvPr id="558" name="Google Shape;558;p9"/>
          <p:cNvSpPr txBox="1">
            <a:spLocks noGrp="1"/>
          </p:cNvSpPr>
          <p:nvPr>
            <p:ph type="subTitle" idx="1"/>
          </p:nvPr>
        </p:nvSpPr>
        <p:spPr>
          <a:xfrm>
            <a:off x="2212150" y="2014377"/>
            <a:ext cx="4737900" cy="1605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p:txBody>
      </p:sp>
      <p:pic>
        <p:nvPicPr>
          <p:cNvPr id="42" name="图片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flipV="1">
            <a:off x="2000250" y="-2000250"/>
            <a:ext cx="5143500" cy="9144000"/>
          </a:xfrm>
          <a:prstGeom prst="rect">
            <a:avLst/>
          </a:prstGeom>
        </p:spPr>
      </p:pic>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577"/>
        <p:cNvGrpSpPr/>
        <p:nvPr/>
      </p:nvGrpSpPr>
      <p:grpSpPr>
        <a:xfrm>
          <a:off x="0" y="0"/>
          <a:ext cx="0" cy="0"/>
          <a:chOff x="0" y="0"/>
          <a:chExt cx="0" cy="0"/>
        </a:xfrm>
      </p:grpSpPr>
      <p:grpSp>
        <p:nvGrpSpPr>
          <p:cNvPr id="578" name="Google Shape;578;p11"/>
          <p:cNvGrpSpPr/>
          <p:nvPr/>
        </p:nvGrpSpPr>
        <p:grpSpPr>
          <a:xfrm rot="437052">
            <a:off x="8470686" y="2173373"/>
            <a:ext cx="629512" cy="661959"/>
            <a:chOff x="782176" y="-1158311"/>
            <a:chExt cx="629467" cy="661912"/>
          </a:xfrm>
        </p:grpSpPr>
        <p:sp>
          <p:nvSpPr>
            <p:cNvPr id="579" name="Google Shape;579;p11"/>
            <p:cNvSpPr/>
            <p:nvPr/>
          </p:nvSpPr>
          <p:spPr>
            <a:xfrm>
              <a:off x="782176" y="-1158311"/>
              <a:ext cx="196164" cy="145525"/>
            </a:xfrm>
            <a:custGeom>
              <a:avLst/>
              <a:gdLst/>
              <a:ahLst/>
              <a:cxnLst/>
              <a:rect l="l" t="t" r="r" b="b"/>
              <a:pathLst>
                <a:path w="1197" h="888" extrusionOk="0">
                  <a:moveTo>
                    <a:pt x="218" y="0"/>
                  </a:moveTo>
                  <a:cubicBezTo>
                    <a:pt x="164" y="0"/>
                    <a:pt x="128" y="18"/>
                    <a:pt x="73" y="55"/>
                  </a:cubicBezTo>
                  <a:cubicBezTo>
                    <a:pt x="37" y="91"/>
                    <a:pt x="1" y="145"/>
                    <a:pt x="1" y="218"/>
                  </a:cubicBezTo>
                  <a:cubicBezTo>
                    <a:pt x="1" y="326"/>
                    <a:pt x="73" y="435"/>
                    <a:pt x="200" y="525"/>
                  </a:cubicBezTo>
                  <a:cubicBezTo>
                    <a:pt x="291" y="598"/>
                    <a:pt x="417" y="634"/>
                    <a:pt x="526" y="688"/>
                  </a:cubicBezTo>
                  <a:cubicBezTo>
                    <a:pt x="743" y="761"/>
                    <a:pt x="961" y="815"/>
                    <a:pt x="1160" y="888"/>
                  </a:cubicBezTo>
                  <a:cubicBezTo>
                    <a:pt x="1196" y="888"/>
                    <a:pt x="1106" y="707"/>
                    <a:pt x="1069" y="688"/>
                  </a:cubicBezTo>
                  <a:cubicBezTo>
                    <a:pt x="1033" y="616"/>
                    <a:pt x="979" y="544"/>
                    <a:pt x="924" y="489"/>
                  </a:cubicBezTo>
                  <a:cubicBezTo>
                    <a:pt x="780" y="344"/>
                    <a:pt x="671" y="236"/>
                    <a:pt x="508" y="127"/>
                  </a:cubicBezTo>
                  <a:cubicBezTo>
                    <a:pt x="417" y="55"/>
                    <a:pt x="327" y="0"/>
                    <a:pt x="2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80" name="Google Shape;580;p11"/>
            <p:cNvSpPr/>
            <p:nvPr/>
          </p:nvSpPr>
          <p:spPr>
            <a:xfrm>
              <a:off x="1055202" y="-1147331"/>
              <a:ext cx="71452" cy="227793"/>
            </a:xfrm>
            <a:custGeom>
              <a:avLst/>
              <a:gdLst/>
              <a:ahLst/>
              <a:cxnLst/>
              <a:rect l="l" t="t" r="r" b="b"/>
              <a:pathLst>
                <a:path w="436" h="1390" extrusionOk="0">
                  <a:moveTo>
                    <a:pt x="196" y="1"/>
                  </a:moveTo>
                  <a:cubicBezTo>
                    <a:pt x="184" y="1"/>
                    <a:pt x="174" y="2"/>
                    <a:pt x="164" y="6"/>
                  </a:cubicBezTo>
                  <a:cubicBezTo>
                    <a:pt x="73" y="60"/>
                    <a:pt x="19" y="169"/>
                    <a:pt x="19" y="259"/>
                  </a:cubicBezTo>
                  <a:cubicBezTo>
                    <a:pt x="1" y="477"/>
                    <a:pt x="19" y="712"/>
                    <a:pt x="73" y="911"/>
                  </a:cubicBezTo>
                  <a:cubicBezTo>
                    <a:pt x="90" y="962"/>
                    <a:pt x="170" y="1389"/>
                    <a:pt x="254" y="1389"/>
                  </a:cubicBezTo>
                  <a:cubicBezTo>
                    <a:pt x="260" y="1389"/>
                    <a:pt x="266" y="1387"/>
                    <a:pt x="273" y="1382"/>
                  </a:cubicBezTo>
                  <a:cubicBezTo>
                    <a:pt x="291" y="1382"/>
                    <a:pt x="309" y="1346"/>
                    <a:pt x="309" y="1291"/>
                  </a:cubicBezTo>
                  <a:cubicBezTo>
                    <a:pt x="363" y="1110"/>
                    <a:pt x="381" y="911"/>
                    <a:pt x="399" y="712"/>
                  </a:cubicBezTo>
                  <a:cubicBezTo>
                    <a:pt x="436" y="567"/>
                    <a:pt x="436" y="440"/>
                    <a:pt x="436" y="295"/>
                  </a:cubicBezTo>
                  <a:cubicBezTo>
                    <a:pt x="436" y="205"/>
                    <a:pt x="399" y="151"/>
                    <a:pt x="363" y="78"/>
                  </a:cubicBezTo>
                  <a:cubicBezTo>
                    <a:pt x="318" y="33"/>
                    <a:pt x="249" y="1"/>
                    <a:pt x="1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81" name="Google Shape;581;p11"/>
            <p:cNvSpPr/>
            <p:nvPr/>
          </p:nvSpPr>
          <p:spPr>
            <a:xfrm>
              <a:off x="1203679" y="-974273"/>
              <a:ext cx="107014" cy="211077"/>
            </a:xfrm>
            <a:custGeom>
              <a:avLst/>
              <a:gdLst/>
              <a:ahLst/>
              <a:cxnLst/>
              <a:rect l="l" t="t" r="r" b="b"/>
              <a:pathLst>
                <a:path w="653" h="1288" extrusionOk="0">
                  <a:moveTo>
                    <a:pt x="399" y="0"/>
                  </a:moveTo>
                  <a:cubicBezTo>
                    <a:pt x="272" y="18"/>
                    <a:pt x="182" y="145"/>
                    <a:pt x="127" y="290"/>
                  </a:cubicBezTo>
                  <a:cubicBezTo>
                    <a:pt x="37" y="507"/>
                    <a:pt x="0" y="761"/>
                    <a:pt x="0" y="1014"/>
                  </a:cubicBezTo>
                  <a:cubicBezTo>
                    <a:pt x="0" y="1069"/>
                    <a:pt x="0" y="1268"/>
                    <a:pt x="91" y="1286"/>
                  </a:cubicBezTo>
                  <a:cubicBezTo>
                    <a:pt x="96" y="1287"/>
                    <a:pt x="100" y="1287"/>
                    <a:pt x="105" y="1287"/>
                  </a:cubicBezTo>
                  <a:cubicBezTo>
                    <a:pt x="189" y="1287"/>
                    <a:pt x="256" y="1137"/>
                    <a:pt x="290" y="1069"/>
                  </a:cubicBezTo>
                  <a:cubicBezTo>
                    <a:pt x="345" y="960"/>
                    <a:pt x="399" y="869"/>
                    <a:pt x="453" y="779"/>
                  </a:cubicBezTo>
                  <a:cubicBezTo>
                    <a:pt x="526" y="670"/>
                    <a:pt x="580" y="561"/>
                    <a:pt x="616" y="435"/>
                  </a:cubicBezTo>
                  <a:cubicBezTo>
                    <a:pt x="652" y="326"/>
                    <a:pt x="652" y="199"/>
                    <a:pt x="580" y="91"/>
                  </a:cubicBezTo>
                  <a:lnTo>
                    <a:pt x="526" y="18"/>
                  </a:lnTo>
                  <a:cubicBezTo>
                    <a:pt x="489" y="0"/>
                    <a:pt x="453" y="0"/>
                    <a:pt x="3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82" name="Google Shape;582;p11"/>
            <p:cNvSpPr/>
            <p:nvPr/>
          </p:nvSpPr>
          <p:spPr>
            <a:xfrm>
              <a:off x="906890" y="-920029"/>
              <a:ext cx="205014" cy="70468"/>
            </a:xfrm>
            <a:custGeom>
              <a:avLst/>
              <a:gdLst/>
              <a:ahLst/>
              <a:cxnLst/>
              <a:rect l="l" t="t" r="r" b="b"/>
              <a:pathLst>
                <a:path w="1251" h="430" extrusionOk="0">
                  <a:moveTo>
                    <a:pt x="490" y="1"/>
                  </a:moveTo>
                  <a:cubicBezTo>
                    <a:pt x="410" y="1"/>
                    <a:pt x="330" y="9"/>
                    <a:pt x="254" y="31"/>
                  </a:cubicBezTo>
                  <a:cubicBezTo>
                    <a:pt x="182" y="49"/>
                    <a:pt x="109" y="67"/>
                    <a:pt x="55" y="122"/>
                  </a:cubicBezTo>
                  <a:cubicBezTo>
                    <a:pt x="19" y="158"/>
                    <a:pt x="0" y="230"/>
                    <a:pt x="19" y="303"/>
                  </a:cubicBezTo>
                  <a:cubicBezTo>
                    <a:pt x="37" y="339"/>
                    <a:pt x="73" y="357"/>
                    <a:pt x="109" y="393"/>
                  </a:cubicBezTo>
                  <a:cubicBezTo>
                    <a:pt x="163" y="421"/>
                    <a:pt x="231" y="430"/>
                    <a:pt x="304" y="430"/>
                  </a:cubicBezTo>
                  <a:cubicBezTo>
                    <a:pt x="376" y="430"/>
                    <a:pt x="453" y="421"/>
                    <a:pt x="526" y="412"/>
                  </a:cubicBezTo>
                  <a:cubicBezTo>
                    <a:pt x="652" y="357"/>
                    <a:pt x="815" y="321"/>
                    <a:pt x="924" y="249"/>
                  </a:cubicBezTo>
                  <a:cubicBezTo>
                    <a:pt x="997" y="230"/>
                    <a:pt x="1250" y="140"/>
                    <a:pt x="1033" y="86"/>
                  </a:cubicBezTo>
                  <a:cubicBezTo>
                    <a:pt x="868" y="48"/>
                    <a:pt x="677" y="1"/>
                    <a:pt x="4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83" name="Google Shape;583;p11"/>
            <p:cNvSpPr/>
            <p:nvPr/>
          </p:nvSpPr>
          <p:spPr>
            <a:xfrm>
              <a:off x="1022590" y="-779747"/>
              <a:ext cx="184201" cy="75713"/>
            </a:xfrm>
            <a:custGeom>
              <a:avLst/>
              <a:gdLst/>
              <a:ahLst/>
              <a:cxnLst/>
              <a:rect l="l" t="t" r="r" b="b"/>
              <a:pathLst>
                <a:path w="1124" h="462" extrusionOk="0">
                  <a:moveTo>
                    <a:pt x="595" y="1"/>
                  </a:moveTo>
                  <a:cubicBezTo>
                    <a:pt x="488" y="1"/>
                    <a:pt x="380" y="14"/>
                    <a:pt x="291" y="26"/>
                  </a:cubicBezTo>
                  <a:cubicBezTo>
                    <a:pt x="218" y="44"/>
                    <a:pt x="128" y="81"/>
                    <a:pt x="91" y="117"/>
                  </a:cubicBezTo>
                  <a:cubicBezTo>
                    <a:pt x="37" y="171"/>
                    <a:pt x="1" y="226"/>
                    <a:pt x="19" y="298"/>
                  </a:cubicBezTo>
                  <a:cubicBezTo>
                    <a:pt x="19" y="370"/>
                    <a:pt x="91" y="407"/>
                    <a:pt x="146" y="443"/>
                  </a:cubicBezTo>
                  <a:cubicBezTo>
                    <a:pt x="218" y="461"/>
                    <a:pt x="291" y="461"/>
                    <a:pt x="363" y="461"/>
                  </a:cubicBezTo>
                  <a:cubicBezTo>
                    <a:pt x="490" y="443"/>
                    <a:pt x="1124" y="316"/>
                    <a:pt x="1105" y="135"/>
                  </a:cubicBezTo>
                  <a:cubicBezTo>
                    <a:pt x="1105" y="81"/>
                    <a:pt x="779" y="8"/>
                    <a:pt x="725" y="8"/>
                  </a:cubicBezTo>
                  <a:cubicBezTo>
                    <a:pt x="683" y="3"/>
                    <a:pt x="639" y="1"/>
                    <a:pt x="5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84" name="Google Shape;584;p11"/>
            <p:cNvSpPr/>
            <p:nvPr/>
          </p:nvSpPr>
          <p:spPr>
            <a:xfrm>
              <a:off x="1105678" y="-647823"/>
              <a:ext cx="193051" cy="78499"/>
            </a:xfrm>
            <a:custGeom>
              <a:avLst/>
              <a:gdLst/>
              <a:ahLst/>
              <a:cxnLst/>
              <a:rect l="l" t="t" r="r" b="b"/>
              <a:pathLst>
                <a:path w="1178" h="479" extrusionOk="0">
                  <a:moveTo>
                    <a:pt x="399" y="0"/>
                  </a:moveTo>
                  <a:cubicBezTo>
                    <a:pt x="327" y="0"/>
                    <a:pt x="236" y="18"/>
                    <a:pt x="164" y="36"/>
                  </a:cubicBezTo>
                  <a:cubicBezTo>
                    <a:pt x="91" y="91"/>
                    <a:pt x="37" y="145"/>
                    <a:pt x="37" y="217"/>
                  </a:cubicBezTo>
                  <a:cubicBezTo>
                    <a:pt x="1" y="326"/>
                    <a:pt x="128" y="453"/>
                    <a:pt x="236" y="471"/>
                  </a:cubicBezTo>
                  <a:cubicBezTo>
                    <a:pt x="268" y="476"/>
                    <a:pt x="300" y="478"/>
                    <a:pt x="332" y="478"/>
                  </a:cubicBezTo>
                  <a:cubicBezTo>
                    <a:pt x="410" y="478"/>
                    <a:pt x="491" y="466"/>
                    <a:pt x="580" y="453"/>
                  </a:cubicBezTo>
                  <a:cubicBezTo>
                    <a:pt x="707" y="399"/>
                    <a:pt x="888" y="399"/>
                    <a:pt x="1033" y="362"/>
                  </a:cubicBezTo>
                  <a:cubicBezTo>
                    <a:pt x="1178" y="308"/>
                    <a:pt x="1069" y="217"/>
                    <a:pt x="961" y="181"/>
                  </a:cubicBezTo>
                  <a:cubicBezTo>
                    <a:pt x="780" y="91"/>
                    <a:pt x="598" y="18"/>
                    <a:pt x="3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85" name="Google Shape;585;p11"/>
            <p:cNvSpPr/>
            <p:nvPr/>
          </p:nvSpPr>
          <p:spPr>
            <a:xfrm>
              <a:off x="1280867" y="-760737"/>
              <a:ext cx="130776" cy="153228"/>
            </a:xfrm>
            <a:custGeom>
              <a:avLst/>
              <a:gdLst/>
              <a:ahLst/>
              <a:cxnLst/>
              <a:rect l="l" t="t" r="r" b="b"/>
              <a:pathLst>
                <a:path w="798" h="935" extrusionOk="0">
                  <a:moveTo>
                    <a:pt x="544" y="1"/>
                  </a:moveTo>
                  <a:cubicBezTo>
                    <a:pt x="381" y="19"/>
                    <a:pt x="272" y="182"/>
                    <a:pt x="199" y="327"/>
                  </a:cubicBezTo>
                  <a:cubicBezTo>
                    <a:pt x="127" y="436"/>
                    <a:pt x="0" y="707"/>
                    <a:pt x="55" y="852"/>
                  </a:cubicBezTo>
                  <a:cubicBezTo>
                    <a:pt x="65" y="912"/>
                    <a:pt x="91" y="935"/>
                    <a:pt x="126" y="935"/>
                  </a:cubicBezTo>
                  <a:cubicBezTo>
                    <a:pt x="218" y="935"/>
                    <a:pt x="369" y="778"/>
                    <a:pt x="435" y="725"/>
                  </a:cubicBezTo>
                  <a:cubicBezTo>
                    <a:pt x="544" y="653"/>
                    <a:pt x="634" y="599"/>
                    <a:pt x="707" y="472"/>
                  </a:cubicBezTo>
                  <a:cubicBezTo>
                    <a:pt x="779" y="363"/>
                    <a:pt x="797" y="236"/>
                    <a:pt x="743" y="110"/>
                  </a:cubicBezTo>
                  <a:cubicBezTo>
                    <a:pt x="725" y="73"/>
                    <a:pt x="670" y="19"/>
                    <a:pt x="6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86" name="Google Shape;586;p11"/>
            <p:cNvSpPr/>
            <p:nvPr/>
          </p:nvSpPr>
          <p:spPr>
            <a:xfrm>
              <a:off x="954415" y="-1024748"/>
              <a:ext cx="359225" cy="528349"/>
            </a:xfrm>
            <a:custGeom>
              <a:avLst/>
              <a:gdLst/>
              <a:ahLst/>
              <a:cxnLst/>
              <a:rect l="l" t="t" r="r" b="b"/>
              <a:pathLst>
                <a:path w="2192" h="3224" fill="none" extrusionOk="0">
                  <a:moveTo>
                    <a:pt x="2191" y="3224"/>
                  </a:moveTo>
                  <a:cubicBezTo>
                    <a:pt x="1884" y="1938"/>
                    <a:pt x="1087" y="779"/>
                    <a:pt x="0" y="0"/>
                  </a:cubicBezTo>
                </a:path>
              </a:pathLst>
            </a:custGeom>
            <a:noFill/>
            <a:ln w="27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587" name="Google Shape;587;p11"/>
          <p:cNvGrpSpPr/>
          <p:nvPr/>
        </p:nvGrpSpPr>
        <p:grpSpPr>
          <a:xfrm>
            <a:off x="8511761" y="743087"/>
            <a:ext cx="547356" cy="706096"/>
            <a:chOff x="8495548" y="1440711"/>
            <a:chExt cx="547356" cy="706096"/>
          </a:xfrm>
        </p:grpSpPr>
        <p:sp>
          <p:nvSpPr>
            <p:cNvPr id="588" name="Google Shape;588;p11"/>
            <p:cNvSpPr/>
            <p:nvPr/>
          </p:nvSpPr>
          <p:spPr>
            <a:xfrm rot="2851161">
              <a:off x="8622832" y="1874937"/>
              <a:ext cx="216813" cy="102097"/>
            </a:xfrm>
            <a:custGeom>
              <a:avLst/>
              <a:gdLst/>
              <a:ahLst/>
              <a:cxnLst/>
              <a:rect l="l" t="t" r="r" b="b"/>
              <a:pathLst>
                <a:path w="1323" h="623" extrusionOk="0">
                  <a:moveTo>
                    <a:pt x="1009" y="1"/>
                  </a:moveTo>
                  <a:cubicBezTo>
                    <a:pt x="848" y="1"/>
                    <a:pt x="653" y="19"/>
                    <a:pt x="598" y="30"/>
                  </a:cubicBezTo>
                  <a:cubicBezTo>
                    <a:pt x="399" y="66"/>
                    <a:pt x="199" y="156"/>
                    <a:pt x="73" y="301"/>
                  </a:cubicBezTo>
                  <a:cubicBezTo>
                    <a:pt x="36" y="356"/>
                    <a:pt x="0" y="428"/>
                    <a:pt x="0" y="482"/>
                  </a:cubicBezTo>
                  <a:cubicBezTo>
                    <a:pt x="36" y="555"/>
                    <a:pt x="91" y="573"/>
                    <a:pt x="163" y="609"/>
                  </a:cubicBezTo>
                  <a:cubicBezTo>
                    <a:pt x="217" y="618"/>
                    <a:pt x="267" y="623"/>
                    <a:pt x="319" y="623"/>
                  </a:cubicBezTo>
                  <a:cubicBezTo>
                    <a:pt x="371" y="623"/>
                    <a:pt x="426" y="618"/>
                    <a:pt x="489" y="609"/>
                  </a:cubicBezTo>
                  <a:cubicBezTo>
                    <a:pt x="634" y="573"/>
                    <a:pt x="797" y="482"/>
                    <a:pt x="942" y="392"/>
                  </a:cubicBezTo>
                  <a:cubicBezTo>
                    <a:pt x="996" y="356"/>
                    <a:pt x="1322" y="156"/>
                    <a:pt x="1232" y="30"/>
                  </a:cubicBezTo>
                  <a:cubicBezTo>
                    <a:pt x="1203" y="8"/>
                    <a:pt x="1113" y="1"/>
                    <a:pt x="10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89" name="Google Shape;589;p11"/>
            <p:cNvSpPr/>
            <p:nvPr/>
          </p:nvSpPr>
          <p:spPr>
            <a:xfrm rot="2851161">
              <a:off x="8873416" y="1833227"/>
              <a:ext cx="89151" cy="177482"/>
            </a:xfrm>
            <a:custGeom>
              <a:avLst/>
              <a:gdLst/>
              <a:ahLst/>
              <a:cxnLst/>
              <a:rect l="l" t="t" r="r" b="b"/>
              <a:pathLst>
                <a:path w="544" h="1083" extrusionOk="0">
                  <a:moveTo>
                    <a:pt x="343" y="0"/>
                  </a:moveTo>
                  <a:cubicBezTo>
                    <a:pt x="258" y="0"/>
                    <a:pt x="160" y="56"/>
                    <a:pt x="109" y="121"/>
                  </a:cubicBezTo>
                  <a:cubicBezTo>
                    <a:pt x="54" y="211"/>
                    <a:pt x="18" y="356"/>
                    <a:pt x="18" y="465"/>
                  </a:cubicBezTo>
                  <a:cubicBezTo>
                    <a:pt x="18" y="573"/>
                    <a:pt x="0" y="1062"/>
                    <a:pt x="145" y="1080"/>
                  </a:cubicBezTo>
                  <a:cubicBezTo>
                    <a:pt x="151" y="1082"/>
                    <a:pt x="158" y="1083"/>
                    <a:pt x="165" y="1083"/>
                  </a:cubicBezTo>
                  <a:cubicBezTo>
                    <a:pt x="304" y="1083"/>
                    <a:pt x="455" y="732"/>
                    <a:pt x="507" y="646"/>
                  </a:cubicBezTo>
                  <a:cubicBezTo>
                    <a:pt x="525" y="555"/>
                    <a:pt x="543" y="465"/>
                    <a:pt x="543" y="356"/>
                  </a:cubicBezTo>
                  <a:cubicBezTo>
                    <a:pt x="543" y="247"/>
                    <a:pt x="525" y="102"/>
                    <a:pt x="435" y="30"/>
                  </a:cubicBezTo>
                  <a:cubicBezTo>
                    <a:pt x="409" y="9"/>
                    <a:pt x="377" y="0"/>
                    <a:pt x="3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90" name="Google Shape;590;p11"/>
            <p:cNvSpPr/>
            <p:nvPr/>
          </p:nvSpPr>
          <p:spPr>
            <a:xfrm rot="2851161">
              <a:off x="8671546" y="1799587"/>
              <a:ext cx="219763" cy="317764"/>
            </a:xfrm>
            <a:custGeom>
              <a:avLst/>
              <a:gdLst/>
              <a:ahLst/>
              <a:cxnLst/>
              <a:rect l="l" t="t" r="r" b="b"/>
              <a:pathLst>
                <a:path w="1341" h="1939" fill="none" extrusionOk="0">
                  <a:moveTo>
                    <a:pt x="1340" y="1939"/>
                  </a:moveTo>
                  <a:cubicBezTo>
                    <a:pt x="1232" y="1124"/>
                    <a:pt x="706" y="381"/>
                    <a:pt x="0"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91" name="Google Shape;591;p11"/>
            <p:cNvSpPr/>
            <p:nvPr/>
          </p:nvSpPr>
          <p:spPr>
            <a:xfrm rot="2851161">
              <a:off x="8569613" y="1658042"/>
              <a:ext cx="270238" cy="77351"/>
            </a:xfrm>
            <a:custGeom>
              <a:avLst/>
              <a:gdLst/>
              <a:ahLst/>
              <a:cxnLst/>
              <a:rect l="l" t="t" r="r" b="b"/>
              <a:pathLst>
                <a:path w="1649" h="472" fill="none" extrusionOk="0">
                  <a:moveTo>
                    <a:pt x="0" y="327"/>
                  </a:moveTo>
                  <a:cubicBezTo>
                    <a:pt x="181" y="454"/>
                    <a:pt x="381" y="472"/>
                    <a:pt x="598" y="472"/>
                  </a:cubicBezTo>
                  <a:cubicBezTo>
                    <a:pt x="996" y="472"/>
                    <a:pt x="1431" y="327"/>
                    <a:pt x="1648"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92" name="Google Shape;592;p11"/>
            <p:cNvSpPr/>
            <p:nvPr/>
          </p:nvSpPr>
          <p:spPr>
            <a:xfrm rot="2851161">
              <a:off x="8670708" y="1661084"/>
              <a:ext cx="199114" cy="47689"/>
            </a:xfrm>
            <a:custGeom>
              <a:avLst/>
              <a:gdLst/>
              <a:ahLst/>
              <a:cxnLst/>
              <a:rect l="l" t="t" r="r" b="b"/>
              <a:pathLst>
                <a:path w="1215" h="291" fill="none" extrusionOk="0">
                  <a:moveTo>
                    <a:pt x="1" y="0"/>
                  </a:moveTo>
                  <a:cubicBezTo>
                    <a:pt x="363" y="200"/>
                    <a:pt x="798" y="290"/>
                    <a:pt x="1214" y="254"/>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93" name="Google Shape;593;p11"/>
            <p:cNvSpPr/>
            <p:nvPr/>
          </p:nvSpPr>
          <p:spPr>
            <a:xfrm rot="2851161">
              <a:off x="8881873" y="1602579"/>
              <a:ext cx="41789" cy="207800"/>
            </a:xfrm>
            <a:custGeom>
              <a:avLst/>
              <a:gdLst/>
              <a:ahLst/>
              <a:cxnLst/>
              <a:rect l="l" t="t" r="r" b="b"/>
              <a:pathLst>
                <a:path w="255" h="1268" fill="none" extrusionOk="0">
                  <a:moveTo>
                    <a:pt x="55" y="1268"/>
                  </a:moveTo>
                  <a:cubicBezTo>
                    <a:pt x="91" y="1214"/>
                    <a:pt x="127" y="1177"/>
                    <a:pt x="146" y="1105"/>
                  </a:cubicBezTo>
                  <a:cubicBezTo>
                    <a:pt x="254" y="743"/>
                    <a:pt x="218" y="308"/>
                    <a:pt x="1" y="0"/>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94" name="Google Shape;594;p11"/>
            <p:cNvSpPr/>
            <p:nvPr/>
          </p:nvSpPr>
          <p:spPr>
            <a:xfrm rot="2851161">
              <a:off x="8764335" y="1603002"/>
              <a:ext cx="130776" cy="139626"/>
            </a:xfrm>
            <a:custGeom>
              <a:avLst/>
              <a:gdLst/>
              <a:ahLst/>
              <a:cxnLst/>
              <a:rect l="l" t="t" r="r" b="b"/>
              <a:pathLst>
                <a:path w="798" h="852" fill="none" extrusionOk="0">
                  <a:moveTo>
                    <a:pt x="797" y="852"/>
                  </a:moveTo>
                  <a:cubicBezTo>
                    <a:pt x="634" y="490"/>
                    <a:pt x="362" y="182"/>
                    <a:pt x="0"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95" name="Google Shape;595;p11"/>
            <p:cNvSpPr/>
            <p:nvPr/>
          </p:nvSpPr>
          <p:spPr>
            <a:xfrm rot="2851161">
              <a:off x="8757392" y="1471752"/>
              <a:ext cx="129629" cy="103244"/>
            </a:xfrm>
            <a:custGeom>
              <a:avLst/>
              <a:gdLst/>
              <a:ahLst/>
              <a:cxnLst/>
              <a:rect l="l" t="t" r="r" b="b"/>
              <a:pathLst>
                <a:path w="791" h="630" extrusionOk="0">
                  <a:moveTo>
                    <a:pt x="465" y="1"/>
                  </a:moveTo>
                  <a:cubicBezTo>
                    <a:pt x="374" y="1"/>
                    <a:pt x="284" y="19"/>
                    <a:pt x="229" y="73"/>
                  </a:cubicBezTo>
                  <a:cubicBezTo>
                    <a:pt x="0" y="270"/>
                    <a:pt x="186" y="629"/>
                    <a:pt x="464" y="629"/>
                  </a:cubicBezTo>
                  <a:cubicBezTo>
                    <a:pt x="494" y="629"/>
                    <a:pt x="524" y="625"/>
                    <a:pt x="555" y="617"/>
                  </a:cubicBezTo>
                  <a:cubicBezTo>
                    <a:pt x="682" y="562"/>
                    <a:pt x="791" y="417"/>
                    <a:pt x="773" y="273"/>
                  </a:cubicBezTo>
                  <a:cubicBezTo>
                    <a:pt x="755" y="110"/>
                    <a:pt x="610" y="1"/>
                    <a:pt x="4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96" name="Google Shape;596;p11"/>
            <p:cNvSpPr/>
            <p:nvPr/>
          </p:nvSpPr>
          <p:spPr>
            <a:xfrm rot="2851161">
              <a:off x="8904120" y="1517172"/>
              <a:ext cx="121599" cy="100131"/>
            </a:xfrm>
            <a:custGeom>
              <a:avLst/>
              <a:gdLst/>
              <a:ahLst/>
              <a:cxnLst/>
              <a:rect l="l" t="t" r="r" b="b"/>
              <a:pathLst>
                <a:path w="742" h="611" extrusionOk="0">
                  <a:moveTo>
                    <a:pt x="415" y="0"/>
                  </a:moveTo>
                  <a:cubicBezTo>
                    <a:pt x="343" y="0"/>
                    <a:pt x="252" y="18"/>
                    <a:pt x="180" y="73"/>
                  </a:cubicBezTo>
                  <a:cubicBezTo>
                    <a:pt x="1" y="268"/>
                    <a:pt x="174" y="611"/>
                    <a:pt x="422" y="611"/>
                  </a:cubicBezTo>
                  <a:cubicBezTo>
                    <a:pt x="449" y="611"/>
                    <a:pt x="477" y="607"/>
                    <a:pt x="506" y="598"/>
                  </a:cubicBezTo>
                  <a:cubicBezTo>
                    <a:pt x="651" y="543"/>
                    <a:pt x="741" y="417"/>
                    <a:pt x="705" y="272"/>
                  </a:cubicBezTo>
                  <a:cubicBezTo>
                    <a:pt x="687" y="145"/>
                    <a:pt x="560" y="18"/>
                    <a:pt x="4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97" name="Google Shape;597;p11"/>
            <p:cNvSpPr/>
            <p:nvPr/>
          </p:nvSpPr>
          <p:spPr>
            <a:xfrm rot="2851161">
              <a:off x="8650060" y="1498039"/>
              <a:ext cx="121271" cy="97345"/>
            </a:xfrm>
            <a:custGeom>
              <a:avLst/>
              <a:gdLst/>
              <a:ahLst/>
              <a:cxnLst/>
              <a:rect l="l" t="t" r="r" b="b"/>
              <a:pathLst>
                <a:path w="740" h="594" extrusionOk="0">
                  <a:moveTo>
                    <a:pt x="414" y="1"/>
                  </a:moveTo>
                  <a:cubicBezTo>
                    <a:pt x="359" y="1"/>
                    <a:pt x="269" y="19"/>
                    <a:pt x="196" y="73"/>
                  </a:cubicBezTo>
                  <a:cubicBezTo>
                    <a:pt x="1" y="252"/>
                    <a:pt x="172" y="593"/>
                    <a:pt x="433" y="593"/>
                  </a:cubicBezTo>
                  <a:cubicBezTo>
                    <a:pt x="462" y="593"/>
                    <a:pt x="492" y="589"/>
                    <a:pt x="522" y="580"/>
                  </a:cubicBezTo>
                  <a:cubicBezTo>
                    <a:pt x="649" y="544"/>
                    <a:pt x="740" y="399"/>
                    <a:pt x="721" y="272"/>
                  </a:cubicBezTo>
                  <a:cubicBezTo>
                    <a:pt x="685" y="127"/>
                    <a:pt x="558" y="19"/>
                    <a:pt x="4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598" name="Google Shape;598;p11"/>
            <p:cNvSpPr/>
            <p:nvPr/>
          </p:nvSpPr>
          <p:spPr>
            <a:xfrm rot="2851161">
              <a:off x="8513263" y="1492826"/>
              <a:ext cx="138806" cy="109144"/>
            </a:xfrm>
            <a:custGeom>
              <a:avLst/>
              <a:gdLst/>
              <a:ahLst/>
              <a:cxnLst/>
              <a:rect l="l" t="t" r="r" b="b"/>
              <a:pathLst>
                <a:path w="847" h="666" extrusionOk="0">
                  <a:moveTo>
                    <a:pt x="484" y="1"/>
                  </a:moveTo>
                  <a:cubicBezTo>
                    <a:pt x="394" y="1"/>
                    <a:pt x="303" y="19"/>
                    <a:pt x="231" y="73"/>
                  </a:cubicBezTo>
                  <a:cubicBezTo>
                    <a:pt x="1" y="287"/>
                    <a:pt x="203" y="665"/>
                    <a:pt x="500" y="665"/>
                  </a:cubicBezTo>
                  <a:cubicBezTo>
                    <a:pt x="530" y="665"/>
                    <a:pt x="561" y="661"/>
                    <a:pt x="593" y="653"/>
                  </a:cubicBezTo>
                  <a:cubicBezTo>
                    <a:pt x="756" y="617"/>
                    <a:pt x="847" y="454"/>
                    <a:pt x="829" y="291"/>
                  </a:cubicBezTo>
                  <a:cubicBezTo>
                    <a:pt x="792" y="128"/>
                    <a:pt x="647" y="19"/>
                    <a:pt x="48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599" name="Google Shape;599;p11"/>
          <p:cNvGrpSpPr/>
          <p:nvPr/>
        </p:nvGrpSpPr>
        <p:grpSpPr>
          <a:xfrm rot="5528602">
            <a:off x="204343" y="3762618"/>
            <a:ext cx="884462" cy="658961"/>
            <a:chOff x="8054181" y="220421"/>
            <a:chExt cx="884462" cy="658961"/>
          </a:xfrm>
        </p:grpSpPr>
        <p:sp>
          <p:nvSpPr>
            <p:cNvPr id="600" name="Google Shape;600;p11"/>
            <p:cNvSpPr/>
            <p:nvPr/>
          </p:nvSpPr>
          <p:spPr>
            <a:xfrm>
              <a:off x="8054181" y="220421"/>
              <a:ext cx="869711" cy="658961"/>
            </a:xfrm>
            <a:custGeom>
              <a:avLst/>
              <a:gdLst/>
              <a:ahLst/>
              <a:cxnLst/>
              <a:rect l="l" t="t" r="r" b="b"/>
              <a:pathLst>
                <a:path w="5307" h="4021" extrusionOk="0">
                  <a:moveTo>
                    <a:pt x="1428" y="0"/>
                  </a:moveTo>
                  <a:cubicBezTo>
                    <a:pt x="1323" y="0"/>
                    <a:pt x="1218" y="45"/>
                    <a:pt x="1195" y="149"/>
                  </a:cubicBezTo>
                  <a:cubicBezTo>
                    <a:pt x="1123" y="312"/>
                    <a:pt x="1322" y="512"/>
                    <a:pt x="1231" y="675"/>
                  </a:cubicBezTo>
                  <a:cubicBezTo>
                    <a:pt x="1213" y="693"/>
                    <a:pt x="1195" y="711"/>
                    <a:pt x="1141" y="747"/>
                  </a:cubicBezTo>
                  <a:cubicBezTo>
                    <a:pt x="1097" y="766"/>
                    <a:pt x="1050" y="774"/>
                    <a:pt x="1003" y="774"/>
                  </a:cubicBezTo>
                  <a:cubicBezTo>
                    <a:pt x="915" y="774"/>
                    <a:pt x="825" y="746"/>
                    <a:pt x="743" y="711"/>
                  </a:cubicBezTo>
                  <a:cubicBezTo>
                    <a:pt x="598" y="656"/>
                    <a:pt x="471" y="584"/>
                    <a:pt x="326" y="584"/>
                  </a:cubicBezTo>
                  <a:cubicBezTo>
                    <a:pt x="199" y="584"/>
                    <a:pt x="36" y="656"/>
                    <a:pt x="18" y="783"/>
                  </a:cubicBezTo>
                  <a:cubicBezTo>
                    <a:pt x="0" y="892"/>
                    <a:pt x="54" y="982"/>
                    <a:pt x="127" y="1073"/>
                  </a:cubicBezTo>
                  <a:cubicBezTo>
                    <a:pt x="235" y="1218"/>
                    <a:pt x="398" y="1308"/>
                    <a:pt x="561" y="1381"/>
                  </a:cubicBezTo>
                  <a:cubicBezTo>
                    <a:pt x="652" y="1417"/>
                    <a:pt x="779" y="1435"/>
                    <a:pt x="815" y="1562"/>
                  </a:cubicBezTo>
                  <a:cubicBezTo>
                    <a:pt x="851" y="1671"/>
                    <a:pt x="743" y="1779"/>
                    <a:pt x="652" y="1852"/>
                  </a:cubicBezTo>
                  <a:cubicBezTo>
                    <a:pt x="561" y="1924"/>
                    <a:pt x="453" y="2033"/>
                    <a:pt x="471" y="2141"/>
                  </a:cubicBezTo>
                  <a:cubicBezTo>
                    <a:pt x="471" y="2232"/>
                    <a:pt x="561" y="2286"/>
                    <a:pt x="634" y="2304"/>
                  </a:cubicBezTo>
                  <a:cubicBezTo>
                    <a:pt x="652" y="2310"/>
                    <a:pt x="674" y="2312"/>
                    <a:pt x="698" y="2312"/>
                  </a:cubicBezTo>
                  <a:cubicBezTo>
                    <a:pt x="747" y="2312"/>
                    <a:pt x="803" y="2304"/>
                    <a:pt x="851" y="2304"/>
                  </a:cubicBezTo>
                  <a:lnTo>
                    <a:pt x="1539" y="2232"/>
                  </a:lnTo>
                  <a:cubicBezTo>
                    <a:pt x="1666" y="2232"/>
                    <a:pt x="1847" y="2232"/>
                    <a:pt x="1902" y="2377"/>
                  </a:cubicBezTo>
                  <a:cubicBezTo>
                    <a:pt x="1938" y="2504"/>
                    <a:pt x="1829" y="2612"/>
                    <a:pt x="1720" y="2703"/>
                  </a:cubicBezTo>
                  <a:cubicBezTo>
                    <a:pt x="1594" y="2793"/>
                    <a:pt x="1485" y="2920"/>
                    <a:pt x="1539" y="3047"/>
                  </a:cubicBezTo>
                  <a:cubicBezTo>
                    <a:pt x="1557" y="3101"/>
                    <a:pt x="1576" y="3119"/>
                    <a:pt x="1630" y="3137"/>
                  </a:cubicBezTo>
                  <a:cubicBezTo>
                    <a:pt x="1693" y="3183"/>
                    <a:pt x="1770" y="3201"/>
                    <a:pt x="1852" y="3201"/>
                  </a:cubicBezTo>
                  <a:cubicBezTo>
                    <a:pt x="1933" y="3201"/>
                    <a:pt x="2019" y="3183"/>
                    <a:pt x="2101" y="3156"/>
                  </a:cubicBezTo>
                  <a:cubicBezTo>
                    <a:pt x="2391" y="3101"/>
                    <a:pt x="2680" y="3011"/>
                    <a:pt x="2988" y="2974"/>
                  </a:cubicBezTo>
                  <a:cubicBezTo>
                    <a:pt x="3115" y="2974"/>
                    <a:pt x="3278" y="3011"/>
                    <a:pt x="3314" y="3137"/>
                  </a:cubicBezTo>
                  <a:cubicBezTo>
                    <a:pt x="3368" y="3282"/>
                    <a:pt x="3224" y="3391"/>
                    <a:pt x="3097" y="3463"/>
                  </a:cubicBezTo>
                  <a:cubicBezTo>
                    <a:pt x="2952" y="3518"/>
                    <a:pt x="2807" y="3608"/>
                    <a:pt x="2807" y="3753"/>
                  </a:cubicBezTo>
                  <a:cubicBezTo>
                    <a:pt x="2807" y="3862"/>
                    <a:pt x="2898" y="3952"/>
                    <a:pt x="2988" y="4007"/>
                  </a:cubicBezTo>
                  <a:cubicBezTo>
                    <a:pt x="3033" y="4016"/>
                    <a:pt x="3083" y="4020"/>
                    <a:pt x="3135" y="4020"/>
                  </a:cubicBezTo>
                  <a:cubicBezTo>
                    <a:pt x="3187" y="4020"/>
                    <a:pt x="3242" y="4016"/>
                    <a:pt x="3296" y="4007"/>
                  </a:cubicBezTo>
                  <a:cubicBezTo>
                    <a:pt x="3839" y="3880"/>
                    <a:pt x="4383" y="3590"/>
                    <a:pt x="4944" y="3391"/>
                  </a:cubicBezTo>
                  <a:cubicBezTo>
                    <a:pt x="5306" y="3210"/>
                    <a:pt x="5234" y="2413"/>
                    <a:pt x="5197" y="2069"/>
                  </a:cubicBezTo>
                  <a:cubicBezTo>
                    <a:pt x="5179" y="1960"/>
                    <a:pt x="5143" y="1834"/>
                    <a:pt x="5053" y="1743"/>
                  </a:cubicBezTo>
                  <a:cubicBezTo>
                    <a:pt x="4995" y="1685"/>
                    <a:pt x="4915" y="1642"/>
                    <a:pt x="4841" y="1642"/>
                  </a:cubicBezTo>
                  <a:cubicBezTo>
                    <a:pt x="4799" y="1642"/>
                    <a:pt x="4759" y="1656"/>
                    <a:pt x="4727" y="1689"/>
                  </a:cubicBezTo>
                  <a:cubicBezTo>
                    <a:pt x="4654" y="1761"/>
                    <a:pt x="4654" y="1870"/>
                    <a:pt x="4600" y="1960"/>
                  </a:cubicBezTo>
                  <a:cubicBezTo>
                    <a:pt x="4569" y="2039"/>
                    <a:pt x="4497" y="2130"/>
                    <a:pt x="4419" y="2130"/>
                  </a:cubicBezTo>
                  <a:cubicBezTo>
                    <a:pt x="4407" y="2130"/>
                    <a:pt x="4395" y="2128"/>
                    <a:pt x="4383" y="2123"/>
                  </a:cubicBezTo>
                  <a:cubicBezTo>
                    <a:pt x="4328" y="2105"/>
                    <a:pt x="4310" y="2033"/>
                    <a:pt x="4292" y="1960"/>
                  </a:cubicBezTo>
                  <a:cubicBezTo>
                    <a:pt x="4256" y="1761"/>
                    <a:pt x="4256" y="1580"/>
                    <a:pt x="4256" y="1381"/>
                  </a:cubicBezTo>
                  <a:cubicBezTo>
                    <a:pt x="4256" y="1164"/>
                    <a:pt x="4201" y="964"/>
                    <a:pt x="4057" y="838"/>
                  </a:cubicBezTo>
                  <a:cubicBezTo>
                    <a:pt x="4008" y="776"/>
                    <a:pt x="3925" y="732"/>
                    <a:pt x="3849" y="732"/>
                  </a:cubicBezTo>
                  <a:cubicBezTo>
                    <a:pt x="3813" y="732"/>
                    <a:pt x="3778" y="742"/>
                    <a:pt x="3749" y="765"/>
                  </a:cubicBezTo>
                  <a:cubicBezTo>
                    <a:pt x="3604" y="838"/>
                    <a:pt x="3640" y="1019"/>
                    <a:pt x="3640" y="1164"/>
                  </a:cubicBezTo>
                  <a:cubicBezTo>
                    <a:pt x="3640" y="1254"/>
                    <a:pt x="3622" y="1345"/>
                    <a:pt x="3550" y="1417"/>
                  </a:cubicBezTo>
                  <a:cubicBezTo>
                    <a:pt x="3497" y="1456"/>
                    <a:pt x="3436" y="1486"/>
                    <a:pt x="3371" y="1486"/>
                  </a:cubicBezTo>
                  <a:cubicBezTo>
                    <a:pt x="3347" y="1486"/>
                    <a:pt x="3321" y="1481"/>
                    <a:pt x="3296" y="1471"/>
                  </a:cubicBezTo>
                  <a:cubicBezTo>
                    <a:pt x="3187" y="1417"/>
                    <a:pt x="3169" y="1290"/>
                    <a:pt x="3133" y="1145"/>
                  </a:cubicBezTo>
                  <a:cubicBezTo>
                    <a:pt x="3133" y="946"/>
                    <a:pt x="3097" y="765"/>
                    <a:pt x="3042" y="584"/>
                  </a:cubicBezTo>
                  <a:cubicBezTo>
                    <a:pt x="3024" y="421"/>
                    <a:pt x="2952" y="258"/>
                    <a:pt x="2843" y="167"/>
                  </a:cubicBezTo>
                  <a:cubicBezTo>
                    <a:pt x="2795" y="128"/>
                    <a:pt x="2723" y="105"/>
                    <a:pt x="2652" y="105"/>
                  </a:cubicBezTo>
                  <a:cubicBezTo>
                    <a:pt x="2562" y="105"/>
                    <a:pt x="2475" y="141"/>
                    <a:pt x="2445" y="222"/>
                  </a:cubicBezTo>
                  <a:cubicBezTo>
                    <a:pt x="2391" y="330"/>
                    <a:pt x="2409" y="439"/>
                    <a:pt x="2445" y="566"/>
                  </a:cubicBezTo>
                  <a:cubicBezTo>
                    <a:pt x="2463" y="675"/>
                    <a:pt x="2463" y="801"/>
                    <a:pt x="2354" y="856"/>
                  </a:cubicBezTo>
                  <a:cubicBezTo>
                    <a:pt x="2336" y="860"/>
                    <a:pt x="2317" y="862"/>
                    <a:pt x="2297" y="862"/>
                  </a:cubicBezTo>
                  <a:cubicBezTo>
                    <a:pt x="2238" y="862"/>
                    <a:pt x="2173" y="842"/>
                    <a:pt x="2119" y="801"/>
                  </a:cubicBezTo>
                  <a:cubicBezTo>
                    <a:pt x="1992" y="711"/>
                    <a:pt x="1938" y="566"/>
                    <a:pt x="1865" y="421"/>
                  </a:cubicBezTo>
                  <a:cubicBezTo>
                    <a:pt x="1811" y="294"/>
                    <a:pt x="1739" y="131"/>
                    <a:pt x="1594" y="41"/>
                  </a:cubicBezTo>
                  <a:cubicBezTo>
                    <a:pt x="1548" y="15"/>
                    <a:pt x="1488" y="0"/>
                    <a:pt x="14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01" name="Google Shape;601;p11"/>
            <p:cNvSpPr/>
            <p:nvPr/>
          </p:nvSpPr>
          <p:spPr>
            <a:xfrm>
              <a:off x="8261818" y="419864"/>
              <a:ext cx="676824" cy="415764"/>
            </a:xfrm>
            <a:custGeom>
              <a:avLst/>
              <a:gdLst/>
              <a:ahLst/>
              <a:cxnLst/>
              <a:rect l="l" t="t" r="r" b="b"/>
              <a:pathLst>
                <a:path w="4130" h="2537" fill="none" extrusionOk="0">
                  <a:moveTo>
                    <a:pt x="4130" y="2536"/>
                  </a:moveTo>
                  <a:cubicBezTo>
                    <a:pt x="2916" y="1450"/>
                    <a:pt x="1504" y="580"/>
                    <a:pt x="1" y="1"/>
                  </a:cubicBezTo>
                </a:path>
              </a:pathLst>
            </a:custGeom>
            <a:noFill/>
            <a:ln w="27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602" name="Google Shape;602;p11"/>
          <p:cNvSpPr/>
          <p:nvPr/>
        </p:nvSpPr>
        <p:spPr>
          <a:xfrm rot="-1051434">
            <a:off x="171109" y="1927204"/>
            <a:ext cx="200262" cy="308423"/>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603" name="Google Shape;603;p11"/>
          <p:cNvGrpSpPr/>
          <p:nvPr/>
        </p:nvGrpSpPr>
        <p:grpSpPr>
          <a:xfrm rot="1379774">
            <a:off x="8388287" y="4271481"/>
            <a:ext cx="510691" cy="738336"/>
            <a:chOff x="8499282" y="3580082"/>
            <a:chExt cx="510652" cy="738280"/>
          </a:xfrm>
        </p:grpSpPr>
        <p:sp>
          <p:nvSpPr>
            <p:cNvPr id="604" name="Google Shape;604;p11"/>
            <p:cNvSpPr/>
            <p:nvPr/>
          </p:nvSpPr>
          <p:spPr>
            <a:xfrm>
              <a:off x="8831634" y="3580082"/>
              <a:ext cx="89315" cy="213208"/>
            </a:xfrm>
            <a:custGeom>
              <a:avLst/>
              <a:gdLst/>
              <a:ahLst/>
              <a:cxnLst/>
              <a:rect l="l" t="t" r="r" b="b"/>
              <a:pathLst>
                <a:path w="545" h="1301" extrusionOk="0">
                  <a:moveTo>
                    <a:pt x="327" y="0"/>
                  </a:moveTo>
                  <a:cubicBezTo>
                    <a:pt x="295" y="0"/>
                    <a:pt x="263" y="5"/>
                    <a:pt x="236" y="14"/>
                  </a:cubicBezTo>
                  <a:cubicBezTo>
                    <a:pt x="109" y="68"/>
                    <a:pt x="55" y="177"/>
                    <a:pt x="19" y="285"/>
                  </a:cubicBezTo>
                  <a:cubicBezTo>
                    <a:pt x="1" y="394"/>
                    <a:pt x="1" y="539"/>
                    <a:pt x="19" y="647"/>
                  </a:cubicBezTo>
                  <a:cubicBezTo>
                    <a:pt x="55" y="865"/>
                    <a:pt x="73" y="1082"/>
                    <a:pt x="91" y="1299"/>
                  </a:cubicBezTo>
                  <a:cubicBezTo>
                    <a:pt x="91" y="1300"/>
                    <a:pt x="92" y="1301"/>
                    <a:pt x="93" y="1301"/>
                  </a:cubicBezTo>
                  <a:cubicBezTo>
                    <a:pt x="108" y="1301"/>
                    <a:pt x="236" y="1172"/>
                    <a:pt x="236" y="1155"/>
                  </a:cubicBezTo>
                  <a:cubicBezTo>
                    <a:pt x="272" y="1082"/>
                    <a:pt x="327" y="992"/>
                    <a:pt x="363" y="919"/>
                  </a:cubicBezTo>
                  <a:cubicBezTo>
                    <a:pt x="417" y="792"/>
                    <a:pt x="453" y="611"/>
                    <a:pt x="508" y="448"/>
                  </a:cubicBezTo>
                  <a:cubicBezTo>
                    <a:pt x="526" y="340"/>
                    <a:pt x="544" y="213"/>
                    <a:pt x="508" y="122"/>
                  </a:cubicBezTo>
                  <a:cubicBezTo>
                    <a:pt x="472" y="86"/>
                    <a:pt x="453" y="32"/>
                    <a:pt x="417" y="14"/>
                  </a:cubicBezTo>
                  <a:cubicBezTo>
                    <a:pt x="390" y="5"/>
                    <a:pt x="358" y="0"/>
                    <a:pt x="32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05" name="Google Shape;605;p11"/>
            <p:cNvSpPr/>
            <p:nvPr/>
          </p:nvSpPr>
          <p:spPr>
            <a:xfrm>
              <a:off x="8784108" y="3838194"/>
              <a:ext cx="225827" cy="119469"/>
            </a:xfrm>
            <a:custGeom>
              <a:avLst/>
              <a:gdLst/>
              <a:ahLst/>
              <a:cxnLst/>
              <a:rect l="l" t="t" r="r" b="b"/>
              <a:pathLst>
                <a:path w="1378" h="729" extrusionOk="0">
                  <a:moveTo>
                    <a:pt x="1212" y="1"/>
                  </a:moveTo>
                  <a:cubicBezTo>
                    <a:pt x="1165" y="1"/>
                    <a:pt x="1115" y="14"/>
                    <a:pt x="1069" y="32"/>
                  </a:cubicBezTo>
                  <a:cubicBezTo>
                    <a:pt x="852" y="87"/>
                    <a:pt x="653" y="177"/>
                    <a:pt x="454" y="340"/>
                  </a:cubicBezTo>
                  <a:cubicBezTo>
                    <a:pt x="399" y="376"/>
                    <a:pt x="1" y="666"/>
                    <a:pt x="92" y="720"/>
                  </a:cubicBezTo>
                  <a:cubicBezTo>
                    <a:pt x="98" y="726"/>
                    <a:pt x="108" y="728"/>
                    <a:pt x="120" y="728"/>
                  </a:cubicBezTo>
                  <a:cubicBezTo>
                    <a:pt x="144" y="728"/>
                    <a:pt x="176" y="720"/>
                    <a:pt x="200" y="720"/>
                  </a:cubicBezTo>
                  <a:cubicBezTo>
                    <a:pt x="399" y="684"/>
                    <a:pt x="580" y="612"/>
                    <a:pt x="798" y="557"/>
                  </a:cubicBezTo>
                  <a:cubicBezTo>
                    <a:pt x="925" y="521"/>
                    <a:pt x="1069" y="503"/>
                    <a:pt x="1178" y="431"/>
                  </a:cubicBezTo>
                  <a:cubicBezTo>
                    <a:pt x="1251" y="376"/>
                    <a:pt x="1305" y="340"/>
                    <a:pt x="1359" y="268"/>
                  </a:cubicBezTo>
                  <a:cubicBezTo>
                    <a:pt x="1377" y="195"/>
                    <a:pt x="1377" y="87"/>
                    <a:pt x="1341" y="50"/>
                  </a:cubicBezTo>
                  <a:cubicBezTo>
                    <a:pt x="1305" y="14"/>
                    <a:pt x="1260" y="1"/>
                    <a:pt x="121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06" name="Google Shape;606;p11"/>
            <p:cNvSpPr/>
            <p:nvPr/>
          </p:nvSpPr>
          <p:spPr>
            <a:xfrm>
              <a:off x="8707084" y="4065988"/>
              <a:ext cx="225663" cy="81448"/>
            </a:xfrm>
            <a:custGeom>
              <a:avLst/>
              <a:gdLst/>
              <a:ahLst/>
              <a:cxnLst/>
              <a:rect l="l" t="t" r="r" b="b"/>
              <a:pathLst>
                <a:path w="1377" h="497" extrusionOk="0">
                  <a:moveTo>
                    <a:pt x="942" y="0"/>
                  </a:moveTo>
                  <a:cubicBezTo>
                    <a:pt x="688" y="0"/>
                    <a:pt x="453" y="55"/>
                    <a:pt x="236" y="127"/>
                  </a:cubicBezTo>
                  <a:cubicBezTo>
                    <a:pt x="181" y="145"/>
                    <a:pt x="0" y="218"/>
                    <a:pt x="18" y="308"/>
                  </a:cubicBezTo>
                  <a:cubicBezTo>
                    <a:pt x="18" y="399"/>
                    <a:pt x="217" y="417"/>
                    <a:pt x="290" y="417"/>
                  </a:cubicBezTo>
                  <a:cubicBezTo>
                    <a:pt x="399" y="453"/>
                    <a:pt x="507" y="453"/>
                    <a:pt x="634" y="471"/>
                  </a:cubicBezTo>
                  <a:cubicBezTo>
                    <a:pt x="711" y="484"/>
                    <a:pt x="797" y="497"/>
                    <a:pt x="885" y="497"/>
                  </a:cubicBezTo>
                  <a:cubicBezTo>
                    <a:pt x="922" y="497"/>
                    <a:pt x="959" y="495"/>
                    <a:pt x="996" y="489"/>
                  </a:cubicBezTo>
                  <a:cubicBezTo>
                    <a:pt x="1105" y="489"/>
                    <a:pt x="1232" y="417"/>
                    <a:pt x="1304" y="326"/>
                  </a:cubicBezTo>
                  <a:cubicBezTo>
                    <a:pt x="1322" y="308"/>
                    <a:pt x="1358" y="254"/>
                    <a:pt x="1358" y="236"/>
                  </a:cubicBezTo>
                  <a:cubicBezTo>
                    <a:pt x="1376" y="200"/>
                    <a:pt x="1358" y="145"/>
                    <a:pt x="1322" y="127"/>
                  </a:cubicBezTo>
                  <a:cubicBezTo>
                    <a:pt x="1232" y="19"/>
                    <a:pt x="1087" y="0"/>
                    <a:pt x="9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07" name="Google Shape;607;p11"/>
            <p:cNvSpPr/>
            <p:nvPr/>
          </p:nvSpPr>
          <p:spPr>
            <a:xfrm>
              <a:off x="8677422" y="3790997"/>
              <a:ext cx="105047" cy="167485"/>
            </a:xfrm>
            <a:custGeom>
              <a:avLst/>
              <a:gdLst/>
              <a:ahLst/>
              <a:cxnLst/>
              <a:rect l="l" t="t" r="r" b="b"/>
              <a:pathLst>
                <a:path w="641" h="1022" extrusionOk="0">
                  <a:moveTo>
                    <a:pt x="169" y="0"/>
                  </a:moveTo>
                  <a:cubicBezTo>
                    <a:pt x="130" y="0"/>
                    <a:pt x="86" y="9"/>
                    <a:pt x="54" y="31"/>
                  </a:cubicBezTo>
                  <a:cubicBezTo>
                    <a:pt x="36" y="67"/>
                    <a:pt x="18" y="103"/>
                    <a:pt x="18" y="157"/>
                  </a:cubicBezTo>
                  <a:cubicBezTo>
                    <a:pt x="0" y="284"/>
                    <a:pt x="54" y="429"/>
                    <a:pt x="145" y="538"/>
                  </a:cubicBezTo>
                  <a:lnTo>
                    <a:pt x="417" y="882"/>
                  </a:lnTo>
                  <a:cubicBezTo>
                    <a:pt x="452" y="929"/>
                    <a:pt x="540" y="1021"/>
                    <a:pt x="593" y="1021"/>
                  </a:cubicBezTo>
                  <a:cubicBezTo>
                    <a:pt x="622" y="1021"/>
                    <a:pt x="640" y="994"/>
                    <a:pt x="634" y="918"/>
                  </a:cubicBezTo>
                  <a:cubicBezTo>
                    <a:pt x="580" y="646"/>
                    <a:pt x="543" y="375"/>
                    <a:pt x="380" y="157"/>
                  </a:cubicBezTo>
                  <a:cubicBezTo>
                    <a:pt x="362" y="85"/>
                    <a:pt x="308" y="31"/>
                    <a:pt x="235" y="12"/>
                  </a:cubicBezTo>
                  <a:cubicBezTo>
                    <a:pt x="220" y="5"/>
                    <a:pt x="196" y="0"/>
                    <a:pt x="1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08" name="Google Shape;608;p11"/>
            <p:cNvSpPr/>
            <p:nvPr/>
          </p:nvSpPr>
          <p:spPr>
            <a:xfrm>
              <a:off x="8591220" y="3951764"/>
              <a:ext cx="116027" cy="163552"/>
            </a:xfrm>
            <a:custGeom>
              <a:avLst/>
              <a:gdLst/>
              <a:ahLst/>
              <a:cxnLst/>
              <a:rect l="l" t="t" r="r" b="b"/>
              <a:pathLst>
                <a:path w="708" h="998" extrusionOk="0">
                  <a:moveTo>
                    <a:pt x="166" y="0"/>
                  </a:moveTo>
                  <a:cubicBezTo>
                    <a:pt x="132" y="0"/>
                    <a:pt x="100" y="9"/>
                    <a:pt x="73" y="27"/>
                  </a:cubicBezTo>
                  <a:cubicBezTo>
                    <a:pt x="19" y="46"/>
                    <a:pt x="1" y="154"/>
                    <a:pt x="1" y="209"/>
                  </a:cubicBezTo>
                  <a:cubicBezTo>
                    <a:pt x="1" y="281"/>
                    <a:pt x="19" y="353"/>
                    <a:pt x="73" y="426"/>
                  </a:cubicBezTo>
                  <a:cubicBezTo>
                    <a:pt x="107" y="526"/>
                    <a:pt x="418" y="997"/>
                    <a:pt x="594" y="997"/>
                  </a:cubicBezTo>
                  <a:cubicBezTo>
                    <a:pt x="609" y="997"/>
                    <a:pt x="622" y="994"/>
                    <a:pt x="635" y="987"/>
                  </a:cubicBezTo>
                  <a:cubicBezTo>
                    <a:pt x="707" y="933"/>
                    <a:pt x="635" y="625"/>
                    <a:pt x="617" y="553"/>
                  </a:cubicBezTo>
                  <a:cubicBezTo>
                    <a:pt x="562" y="408"/>
                    <a:pt x="526" y="281"/>
                    <a:pt x="435" y="172"/>
                  </a:cubicBezTo>
                  <a:cubicBezTo>
                    <a:pt x="381" y="118"/>
                    <a:pt x="345" y="46"/>
                    <a:pt x="273" y="27"/>
                  </a:cubicBezTo>
                  <a:cubicBezTo>
                    <a:pt x="236" y="9"/>
                    <a:pt x="200" y="0"/>
                    <a:pt x="1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09" name="Google Shape;609;p11"/>
            <p:cNvSpPr/>
            <p:nvPr/>
          </p:nvSpPr>
          <p:spPr>
            <a:xfrm>
              <a:off x="8499282" y="4078443"/>
              <a:ext cx="95050" cy="168469"/>
            </a:xfrm>
            <a:custGeom>
              <a:avLst/>
              <a:gdLst/>
              <a:ahLst/>
              <a:cxnLst/>
              <a:rect l="l" t="t" r="r" b="b"/>
              <a:pathLst>
                <a:path w="580" h="1028" extrusionOk="0">
                  <a:moveTo>
                    <a:pt x="237" y="0"/>
                  </a:moveTo>
                  <a:cubicBezTo>
                    <a:pt x="217" y="0"/>
                    <a:pt x="197" y="4"/>
                    <a:pt x="182" y="15"/>
                  </a:cubicBezTo>
                  <a:cubicBezTo>
                    <a:pt x="55" y="51"/>
                    <a:pt x="0" y="196"/>
                    <a:pt x="19" y="305"/>
                  </a:cubicBezTo>
                  <a:cubicBezTo>
                    <a:pt x="37" y="413"/>
                    <a:pt x="109" y="522"/>
                    <a:pt x="182" y="613"/>
                  </a:cubicBezTo>
                  <a:cubicBezTo>
                    <a:pt x="272" y="739"/>
                    <a:pt x="326" y="884"/>
                    <a:pt x="453" y="975"/>
                  </a:cubicBezTo>
                  <a:cubicBezTo>
                    <a:pt x="485" y="1012"/>
                    <a:pt x="509" y="1027"/>
                    <a:pt x="527" y="1027"/>
                  </a:cubicBezTo>
                  <a:cubicBezTo>
                    <a:pt x="571" y="1027"/>
                    <a:pt x="580" y="938"/>
                    <a:pt x="580" y="848"/>
                  </a:cubicBezTo>
                  <a:cubicBezTo>
                    <a:pt x="580" y="649"/>
                    <a:pt x="580" y="432"/>
                    <a:pt x="508" y="250"/>
                  </a:cubicBezTo>
                  <a:cubicBezTo>
                    <a:pt x="489" y="160"/>
                    <a:pt x="471" y="106"/>
                    <a:pt x="399" y="51"/>
                  </a:cubicBezTo>
                  <a:cubicBezTo>
                    <a:pt x="348" y="26"/>
                    <a:pt x="287" y="0"/>
                    <a:pt x="2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10" name="Google Shape;610;p11"/>
            <p:cNvSpPr/>
            <p:nvPr/>
          </p:nvSpPr>
          <p:spPr>
            <a:xfrm>
              <a:off x="8579420" y="4232000"/>
              <a:ext cx="193051" cy="82759"/>
            </a:xfrm>
            <a:custGeom>
              <a:avLst/>
              <a:gdLst/>
              <a:ahLst/>
              <a:cxnLst/>
              <a:rect l="l" t="t" r="r" b="b"/>
              <a:pathLst>
                <a:path w="1178" h="505" extrusionOk="0">
                  <a:moveTo>
                    <a:pt x="561" y="0"/>
                  </a:moveTo>
                  <a:cubicBezTo>
                    <a:pt x="411" y="0"/>
                    <a:pt x="241" y="9"/>
                    <a:pt x="163" y="74"/>
                  </a:cubicBezTo>
                  <a:cubicBezTo>
                    <a:pt x="0" y="183"/>
                    <a:pt x="363" y="309"/>
                    <a:pt x="453" y="364"/>
                  </a:cubicBezTo>
                  <a:cubicBezTo>
                    <a:pt x="562" y="400"/>
                    <a:pt x="689" y="472"/>
                    <a:pt x="797" y="491"/>
                  </a:cubicBezTo>
                  <a:cubicBezTo>
                    <a:pt x="825" y="500"/>
                    <a:pt x="856" y="504"/>
                    <a:pt x="887" y="504"/>
                  </a:cubicBezTo>
                  <a:cubicBezTo>
                    <a:pt x="977" y="504"/>
                    <a:pt x="1074" y="467"/>
                    <a:pt x="1141" y="400"/>
                  </a:cubicBezTo>
                  <a:cubicBezTo>
                    <a:pt x="1159" y="382"/>
                    <a:pt x="1178" y="309"/>
                    <a:pt x="1178" y="273"/>
                  </a:cubicBezTo>
                  <a:cubicBezTo>
                    <a:pt x="1178" y="219"/>
                    <a:pt x="1178" y="201"/>
                    <a:pt x="1159" y="183"/>
                  </a:cubicBezTo>
                  <a:cubicBezTo>
                    <a:pt x="1069" y="38"/>
                    <a:pt x="888" y="2"/>
                    <a:pt x="725" y="2"/>
                  </a:cubicBezTo>
                  <a:cubicBezTo>
                    <a:pt x="678" y="2"/>
                    <a:pt x="621" y="0"/>
                    <a:pt x="5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11" name="Google Shape;611;p11"/>
            <p:cNvSpPr/>
            <p:nvPr/>
          </p:nvSpPr>
          <p:spPr>
            <a:xfrm>
              <a:off x="8505182" y="3778050"/>
              <a:ext cx="341526" cy="540312"/>
            </a:xfrm>
            <a:custGeom>
              <a:avLst/>
              <a:gdLst/>
              <a:ahLst/>
              <a:cxnLst/>
              <a:rect l="l" t="t" r="r" b="b"/>
              <a:pathLst>
                <a:path w="2084" h="3297" fill="none" extrusionOk="0">
                  <a:moveTo>
                    <a:pt x="1" y="3297"/>
                  </a:moveTo>
                  <a:cubicBezTo>
                    <a:pt x="1069" y="2500"/>
                    <a:pt x="1812" y="1305"/>
                    <a:pt x="2083" y="1"/>
                  </a:cubicBezTo>
                </a:path>
              </a:pathLst>
            </a:custGeom>
            <a:noFill/>
            <a:ln w="27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612" name="Google Shape;612;p11"/>
          <p:cNvGrpSpPr/>
          <p:nvPr/>
        </p:nvGrpSpPr>
        <p:grpSpPr>
          <a:xfrm>
            <a:off x="-2" y="-1"/>
            <a:ext cx="9143943" cy="5008709"/>
            <a:chOff x="-2" y="-2"/>
            <a:chExt cx="9143943" cy="5008709"/>
          </a:xfrm>
        </p:grpSpPr>
        <p:sp>
          <p:nvSpPr>
            <p:cNvPr id="613" name="Google Shape;613;p11"/>
            <p:cNvSpPr/>
            <p:nvPr/>
          </p:nvSpPr>
          <p:spPr>
            <a:xfrm>
              <a:off x="2990510" y="4827774"/>
              <a:ext cx="32100" cy="30438"/>
            </a:xfrm>
            <a:custGeom>
              <a:avLst/>
              <a:gdLst/>
              <a:ahLst/>
              <a:cxnLst/>
              <a:rect l="l" t="t" r="r" b="b"/>
              <a:pathLst>
                <a:path w="1004" h="952" extrusionOk="0">
                  <a:moveTo>
                    <a:pt x="478" y="1"/>
                  </a:moveTo>
                  <a:cubicBezTo>
                    <a:pt x="450" y="1"/>
                    <a:pt x="423" y="2"/>
                    <a:pt x="396" y="5"/>
                  </a:cubicBezTo>
                  <a:cubicBezTo>
                    <a:pt x="153" y="36"/>
                    <a:pt x="1" y="309"/>
                    <a:pt x="31" y="583"/>
                  </a:cubicBezTo>
                  <a:cubicBezTo>
                    <a:pt x="59" y="805"/>
                    <a:pt x="290" y="951"/>
                    <a:pt x="539" y="951"/>
                  </a:cubicBezTo>
                  <a:cubicBezTo>
                    <a:pt x="562" y="951"/>
                    <a:pt x="585" y="950"/>
                    <a:pt x="609" y="948"/>
                  </a:cubicBezTo>
                  <a:cubicBezTo>
                    <a:pt x="852" y="917"/>
                    <a:pt x="1004" y="644"/>
                    <a:pt x="973" y="370"/>
                  </a:cubicBezTo>
                  <a:cubicBezTo>
                    <a:pt x="946" y="124"/>
                    <a:pt x="722" y="1"/>
                    <a:pt x="4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14" name="Google Shape;614;p11"/>
            <p:cNvSpPr/>
            <p:nvPr/>
          </p:nvSpPr>
          <p:spPr>
            <a:xfrm>
              <a:off x="3449220" y="4862848"/>
              <a:ext cx="48630" cy="46808"/>
            </a:xfrm>
            <a:custGeom>
              <a:avLst/>
              <a:gdLst/>
              <a:ahLst/>
              <a:cxnLst/>
              <a:rect l="l" t="t" r="r" b="b"/>
              <a:pathLst>
                <a:path w="1521" h="1464" extrusionOk="0">
                  <a:moveTo>
                    <a:pt x="793" y="0"/>
                  </a:moveTo>
                  <a:cubicBezTo>
                    <a:pt x="396" y="0"/>
                    <a:pt x="89" y="293"/>
                    <a:pt x="31" y="641"/>
                  </a:cubicBezTo>
                  <a:cubicBezTo>
                    <a:pt x="0" y="1066"/>
                    <a:pt x="274" y="1401"/>
                    <a:pt x="669" y="1462"/>
                  </a:cubicBezTo>
                  <a:cubicBezTo>
                    <a:pt x="689" y="1463"/>
                    <a:pt x="708" y="1464"/>
                    <a:pt x="728" y="1464"/>
                  </a:cubicBezTo>
                  <a:cubicBezTo>
                    <a:pt x="1125" y="1464"/>
                    <a:pt x="1432" y="1170"/>
                    <a:pt x="1490" y="793"/>
                  </a:cubicBezTo>
                  <a:cubicBezTo>
                    <a:pt x="1520" y="398"/>
                    <a:pt x="1216" y="33"/>
                    <a:pt x="851" y="3"/>
                  </a:cubicBezTo>
                  <a:cubicBezTo>
                    <a:pt x="832" y="1"/>
                    <a:pt x="812" y="0"/>
                    <a:pt x="7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15" name="Google Shape;615;p11"/>
            <p:cNvSpPr/>
            <p:nvPr/>
          </p:nvSpPr>
          <p:spPr>
            <a:xfrm>
              <a:off x="2825308" y="4860642"/>
              <a:ext cx="35010" cy="30853"/>
            </a:xfrm>
            <a:custGeom>
              <a:avLst/>
              <a:gdLst/>
              <a:ahLst/>
              <a:cxnLst/>
              <a:rect l="l" t="t" r="r" b="b"/>
              <a:pathLst>
                <a:path w="1095" h="965" extrusionOk="0">
                  <a:moveTo>
                    <a:pt x="543" y="0"/>
                  </a:moveTo>
                  <a:cubicBezTo>
                    <a:pt x="514" y="0"/>
                    <a:pt x="485" y="4"/>
                    <a:pt x="456" y="11"/>
                  </a:cubicBezTo>
                  <a:cubicBezTo>
                    <a:pt x="183" y="41"/>
                    <a:pt x="0" y="315"/>
                    <a:pt x="61" y="558"/>
                  </a:cubicBezTo>
                  <a:cubicBezTo>
                    <a:pt x="88" y="796"/>
                    <a:pt x="298" y="965"/>
                    <a:pt x="532" y="965"/>
                  </a:cubicBezTo>
                  <a:cubicBezTo>
                    <a:pt x="567" y="965"/>
                    <a:pt x="603" y="961"/>
                    <a:pt x="639" y="953"/>
                  </a:cubicBezTo>
                  <a:cubicBezTo>
                    <a:pt x="912" y="923"/>
                    <a:pt x="1095" y="649"/>
                    <a:pt x="1003" y="375"/>
                  </a:cubicBezTo>
                  <a:cubicBezTo>
                    <a:pt x="977" y="188"/>
                    <a:pt x="761" y="0"/>
                    <a:pt x="5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16" name="Google Shape;616;p11"/>
            <p:cNvSpPr/>
            <p:nvPr/>
          </p:nvSpPr>
          <p:spPr>
            <a:xfrm>
              <a:off x="3285936" y="4896867"/>
              <a:ext cx="49621" cy="46808"/>
            </a:xfrm>
            <a:custGeom>
              <a:avLst/>
              <a:gdLst/>
              <a:ahLst/>
              <a:cxnLst/>
              <a:rect l="l" t="t" r="r" b="b"/>
              <a:pathLst>
                <a:path w="1552" h="1464" extrusionOk="0">
                  <a:moveTo>
                    <a:pt x="792" y="0"/>
                  </a:moveTo>
                  <a:cubicBezTo>
                    <a:pt x="421" y="0"/>
                    <a:pt x="91" y="266"/>
                    <a:pt x="62" y="641"/>
                  </a:cubicBezTo>
                  <a:cubicBezTo>
                    <a:pt x="1" y="1036"/>
                    <a:pt x="274" y="1401"/>
                    <a:pt x="700" y="1461"/>
                  </a:cubicBezTo>
                  <a:cubicBezTo>
                    <a:pt x="719" y="1463"/>
                    <a:pt x="737" y="1464"/>
                    <a:pt x="756" y="1464"/>
                  </a:cubicBezTo>
                  <a:cubicBezTo>
                    <a:pt x="1104" y="1464"/>
                    <a:pt x="1461" y="1197"/>
                    <a:pt x="1490" y="793"/>
                  </a:cubicBezTo>
                  <a:cubicBezTo>
                    <a:pt x="1551" y="428"/>
                    <a:pt x="1217" y="33"/>
                    <a:pt x="852" y="2"/>
                  </a:cubicBezTo>
                  <a:cubicBezTo>
                    <a:pt x="832" y="1"/>
                    <a:pt x="812" y="0"/>
                    <a:pt x="7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17" name="Google Shape;617;p11"/>
            <p:cNvSpPr/>
            <p:nvPr/>
          </p:nvSpPr>
          <p:spPr>
            <a:xfrm>
              <a:off x="7229602" y="3415478"/>
              <a:ext cx="94287" cy="82713"/>
            </a:xfrm>
            <a:custGeom>
              <a:avLst/>
              <a:gdLst/>
              <a:ahLst/>
              <a:cxnLst/>
              <a:rect l="l" t="t" r="r" b="b"/>
              <a:pathLst>
                <a:path w="2949" h="2587" extrusionOk="0">
                  <a:moveTo>
                    <a:pt x="1501" y="1"/>
                  </a:moveTo>
                  <a:cubicBezTo>
                    <a:pt x="1225" y="1"/>
                    <a:pt x="943" y="98"/>
                    <a:pt x="699" y="303"/>
                  </a:cubicBezTo>
                  <a:cubicBezTo>
                    <a:pt x="122" y="698"/>
                    <a:pt x="0" y="1549"/>
                    <a:pt x="456" y="2066"/>
                  </a:cubicBezTo>
                  <a:cubicBezTo>
                    <a:pt x="706" y="2405"/>
                    <a:pt x="1103" y="2587"/>
                    <a:pt x="1493" y="2587"/>
                  </a:cubicBezTo>
                  <a:cubicBezTo>
                    <a:pt x="1766" y="2587"/>
                    <a:pt x="2036" y="2497"/>
                    <a:pt x="2250" y="2309"/>
                  </a:cubicBezTo>
                  <a:cubicBezTo>
                    <a:pt x="2827" y="1884"/>
                    <a:pt x="2949" y="1032"/>
                    <a:pt x="2493" y="516"/>
                  </a:cubicBezTo>
                  <a:cubicBezTo>
                    <a:pt x="2247" y="182"/>
                    <a:pt x="1879" y="1"/>
                    <a:pt x="15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18" name="Google Shape;618;p11"/>
            <p:cNvSpPr/>
            <p:nvPr/>
          </p:nvSpPr>
          <p:spPr>
            <a:xfrm>
              <a:off x="7972858" y="4323359"/>
              <a:ext cx="51540" cy="45049"/>
            </a:xfrm>
            <a:custGeom>
              <a:avLst/>
              <a:gdLst/>
              <a:ahLst/>
              <a:cxnLst/>
              <a:rect l="l" t="t" r="r" b="b"/>
              <a:pathLst>
                <a:path w="1612" h="1409" extrusionOk="0">
                  <a:moveTo>
                    <a:pt x="825" y="1"/>
                  </a:moveTo>
                  <a:cubicBezTo>
                    <a:pt x="675" y="1"/>
                    <a:pt x="522" y="47"/>
                    <a:pt x="396" y="136"/>
                  </a:cubicBezTo>
                  <a:cubicBezTo>
                    <a:pt x="92" y="349"/>
                    <a:pt x="1" y="835"/>
                    <a:pt x="244" y="1109"/>
                  </a:cubicBezTo>
                  <a:cubicBezTo>
                    <a:pt x="370" y="1306"/>
                    <a:pt x="581" y="1408"/>
                    <a:pt x="795" y="1408"/>
                  </a:cubicBezTo>
                  <a:cubicBezTo>
                    <a:pt x="943" y="1408"/>
                    <a:pt x="1092" y="1360"/>
                    <a:pt x="1216" y="1260"/>
                  </a:cubicBezTo>
                  <a:cubicBezTo>
                    <a:pt x="1520" y="1048"/>
                    <a:pt x="1612" y="592"/>
                    <a:pt x="1368" y="288"/>
                  </a:cubicBezTo>
                  <a:cubicBezTo>
                    <a:pt x="1244" y="93"/>
                    <a:pt x="1037" y="1"/>
                    <a:pt x="8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19" name="Google Shape;619;p11"/>
            <p:cNvSpPr/>
            <p:nvPr/>
          </p:nvSpPr>
          <p:spPr>
            <a:xfrm>
              <a:off x="7236412" y="3595387"/>
              <a:ext cx="35969" cy="31301"/>
            </a:xfrm>
            <a:custGeom>
              <a:avLst/>
              <a:gdLst/>
              <a:ahLst/>
              <a:cxnLst/>
              <a:rect l="l" t="t" r="r" b="b"/>
              <a:pathLst>
                <a:path w="1125" h="979" extrusionOk="0">
                  <a:moveTo>
                    <a:pt x="528" y="0"/>
                  </a:moveTo>
                  <a:cubicBezTo>
                    <a:pt x="434" y="0"/>
                    <a:pt x="345" y="27"/>
                    <a:pt x="274" y="86"/>
                  </a:cubicBezTo>
                  <a:cubicBezTo>
                    <a:pt x="31" y="238"/>
                    <a:pt x="0" y="542"/>
                    <a:pt x="183" y="785"/>
                  </a:cubicBezTo>
                  <a:cubicBezTo>
                    <a:pt x="269" y="907"/>
                    <a:pt x="405" y="979"/>
                    <a:pt x="546" y="979"/>
                  </a:cubicBezTo>
                  <a:cubicBezTo>
                    <a:pt x="651" y="979"/>
                    <a:pt x="760" y="938"/>
                    <a:pt x="851" y="846"/>
                  </a:cubicBezTo>
                  <a:cubicBezTo>
                    <a:pt x="1094" y="694"/>
                    <a:pt x="1125" y="390"/>
                    <a:pt x="942" y="178"/>
                  </a:cubicBezTo>
                  <a:cubicBezTo>
                    <a:pt x="831" y="66"/>
                    <a:pt x="674" y="0"/>
                    <a:pt x="5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20" name="Google Shape;620;p11"/>
            <p:cNvSpPr/>
            <p:nvPr/>
          </p:nvSpPr>
          <p:spPr>
            <a:xfrm>
              <a:off x="6808811" y="3549923"/>
              <a:ext cx="92337" cy="82457"/>
            </a:xfrm>
            <a:custGeom>
              <a:avLst/>
              <a:gdLst/>
              <a:ahLst/>
              <a:cxnLst/>
              <a:rect l="l" t="t" r="r" b="b"/>
              <a:pathLst>
                <a:path w="2888" h="2579" extrusionOk="0">
                  <a:moveTo>
                    <a:pt x="1422" y="1"/>
                  </a:moveTo>
                  <a:cubicBezTo>
                    <a:pt x="1272" y="1"/>
                    <a:pt x="1120" y="26"/>
                    <a:pt x="973" y="80"/>
                  </a:cubicBezTo>
                  <a:cubicBezTo>
                    <a:pt x="304" y="353"/>
                    <a:pt x="0" y="1052"/>
                    <a:pt x="213" y="1752"/>
                  </a:cubicBezTo>
                  <a:cubicBezTo>
                    <a:pt x="428" y="2278"/>
                    <a:pt x="926" y="2579"/>
                    <a:pt x="1455" y="2579"/>
                  </a:cubicBezTo>
                  <a:cubicBezTo>
                    <a:pt x="1598" y="2579"/>
                    <a:pt x="1742" y="2557"/>
                    <a:pt x="1885" y="2511"/>
                  </a:cubicBezTo>
                  <a:cubicBezTo>
                    <a:pt x="2584" y="2238"/>
                    <a:pt x="2888" y="1508"/>
                    <a:pt x="2644" y="840"/>
                  </a:cubicBezTo>
                  <a:cubicBezTo>
                    <a:pt x="2455" y="319"/>
                    <a:pt x="1952" y="1"/>
                    <a:pt x="14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21" name="Google Shape;621;p11"/>
            <p:cNvSpPr/>
            <p:nvPr/>
          </p:nvSpPr>
          <p:spPr>
            <a:xfrm>
              <a:off x="3269218" y="717461"/>
              <a:ext cx="92337" cy="82457"/>
            </a:xfrm>
            <a:custGeom>
              <a:avLst/>
              <a:gdLst/>
              <a:ahLst/>
              <a:cxnLst/>
              <a:rect l="l" t="t" r="r" b="b"/>
              <a:pathLst>
                <a:path w="2888" h="2579" extrusionOk="0">
                  <a:moveTo>
                    <a:pt x="1415" y="0"/>
                  </a:moveTo>
                  <a:cubicBezTo>
                    <a:pt x="1278" y="0"/>
                    <a:pt x="1139" y="21"/>
                    <a:pt x="1003" y="64"/>
                  </a:cubicBezTo>
                  <a:cubicBezTo>
                    <a:pt x="304" y="338"/>
                    <a:pt x="0" y="1067"/>
                    <a:pt x="243" y="1736"/>
                  </a:cubicBezTo>
                  <a:cubicBezTo>
                    <a:pt x="431" y="2275"/>
                    <a:pt x="907" y="2579"/>
                    <a:pt x="1421" y="2579"/>
                  </a:cubicBezTo>
                  <a:cubicBezTo>
                    <a:pt x="1575" y="2579"/>
                    <a:pt x="1731" y="2552"/>
                    <a:pt x="1885" y="2496"/>
                  </a:cubicBezTo>
                  <a:cubicBezTo>
                    <a:pt x="2584" y="2222"/>
                    <a:pt x="2888" y="1523"/>
                    <a:pt x="2645" y="824"/>
                  </a:cubicBezTo>
                  <a:cubicBezTo>
                    <a:pt x="2451" y="316"/>
                    <a:pt x="1949" y="0"/>
                    <a:pt x="14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22" name="Google Shape;622;p11"/>
            <p:cNvSpPr/>
            <p:nvPr/>
          </p:nvSpPr>
          <p:spPr>
            <a:xfrm>
              <a:off x="3813597" y="3472433"/>
              <a:ext cx="92369" cy="82457"/>
            </a:xfrm>
            <a:custGeom>
              <a:avLst/>
              <a:gdLst/>
              <a:ahLst/>
              <a:cxnLst/>
              <a:rect l="l" t="t" r="r" b="b"/>
              <a:pathLst>
                <a:path w="2889" h="2579" extrusionOk="0">
                  <a:moveTo>
                    <a:pt x="1415" y="0"/>
                  </a:moveTo>
                  <a:cubicBezTo>
                    <a:pt x="1278" y="0"/>
                    <a:pt x="1140" y="21"/>
                    <a:pt x="1004" y="64"/>
                  </a:cubicBezTo>
                  <a:cubicBezTo>
                    <a:pt x="304" y="338"/>
                    <a:pt x="1" y="1067"/>
                    <a:pt x="244" y="1736"/>
                  </a:cubicBezTo>
                  <a:cubicBezTo>
                    <a:pt x="431" y="2274"/>
                    <a:pt x="907" y="2579"/>
                    <a:pt x="1435" y="2579"/>
                  </a:cubicBezTo>
                  <a:cubicBezTo>
                    <a:pt x="1593" y="2579"/>
                    <a:pt x="1755" y="2552"/>
                    <a:pt x="1915" y="2496"/>
                  </a:cubicBezTo>
                  <a:cubicBezTo>
                    <a:pt x="2584" y="2222"/>
                    <a:pt x="2888" y="1523"/>
                    <a:pt x="2675" y="824"/>
                  </a:cubicBezTo>
                  <a:cubicBezTo>
                    <a:pt x="2457" y="316"/>
                    <a:pt x="1951" y="0"/>
                    <a:pt x="14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23" name="Google Shape;623;p11"/>
            <p:cNvSpPr/>
            <p:nvPr/>
          </p:nvSpPr>
          <p:spPr>
            <a:xfrm>
              <a:off x="5133182" y="715606"/>
              <a:ext cx="92337" cy="83352"/>
            </a:xfrm>
            <a:custGeom>
              <a:avLst/>
              <a:gdLst/>
              <a:ahLst/>
              <a:cxnLst/>
              <a:rect l="l" t="t" r="r" b="b"/>
              <a:pathLst>
                <a:path w="2888" h="2607" extrusionOk="0">
                  <a:moveTo>
                    <a:pt x="1446" y="0"/>
                  </a:moveTo>
                  <a:cubicBezTo>
                    <a:pt x="1291" y="0"/>
                    <a:pt x="1132" y="29"/>
                    <a:pt x="973" y="92"/>
                  </a:cubicBezTo>
                  <a:cubicBezTo>
                    <a:pt x="304" y="365"/>
                    <a:pt x="0" y="1095"/>
                    <a:pt x="213" y="1764"/>
                  </a:cubicBezTo>
                  <a:cubicBezTo>
                    <a:pt x="424" y="2302"/>
                    <a:pt x="905" y="2606"/>
                    <a:pt x="1421" y="2606"/>
                  </a:cubicBezTo>
                  <a:cubicBezTo>
                    <a:pt x="1575" y="2606"/>
                    <a:pt x="1731" y="2579"/>
                    <a:pt x="1885" y="2523"/>
                  </a:cubicBezTo>
                  <a:cubicBezTo>
                    <a:pt x="2584" y="2250"/>
                    <a:pt x="2888" y="1551"/>
                    <a:pt x="2645" y="852"/>
                  </a:cubicBezTo>
                  <a:cubicBezTo>
                    <a:pt x="2433" y="335"/>
                    <a:pt x="1968" y="0"/>
                    <a:pt x="14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24" name="Google Shape;624;p11"/>
            <p:cNvSpPr/>
            <p:nvPr/>
          </p:nvSpPr>
          <p:spPr>
            <a:xfrm>
              <a:off x="6789372" y="3757744"/>
              <a:ext cx="51540" cy="45241"/>
            </a:xfrm>
            <a:custGeom>
              <a:avLst/>
              <a:gdLst/>
              <a:ahLst/>
              <a:cxnLst/>
              <a:rect l="l" t="t" r="r" b="b"/>
              <a:pathLst>
                <a:path w="1612" h="1415" extrusionOk="0">
                  <a:moveTo>
                    <a:pt x="758" y="0"/>
                  </a:moveTo>
                  <a:cubicBezTo>
                    <a:pt x="696" y="0"/>
                    <a:pt x="636" y="8"/>
                    <a:pt x="578" y="24"/>
                  </a:cubicBezTo>
                  <a:cubicBezTo>
                    <a:pt x="182" y="176"/>
                    <a:pt x="0" y="571"/>
                    <a:pt x="152" y="935"/>
                  </a:cubicBezTo>
                  <a:cubicBezTo>
                    <a:pt x="268" y="1237"/>
                    <a:pt x="508" y="1414"/>
                    <a:pt x="790" y="1414"/>
                  </a:cubicBezTo>
                  <a:cubicBezTo>
                    <a:pt x="878" y="1414"/>
                    <a:pt x="970" y="1397"/>
                    <a:pt x="1064" y="1361"/>
                  </a:cubicBezTo>
                  <a:cubicBezTo>
                    <a:pt x="1429" y="1209"/>
                    <a:pt x="1611" y="844"/>
                    <a:pt x="1489" y="449"/>
                  </a:cubicBezTo>
                  <a:cubicBezTo>
                    <a:pt x="1364" y="173"/>
                    <a:pt x="1051" y="0"/>
                    <a:pt x="7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25" name="Google Shape;625;p11"/>
            <p:cNvSpPr/>
            <p:nvPr/>
          </p:nvSpPr>
          <p:spPr>
            <a:xfrm>
              <a:off x="7431542" y="4715911"/>
              <a:ext cx="35010" cy="32068"/>
            </a:xfrm>
            <a:custGeom>
              <a:avLst/>
              <a:gdLst/>
              <a:ahLst/>
              <a:cxnLst/>
              <a:rect l="l" t="t" r="r" b="b"/>
              <a:pathLst>
                <a:path w="1095" h="1003" extrusionOk="0">
                  <a:moveTo>
                    <a:pt x="532" y="0"/>
                  </a:moveTo>
                  <a:cubicBezTo>
                    <a:pt x="476" y="0"/>
                    <a:pt x="419" y="10"/>
                    <a:pt x="365" y="30"/>
                  </a:cubicBezTo>
                  <a:cubicBezTo>
                    <a:pt x="91" y="91"/>
                    <a:pt x="0" y="395"/>
                    <a:pt x="61" y="669"/>
                  </a:cubicBezTo>
                  <a:cubicBezTo>
                    <a:pt x="132" y="882"/>
                    <a:pt x="332" y="1002"/>
                    <a:pt x="532" y="1002"/>
                  </a:cubicBezTo>
                  <a:cubicBezTo>
                    <a:pt x="589" y="1002"/>
                    <a:pt x="645" y="993"/>
                    <a:pt x="699" y="973"/>
                  </a:cubicBezTo>
                  <a:cubicBezTo>
                    <a:pt x="973" y="912"/>
                    <a:pt x="1094" y="608"/>
                    <a:pt x="1003" y="334"/>
                  </a:cubicBezTo>
                  <a:cubicBezTo>
                    <a:pt x="932" y="121"/>
                    <a:pt x="732" y="0"/>
                    <a:pt x="5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26" name="Google Shape;626;p11"/>
            <p:cNvSpPr/>
            <p:nvPr/>
          </p:nvSpPr>
          <p:spPr>
            <a:xfrm>
              <a:off x="8699779" y="3104208"/>
              <a:ext cx="93328" cy="82937"/>
            </a:xfrm>
            <a:custGeom>
              <a:avLst/>
              <a:gdLst/>
              <a:ahLst/>
              <a:cxnLst/>
              <a:rect l="l" t="t" r="r" b="b"/>
              <a:pathLst>
                <a:path w="2919" h="2594" extrusionOk="0">
                  <a:moveTo>
                    <a:pt x="1461" y="1"/>
                  </a:moveTo>
                  <a:cubicBezTo>
                    <a:pt x="1008" y="1"/>
                    <a:pt x="564" y="245"/>
                    <a:pt x="335" y="704"/>
                  </a:cubicBezTo>
                  <a:cubicBezTo>
                    <a:pt x="0" y="1312"/>
                    <a:pt x="213" y="2102"/>
                    <a:pt x="851" y="2437"/>
                  </a:cubicBezTo>
                  <a:cubicBezTo>
                    <a:pt x="1044" y="2543"/>
                    <a:pt x="1258" y="2594"/>
                    <a:pt x="1471" y="2594"/>
                  </a:cubicBezTo>
                  <a:cubicBezTo>
                    <a:pt x="1930" y="2594"/>
                    <a:pt x="2386" y="2356"/>
                    <a:pt x="2614" y="1920"/>
                  </a:cubicBezTo>
                  <a:cubicBezTo>
                    <a:pt x="2918" y="1251"/>
                    <a:pt x="2675" y="461"/>
                    <a:pt x="2067" y="157"/>
                  </a:cubicBezTo>
                  <a:cubicBezTo>
                    <a:pt x="1877" y="52"/>
                    <a:pt x="1668" y="1"/>
                    <a:pt x="14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27" name="Google Shape;627;p11"/>
            <p:cNvSpPr/>
            <p:nvPr/>
          </p:nvSpPr>
          <p:spPr>
            <a:xfrm>
              <a:off x="8688109" y="2956079"/>
              <a:ext cx="53490" cy="46808"/>
            </a:xfrm>
            <a:custGeom>
              <a:avLst/>
              <a:gdLst/>
              <a:ahLst/>
              <a:cxnLst/>
              <a:rect l="l" t="t" r="r" b="b"/>
              <a:pathLst>
                <a:path w="1673" h="1464" extrusionOk="0">
                  <a:moveTo>
                    <a:pt x="872" y="1"/>
                  </a:moveTo>
                  <a:cubicBezTo>
                    <a:pt x="609" y="1"/>
                    <a:pt x="343" y="146"/>
                    <a:pt x="213" y="383"/>
                  </a:cubicBezTo>
                  <a:cubicBezTo>
                    <a:pt x="1" y="717"/>
                    <a:pt x="153" y="1173"/>
                    <a:pt x="487" y="1386"/>
                  </a:cubicBezTo>
                  <a:cubicBezTo>
                    <a:pt x="594" y="1439"/>
                    <a:pt x="708" y="1464"/>
                    <a:pt x="821" y="1464"/>
                  </a:cubicBezTo>
                  <a:cubicBezTo>
                    <a:pt x="1095" y="1464"/>
                    <a:pt x="1361" y="1318"/>
                    <a:pt x="1490" y="1082"/>
                  </a:cubicBezTo>
                  <a:cubicBezTo>
                    <a:pt x="1672" y="717"/>
                    <a:pt x="1581" y="261"/>
                    <a:pt x="1186" y="79"/>
                  </a:cubicBezTo>
                  <a:cubicBezTo>
                    <a:pt x="1088" y="25"/>
                    <a:pt x="980" y="1"/>
                    <a:pt x="87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28" name="Google Shape;628;p11"/>
            <p:cNvSpPr/>
            <p:nvPr/>
          </p:nvSpPr>
          <p:spPr>
            <a:xfrm>
              <a:off x="8579274" y="3172053"/>
              <a:ext cx="35010" cy="30278"/>
            </a:xfrm>
            <a:custGeom>
              <a:avLst/>
              <a:gdLst/>
              <a:ahLst/>
              <a:cxnLst/>
              <a:rect l="l" t="t" r="r" b="b"/>
              <a:pathLst>
                <a:path w="1095" h="947" extrusionOk="0">
                  <a:moveTo>
                    <a:pt x="539" y="1"/>
                  </a:moveTo>
                  <a:cubicBezTo>
                    <a:pt x="358" y="1"/>
                    <a:pt x="187" y="82"/>
                    <a:pt x="122" y="254"/>
                  </a:cubicBezTo>
                  <a:cubicBezTo>
                    <a:pt x="0" y="467"/>
                    <a:pt x="61" y="771"/>
                    <a:pt x="304" y="892"/>
                  </a:cubicBezTo>
                  <a:cubicBezTo>
                    <a:pt x="369" y="929"/>
                    <a:pt x="443" y="947"/>
                    <a:pt x="517" y="947"/>
                  </a:cubicBezTo>
                  <a:cubicBezTo>
                    <a:pt x="686" y="947"/>
                    <a:pt x="858" y="857"/>
                    <a:pt x="943" y="710"/>
                  </a:cubicBezTo>
                  <a:cubicBezTo>
                    <a:pt x="1095" y="467"/>
                    <a:pt x="1034" y="163"/>
                    <a:pt x="760" y="41"/>
                  </a:cubicBezTo>
                  <a:cubicBezTo>
                    <a:pt x="689" y="14"/>
                    <a:pt x="613" y="1"/>
                    <a:pt x="5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29" name="Google Shape;629;p11"/>
            <p:cNvSpPr/>
            <p:nvPr/>
          </p:nvSpPr>
          <p:spPr>
            <a:xfrm>
              <a:off x="8404353" y="2775882"/>
              <a:ext cx="89427" cy="81658"/>
            </a:xfrm>
            <a:custGeom>
              <a:avLst/>
              <a:gdLst/>
              <a:ahLst/>
              <a:cxnLst/>
              <a:rect l="l" t="t" r="r" b="b"/>
              <a:pathLst>
                <a:path w="2797" h="2554" extrusionOk="0">
                  <a:moveTo>
                    <a:pt x="1398" y="0"/>
                  </a:moveTo>
                  <a:cubicBezTo>
                    <a:pt x="1064" y="0"/>
                    <a:pt x="730" y="122"/>
                    <a:pt x="486" y="365"/>
                  </a:cubicBezTo>
                  <a:cubicBezTo>
                    <a:pt x="0" y="851"/>
                    <a:pt x="0" y="1702"/>
                    <a:pt x="486" y="2189"/>
                  </a:cubicBezTo>
                  <a:cubicBezTo>
                    <a:pt x="730" y="2432"/>
                    <a:pt x="1064" y="2553"/>
                    <a:pt x="1398" y="2553"/>
                  </a:cubicBezTo>
                  <a:cubicBezTo>
                    <a:pt x="1733" y="2553"/>
                    <a:pt x="2067" y="2432"/>
                    <a:pt x="2310" y="2189"/>
                  </a:cubicBezTo>
                  <a:cubicBezTo>
                    <a:pt x="2797" y="1642"/>
                    <a:pt x="2797" y="851"/>
                    <a:pt x="2310" y="365"/>
                  </a:cubicBezTo>
                  <a:cubicBezTo>
                    <a:pt x="2067" y="122"/>
                    <a:pt x="1733" y="0"/>
                    <a:pt x="13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30" name="Google Shape;630;p11"/>
            <p:cNvSpPr/>
            <p:nvPr/>
          </p:nvSpPr>
          <p:spPr>
            <a:xfrm>
              <a:off x="8235250" y="2835383"/>
              <a:ext cx="51540" cy="45465"/>
            </a:xfrm>
            <a:custGeom>
              <a:avLst/>
              <a:gdLst/>
              <a:ahLst/>
              <a:cxnLst/>
              <a:rect l="l" t="t" r="r" b="b"/>
              <a:pathLst>
                <a:path w="1612" h="1422" extrusionOk="0">
                  <a:moveTo>
                    <a:pt x="802" y="1"/>
                  </a:moveTo>
                  <a:cubicBezTo>
                    <a:pt x="616" y="1"/>
                    <a:pt x="426" y="69"/>
                    <a:pt x="274" y="206"/>
                  </a:cubicBezTo>
                  <a:cubicBezTo>
                    <a:pt x="0" y="480"/>
                    <a:pt x="0" y="936"/>
                    <a:pt x="274" y="1240"/>
                  </a:cubicBezTo>
                  <a:cubicBezTo>
                    <a:pt x="411" y="1361"/>
                    <a:pt x="585" y="1422"/>
                    <a:pt x="768" y="1422"/>
                  </a:cubicBezTo>
                  <a:cubicBezTo>
                    <a:pt x="950" y="1422"/>
                    <a:pt x="1140" y="1361"/>
                    <a:pt x="1307" y="1240"/>
                  </a:cubicBezTo>
                  <a:cubicBezTo>
                    <a:pt x="1550" y="936"/>
                    <a:pt x="1611" y="480"/>
                    <a:pt x="1307" y="206"/>
                  </a:cubicBezTo>
                  <a:cubicBezTo>
                    <a:pt x="1170" y="69"/>
                    <a:pt x="988" y="1"/>
                    <a:pt x="8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31" name="Google Shape;631;p11"/>
            <p:cNvSpPr/>
            <p:nvPr/>
          </p:nvSpPr>
          <p:spPr>
            <a:xfrm>
              <a:off x="8588003" y="2803570"/>
              <a:ext cx="34051" cy="31141"/>
            </a:xfrm>
            <a:custGeom>
              <a:avLst/>
              <a:gdLst/>
              <a:ahLst/>
              <a:cxnLst/>
              <a:rect l="l" t="t" r="r" b="b"/>
              <a:pathLst>
                <a:path w="1065" h="974" extrusionOk="0">
                  <a:moveTo>
                    <a:pt x="518" y="1"/>
                  </a:moveTo>
                  <a:cubicBezTo>
                    <a:pt x="396" y="1"/>
                    <a:pt x="274" y="46"/>
                    <a:pt x="183" y="137"/>
                  </a:cubicBezTo>
                  <a:cubicBezTo>
                    <a:pt x="1" y="320"/>
                    <a:pt x="1" y="624"/>
                    <a:pt x="183" y="836"/>
                  </a:cubicBezTo>
                  <a:cubicBezTo>
                    <a:pt x="274" y="928"/>
                    <a:pt x="396" y="973"/>
                    <a:pt x="518" y="973"/>
                  </a:cubicBezTo>
                  <a:cubicBezTo>
                    <a:pt x="639" y="973"/>
                    <a:pt x="761" y="928"/>
                    <a:pt x="852" y="836"/>
                  </a:cubicBezTo>
                  <a:cubicBezTo>
                    <a:pt x="1065" y="624"/>
                    <a:pt x="1065" y="320"/>
                    <a:pt x="852" y="137"/>
                  </a:cubicBezTo>
                  <a:cubicBezTo>
                    <a:pt x="761" y="46"/>
                    <a:pt x="639" y="1"/>
                    <a:pt x="5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32" name="Google Shape;632;p11"/>
            <p:cNvSpPr/>
            <p:nvPr/>
          </p:nvSpPr>
          <p:spPr>
            <a:xfrm>
              <a:off x="6342333" y="3481501"/>
              <a:ext cx="60268" cy="61259"/>
            </a:xfrm>
            <a:custGeom>
              <a:avLst/>
              <a:gdLst/>
              <a:ahLst/>
              <a:cxnLst/>
              <a:rect l="l" t="t" r="r" b="b"/>
              <a:pathLst>
                <a:path w="1885" h="1916" extrusionOk="0">
                  <a:moveTo>
                    <a:pt x="942" y="1"/>
                  </a:moveTo>
                  <a:cubicBezTo>
                    <a:pt x="426" y="1"/>
                    <a:pt x="0" y="426"/>
                    <a:pt x="0" y="974"/>
                  </a:cubicBezTo>
                  <a:cubicBezTo>
                    <a:pt x="0" y="1490"/>
                    <a:pt x="426" y="1916"/>
                    <a:pt x="942" y="1916"/>
                  </a:cubicBezTo>
                  <a:cubicBezTo>
                    <a:pt x="1459" y="1916"/>
                    <a:pt x="1885" y="1490"/>
                    <a:pt x="1885" y="974"/>
                  </a:cubicBezTo>
                  <a:cubicBezTo>
                    <a:pt x="1885" y="426"/>
                    <a:pt x="1489" y="1"/>
                    <a:pt x="9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33" name="Google Shape;633;p11"/>
            <p:cNvSpPr/>
            <p:nvPr/>
          </p:nvSpPr>
          <p:spPr>
            <a:xfrm>
              <a:off x="2602527" y="418230"/>
              <a:ext cx="58350" cy="58350"/>
            </a:xfrm>
            <a:custGeom>
              <a:avLst/>
              <a:gdLst/>
              <a:ahLst/>
              <a:cxnLst/>
              <a:rect l="l" t="t" r="r" b="b"/>
              <a:pathLst>
                <a:path w="1825" h="1825" extrusionOk="0">
                  <a:moveTo>
                    <a:pt x="913" y="1"/>
                  </a:moveTo>
                  <a:cubicBezTo>
                    <a:pt x="426" y="1"/>
                    <a:pt x="1" y="426"/>
                    <a:pt x="1" y="912"/>
                  </a:cubicBezTo>
                  <a:cubicBezTo>
                    <a:pt x="1" y="1429"/>
                    <a:pt x="426" y="1824"/>
                    <a:pt x="913" y="1824"/>
                  </a:cubicBezTo>
                  <a:cubicBezTo>
                    <a:pt x="1399" y="1824"/>
                    <a:pt x="1824" y="1429"/>
                    <a:pt x="1824" y="912"/>
                  </a:cubicBezTo>
                  <a:cubicBezTo>
                    <a:pt x="1824" y="426"/>
                    <a:pt x="1399" y="1"/>
                    <a:pt x="9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34" name="Google Shape;634;p11"/>
            <p:cNvSpPr/>
            <p:nvPr/>
          </p:nvSpPr>
          <p:spPr>
            <a:xfrm>
              <a:off x="2754141" y="481408"/>
              <a:ext cx="27241" cy="27241"/>
            </a:xfrm>
            <a:custGeom>
              <a:avLst/>
              <a:gdLst/>
              <a:ahLst/>
              <a:cxnLst/>
              <a:rect l="l" t="t" r="r" b="b"/>
              <a:pathLst>
                <a:path w="852" h="852" extrusionOk="0">
                  <a:moveTo>
                    <a:pt x="426" y="0"/>
                  </a:moveTo>
                  <a:cubicBezTo>
                    <a:pt x="183" y="0"/>
                    <a:pt x="0" y="213"/>
                    <a:pt x="0" y="426"/>
                  </a:cubicBezTo>
                  <a:cubicBezTo>
                    <a:pt x="0" y="669"/>
                    <a:pt x="183" y="851"/>
                    <a:pt x="426" y="851"/>
                  </a:cubicBezTo>
                  <a:cubicBezTo>
                    <a:pt x="639" y="851"/>
                    <a:pt x="852" y="669"/>
                    <a:pt x="852" y="426"/>
                  </a:cubicBezTo>
                  <a:cubicBezTo>
                    <a:pt x="852" y="213"/>
                    <a:pt x="639" y="0"/>
                    <a:pt x="4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35" name="Google Shape;635;p11"/>
            <p:cNvSpPr/>
            <p:nvPr/>
          </p:nvSpPr>
          <p:spPr>
            <a:xfrm>
              <a:off x="2709443" y="619401"/>
              <a:ext cx="94287" cy="94287"/>
            </a:xfrm>
            <a:custGeom>
              <a:avLst/>
              <a:gdLst/>
              <a:ahLst/>
              <a:cxnLst/>
              <a:rect l="l" t="t" r="r" b="b"/>
              <a:pathLst>
                <a:path w="2949" h="2949" extrusionOk="0">
                  <a:moveTo>
                    <a:pt x="1490" y="0"/>
                  </a:moveTo>
                  <a:cubicBezTo>
                    <a:pt x="639" y="0"/>
                    <a:pt x="0" y="639"/>
                    <a:pt x="0" y="1459"/>
                  </a:cubicBezTo>
                  <a:cubicBezTo>
                    <a:pt x="0" y="2280"/>
                    <a:pt x="639" y="2949"/>
                    <a:pt x="1490" y="2949"/>
                  </a:cubicBezTo>
                  <a:cubicBezTo>
                    <a:pt x="2310" y="2949"/>
                    <a:pt x="2949" y="2280"/>
                    <a:pt x="2949" y="1459"/>
                  </a:cubicBezTo>
                  <a:cubicBezTo>
                    <a:pt x="2949" y="669"/>
                    <a:pt x="2310" y="0"/>
                    <a:pt x="14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36" name="Google Shape;636;p11"/>
            <p:cNvSpPr/>
            <p:nvPr/>
          </p:nvSpPr>
          <p:spPr>
            <a:xfrm>
              <a:off x="1978616" y="1312309"/>
              <a:ext cx="95278" cy="95278"/>
            </a:xfrm>
            <a:custGeom>
              <a:avLst/>
              <a:gdLst/>
              <a:ahLst/>
              <a:cxnLst/>
              <a:rect l="l" t="t" r="r" b="b"/>
              <a:pathLst>
                <a:path w="2980" h="2980" extrusionOk="0">
                  <a:moveTo>
                    <a:pt x="1490" y="1"/>
                  </a:moveTo>
                  <a:cubicBezTo>
                    <a:pt x="700" y="1"/>
                    <a:pt x="1" y="669"/>
                    <a:pt x="1" y="1490"/>
                  </a:cubicBezTo>
                  <a:cubicBezTo>
                    <a:pt x="1" y="2280"/>
                    <a:pt x="669" y="2979"/>
                    <a:pt x="1490" y="2979"/>
                  </a:cubicBezTo>
                  <a:cubicBezTo>
                    <a:pt x="2341" y="2979"/>
                    <a:pt x="2979" y="2280"/>
                    <a:pt x="2979" y="1490"/>
                  </a:cubicBezTo>
                  <a:cubicBezTo>
                    <a:pt x="2979" y="700"/>
                    <a:pt x="2341" y="1"/>
                    <a:pt x="1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37" name="Google Shape;637;p11"/>
            <p:cNvSpPr/>
            <p:nvPr/>
          </p:nvSpPr>
          <p:spPr>
            <a:xfrm>
              <a:off x="1400393" y="1890532"/>
              <a:ext cx="95278" cy="95278"/>
            </a:xfrm>
            <a:custGeom>
              <a:avLst/>
              <a:gdLst/>
              <a:ahLst/>
              <a:cxnLst/>
              <a:rect l="l" t="t" r="r" b="b"/>
              <a:pathLst>
                <a:path w="2980" h="2980" extrusionOk="0">
                  <a:moveTo>
                    <a:pt x="1490" y="1"/>
                  </a:moveTo>
                  <a:cubicBezTo>
                    <a:pt x="699" y="1"/>
                    <a:pt x="0" y="639"/>
                    <a:pt x="0" y="1490"/>
                  </a:cubicBezTo>
                  <a:cubicBezTo>
                    <a:pt x="0" y="2281"/>
                    <a:pt x="669" y="2980"/>
                    <a:pt x="1490" y="2980"/>
                  </a:cubicBezTo>
                  <a:cubicBezTo>
                    <a:pt x="2310" y="2980"/>
                    <a:pt x="2979" y="2341"/>
                    <a:pt x="2979" y="1490"/>
                  </a:cubicBezTo>
                  <a:cubicBezTo>
                    <a:pt x="2979" y="700"/>
                    <a:pt x="2341" y="1"/>
                    <a:pt x="1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38" name="Google Shape;638;p11"/>
            <p:cNvSpPr/>
            <p:nvPr/>
          </p:nvSpPr>
          <p:spPr>
            <a:xfrm>
              <a:off x="1978634" y="1976951"/>
              <a:ext cx="95278" cy="94319"/>
            </a:xfrm>
            <a:custGeom>
              <a:avLst/>
              <a:gdLst/>
              <a:ahLst/>
              <a:cxnLst/>
              <a:rect l="l" t="t" r="r" b="b"/>
              <a:pathLst>
                <a:path w="2980" h="2950" extrusionOk="0">
                  <a:moveTo>
                    <a:pt x="1490" y="1"/>
                  </a:moveTo>
                  <a:cubicBezTo>
                    <a:pt x="700" y="1"/>
                    <a:pt x="1" y="639"/>
                    <a:pt x="1" y="1490"/>
                  </a:cubicBezTo>
                  <a:cubicBezTo>
                    <a:pt x="1" y="2280"/>
                    <a:pt x="670" y="2949"/>
                    <a:pt x="1490" y="2949"/>
                  </a:cubicBezTo>
                  <a:cubicBezTo>
                    <a:pt x="2311" y="2949"/>
                    <a:pt x="2980" y="2280"/>
                    <a:pt x="2980" y="1490"/>
                  </a:cubicBezTo>
                  <a:cubicBezTo>
                    <a:pt x="2980" y="669"/>
                    <a:pt x="2341" y="1"/>
                    <a:pt x="1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39" name="Google Shape;639;p11"/>
            <p:cNvSpPr/>
            <p:nvPr/>
          </p:nvSpPr>
          <p:spPr>
            <a:xfrm>
              <a:off x="464526" y="484317"/>
              <a:ext cx="94287" cy="94287"/>
            </a:xfrm>
            <a:custGeom>
              <a:avLst/>
              <a:gdLst/>
              <a:ahLst/>
              <a:cxnLst/>
              <a:rect l="l" t="t" r="r" b="b"/>
              <a:pathLst>
                <a:path w="2949" h="2949" extrusionOk="0">
                  <a:moveTo>
                    <a:pt x="1490" y="0"/>
                  </a:moveTo>
                  <a:cubicBezTo>
                    <a:pt x="669" y="0"/>
                    <a:pt x="0" y="639"/>
                    <a:pt x="0" y="1490"/>
                  </a:cubicBezTo>
                  <a:cubicBezTo>
                    <a:pt x="0" y="2280"/>
                    <a:pt x="639" y="2949"/>
                    <a:pt x="1490" y="2949"/>
                  </a:cubicBezTo>
                  <a:cubicBezTo>
                    <a:pt x="2310" y="2949"/>
                    <a:pt x="2949" y="2311"/>
                    <a:pt x="2949" y="1490"/>
                  </a:cubicBezTo>
                  <a:cubicBezTo>
                    <a:pt x="2949" y="669"/>
                    <a:pt x="2310" y="0"/>
                    <a:pt x="14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40" name="Google Shape;640;p11"/>
            <p:cNvSpPr/>
            <p:nvPr/>
          </p:nvSpPr>
          <p:spPr>
            <a:xfrm>
              <a:off x="6475260" y="932316"/>
              <a:ext cx="170094" cy="170126"/>
            </a:xfrm>
            <a:custGeom>
              <a:avLst/>
              <a:gdLst/>
              <a:ahLst/>
              <a:cxnLst/>
              <a:rect l="l" t="t" r="r" b="b"/>
              <a:pathLst>
                <a:path w="5320" h="5321" extrusionOk="0">
                  <a:moveTo>
                    <a:pt x="2645" y="1"/>
                  </a:moveTo>
                  <a:cubicBezTo>
                    <a:pt x="1186" y="1"/>
                    <a:pt x="1" y="1186"/>
                    <a:pt x="1" y="2676"/>
                  </a:cubicBezTo>
                  <a:cubicBezTo>
                    <a:pt x="1" y="4135"/>
                    <a:pt x="1186" y="5320"/>
                    <a:pt x="2645" y="5320"/>
                  </a:cubicBezTo>
                  <a:cubicBezTo>
                    <a:pt x="4134" y="5320"/>
                    <a:pt x="5320" y="4135"/>
                    <a:pt x="5320" y="2676"/>
                  </a:cubicBezTo>
                  <a:cubicBezTo>
                    <a:pt x="5320" y="1186"/>
                    <a:pt x="4134" y="1"/>
                    <a:pt x="2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41" name="Google Shape;641;p11"/>
            <p:cNvSpPr/>
            <p:nvPr/>
          </p:nvSpPr>
          <p:spPr>
            <a:xfrm>
              <a:off x="2164498" y="4008896"/>
              <a:ext cx="170094" cy="170094"/>
            </a:xfrm>
            <a:custGeom>
              <a:avLst/>
              <a:gdLst/>
              <a:ahLst/>
              <a:cxnLst/>
              <a:rect l="l" t="t" r="r" b="b"/>
              <a:pathLst>
                <a:path w="5320" h="5320" extrusionOk="0">
                  <a:moveTo>
                    <a:pt x="2675" y="1"/>
                  </a:moveTo>
                  <a:cubicBezTo>
                    <a:pt x="1216" y="1"/>
                    <a:pt x="0" y="1186"/>
                    <a:pt x="0" y="2676"/>
                  </a:cubicBezTo>
                  <a:cubicBezTo>
                    <a:pt x="0" y="4135"/>
                    <a:pt x="1216" y="5320"/>
                    <a:pt x="2675" y="5320"/>
                  </a:cubicBezTo>
                  <a:cubicBezTo>
                    <a:pt x="4134" y="5320"/>
                    <a:pt x="5320" y="4135"/>
                    <a:pt x="5320" y="2676"/>
                  </a:cubicBezTo>
                  <a:cubicBezTo>
                    <a:pt x="5320" y="1186"/>
                    <a:pt x="4134"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42" name="Google Shape;642;p11"/>
            <p:cNvSpPr/>
            <p:nvPr/>
          </p:nvSpPr>
          <p:spPr>
            <a:xfrm>
              <a:off x="5708716" y="4468339"/>
              <a:ext cx="53490" cy="53490"/>
            </a:xfrm>
            <a:custGeom>
              <a:avLst/>
              <a:gdLst/>
              <a:ahLst/>
              <a:cxnLst/>
              <a:rect l="l" t="t" r="r" b="b"/>
              <a:pathLst>
                <a:path w="1673" h="1673" extrusionOk="0">
                  <a:moveTo>
                    <a:pt x="852" y="1"/>
                  </a:moveTo>
                  <a:cubicBezTo>
                    <a:pt x="396" y="1"/>
                    <a:pt x="0" y="366"/>
                    <a:pt x="0" y="822"/>
                  </a:cubicBezTo>
                  <a:cubicBezTo>
                    <a:pt x="0" y="1278"/>
                    <a:pt x="396" y="1673"/>
                    <a:pt x="852" y="1673"/>
                  </a:cubicBezTo>
                  <a:cubicBezTo>
                    <a:pt x="1307" y="1673"/>
                    <a:pt x="1672" y="1278"/>
                    <a:pt x="1672" y="822"/>
                  </a:cubicBezTo>
                  <a:cubicBezTo>
                    <a:pt x="1672" y="366"/>
                    <a:pt x="1307" y="1"/>
                    <a:pt x="8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43" name="Google Shape;643;p11"/>
            <p:cNvSpPr/>
            <p:nvPr/>
          </p:nvSpPr>
          <p:spPr>
            <a:xfrm>
              <a:off x="-2" y="2570811"/>
              <a:ext cx="170094" cy="170126"/>
            </a:xfrm>
            <a:custGeom>
              <a:avLst/>
              <a:gdLst/>
              <a:ahLst/>
              <a:cxnLst/>
              <a:rect l="l" t="t" r="r" b="b"/>
              <a:pathLst>
                <a:path w="5320" h="5321" extrusionOk="0">
                  <a:moveTo>
                    <a:pt x="2675" y="1"/>
                  </a:moveTo>
                  <a:cubicBezTo>
                    <a:pt x="1185" y="1"/>
                    <a:pt x="0" y="1186"/>
                    <a:pt x="0" y="2676"/>
                  </a:cubicBezTo>
                  <a:cubicBezTo>
                    <a:pt x="0" y="4165"/>
                    <a:pt x="1185" y="5320"/>
                    <a:pt x="2675" y="5320"/>
                  </a:cubicBezTo>
                  <a:cubicBezTo>
                    <a:pt x="4134" y="5320"/>
                    <a:pt x="5319" y="4165"/>
                    <a:pt x="5319" y="2676"/>
                  </a:cubicBezTo>
                  <a:cubicBezTo>
                    <a:pt x="5319" y="1186"/>
                    <a:pt x="4103"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44" name="Google Shape;644;p11"/>
            <p:cNvSpPr/>
            <p:nvPr/>
          </p:nvSpPr>
          <p:spPr>
            <a:xfrm>
              <a:off x="107841" y="1200565"/>
              <a:ext cx="171085" cy="170094"/>
            </a:xfrm>
            <a:custGeom>
              <a:avLst/>
              <a:gdLst/>
              <a:ahLst/>
              <a:cxnLst/>
              <a:rect l="l" t="t" r="r" b="b"/>
              <a:pathLst>
                <a:path w="5351" h="5320" extrusionOk="0">
                  <a:moveTo>
                    <a:pt x="2676" y="0"/>
                  </a:moveTo>
                  <a:cubicBezTo>
                    <a:pt x="1186" y="0"/>
                    <a:pt x="1" y="1185"/>
                    <a:pt x="1" y="2675"/>
                  </a:cubicBezTo>
                  <a:cubicBezTo>
                    <a:pt x="1" y="4164"/>
                    <a:pt x="1186" y="5319"/>
                    <a:pt x="2676" y="5319"/>
                  </a:cubicBezTo>
                  <a:cubicBezTo>
                    <a:pt x="4165" y="5319"/>
                    <a:pt x="5351" y="4164"/>
                    <a:pt x="5351" y="2675"/>
                  </a:cubicBezTo>
                  <a:cubicBezTo>
                    <a:pt x="5351" y="1185"/>
                    <a:pt x="4165" y="0"/>
                    <a:pt x="267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45" name="Google Shape;645;p11"/>
            <p:cNvSpPr/>
            <p:nvPr/>
          </p:nvSpPr>
          <p:spPr>
            <a:xfrm>
              <a:off x="7972852" y="203471"/>
              <a:ext cx="170094" cy="170094"/>
            </a:xfrm>
            <a:custGeom>
              <a:avLst/>
              <a:gdLst/>
              <a:ahLst/>
              <a:cxnLst/>
              <a:rect l="l" t="t" r="r" b="b"/>
              <a:pathLst>
                <a:path w="5320" h="5320" extrusionOk="0">
                  <a:moveTo>
                    <a:pt x="2645" y="0"/>
                  </a:moveTo>
                  <a:cubicBezTo>
                    <a:pt x="1186" y="0"/>
                    <a:pt x="0" y="1186"/>
                    <a:pt x="0" y="2645"/>
                  </a:cubicBezTo>
                  <a:cubicBezTo>
                    <a:pt x="0" y="4134"/>
                    <a:pt x="1186" y="5319"/>
                    <a:pt x="2645" y="5319"/>
                  </a:cubicBezTo>
                  <a:cubicBezTo>
                    <a:pt x="4134" y="5319"/>
                    <a:pt x="5320" y="4134"/>
                    <a:pt x="5320" y="2645"/>
                  </a:cubicBezTo>
                  <a:cubicBezTo>
                    <a:pt x="5320" y="1186"/>
                    <a:pt x="4134"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46" name="Google Shape;646;p11"/>
            <p:cNvSpPr/>
            <p:nvPr/>
          </p:nvSpPr>
          <p:spPr>
            <a:xfrm>
              <a:off x="6082858" y="4168053"/>
              <a:ext cx="170126" cy="170094"/>
            </a:xfrm>
            <a:custGeom>
              <a:avLst/>
              <a:gdLst/>
              <a:ahLst/>
              <a:cxnLst/>
              <a:rect l="l" t="t" r="r" b="b"/>
              <a:pathLst>
                <a:path w="5321" h="5320" extrusionOk="0">
                  <a:moveTo>
                    <a:pt x="2645" y="1"/>
                  </a:moveTo>
                  <a:cubicBezTo>
                    <a:pt x="1186" y="1"/>
                    <a:pt x="1" y="1186"/>
                    <a:pt x="1" y="2675"/>
                  </a:cubicBezTo>
                  <a:cubicBezTo>
                    <a:pt x="1" y="4134"/>
                    <a:pt x="1186" y="5320"/>
                    <a:pt x="2645" y="5320"/>
                  </a:cubicBezTo>
                  <a:cubicBezTo>
                    <a:pt x="4135" y="5320"/>
                    <a:pt x="5320" y="4134"/>
                    <a:pt x="5320" y="2675"/>
                  </a:cubicBezTo>
                  <a:cubicBezTo>
                    <a:pt x="5320" y="1186"/>
                    <a:pt x="4135" y="1"/>
                    <a:pt x="2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47" name="Google Shape;647;p11"/>
            <p:cNvSpPr/>
            <p:nvPr/>
          </p:nvSpPr>
          <p:spPr>
            <a:xfrm>
              <a:off x="2757746" y="3472436"/>
              <a:ext cx="170126" cy="170094"/>
            </a:xfrm>
            <a:custGeom>
              <a:avLst/>
              <a:gdLst/>
              <a:ahLst/>
              <a:cxnLst/>
              <a:rect l="l" t="t" r="r" b="b"/>
              <a:pathLst>
                <a:path w="5321" h="5320" extrusionOk="0">
                  <a:moveTo>
                    <a:pt x="2645" y="0"/>
                  </a:moveTo>
                  <a:cubicBezTo>
                    <a:pt x="1156" y="0"/>
                    <a:pt x="1" y="1186"/>
                    <a:pt x="1" y="2675"/>
                  </a:cubicBezTo>
                  <a:cubicBezTo>
                    <a:pt x="1" y="4134"/>
                    <a:pt x="1156" y="5320"/>
                    <a:pt x="2645" y="5320"/>
                  </a:cubicBezTo>
                  <a:cubicBezTo>
                    <a:pt x="4135" y="5320"/>
                    <a:pt x="5320" y="4134"/>
                    <a:pt x="5320" y="2675"/>
                  </a:cubicBezTo>
                  <a:cubicBezTo>
                    <a:pt x="5320" y="1186"/>
                    <a:pt x="4135"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48" name="Google Shape;648;p11"/>
            <p:cNvSpPr/>
            <p:nvPr/>
          </p:nvSpPr>
          <p:spPr>
            <a:xfrm>
              <a:off x="2575319" y="1299680"/>
              <a:ext cx="170094" cy="170094"/>
            </a:xfrm>
            <a:custGeom>
              <a:avLst/>
              <a:gdLst/>
              <a:ahLst/>
              <a:cxnLst/>
              <a:rect l="l" t="t" r="r" b="b"/>
              <a:pathLst>
                <a:path w="5320" h="5320" extrusionOk="0">
                  <a:moveTo>
                    <a:pt x="2675" y="0"/>
                  </a:moveTo>
                  <a:cubicBezTo>
                    <a:pt x="1186" y="0"/>
                    <a:pt x="1" y="1186"/>
                    <a:pt x="1" y="2645"/>
                  </a:cubicBezTo>
                  <a:cubicBezTo>
                    <a:pt x="1" y="4104"/>
                    <a:pt x="1186" y="5320"/>
                    <a:pt x="2675" y="5320"/>
                  </a:cubicBezTo>
                  <a:cubicBezTo>
                    <a:pt x="4134" y="5320"/>
                    <a:pt x="5320" y="4104"/>
                    <a:pt x="5320" y="2645"/>
                  </a:cubicBezTo>
                  <a:cubicBezTo>
                    <a:pt x="5320" y="1186"/>
                    <a:pt x="4134" y="0"/>
                    <a:pt x="26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49" name="Google Shape;649;p11"/>
            <p:cNvSpPr/>
            <p:nvPr/>
          </p:nvSpPr>
          <p:spPr>
            <a:xfrm>
              <a:off x="1612243" y="3260118"/>
              <a:ext cx="170094" cy="170094"/>
            </a:xfrm>
            <a:custGeom>
              <a:avLst/>
              <a:gdLst/>
              <a:ahLst/>
              <a:cxnLst/>
              <a:rect l="l" t="t" r="r" b="b"/>
              <a:pathLst>
                <a:path w="5320" h="5320" extrusionOk="0">
                  <a:moveTo>
                    <a:pt x="2645" y="0"/>
                  </a:moveTo>
                  <a:cubicBezTo>
                    <a:pt x="1186" y="0"/>
                    <a:pt x="1" y="1155"/>
                    <a:pt x="1" y="2645"/>
                  </a:cubicBezTo>
                  <a:cubicBezTo>
                    <a:pt x="1" y="4134"/>
                    <a:pt x="1186" y="5319"/>
                    <a:pt x="2645" y="5319"/>
                  </a:cubicBezTo>
                  <a:cubicBezTo>
                    <a:pt x="4134" y="5319"/>
                    <a:pt x="5320" y="4134"/>
                    <a:pt x="5320" y="2645"/>
                  </a:cubicBezTo>
                  <a:cubicBezTo>
                    <a:pt x="5320" y="1155"/>
                    <a:pt x="4134"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50" name="Google Shape;650;p11"/>
            <p:cNvSpPr/>
            <p:nvPr/>
          </p:nvSpPr>
          <p:spPr>
            <a:xfrm>
              <a:off x="5701892" y="3502891"/>
              <a:ext cx="170094" cy="170094"/>
            </a:xfrm>
            <a:custGeom>
              <a:avLst/>
              <a:gdLst/>
              <a:ahLst/>
              <a:cxnLst/>
              <a:rect l="l" t="t" r="r" b="b"/>
              <a:pathLst>
                <a:path w="5320" h="5320" extrusionOk="0">
                  <a:moveTo>
                    <a:pt x="2675" y="1"/>
                  </a:moveTo>
                  <a:cubicBezTo>
                    <a:pt x="1186" y="1"/>
                    <a:pt x="0" y="1156"/>
                    <a:pt x="0" y="2645"/>
                  </a:cubicBezTo>
                  <a:cubicBezTo>
                    <a:pt x="0" y="4134"/>
                    <a:pt x="1186" y="5320"/>
                    <a:pt x="2675" y="5320"/>
                  </a:cubicBezTo>
                  <a:cubicBezTo>
                    <a:pt x="4134" y="5320"/>
                    <a:pt x="5320" y="4134"/>
                    <a:pt x="5320" y="2645"/>
                  </a:cubicBezTo>
                  <a:cubicBezTo>
                    <a:pt x="5320" y="1156"/>
                    <a:pt x="4104"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51" name="Google Shape;651;p11"/>
            <p:cNvSpPr/>
            <p:nvPr/>
          </p:nvSpPr>
          <p:spPr>
            <a:xfrm>
              <a:off x="7862241" y="3546629"/>
              <a:ext cx="170126" cy="170094"/>
            </a:xfrm>
            <a:custGeom>
              <a:avLst/>
              <a:gdLst/>
              <a:ahLst/>
              <a:cxnLst/>
              <a:rect l="l" t="t" r="r" b="b"/>
              <a:pathLst>
                <a:path w="5321" h="5320" extrusionOk="0">
                  <a:moveTo>
                    <a:pt x="2645" y="0"/>
                  </a:moveTo>
                  <a:cubicBezTo>
                    <a:pt x="1156" y="0"/>
                    <a:pt x="1" y="1155"/>
                    <a:pt x="1" y="2645"/>
                  </a:cubicBezTo>
                  <a:cubicBezTo>
                    <a:pt x="1" y="4134"/>
                    <a:pt x="1156" y="5320"/>
                    <a:pt x="2645" y="5320"/>
                  </a:cubicBezTo>
                  <a:cubicBezTo>
                    <a:pt x="4135" y="5320"/>
                    <a:pt x="5320" y="4134"/>
                    <a:pt x="5320" y="2645"/>
                  </a:cubicBezTo>
                  <a:cubicBezTo>
                    <a:pt x="5320" y="1216"/>
                    <a:pt x="4135"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52" name="Google Shape;652;p11"/>
            <p:cNvSpPr/>
            <p:nvPr/>
          </p:nvSpPr>
          <p:spPr>
            <a:xfrm>
              <a:off x="4339398" y="4546384"/>
              <a:ext cx="187615" cy="169518"/>
            </a:xfrm>
            <a:custGeom>
              <a:avLst/>
              <a:gdLst/>
              <a:ahLst/>
              <a:cxnLst/>
              <a:rect l="l" t="t" r="r" b="b"/>
              <a:pathLst>
                <a:path w="5868" h="5302" extrusionOk="0">
                  <a:moveTo>
                    <a:pt x="2935" y="0"/>
                  </a:moveTo>
                  <a:cubicBezTo>
                    <a:pt x="2719" y="0"/>
                    <a:pt x="2499" y="27"/>
                    <a:pt x="2281" y="83"/>
                  </a:cubicBezTo>
                  <a:cubicBezTo>
                    <a:pt x="852" y="417"/>
                    <a:pt x="1" y="1876"/>
                    <a:pt x="335" y="3274"/>
                  </a:cubicBezTo>
                  <a:cubicBezTo>
                    <a:pt x="644" y="4484"/>
                    <a:pt x="1717" y="5302"/>
                    <a:pt x="2906" y="5302"/>
                  </a:cubicBezTo>
                  <a:cubicBezTo>
                    <a:pt x="3120" y="5302"/>
                    <a:pt x="3339" y="5275"/>
                    <a:pt x="3557" y="5220"/>
                  </a:cubicBezTo>
                  <a:cubicBezTo>
                    <a:pt x="4986" y="4885"/>
                    <a:pt x="5867" y="3426"/>
                    <a:pt x="5503" y="1998"/>
                  </a:cubicBezTo>
                  <a:cubicBezTo>
                    <a:pt x="5219" y="814"/>
                    <a:pt x="4130" y="0"/>
                    <a:pt x="29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53" name="Google Shape;653;p11"/>
            <p:cNvSpPr/>
            <p:nvPr/>
          </p:nvSpPr>
          <p:spPr>
            <a:xfrm>
              <a:off x="7261464" y="636890"/>
              <a:ext cx="170094" cy="170094"/>
            </a:xfrm>
            <a:custGeom>
              <a:avLst/>
              <a:gdLst/>
              <a:ahLst/>
              <a:cxnLst/>
              <a:rect l="l" t="t" r="r" b="b"/>
              <a:pathLst>
                <a:path w="5320" h="5320" extrusionOk="0">
                  <a:moveTo>
                    <a:pt x="2645" y="1"/>
                  </a:moveTo>
                  <a:cubicBezTo>
                    <a:pt x="1156" y="1"/>
                    <a:pt x="1" y="1186"/>
                    <a:pt x="1" y="2675"/>
                  </a:cubicBezTo>
                  <a:cubicBezTo>
                    <a:pt x="1" y="4165"/>
                    <a:pt x="1156" y="5320"/>
                    <a:pt x="2645" y="5320"/>
                  </a:cubicBezTo>
                  <a:cubicBezTo>
                    <a:pt x="4135" y="5320"/>
                    <a:pt x="5320" y="4165"/>
                    <a:pt x="5320" y="2675"/>
                  </a:cubicBezTo>
                  <a:cubicBezTo>
                    <a:pt x="5320" y="1216"/>
                    <a:pt x="4135" y="1"/>
                    <a:pt x="2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54" name="Google Shape;654;p11"/>
            <p:cNvSpPr/>
            <p:nvPr/>
          </p:nvSpPr>
          <p:spPr>
            <a:xfrm>
              <a:off x="3251949" y="4411972"/>
              <a:ext cx="170094" cy="170126"/>
            </a:xfrm>
            <a:custGeom>
              <a:avLst/>
              <a:gdLst/>
              <a:ahLst/>
              <a:cxnLst/>
              <a:rect l="l" t="t" r="r" b="b"/>
              <a:pathLst>
                <a:path w="5320" h="5321" extrusionOk="0">
                  <a:moveTo>
                    <a:pt x="2675" y="1"/>
                  </a:moveTo>
                  <a:cubicBezTo>
                    <a:pt x="1186" y="1"/>
                    <a:pt x="0" y="1186"/>
                    <a:pt x="0" y="2676"/>
                  </a:cubicBezTo>
                  <a:cubicBezTo>
                    <a:pt x="0" y="4165"/>
                    <a:pt x="1186" y="5320"/>
                    <a:pt x="2675" y="5320"/>
                  </a:cubicBezTo>
                  <a:cubicBezTo>
                    <a:pt x="4164" y="5320"/>
                    <a:pt x="5319" y="4165"/>
                    <a:pt x="5319" y="2676"/>
                  </a:cubicBezTo>
                  <a:cubicBezTo>
                    <a:pt x="5319" y="1217"/>
                    <a:pt x="4164"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55" name="Google Shape;655;p11"/>
            <p:cNvSpPr/>
            <p:nvPr/>
          </p:nvSpPr>
          <p:spPr>
            <a:xfrm>
              <a:off x="5225522" y="1183396"/>
              <a:ext cx="87477" cy="87509"/>
            </a:xfrm>
            <a:custGeom>
              <a:avLst/>
              <a:gdLst/>
              <a:ahLst/>
              <a:cxnLst/>
              <a:rect l="l" t="t" r="r" b="b"/>
              <a:pathLst>
                <a:path w="2736" h="2737" extrusionOk="0">
                  <a:moveTo>
                    <a:pt x="1368" y="0"/>
                  </a:moveTo>
                  <a:cubicBezTo>
                    <a:pt x="608" y="0"/>
                    <a:pt x="0" y="608"/>
                    <a:pt x="0" y="1368"/>
                  </a:cubicBezTo>
                  <a:cubicBezTo>
                    <a:pt x="0" y="2128"/>
                    <a:pt x="608" y="2736"/>
                    <a:pt x="1368" y="2736"/>
                  </a:cubicBezTo>
                  <a:cubicBezTo>
                    <a:pt x="1386" y="2736"/>
                    <a:pt x="1403" y="2737"/>
                    <a:pt x="1420" y="2737"/>
                  </a:cubicBezTo>
                  <a:cubicBezTo>
                    <a:pt x="2156" y="2737"/>
                    <a:pt x="2736" y="2110"/>
                    <a:pt x="2736" y="1368"/>
                  </a:cubicBezTo>
                  <a:cubicBezTo>
                    <a:pt x="2736" y="608"/>
                    <a:pt x="2128" y="0"/>
                    <a:pt x="13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56" name="Google Shape;656;p11"/>
            <p:cNvSpPr/>
            <p:nvPr/>
          </p:nvSpPr>
          <p:spPr>
            <a:xfrm>
              <a:off x="2170067" y="826391"/>
              <a:ext cx="87509" cy="87509"/>
            </a:xfrm>
            <a:custGeom>
              <a:avLst/>
              <a:gdLst/>
              <a:ahLst/>
              <a:cxnLst/>
              <a:rect l="l" t="t" r="r" b="b"/>
              <a:pathLst>
                <a:path w="2737" h="2737" extrusionOk="0">
                  <a:moveTo>
                    <a:pt x="1368" y="1"/>
                  </a:moveTo>
                  <a:cubicBezTo>
                    <a:pt x="609" y="1"/>
                    <a:pt x="1" y="609"/>
                    <a:pt x="1" y="1369"/>
                  </a:cubicBezTo>
                  <a:cubicBezTo>
                    <a:pt x="1" y="2128"/>
                    <a:pt x="609" y="2736"/>
                    <a:pt x="1368" y="2736"/>
                  </a:cubicBezTo>
                  <a:cubicBezTo>
                    <a:pt x="2128" y="2736"/>
                    <a:pt x="2736" y="2128"/>
                    <a:pt x="2736" y="1369"/>
                  </a:cubicBezTo>
                  <a:cubicBezTo>
                    <a:pt x="2736" y="669"/>
                    <a:pt x="2128" y="1"/>
                    <a:pt x="13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57" name="Google Shape;657;p11"/>
            <p:cNvSpPr/>
            <p:nvPr/>
          </p:nvSpPr>
          <p:spPr>
            <a:xfrm>
              <a:off x="5249001" y="3855676"/>
              <a:ext cx="87509" cy="87477"/>
            </a:xfrm>
            <a:custGeom>
              <a:avLst/>
              <a:gdLst/>
              <a:ahLst/>
              <a:cxnLst/>
              <a:rect l="l" t="t" r="r" b="b"/>
              <a:pathLst>
                <a:path w="2737" h="2736" extrusionOk="0">
                  <a:moveTo>
                    <a:pt x="1369" y="0"/>
                  </a:moveTo>
                  <a:cubicBezTo>
                    <a:pt x="609" y="0"/>
                    <a:pt x="1" y="608"/>
                    <a:pt x="1" y="1368"/>
                  </a:cubicBezTo>
                  <a:cubicBezTo>
                    <a:pt x="1" y="2128"/>
                    <a:pt x="609" y="2736"/>
                    <a:pt x="1369" y="2736"/>
                  </a:cubicBezTo>
                  <a:cubicBezTo>
                    <a:pt x="2129" y="2736"/>
                    <a:pt x="2737" y="2128"/>
                    <a:pt x="2737" y="1368"/>
                  </a:cubicBezTo>
                  <a:cubicBezTo>
                    <a:pt x="2737" y="608"/>
                    <a:pt x="2129" y="0"/>
                    <a:pt x="13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58" name="Google Shape;658;p11"/>
            <p:cNvSpPr/>
            <p:nvPr/>
          </p:nvSpPr>
          <p:spPr>
            <a:xfrm>
              <a:off x="8588003" y="631071"/>
              <a:ext cx="87509" cy="87477"/>
            </a:xfrm>
            <a:custGeom>
              <a:avLst/>
              <a:gdLst/>
              <a:ahLst/>
              <a:cxnLst/>
              <a:rect l="l" t="t" r="r" b="b"/>
              <a:pathLst>
                <a:path w="2737" h="2736" extrusionOk="0">
                  <a:moveTo>
                    <a:pt x="1369" y="0"/>
                  </a:moveTo>
                  <a:cubicBezTo>
                    <a:pt x="609" y="0"/>
                    <a:pt x="1" y="608"/>
                    <a:pt x="1" y="1368"/>
                  </a:cubicBezTo>
                  <a:cubicBezTo>
                    <a:pt x="1" y="2128"/>
                    <a:pt x="609" y="2736"/>
                    <a:pt x="1369" y="2736"/>
                  </a:cubicBezTo>
                  <a:cubicBezTo>
                    <a:pt x="2129" y="2736"/>
                    <a:pt x="2737" y="2128"/>
                    <a:pt x="2737" y="1368"/>
                  </a:cubicBezTo>
                  <a:cubicBezTo>
                    <a:pt x="2737" y="608"/>
                    <a:pt x="2129" y="0"/>
                    <a:pt x="13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59" name="Google Shape;659;p11"/>
            <p:cNvSpPr/>
            <p:nvPr/>
          </p:nvSpPr>
          <p:spPr>
            <a:xfrm>
              <a:off x="5332624" y="4921230"/>
              <a:ext cx="87477" cy="87477"/>
            </a:xfrm>
            <a:custGeom>
              <a:avLst/>
              <a:gdLst/>
              <a:ahLst/>
              <a:cxnLst/>
              <a:rect l="l" t="t" r="r" b="b"/>
              <a:pathLst>
                <a:path w="2736" h="2736" extrusionOk="0">
                  <a:moveTo>
                    <a:pt x="1368" y="0"/>
                  </a:moveTo>
                  <a:cubicBezTo>
                    <a:pt x="608" y="0"/>
                    <a:pt x="0" y="608"/>
                    <a:pt x="0" y="1368"/>
                  </a:cubicBezTo>
                  <a:cubicBezTo>
                    <a:pt x="0" y="2128"/>
                    <a:pt x="608" y="2736"/>
                    <a:pt x="1368" y="2736"/>
                  </a:cubicBezTo>
                  <a:cubicBezTo>
                    <a:pt x="2128" y="2736"/>
                    <a:pt x="2736" y="2128"/>
                    <a:pt x="2736" y="1368"/>
                  </a:cubicBezTo>
                  <a:cubicBezTo>
                    <a:pt x="2736" y="639"/>
                    <a:pt x="2128" y="0"/>
                    <a:pt x="13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60" name="Google Shape;660;p11"/>
            <p:cNvSpPr/>
            <p:nvPr/>
          </p:nvSpPr>
          <p:spPr>
            <a:xfrm>
              <a:off x="4657158" y="3864404"/>
              <a:ext cx="87509" cy="87509"/>
            </a:xfrm>
            <a:custGeom>
              <a:avLst/>
              <a:gdLst/>
              <a:ahLst/>
              <a:cxnLst/>
              <a:rect l="l" t="t" r="r" b="b"/>
              <a:pathLst>
                <a:path w="2737" h="2737" extrusionOk="0">
                  <a:moveTo>
                    <a:pt x="1369" y="1"/>
                  </a:moveTo>
                  <a:cubicBezTo>
                    <a:pt x="609" y="1"/>
                    <a:pt x="1" y="609"/>
                    <a:pt x="1" y="1369"/>
                  </a:cubicBezTo>
                  <a:cubicBezTo>
                    <a:pt x="1" y="2128"/>
                    <a:pt x="609" y="2736"/>
                    <a:pt x="1369" y="2736"/>
                  </a:cubicBezTo>
                  <a:cubicBezTo>
                    <a:pt x="2129" y="2736"/>
                    <a:pt x="2737" y="2128"/>
                    <a:pt x="2737" y="1369"/>
                  </a:cubicBezTo>
                  <a:cubicBezTo>
                    <a:pt x="2737" y="639"/>
                    <a:pt x="2129" y="1"/>
                    <a:pt x="13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61" name="Google Shape;661;p11"/>
            <p:cNvSpPr/>
            <p:nvPr/>
          </p:nvSpPr>
          <p:spPr>
            <a:xfrm>
              <a:off x="528663" y="1798227"/>
              <a:ext cx="87477" cy="87477"/>
            </a:xfrm>
            <a:custGeom>
              <a:avLst/>
              <a:gdLst/>
              <a:ahLst/>
              <a:cxnLst/>
              <a:rect l="l" t="t" r="r" b="b"/>
              <a:pathLst>
                <a:path w="2736" h="2736" extrusionOk="0">
                  <a:moveTo>
                    <a:pt x="1368" y="0"/>
                  </a:moveTo>
                  <a:cubicBezTo>
                    <a:pt x="608" y="0"/>
                    <a:pt x="0" y="608"/>
                    <a:pt x="0" y="1368"/>
                  </a:cubicBezTo>
                  <a:cubicBezTo>
                    <a:pt x="0" y="2128"/>
                    <a:pt x="608" y="2736"/>
                    <a:pt x="1368" y="2736"/>
                  </a:cubicBezTo>
                  <a:cubicBezTo>
                    <a:pt x="2128" y="2736"/>
                    <a:pt x="2736" y="2128"/>
                    <a:pt x="2736" y="1368"/>
                  </a:cubicBezTo>
                  <a:cubicBezTo>
                    <a:pt x="2736" y="608"/>
                    <a:pt x="2128" y="0"/>
                    <a:pt x="13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62" name="Google Shape;662;p11"/>
            <p:cNvSpPr/>
            <p:nvPr/>
          </p:nvSpPr>
          <p:spPr>
            <a:xfrm>
              <a:off x="7500554" y="2393939"/>
              <a:ext cx="87477" cy="87509"/>
            </a:xfrm>
            <a:custGeom>
              <a:avLst/>
              <a:gdLst/>
              <a:ahLst/>
              <a:cxnLst/>
              <a:rect l="l" t="t" r="r" b="b"/>
              <a:pathLst>
                <a:path w="2736" h="2737" extrusionOk="0">
                  <a:moveTo>
                    <a:pt x="1368" y="1"/>
                  </a:moveTo>
                  <a:cubicBezTo>
                    <a:pt x="608" y="1"/>
                    <a:pt x="0" y="609"/>
                    <a:pt x="0" y="1369"/>
                  </a:cubicBezTo>
                  <a:cubicBezTo>
                    <a:pt x="0" y="2128"/>
                    <a:pt x="608" y="2736"/>
                    <a:pt x="1368" y="2736"/>
                  </a:cubicBezTo>
                  <a:cubicBezTo>
                    <a:pt x="2128" y="2736"/>
                    <a:pt x="2736" y="2128"/>
                    <a:pt x="2736" y="1369"/>
                  </a:cubicBezTo>
                  <a:cubicBezTo>
                    <a:pt x="2736" y="609"/>
                    <a:pt x="2128" y="1"/>
                    <a:pt x="13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63" name="Google Shape;663;p11"/>
            <p:cNvSpPr/>
            <p:nvPr/>
          </p:nvSpPr>
          <p:spPr>
            <a:xfrm>
              <a:off x="3905979" y="4581074"/>
              <a:ext cx="50549" cy="50580"/>
            </a:xfrm>
            <a:custGeom>
              <a:avLst/>
              <a:gdLst/>
              <a:ahLst/>
              <a:cxnLst/>
              <a:rect l="l" t="t" r="r" b="b"/>
              <a:pathLst>
                <a:path w="1581" h="1582" extrusionOk="0">
                  <a:moveTo>
                    <a:pt x="791" y="1"/>
                  </a:moveTo>
                  <a:cubicBezTo>
                    <a:pt x="365" y="1"/>
                    <a:pt x="0" y="366"/>
                    <a:pt x="0" y="791"/>
                  </a:cubicBezTo>
                  <a:cubicBezTo>
                    <a:pt x="0" y="1247"/>
                    <a:pt x="365" y="1581"/>
                    <a:pt x="791" y="1581"/>
                  </a:cubicBezTo>
                  <a:cubicBezTo>
                    <a:pt x="1247" y="1581"/>
                    <a:pt x="1581" y="1247"/>
                    <a:pt x="1581" y="791"/>
                  </a:cubicBezTo>
                  <a:cubicBezTo>
                    <a:pt x="1581" y="366"/>
                    <a:pt x="1247" y="1"/>
                    <a:pt x="7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64" name="Google Shape;664;p11"/>
            <p:cNvSpPr/>
            <p:nvPr/>
          </p:nvSpPr>
          <p:spPr>
            <a:xfrm>
              <a:off x="1293727" y="4814539"/>
              <a:ext cx="51540" cy="51540"/>
            </a:xfrm>
            <a:custGeom>
              <a:avLst/>
              <a:gdLst/>
              <a:ahLst/>
              <a:cxnLst/>
              <a:rect l="l" t="t" r="r" b="b"/>
              <a:pathLst>
                <a:path w="1612" h="1612" extrusionOk="0">
                  <a:moveTo>
                    <a:pt x="822" y="1"/>
                  </a:moveTo>
                  <a:cubicBezTo>
                    <a:pt x="396" y="1"/>
                    <a:pt x="1" y="335"/>
                    <a:pt x="1" y="791"/>
                  </a:cubicBezTo>
                  <a:cubicBezTo>
                    <a:pt x="1" y="1216"/>
                    <a:pt x="366" y="1612"/>
                    <a:pt x="822" y="1612"/>
                  </a:cubicBezTo>
                  <a:cubicBezTo>
                    <a:pt x="1217" y="1612"/>
                    <a:pt x="1612" y="1247"/>
                    <a:pt x="1612" y="791"/>
                  </a:cubicBezTo>
                  <a:cubicBezTo>
                    <a:pt x="1581" y="335"/>
                    <a:pt x="1217" y="1"/>
                    <a:pt x="8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65" name="Google Shape;665;p11"/>
            <p:cNvSpPr/>
            <p:nvPr/>
          </p:nvSpPr>
          <p:spPr>
            <a:xfrm>
              <a:off x="1366625" y="4156033"/>
              <a:ext cx="95278" cy="88436"/>
            </a:xfrm>
            <a:custGeom>
              <a:avLst/>
              <a:gdLst/>
              <a:ahLst/>
              <a:cxnLst/>
              <a:rect l="l" t="t" r="r" b="b"/>
              <a:pathLst>
                <a:path w="2980" h="2766" extrusionOk="0">
                  <a:moveTo>
                    <a:pt x="1501" y="0"/>
                  </a:moveTo>
                  <a:cubicBezTo>
                    <a:pt x="835" y="0"/>
                    <a:pt x="258" y="462"/>
                    <a:pt x="122" y="1143"/>
                  </a:cubicBezTo>
                  <a:cubicBezTo>
                    <a:pt x="1" y="1903"/>
                    <a:pt x="517" y="2602"/>
                    <a:pt x="1277" y="2754"/>
                  </a:cubicBezTo>
                  <a:cubicBezTo>
                    <a:pt x="1338" y="2762"/>
                    <a:pt x="1399" y="2765"/>
                    <a:pt x="1459" y="2765"/>
                  </a:cubicBezTo>
                  <a:cubicBezTo>
                    <a:pt x="2142" y="2765"/>
                    <a:pt x="2718" y="2298"/>
                    <a:pt x="2858" y="1599"/>
                  </a:cubicBezTo>
                  <a:cubicBezTo>
                    <a:pt x="2979" y="840"/>
                    <a:pt x="2493" y="110"/>
                    <a:pt x="1733" y="19"/>
                  </a:cubicBezTo>
                  <a:cubicBezTo>
                    <a:pt x="1655" y="6"/>
                    <a:pt x="1577" y="0"/>
                    <a:pt x="15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66" name="Google Shape;666;p11"/>
            <p:cNvSpPr/>
            <p:nvPr/>
          </p:nvSpPr>
          <p:spPr>
            <a:xfrm>
              <a:off x="5891187" y="955048"/>
              <a:ext cx="94319" cy="88660"/>
            </a:xfrm>
            <a:custGeom>
              <a:avLst/>
              <a:gdLst/>
              <a:ahLst/>
              <a:cxnLst/>
              <a:rect l="l" t="t" r="r" b="b"/>
              <a:pathLst>
                <a:path w="2950" h="2773" extrusionOk="0">
                  <a:moveTo>
                    <a:pt x="1471" y="1"/>
                  </a:moveTo>
                  <a:cubicBezTo>
                    <a:pt x="805" y="1"/>
                    <a:pt x="228" y="462"/>
                    <a:pt x="92" y="1144"/>
                  </a:cubicBezTo>
                  <a:cubicBezTo>
                    <a:pt x="1" y="1904"/>
                    <a:pt x="518" y="2633"/>
                    <a:pt x="1247" y="2755"/>
                  </a:cubicBezTo>
                  <a:cubicBezTo>
                    <a:pt x="1322" y="2767"/>
                    <a:pt x="1395" y="2773"/>
                    <a:pt x="1468" y="2773"/>
                  </a:cubicBezTo>
                  <a:cubicBezTo>
                    <a:pt x="2133" y="2773"/>
                    <a:pt x="2691" y="2285"/>
                    <a:pt x="2828" y="1600"/>
                  </a:cubicBezTo>
                  <a:cubicBezTo>
                    <a:pt x="2949" y="840"/>
                    <a:pt x="2463" y="171"/>
                    <a:pt x="1703" y="19"/>
                  </a:cubicBezTo>
                  <a:cubicBezTo>
                    <a:pt x="1625" y="7"/>
                    <a:pt x="1547" y="1"/>
                    <a:pt x="14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67" name="Google Shape;667;p11"/>
            <p:cNvSpPr/>
            <p:nvPr/>
          </p:nvSpPr>
          <p:spPr>
            <a:xfrm>
              <a:off x="7016587" y="1414014"/>
              <a:ext cx="95246" cy="88436"/>
            </a:xfrm>
            <a:custGeom>
              <a:avLst/>
              <a:gdLst/>
              <a:ahLst/>
              <a:cxnLst/>
              <a:rect l="l" t="t" r="r" b="b"/>
              <a:pathLst>
                <a:path w="2979" h="2766" extrusionOk="0">
                  <a:moveTo>
                    <a:pt x="1550" y="0"/>
                  </a:moveTo>
                  <a:cubicBezTo>
                    <a:pt x="863" y="0"/>
                    <a:pt x="261" y="467"/>
                    <a:pt x="122" y="1166"/>
                  </a:cubicBezTo>
                  <a:cubicBezTo>
                    <a:pt x="0" y="1926"/>
                    <a:pt x="517" y="2655"/>
                    <a:pt x="1277" y="2747"/>
                  </a:cubicBezTo>
                  <a:cubicBezTo>
                    <a:pt x="1355" y="2759"/>
                    <a:pt x="1432" y="2765"/>
                    <a:pt x="1508" y="2765"/>
                  </a:cubicBezTo>
                  <a:cubicBezTo>
                    <a:pt x="2169" y="2765"/>
                    <a:pt x="2721" y="2304"/>
                    <a:pt x="2857" y="1622"/>
                  </a:cubicBezTo>
                  <a:cubicBezTo>
                    <a:pt x="2979" y="862"/>
                    <a:pt x="2492" y="163"/>
                    <a:pt x="1733" y="11"/>
                  </a:cubicBezTo>
                  <a:cubicBezTo>
                    <a:pt x="1671" y="4"/>
                    <a:pt x="1610" y="0"/>
                    <a:pt x="15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68" name="Google Shape;668;p11"/>
            <p:cNvSpPr/>
            <p:nvPr/>
          </p:nvSpPr>
          <p:spPr>
            <a:xfrm>
              <a:off x="8102117" y="3232993"/>
              <a:ext cx="94287" cy="88468"/>
            </a:xfrm>
            <a:custGeom>
              <a:avLst/>
              <a:gdLst/>
              <a:ahLst/>
              <a:cxnLst/>
              <a:rect l="l" t="t" r="r" b="b"/>
              <a:pathLst>
                <a:path w="2949" h="2767" extrusionOk="0">
                  <a:moveTo>
                    <a:pt x="1470" y="1"/>
                  </a:moveTo>
                  <a:cubicBezTo>
                    <a:pt x="804" y="1"/>
                    <a:pt x="228" y="463"/>
                    <a:pt x="91" y="1144"/>
                  </a:cubicBezTo>
                  <a:cubicBezTo>
                    <a:pt x="0" y="1904"/>
                    <a:pt x="486" y="2603"/>
                    <a:pt x="1246" y="2755"/>
                  </a:cubicBezTo>
                  <a:cubicBezTo>
                    <a:pt x="1308" y="2763"/>
                    <a:pt x="1368" y="2766"/>
                    <a:pt x="1428" y="2766"/>
                  </a:cubicBezTo>
                  <a:cubicBezTo>
                    <a:pt x="2111" y="2766"/>
                    <a:pt x="2687" y="2299"/>
                    <a:pt x="2827" y="1600"/>
                  </a:cubicBezTo>
                  <a:cubicBezTo>
                    <a:pt x="2948" y="840"/>
                    <a:pt x="2462" y="172"/>
                    <a:pt x="1702" y="20"/>
                  </a:cubicBezTo>
                  <a:cubicBezTo>
                    <a:pt x="1624" y="7"/>
                    <a:pt x="1546" y="1"/>
                    <a:pt x="147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69" name="Google Shape;669;p11"/>
            <p:cNvSpPr/>
            <p:nvPr/>
          </p:nvSpPr>
          <p:spPr>
            <a:xfrm>
              <a:off x="8736707" y="1601308"/>
              <a:ext cx="95278" cy="88660"/>
            </a:xfrm>
            <a:custGeom>
              <a:avLst/>
              <a:gdLst/>
              <a:ahLst/>
              <a:cxnLst/>
              <a:rect l="l" t="t" r="r" b="b"/>
              <a:pathLst>
                <a:path w="2980" h="2773" extrusionOk="0">
                  <a:moveTo>
                    <a:pt x="1501" y="1"/>
                  </a:moveTo>
                  <a:cubicBezTo>
                    <a:pt x="835" y="1"/>
                    <a:pt x="258" y="462"/>
                    <a:pt x="122" y="1144"/>
                  </a:cubicBezTo>
                  <a:cubicBezTo>
                    <a:pt x="0" y="1904"/>
                    <a:pt x="517" y="2633"/>
                    <a:pt x="1277" y="2755"/>
                  </a:cubicBezTo>
                  <a:cubicBezTo>
                    <a:pt x="1352" y="2767"/>
                    <a:pt x="1425" y="2773"/>
                    <a:pt x="1498" y="2773"/>
                  </a:cubicBezTo>
                  <a:cubicBezTo>
                    <a:pt x="2163" y="2773"/>
                    <a:pt x="2721" y="2285"/>
                    <a:pt x="2858" y="1600"/>
                  </a:cubicBezTo>
                  <a:cubicBezTo>
                    <a:pt x="2979" y="840"/>
                    <a:pt x="2493" y="171"/>
                    <a:pt x="1733" y="19"/>
                  </a:cubicBezTo>
                  <a:cubicBezTo>
                    <a:pt x="1655" y="7"/>
                    <a:pt x="1577" y="1"/>
                    <a:pt x="15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70" name="Google Shape;670;p11"/>
            <p:cNvSpPr/>
            <p:nvPr/>
          </p:nvSpPr>
          <p:spPr>
            <a:xfrm>
              <a:off x="6358656" y="485916"/>
              <a:ext cx="94287" cy="88436"/>
            </a:xfrm>
            <a:custGeom>
              <a:avLst/>
              <a:gdLst/>
              <a:ahLst/>
              <a:cxnLst/>
              <a:rect l="l" t="t" r="r" b="b"/>
              <a:pathLst>
                <a:path w="2949" h="2766" extrusionOk="0">
                  <a:moveTo>
                    <a:pt x="1520" y="0"/>
                  </a:moveTo>
                  <a:cubicBezTo>
                    <a:pt x="838" y="0"/>
                    <a:pt x="261" y="468"/>
                    <a:pt x="122" y="1166"/>
                  </a:cubicBezTo>
                  <a:cubicBezTo>
                    <a:pt x="0" y="1926"/>
                    <a:pt x="486" y="2595"/>
                    <a:pt x="1246" y="2747"/>
                  </a:cubicBezTo>
                  <a:cubicBezTo>
                    <a:pt x="1325" y="2759"/>
                    <a:pt x="1402" y="2765"/>
                    <a:pt x="1479" y="2765"/>
                  </a:cubicBezTo>
                  <a:cubicBezTo>
                    <a:pt x="2144" y="2765"/>
                    <a:pt x="2721" y="2304"/>
                    <a:pt x="2857" y="1622"/>
                  </a:cubicBezTo>
                  <a:cubicBezTo>
                    <a:pt x="2949" y="862"/>
                    <a:pt x="2462" y="163"/>
                    <a:pt x="1702" y="11"/>
                  </a:cubicBezTo>
                  <a:cubicBezTo>
                    <a:pt x="1641" y="4"/>
                    <a:pt x="1580" y="0"/>
                    <a:pt x="15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71" name="Google Shape;671;p11"/>
            <p:cNvSpPr/>
            <p:nvPr/>
          </p:nvSpPr>
          <p:spPr>
            <a:xfrm>
              <a:off x="3643360" y="1201972"/>
              <a:ext cx="54449" cy="50357"/>
            </a:xfrm>
            <a:custGeom>
              <a:avLst/>
              <a:gdLst/>
              <a:ahLst/>
              <a:cxnLst/>
              <a:rect l="l" t="t" r="r" b="b"/>
              <a:pathLst>
                <a:path w="1703" h="1575" extrusionOk="0">
                  <a:moveTo>
                    <a:pt x="851" y="1"/>
                  </a:moveTo>
                  <a:cubicBezTo>
                    <a:pt x="481" y="1"/>
                    <a:pt x="145" y="281"/>
                    <a:pt x="92" y="655"/>
                  </a:cubicBezTo>
                  <a:cubicBezTo>
                    <a:pt x="1" y="1081"/>
                    <a:pt x="305" y="1476"/>
                    <a:pt x="730" y="1567"/>
                  </a:cubicBezTo>
                  <a:cubicBezTo>
                    <a:pt x="764" y="1572"/>
                    <a:pt x="798" y="1575"/>
                    <a:pt x="833" y="1575"/>
                  </a:cubicBezTo>
                  <a:cubicBezTo>
                    <a:pt x="1196" y="1575"/>
                    <a:pt x="1559" y="1290"/>
                    <a:pt x="1642" y="929"/>
                  </a:cubicBezTo>
                  <a:cubicBezTo>
                    <a:pt x="1703" y="503"/>
                    <a:pt x="1399" y="78"/>
                    <a:pt x="1004" y="17"/>
                  </a:cubicBezTo>
                  <a:cubicBezTo>
                    <a:pt x="952" y="6"/>
                    <a:pt x="901" y="1"/>
                    <a:pt x="8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72" name="Google Shape;672;p11"/>
            <p:cNvSpPr/>
            <p:nvPr/>
          </p:nvSpPr>
          <p:spPr>
            <a:xfrm>
              <a:off x="790070" y="2384954"/>
              <a:ext cx="54449" cy="50357"/>
            </a:xfrm>
            <a:custGeom>
              <a:avLst/>
              <a:gdLst/>
              <a:ahLst/>
              <a:cxnLst/>
              <a:rect l="l" t="t" r="r" b="b"/>
              <a:pathLst>
                <a:path w="1703" h="1575" extrusionOk="0">
                  <a:moveTo>
                    <a:pt x="871" y="0"/>
                  </a:moveTo>
                  <a:cubicBezTo>
                    <a:pt x="507" y="0"/>
                    <a:pt x="145" y="285"/>
                    <a:pt x="62" y="647"/>
                  </a:cubicBezTo>
                  <a:cubicBezTo>
                    <a:pt x="1" y="1072"/>
                    <a:pt x="305" y="1498"/>
                    <a:pt x="700" y="1558"/>
                  </a:cubicBezTo>
                  <a:cubicBezTo>
                    <a:pt x="755" y="1569"/>
                    <a:pt x="809" y="1575"/>
                    <a:pt x="861" y="1575"/>
                  </a:cubicBezTo>
                  <a:cubicBezTo>
                    <a:pt x="1247" y="1575"/>
                    <a:pt x="1562" y="1294"/>
                    <a:pt x="1642" y="920"/>
                  </a:cubicBezTo>
                  <a:cubicBezTo>
                    <a:pt x="1703" y="495"/>
                    <a:pt x="1399" y="99"/>
                    <a:pt x="973" y="8"/>
                  </a:cubicBezTo>
                  <a:cubicBezTo>
                    <a:pt x="939" y="3"/>
                    <a:pt x="905" y="0"/>
                    <a:pt x="8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73" name="Google Shape;673;p11"/>
            <p:cNvSpPr/>
            <p:nvPr/>
          </p:nvSpPr>
          <p:spPr>
            <a:xfrm>
              <a:off x="4112954" y="4043162"/>
              <a:ext cx="66119" cy="63465"/>
            </a:xfrm>
            <a:custGeom>
              <a:avLst/>
              <a:gdLst/>
              <a:ahLst/>
              <a:cxnLst/>
              <a:rect l="l" t="t" r="r" b="b"/>
              <a:pathLst>
                <a:path w="2068" h="1985" extrusionOk="0">
                  <a:moveTo>
                    <a:pt x="1065" y="1"/>
                  </a:moveTo>
                  <a:cubicBezTo>
                    <a:pt x="571" y="1"/>
                    <a:pt x="118" y="358"/>
                    <a:pt x="31" y="884"/>
                  </a:cubicBezTo>
                  <a:cubicBezTo>
                    <a:pt x="0" y="1401"/>
                    <a:pt x="365" y="1887"/>
                    <a:pt x="912" y="1978"/>
                  </a:cubicBezTo>
                  <a:cubicBezTo>
                    <a:pt x="954" y="1983"/>
                    <a:pt x="996" y="1985"/>
                    <a:pt x="1037" y="1985"/>
                  </a:cubicBezTo>
                  <a:cubicBezTo>
                    <a:pt x="1558" y="1985"/>
                    <a:pt x="1978" y="1632"/>
                    <a:pt x="2006" y="1097"/>
                  </a:cubicBezTo>
                  <a:cubicBezTo>
                    <a:pt x="2067" y="580"/>
                    <a:pt x="1672" y="63"/>
                    <a:pt x="1125" y="3"/>
                  </a:cubicBezTo>
                  <a:cubicBezTo>
                    <a:pt x="1105" y="1"/>
                    <a:pt x="1085"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74" name="Google Shape;674;p11"/>
            <p:cNvSpPr/>
            <p:nvPr/>
          </p:nvSpPr>
          <p:spPr>
            <a:xfrm>
              <a:off x="2491004" y="4341952"/>
              <a:ext cx="65128" cy="63306"/>
            </a:xfrm>
            <a:custGeom>
              <a:avLst/>
              <a:gdLst/>
              <a:ahLst/>
              <a:cxnLst/>
              <a:rect l="l" t="t" r="r" b="b"/>
              <a:pathLst>
                <a:path w="2037" h="1980" extrusionOk="0">
                  <a:moveTo>
                    <a:pt x="1065" y="1"/>
                  </a:moveTo>
                  <a:cubicBezTo>
                    <a:pt x="571" y="1"/>
                    <a:pt x="118" y="358"/>
                    <a:pt x="31" y="884"/>
                  </a:cubicBezTo>
                  <a:cubicBezTo>
                    <a:pt x="0" y="1401"/>
                    <a:pt x="365" y="1887"/>
                    <a:pt x="912" y="1978"/>
                  </a:cubicBezTo>
                  <a:cubicBezTo>
                    <a:pt x="932" y="1979"/>
                    <a:pt x="952" y="1980"/>
                    <a:pt x="972" y="1980"/>
                  </a:cubicBezTo>
                  <a:cubicBezTo>
                    <a:pt x="1468" y="1980"/>
                    <a:pt x="1948" y="1623"/>
                    <a:pt x="2006" y="1097"/>
                  </a:cubicBezTo>
                  <a:cubicBezTo>
                    <a:pt x="2037" y="580"/>
                    <a:pt x="1672" y="63"/>
                    <a:pt x="1125" y="2"/>
                  </a:cubicBezTo>
                  <a:cubicBezTo>
                    <a:pt x="1105" y="1"/>
                    <a:pt x="1085"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75" name="Google Shape;675;p11"/>
            <p:cNvSpPr/>
            <p:nvPr/>
          </p:nvSpPr>
          <p:spPr>
            <a:xfrm>
              <a:off x="3552235" y="4064942"/>
              <a:ext cx="37919" cy="35202"/>
            </a:xfrm>
            <a:custGeom>
              <a:avLst/>
              <a:gdLst/>
              <a:ahLst/>
              <a:cxnLst/>
              <a:rect l="l" t="t" r="r" b="b"/>
              <a:pathLst>
                <a:path w="1186" h="1101" extrusionOk="0">
                  <a:moveTo>
                    <a:pt x="611" y="1"/>
                  </a:moveTo>
                  <a:cubicBezTo>
                    <a:pt x="331" y="1"/>
                    <a:pt x="90" y="206"/>
                    <a:pt x="61" y="490"/>
                  </a:cubicBezTo>
                  <a:cubicBezTo>
                    <a:pt x="0" y="794"/>
                    <a:pt x="244" y="1068"/>
                    <a:pt x="547" y="1098"/>
                  </a:cubicBezTo>
                  <a:cubicBezTo>
                    <a:pt x="567" y="1100"/>
                    <a:pt x="586" y="1101"/>
                    <a:pt x="605" y="1101"/>
                  </a:cubicBezTo>
                  <a:cubicBezTo>
                    <a:pt x="885" y="1101"/>
                    <a:pt x="1127" y="896"/>
                    <a:pt x="1155" y="612"/>
                  </a:cubicBezTo>
                  <a:cubicBezTo>
                    <a:pt x="1186" y="308"/>
                    <a:pt x="973" y="34"/>
                    <a:pt x="669" y="4"/>
                  </a:cubicBezTo>
                  <a:cubicBezTo>
                    <a:pt x="650" y="2"/>
                    <a:pt x="630" y="1"/>
                    <a:pt x="6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76" name="Google Shape;676;p11"/>
            <p:cNvSpPr/>
            <p:nvPr/>
          </p:nvSpPr>
          <p:spPr>
            <a:xfrm>
              <a:off x="8284808" y="2187844"/>
              <a:ext cx="37919" cy="36161"/>
            </a:xfrm>
            <a:custGeom>
              <a:avLst/>
              <a:gdLst/>
              <a:ahLst/>
              <a:cxnLst/>
              <a:rect l="l" t="t" r="r" b="b"/>
              <a:pathLst>
                <a:path w="1186" h="1131" extrusionOk="0">
                  <a:moveTo>
                    <a:pt x="618" y="0"/>
                  </a:moveTo>
                  <a:cubicBezTo>
                    <a:pt x="335" y="0"/>
                    <a:pt x="90" y="233"/>
                    <a:pt x="61" y="520"/>
                  </a:cubicBezTo>
                  <a:cubicBezTo>
                    <a:pt x="0" y="824"/>
                    <a:pt x="244" y="1097"/>
                    <a:pt x="548" y="1128"/>
                  </a:cubicBezTo>
                  <a:cubicBezTo>
                    <a:pt x="567" y="1130"/>
                    <a:pt x="586" y="1130"/>
                    <a:pt x="605" y="1130"/>
                  </a:cubicBezTo>
                  <a:cubicBezTo>
                    <a:pt x="885" y="1130"/>
                    <a:pt x="1127" y="924"/>
                    <a:pt x="1155" y="611"/>
                  </a:cubicBezTo>
                  <a:cubicBezTo>
                    <a:pt x="1186" y="337"/>
                    <a:pt x="973" y="64"/>
                    <a:pt x="669" y="3"/>
                  </a:cubicBezTo>
                  <a:cubicBezTo>
                    <a:pt x="652" y="1"/>
                    <a:pt x="635" y="0"/>
                    <a:pt x="6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77" name="Google Shape;677;p11"/>
            <p:cNvSpPr/>
            <p:nvPr/>
          </p:nvSpPr>
          <p:spPr>
            <a:xfrm>
              <a:off x="992381" y="2502349"/>
              <a:ext cx="658953" cy="618956"/>
            </a:xfrm>
            <a:custGeom>
              <a:avLst/>
              <a:gdLst/>
              <a:ahLst/>
              <a:cxnLst/>
              <a:rect l="l" t="t" r="r" b="b"/>
              <a:pathLst>
                <a:path w="20610" h="19359" extrusionOk="0">
                  <a:moveTo>
                    <a:pt x="10791" y="6017"/>
                  </a:moveTo>
                  <a:lnTo>
                    <a:pt x="11187" y="7415"/>
                  </a:lnTo>
                  <a:lnTo>
                    <a:pt x="10457" y="8327"/>
                  </a:lnTo>
                  <a:lnTo>
                    <a:pt x="10032" y="7263"/>
                  </a:lnTo>
                  <a:lnTo>
                    <a:pt x="10791" y="6017"/>
                  </a:lnTo>
                  <a:close/>
                  <a:moveTo>
                    <a:pt x="7752" y="7445"/>
                  </a:moveTo>
                  <a:lnTo>
                    <a:pt x="8816" y="7749"/>
                  </a:lnTo>
                  <a:lnTo>
                    <a:pt x="9241" y="8813"/>
                  </a:lnTo>
                  <a:lnTo>
                    <a:pt x="8694" y="8752"/>
                  </a:lnTo>
                  <a:lnTo>
                    <a:pt x="7752" y="7445"/>
                  </a:lnTo>
                  <a:close/>
                  <a:moveTo>
                    <a:pt x="12250" y="8205"/>
                  </a:moveTo>
                  <a:lnTo>
                    <a:pt x="13345" y="8266"/>
                  </a:lnTo>
                  <a:lnTo>
                    <a:pt x="12038" y="9208"/>
                  </a:lnTo>
                  <a:lnTo>
                    <a:pt x="11521" y="9117"/>
                  </a:lnTo>
                  <a:lnTo>
                    <a:pt x="12250" y="8205"/>
                  </a:lnTo>
                  <a:close/>
                  <a:moveTo>
                    <a:pt x="8542" y="10029"/>
                  </a:moveTo>
                  <a:lnTo>
                    <a:pt x="9089" y="10120"/>
                  </a:lnTo>
                  <a:lnTo>
                    <a:pt x="8360" y="11032"/>
                  </a:lnTo>
                  <a:lnTo>
                    <a:pt x="7266" y="11002"/>
                  </a:lnTo>
                  <a:lnTo>
                    <a:pt x="8542" y="10029"/>
                  </a:lnTo>
                  <a:close/>
                  <a:moveTo>
                    <a:pt x="11369" y="10394"/>
                  </a:moveTo>
                  <a:lnTo>
                    <a:pt x="11886" y="10454"/>
                  </a:lnTo>
                  <a:lnTo>
                    <a:pt x="12858" y="11761"/>
                  </a:lnTo>
                  <a:lnTo>
                    <a:pt x="12858" y="11761"/>
                  </a:lnTo>
                  <a:lnTo>
                    <a:pt x="11794" y="11458"/>
                  </a:lnTo>
                  <a:lnTo>
                    <a:pt x="11369" y="10394"/>
                  </a:lnTo>
                  <a:close/>
                  <a:moveTo>
                    <a:pt x="10153" y="10910"/>
                  </a:moveTo>
                  <a:lnTo>
                    <a:pt x="10579" y="11974"/>
                  </a:lnTo>
                  <a:lnTo>
                    <a:pt x="9819" y="13220"/>
                  </a:lnTo>
                  <a:lnTo>
                    <a:pt x="9424" y="11822"/>
                  </a:lnTo>
                  <a:lnTo>
                    <a:pt x="10153" y="10910"/>
                  </a:lnTo>
                  <a:close/>
                  <a:moveTo>
                    <a:pt x="6651" y="0"/>
                  </a:moveTo>
                  <a:cubicBezTo>
                    <a:pt x="6563" y="0"/>
                    <a:pt x="6472" y="19"/>
                    <a:pt x="6384" y="59"/>
                  </a:cubicBezTo>
                  <a:cubicBezTo>
                    <a:pt x="6050" y="211"/>
                    <a:pt x="5898" y="546"/>
                    <a:pt x="6050" y="880"/>
                  </a:cubicBezTo>
                  <a:lnTo>
                    <a:pt x="6931" y="3038"/>
                  </a:lnTo>
                  <a:lnTo>
                    <a:pt x="5807" y="2582"/>
                  </a:lnTo>
                  <a:cubicBezTo>
                    <a:pt x="5720" y="2542"/>
                    <a:pt x="5630" y="2524"/>
                    <a:pt x="5544" y="2524"/>
                  </a:cubicBezTo>
                  <a:cubicBezTo>
                    <a:pt x="5299" y="2524"/>
                    <a:pt x="5076" y="2677"/>
                    <a:pt x="4986" y="2947"/>
                  </a:cubicBezTo>
                  <a:cubicBezTo>
                    <a:pt x="4834" y="3281"/>
                    <a:pt x="4986" y="3646"/>
                    <a:pt x="5320" y="3767"/>
                  </a:cubicBezTo>
                  <a:lnTo>
                    <a:pt x="7600" y="4710"/>
                  </a:lnTo>
                  <a:lnTo>
                    <a:pt x="8208" y="6290"/>
                  </a:lnTo>
                  <a:lnTo>
                    <a:pt x="8208" y="6290"/>
                  </a:lnTo>
                  <a:lnTo>
                    <a:pt x="6262" y="5743"/>
                  </a:lnTo>
                  <a:cubicBezTo>
                    <a:pt x="6214" y="5731"/>
                    <a:pt x="6164" y="5725"/>
                    <a:pt x="6114" y="5725"/>
                  </a:cubicBezTo>
                  <a:cubicBezTo>
                    <a:pt x="5914" y="5725"/>
                    <a:pt x="5709" y="5822"/>
                    <a:pt x="5563" y="6017"/>
                  </a:cubicBezTo>
                  <a:cubicBezTo>
                    <a:pt x="5411" y="6230"/>
                    <a:pt x="5411" y="6533"/>
                    <a:pt x="5594" y="6777"/>
                  </a:cubicBezTo>
                  <a:lnTo>
                    <a:pt x="6931" y="8509"/>
                  </a:lnTo>
                  <a:lnTo>
                    <a:pt x="6931" y="8509"/>
                  </a:lnTo>
                  <a:lnTo>
                    <a:pt x="4864" y="8266"/>
                  </a:lnTo>
                  <a:lnTo>
                    <a:pt x="3375" y="6290"/>
                  </a:lnTo>
                  <a:cubicBezTo>
                    <a:pt x="3251" y="6113"/>
                    <a:pt x="3065" y="6019"/>
                    <a:pt x="2871" y="6019"/>
                  </a:cubicBezTo>
                  <a:cubicBezTo>
                    <a:pt x="2733" y="6019"/>
                    <a:pt x="2590" y="6067"/>
                    <a:pt x="2463" y="6169"/>
                  </a:cubicBezTo>
                  <a:cubicBezTo>
                    <a:pt x="2159" y="6381"/>
                    <a:pt x="2129" y="6777"/>
                    <a:pt x="2372" y="7081"/>
                  </a:cubicBezTo>
                  <a:lnTo>
                    <a:pt x="3071" y="8023"/>
                  </a:lnTo>
                  <a:lnTo>
                    <a:pt x="761" y="7719"/>
                  </a:lnTo>
                  <a:cubicBezTo>
                    <a:pt x="740" y="7717"/>
                    <a:pt x="719" y="7716"/>
                    <a:pt x="698" y="7716"/>
                  </a:cubicBezTo>
                  <a:cubicBezTo>
                    <a:pt x="385" y="7716"/>
                    <a:pt x="88" y="7926"/>
                    <a:pt x="31" y="8296"/>
                  </a:cubicBezTo>
                  <a:cubicBezTo>
                    <a:pt x="1" y="8631"/>
                    <a:pt x="244" y="8965"/>
                    <a:pt x="609" y="9026"/>
                  </a:cubicBezTo>
                  <a:lnTo>
                    <a:pt x="2889" y="9330"/>
                  </a:lnTo>
                  <a:lnTo>
                    <a:pt x="1946" y="10029"/>
                  </a:lnTo>
                  <a:cubicBezTo>
                    <a:pt x="1642" y="10272"/>
                    <a:pt x="1612" y="10637"/>
                    <a:pt x="1825" y="10941"/>
                  </a:cubicBezTo>
                  <a:cubicBezTo>
                    <a:pt x="1964" y="11127"/>
                    <a:pt x="2174" y="11206"/>
                    <a:pt x="2388" y="11206"/>
                  </a:cubicBezTo>
                  <a:cubicBezTo>
                    <a:pt x="2454" y="11206"/>
                    <a:pt x="2520" y="11198"/>
                    <a:pt x="2585" y="11184"/>
                  </a:cubicBezTo>
                  <a:cubicBezTo>
                    <a:pt x="2615" y="11154"/>
                    <a:pt x="2706" y="11154"/>
                    <a:pt x="2737" y="11093"/>
                  </a:cubicBezTo>
                  <a:lnTo>
                    <a:pt x="4712" y="9634"/>
                  </a:lnTo>
                  <a:lnTo>
                    <a:pt x="6779" y="9877"/>
                  </a:lnTo>
                  <a:lnTo>
                    <a:pt x="5016" y="11214"/>
                  </a:lnTo>
                  <a:cubicBezTo>
                    <a:pt x="4803" y="11366"/>
                    <a:pt x="4712" y="11670"/>
                    <a:pt x="4803" y="11944"/>
                  </a:cubicBezTo>
                  <a:cubicBezTo>
                    <a:pt x="4864" y="12217"/>
                    <a:pt x="5138" y="12400"/>
                    <a:pt x="5411" y="12400"/>
                  </a:cubicBezTo>
                  <a:lnTo>
                    <a:pt x="7417" y="12430"/>
                  </a:lnTo>
                  <a:lnTo>
                    <a:pt x="6384" y="13768"/>
                  </a:lnTo>
                  <a:lnTo>
                    <a:pt x="3922" y="14072"/>
                  </a:lnTo>
                  <a:cubicBezTo>
                    <a:pt x="3588" y="14102"/>
                    <a:pt x="3314" y="14436"/>
                    <a:pt x="3344" y="14801"/>
                  </a:cubicBezTo>
                  <a:cubicBezTo>
                    <a:pt x="3372" y="15104"/>
                    <a:pt x="3674" y="15357"/>
                    <a:pt x="3979" y="15357"/>
                  </a:cubicBezTo>
                  <a:cubicBezTo>
                    <a:pt x="4010" y="15357"/>
                    <a:pt x="4042" y="15354"/>
                    <a:pt x="4074" y="15348"/>
                  </a:cubicBezTo>
                  <a:lnTo>
                    <a:pt x="5259" y="15196"/>
                  </a:lnTo>
                  <a:lnTo>
                    <a:pt x="3800" y="17020"/>
                  </a:lnTo>
                  <a:cubicBezTo>
                    <a:pt x="3588" y="17293"/>
                    <a:pt x="3648" y="17719"/>
                    <a:pt x="3922" y="17932"/>
                  </a:cubicBezTo>
                  <a:cubicBezTo>
                    <a:pt x="4037" y="18028"/>
                    <a:pt x="4177" y="18088"/>
                    <a:pt x="4318" y="18088"/>
                  </a:cubicBezTo>
                  <a:cubicBezTo>
                    <a:pt x="4400" y="18088"/>
                    <a:pt x="4482" y="18068"/>
                    <a:pt x="4560" y="18023"/>
                  </a:cubicBezTo>
                  <a:cubicBezTo>
                    <a:pt x="4682" y="17993"/>
                    <a:pt x="4743" y="17901"/>
                    <a:pt x="4834" y="17841"/>
                  </a:cubicBezTo>
                  <a:lnTo>
                    <a:pt x="6262" y="16017"/>
                  </a:lnTo>
                  <a:lnTo>
                    <a:pt x="6414" y="17172"/>
                  </a:lnTo>
                  <a:cubicBezTo>
                    <a:pt x="6472" y="17516"/>
                    <a:pt x="6773" y="17752"/>
                    <a:pt x="7087" y="17752"/>
                  </a:cubicBezTo>
                  <a:cubicBezTo>
                    <a:pt x="7106" y="17752"/>
                    <a:pt x="7125" y="17751"/>
                    <a:pt x="7144" y="17749"/>
                  </a:cubicBezTo>
                  <a:cubicBezTo>
                    <a:pt x="7235" y="17749"/>
                    <a:pt x="7266" y="17719"/>
                    <a:pt x="7296" y="17719"/>
                  </a:cubicBezTo>
                  <a:cubicBezTo>
                    <a:pt x="7569" y="17597"/>
                    <a:pt x="7721" y="17324"/>
                    <a:pt x="7721" y="17020"/>
                  </a:cubicBezTo>
                  <a:lnTo>
                    <a:pt x="7417" y="14558"/>
                  </a:lnTo>
                  <a:lnTo>
                    <a:pt x="8451" y="13220"/>
                  </a:lnTo>
                  <a:lnTo>
                    <a:pt x="8968" y="15166"/>
                  </a:lnTo>
                  <a:cubicBezTo>
                    <a:pt x="9059" y="15439"/>
                    <a:pt x="9241" y="15622"/>
                    <a:pt x="9515" y="15622"/>
                  </a:cubicBezTo>
                  <a:cubicBezTo>
                    <a:pt x="9545" y="15625"/>
                    <a:pt x="9575" y="15627"/>
                    <a:pt x="9604" y="15627"/>
                  </a:cubicBezTo>
                  <a:cubicBezTo>
                    <a:pt x="9816" y="15627"/>
                    <a:pt x="10020" y="15531"/>
                    <a:pt x="10153" y="15318"/>
                  </a:cubicBezTo>
                  <a:lnTo>
                    <a:pt x="11187" y="13585"/>
                  </a:lnTo>
                  <a:lnTo>
                    <a:pt x="11794" y="15135"/>
                  </a:lnTo>
                  <a:lnTo>
                    <a:pt x="10822" y="17415"/>
                  </a:lnTo>
                  <a:cubicBezTo>
                    <a:pt x="10670" y="17749"/>
                    <a:pt x="10822" y="18145"/>
                    <a:pt x="11187" y="18236"/>
                  </a:cubicBezTo>
                  <a:cubicBezTo>
                    <a:pt x="11275" y="18276"/>
                    <a:pt x="11365" y="18295"/>
                    <a:pt x="11453" y="18295"/>
                  </a:cubicBezTo>
                  <a:cubicBezTo>
                    <a:pt x="11697" y="18295"/>
                    <a:pt x="11918" y="18148"/>
                    <a:pt x="12007" y="17901"/>
                  </a:cubicBezTo>
                  <a:lnTo>
                    <a:pt x="12463" y="16807"/>
                  </a:lnTo>
                  <a:lnTo>
                    <a:pt x="13345" y="18965"/>
                  </a:lnTo>
                  <a:cubicBezTo>
                    <a:pt x="13457" y="19211"/>
                    <a:pt x="13667" y="19359"/>
                    <a:pt x="13904" y="19359"/>
                  </a:cubicBezTo>
                  <a:cubicBezTo>
                    <a:pt x="13989" y="19359"/>
                    <a:pt x="14077" y="19340"/>
                    <a:pt x="14165" y="19300"/>
                  </a:cubicBezTo>
                  <a:cubicBezTo>
                    <a:pt x="14500" y="19148"/>
                    <a:pt x="14652" y="18813"/>
                    <a:pt x="14500" y="18479"/>
                  </a:cubicBezTo>
                  <a:lnTo>
                    <a:pt x="13649" y="16290"/>
                  </a:lnTo>
                  <a:lnTo>
                    <a:pt x="13649" y="16290"/>
                  </a:lnTo>
                  <a:lnTo>
                    <a:pt x="14743" y="16746"/>
                  </a:lnTo>
                  <a:cubicBezTo>
                    <a:pt x="14819" y="16792"/>
                    <a:pt x="14902" y="16815"/>
                    <a:pt x="14986" y="16815"/>
                  </a:cubicBezTo>
                  <a:cubicBezTo>
                    <a:pt x="15070" y="16815"/>
                    <a:pt x="15153" y="16792"/>
                    <a:pt x="15229" y="16746"/>
                  </a:cubicBezTo>
                  <a:cubicBezTo>
                    <a:pt x="15381" y="16686"/>
                    <a:pt x="15503" y="16564"/>
                    <a:pt x="15594" y="16412"/>
                  </a:cubicBezTo>
                  <a:cubicBezTo>
                    <a:pt x="15746" y="16078"/>
                    <a:pt x="15594" y="15683"/>
                    <a:pt x="15229" y="15591"/>
                  </a:cubicBezTo>
                  <a:lnTo>
                    <a:pt x="12950" y="14619"/>
                  </a:lnTo>
                  <a:lnTo>
                    <a:pt x="12342" y="13069"/>
                  </a:lnTo>
                  <a:lnTo>
                    <a:pt x="14317" y="13616"/>
                  </a:lnTo>
                  <a:cubicBezTo>
                    <a:pt x="14380" y="13628"/>
                    <a:pt x="14438" y="13636"/>
                    <a:pt x="14495" y="13636"/>
                  </a:cubicBezTo>
                  <a:cubicBezTo>
                    <a:pt x="14575" y="13636"/>
                    <a:pt x="14654" y="13621"/>
                    <a:pt x="14743" y="13585"/>
                  </a:cubicBezTo>
                  <a:cubicBezTo>
                    <a:pt x="14864" y="13524"/>
                    <a:pt x="14956" y="13464"/>
                    <a:pt x="15047" y="13342"/>
                  </a:cubicBezTo>
                  <a:cubicBezTo>
                    <a:pt x="15199" y="13129"/>
                    <a:pt x="15199" y="12825"/>
                    <a:pt x="15016" y="12582"/>
                  </a:cubicBezTo>
                  <a:lnTo>
                    <a:pt x="13679" y="10850"/>
                  </a:lnTo>
                  <a:lnTo>
                    <a:pt x="15746" y="11093"/>
                  </a:lnTo>
                  <a:lnTo>
                    <a:pt x="17205" y="13069"/>
                  </a:lnTo>
                  <a:cubicBezTo>
                    <a:pt x="17367" y="13254"/>
                    <a:pt x="17583" y="13334"/>
                    <a:pt x="17784" y="13334"/>
                  </a:cubicBezTo>
                  <a:cubicBezTo>
                    <a:pt x="17847" y="13334"/>
                    <a:pt x="17907" y="13326"/>
                    <a:pt x="17965" y="13312"/>
                  </a:cubicBezTo>
                  <a:cubicBezTo>
                    <a:pt x="18026" y="13251"/>
                    <a:pt x="18086" y="13251"/>
                    <a:pt x="18117" y="13220"/>
                  </a:cubicBezTo>
                  <a:cubicBezTo>
                    <a:pt x="18421" y="13008"/>
                    <a:pt x="18482" y="12613"/>
                    <a:pt x="18238" y="12309"/>
                  </a:cubicBezTo>
                  <a:lnTo>
                    <a:pt x="17509" y="11366"/>
                  </a:lnTo>
                  <a:lnTo>
                    <a:pt x="19789" y="11670"/>
                  </a:lnTo>
                  <a:cubicBezTo>
                    <a:pt x="19910" y="11670"/>
                    <a:pt x="20032" y="11670"/>
                    <a:pt x="20153" y="11640"/>
                  </a:cubicBezTo>
                  <a:cubicBezTo>
                    <a:pt x="20336" y="11549"/>
                    <a:pt x="20518" y="11366"/>
                    <a:pt x="20518" y="11154"/>
                  </a:cubicBezTo>
                  <a:cubicBezTo>
                    <a:pt x="20609" y="10698"/>
                    <a:pt x="20366" y="10394"/>
                    <a:pt x="20001" y="10303"/>
                  </a:cubicBezTo>
                  <a:lnTo>
                    <a:pt x="17661" y="9999"/>
                  </a:lnTo>
                  <a:lnTo>
                    <a:pt x="18634" y="9269"/>
                  </a:lnTo>
                  <a:cubicBezTo>
                    <a:pt x="18937" y="9056"/>
                    <a:pt x="18968" y="8661"/>
                    <a:pt x="18725" y="8357"/>
                  </a:cubicBezTo>
                  <a:cubicBezTo>
                    <a:pt x="18603" y="8183"/>
                    <a:pt x="18420" y="8098"/>
                    <a:pt x="18230" y="8098"/>
                  </a:cubicBezTo>
                  <a:cubicBezTo>
                    <a:pt x="18088" y="8098"/>
                    <a:pt x="17942" y="8145"/>
                    <a:pt x="17813" y="8236"/>
                  </a:cubicBezTo>
                  <a:lnTo>
                    <a:pt x="15837" y="9725"/>
                  </a:lnTo>
                  <a:lnTo>
                    <a:pt x="13801" y="9451"/>
                  </a:lnTo>
                  <a:lnTo>
                    <a:pt x="15533" y="8144"/>
                  </a:lnTo>
                  <a:cubicBezTo>
                    <a:pt x="15776" y="7992"/>
                    <a:pt x="15837" y="7688"/>
                    <a:pt x="15776" y="7415"/>
                  </a:cubicBezTo>
                  <a:cubicBezTo>
                    <a:pt x="15685" y="7141"/>
                    <a:pt x="15442" y="6959"/>
                    <a:pt x="15168" y="6959"/>
                  </a:cubicBezTo>
                  <a:lnTo>
                    <a:pt x="13162" y="6929"/>
                  </a:lnTo>
                  <a:lnTo>
                    <a:pt x="14165" y="5591"/>
                  </a:lnTo>
                  <a:lnTo>
                    <a:pt x="16658" y="5287"/>
                  </a:lnTo>
                  <a:cubicBezTo>
                    <a:pt x="16719" y="5287"/>
                    <a:pt x="16749" y="5257"/>
                    <a:pt x="16810" y="5257"/>
                  </a:cubicBezTo>
                  <a:cubicBezTo>
                    <a:pt x="17053" y="5135"/>
                    <a:pt x="17205" y="4862"/>
                    <a:pt x="17205" y="4558"/>
                  </a:cubicBezTo>
                  <a:cubicBezTo>
                    <a:pt x="17176" y="4240"/>
                    <a:pt x="16873" y="3978"/>
                    <a:pt x="16557" y="3978"/>
                  </a:cubicBezTo>
                  <a:cubicBezTo>
                    <a:pt x="16540" y="3978"/>
                    <a:pt x="16523" y="3979"/>
                    <a:pt x="16506" y="3980"/>
                  </a:cubicBezTo>
                  <a:lnTo>
                    <a:pt x="15320" y="4132"/>
                  </a:lnTo>
                  <a:lnTo>
                    <a:pt x="16749" y="2308"/>
                  </a:lnTo>
                  <a:cubicBezTo>
                    <a:pt x="16992" y="2065"/>
                    <a:pt x="16901" y="1640"/>
                    <a:pt x="16658" y="1397"/>
                  </a:cubicBezTo>
                  <a:cubicBezTo>
                    <a:pt x="16546" y="1310"/>
                    <a:pt x="16410" y="1269"/>
                    <a:pt x="16273" y="1269"/>
                  </a:cubicBezTo>
                  <a:cubicBezTo>
                    <a:pt x="16073" y="1269"/>
                    <a:pt x="15872" y="1356"/>
                    <a:pt x="15746" y="1518"/>
                  </a:cubicBezTo>
                  <a:lnTo>
                    <a:pt x="14287" y="3342"/>
                  </a:lnTo>
                  <a:lnTo>
                    <a:pt x="14135" y="2156"/>
                  </a:lnTo>
                  <a:cubicBezTo>
                    <a:pt x="14106" y="1841"/>
                    <a:pt x="13780" y="1607"/>
                    <a:pt x="13462" y="1607"/>
                  </a:cubicBezTo>
                  <a:cubicBezTo>
                    <a:pt x="13443" y="1607"/>
                    <a:pt x="13424" y="1608"/>
                    <a:pt x="13405" y="1609"/>
                  </a:cubicBezTo>
                  <a:cubicBezTo>
                    <a:pt x="13071" y="1640"/>
                    <a:pt x="12798" y="1974"/>
                    <a:pt x="12828" y="2339"/>
                  </a:cubicBezTo>
                  <a:lnTo>
                    <a:pt x="13132" y="4801"/>
                  </a:lnTo>
                  <a:lnTo>
                    <a:pt x="12129" y="6138"/>
                  </a:lnTo>
                  <a:lnTo>
                    <a:pt x="11582" y="4193"/>
                  </a:lnTo>
                  <a:cubicBezTo>
                    <a:pt x="11521" y="3919"/>
                    <a:pt x="11339" y="3737"/>
                    <a:pt x="11065" y="3737"/>
                  </a:cubicBezTo>
                  <a:cubicBezTo>
                    <a:pt x="11031" y="3733"/>
                    <a:pt x="10998" y="3731"/>
                    <a:pt x="10965" y="3731"/>
                  </a:cubicBezTo>
                  <a:cubicBezTo>
                    <a:pt x="10733" y="3731"/>
                    <a:pt x="10533" y="3828"/>
                    <a:pt x="10427" y="4041"/>
                  </a:cubicBezTo>
                  <a:lnTo>
                    <a:pt x="9393" y="5774"/>
                  </a:lnTo>
                  <a:lnTo>
                    <a:pt x="8785" y="4223"/>
                  </a:lnTo>
                  <a:lnTo>
                    <a:pt x="9728" y="1944"/>
                  </a:lnTo>
                  <a:cubicBezTo>
                    <a:pt x="9880" y="1609"/>
                    <a:pt x="9728" y="1214"/>
                    <a:pt x="9393" y="1123"/>
                  </a:cubicBezTo>
                  <a:cubicBezTo>
                    <a:pt x="9305" y="1083"/>
                    <a:pt x="9212" y="1064"/>
                    <a:pt x="9122" y="1064"/>
                  </a:cubicBezTo>
                  <a:cubicBezTo>
                    <a:pt x="8869" y="1064"/>
                    <a:pt x="8632" y="1211"/>
                    <a:pt x="8542" y="1457"/>
                  </a:cubicBezTo>
                  <a:lnTo>
                    <a:pt x="8086" y="2552"/>
                  </a:lnTo>
                  <a:lnTo>
                    <a:pt x="7235" y="394"/>
                  </a:lnTo>
                  <a:cubicBezTo>
                    <a:pt x="7123" y="147"/>
                    <a:pt x="6896" y="0"/>
                    <a:pt x="66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78" name="Google Shape;678;p11"/>
            <p:cNvSpPr/>
            <p:nvPr/>
          </p:nvSpPr>
          <p:spPr>
            <a:xfrm>
              <a:off x="8779454" y="3657556"/>
              <a:ext cx="364487" cy="330947"/>
            </a:xfrm>
            <a:custGeom>
              <a:avLst/>
              <a:gdLst/>
              <a:ahLst/>
              <a:cxnLst/>
              <a:rect l="l" t="t" r="r" b="b"/>
              <a:pathLst>
                <a:path w="11400" h="10351" extrusionOk="0">
                  <a:moveTo>
                    <a:pt x="6019" y="3245"/>
                  </a:moveTo>
                  <a:lnTo>
                    <a:pt x="6232" y="4066"/>
                  </a:lnTo>
                  <a:lnTo>
                    <a:pt x="5867" y="4552"/>
                  </a:lnTo>
                  <a:lnTo>
                    <a:pt x="5624" y="3975"/>
                  </a:lnTo>
                  <a:lnTo>
                    <a:pt x="6019" y="3245"/>
                  </a:lnTo>
                  <a:close/>
                  <a:moveTo>
                    <a:pt x="4287" y="4096"/>
                  </a:moveTo>
                  <a:lnTo>
                    <a:pt x="4895" y="4248"/>
                  </a:lnTo>
                  <a:lnTo>
                    <a:pt x="5138" y="4796"/>
                  </a:lnTo>
                  <a:lnTo>
                    <a:pt x="5138" y="4796"/>
                  </a:lnTo>
                  <a:lnTo>
                    <a:pt x="4834" y="4765"/>
                  </a:lnTo>
                  <a:lnTo>
                    <a:pt x="4287" y="4096"/>
                  </a:lnTo>
                  <a:close/>
                  <a:moveTo>
                    <a:pt x="6718" y="4492"/>
                  </a:moveTo>
                  <a:lnTo>
                    <a:pt x="7387" y="4522"/>
                  </a:lnTo>
                  <a:lnTo>
                    <a:pt x="6658" y="5039"/>
                  </a:lnTo>
                  <a:lnTo>
                    <a:pt x="6354" y="5008"/>
                  </a:lnTo>
                  <a:lnTo>
                    <a:pt x="6718" y="4492"/>
                  </a:lnTo>
                  <a:close/>
                  <a:moveTo>
                    <a:pt x="4743" y="5495"/>
                  </a:moveTo>
                  <a:lnTo>
                    <a:pt x="5047" y="5525"/>
                  </a:lnTo>
                  <a:lnTo>
                    <a:pt x="4682" y="6042"/>
                  </a:lnTo>
                  <a:lnTo>
                    <a:pt x="4043" y="6042"/>
                  </a:lnTo>
                  <a:lnTo>
                    <a:pt x="4743" y="5495"/>
                  </a:lnTo>
                  <a:close/>
                  <a:moveTo>
                    <a:pt x="6262" y="5738"/>
                  </a:moveTo>
                  <a:lnTo>
                    <a:pt x="6566" y="5768"/>
                  </a:lnTo>
                  <a:lnTo>
                    <a:pt x="7113" y="6437"/>
                  </a:lnTo>
                  <a:lnTo>
                    <a:pt x="7113" y="6437"/>
                  </a:lnTo>
                  <a:lnTo>
                    <a:pt x="6506" y="6285"/>
                  </a:lnTo>
                  <a:lnTo>
                    <a:pt x="6262" y="5738"/>
                  </a:lnTo>
                  <a:close/>
                  <a:moveTo>
                    <a:pt x="5594" y="5951"/>
                  </a:moveTo>
                  <a:lnTo>
                    <a:pt x="5806" y="6528"/>
                  </a:lnTo>
                  <a:lnTo>
                    <a:pt x="5442" y="7258"/>
                  </a:lnTo>
                  <a:lnTo>
                    <a:pt x="5199" y="6437"/>
                  </a:lnTo>
                  <a:lnTo>
                    <a:pt x="5594" y="5951"/>
                  </a:lnTo>
                  <a:close/>
                  <a:moveTo>
                    <a:pt x="3723" y="1"/>
                  </a:moveTo>
                  <a:cubicBezTo>
                    <a:pt x="3679" y="1"/>
                    <a:pt x="3633" y="8"/>
                    <a:pt x="3588" y="23"/>
                  </a:cubicBezTo>
                  <a:cubicBezTo>
                    <a:pt x="3375" y="84"/>
                    <a:pt x="3314" y="297"/>
                    <a:pt x="3375" y="479"/>
                  </a:cubicBezTo>
                  <a:lnTo>
                    <a:pt x="3891" y="1665"/>
                  </a:lnTo>
                  <a:lnTo>
                    <a:pt x="3284" y="1391"/>
                  </a:lnTo>
                  <a:cubicBezTo>
                    <a:pt x="3230" y="1376"/>
                    <a:pt x="3179" y="1368"/>
                    <a:pt x="3131" y="1368"/>
                  </a:cubicBezTo>
                  <a:cubicBezTo>
                    <a:pt x="2985" y="1368"/>
                    <a:pt x="2866" y="1437"/>
                    <a:pt x="2797" y="1574"/>
                  </a:cubicBezTo>
                  <a:cubicBezTo>
                    <a:pt x="2736" y="1786"/>
                    <a:pt x="2797" y="1969"/>
                    <a:pt x="3010" y="2030"/>
                  </a:cubicBezTo>
                  <a:lnTo>
                    <a:pt x="4256" y="2577"/>
                  </a:lnTo>
                  <a:lnTo>
                    <a:pt x="4591" y="3397"/>
                  </a:lnTo>
                  <a:lnTo>
                    <a:pt x="4591" y="3397"/>
                  </a:lnTo>
                  <a:lnTo>
                    <a:pt x="3527" y="3093"/>
                  </a:lnTo>
                  <a:cubicBezTo>
                    <a:pt x="3493" y="3087"/>
                    <a:pt x="3458" y="3083"/>
                    <a:pt x="3425" y="3083"/>
                  </a:cubicBezTo>
                  <a:cubicBezTo>
                    <a:pt x="3311" y="3083"/>
                    <a:pt x="3209" y="3128"/>
                    <a:pt x="3162" y="3245"/>
                  </a:cubicBezTo>
                  <a:cubicBezTo>
                    <a:pt x="3071" y="3367"/>
                    <a:pt x="3071" y="3549"/>
                    <a:pt x="3162" y="3671"/>
                  </a:cubicBezTo>
                  <a:lnTo>
                    <a:pt x="3861" y="4613"/>
                  </a:lnTo>
                  <a:lnTo>
                    <a:pt x="3861" y="4613"/>
                  </a:lnTo>
                  <a:lnTo>
                    <a:pt x="2736" y="4461"/>
                  </a:lnTo>
                  <a:lnTo>
                    <a:pt x="1885" y="3367"/>
                  </a:lnTo>
                  <a:cubicBezTo>
                    <a:pt x="1832" y="3278"/>
                    <a:pt x="1728" y="3231"/>
                    <a:pt x="1619" y="3231"/>
                  </a:cubicBezTo>
                  <a:cubicBezTo>
                    <a:pt x="1542" y="3231"/>
                    <a:pt x="1462" y="3255"/>
                    <a:pt x="1399" y="3306"/>
                  </a:cubicBezTo>
                  <a:cubicBezTo>
                    <a:pt x="1247" y="3397"/>
                    <a:pt x="1217" y="3641"/>
                    <a:pt x="1338" y="3793"/>
                  </a:cubicBezTo>
                  <a:lnTo>
                    <a:pt x="1703" y="4309"/>
                  </a:lnTo>
                  <a:lnTo>
                    <a:pt x="457" y="4127"/>
                  </a:lnTo>
                  <a:cubicBezTo>
                    <a:pt x="441" y="4124"/>
                    <a:pt x="425" y="4123"/>
                    <a:pt x="409" y="4123"/>
                  </a:cubicBezTo>
                  <a:cubicBezTo>
                    <a:pt x="239" y="4123"/>
                    <a:pt x="59" y="4264"/>
                    <a:pt x="31" y="4431"/>
                  </a:cubicBezTo>
                  <a:cubicBezTo>
                    <a:pt x="1" y="4613"/>
                    <a:pt x="153" y="4826"/>
                    <a:pt x="335" y="4856"/>
                  </a:cubicBezTo>
                  <a:lnTo>
                    <a:pt x="1581" y="5039"/>
                  </a:lnTo>
                  <a:lnTo>
                    <a:pt x="1065" y="5434"/>
                  </a:lnTo>
                  <a:cubicBezTo>
                    <a:pt x="913" y="5525"/>
                    <a:pt x="882" y="5768"/>
                    <a:pt x="974" y="5920"/>
                  </a:cubicBezTo>
                  <a:cubicBezTo>
                    <a:pt x="1063" y="6009"/>
                    <a:pt x="1168" y="6066"/>
                    <a:pt x="1277" y="6066"/>
                  </a:cubicBezTo>
                  <a:cubicBezTo>
                    <a:pt x="1318" y="6066"/>
                    <a:pt x="1358" y="6058"/>
                    <a:pt x="1399" y="6042"/>
                  </a:cubicBezTo>
                  <a:cubicBezTo>
                    <a:pt x="1429" y="6042"/>
                    <a:pt x="1429" y="5981"/>
                    <a:pt x="1490" y="5981"/>
                  </a:cubicBezTo>
                  <a:lnTo>
                    <a:pt x="2584" y="5160"/>
                  </a:lnTo>
                  <a:lnTo>
                    <a:pt x="3709" y="5312"/>
                  </a:lnTo>
                  <a:lnTo>
                    <a:pt x="2767" y="6042"/>
                  </a:lnTo>
                  <a:cubicBezTo>
                    <a:pt x="2645" y="6103"/>
                    <a:pt x="2584" y="6285"/>
                    <a:pt x="2645" y="6407"/>
                  </a:cubicBezTo>
                  <a:cubicBezTo>
                    <a:pt x="2706" y="6559"/>
                    <a:pt x="2858" y="6650"/>
                    <a:pt x="3010" y="6650"/>
                  </a:cubicBezTo>
                  <a:lnTo>
                    <a:pt x="4104" y="6650"/>
                  </a:lnTo>
                  <a:lnTo>
                    <a:pt x="3527" y="7349"/>
                  </a:lnTo>
                  <a:lnTo>
                    <a:pt x="2159" y="7501"/>
                  </a:lnTo>
                  <a:cubicBezTo>
                    <a:pt x="1977" y="7562"/>
                    <a:pt x="1825" y="7683"/>
                    <a:pt x="1855" y="7896"/>
                  </a:cubicBezTo>
                  <a:cubicBezTo>
                    <a:pt x="1883" y="8063"/>
                    <a:pt x="2012" y="8204"/>
                    <a:pt x="2196" y="8204"/>
                  </a:cubicBezTo>
                  <a:cubicBezTo>
                    <a:pt x="2214" y="8204"/>
                    <a:pt x="2232" y="8202"/>
                    <a:pt x="2250" y="8200"/>
                  </a:cubicBezTo>
                  <a:lnTo>
                    <a:pt x="2888" y="8109"/>
                  </a:lnTo>
                  <a:lnTo>
                    <a:pt x="2888" y="8109"/>
                  </a:lnTo>
                  <a:lnTo>
                    <a:pt x="2098" y="9142"/>
                  </a:lnTo>
                  <a:cubicBezTo>
                    <a:pt x="1977" y="9294"/>
                    <a:pt x="2007" y="9537"/>
                    <a:pt x="2159" y="9628"/>
                  </a:cubicBezTo>
                  <a:cubicBezTo>
                    <a:pt x="2237" y="9687"/>
                    <a:pt x="2316" y="9721"/>
                    <a:pt x="2386" y="9721"/>
                  </a:cubicBezTo>
                  <a:cubicBezTo>
                    <a:pt x="2425" y="9721"/>
                    <a:pt x="2461" y="9711"/>
                    <a:pt x="2493" y="9689"/>
                  </a:cubicBezTo>
                  <a:cubicBezTo>
                    <a:pt x="2554" y="9628"/>
                    <a:pt x="2615" y="9598"/>
                    <a:pt x="2645" y="9568"/>
                  </a:cubicBezTo>
                  <a:lnTo>
                    <a:pt x="3466" y="8534"/>
                  </a:lnTo>
                  <a:lnTo>
                    <a:pt x="3527" y="9173"/>
                  </a:lnTo>
                  <a:cubicBezTo>
                    <a:pt x="3553" y="9353"/>
                    <a:pt x="3666" y="9490"/>
                    <a:pt x="3830" y="9490"/>
                  </a:cubicBezTo>
                  <a:cubicBezTo>
                    <a:pt x="3859" y="9490"/>
                    <a:pt x="3890" y="9486"/>
                    <a:pt x="3922" y="9476"/>
                  </a:cubicBezTo>
                  <a:cubicBezTo>
                    <a:pt x="3952" y="9476"/>
                    <a:pt x="3983" y="9476"/>
                    <a:pt x="3983" y="9446"/>
                  </a:cubicBezTo>
                  <a:cubicBezTo>
                    <a:pt x="4135" y="9385"/>
                    <a:pt x="4226" y="9203"/>
                    <a:pt x="4226" y="9081"/>
                  </a:cubicBezTo>
                  <a:lnTo>
                    <a:pt x="4074" y="7683"/>
                  </a:lnTo>
                  <a:lnTo>
                    <a:pt x="4651" y="6984"/>
                  </a:lnTo>
                  <a:lnTo>
                    <a:pt x="4955" y="8048"/>
                  </a:lnTo>
                  <a:cubicBezTo>
                    <a:pt x="4986" y="8200"/>
                    <a:pt x="5077" y="8261"/>
                    <a:pt x="5229" y="8321"/>
                  </a:cubicBezTo>
                  <a:cubicBezTo>
                    <a:pt x="5249" y="8326"/>
                    <a:pt x="5269" y="8327"/>
                    <a:pt x="5288" y="8327"/>
                  </a:cubicBezTo>
                  <a:cubicBezTo>
                    <a:pt x="5413" y="8327"/>
                    <a:pt x="5515" y="8248"/>
                    <a:pt x="5594" y="8169"/>
                  </a:cubicBezTo>
                  <a:lnTo>
                    <a:pt x="6141" y="7197"/>
                  </a:lnTo>
                  <a:lnTo>
                    <a:pt x="6506" y="8048"/>
                  </a:lnTo>
                  <a:lnTo>
                    <a:pt x="5958" y="9294"/>
                  </a:lnTo>
                  <a:cubicBezTo>
                    <a:pt x="5898" y="9476"/>
                    <a:pt x="5958" y="9689"/>
                    <a:pt x="6141" y="9750"/>
                  </a:cubicBezTo>
                  <a:cubicBezTo>
                    <a:pt x="6198" y="9774"/>
                    <a:pt x="6253" y="9786"/>
                    <a:pt x="6304" y="9786"/>
                  </a:cubicBezTo>
                  <a:cubicBezTo>
                    <a:pt x="6443" y="9786"/>
                    <a:pt x="6552" y="9701"/>
                    <a:pt x="6597" y="9568"/>
                  </a:cubicBezTo>
                  <a:lnTo>
                    <a:pt x="6870" y="8960"/>
                  </a:lnTo>
                  <a:lnTo>
                    <a:pt x="7357" y="10145"/>
                  </a:lnTo>
                  <a:cubicBezTo>
                    <a:pt x="7425" y="10282"/>
                    <a:pt x="7545" y="10350"/>
                    <a:pt x="7690" y="10350"/>
                  </a:cubicBezTo>
                  <a:cubicBezTo>
                    <a:pt x="7738" y="10350"/>
                    <a:pt x="7790" y="10343"/>
                    <a:pt x="7843" y="10328"/>
                  </a:cubicBezTo>
                  <a:cubicBezTo>
                    <a:pt x="8025" y="10236"/>
                    <a:pt x="8086" y="10054"/>
                    <a:pt x="8025" y="9872"/>
                  </a:cubicBezTo>
                  <a:lnTo>
                    <a:pt x="7539" y="8686"/>
                  </a:lnTo>
                  <a:lnTo>
                    <a:pt x="8147" y="8960"/>
                  </a:lnTo>
                  <a:cubicBezTo>
                    <a:pt x="8177" y="8975"/>
                    <a:pt x="8223" y="8983"/>
                    <a:pt x="8268" y="8983"/>
                  </a:cubicBezTo>
                  <a:cubicBezTo>
                    <a:pt x="8314" y="8983"/>
                    <a:pt x="8360" y="8975"/>
                    <a:pt x="8390" y="8960"/>
                  </a:cubicBezTo>
                  <a:cubicBezTo>
                    <a:pt x="8481" y="8899"/>
                    <a:pt x="8542" y="8838"/>
                    <a:pt x="8603" y="8777"/>
                  </a:cubicBezTo>
                  <a:cubicBezTo>
                    <a:pt x="8664" y="8565"/>
                    <a:pt x="8603" y="8382"/>
                    <a:pt x="8390" y="8321"/>
                  </a:cubicBezTo>
                  <a:lnTo>
                    <a:pt x="7144" y="7774"/>
                  </a:lnTo>
                  <a:lnTo>
                    <a:pt x="6809" y="6954"/>
                  </a:lnTo>
                  <a:lnTo>
                    <a:pt x="7873" y="7258"/>
                  </a:lnTo>
                  <a:cubicBezTo>
                    <a:pt x="7894" y="7268"/>
                    <a:pt x="7917" y="7271"/>
                    <a:pt x="7942" y="7271"/>
                  </a:cubicBezTo>
                  <a:cubicBezTo>
                    <a:pt x="7992" y="7271"/>
                    <a:pt x="8046" y="7258"/>
                    <a:pt x="8086" y="7258"/>
                  </a:cubicBezTo>
                  <a:cubicBezTo>
                    <a:pt x="8177" y="7197"/>
                    <a:pt x="8208" y="7166"/>
                    <a:pt x="8238" y="7136"/>
                  </a:cubicBezTo>
                  <a:cubicBezTo>
                    <a:pt x="8329" y="7014"/>
                    <a:pt x="8329" y="6832"/>
                    <a:pt x="8238" y="6710"/>
                  </a:cubicBezTo>
                  <a:lnTo>
                    <a:pt x="7539" y="5768"/>
                  </a:lnTo>
                  <a:lnTo>
                    <a:pt x="8664" y="5920"/>
                  </a:lnTo>
                  <a:lnTo>
                    <a:pt x="9515" y="7014"/>
                  </a:lnTo>
                  <a:cubicBezTo>
                    <a:pt x="9581" y="7103"/>
                    <a:pt x="9681" y="7160"/>
                    <a:pt x="9789" y="7160"/>
                  </a:cubicBezTo>
                  <a:cubicBezTo>
                    <a:pt x="9828" y="7160"/>
                    <a:pt x="9869" y="7152"/>
                    <a:pt x="9910" y="7136"/>
                  </a:cubicBezTo>
                  <a:cubicBezTo>
                    <a:pt x="9971" y="7136"/>
                    <a:pt x="9971" y="7075"/>
                    <a:pt x="10001" y="7075"/>
                  </a:cubicBezTo>
                  <a:cubicBezTo>
                    <a:pt x="10153" y="6984"/>
                    <a:pt x="10183" y="6741"/>
                    <a:pt x="10062" y="6589"/>
                  </a:cubicBezTo>
                  <a:lnTo>
                    <a:pt x="9697" y="6072"/>
                  </a:lnTo>
                  <a:lnTo>
                    <a:pt x="9697" y="6072"/>
                  </a:lnTo>
                  <a:lnTo>
                    <a:pt x="10943" y="6255"/>
                  </a:lnTo>
                  <a:cubicBezTo>
                    <a:pt x="11034" y="6255"/>
                    <a:pt x="11065" y="6255"/>
                    <a:pt x="11126" y="6224"/>
                  </a:cubicBezTo>
                  <a:cubicBezTo>
                    <a:pt x="11247" y="6163"/>
                    <a:pt x="11338" y="6072"/>
                    <a:pt x="11369" y="5951"/>
                  </a:cubicBezTo>
                  <a:cubicBezTo>
                    <a:pt x="11399" y="5829"/>
                    <a:pt x="11247" y="5677"/>
                    <a:pt x="11065" y="5647"/>
                  </a:cubicBezTo>
                  <a:lnTo>
                    <a:pt x="9819" y="5464"/>
                  </a:lnTo>
                  <a:lnTo>
                    <a:pt x="10335" y="5069"/>
                  </a:lnTo>
                  <a:cubicBezTo>
                    <a:pt x="10487" y="4978"/>
                    <a:pt x="10518" y="4735"/>
                    <a:pt x="10427" y="4583"/>
                  </a:cubicBezTo>
                  <a:cubicBezTo>
                    <a:pt x="10356" y="4494"/>
                    <a:pt x="10244" y="4447"/>
                    <a:pt x="10132" y="4447"/>
                  </a:cubicBezTo>
                  <a:cubicBezTo>
                    <a:pt x="10053" y="4447"/>
                    <a:pt x="9973" y="4471"/>
                    <a:pt x="9910" y="4522"/>
                  </a:cubicBezTo>
                  <a:lnTo>
                    <a:pt x="8816" y="5343"/>
                  </a:lnTo>
                  <a:lnTo>
                    <a:pt x="7691" y="5191"/>
                  </a:lnTo>
                  <a:lnTo>
                    <a:pt x="8633" y="4461"/>
                  </a:lnTo>
                  <a:cubicBezTo>
                    <a:pt x="8755" y="4400"/>
                    <a:pt x="8816" y="4218"/>
                    <a:pt x="8755" y="4096"/>
                  </a:cubicBezTo>
                  <a:cubicBezTo>
                    <a:pt x="8694" y="3944"/>
                    <a:pt x="8542" y="3853"/>
                    <a:pt x="8390" y="3853"/>
                  </a:cubicBezTo>
                  <a:lnTo>
                    <a:pt x="7296" y="3853"/>
                  </a:lnTo>
                  <a:lnTo>
                    <a:pt x="7873" y="3154"/>
                  </a:lnTo>
                  <a:lnTo>
                    <a:pt x="9241" y="3002"/>
                  </a:lnTo>
                  <a:cubicBezTo>
                    <a:pt x="9272" y="3002"/>
                    <a:pt x="9302" y="3002"/>
                    <a:pt x="9302" y="2941"/>
                  </a:cubicBezTo>
                  <a:cubicBezTo>
                    <a:pt x="9454" y="2881"/>
                    <a:pt x="9545" y="2729"/>
                    <a:pt x="9545" y="2577"/>
                  </a:cubicBezTo>
                  <a:cubicBezTo>
                    <a:pt x="9517" y="2410"/>
                    <a:pt x="9388" y="2269"/>
                    <a:pt x="9204" y="2269"/>
                  </a:cubicBezTo>
                  <a:cubicBezTo>
                    <a:pt x="9186" y="2269"/>
                    <a:pt x="9168" y="2270"/>
                    <a:pt x="9150" y="2273"/>
                  </a:cubicBezTo>
                  <a:lnTo>
                    <a:pt x="8512" y="2334"/>
                  </a:lnTo>
                  <a:lnTo>
                    <a:pt x="9302" y="1330"/>
                  </a:lnTo>
                  <a:cubicBezTo>
                    <a:pt x="9424" y="1178"/>
                    <a:pt x="9393" y="935"/>
                    <a:pt x="9241" y="814"/>
                  </a:cubicBezTo>
                  <a:cubicBezTo>
                    <a:pt x="9184" y="780"/>
                    <a:pt x="9114" y="762"/>
                    <a:pt x="9045" y="762"/>
                  </a:cubicBezTo>
                  <a:cubicBezTo>
                    <a:pt x="8928" y="762"/>
                    <a:pt x="8812" y="810"/>
                    <a:pt x="8755" y="905"/>
                  </a:cubicBezTo>
                  <a:lnTo>
                    <a:pt x="7934" y="1938"/>
                  </a:lnTo>
                  <a:lnTo>
                    <a:pt x="7873" y="1270"/>
                  </a:lnTo>
                  <a:cubicBezTo>
                    <a:pt x="7846" y="1103"/>
                    <a:pt x="7716" y="962"/>
                    <a:pt x="7532" y="962"/>
                  </a:cubicBezTo>
                  <a:cubicBezTo>
                    <a:pt x="7515" y="962"/>
                    <a:pt x="7497" y="963"/>
                    <a:pt x="7478" y="966"/>
                  </a:cubicBezTo>
                  <a:cubicBezTo>
                    <a:pt x="7296" y="1027"/>
                    <a:pt x="7144" y="1178"/>
                    <a:pt x="7174" y="1361"/>
                  </a:cubicBezTo>
                  <a:lnTo>
                    <a:pt x="7326" y="2729"/>
                  </a:lnTo>
                  <a:lnTo>
                    <a:pt x="6779" y="3367"/>
                  </a:lnTo>
                  <a:lnTo>
                    <a:pt x="6475" y="2303"/>
                  </a:lnTo>
                  <a:cubicBezTo>
                    <a:pt x="6414" y="2151"/>
                    <a:pt x="6323" y="2060"/>
                    <a:pt x="6171" y="2030"/>
                  </a:cubicBezTo>
                  <a:cubicBezTo>
                    <a:pt x="6151" y="2025"/>
                    <a:pt x="6131" y="2024"/>
                    <a:pt x="6112" y="2024"/>
                  </a:cubicBezTo>
                  <a:cubicBezTo>
                    <a:pt x="5987" y="2024"/>
                    <a:pt x="5885" y="2103"/>
                    <a:pt x="5806" y="2182"/>
                  </a:cubicBezTo>
                  <a:lnTo>
                    <a:pt x="5259" y="3124"/>
                  </a:lnTo>
                  <a:lnTo>
                    <a:pt x="4895" y="2303"/>
                  </a:lnTo>
                  <a:lnTo>
                    <a:pt x="5442" y="1057"/>
                  </a:lnTo>
                  <a:cubicBezTo>
                    <a:pt x="5502" y="844"/>
                    <a:pt x="5442" y="662"/>
                    <a:pt x="5259" y="601"/>
                  </a:cubicBezTo>
                  <a:cubicBezTo>
                    <a:pt x="5202" y="577"/>
                    <a:pt x="5147" y="565"/>
                    <a:pt x="5097" y="565"/>
                  </a:cubicBezTo>
                  <a:cubicBezTo>
                    <a:pt x="4958" y="565"/>
                    <a:pt x="4848" y="650"/>
                    <a:pt x="4803" y="783"/>
                  </a:cubicBezTo>
                  <a:lnTo>
                    <a:pt x="4530" y="1391"/>
                  </a:lnTo>
                  <a:lnTo>
                    <a:pt x="4043" y="206"/>
                  </a:lnTo>
                  <a:cubicBezTo>
                    <a:pt x="3975" y="69"/>
                    <a:pt x="3855" y="1"/>
                    <a:pt x="37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79" name="Google Shape;679;p11"/>
            <p:cNvSpPr/>
            <p:nvPr/>
          </p:nvSpPr>
          <p:spPr>
            <a:xfrm>
              <a:off x="6482291" y="4361295"/>
              <a:ext cx="363495" cy="331331"/>
            </a:xfrm>
            <a:custGeom>
              <a:avLst/>
              <a:gdLst/>
              <a:ahLst/>
              <a:cxnLst/>
              <a:rect l="l" t="t" r="r" b="b"/>
              <a:pathLst>
                <a:path w="11369" h="10363" extrusionOk="0">
                  <a:moveTo>
                    <a:pt x="5988" y="3197"/>
                  </a:moveTo>
                  <a:lnTo>
                    <a:pt x="6201" y="3987"/>
                  </a:lnTo>
                  <a:lnTo>
                    <a:pt x="5836" y="4474"/>
                  </a:lnTo>
                  <a:lnTo>
                    <a:pt x="5593" y="3926"/>
                  </a:lnTo>
                  <a:lnTo>
                    <a:pt x="5988" y="3197"/>
                  </a:lnTo>
                  <a:close/>
                  <a:moveTo>
                    <a:pt x="4317" y="4018"/>
                  </a:moveTo>
                  <a:lnTo>
                    <a:pt x="4925" y="4170"/>
                  </a:lnTo>
                  <a:lnTo>
                    <a:pt x="5137" y="4747"/>
                  </a:lnTo>
                  <a:lnTo>
                    <a:pt x="4833" y="4717"/>
                  </a:lnTo>
                  <a:lnTo>
                    <a:pt x="4317" y="4018"/>
                  </a:lnTo>
                  <a:close/>
                  <a:moveTo>
                    <a:pt x="7387" y="4443"/>
                  </a:moveTo>
                  <a:lnTo>
                    <a:pt x="6657" y="4990"/>
                  </a:lnTo>
                  <a:lnTo>
                    <a:pt x="6353" y="4929"/>
                  </a:lnTo>
                  <a:lnTo>
                    <a:pt x="6748" y="4443"/>
                  </a:lnTo>
                  <a:close/>
                  <a:moveTo>
                    <a:pt x="4742" y="5446"/>
                  </a:moveTo>
                  <a:lnTo>
                    <a:pt x="5046" y="5477"/>
                  </a:lnTo>
                  <a:lnTo>
                    <a:pt x="4681" y="5963"/>
                  </a:lnTo>
                  <a:lnTo>
                    <a:pt x="4043" y="5963"/>
                  </a:lnTo>
                  <a:lnTo>
                    <a:pt x="4742" y="5446"/>
                  </a:lnTo>
                  <a:close/>
                  <a:moveTo>
                    <a:pt x="6262" y="5659"/>
                  </a:moveTo>
                  <a:lnTo>
                    <a:pt x="6566" y="5689"/>
                  </a:lnTo>
                  <a:lnTo>
                    <a:pt x="7113" y="6388"/>
                  </a:lnTo>
                  <a:lnTo>
                    <a:pt x="6505" y="6236"/>
                  </a:lnTo>
                  <a:lnTo>
                    <a:pt x="6262" y="5659"/>
                  </a:lnTo>
                  <a:close/>
                  <a:moveTo>
                    <a:pt x="5593" y="5902"/>
                  </a:moveTo>
                  <a:lnTo>
                    <a:pt x="5836" y="6449"/>
                  </a:lnTo>
                  <a:lnTo>
                    <a:pt x="5441" y="7179"/>
                  </a:lnTo>
                  <a:lnTo>
                    <a:pt x="5228" y="6388"/>
                  </a:lnTo>
                  <a:lnTo>
                    <a:pt x="5593" y="5902"/>
                  </a:lnTo>
                  <a:close/>
                  <a:moveTo>
                    <a:pt x="3732" y="0"/>
                  </a:moveTo>
                  <a:cubicBezTo>
                    <a:pt x="3685" y="0"/>
                    <a:pt x="3636" y="11"/>
                    <a:pt x="3587" y="36"/>
                  </a:cubicBezTo>
                  <a:cubicBezTo>
                    <a:pt x="3405" y="97"/>
                    <a:pt x="3314" y="309"/>
                    <a:pt x="3405" y="492"/>
                  </a:cubicBezTo>
                  <a:lnTo>
                    <a:pt x="3891" y="1677"/>
                  </a:lnTo>
                  <a:lnTo>
                    <a:pt x="3891" y="1677"/>
                  </a:lnTo>
                  <a:lnTo>
                    <a:pt x="3283" y="1404"/>
                  </a:lnTo>
                  <a:cubicBezTo>
                    <a:pt x="3234" y="1379"/>
                    <a:pt x="3183" y="1368"/>
                    <a:pt x="3134" y="1368"/>
                  </a:cubicBezTo>
                  <a:cubicBezTo>
                    <a:pt x="2998" y="1368"/>
                    <a:pt x="2872" y="1452"/>
                    <a:pt x="2827" y="1586"/>
                  </a:cubicBezTo>
                  <a:cubicBezTo>
                    <a:pt x="2736" y="1768"/>
                    <a:pt x="2827" y="1981"/>
                    <a:pt x="3010" y="2042"/>
                  </a:cubicBezTo>
                  <a:lnTo>
                    <a:pt x="4256" y="2589"/>
                  </a:lnTo>
                  <a:lnTo>
                    <a:pt x="4621" y="3410"/>
                  </a:lnTo>
                  <a:lnTo>
                    <a:pt x="3557" y="3106"/>
                  </a:lnTo>
                  <a:cubicBezTo>
                    <a:pt x="3523" y="3099"/>
                    <a:pt x="3488" y="3095"/>
                    <a:pt x="3455" y="3095"/>
                  </a:cubicBezTo>
                  <a:cubicBezTo>
                    <a:pt x="3339" y="3095"/>
                    <a:pt x="3232" y="3140"/>
                    <a:pt x="3162" y="3258"/>
                  </a:cubicBezTo>
                  <a:cubicBezTo>
                    <a:pt x="3101" y="3379"/>
                    <a:pt x="3101" y="3562"/>
                    <a:pt x="3162" y="3683"/>
                  </a:cubicBezTo>
                  <a:lnTo>
                    <a:pt x="3891" y="4626"/>
                  </a:lnTo>
                  <a:lnTo>
                    <a:pt x="3891" y="4626"/>
                  </a:lnTo>
                  <a:lnTo>
                    <a:pt x="2736" y="4474"/>
                  </a:lnTo>
                  <a:lnTo>
                    <a:pt x="1915" y="3379"/>
                  </a:lnTo>
                  <a:cubicBezTo>
                    <a:pt x="1839" y="3284"/>
                    <a:pt x="1728" y="3237"/>
                    <a:pt x="1618" y="3237"/>
                  </a:cubicBezTo>
                  <a:cubicBezTo>
                    <a:pt x="1552" y="3237"/>
                    <a:pt x="1486" y="3254"/>
                    <a:pt x="1429" y="3288"/>
                  </a:cubicBezTo>
                  <a:cubicBezTo>
                    <a:pt x="1277" y="3410"/>
                    <a:pt x="1216" y="3653"/>
                    <a:pt x="1338" y="3805"/>
                  </a:cubicBezTo>
                  <a:lnTo>
                    <a:pt x="1703" y="4322"/>
                  </a:lnTo>
                  <a:lnTo>
                    <a:pt x="456" y="4139"/>
                  </a:lnTo>
                  <a:cubicBezTo>
                    <a:pt x="441" y="4137"/>
                    <a:pt x="425" y="4135"/>
                    <a:pt x="409" y="4135"/>
                  </a:cubicBezTo>
                  <a:cubicBezTo>
                    <a:pt x="244" y="4135"/>
                    <a:pt x="89" y="4277"/>
                    <a:pt x="61" y="4443"/>
                  </a:cubicBezTo>
                  <a:cubicBezTo>
                    <a:pt x="0" y="4626"/>
                    <a:pt x="152" y="4808"/>
                    <a:pt x="335" y="4869"/>
                  </a:cubicBezTo>
                  <a:lnTo>
                    <a:pt x="1611" y="5051"/>
                  </a:lnTo>
                  <a:lnTo>
                    <a:pt x="1064" y="5416"/>
                  </a:lnTo>
                  <a:cubicBezTo>
                    <a:pt x="912" y="5537"/>
                    <a:pt x="882" y="5781"/>
                    <a:pt x="1003" y="5933"/>
                  </a:cubicBezTo>
                  <a:cubicBezTo>
                    <a:pt x="1068" y="5997"/>
                    <a:pt x="1163" y="6061"/>
                    <a:pt x="1267" y="6061"/>
                  </a:cubicBezTo>
                  <a:cubicBezTo>
                    <a:pt x="1310" y="6061"/>
                    <a:pt x="1354" y="6050"/>
                    <a:pt x="1399" y="6024"/>
                  </a:cubicBezTo>
                  <a:cubicBezTo>
                    <a:pt x="1459" y="6024"/>
                    <a:pt x="1459" y="5993"/>
                    <a:pt x="1490" y="5993"/>
                  </a:cubicBezTo>
                  <a:lnTo>
                    <a:pt x="2584" y="5173"/>
                  </a:lnTo>
                  <a:lnTo>
                    <a:pt x="3739" y="5325"/>
                  </a:lnTo>
                  <a:lnTo>
                    <a:pt x="2766" y="6054"/>
                  </a:lnTo>
                  <a:cubicBezTo>
                    <a:pt x="2675" y="6115"/>
                    <a:pt x="2584" y="6297"/>
                    <a:pt x="2675" y="6419"/>
                  </a:cubicBezTo>
                  <a:cubicBezTo>
                    <a:pt x="2706" y="6571"/>
                    <a:pt x="2858" y="6662"/>
                    <a:pt x="3010" y="6662"/>
                  </a:cubicBezTo>
                  <a:lnTo>
                    <a:pt x="4104" y="6662"/>
                  </a:lnTo>
                  <a:lnTo>
                    <a:pt x="3526" y="7361"/>
                  </a:lnTo>
                  <a:lnTo>
                    <a:pt x="2159" y="7513"/>
                  </a:lnTo>
                  <a:cubicBezTo>
                    <a:pt x="1976" y="7544"/>
                    <a:pt x="1824" y="7695"/>
                    <a:pt x="1855" y="7908"/>
                  </a:cubicBezTo>
                  <a:cubicBezTo>
                    <a:pt x="1910" y="8075"/>
                    <a:pt x="2042" y="8216"/>
                    <a:pt x="2203" y="8216"/>
                  </a:cubicBezTo>
                  <a:cubicBezTo>
                    <a:pt x="2218" y="8216"/>
                    <a:pt x="2234" y="8215"/>
                    <a:pt x="2250" y="8212"/>
                  </a:cubicBezTo>
                  <a:lnTo>
                    <a:pt x="2888" y="8121"/>
                  </a:lnTo>
                  <a:lnTo>
                    <a:pt x="2888" y="8121"/>
                  </a:lnTo>
                  <a:lnTo>
                    <a:pt x="2098" y="9154"/>
                  </a:lnTo>
                  <a:cubicBezTo>
                    <a:pt x="1976" y="9306"/>
                    <a:pt x="2007" y="9519"/>
                    <a:pt x="2189" y="9641"/>
                  </a:cubicBezTo>
                  <a:cubicBezTo>
                    <a:pt x="2248" y="9700"/>
                    <a:pt x="2319" y="9733"/>
                    <a:pt x="2395" y="9733"/>
                  </a:cubicBezTo>
                  <a:cubicBezTo>
                    <a:pt x="2437" y="9733"/>
                    <a:pt x="2480" y="9723"/>
                    <a:pt x="2523" y="9702"/>
                  </a:cubicBezTo>
                  <a:cubicBezTo>
                    <a:pt x="2554" y="9641"/>
                    <a:pt x="2614" y="9610"/>
                    <a:pt x="2675" y="9580"/>
                  </a:cubicBezTo>
                  <a:lnTo>
                    <a:pt x="3466" y="8547"/>
                  </a:lnTo>
                  <a:lnTo>
                    <a:pt x="3557" y="9185"/>
                  </a:lnTo>
                  <a:cubicBezTo>
                    <a:pt x="3584" y="9351"/>
                    <a:pt x="3714" y="9493"/>
                    <a:pt x="3875" y="9493"/>
                  </a:cubicBezTo>
                  <a:cubicBezTo>
                    <a:pt x="3890" y="9493"/>
                    <a:pt x="3906" y="9491"/>
                    <a:pt x="3921" y="9489"/>
                  </a:cubicBezTo>
                  <a:cubicBezTo>
                    <a:pt x="3952" y="9489"/>
                    <a:pt x="4013" y="9489"/>
                    <a:pt x="4013" y="9458"/>
                  </a:cubicBezTo>
                  <a:cubicBezTo>
                    <a:pt x="4165" y="9367"/>
                    <a:pt x="4225" y="9215"/>
                    <a:pt x="4225" y="9063"/>
                  </a:cubicBezTo>
                  <a:lnTo>
                    <a:pt x="4073" y="7695"/>
                  </a:lnTo>
                  <a:lnTo>
                    <a:pt x="4651" y="6996"/>
                  </a:lnTo>
                  <a:lnTo>
                    <a:pt x="4955" y="8060"/>
                  </a:lnTo>
                  <a:cubicBezTo>
                    <a:pt x="4985" y="8212"/>
                    <a:pt x="5107" y="8273"/>
                    <a:pt x="5259" y="8303"/>
                  </a:cubicBezTo>
                  <a:cubicBezTo>
                    <a:pt x="5293" y="8317"/>
                    <a:pt x="5326" y="8323"/>
                    <a:pt x="5357" y="8323"/>
                  </a:cubicBezTo>
                  <a:cubicBezTo>
                    <a:pt x="5463" y="8323"/>
                    <a:pt x="5546" y="8252"/>
                    <a:pt x="5593" y="8182"/>
                  </a:cubicBezTo>
                  <a:lnTo>
                    <a:pt x="6171" y="7209"/>
                  </a:lnTo>
                  <a:lnTo>
                    <a:pt x="6505" y="8060"/>
                  </a:lnTo>
                  <a:lnTo>
                    <a:pt x="5988" y="9306"/>
                  </a:lnTo>
                  <a:cubicBezTo>
                    <a:pt x="5897" y="9489"/>
                    <a:pt x="5988" y="9702"/>
                    <a:pt x="6171" y="9762"/>
                  </a:cubicBezTo>
                  <a:cubicBezTo>
                    <a:pt x="6216" y="9778"/>
                    <a:pt x="6262" y="9785"/>
                    <a:pt x="6306" y="9785"/>
                  </a:cubicBezTo>
                  <a:cubicBezTo>
                    <a:pt x="6439" y="9785"/>
                    <a:pt x="6558" y="9717"/>
                    <a:pt x="6627" y="9580"/>
                  </a:cubicBezTo>
                  <a:lnTo>
                    <a:pt x="6900" y="8972"/>
                  </a:lnTo>
                  <a:lnTo>
                    <a:pt x="7387" y="10127"/>
                  </a:lnTo>
                  <a:cubicBezTo>
                    <a:pt x="7433" y="10288"/>
                    <a:pt x="7566" y="10362"/>
                    <a:pt x="7707" y="10362"/>
                  </a:cubicBezTo>
                  <a:cubicBezTo>
                    <a:pt x="7752" y="10362"/>
                    <a:pt x="7798" y="10355"/>
                    <a:pt x="7842" y="10340"/>
                  </a:cubicBezTo>
                  <a:cubicBezTo>
                    <a:pt x="8025" y="10249"/>
                    <a:pt x="8116" y="10066"/>
                    <a:pt x="8025" y="9884"/>
                  </a:cubicBezTo>
                  <a:lnTo>
                    <a:pt x="7539" y="8699"/>
                  </a:lnTo>
                  <a:lnTo>
                    <a:pt x="8146" y="8972"/>
                  </a:lnTo>
                  <a:cubicBezTo>
                    <a:pt x="8177" y="8987"/>
                    <a:pt x="8222" y="8995"/>
                    <a:pt x="8272" y="8995"/>
                  </a:cubicBezTo>
                  <a:cubicBezTo>
                    <a:pt x="8321" y="8995"/>
                    <a:pt x="8374" y="8987"/>
                    <a:pt x="8420" y="8972"/>
                  </a:cubicBezTo>
                  <a:cubicBezTo>
                    <a:pt x="8481" y="8911"/>
                    <a:pt x="8572" y="8851"/>
                    <a:pt x="8602" y="8759"/>
                  </a:cubicBezTo>
                  <a:cubicBezTo>
                    <a:pt x="8663" y="8577"/>
                    <a:pt x="8602" y="8395"/>
                    <a:pt x="8420" y="8303"/>
                  </a:cubicBezTo>
                  <a:lnTo>
                    <a:pt x="7143" y="7787"/>
                  </a:lnTo>
                  <a:lnTo>
                    <a:pt x="6809" y="6966"/>
                  </a:lnTo>
                  <a:lnTo>
                    <a:pt x="7873" y="7270"/>
                  </a:lnTo>
                  <a:cubicBezTo>
                    <a:pt x="7903" y="7280"/>
                    <a:pt x="7930" y="7283"/>
                    <a:pt x="7956" y="7283"/>
                  </a:cubicBezTo>
                  <a:cubicBezTo>
                    <a:pt x="8008" y="7283"/>
                    <a:pt x="8055" y="7270"/>
                    <a:pt x="8116" y="7270"/>
                  </a:cubicBezTo>
                  <a:cubicBezTo>
                    <a:pt x="8177" y="7209"/>
                    <a:pt x="8207" y="7179"/>
                    <a:pt x="8268" y="7148"/>
                  </a:cubicBezTo>
                  <a:cubicBezTo>
                    <a:pt x="8329" y="7027"/>
                    <a:pt x="8329" y="6844"/>
                    <a:pt x="8268" y="6723"/>
                  </a:cubicBezTo>
                  <a:lnTo>
                    <a:pt x="7539" y="5781"/>
                  </a:lnTo>
                  <a:lnTo>
                    <a:pt x="7539" y="5781"/>
                  </a:lnTo>
                  <a:lnTo>
                    <a:pt x="8663" y="5933"/>
                  </a:lnTo>
                  <a:lnTo>
                    <a:pt x="9514" y="7027"/>
                  </a:lnTo>
                  <a:cubicBezTo>
                    <a:pt x="9603" y="7116"/>
                    <a:pt x="9709" y="7172"/>
                    <a:pt x="9818" y="7172"/>
                  </a:cubicBezTo>
                  <a:cubicBezTo>
                    <a:pt x="9858" y="7172"/>
                    <a:pt x="9899" y="7165"/>
                    <a:pt x="9940" y="7148"/>
                  </a:cubicBezTo>
                  <a:cubicBezTo>
                    <a:pt x="9970" y="7148"/>
                    <a:pt x="9970" y="7088"/>
                    <a:pt x="10001" y="7088"/>
                  </a:cubicBezTo>
                  <a:cubicBezTo>
                    <a:pt x="10153" y="6996"/>
                    <a:pt x="10183" y="6753"/>
                    <a:pt x="10092" y="6601"/>
                  </a:cubicBezTo>
                  <a:lnTo>
                    <a:pt x="9697" y="6085"/>
                  </a:lnTo>
                  <a:lnTo>
                    <a:pt x="10943" y="6267"/>
                  </a:lnTo>
                  <a:cubicBezTo>
                    <a:pt x="11034" y="6267"/>
                    <a:pt x="11064" y="6267"/>
                    <a:pt x="11156" y="6236"/>
                  </a:cubicBezTo>
                  <a:cubicBezTo>
                    <a:pt x="11247" y="6176"/>
                    <a:pt x="11338" y="6085"/>
                    <a:pt x="11368" y="5963"/>
                  </a:cubicBezTo>
                  <a:cubicBezTo>
                    <a:pt x="11368" y="5781"/>
                    <a:pt x="11247" y="5629"/>
                    <a:pt x="11064" y="5598"/>
                  </a:cubicBezTo>
                  <a:lnTo>
                    <a:pt x="9818" y="5385"/>
                  </a:lnTo>
                  <a:lnTo>
                    <a:pt x="10335" y="5021"/>
                  </a:lnTo>
                  <a:cubicBezTo>
                    <a:pt x="10487" y="4899"/>
                    <a:pt x="10548" y="4686"/>
                    <a:pt x="10426" y="4534"/>
                  </a:cubicBezTo>
                  <a:cubicBezTo>
                    <a:pt x="10349" y="4438"/>
                    <a:pt x="10236" y="4378"/>
                    <a:pt x="10124" y="4378"/>
                  </a:cubicBezTo>
                  <a:cubicBezTo>
                    <a:pt x="10060" y="4378"/>
                    <a:pt x="9996" y="4399"/>
                    <a:pt x="9940" y="4443"/>
                  </a:cubicBezTo>
                  <a:lnTo>
                    <a:pt x="8815" y="5294"/>
                  </a:lnTo>
                  <a:lnTo>
                    <a:pt x="7691" y="5142"/>
                  </a:lnTo>
                  <a:lnTo>
                    <a:pt x="8633" y="4413"/>
                  </a:lnTo>
                  <a:cubicBezTo>
                    <a:pt x="8754" y="4322"/>
                    <a:pt x="8815" y="4139"/>
                    <a:pt x="8754" y="4018"/>
                  </a:cubicBezTo>
                  <a:cubicBezTo>
                    <a:pt x="8724" y="3866"/>
                    <a:pt x="8572" y="3805"/>
                    <a:pt x="8420" y="3805"/>
                  </a:cubicBezTo>
                  <a:lnTo>
                    <a:pt x="7295" y="3805"/>
                  </a:lnTo>
                  <a:lnTo>
                    <a:pt x="7873" y="3075"/>
                  </a:lnTo>
                  <a:lnTo>
                    <a:pt x="9241" y="2923"/>
                  </a:lnTo>
                  <a:cubicBezTo>
                    <a:pt x="9271" y="2923"/>
                    <a:pt x="9332" y="2923"/>
                    <a:pt x="9332" y="2893"/>
                  </a:cubicBezTo>
                  <a:cubicBezTo>
                    <a:pt x="9484" y="2802"/>
                    <a:pt x="9545" y="2650"/>
                    <a:pt x="9545" y="2498"/>
                  </a:cubicBezTo>
                  <a:cubicBezTo>
                    <a:pt x="9517" y="2331"/>
                    <a:pt x="9388" y="2190"/>
                    <a:pt x="9226" y="2190"/>
                  </a:cubicBezTo>
                  <a:cubicBezTo>
                    <a:pt x="9211" y="2190"/>
                    <a:pt x="9196" y="2191"/>
                    <a:pt x="9180" y="2194"/>
                  </a:cubicBezTo>
                  <a:lnTo>
                    <a:pt x="8511" y="2285"/>
                  </a:lnTo>
                  <a:lnTo>
                    <a:pt x="8511" y="2285"/>
                  </a:lnTo>
                  <a:lnTo>
                    <a:pt x="9332" y="1252"/>
                  </a:lnTo>
                  <a:cubicBezTo>
                    <a:pt x="9423" y="1100"/>
                    <a:pt x="9393" y="856"/>
                    <a:pt x="9241" y="765"/>
                  </a:cubicBezTo>
                  <a:cubicBezTo>
                    <a:pt x="9177" y="715"/>
                    <a:pt x="9103" y="690"/>
                    <a:pt x="9030" y="690"/>
                  </a:cubicBezTo>
                  <a:cubicBezTo>
                    <a:pt x="8927" y="690"/>
                    <a:pt x="8825" y="738"/>
                    <a:pt x="8754" y="826"/>
                  </a:cubicBezTo>
                  <a:lnTo>
                    <a:pt x="7964" y="1860"/>
                  </a:lnTo>
                  <a:lnTo>
                    <a:pt x="7873" y="1221"/>
                  </a:lnTo>
                  <a:cubicBezTo>
                    <a:pt x="7847" y="1041"/>
                    <a:pt x="7734" y="904"/>
                    <a:pt x="7588" y="904"/>
                  </a:cubicBezTo>
                  <a:cubicBezTo>
                    <a:pt x="7563" y="904"/>
                    <a:pt x="7536" y="908"/>
                    <a:pt x="7508" y="917"/>
                  </a:cubicBezTo>
                  <a:cubicBezTo>
                    <a:pt x="7295" y="948"/>
                    <a:pt x="7143" y="1100"/>
                    <a:pt x="7204" y="1282"/>
                  </a:cubicBezTo>
                  <a:lnTo>
                    <a:pt x="7356" y="2650"/>
                  </a:lnTo>
                  <a:lnTo>
                    <a:pt x="6779" y="3379"/>
                  </a:lnTo>
                  <a:lnTo>
                    <a:pt x="6475" y="2315"/>
                  </a:lnTo>
                  <a:cubicBezTo>
                    <a:pt x="6444" y="2163"/>
                    <a:pt x="6323" y="2072"/>
                    <a:pt x="6171" y="2042"/>
                  </a:cubicBezTo>
                  <a:cubicBezTo>
                    <a:pt x="6145" y="2037"/>
                    <a:pt x="6119" y="2034"/>
                    <a:pt x="6095" y="2034"/>
                  </a:cubicBezTo>
                  <a:cubicBezTo>
                    <a:pt x="5979" y="2034"/>
                    <a:pt x="5887" y="2093"/>
                    <a:pt x="5836" y="2194"/>
                  </a:cubicBezTo>
                  <a:lnTo>
                    <a:pt x="5259" y="3136"/>
                  </a:lnTo>
                  <a:lnTo>
                    <a:pt x="4925" y="2315"/>
                  </a:lnTo>
                  <a:lnTo>
                    <a:pt x="5441" y="1069"/>
                  </a:lnTo>
                  <a:cubicBezTo>
                    <a:pt x="5532" y="856"/>
                    <a:pt x="5441" y="674"/>
                    <a:pt x="5259" y="613"/>
                  </a:cubicBezTo>
                  <a:cubicBezTo>
                    <a:pt x="5210" y="589"/>
                    <a:pt x="5159" y="578"/>
                    <a:pt x="5109" y="578"/>
                  </a:cubicBezTo>
                  <a:cubicBezTo>
                    <a:pt x="4973" y="578"/>
                    <a:pt x="4847" y="662"/>
                    <a:pt x="4803" y="796"/>
                  </a:cubicBezTo>
                  <a:lnTo>
                    <a:pt x="4529" y="1404"/>
                  </a:lnTo>
                  <a:lnTo>
                    <a:pt x="4043" y="218"/>
                  </a:lnTo>
                  <a:cubicBezTo>
                    <a:pt x="3976" y="85"/>
                    <a:pt x="3861" y="0"/>
                    <a:pt x="37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80" name="Google Shape;680;p11"/>
            <p:cNvSpPr/>
            <p:nvPr/>
          </p:nvSpPr>
          <p:spPr>
            <a:xfrm>
              <a:off x="6881974" y="1976957"/>
              <a:ext cx="364455" cy="330947"/>
            </a:xfrm>
            <a:custGeom>
              <a:avLst/>
              <a:gdLst/>
              <a:ahLst/>
              <a:cxnLst/>
              <a:rect l="l" t="t" r="r" b="b"/>
              <a:pathLst>
                <a:path w="11399" h="10351" extrusionOk="0">
                  <a:moveTo>
                    <a:pt x="6019" y="3215"/>
                  </a:moveTo>
                  <a:lnTo>
                    <a:pt x="6231" y="4005"/>
                  </a:lnTo>
                  <a:lnTo>
                    <a:pt x="5867" y="4492"/>
                  </a:lnTo>
                  <a:lnTo>
                    <a:pt x="5624" y="3945"/>
                  </a:lnTo>
                  <a:lnTo>
                    <a:pt x="6019" y="3215"/>
                  </a:lnTo>
                  <a:close/>
                  <a:moveTo>
                    <a:pt x="4347" y="4005"/>
                  </a:moveTo>
                  <a:lnTo>
                    <a:pt x="4955" y="4157"/>
                  </a:lnTo>
                  <a:lnTo>
                    <a:pt x="5168" y="4735"/>
                  </a:lnTo>
                  <a:lnTo>
                    <a:pt x="4864" y="4704"/>
                  </a:lnTo>
                  <a:lnTo>
                    <a:pt x="4347" y="4005"/>
                  </a:lnTo>
                  <a:close/>
                  <a:moveTo>
                    <a:pt x="7417" y="4431"/>
                  </a:moveTo>
                  <a:lnTo>
                    <a:pt x="6687" y="4978"/>
                  </a:lnTo>
                  <a:lnTo>
                    <a:pt x="6383" y="4917"/>
                  </a:lnTo>
                  <a:lnTo>
                    <a:pt x="6779" y="4431"/>
                  </a:lnTo>
                  <a:close/>
                  <a:moveTo>
                    <a:pt x="4803" y="5434"/>
                  </a:moveTo>
                  <a:lnTo>
                    <a:pt x="5076" y="5464"/>
                  </a:lnTo>
                  <a:lnTo>
                    <a:pt x="4712" y="5951"/>
                  </a:lnTo>
                  <a:lnTo>
                    <a:pt x="4073" y="5951"/>
                  </a:lnTo>
                  <a:lnTo>
                    <a:pt x="4803" y="5434"/>
                  </a:lnTo>
                  <a:close/>
                  <a:moveTo>
                    <a:pt x="6262" y="5647"/>
                  </a:moveTo>
                  <a:lnTo>
                    <a:pt x="6566" y="5677"/>
                  </a:lnTo>
                  <a:lnTo>
                    <a:pt x="7113" y="6376"/>
                  </a:lnTo>
                  <a:lnTo>
                    <a:pt x="6505" y="6224"/>
                  </a:lnTo>
                  <a:lnTo>
                    <a:pt x="6262" y="5647"/>
                  </a:lnTo>
                  <a:close/>
                  <a:moveTo>
                    <a:pt x="5593" y="5920"/>
                  </a:moveTo>
                  <a:lnTo>
                    <a:pt x="5806" y="6498"/>
                  </a:lnTo>
                  <a:lnTo>
                    <a:pt x="5441" y="7197"/>
                  </a:lnTo>
                  <a:lnTo>
                    <a:pt x="5198" y="6407"/>
                  </a:lnTo>
                  <a:lnTo>
                    <a:pt x="5593" y="5920"/>
                  </a:lnTo>
                  <a:close/>
                  <a:moveTo>
                    <a:pt x="3722" y="1"/>
                  </a:moveTo>
                  <a:cubicBezTo>
                    <a:pt x="3678" y="1"/>
                    <a:pt x="3633" y="8"/>
                    <a:pt x="3587" y="24"/>
                  </a:cubicBezTo>
                  <a:cubicBezTo>
                    <a:pt x="3374" y="115"/>
                    <a:pt x="3313" y="297"/>
                    <a:pt x="3374" y="479"/>
                  </a:cubicBezTo>
                  <a:lnTo>
                    <a:pt x="3891" y="1665"/>
                  </a:lnTo>
                  <a:lnTo>
                    <a:pt x="3283" y="1391"/>
                  </a:lnTo>
                  <a:cubicBezTo>
                    <a:pt x="3230" y="1376"/>
                    <a:pt x="3179" y="1369"/>
                    <a:pt x="3130" y="1369"/>
                  </a:cubicBezTo>
                  <a:cubicBezTo>
                    <a:pt x="2985" y="1369"/>
                    <a:pt x="2865" y="1437"/>
                    <a:pt x="2797" y="1574"/>
                  </a:cubicBezTo>
                  <a:cubicBezTo>
                    <a:pt x="2736" y="1786"/>
                    <a:pt x="2797" y="1969"/>
                    <a:pt x="3010" y="2030"/>
                  </a:cubicBezTo>
                  <a:lnTo>
                    <a:pt x="4256" y="2577"/>
                  </a:lnTo>
                  <a:lnTo>
                    <a:pt x="4590" y="3397"/>
                  </a:lnTo>
                  <a:lnTo>
                    <a:pt x="3526" y="3093"/>
                  </a:lnTo>
                  <a:cubicBezTo>
                    <a:pt x="3492" y="3087"/>
                    <a:pt x="3458" y="3083"/>
                    <a:pt x="3425" y="3083"/>
                  </a:cubicBezTo>
                  <a:cubicBezTo>
                    <a:pt x="3311" y="3083"/>
                    <a:pt x="3209" y="3128"/>
                    <a:pt x="3162" y="3245"/>
                  </a:cubicBezTo>
                  <a:cubicBezTo>
                    <a:pt x="3070" y="3367"/>
                    <a:pt x="3070" y="3549"/>
                    <a:pt x="3162" y="3671"/>
                  </a:cubicBezTo>
                  <a:lnTo>
                    <a:pt x="3861" y="4613"/>
                  </a:lnTo>
                  <a:lnTo>
                    <a:pt x="2736" y="4461"/>
                  </a:lnTo>
                  <a:lnTo>
                    <a:pt x="1885" y="3367"/>
                  </a:lnTo>
                  <a:cubicBezTo>
                    <a:pt x="1832" y="3278"/>
                    <a:pt x="1727" y="3231"/>
                    <a:pt x="1619" y="3231"/>
                  </a:cubicBezTo>
                  <a:cubicBezTo>
                    <a:pt x="1541" y="3231"/>
                    <a:pt x="1462" y="3255"/>
                    <a:pt x="1399" y="3306"/>
                  </a:cubicBezTo>
                  <a:cubicBezTo>
                    <a:pt x="1247" y="3397"/>
                    <a:pt x="1216" y="3641"/>
                    <a:pt x="1338" y="3793"/>
                  </a:cubicBezTo>
                  <a:lnTo>
                    <a:pt x="1703" y="4309"/>
                  </a:lnTo>
                  <a:lnTo>
                    <a:pt x="456" y="4127"/>
                  </a:lnTo>
                  <a:cubicBezTo>
                    <a:pt x="441" y="4124"/>
                    <a:pt x="425" y="4123"/>
                    <a:pt x="408" y="4123"/>
                  </a:cubicBezTo>
                  <a:cubicBezTo>
                    <a:pt x="238" y="4123"/>
                    <a:pt x="59" y="4264"/>
                    <a:pt x="31" y="4431"/>
                  </a:cubicBezTo>
                  <a:cubicBezTo>
                    <a:pt x="0" y="4613"/>
                    <a:pt x="152" y="4826"/>
                    <a:pt x="335" y="4856"/>
                  </a:cubicBezTo>
                  <a:lnTo>
                    <a:pt x="1581" y="5039"/>
                  </a:lnTo>
                  <a:lnTo>
                    <a:pt x="1064" y="5434"/>
                  </a:lnTo>
                  <a:cubicBezTo>
                    <a:pt x="912" y="5525"/>
                    <a:pt x="882" y="5768"/>
                    <a:pt x="973" y="5920"/>
                  </a:cubicBezTo>
                  <a:cubicBezTo>
                    <a:pt x="1059" y="5985"/>
                    <a:pt x="1160" y="6049"/>
                    <a:pt x="1266" y="6049"/>
                  </a:cubicBezTo>
                  <a:cubicBezTo>
                    <a:pt x="1310" y="6049"/>
                    <a:pt x="1354" y="6038"/>
                    <a:pt x="1399" y="6011"/>
                  </a:cubicBezTo>
                  <a:cubicBezTo>
                    <a:pt x="1429" y="6011"/>
                    <a:pt x="1429" y="5981"/>
                    <a:pt x="1490" y="5981"/>
                  </a:cubicBezTo>
                  <a:lnTo>
                    <a:pt x="2584" y="5160"/>
                  </a:lnTo>
                  <a:lnTo>
                    <a:pt x="3709" y="5312"/>
                  </a:lnTo>
                  <a:lnTo>
                    <a:pt x="2766" y="6042"/>
                  </a:lnTo>
                  <a:cubicBezTo>
                    <a:pt x="2645" y="6103"/>
                    <a:pt x="2584" y="6285"/>
                    <a:pt x="2645" y="6407"/>
                  </a:cubicBezTo>
                  <a:cubicBezTo>
                    <a:pt x="2706" y="6559"/>
                    <a:pt x="2858" y="6650"/>
                    <a:pt x="3010" y="6650"/>
                  </a:cubicBezTo>
                  <a:lnTo>
                    <a:pt x="4104" y="6650"/>
                  </a:lnTo>
                  <a:lnTo>
                    <a:pt x="3526" y="7349"/>
                  </a:lnTo>
                  <a:lnTo>
                    <a:pt x="2158" y="7501"/>
                  </a:lnTo>
                  <a:cubicBezTo>
                    <a:pt x="1976" y="7562"/>
                    <a:pt x="1824" y="7714"/>
                    <a:pt x="1854" y="7896"/>
                  </a:cubicBezTo>
                  <a:cubicBezTo>
                    <a:pt x="1882" y="8063"/>
                    <a:pt x="2011" y="8204"/>
                    <a:pt x="2196" y="8204"/>
                  </a:cubicBezTo>
                  <a:cubicBezTo>
                    <a:pt x="2213" y="8204"/>
                    <a:pt x="2231" y="8203"/>
                    <a:pt x="2250" y="8200"/>
                  </a:cubicBezTo>
                  <a:lnTo>
                    <a:pt x="2888" y="8109"/>
                  </a:lnTo>
                  <a:lnTo>
                    <a:pt x="2098" y="9142"/>
                  </a:lnTo>
                  <a:cubicBezTo>
                    <a:pt x="1976" y="9294"/>
                    <a:pt x="2006" y="9537"/>
                    <a:pt x="2158" y="9629"/>
                  </a:cubicBezTo>
                  <a:cubicBezTo>
                    <a:pt x="2237" y="9687"/>
                    <a:pt x="2315" y="9721"/>
                    <a:pt x="2386" y="9721"/>
                  </a:cubicBezTo>
                  <a:cubicBezTo>
                    <a:pt x="2424" y="9721"/>
                    <a:pt x="2460" y="9711"/>
                    <a:pt x="2493" y="9689"/>
                  </a:cubicBezTo>
                  <a:cubicBezTo>
                    <a:pt x="2554" y="9629"/>
                    <a:pt x="2614" y="9598"/>
                    <a:pt x="2645" y="9568"/>
                  </a:cubicBezTo>
                  <a:lnTo>
                    <a:pt x="3465" y="8534"/>
                  </a:lnTo>
                  <a:lnTo>
                    <a:pt x="3526" y="9173"/>
                  </a:lnTo>
                  <a:cubicBezTo>
                    <a:pt x="3552" y="9353"/>
                    <a:pt x="3666" y="9490"/>
                    <a:pt x="3829" y="9490"/>
                  </a:cubicBezTo>
                  <a:cubicBezTo>
                    <a:pt x="3859" y="9490"/>
                    <a:pt x="3889" y="9486"/>
                    <a:pt x="3921" y="9477"/>
                  </a:cubicBezTo>
                  <a:cubicBezTo>
                    <a:pt x="3952" y="9477"/>
                    <a:pt x="3982" y="9477"/>
                    <a:pt x="3982" y="9446"/>
                  </a:cubicBezTo>
                  <a:cubicBezTo>
                    <a:pt x="4134" y="9385"/>
                    <a:pt x="4225" y="9233"/>
                    <a:pt x="4225" y="9081"/>
                  </a:cubicBezTo>
                  <a:lnTo>
                    <a:pt x="4073" y="7714"/>
                  </a:lnTo>
                  <a:lnTo>
                    <a:pt x="4651" y="6984"/>
                  </a:lnTo>
                  <a:lnTo>
                    <a:pt x="4924" y="8048"/>
                  </a:lnTo>
                  <a:cubicBezTo>
                    <a:pt x="4985" y="8200"/>
                    <a:pt x="5076" y="8261"/>
                    <a:pt x="5228" y="8322"/>
                  </a:cubicBezTo>
                  <a:cubicBezTo>
                    <a:pt x="5249" y="8326"/>
                    <a:pt x="5269" y="8327"/>
                    <a:pt x="5288" y="8327"/>
                  </a:cubicBezTo>
                  <a:cubicBezTo>
                    <a:pt x="5412" y="8327"/>
                    <a:pt x="5514" y="8248"/>
                    <a:pt x="5593" y="8170"/>
                  </a:cubicBezTo>
                  <a:lnTo>
                    <a:pt x="6140" y="7197"/>
                  </a:lnTo>
                  <a:lnTo>
                    <a:pt x="6505" y="8048"/>
                  </a:lnTo>
                  <a:lnTo>
                    <a:pt x="5958" y="9294"/>
                  </a:lnTo>
                  <a:cubicBezTo>
                    <a:pt x="5897" y="9477"/>
                    <a:pt x="5958" y="9689"/>
                    <a:pt x="6140" y="9750"/>
                  </a:cubicBezTo>
                  <a:cubicBezTo>
                    <a:pt x="6197" y="9775"/>
                    <a:pt x="6252" y="9786"/>
                    <a:pt x="6303" y="9786"/>
                  </a:cubicBezTo>
                  <a:cubicBezTo>
                    <a:pt x="6442" y="9786"/>
                    <a:pt x="6552" y="9701"/>
                    <a:pt x="6596" y="9568"/>
                  </a:cubicBezTo>
                  <a:lnTo>
                    <a:pt x="6870" y="8960"/>
                  </a:lnTo>
                  <a:lnTo>
                    <a:pt x="7356" y="10145"/>
                  </a:lnTo>
                  <a:cubicBezTo>
                    <a:pt x="7425" y="10282"/>
                    <a:pt x="7544" y="10350"/>
                    <a:pt x="7690" y="10350"/>
                  </a:cubicBezTo>
                  <a:cubicBezTo>
                    <a:pt x="7738" y="10350"/>
                    <a:pt x="7789" y="10343"/>
                    <a:pt x="7842" y="10328"/>
                  </a:cubicBezTo>
                  <a:cubicBezTo>
                    <a:pt x="8025" y="10236"/>
                    <a:pt x="8086" y="10054"/>
                    <a:pt x="8025" y="9872"/>
                  </a:cubicBezTo>
                  <a:lnTo>
                    <a:pt x="7538" y="8686"/>
                  </a:lnTo>
                  <a:lnTo>
                    <a:pt x="8146" y="8960"/>
                  </a:lnTo>
                  <a:cubicBezTo>
                    <a:pt x="8177" y="8975"/>
                    <a:pt x="8222" y="8983"/>
                    <a:pt x="8268" y="8983"/>
                  </a:cubicBezTo>
                  <a:cubicBezTo>
                    <a:pt x="8314" y="8983"/>
                    <a:pt x="8359" y="8975"/>
                    <a:pt x="8390" y="8960"/>
                  </a:cubicBezTo>
                  <a:cubicBezTo>
                    <a:pt x="8481" y="8929"/>
                    <a:pt x="8542" y="8838"/>
                    <a:pt x="8602" y="8777"/>
                  </a:cubicBezTo>
                  <a:cubicBezTo>
                    <a:pt x="8663" y="8565"/>
                    <a:pt x="8602" y="8382"/>
                    <a:pt x="8390" y="8322"/>
                  </a:cubicBezTo>
                  <a:lnTo>
                    <a:pt x="7143" y="7774"/>
                  </a:lnTo>
                  <a:lnTo>
                    <a:pt x="6809" y="6954"/>
                  </a:lnTo>
                  <a:lnTo>
                    <a:pt x="7873" y="7227"/>
                  </a:lnTo>
                  <a:cubicBezTo>
                    <a:pt x="7893" y="7248"/>
                    <a:pt x="7917" y="7254"/>
                    <a:pt x="7942" y="7254"/>
                  </a:cubicBezTo>
                  <a:cubicBezTo>
                    <a:pt x="7991" y="7254"/>
                    <a:pt x="8045" y="7227"/>
                    <a:pt x="8086" y="7227"/>
                  </a:cubicBezTo>
                  <a:cubicBezTo>
                    <a:pt x="8177" y="7197"/>
                    <a:pt x="8207" y="7166"/>
                    <a:pt x="8238" y="7136"/>
                  </a:cubicBezTo>
                  <a:cubicBezTo>
                    <a:pt x="8329" y="7014"/>
                    <a:pt x="8329" y="6832"/>
                    <a:pt x="8238" y="6711"/>
                  </a:cubicBezTo>
                  <a:lnTo>
                    <a:pt x="7538" y="5768"/>
                  </a:lnTo>
                  <a:lnTo>
                    <a:pt x="8663" y="5920"/>
                  </a:lnTo>
                  <a:lnTo>
                    <a:pt x="9514" y="7014"/>
                  </a:lnTo>
                  <a:cubicBezTo>
                    <a:pt x="9581" y="7104"/>
                    <a:pt x="9680" y="7160"/>
                    <a:pt x="9788" y="7160"/>
                  </a:cubicBezTo>
                  <a:cubicBezTo>
                    <a:pt x="9828" y="7160"/>
                    <a:pt x="9869" y="7152"/>
                    <a:pt x="9909" y="7136"/>
                  </a:cubicBezTo>
                  <a:cubicBezTo>
                    <a:pt x="9970" y="7136"/>
                    <a:pt x="9970" y="7106"/>
                    <a:pt x="10001" y="7106"/>
                  </a:cubicBezTo>
                  <a:cubicBezTo>
                    <a:pt x="10153" y="6984"/>
                    <a:pt x="10183" y="6741"/>
                    <a:pt x="10061" y="6589"/>
                  </a:cubicBezTo>
                  <a:lnTo>
                    <a:pt x="9697" y="6072"/>
                  </a:lnTo>
                  <a:lnTo>
                    <a:pt x="9697" y="6072"/>
                  </a:lnTo>
                  <a:lnTo>
                    <a:pt x="10943" y="6255"/>
                  </a:lnTo>
                  <a:cubicBezTo>
                    <a:pt x="11034" y="6255"/>
                    <a:pt x="11064" y="6255"/>
                    <a:pt x="11125" y="6224"/>
                  </a:cubicBezTo>
                  <a:cubicBezTo>
                    <a:pt x="11247" y="6194"/>
                    <a:pt x="11338" y="6072"/>
                    <a:pt x="11368" y="5951"/>
                  </a:cubicBezTo>
                  <a:cubicBezTo>
                    <a:pt x="11399" y="5799"/>
                    <a:pt x="11277" y="5616"/>
                    <a:pt x="11095" y="5586"/>
                  </a:cubicBezTo>
                  <a:lnTo>
                    <a:pt x="9849" y="5373"/>
                  </a:lnTo>
                  <a:lnTo>
                    <a:pt x="10365" y="5008"/>
                  </a:lnTo>
                  <a:cubicBezTo>
                    <a:pt x="10517" y="4887"/>
                    <a:pt x="10578" y="4674"/>
                    <a:pt x="10456" y="4522"/>
                  </a:cubicBezTo>
                  <a:cubicBezTo>
                    <a:pt x="10380" y="4426"/>
                    <a:pt x="10266" y="4366"/>
                    <a:pt x="10155" y="4366"/>
                  </a:cubicBezTo>
                  <a:cubicBezTo>
                    <a:pt x="10090" y="4366"/>
                    <a:pt x="10026" y="4386"/>
                    <a:pt x="9970" y="4431"/>
                  </a:cubicBezTo>
                  <a:lnTo>
                    <a:pt x="8815" y="5282"/>
                  </a:lnTo>
                  <a:lnTo>
                    <a:pt x="7690" y="5130"/>
                  </a:lnTo>
                  <a:lnTo>
                    <a:pt x="8633" y="4400"/>
                  </a:lnTo>
                  <a:cubicBezTo>
                    <a:pt x="8724" y="4309"/>
                    <a:pt x="8815" y="4127"/>
                    <a:pt x="8724" y="4005"/>
                  </a:cubicBezTo>
                  <a:cubicBezTo>
                    <a:pt x="8663" y="3914"/>
                    <a:pt x="8542" y="3793"/>
                    <a:pt x="8390" y="3793"/>
                  </a:cubicBezTo>
                  <a:lnTo>
                    <a:pt x="7295" y="3793"/>
                  </a:lnTo>
                  <a:lnTo>
                    <a:pt x="7873" y="3063"/>
                  </a:lnTo>
                  <a:lnTo>
                    <a:pt x="9241" y="2911"/>
                  </a:lnTo>
                  <a:cubicBezTo>
                    <a:pt x="9271" y="2911"/>
                    <a:pt x="9301" y="2911"/>
                    <a:pt x="9301" y="2881"/>
                  </a:cubicBezTo>
                  <a:cubicBezTo>
                    <a:pt x="9453" y="2790"/>
                    <a:pt x="9545" y="2638"/>
                    <a:pt x="9545" y="2486"/>
                  </a:cubicBezTo>
                  <a:cubicBezTo>
                    <a:pt x="9517" y="2319"/>
                    <a:pt x="9388" y="2178"/>
                    <a:pt x="9203" y="2178"/>
                  </a:cubicBezTo>
                  <a:cubicBezTo>
                    <a:pt x="9186" y="2178"/>
                    <a:pt x="9168" y="2179"/>
                    <a:pt x="9149" y="2182"/>
                  </a:cubicBezTo>
                  <a:lnTo>
                    <a:pt x="8511" y="2273"/>
                  </a:lnTo>
                  <a:lnTo>
                    <a:pt x="8511" y="2273"/>
                  </a:lnTo>
                  <a:lnTo>
                    <a:pt x="9301" y="1239"/>
                  </a:lnTo>
                  <a:cubicBezTo>
                    <a:pt x="9423" y="1087"/>
                    <a:pt x="9393" y="875"/>
                    <a:pt x="9241" y="753"/>
                  </a:cubicBezTo>
                  <a:cubicBezTo>
                    <a:pt x="9177" y="702"/>
                    <a:pt x="9098" y="678"/>
                    <a:pt x="9020" y="678"/>
                  </a:cubicBezTo>
                  <a:cubicBezTo>
                    <a:pt x="8912" y="678"/>
                    <a:pt x="8807" y="725"/>
                    <a:pt x="8754" y="814"/>
                  </a:cubicBezTo>
                  <a:lnTo>
                    <a:pt x="7934" y="1847"/>
                  </a:lnTo>
                  <a:lnTo>
                    <a:pt x="7873" y="1209"/>
                  </a:lnTo>
                  <a:cubicBezTo>
                    <a:pt x="7845" y="1042"/>
                    <a:pt x="7716" y="901"/>
                    <a:pt x="7531" y="901"/>
                  </a:cubicBezTo>
                  <a:cubicBezTo>
                    <a:pt x="7514" y="901"/>
                    <a:pt x="7496" y="902"/>
                    <a:pt x="7478" y="905"/>
                  </a:cubicBezTo>
                  <a:cubicBezTo>
                    <a:pt x="7295" y="935"/>
                    <a:pt x="7143" y="1087"/>
                    <a:pt x="7174" y="1270"/>
                  </a:cubicBezTo>
                  <a:lnTo>
                    <a:pt x="7326" y="2638"/>
                  </a:lnTo>
                  <a:lnTo>
                    <a:pt x="6779" y="3367"/>
                  </a:lnTo>
                  <a:lnTo>
                    <a:pt x="6475" y="2303"/>
                  </a:lnTo>
                  <a:cubicBezTo>
                    <a:pt x="6414" y="2151"/>
                    <a:pt x="6323" y="2090"/>
                    <a:pt x="6171" y="2030"/>
                  </a:cubicBezTo>
                  <a:cubicBezTo>
                    <a:pt x="6150" y="2026"/>
                    <a:pt x="6131" y="2024"/>
                    <a:pt x="6111" y="2024"/>
                  </a:cubicBezTo>
                  <a:cubicBezTo>
                    <a:pt x="5987" y="2024"/>
                    <a:pt x="5885" y="2103"/>
                    <a:pt x="5806" y="2182"/>
                  </a:cubicBezTo>
                  <a:lnTo>
                    <a:pt x="5259" y="3154"/>
                  </a:lnTo>
                  <a:lnTo>
                    <a:pt x="4894" y="2303"/>
                  </a:lnTo>
                  <a:lnTo>
                    <a:pt x="5441" y="1057"/>
                  </a:lnTo>
                  <a:cubicBezTo>
                    <a:pt x="5502" y="875"/>
                    <a:pt x="5441" y="662"/>
                    <a:pt x="5259" y="601"/>
                  </a:cubicBezTo>
                  <a:cubicBezTo>
                    <a:pt x="5202" y="577"/>
                    <a:pt x="5147" y="565"/>
                    <a:pt x="5096" y="565"/>
                  </a:cubicBezTo>
                  <a:cubicBezTo>
                    <a:pt x="4957" y="565"/>
                    <a:pt x="4847" y="650"/>
                    <a:pt x="4803" y="783"/>
                  </a:cubicBezTo>
                  <a:lnTo>
                    <a:pt x="4529" y="1391"/>
                  </a:lnTo>
                  <a:lnTo>
                    <a:pt x="4043" y="206"/>
                  </a:lnTo>
                  <a:cubicBezTo>
                    <a:pt x="3975" y="69"/>
                    <a:pt x="3855" y="1"/>
                    <a:pt x="37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81" name="Google Shape;681;p11"/>
            <p:cNvSpPr/>
            <p:nvPr/>
          </p:nvSpPr>
          <p:spPr>
            <a:xfrm>
              <a:off x="4884593" y="3991981"/>
              <a:ext cx="365446" cy="331363"/>
            </a:xfrm>
            <a:custGeom>
              <a:avLst/>
              <a:gdLst/>
              <a:ahLst/>
              <a:cxnLst/>
              <a:rect l="l" t="t" r="r" b="b"/>
              <a:pathLst>
                <a:path w="11430" h="10364" extrusionOk="0">
                  <a:moveTo>
                    <a:pt x="6019" y="3228"/>
                  </a:moveTo>
                  <a:lnTo>
                    <a:pt x="6262" y="4018"/>
                  </a:lnTo>
                  <a:lnTo>
                    <a:pt x="5867" y="4535"/>
                  </a:lnTo>
                  <a:lnTo>
                    <a:pt x="5654" y="3958"/>
                  </a:lnTo>
                  <a:lnTo>
                    <a:pt x="6019" y="3228"/>
                  </a:lnTo>
                  <a:close/>
                  <a:moveTo>
                    <a:pt x="4347" y="4018"/>
                  </a:moveTo>
                  <a:lnTo>
                    <a:pt x="4955" y="4170"/>
                  </a:lnTo>
                  <a:lnTo>
                    <a:pt x="5199" y="4748"/>
                  </a:lnTo>
                  <a:lnTo>
                    <a:pt x="4895" y="4717"/>
                  </a:lnTo>
                  <a:lnTo>
                    <a:pt x="4347" y="4018"/>
                  </a:lnTo>
                  <a:close/>
                  <a:moveTo>
                    <a:pt x="7387" y="4444"/>
                  </a:moveTo>
                  <a:lnTo>
                    <a:pt x="6658" y="4991"/>
                  </a:lnTo>
                  <a:lnTo>
                    <a:pt x="6354" y="4930"/>
                  </a:lnTo>
                  <a:lnTo>
                    <a:pt x="6749" y="4444"/>
                  </a:lnTo>
                  <a:close/>
                  <a:moveTo>
                    <a:pt x="4803" y="5447"/>
                  </a:moveTo>
                  <a:lnTo>
                    <a:pt x="5107" y="5477"/>
                  </a:lnTo>
                  <a:lnTo>
                    <a:pt x="4743" y="5964"/>
                  </a:lnTo>
                  <a:lnTo>
                    <a:pt x="4074" y="5964"/>
                  </a:lnTo>
                  <a:lnTo>
                    <a:pt x="4803" y="5447"/>
                  </a:lnTo>
                  <a:close/>
                  <a:moveTo>
                    <a:pt x="6293" y="5660"/>
                  </a:moveTo>
                  <a:lnTo>
                    <a:pt x="6597" y="5690"/>
                  </a:lnTo>
                  <a:lnTo>
                    <a:pt x="7113" y="6389"/>
                  </a:lnTo>
                  <a:lnTo>
                    <a:pt x="6506" y="6237"/>
                  </a:lnTo>
                  <a:lnTo>
                    <a:pt x="6293" y="5660"/>
                  </a:lnTo>
                  <a:close/>
                  <a:moveTo>
                    <a:pt x="5594" y="5903"/>
                  </a:moveTo>
                  <a:lnTo>
                    <a:pt x="5837" y="6450"/>
                  </a:lnTo>
                  <a:lnTo>
                    <a:pt x="5442" y="7179"/>
                  </a:lnTo>
                  <a:lnTo>
                    <a:pt x="5229" y="6389"/>
                  </a:lnTo>
                  <a:lnTo>
                    <a:pt x="5594" y="5903"/>
                  </a:lnTo>
                  <a:close/>
                  <a:moveTo>
                    <a:pt x="3737" y="1"/>
                  </a:moveTo>
                  <a:cubicBezTo>
                    <a:pt x="3687" y="1"/>
                    <a:pt x="3636" y="12"/>
                    <a:pt x="3588" y="36"/>
                  </a:cubicBezTo>
                  <a:cubicBezTo>
                    <a:pt x="3405" y="97"/>
                    <a:pt x="3314" y="310"/>
                    <a:pt x="3405" y="492"/>
                  </a:cubicBezTo>
                  <a:lnTo>
                    <a:pt x="3892" y="1678"/>
                  </a:lnTo>
                  <a:lnTo>
                    <a:pt x="3284" y="1404"/>
                  </a:lnTo>
                  <a:cubicBezTo>
                    <a:pt x="3235" y="1380"/>
                    <a:pt x="3186" y="1369"/>
                    <a:pt x="3139" y="1369"/>
                  </a:cubicBezTo>
                  <a:cubicBezTo>
                    <a:pt x="3010" y="1369"/>
                    <a:pt x="2894" y="1453"/>
                    <a:pt x="2828" y="1587"/>
                  </a:cubicBezTo>
                  <a:cubicBezTo>
                    <a:pt x="2767" y="1769"/>
                    <a:pt x="2828" y="1982"/>
                    <a:pt x="3010" y="2043"/>
                  </a:cubicBezTo>
                  <a:lnTo>
                    <a:pt x="4287" y="2590"/>
                  </a:lnTo>
                  <a:lnTo>
                    <a:pt x="4621" y="3410"/>
                  </a:lnTo>
                  <a:lnTo>
                    <a:pt x="4621" y="3410"/>
                  </a:lnTo>
                  <a:lnTo>
                    <a:pt x="3557" y="3106"/>
                  </a:lnTo>
                  <a:cubicBezTo>
                    <a:pt x="3523" y="3100"/>
                    <a:pt x="3489" y="3096"/>
                    <a:pt x="3455" y="3096"/>
                  </a:cubicBezTo>
                  <a:cubicBezTo>
                    <a:pt x="3340" y="3096"/>
                    <a:pt x="3233" y="3141"/>
                    <a:pt x="3162" y="3258"/>
                  </a:cubicBezTo>
                  <a:cubicBezTo>
                    <a:pt x="3101" y="3380"/>
                    <a:pt x="3101" y="3562"/>
                    <a:pt x="3162" y="3684"/>
                  </a:cubicBezTo>
                  <a:lnTo>
                    <a:pt x="3892" y="4626"/>
                  </a:lnTo>
                  <a:lnTo>
                    <a:pt x="3892" y="4626"/>
                  </a:lnTo>
                  <a:lnTo>
                    <a:pt x="2767" y="4474"/>
                  </a:lnTo>
                  <a:lnTo>
                    <a:pt x="1916" y="3380"/>
                  </a:lnTo>
                  <a:cubicBezTo>
                    <a:pt x="1840" y="3285"/>
                    <a:pt x="1728" y="3238"/>
                    <a:pt x="1618" y="3238"/>
                  </a:cubicBezTo>
                  <a:cubicBezTo>
                    <a:pt x="1552" y="3238"/>
                    <a:pt x="1486" y="3255"/>
                    <a:pt x="1429" y="3289"/>
                  </a:cubicBezTo>
                  <a:cubicBezTo>
                    <a:pt x="1277" y="3410"/>
                    <a:pt x="1247" y="3654"/>
                    <a:pt x="1338" y="3806"/>
                  </a:cubicBezTo>
                  <a:lnTo>
                    <a:pt x="1733" y="4322"/>
                  </a:lnTo>
                  <a:lnTo>
                    <a:pt x="487" y="4140"/>
                  </a:lnTo>
                  <a:cubicBezTo>
                    <a:pt x="469" y="4137"/>
                    <a:pt x="451" y="4136"/>
                    <a:pt x="433" y="4136"/>
                  </a:cubicBezTo>
                  <a:cubicBezTo>
                    <a:pt x="244" y="4136"/>
                    <a:pt x="89" y="4277"/>
                    <a:pt x="62" y="4444"/>
                  </a:cubicBezTo>
                  <a:cubicBezTo>
                    <a:pt x="1" y="4626"/>
                    <a:pt x="183" y="4809"/>
                    <a:pt x="366" y="4869"/>
                  </a:cubicBezTo>
                  <a:lnTo>
                    <a:pt x="1612" y="5052"/>
                  </a:lnTo>
                  <a:lnTo>
                    <a:pt x="1095" y="5416"/>
                  </a:lnTo>
                  <a:cubicBezTo>
                    <a:pt x="943" y="5538"/>
                    <a:pt x="882" y="5781"/>
                    <a:pt x="1004" y="5933"/>
                  </a:cubicBezTo>
                  <a:cubicBezTo>
                    <a:pt x="1090" y="5998"/>
                    <a:pt x="1191" y="6062"/>
                    <a:pt x="1297" y="6062"/>
                  </a:cubicBezTo>
                  <a:cubicBezTo>
                    <a:pt x="1340" y="6062"/>
                    <a:pt x="1385" y="6051"/>
                    <a:pt x="1429" y="6024"/>
                  </a:cubicBezTo>
                  <a:cubicBezTo>
                    <a:pt x="1460" y="6024"/>
                    <a:pt x="1460" y="5994"/>
                    <a:pt x="1490" y="5994"/>
                  </a:cubicBezTo>
                  <a:lnTo>
                    <a:pt x="2615" y="5173"/>
                  </a:lnTo>
                  <a:lnTo>
                    <a:pt x="3740" y="5325"/>
                  </a:lnTo>
                  <a:lnTo>
                    <a:pt x="2797" y="6055"/>
                  </a:lnTo>
                  <a:cubicBezTo>
                    <a:pt x="2676" y="6116"/>
                    <a:pt x="2615" y="6298"/>
                    <a:pt x="2676" y="6420"/>
                  </a:cubicBezTo>
                  <a:cubicBezTo>
                    <a:pt x="2706" y="6572"/>
                    <a:pt x="2858" y="6663"/>
                    <a:pt x="3010" y="6663"/>
                  </a:cubicBezTo>
                  <a:lnTo>
                    <a:pt x="4135" y="6663"/>
                  </a:lnTo>
                  <a:lnTo>
                    <a:pt x="3557" y="7362"/>
                  </a:lnTo>
                  <a:lnTo>
                    <a:pt x="2189" y="7514"/>
                  </a:lnTo>
                  <a:cubicBezTo>
                    <a:pt x="1977" y="7575"/>
                    <a:pt x="1855" y="7727"/>
                    <a:pt x="1885" y="7909"/>
                  </a:cubicBezTo>
                  <a:cubicBezTo>
                    <a:pt x="1913" y="8076"/>
                    <a:pt x="2042" y="8217"/>
                    <a:pt x="2204" y="8217"/>
                  </a:cubicBezTo>
                  <a:cubicBezTo>
                    <a:pt x="2219" y="8217"/>
                    <a:pt x="2234" y="8216"/>
                    <a:pt x="2250" y="8213"/>
                  </a:cubicBezTo>
                  <a:lnTo>
                    <a:pt x="2888" y="8122"/>
                  </a:lnTo>
                  <a:lnTo>
                    <a:pt x="2098" y="9155"/>
                  </a:lnTo>
                  <a:cubicBezTo>
                    <a:pt x="1977" y="9307"/>
                    <a:pt x="2037" y="9550"/>
                    <a:pt x="2189" y="9641"/>
                  </a:cubicBezTo>
                  <a:cubicBezTo>
                    <a:pt x="2248" y="9700"/>
                    <a:pt x="2320" y="9734"/>
                    <a:pt x="2396" y="9734"/>
                  </a:cubicBezTo>
                  <a:cubicBezTo>
                    <a:pt x="2438" y="9734"/>
                    <a:pt x="2481" y="9724"/>
                    <a:pt x="2524" y="9702"/>
                  </a:cubicBezTo>
                  <a:cubicBezTo>
                    <a:pt x="2554" y="9641"/>
                    <a:pt x="2645" y="9611"/>
                    <a:pt x="2676" y="9581"/>
                  </a:cubicBezTo>
                  <a:lnTo>
                    <a:pt x="3466" y="8547"/>
                  </a:lnTo>
                  <a:lnTo>
                    <a:pt x="3557" y="9186"/>
                  </a:lnTo>
                  <a:cubicBezTo>
                    <a:pt x="3583" y="9366"/>
                    <a:pt x="3696" y="9503"/>
                    <a:pt x="3842" y="9503"/>
                  </a:cubicBezTo>
                  <a:cubicBezTo>
                    <a:pt x="3868" y="9503"/>
                    <a:pt x="3894" y="9499"/>
                    <a:pt x="3922" y="9489"/>
                  </a:cubicBezTo>
                  <a:cubicBezTo>
                    <a:pt x="3952" y="9489"/>
                    <a:pt x="4013" y="9489"/>
                    <a:pt x="4013" y="9459"/>
                  </a:cubicBezTo>
                  <a:cubicBezTo>
                    <a:pt x="4165" y="9398"/>
                    <a:pt x="4226" y="9246"/>
                    <a:pt x="4226" y="9094"/>
                  </a:cubicBezTo>
                  <a:lnTo>
                    <a:pt x="4074" y="7727"/>
                  </a:lnTo>
                  <a:lnTo>
                    <a:pt x="4651" y="6997"/>
                  </a:lnTo>
                  <a:lnTo>
                    <a:pt x="4955" y="8061"/>
                  </a:lnTo>
                  <a:cubicBezTo>
                    <a:pt x="4986" y="8213"/>
                    <a:pt x="5107" y="8274"/>
                    <a:pt x="5259" y="8334"/>
                  </a:cubicBezTo>
                  <a:cubicBezTo>
                    <a:pt x="5280" y="8339"/>
                    <a:pt x="5300" y="8340"/>
                    <a:pt x="5319" y="8340"/>
                  </a:cubicBezTo>
                  <a:cubicBezTo>
                    <a:pt x="5443" y="8340"/>
                    <a:pt x="5541" y="8261"/>
                    <a:pt x="5594" y="8182"/>
                  </a:cubicBezTo>
                  <a:lnTo>
                    <a:pt x="6171" y="7210"/>
                  </a:lnTo>
                  <a:lnTo>
                    <a:pt x="6506" y="8061"/>
                  </a:lnTo>
                  <a:lnTo>
                    <a:pt x="5989" y="9307"/>
                  </a:lnTo>
                  <a:cubicBezTo>
                    <a:pt x="5898" y="9489"/>
                    <a:pt x="5989" y="9702"/>
                    <a:pt x="6171" y="9763"/>
                  </a:cubicBezTo>
                  <a:cubicBezTo>
                    <a:pt x="6220" y="9787"/>
                    <a:pt x="6269" y="9799"/>
                    <a:pt x="6316" y="9799"/>
                  </a:cubicBezTo>
                  <a:cubicBezTo>
                    <a:pt x="6445" y="9799"/>
                    <a:pt x="6560" y="9714"/>
                    <a:pt x="6627" y="9581"/>
                  </a:cubicBezTo>
                  <a:lnTo>
                    <a:pt x="6901" y="8973"/>
                  </a:lnTo>
                  <a:lnTo>
                    <a:pt x="7387" y="10158"/>
                  </a:lnTo>
                  <a:cubicBezTo>
                    <a:pt x="7433" y="10295"/>
                    <a:pt x="7564" y="10363"/>
                    <a:pt x="7703" y="10363"/>
                  </a:cubicBezTo>
                  <a:cubicBezTo>
                    <a:pt x="7750" y="10363"/>
                    <a:pt x="7797" y="10356"/>
                    <a:pt x="7843" y="10341"/>
                  </a:cubicBezTo>
                  <a:cubicBezTo>
                    <a:pt x="8025" y="10249"/>
                    <a:pt x="8117" y="10067"/>
                    <a:pt x="8025" y="9885"/>
                  </a:cubicBezTo>
                  <a:lnTo>
                    <a:pt x="7539" y="8699"/>
                  </a:lnTo>
                  <a:lnTo>
                    <a:pt x="8147" y="8973"/>
                  </a:lnTo>
                  <a:cubicBezTo>
                    <a:pt x="8177" y="8988"/>
                    <a:pt x="8223" y="8996"/>
                    <a:pt x="8272" y="8996"/>
                  </a:cubicBezTo>
                  <a:cubicBezTo>
                    <a:pt x="8322" y="8996"/>
                    <a:pt x="8375" y="8988"/>
                    <a:pt x="8420" y="8973"/>
                  </a:cubicBezTo>
                  <a:cubicBezTo>
                    <a:pt x="8481" y="8942"/>
                    <a:pt x="8572" y="8851"/>
                    <a:pt x="8603" y="8790"/>
                  </a:cubicBezTo>
                  <a:cubicBezTo>
                    <a:pt x="8664" y="8578"/>
                    <a:pt x="8603" y="8395"/>
                    <a:pt x="8420" y="8334"/>
                  </a:cubicBezTo>
                  <a:lnTo>
                    <a:pt x="7144" y="7787"/>
                  </a:lnTo>
                  <a:lnTo>
                    <a:pt x="6810" y="6967"/>
                  </a:lnTo>
                  <a:lnTo>
                    <a:pt x="7873" y="7271"/>
                  </a:lnTo>
                  <a:cubicBezTo>
                    <a:pt x="7904" y="7281"/>
                    <a:pt x="7931" y="7284"/>
                    <a:pt x="7957" y="7284"/>
                  </a:cubicBezTo>
                  <a:cubicBezTo>
                    <a:pt x="8008" y="7284"/>
                    <a:pt x="8056" y="7271"/>
                    <a:pt x="8117" y="7271"/>
                  </a:cubicBezTo>
                  <a:cubicBezTo>
                    <a:pt x="8177" y="7210"/>
                    <a:pt x="8208" y="7179"/>
                    <a:pt x="8269" y="7149"/>
                  </a:cubicBezTo>
                  <a:cubicBezTo>
                    <a:pt x="8329" y="7027"/>
                    <a:pt x="8329" y="6845"/>
                    <a:pt x="8269" y="6724"/>
                  </a:cubicBezTo>
                  <a:lnTo>
                    <a:pt x="7539" y="5781"/>
                  </a:lnTo>
                  <a:lnTo>
                    <a:pt x="7539" y="5781"/>
                  </a:lnTo>
                  <a:lnTo>
                    <a:pt x="8664" y="5933"/>
                  </a:lnTo>
                  <a:lnTo>
                    <a:pt x="9515" y="7027"/>
                  </a:lnTo>
                  <a:cubicBezTo>
                    <a:pt x="9604" y="7116"/>
                    <a:pt x="9709" y="7173"/>
                    <a:pt x="9819" y="7173"/>
                  </a:cubicBezTo>
                  <a:cubicBezTo>
                    <a:pt x="9859" y="7173"/>
                    <a:pt x="9900" y="7165"/>
                    <a:pt x="9940" y="7149"/>
                  </a:cubicBezTo>
                  <a:cubicBezTo>
                    <a:pt x="9971" y="7149"/>
                    <a:pt x="9971" y="7119"/>
                    <a:pt x="10001" y="7119"/>
                  </a:cubicBezTo>
                  <a:cubicBezTo>
                    <a:pt x="10153" y="6997"/>
                    <a:pt x="10183" y="6754"/>
                    <a:pt x="10092" y="6602"/>
                  </a:cubicBezTo>
                  <a:lnTo>
                    <a:pt x="9697" y="6085"/>
                  </a:lnTo>
                  <a:lnTo>
                    <a:pt x="10943" y="6268"/>
                  </a:lnTo>
                  <a:cubicBezTo>
                    <a:pt x="11035" y="6268"/>
                    <a:pt x="11065" y="6268"/>
                    <a:pt x="11156" y="6237"/>
                  </a:cubicBezTo>
                  <a:cubicBezTo>
                    <a:pt x="11247" y="6207"/>
                    <a:pt x="11338" y="6085"/>
                    <a:pt x="11369" y="5964"/>
                  </a:cubicBezTo>
                  <a:cubicBezTo>
                    <a:pt x="11430" y="5812"/>
                    <a:pt x="11278" y="5629"/>
                    <a:pt x="11065" y="5599"/>
                  </a:cubicBezTo>
                  <a:lnTo>
                    <a:pt x="9819" y="5386"/>
                  </a:lnTo>
                  <a:lnTo>
                    <a:pt x="10335" y="5021"/>
                  </a:lnTo>
                  <a:cubicBezTo>
                    <a:pt x="10487" y="4900"/>
                    <a:pt x="10548" y="4687"/>
                    <a:pt x="10427" y="4535"/>
                  </a:cubicBezTo>
                  <a:cubicBezTo>
                    <a:pt x="10350" y="4439"/>
                    <a:pt x="10236" y="4379"/>
                    <a:pt x="10125" y="4379"/>
                  </a:cubicBezTo>
                  <a:cubicBezTo>
                    <a:pt x="10060" y="4379"/>
                    <a:pt x="9996" y="4399"/>
                    <a:pt x="9940" y="4444"/>
                  </a:cubicBezTo>
                  <a:lnTo>
                    <a:pt x="8816" y="5295"/>
                  </a:lnTo>
                  <a:lnTo>
                    <a:pt x="7691" y="5143"/>
                  </a:lnTo>
                  <a:lnTo>
                    <a:pt x="8633" y="4413"/>
                  </a:lnTo>
                  <a:cubicBezTo>
                    <a:pt x="8755" y="4322"/>
                    <a:pt x="8816" y="4140"/>
                    <a:pt x="8755" y="4018"/>
                  </a:cubicBezTo>
                  <a:cubicBezTo>
                    <a:pt x="8724" y="3866"/>
                    <a:pt x="8572" y="3806"/>
                    <a:pt x="8420" y="3806"/>
                  </a:cubicBezTo>
                  <a:lnTo>
                    <a:pt x="7326" y="3806"/>
                  </a:lnTo>
                  <a:lnTo>
                    <a:pt x="7873" y="3076"/>
                  </a:lnTo>
                  <a:lnTo>
                    <a:pt x="9241" y="2924"/>
                  </a:lnTo>
                  <a:cubicBezTo>
                    <a:pt x="9302" y="2924"/>
                    <a:pt x="9332" y="2924"/>
                    <a:pt x="9332" y="2894"/>
                  </a:cubicBezTo>
                  <a:cubicBezTo>
                    <a:pt x="9484" y="2802"/>
                    <a:pt x="9545" y="2650"/>
                    <a:pt x="9545" y="2499"/>
                  </a:cubicBezTo>
                  <a:cubicBezTo>
                    <a:pt x="9517" y="2332"/>
                    <a:pt x="9388" y="2191"/>
                    <a:pt x="9227" y="2191"/>
                  </a:cubicBezTo>
                  <a:cubicBezTo>
                    <a:pt x="9212" y="2191"/>
                    <a:pt x="9196" y="2192"/>
                    <a:pt x="9180" y="2195"/>
                  </a:cubicBezTo>
                  <a:lnTo>
                    <a:pt x="8542" y="2286"/>
                  </a:lnTo>
                  <a:lnTo>
                    <a:pt x="8542" y="2286"/>
                  </a:lnTo>
                  <a:lnTo>
                    <a:pt x="9332" y="1252"/>
                  </a:lnTo>
                  <a:cubicBezTo>
                    <a:pt x="9454" y="1100"/>
                    <a:pt x="9393" y="857"/>
                    <a:pt x="9241" y="766"/>
                  </a:cubicBezTo>
                  <a:cubicBezTo>
                    <a:pt x="9178" y="715"/>
                    <a:pt x="9104" y="691"/>
                    <a:pt x="9030" y="691"/>
                  </a:cubicBezTo>
                  <a:cubicBezTo>
                    <a:pt x="8927" y="691"/>
                    <a:pt x="8826" y="738"/>
                    <a:pt x="8755" y="827"/>
                  </a:cubicBezTo>
                  <a:lnTo>
                    <a:pt x="7965" y="1860"/>
                  </a:lnTo>
                  <a:lnTo>
                    <a:pt x="7873" y="1222"/>
                  </a:lnTo>
                  <a:cubicBezTo>
                    <a:pt x="7848" y="1041"/>
                    <a:pt x="7734" y="904"/>
                    <a:pt x="7589" y="904"/>
                  </a:cubicBezTo>
                  <a:cubicBezTo>
                    <a:pt x="7563" y="904"/>
                    <a:pt x="7536" y="909"/>
                    <a:pt x="7509" y="918"/>
                  </a:cubicBezTo>
                  <a:cubicBezTo>
                    <a:pt x="7326" y="948"/>
                    <a:pt x="7174" y="1100"/>
                    <a:pt x="7205" y="1283"/>
                  </a:cubicBezTo>
                  <a:lnTo>
                    <a:pt x="7357" y="2650"/>
                  </a:lnTo>
                  <a:lnTo>
                    <a:pt x="6779" y="3380"/>
                  </a:lnTo>
                  <a:lnTo>
                    <a:pt x="6475" y="2316"/>
                  </a:lnTo>
                  <a:cubicBezTo>
                    <a:pt x="6445" y="2164"/>
                    <a:pt x="6323" y="2073"/>
                    <a:pt x="6171" y="2043"/>
                  </a:cubicBezTo>
                  <a:cubicBezTo>
                    <a:pt x="6145" y="2037"/>
                    <a:pt x="6120" y="2035"/>
                    <a:pt x="6096" y="2035"/>
                  </a:cubicBezTo>
                  <a:cubicBezTo>
                    <a:pt x="5979" y="2035"/>
                    <a:pt x="5887" y="2094"/>
                    <a:pt x="5837" y="2195"/>
                  </a:cubicBezTo>
                  <a:lnTo>
                    <a:pt x="5259" y="3137"/>
                  </a:lnTo>
                  <a:lnTo>
                    <a:pt x="4925" y="2316"/>
                  </a:lnTo>
                  <a:lnTo>
                    <a:pt x="5442" y="1070"/>
                  </a:lnTo>
                  <a:cubicBezTo>
                    <a:pt x="5533" y="857"/>
                    <a:pt x="5442" y="675"/>
                    <a:pt x="5259" y="614"/>
                  </a:cubicBezTo>
                  <a:cubicBezTo>
                    <a:pt x="5210" y="590"/>
                    <a:pt x="5162" y="578"/>
                    <a:pt x="5114" y="578"/>
                  </a:cubicBezTo>
                  <a:cubicBezTo>
                    <a:pt x="4986" y="578"/>
                    <a:pt x="4870" y="663"/>
                    <a:pt x="4803" y="796"/>
                  </a:cubicBezTo>
                  <a:lnTo>
                    <a:pt x="4530" y="1404"/>
                  </a:lnTo>
                  <a:lnTo>
                    <a:pt x="4043" y="219"/>
                  </a:lnTo>
                  <a:cubicBezTo>
                    <a:pt x="3999" y="85"/>
                    <a:pt x="3873" y="1"/>
                    <a:pt x="37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82" name="Google Shape;682;p11"/>
            <p:cNvSpPr/>
            <p:nvPr/>
          </p:nvSpPr>
          <p:spPr>
            <a:xfrm>
              <a:off x="7371289" y="1143686"/>
              <a:ext cx="1114721" cy="1045149"/>
            </a:xfrm>
            <a:custGeom>
              <a:avLst/>
              <a:gdLst/>
              <a:ahLst/>
              <a:cxnLst/>
              <a:rect l="l" t="t" r="r" b="b"/>
              <a:pathLst>
                <a:path w="34865" h="32689" extrusionOk="0">
                  <a:moveTo>
                    <a:pt x="18238" y="10229"/>
                  </a:moveTo>
                  <a:lnTo>
                    <a:pt x="18907" y="12630"/>
                  </a:lnTo>
                  <a:lnTo>
                    <a:pt x="17721" y="14150"/>
                  </a:lnTo>
                  <a:lnTo>
                    <a:pt x="16992" y="12357"/>
                  </a:lnTo>
                  <a:lnTo>
                    <a:pt x="18238" y="10229"/>
                  </a:lnTo>
                  <a:close/>
                  <a:moveTo>
                    <a:pt x="13101" y="12691"/>
                  </a:moveTo>
                  <a:lnTo>
                    <a:pt x="14925" y="13177"/>
                  </a:lnTo>
                  <a:lnTo>
                    <a:pt x="15654" y="14971"/>
                  </a:lnTo>
                  <a:lnTo>
                    <a:pt x="14742" y="14849"/>
                  </a:lnTo>
                  <a:lnTo>
                    <a:pt x="13101" y="12691"/>
                  </a:lnTo>
                  <a:close/>
                  <a:moveTo>
                    <a:pt x="22554" y="14028"/>
                  </a:moveTo>
                  <a:lnTo>
                    <a:pt x="20366" y="15670"/>
                  </a:lnTo>
                  <a:lnTo>
                    <a:pt x="19454" y="15548"/>
                  </a:lnTo>
                  <a:lnTo>
                    <a:pt x="20639" y="14028"/>
                  </a:lnTo>
                  <a:close/>
                  <a:moveTo>
                    <a:pt x="14438" y="17038"/>
                  </a:moveTo>
                  <a:lnTo>
                    <a:pt x="15350" y="17129"/>
                  </a:lnTo>
                  <a:lnTo>
                    <a:pt x="14195" y="18649"/>
                  </a:lnTo>
                  <a:lnTo>
                    <a:pt x="12280" y="18649"/>
                  </a:lnTo>
                  <a:lnTo>
                    <a:pt x="14438" y="17038"/>
                  </a:lnTo>
                  <a:close/>
                  <a:moveTo>
                    <a:pt x="19150" y="17706"/>
                  </a:moveTo>
                  <a:lnTo>
                    <a:pt x="20062" y="17828"/>
                  </a:lnTo>
                  <a:lnTo>
                    <a:pt x="21703" y="19986"/>
                  </a:lnTo>
                  <a:lnTo>
                    <a:pt x="19879" y="19500"/>
                  </a:lnTo>
                  <a:lnTo>
                    <a:pt x="19150" y="17706"/>
                  </a:lnTo>
                  <a:close/>
                  <a:moveTo>
                    <a:pt x="17083" y="18557"/>
                  </a:moveTo>
                  <a:lnTo>
                    <a:pt x="17782" y="20320"/>
                  </a:lnTo>
                  <a:lnTo>
                    <a:pt x="16536" y="22448"/>
                  </a:lnTo>
                  <a:lnTo>
                    <a:pt x="15897" y="20077"/>
                  </a:lnTo>
                  <a:lnTo>
                    <a:pt x="17083" y="18557"/>
                  </a:lnTo>
                  <a:close/>
                  <a:moveTo>
                    <a:pt x="11291" y="1"/>
                  </a:moveTo>
                  <a:cubicBezTo>
                    <a:pt x="11153" y="1"/>
                    <a:pt x="11014" y="26"/>
                    <a:pt x="10882" y="77"/>
                  </a:cubicBezTo>
                  <a:cubicBezTo>
                    <a:pt x="10305" y="320"/>
                    <a:pt x="10031" y="958"/>
                    <a:pt x="10274" y="1536"/>
                  </a:cubicBezTo>
                  <a:lnTo>
                    <a:pt x="11733" y="5183"/>
                  </a:lnTo>
                  <a:lnTo>
                    <a:pt x="9879" y="4363"/>
                  </a:lnTo>
                  <a:cubicBezTo>
                    <a:pt x="9745" y="4313"/>
                    <a:pt x="9608" y="4290"/>
                    <a:pt x="9473" y="4290"/>
                  </a:cubicBezTo>
                  <a:cubicBezTo>
                    <a:pt x="9028" y="4290"/>
                    <a:pt x="8614" y="4543"/>
                    <a:pt x="8450" y="4940"/>
                  </a:cubicBezTo>
                  <a:cubicBezTo>
                    <a:pt x="8207" y="5518"/>
                    <a:pt x="8481" y="6156"/>
                    <a:pt x="8998" y="6399"/>
                  </a:cubicBezTo>
                  <a:lnTo>
                    <a:pt x="12888" y="8010"/>
                  </a:lnTo>
                  <a:lnTo>
                    <a:pt x="13952" y="10655"/>
                  </a:lnTo>
                  <a:lnTo>
                    <a:pt x="10639" y="9773"/>
                  </a:lnTo>
                  <a:cubicBezTo>
                    <a:pt x="10545" y="9748"/>
                    <a:pt x="10449" y="9736"/>
                    <a:pt x="10355" y="9736"/>
                  </a:cubicBezTo>
                  <a:cubicBezTo>
                    <a:pt x="9993" y="9736"/>
                    <a:pt x="9647" y="9915"/>
                    <a:pt x="9454" y="10229"/>
                  </a:cubicBezTo>
                  <a:cubicBezTo>
                    <a:pt x="9210" y="10594"/>
                    <a:pt x="9210" y="11141"/>
                    <a:pt x="9514" y="11506"/>
                  </a:cubicBezTo>
                  <a:lnTo>
                    <a:pt x="11733" y="14484"/>
                  </a:lnTo>
                  <a:lnTo>
                    <a:pt x="8298" y="13998"/>
                  </a:lnTo>
                  <a:lnTo>
                    <a:pt x="5745" y="10655"/>
                  </a:lnTo>
                  <a:cubicBezTo>
                    <a:pt x="5512" y="10350"/>
                    <a:pt x="5184" y="10204"/>
                    <a:pt x="4860" y="10204"/>
                  </a:cubicBezTo>
                  <a:cubicBezTo>
                    <a:pt x="4635" y="10204"/>
                    <a:pt x="4412" y="10274"/>
                    <a:pt x="4225" y="10411"/>
                  </a:cubicBezTo>
                  <a:cubicBezTo>
                    <a:pt x="3739" y="10807"/>
                    <a:pt x="3648" y="11475"/>
                    <a:pt x="3982" y="11931"/>
                  </a:cubicBezTo>
                  <a:lnTo>
                    <a:pt x="5198" y="13542"/>
                  </a:lnTo>
                  <a:lnTo>
                    <a:pt x="1338" y="12995"/>
                  </a:lnTo>
                  <a:cubicBezTo>
                    <a:pt x="1297" y="12991"/>
                    <a:pt x="1256" y="12989"/>
                    <a:pt x="1215" y="12989"/>
                  </a:cubicBezTo>
                  <a:cubicBezTo>
                    <a:pt x="658" y="12989"/>
                    <a:pt x="177" y="13371"/>
                    <a:pt x="92" y="13937"/>
                  </a:cubicBezTo>
                  <a:cubicBezTo>
                    <a:pt x="0" y="14545"/>
                    <a:pt x="426" y="15092"/>
                    <a:pt x="1034" y="15214"/>
                  </a:cubicBezTo>
                  <a:lnTo>
                    <a:pt x="4894" y="15731"/>
                  </a:lnTo>
                  <a:lnTo>
                    <a:pt x="3314" y="16946"/>
                  </a:lnTo>
                  <a:cubicBezTo>
                    <a:pt x="2827" y="17342"/>
                    <a:pt x="2736" y="18010"/>
                    <a:pt x="3070" y="18466"/>
                  </a:cubicBezTo>
                  <a:cubicBezTo>
                    <a:pt x="3276" y="18754"/>
                    <a:pt x="3594" y="18903"/>
                    <a:pt x="3918" y="18903"/>
                  </a:cubicBezTo>
                  <a:cubicBezTo>
                    <a:pt x="4073" y="18903"/>
                    <a:pt x="4230" y="18869"/>
                    <a:pt x="4377" y="18801"/>
                  </a:cubicBezTo>
                  <a:cubicBezTo>
                    <a:pt x="4438" y="18770"/>
                    <a:pt x="4560" y="18740"/>
                    <a:pt x="4651" y="18649"/>
                  </a:cubicBezTo>
                  <a:lnTo>
                    <a:pt x="7995" y="16126"/>
                  </a:lnTo>
                  <a:lnTo>
                    <a:pt x="11429" y="16612"/>
                  </a:lnTo>
                  <a:lnTo>
                    <a:pt x="8481" y="18861"/>
                  </a:lnTo>
                  <a:cubicBezTo>
                    <a:pt x="8086" y="19105"/>
                    <a:pt x="7934" y="19621"/>
                    <a:pt x="8086" y="20077"/>
                  </a:cubicBezTo>
                  <a:cubicBezTo>
                    <a:pt x="8238" y="20533"/>
                    <a:pt x="8663" y="20837"/>
                    <a:pt x="9119" y="20837"/>
                  </a:cubicBezTo>
                  <a:lnTo>
                    <a:pt x="12554" y="20867"/>
                  </a:lnTo>
                  <a:lnTo>
                    <a:pt x="10791" y="23117"/>
                  </a:lnTo>
                  <a:lnTo>
                    <a:pt x="6627" y="23633"/>
                  </a:lnTo>
                  <a:cubicBezTo>
                    <a:pt x="6019" y="23725"/>
                    <a:pt x="5593" y="24241"/>
                    <a:pt x="5654" y="24849"/>
                  </a:cubicBezTo>
                  <a:cubicBezTo>
                    <a:pt x="5737" y="25402"/>
                    <a:pt x="6172" y="25804"/>
                    <a:pt x="6707" y="25804"/>
                  </a:cubicBezTo>
                  <a:cubicBezTo>
                    <a:pt x="6760" y="25804"/>
                    <a:pt x="6815" y="25800"/>
                    <a:pt x="6870" y="25792"/>
                  </a:cubicBezTo>
                  <a:lnTo>
                    <a:pt x="8846" y="25579"/>
                  </a:lnTo>
                  <a:lnTo>
                    <a:pt x="6414" y="28679"/>
                  </a:lnTo>
                  <a:cubicBezTo>
                    <a:pt x="6049" y="29196"/>
                    <a:pt x="6140" y="29865"/>
                    <a:pt x="6627" y="30199"/>
                  </a:cubicBezTo>
                  <a:cubicBezTo>
                    <a:pt x="6812" y="30365"/>
                    <a:pt x="7031" y="30442"/>
                    <a:pt x="7263" y="30442"/>
                  </a:cubicBezTo>
                  <a:cubicBezTo>
                    <a:pt x="7412" y="30442"/>
                    <a:pt x="7566" y="30410"/>
                    <a:pt x="7721" y="30351"/>
                  </a:cubicBezTo>
                  <a:cubicBezTo>
                    <a:pt x="7903" y="30290"/>
                    <a:pt x="8055" y="30169"/>
                    <a:pt x="8177" y="30017"/>
                  </a:cubicBezTo>
                  <a:lnTo>
                    <a:pt x="10609" y="26916"/>
                  </a:lnTo>
                  <a:lnTo>
                    <a:pt x="10821" y="28892"/>
                  </a:lnTo>
                  <a:cubicBezTo>
                    <a:pt x="10906" y="29459"/>
                    <a:pt x="11387" y="29840"/>
                    <a:pt x="11945" y="29840"/>
                  </a:cubicBezTo>
                  <a:cubicBezTo>
                    <a:pt x="11985" y="29840"/>
                    <a:pt x="12026" y="29838"/>
                    <a:pt x="12068" y="29834"/>
                  </a:cubicBezTo>
                  <a:cubicBezTo>
                    <a:pt x="12159" y="29834"/>
                    <a:pt x="12250" y="29804"/>
                    <a:pt x="12311" y="29743"/>
                  </a:cubicBezTo>
                  <a:cubicBezTo>
                    <a:pt x="12767" y="29561"/>
                    <a:pt x="13040" y="29105"/>
                    <a:pt x="13010" y="28618"/>
                  </a:cubicBezTo>
                  <a:lnTo>
                    <a:pt x="12463" y="24424"/>
                  </a:lnTo>
                  <a:lnTo>
                    <a:pt x="14226" y="22205"/>
                  </a:lnTo>
                  <a:lnTo>
                    <a:pt x="15107" y="25488"/>
                  </a:lnTo>
                  <a:cubicBezTo>
                    <a:pt x="15198" y="25913"/>
                    <a:pt x="15563" y="26217"/>
                    <a:pt x="16019" y="26308"/>
                  </a:cubicBezTo>
                  <a:cubicBezTo>
                    <a:pt x="16064" y="26315"/>
                    <a:pt x="16109" y="26319"/>
                    <a:pt x="16155" y="26319"/>
                  </a:cubicBezTo>
                  <a:cubicBezTo>
                    <a:pt x="16515" y="26319"/>
                    <a:pt x="16898" y="26112"/>
                    <a:pt x="17113" y="25761"/>
                  </a:cubicBezTo>
                  <a:lnTo>
                    <a:pt x="18846" y="22843"/>
                  </a:lnTo>
                  <a:lnTo>
                    <a:pt x="19910" y="25457"/>
                  </a:lnTo>
                  <a:lnTo>
                    <a:pt x="18299" y="29348"/>
                  </a:lnTo>
                  <a:cubicBezTo>
                    <a:pt x="18056" y="29895"/>
                    <a:pt x="18329" y="30564"/>
                    <a:pt x="18846" y="30776"/>
                  </a:cubicBezTo>
                  <a:cubicBezTo>
                    <a:pt x="18990" y="30837"/>
                    <a:pt x="19138" y="30866"/>
                    <a:pt x="19283" y="30866"/>
                  </a:cubicBezTo>
                  <a:cubicBezTo>
                    <a:pt x="19718" y="30866"/>
                    <a:pt x="20122" y="30609"/>
                    <a:pt x="20305" y="30199"/>
                  </a:cubicBezTo>
                  <a:lnTo>
                    <a:pt x="21095" y="28345"/>
                  </a:lnTo>
                  <a:lnTo>
                    <a:pt x="22584" y="31992"/>
                  </a:lnTo>
                  <a:cubicBezTo>
                    <a:pt x="22744" y="32427"/>
                    <a:pt x="23145" y="32689"/>
                    <a:pt x="23580" y="32689"/>
                  </a:cubicBezTo>
                  <a:cubicBezTo>
                    <a:pt x="23723" y="32689"/>
                    <a:pt x="23870" y="32660"/>
                    <a:pt x="24013" y="32600"/>
                  </a:cubicBezTo>
                  <a:cubicBezTo>
                    <a:pt x="24591" y="32387"/>
                    <a:pt x="24864" y="31719"/>
                    <a:pt x="24621" y="31141"/>
                  </a:cubicBezTo>
                  <a:lnTo>
                    <a:pt x="23162" y="27524"/>
                  </a:lnTo>
                  <a:lnTo>
                    <a:pt x="23162" y="27524"/>
                  </a:lnTo>
                  <a:lnTo>
                    <a:pt x="25016" y="28314"/>
                  </a:lnTo>
                  <a:cubicBezTo>
                    <a:pt x="25153" y="28375"/>
                    <a:pt x="25290" y="28406"/>
                    <a:pt x="25426" y="28406"/>
                  </a:cubicBezTo>
                  <a:cubicBezTo>
                    <a:pt x="25563" y="28406"/>
                    <a:pt x="25700" y="28375"/>
                    <a:pt x="25837" y="28314"/>
                  </a:cubicBezTo>
                  <a:cubicBezTo>
                    <a:pt x="26110" y="28193"/>
                    <a:pt x="26323" y="28010"/>
                    <a:pt x="26445" y="27706"/>
                  </a:cubicBezTo>
                  <a:cubicBezTo>
                    <a:pt x="26688" y="27129"/>
                    <a:pt x="26414" y="26491"/>
                    <a:pt x="25898" y="26247"/>
                  </a:cubicBezTo>
                  <a:lnTo>
                    <a:pt x="22007" y="24606"/>
                  </a:lnTo>
                  <a:lnTo>
                    <a:pt x="20943" y="21992"/>
                  </a:lnTo>
                  <a:lnTo>
                    <a:pt x="20943" y="21992"/>
                  </a:lnTo>
                  <a:lnTo>
                    <a:pt x="24256" y="22874"/>
                  </a:lnTo>
                  <a:cubicBezTo>
                    <a:pt x="24338" y="22897"/>
                    <a:pt x="24428" y="22907"/>
                    <a:pt x="24518" y="22907"/>
                  </a:cubicBezTo>
                  <a:cubicBezTo>
                    <a:pt x="24665" y="22907"/>
                    <a:pt x="24812" y="22881"/>
                    <a:pt x="24925" y="22843"/>
                  </a:cubicBezTo>
                  <a:cubicBezTo>
                    <a:pt x="25138" y="22752"/>
                    <a:pt x="25320" y="22600"/>
                    <a:pt x="25442" y="22418"/>
                  </a:cubicBezTo>
                  <a:cubicBezTo>
                    <a:pt x="25685" y="22022"/>
                    <a:pt x="25685" y="21506"/>
                    <a:pt x="25381" y="21111"/>
                  </a:cubicBezTo>
                  <a:lnTo>
                    <a:pt x="23162" y="18162"/>
                  </a:lnTo>
                  <a:lnTo>
                    <a:pt x="26597" y="18649"/>
                  </a:lnTo>
                  <a:lnTo>
                    <a:pt x="29150" y="21992"/>
                  </a:lnTo>
                  <a:cubicBezTo>
                    <a:pt x="29363" y="22290"/>
                    <a:pt x="29695" y="22439"/>
                    <a:pt x="30031" y="22439"/>
                  </a:cubicBezTo>
                  <a:cubicBezTo>
                    <a:pt x="30175" y="22439"/>
                    <a:pt x="30320" y="22412"/>
                    <a:pt x="30457" y="22357"/>
                  </a:cubicBezTo>
                  <a:cubicBezTo>
                    <a:pt x="30518" y="22296"/>
                    <a:pt x="30609" y="22266"/>
                    <a:pt x="30700" y="22205"/>
                  </a:cubicBezTo>
                  <a:cubicBezTo>
                    <a:pt x="31217" y="21810"/>
                    <a:pt x="31278" y="21111"/>
                    <a:pt x="30943" y="20685"/>
                  </a:cubicBezTo>
                  <a:lnTo>
                    <a:pt x="29727" y="19074"/>
                  </a:lnTo>
                  <a:lnTo>
                    <a:pt x="33588" y="19621"/>
                  </a:lnTo>
                  <a:cubicBezTo>
                    <a:pt x="33641" y="19629"/>
                    <a:pt x="33692" y="19633"/>
                    <a:pt x="33742" y="19633"/>
                  </a:cubicBezTo>
                  <a:cubicBezTo>
                    <a:pt x="33892" y="19633"/>
                    <a:pt x="34028" y="19598"/>
                    <a:pt x="34165" y="19530"/>
                  </a:cubicBezTo>
                  <a:cubicBezTo>
                    <a:pt x="34500" y="19378"/>
                    <a:pt x="34773" y="19074"/>
                    <a:pt x="34864" y="18649"/>
                  </a:cubicBezTo>
                  <a:cubicBezTo>
                    <a:pt x="34864" y="18162"/>
                    <a:pt x="34439" y="17585"/>
                    <a:pt x="33831" y="17524"/>
                  </a:cubicBezTo>
                  <a:lnTo>
                    <a:pt x="29940" y="16977"/>
                  </a:lnTo>
                  <a:lnTo>
                    <a:pt x="31551" y="15761"/>
                  </a:lnTo>
                  <a:cubicBezTo>
                    <a:pt x="32038" y="15396"/>
                    <a:pt x="32129" y="14697"/>
                    <a:pt x="31764" y="14241"/>
                  </a:cubicBezTo>
                  <a:cubicBezTo>
                    <a:pt x="31549" y="13955"/>
                    <a:pt x="31219" y="13806"/>
                    <a:pt x="30890" y="13806"/>
                  </a:cubicBezTo>
                  <a:cubicBezTo>
                    <a:pt x="30660" y="13806"/>
                    <a:pt x="30432" y="13878"/>
                    <a:pt x="30244" y="14028"/>
                  </a:cubicBezTo>
                  <a:lnTo>
                    <a:pt x="26901" y="16582"/>
                  </a:lnTo>
                  <a:lnTo>
                    <a:pt x="23466" y="16065"/>
                  </a:lnTo>
                  <a:lnTo>
                    <a:pt x="26414" y="13846"/>
                  </a:lnTo>
                  <a:cubicBezTo>
                    <a:pt x="26809" y="13573"/>
                    <a:pt x="26961" y="13086"/>
                    <a:pt x="26809" y="12630"/>
                  </a:cubicBezTo>
                  <a:cubicBezTo>
                    <a:pt x="26658" y="12144"/>
                    <a:pt x="26232" y="11870"/>
                    <a:pt x="25776" y="11870"/>
                  </a:cubicBezTo>
                  <a:lnTo>
                    <a:pt x="22341" y="11810"/>
                  </a:lnTo>
                  <a:lnTo>
                    <a:pt x="24104" y="9591"/>
                  </a:lnTo>
                  <a:lnTo>
                    <a:pt x="28268" y="9044"/>
                  </a:lnTo>
                  <a:cubicBezTo>
                    <a:pt x="28390" y="9044"/>
                    <a:pt x="28481" y="9013"/>
                    <a:pt x="28542" y="8952"/>
                  </a:cubicBezTo>
                  <a:cubicBezTo>
                    <a:pt x="28998" y="8770"/>
                    <a:pt x="29272" y="8314"/>
                    <a:pt x="29241" y="7828"/>
                  </a:cubicBezTo>
                  <a:cubicBezTo>
                    <a:pt x="29158" y="7275"/>
                    <a:pt x="28699" y="6873"/>
                    <a:pt x="28159" y="6873"/>
                  </a:cubicBezTo>
                  <a:cubicBezTo>
                    <a:pt x="28105" y="6873"/>
                    <a:pt x="28050" y="6877"/>
                    <a:pt x="27995" y="6885"/>
                  </a:cubicBezTo>
                  <a:lnTo>
                    <a:pt x="26019" y="7098"/>
                  </a:lnTo>
                  <a:lnTo>
                    <a:pt x="26019" y="7098"/>
                  </a:lnTo>
                  <a:lnTo>
                    <a:pt x="28451" y="3998"/>
                  </a:lnTo>
                  <a:cubicBezTo>
                    <a:pt x="28846" y="3481"/>
                    <a:pt x="28755" y="2812"/>
                    <a:pt x="28268" y="2478"/>
                  </a:cubicBezTo>
                  <a:cubicBezTo>
                    <a:pt x="28063" y="2311"/>
                    <a:pt x="27819" y="2231"/>
                    <a:pt x="27581" y="2231"/>
                  </a:cubicBezTo>
                  <a:cubicBezTo>
                    <a:pt x="27256" y="2231"/>
                    <a:pt x="26942" y="2380"/>
                    <a:pt x="26749" y="2661"/>
                  </a:cubicBezTo>
                  <a:lnTo>
                    <a:pt x="24317" y="5761"/>
                  </a:lnTo>
                  <a:lnTo>
                    <a:pt x="24043" y="3785"/>
                  </a:lnTo>
                  <a:cubicBezTo>
                    <a:pt x="23987" y="3219"/>
                    <a:pt x="23508" y="2837"/>
                    <a:pt x="22950" y="2837"/>
                  </a:cubicBezTo>
                  <a:cubicBezTo>
                    <a:pt x="22910" y="2837"/>
                    <a:pt x="22869" y="2839"/>
                    <a:pt x="22828" y="2843"/>
                  </a:cubicBezTo>
                  <a:cubicBezTo>
                    <a:pt x="22220" y="2934"/>
                    <a:pt x="21825" y="3451"/>
                    <a:pt x="21885" y="4059"/>
                  </a:cubicBezTo>
                  <a:lnTo>
                    <a:pt x="22433" y="8253"/>
                  </a:lnTo>
                  <a:lnTo>
                    <a:pt x="20670" y="10472"/>
                  </a:lnTo>
                  <a:lnTo>
                    <a:pt x="19788" y="7189"/>
                  </a:lnTo>
                  <a:cubicBezTo>
                    <a:pt x="19697" y="6764"/>
                    <a:pt x="19332" y="6430"/>
                    <a:pt x="18876" y="6369"/>
                  </a:cubicBezTo>
                  <a:cubicBezTo>
                    <a:pt x="18835" y="6362"/>
                    <a:pt x="18794" y="6359"/>
                    <a:pt x="18752" y="6359"/>
                  </a:cubicBezTo>
                  <a:cubicBezTo>
                    <a:pt x="18389" y="6359"/>
                    <a:pt x="18000" y="6589"/>
                    <a:pt x="17782" y="6916"/>
                  </a:cubicBezTo>
                  <a:lnTo>
                    <a:pt x="16049" y="9834"/>
                  </a:lnTo>
                  <a:lnTo>
                    <a:pt x="14986" y="7220"/>
                  </a:lnTo>
                  <a:lnTo>
                    <a:pt x="16597" y="3329"/>
                  </a:lnTo>
                  <a:cubicBezTo>
                    <a:pt x="16840" y="2782"/>
                    <a:pt x="16566" y="2113"/>
                    <a:pt x="16049" y="1901"/>
                  </a:cubicBezTo>
                  <a:cubicBezTo>
                    <a:pt x="15905" y="1840"/>
                    <a:pt x="15757" y="1811"/>
                    <a:pt x="15612" y="1811"/>
                  </a:cubicBezTo>
                  <a:cubicBezTo>
                    <a:pt x="15177" y="1811"/>
                    <a:pt x="14773" y="2068"/>
                    <a:pt x="14590" y="2478"/>
                  </a:cubicBezTo>
                  <a:lnTo>
                    <a:pt x="13800" y="4332"/>
                  </a:lnTo>
                  <a:lnTo>
                    <a:pt x="12311" y="685"/>
                  </a:lnTo>
                  <a:cubicBezTo>
                    <a:pt x="12149" y="247"/>
                    <a:pt x="11725" y="1"/>
                    <a:pt x="112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83" name="Google Shape;683;p11"/>
            <p:cNvSpPr/>
            <p:nvPr/>
          </p:nvSpPr>
          <p:spPr>
            <a:xfrm>
              <a:off x="295424" y="2916625"/>
              <a:ext cx="369314" cy="337150"/>
            </a:xfrm>
            <a:custGeom>
              <a:avLst/>
              <a:gdLst/>
              <a:ahLst/>
              <a:cxnLst/>
              <a:rect l="l" t="t" r="r" b="b"/>
              <a:pathLst>
                <a:path w="11551" h="10545" extrusionOk="0">
                  <a:moveTo>
                    <a:pt x="6079" y="3319"/>
                  </a:moveTo>
                  <a:lnTo>
                    <a:pt x="6323" y="4139"/>
                  </a:lnTo>
                  <a:lnTo>
                    <a:pt x="5928" y="4626"/>
                  </a:lnTo>
                  <a:lnTo>
                    <a:pt x="5715" y="4018"/>
                  </a:lnTo>
                  <a:lnTo>
                    <a:pt x="6079" y="3319"/>
                  </a:lnTo>
                  <a:close/>
                  <a:moveTo>
                    <a:pt x="4408" y="4139"/>
                  </a:moveTo>
                  <a:lnTo>
                    <a:pt x="5016" y="4291"/>
                  </a:lnTo>
                  <a:lnTo>
                    <a:pt x="5259" y="4899"/>
                  </a:lnTo>
                  <a:lnTo>
                    <a:pt x="4955" y="4839"/>
                  </a:lnTo>
                  <a:lnTo>
                    <a:pt x="4408" y="4139"/>
                  </a:lnTo>
                  <a:close/>
                  <a:moveTo>
                    <a:pt x="7478" y="4535"/>
                  </a:moveTo>
                  <a:lnTo>
                    <a:pt x="6779" y="5082"/>
                  </a:lnTo>
                  <a:lnTo>
                    <a:pt x="6475" y="5051"/>
                  </a:lnTo>
                  <a:lnTo>
                    <a:pt x="6839" y="4535"/>
                  </a:lnTo>
                  <a:close/>
                  <a:moveTo>
                    <a:pt x="4864" y="5568"/>
                  </a:moveTo>
                  <a:lnTo>
                    <a:pt x="5168" y="5598"/>
                  </a:lnTo>
                  <a:lnTo>
                    <a:pt x="4803" y="6115"/>
                  </a:lnTo>
                  <a:lnTo>
                    <a:pt x="4134" y="6115"/>
                  </a:lnTo>
                  <a:lnTo>
                    <a:pt x="4864" y="5568"/>
                  </a:lnTo>
                  <a:close/>
                  <a:moveTo>
                    <a:pt x="6383" y="5750"/>
                  </a:moveTo>
                  <a:lnTo>
                    <a:pt x="6687" y="5811"/>
                  </a:lnTo>
                  <a:lnTo>
                    <a:pt x="7235" y="6510"/>
                  </a:lnTo>
                  <a:lnTo>
                    <a:pt x="6627" y="6358"/>
                  </a:lnTo>
                  <a:lnTo>
                    <a:pt x="6383" y="5750"/>
                  </a:lnTo>
                  <a:close/>
                  <a:moveTo>
                    <a:pt x="5654" y="6024"/>
                  </a:moveTo>
                  <a:lnTo>
                    <a:pt x="5897" y="6632"/>
                  </a:lnTo>
                  <a:lnTo>
                    <a:pt x="5502" y="7331"/>
                  </a:lnTo>
                  <a:lnTo>
                    <a:pt x="5289" y="6510"/>
                  </a:lnTo>
                  <a:lnTo>
                    <a:pt x="5654" y="6024"/>
                  </a:lnTo>
                  <a:close/>
                  <a:moveTo>
                    <a:pt x="3797" y="0"/>
                  </a:moveTo>
                  <a:cubicBezTo>
                    <a:pt x="3748" y="0"/>
                    <a:pt x="3697" y="12"/>
                    <a:pt x="3648" y="36"/>
                  </a:cubicBezTo>
                  <a:cubicBezTo>
                    <a:pt x="3465" y="97"/>
                    <a:pt x="3374" y="279"/>
                    <a:pt x="3465" y="462"/>
                  </a:cubicBezTo>
                  <a:lnTo>
                    <a:pt x="3952" y="1647"/>
                  </a:lnTo>
                  <a:lnTo>
                    <a:pt x="3344" y="1404"/>
                  </a:lnTo>
                  <a:cubicBezTo>
                    <a:pt x="3295" y="1379"/>
                    <a:pt x="3244" y="1368"/>
                    <a:pt x="3194" y="1368"/>
                  </a:cubicBezTo>
                  <a:cubicBezTo>
                    <a:pt x="3058" y="1368"/>
                    <a:pt x="2932" y="1453"/>
                    <a:pt x="2888" y="1586"/>
                  </a:cubicBezTo>
                  <a:cubicBezTo>
                    <a:pt x="2797" y="1769"/>
                    <a:pt x="2888" y="1951"/>
                    <a:pt x="3070" y="2042"/>
                  </a:cubicBezTo>
                  <a:lnTo>
                    <a:pt x="4317" y="2559"/>
                  </a:lnTo>
                  <a:lnTo>
                    <a:pt x="4681" y="3440"/>
                  </a:lnTo>
                  <a:lnTo>
                    <a:pt x="3557" y="3136"/>
                  </a:lnTo>
                  <a:cubicBezTo>
                    <a:pt x="3522" y="3130"/>
                    <a:pt x="3488" y="3126"/>
                    <a:pt x="3455" y="3126"/>
                  </a:cubicBezTo>
                  <a:cubicBezTo>
                    <a:pt x="3341" y="3126"/>
                    <a:pt x="3239" y="3171"/>
                    <a:pt x="3192" y="3288"/>
                  </a:cubicBezTo>
                  <a:cubicBezTo>
                    <a:pt x="3101" y="3410"/>
                    <a:pt x="3101" y="3592"/>
                    <a:pt x="3192" y="3714"/>
                  </a:cubicBezTo>
                  <a:lnTo>
                    <a:pt x="3921" y="4687"/>
                  </a:lnTo>
                  <a:lnTo>
                    <a:pt x="2766" y="4535"/>
                  </a:lnTo>
                  <a:lnTo>
                    <a:pt x="1946" y="3440"/>
                  </a:lnTo>
                  <a:cubicBezTo>
                    <a:pt x="1870" y="3345"/>
                    <a:pt x="1746" y="3298"/>
                    <a:pt x="1627" y="3298"/>
                  </a:cubicBezTo>
                  <a:cubicBezTo>
                    <a:pt x="1556" y="3298"/>
                    <a:pt x="1486" y="3315"/>
                    <a:pt x="1429" y="3349"/>
                  </a:cubicBezTo>
                  <a:cubicBezTo>
                    <a:pt x="1277" y="3471"/>
                    <a:pt x="1247" y="3714"/>
                    <a:pt x="1368" y="3866"/>
                  </a:cubicBezTo>
                  <a:lnTo>
                    <a:pt x="1733" y="4383"/>
                  </a:lnTo>
                  <a:lnTo>
                    <a:pt x="1733" y="4383"/>
                  </a:lnTo>
                  <a:lnTo>
                    <a:pt x="456" y="4200"/>
                  </a:lnTo>
                  <a:cubicBezTo>
                    <a:pt x="441" y="4198"/>
                    <a:pt x="425" y="4196"/>
                    <a:pt x="408" y="4196"/>
                  </a:cubicBezTo>
                  <a:cubicBezTo>
                    <a:pt x="238" y="4196"/>
                    <a:pt x="59" y="4338"/>
                    <a:pt x="31" y="4504"/>
                  </a:cubicBezTo>
                  <a:cubicBezTo>
                    <a:pt x="0" y="4687"/>
                    <a:pt x="152" y="4899"/>
                    <a:pt x="335" y="4930"/>
                  </a:cubicBezTo>
                  <a:lnTo>
                    <a:pt x="1642" y="5112"/>
                  </a:lnTo>
                  <a:lnTo>
                    <a:pt x="1095" y="5507"/>
                  </a:lnTo>
                  <a:cubicBezTo>
                    <a:pt x="943" y="5598"/>
                    <a:pt x="912" y="5842"/>
                    <a:pt x="1034" y="5994"/>
                  </a:cubicBezTo>
                  <a:cubicBezTo>
                    <a:pt x="1096" y="6097"/>
                    <a:pt x="1187" y="6144"/>
                    <a:pt x="1287" y="6144"/>
                  </a:cubicBezTo>
                  <a:cubicBezTo>
                    <a:pt x="1333" y="6144"/>
                    <a:pt x="1381" y="6134"/>
                    <a:pt x="1429" y="6115"/>
                  </a:cubicBezTo>
                  <a:cubicBezTo>
                    <a:pt x="1490" y="6115"/>
                    <a:pt x="1490" y="6054"/>
                    <a:pt x="1520" y="6054"/>
                  </a:cubicBezTo>
                  <a:lnTo>
                    <a:pt x="2614" y="5234"/>
                  </a:lnTo>
                  <a:lnTo>
                    <a:pt x="3769" y="5386"/>
                  </a:lnTo>
                  <a:lnTo>
                    <a:pt x="2766" y="6115"/>
                  </a:lnTo>
                  <a:cubicBezTo>
                    <a:pt x="2645" y="6176"/>
                    <a:pt x="2584" y="6358"/>
                    <a:pt x="2645" y="6480"/>
                  </a:cubicBezTo>
                  <a:cubicBezTo>
                    <a:pt x="2706" y="6632"/>
                    <a:pt x="2858" y="6723"/>
                    <a:pt x="3010" y="6753"/>
                  </a:cubicBezTo>
                  <a:lnTo>
                    <a:pt x="4134" y="6753"/>
                  </a:lnTo>
                  <a:lnTo>
                    <a:pt x="3557" y="7483"/>
                  </a:lnTo>
                  <a:lnTo>
                    <a:pt x="2189" y="7635"/>
                  </a:lnTo>
                  <a:cubicBezTo>
                    <a:pt x="2006" y="7665"/>
                    <a:pt x="1854" y="7817"/>
                    <a:pt x="1885" y="8030"/>
                  </a:cubicBezTo>
                  <a:cubicBezTo>
                    <a:pt x="1936" y="8211"/>
                    <a:pt x="2054" y="8348"/>
                    <a:pt x="2218" y="8348"/>
                  </a:cubicBezTo>
                  <a:cubicBezTo>
                    <a:pt x="2248" y="8348"/>
                    <a:pt x="2278" y="8343"/>
                    <a:pt x="2310" y="8334"/>
                  </a:cubicBezTo>
                  <a:lnTo>
                    <a:pt x="2949" y="8273"/>
                  </a:lnTo>
                  <a:lnTo>
                    <a:pt x="2158" y="9307"/>
                  </a:lnTo>
                  <a:cubicBezTo>
                    <a:pt x="2037" y="9459"/>
                    <a:pt x="2098" y="9671"/>
                    <a:pt x="2250" y="9793"/>
                  </a:cubicBezTo>
                  <a:cubicBezTo>
                    <a:pt x="2307" y="9831"/>
                    <a:pt x="2377" y="9870"/>
                    <a:pt x="2451" y="9870"/>
                  </a:cubicBezTo>
                  <a:cubicBezTo>
                    <a:pt x="2495" y="9870"/>
                    <a:pt x="2539" y="9857"/>
                    <a:pt x="2584" y="9823"/>
                  </a:cubicBezTo>
                  <a:cubicBezTo>
                    <a:pt x="2614" y="9793"/>
                    <a:pt x="2706" y="9763"/>
                    <a:pt x="2736" y="9702"/>
                  </a:cubicBezTo>
                  <a:lnTo>
                    <a:pt x="3526" y="8699"/>
                  </a:lnTo>
                  <a:lnTo>
                    <a:pt x="3617" y="9337"/>
                  </a:lnTo>
                  <a:cubicBezTo>
                    <a:pt x="3645" y="9504"/>
                    <a:pt x="3774" y="9645"/>
                    <a:pt x="3982" y="9645"/>
                  </a:cubicBezTo>
                  <a:cubicBezTo>
                    <a:pt x="4002" y="9645"/>
                    <a:pt x="4022" y="9644"/>
                    <a:pt x="4043" y="9641"/>
                  </a:cubicBezTo>
                  <a:cubicBezTo>
                    <a:pt x="4073" y="9641"/>
                    <a:pt x="4104" y="9641"/>
                    <a:pt x="4104" y="9611"/>
                  </a:cubicBezTo>
                  <a:cubicBezTo>
                    <a:pt x="4256" y="9519"/>
                    <a:pt x="4347" y="9367"/>
                    <a:pt x="4347" y="9215"/>
                  </a:cubicBezTo>
                  <a:lnTo>
                    <a:pt x="4195" y="7848"/>
                  </a:lnTo>
                  <a:lnTo>
                    <a:pt x="4742" y="7118"/>
                  </a:lnTo>
                  <a:lnTo>
                    <a:pt x="5046" y="8243"/>
                  </a:lnTo>
                  <a:cubicBezTo>
                    <a:pt x="5107" y="8395"/>
                    <a:pt x="5198" y="8456"/>
                    <a:pt x="5350" y="8486"/>
                  </a:cubicBezTo>
                  <a:cubicBezTo>
                    <a:pt x="5382" y="8499"/>
                    <a:pt x="5414" y="8505"/>
                    <a:pt x="5443" y="8505"/>
                  </a:cubicBezTo>
                  <a:cubicBezTo>
                    <a:pt x="5553" y="8505"/>
                    <a:pt x="5643" y="8423"/>
                    <a:pt x="5715" y="8304"/>
                  </a:cubicBezTo>
                  <a:lnTo>
                    <a:pt x="6262" y="7361"/>
                  </a:lnTo>
                  <a:lnTo>
                    <a:pt x="6627" y="8243"/>
                  </a:lnTo>
                  <a:lnTo>
                    <a:pt x="6079" y="9489"/>
                  </a:lnTo>
                  <a:cubicBezTo>
                    <a:pt x="5988" y="9671"/>
                    <a:pt x="6079" y="9854"/>
                    <a:pt x="6262" y="9945"/>
                  </a:cubicBezTo>
                  <a:cubicBezTo>
                    <a:pt x="6315" y="9960"/>
                    <a:pt x="6366" y="9968"/>
                    <a:pt x="6414" y="9968"/>
                  </a:cubicBezTo>
                  <a:cubicBezTo>
                    <a:pt x="6558" y="9968"/>
                    <a:pt x="6672" y="9899"/>
                    <a:pt x="6718" y="9763"/>
                  </a:cubicBezTo>
                  <a:lnTo>
                    <a:pt x="6991" y="9155"/>
                  </a:lnTo>
                  <a:lnTo>
                    <a:pt x="7478" y="10310"/>
                  </a:lnTo>
                  <a:cubicBezTo>
                    <a:pt x="7547" y="10471"/>
                    <a:pt x="7668" y="10545"/>
                    <a:pt x="7802" y="10545"/>
                  </a:cubicBezTo>
                  <a:cubicBezTo>
                    <a:pt x="7845" y="10545"/>
                    <a:pt x="7889" y="10537"/>
                    <a:pt x="7934" y="10522"/>
                  </a:cubicBezTo>
                  <a:cubicBezTo>
                    <a:pt x="8146" y="10431"/>
                    <a:pt x="8207" y="10249"/>
                    <a:pt x="8146" y="10067"/>
                  </a:cubicBezTo>
                  <a:lnTo>
                    <a:pt x="7630" y="8881"/>
                  </a:lnTo>
                  <a:lnTo>
                    <a:pt x="8238" y="9155"/>
                  </a:lnTo>
                  <a:cubicBezTo>
                    <a:pt x="8283" y="9170"/>
                    <a:pt x="8336" y="9177"/>
                    <a:pt x="8386" y="9177"/>
                  </a:cubicBezTo>
                  <a:cubicBezTo>
                    <a:pt x="8435" y="9177"/>
                    <a:pt x="8481" y="9170"/>
                    <a:pt x="8511" y="9155"/>
                  </a:cubicBezTo>
                  <a:cubicBezTo>
                    <a:pt x="8602" y="9094"/>
                    <a:pt x="8663" y="9033"/>
                    <a:pt x="8694" y="8942"/>
                  </a:cubicBezTo>
                  <a:cubicBezTo>
                    <a:pt x="8785" y="8760"/>
                    <a:pt x="8694" y="8577"/>
                    <a:pt x="8511" y="8486"/>
                  </a:cubicBezTo>
                  <a:lnTo>
                    <a:pt x="7265" y="7969"/>
                  </a:lnTo>
                  <a:lnTo>
                    <a:pt x="6931" y="7088"/>
                  </a:lnTo>
                  <a:lnTo>
                    <a:pt x="6931" y="7088"/>
                  </a:lnTo>
                  <a:lnTo>
                    <a:pt x="8025" y="7392"/>
                  </a:lnTo>
                  <a:cubicBezTo>
                    <a:pt x="8045" y="7402"/>
                    <a:pt x="8069" y="7405"/>
                    <a:pt x="8093" y="7405"/>
                  </a:cubicBezTo>
                  <a:cubicBezTo>
                    <a:pt x="8143" y="7405"/>
                    <a:pt x="8197" y="7392"/>
                    <a:pt x="8238" y="7392"/>
                  </a:cubicBezTo>
                  <a:cubicBezTo>
                    <a:pt x="8329" y="7361"/>
                    <a:pt x="8359" y="7331"/>
                    <a:pt x="8390" y="7270"/>
                  </a:cubicBezTo>
                  <a:cubicBezTo>
                    <a:pt x="8481" y="7179"/>
                    <a:pt x="8481" y="6966"/>
                    <a:pt x="8390" y="6875"/>
                  </a:cubicBezTo>
                  <a:lnTo>
                    <a:pt x="7690" y="5872"/>
                  </a:lnTo>
                  <a:lnTo>
                    <a:pt x="8815" y="6024"/>
                  </a:lnTo>
                  <a:lnTo>
                    <a:pt x="9666" y="7118"/>
                  </a:lnTo>
                  <a:cubicBezTo>
                    <a:pt x="9728" y="7221"/>
                    <a:pt x="9818" y="7283"/>
                    <a:pt x="9917" y="7283"/>
                  </a:cubicBezTo>
                  <a:cubicBezTo>
                    <a:pt x="9964" y="7283"/>
                    <a:pt x="10013" y="7269"/>
                    <a:pt x="10061" y="7240"/>
                  </a:cubicBezTo>
                  <a:cubicBezTo>
                    <a:pt x="10122" y="7240"/>
                    <a:pt x="10122" y="7209"/>
                    <a:pt x="10153" y="7209"/>
                  </a:cubicBezTo>
                  <a:cubicBezTo>
                    <a:pt x="10304" y="7088"/>
                    <a:pt x="10335" y="6875"/>
                    <a:pt x="10213" y="6723"/>
                  </a:cubicBezTo>
                  <a:lnTo>
                    <a:pt x="9849" y="6176"/>
                  </a:lnTo>
                  <a:lnTo>
                    <a:pt x="11095" y="6419"/>
                  </a:lnTo>
                  <a:cubicBezTo>
                    <a:pt x="11186" y="6419"/>
                    <a:pt x="11216" y="6419"/>
                    <a:pt x="11277" y="6358"/>
                  </a:cubicBezTo>
                  <a:cubicBezTo>
                    <a:pt x="11399" y="6328"/>
                    <a:pt x="11490" y="6206"/>
                    <a:pt x="11520" y="6115"/>
                  </a:cubicBezTo>
                  <a:cubicBezTo>
                    <a:pt x="11551" y="5902"/>
                    <a:pt x="11399" y="5720"/>
                    <a:pt x="11216" y="5720"/>
                  </a:cubicBezTo>
                  <a:lnTo>
                    <a:pt x="9909" y="5538"/>
                  </a:lnTo>
                  <a:lnTo>
                    <a:pt x="10456" y="5142"/>
                  </a:lnTo>
                  <a:cubicBezTo>
                    <a:pt x="10608" y="5021"/>
                    <a:pt x="10639" y="4808"/>
                    <a:pt x="10517" y="4656"/>
                  </a:cubicBezTo>
                  <a:cubicBezTo>
                    <a:pt x="10464" y="4568"/>
                    <a:pt x="10359" y="4520"/>
                    <a:pt x="10251" y="4520"/>
                  </a:cubicBezTo>
                  <a:cubicBezTo>
                    <a:pt x="10174" y="4520"/>
                    <a:pt x="10094" y="4545"/>
                    <a:pt x="10031" y="4595"/>
                  </a:cubicBezTo>
                  <a:lnTo>
                    <a:pt x="8937" y="5416"/>
                  </a:lnTo>
                  <a:lnTo>
                    <a:pt x="7782" y="5264"/>
                  </a:lnTo>
                  <a:lnTo>
                    <a:pt x="8785" y="4535"/>
                  </a:lnTo>
                  <a:cubicBezTo>
                    <a:pt x="8906" y="4474"/>
                    <a:pt x="8967" y="4261"/>
                    <a:pt x="8906" y="4109"/>
                  </a:cubicBezTo>
                  <a:cubicBezTo>
                    <a:pt x="8845" y="3957"/>
                    <a:pt x="8694" y="3896"/>
                    <a:pt x="8542" y="3866"/>
                  </a:cubicBezTo>
                  <a:lnTo>
                    <a:pt x="7417" y="3866"/>
                  </a:lnTo>
                  <a:lnTo>
                    <a:pt x="7994" y="3136"/>
                  </a:lnTo>
                  <a:lnTo>
                    <a:pt x="9362" y="2984"/>
                  </a:lnTo>
                  <a:cubicBezTo>
                    <a:pt x="9393" y="2984"/>
                    <a:pt x="9423" y="2984"/>
                    <a:pt x="9423" y="2954"/>
                  </a:cubicBezTo>
                  <a:cubicBezTo>
                    <a:pt x="9575" y="2863"/>
                    <a:pt x="9666" y="2711"/>
                    <a:pt x="9666" y="2559"/>
                  </a:cubicBezTo>
                  <a:cubicBezTo>
                    <a:pt x="9611" y="2392"/>
                    <a:pt x="9479" y="2251"/>
                    <a:pt x="9294" y="2251"/>
                  </a:cubicBezTo>
                  <a:cubicBezTo>
                    <a:pt x="9277" y="2251"/>
                    <a:pt x="9259" y="2252"/>
                    <a:pt x="9241" y="2255"/>
                  </a:cubicBezTo>
                  <a:lnTo>
                    <a:pt x="8602" y="2346"/>
                  </a:lnTo>
                  <a:lnTo>
                    <a:pt x="8602" y="2346"/>
                  </a:lnTo>
                  <a:lnTo>
                    <a:pt x="9393" y="1313"/>
                  </a:lnTo>
                  <a:cubicBezTo>
                    <a:pt x="9514" y="1161"/>
                    <a:pt x="9453" y="917"/>
                    <a:pt x="9301" y="826"/>
                  </a:cubicBezTo>
                  <a:cubicBezTo>
                    <a:pt x="9238" y="776"/>
                    <a:pt x="9164" y="751"/>
                    <a:pt x="9090" y="751"/>
                  </a:cubicBezTo>
                  <a:cubicBezTo>
                    <a:pt x="8988" y="751"/>
                    <a:pt x="8886" y="799"/>
                    <a:pt x="8815" y="887"/>
                  </a:cubicBezTo>
                  <a:lnTo>
                    <a:pt x="8055" y="1860"/>
                  </a:lnTo>
                  <a:lnTo>
                    <a:pt x="7994" y="1191"/>
                  </a:lnTo>
                  <a:cubicBezTo>
                    <a:pt x="7939" y="1024"/>
                    <a:pt x="7807" y="883"/>
                    <a:pt x="7623" y="883"/>
                  </a:cubicBezTo>
                  <a:cubicBezTo>
                    <a:pt x="7605" y="883"/>
                    <a:pt x="7587" y="884"/>
                    <a:pt x="7569" y="887"/>
                  </a:cubicBezTo>
                  <a:cubicBezTo>
                    <a:pt x="7387" y="948"/>
                    <a:pt x="7235" y="1100"/>
                    <a:pt x="7265" y="1313"/>
                  </a:cubicBezTo>
                  <a:lnTo>
                    <a:pt x="7417" y="2680"/>
                  </a:lnTo>
                  <a:lnTo>
                    <a:pt x="6839" y="3410"/>
                  </a:lnTo>
                  <a:lnTo>
                    <a:pt x="6535" y="2316"/>
                  </a:lnTo>
                  <a:cubicBezTo>
                    <a:pt x="6505" y="2164"/>
                    <a:pt x="6383" y="2073"/>
                    <a:pt x="6231" y="2042"/>
                  </a:cubicBezTo>
                  <a:cubicBezTo>
                    <a:pt x="6206" y="2037"/>
                    <a:pt x="6182" y="2035"/>
                    <a:pt x="6158" y="2035"/>
                  </a:cubicBezTo>
                  <a:cubicBezTo>
                    <a:pt x="6041" y="2035"/>
                    <a:pt x="5948" y="2098"/>
                    <a:pt x="5897" y="2225"/>
                  </a:cubicBezTo>
                  <a:lnTo>
                    <a:pt x="5320" y="3167"/>
                  </a:lnTo>
                  <a:lnTo>
                    <a:pt x="4985" y="2316"/>
                  </a:lnTo>
                  <a:lnTo>
                    <a:pt x="5502" y="1039"/>
                  </a:lnTo>
                  <a:cubicBezTo>
                    <a:pt x="5593" y="857"/>
                    <a:pt x="5502" y="674"/>
                    <a:pt x="5320" y="583"/>
                  </a:cubicBezTo>
                  <a:cubicBezTo>
                    <a:pt x="5275" y="568"/>
                    <a:pt x="5231" y="561"/>
                    <a:pt x="5188" y="561"/>
                  </a:cubicBezTo>
                  <a:cubicBezTo>
                    <a:pt x="5054" y="561"/>
                    <a:pt x="4933" y="635"/>
                    <a:pt x="4864" y="796"/>
                  </a:cubicBezTo>
                  <a:lnTo>
                    <a:pt x="4590" y="1404"/>
                  </a:lnTo>
                  <a:lnTo>
                    <a:pt x="4104" y="218"/>
                  </a:lnTo>
                  <a:cubicBezTo>
                    <a:pt x="4059" y="85"/>
                    <a:pt x="3933" y="0"/>
                    <a:pt x="37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84" name="Google Shape;684;p11"/>
            <p:cNvSpPr/>
            <p:nvPr/>
          </p:nvSpPr>
          <p:spPr>
            <a:xfrm>
              <a:off x="781342" y="551619"/>
              <a:ext cx="787195" cy="736199"/>
            </a:xfrm>
            <a:custGeom>
              <a:avLst/>
              <a:gdLst/>
              <a:ahLst/>
              <a:cxnLst/>
              <a:rect l="l" t="t" r="r" b="b"/>
              <a:pathLst>
                <a:path w="24621" h="23026" extrusionOk="0">
                  <a:moveTo>
                    <a:pt x="12918" y="7166"/>
                  </a:moveTo>
                  <a:lnTo>
                    <a:pt x="13374" y="8868"/>
                  </a:lnTo>
                  <a:lnTo>
                    <a:pt x="12554" y="9932"/>
                  </a:lnTo>
                  <a:lnTo>
                    <a:pt x="12007" y="8686"/>
                  </a:lnTo>
                  <a:lnTo>
                    <a:pt x="12918" y="7166"/>
                  </a:lnTo>
                  <a:close/>
                  <a:moveTo>
                    <a:pt x="9271" y="8899"/>
                  </a:moveTo>
                  <a:lnTo>
                    <a:pt x="10578" y="9263"/>
                  </a:lnTo>
                  <a:lnTo>
                    <a:pt x="11095" y="10510"/>
                  </a:lnTo>
                  <a:lnTo>
                    <a:pt x="10456" y="10418"/>
                  </a:lnTo>
                  <a:lnTo>
                    <a:pt x="9271" y="8899"/>
                  </a:lnTo>
                  <a:close/>
                  <a:moveTo>
                    <a:pt x="15928" y="9811"/>
                  </a:moveTo>
                  <a:lnTo>
                    <a:pt x="14408" y="10966"/>
                  </a:lnTo>
                  <a:lnTo>
                    <a:pt x="13769" y="10874"/>
                  </a:lnTo>
                  <a:lnTo>
                    <a:pt x="14590" y="9811"/>
                  </a:lnTo>
                  <a:close/>
                  <a:moveTo>
                    <a:pt x="10213" y="11999"/>
                  </a:moveTo>
                  <a:lnTo>
                    <a:pt x="10882" y="12060"/>
                  </a:lnTo>
                  <a:lnTo>
                    <a:pt x="10031" y="13124"/>
                  </a:lnTo>
                  <a:lnTo>
                    <a:pt x="8693" y="13124"/>
                  </a:lnTo>
                  <a:lnTo>
                    <a:pt x="10213" y="11999"/>
                  </a:lnTo>
                  <a:close/>
                  <a:moveTo>
                    <a:pt x="13496" y="12455"/>
                  </a:moveTo>
                  <a:lnTo>
                    <a:pt x="14134" y="12516"/>
                  </a:lnTo>
                  <a:lnTo>
                    <a:pt x="15320" y="14036"/>
                  </a:lnTo>
                  <a:lnTo>
                    <a:pt x="14013" y="13701"/>
                  </a:lnTo>
                  <a:lnTo>
                    <a:pt x="13496" y="12455"/>
                  </a:lnTo>
                  <a:close/>
                  <a:moveTo>
                    <a:pt x="12098" y="13002"/>
                  </a:moveTo>
                  <a:lnTo>
                    <a:pt x="12614" y="14279"/>
                  </a:lnTo>
                  <a:lnTo>
                    <a:pt x="11703" y="15798"/>
                  </a:lnTo>
                  <a:lnTo>
                    <a:pt x="11247" y="14066"/>
                  </a:lnTo>
                  <a:lnTo>
                    <a:pt x="12098" y="13002"/>
                  </a:lnTo>
                  <a:close/>
                  <a:moveTo>
                    <a:pt x="7916" y="0"/>
                  </a:moveTo>
                  <a:cubicBezTo>
                    <a:pt x="7821" y="0"/>
                    <a:pt x="7723" y="17"/>
                    <a:pt x="7630" y="54"/>
                  </a:cubicBezTo>
                  <a:cubicBezTo>
                    <a:pt x="7265" y="206"/>
                    <a:pt x="7082" y="661"/>
                    <a:pt x="7234" y="1057"/>
                  </a:cubicBezTo>
                  <a:lnTo>
                    <a:pt x="8237" y="3640"/>
                  </a:lnTo>
                  <a:lnTo>
                    <a:pt x="6961" y="3063"/>
                  </a:lnTo>
                  <a:cubicBezTo>
                    <a:pt x="6861" y="3024"/>
                    <a:pt x="6757" y="3005"/>
                    <a:pt x="6654" y="3005"/>
                  </a:cubicBezTo>
                  <a:cubicBezTo>
                    <a:pt x="6352" y="3005"/>
                    <a:pt x="6064" y="3170"/>
                    <a:pt x="5927" y="3488"/>
                  </a:cubicBezTo>
                  <a:cubicBezTo>
                    <a:pt x="5775" y="3853"/>
                    <a:pt x="5927" y="4309"/>
                    <a:pt x="6353" y="4491"/>
                  </a:cubicBezTo>
                  <a:lnTo>
                    <a:pt x="9089" y="5646"/>
                  </a:lnTo>
                  <a:lnTo>
                    <a:pt x="9848" y="7501"/>
                  </a:lnTo>
                  <a:lnTo>
                    <a:pt x="7538" y="6862"/>
                  </a:lnTo>
                  <a:cubicBezTo>
                    <a:pt x="7471" y="6842"/>
                    <a:pt x="7401" y="6832"/>
                    <a:pt x="7330" y="6832"/>
                  </a:cubicBezTo>
                  <a:cubicBezTo>
                    <a:pt x="7082" y="6832"/>
                    <a:pt x="6829" y="6953"/>
                    <a:pt x="6687" y="7166"/>
                  </a:cubicBezTo>
                  <a:cubicBezTo>
                    <a:pt x="6505" y="7440"/>
                    <a:pt x="6505" y="7804"/>
                    <a:pt x="6718" y="8078"/>
                  </a:cubicBezTo>
                  <a:lnTo>
                    <a:pt x="8268" y="10175"/>
                  </a:lnTo>
                  <a:lnTo>
                    <a:pt x="5836" y="9811"/>
                  </a:lnTo>
                  <a:lnTo>
                    <a:pt x="4073" y="7440"/>
                  </a:lnTo>
                  <a:cubicBezTo>
                    <a:pt x="3914" y="7227"/>
                    <a:pt x="3682" y="7118"/>
                    <a:pt x="3456" y="7118"/>
                  </a:cubicBezTo>
                  <a:cubicBezTo>
                    <a:pt x="3295" y="7118"/>
                    <a:pt x="3136" y="7174"/>
                    <a:pt x="3009" y="7288"/>
                  </a:cubicBezTo>
                  <a:cubicBezTo>
                    <a:pt x="2675" y="7531"/>
                    <a:pt x="2584" y="8048"/>
                    <a:pt x="2857" y="8352"/>
                  </a:cubicBezTo>
                  <a:lnTo>
                    <a:pt x="3678" y="9476"/>
                  </a:lnTo>
                  <a:lnTo>
                    <a:pt x="942" y="9111"/>
                  </a:lnTo>
                  <a:cubicBezTo>
                    <a:pt x="895" y="9100"/>
                    <a:pt x="847" y="9095"/>
                    <a:pt x="800" y="9095"/>
                  </a:cubicBezTo>
                  <a:cubicBezTo>
                    <a:pt x="457" y="9095"/>
                    <a:pt x="145" y="9375"/>
                    <a:pt x="91" y="9750"/>
                  </a:cubicBezTo>
                  <a:cubicBezTo>
                    <a:pt x="0" y="10175"/>
                    <a:pt x="304" y="10540"/>
                    <a:pt x="730" y="10631"/>
                  </a:cubicBezTo>
                  <a:lnTo>
                    <a:pt x="3465" y="10996"/>
                  </a:lnTo>
                  <a:lnTo>
                    <a:pt x="2310" y="11847"/>
                  </a:lnTo>
                  <a:cubicBezTo>
                    <a:pt x="1976" y="12090"/>
                    <a:pt x="1915" y="12607"/>
                    <a:pt x="2158" y="12911"/>
                  </a:cubicBezTo>
                  <a:cubicBezTo>
                    <a:pt x="2324" y="13119"/>
                    <a:pt x="2547" y="13213"/>
                    <a:pt x="2769" y="13213"/>
                  </a:cubicBezTo>
                  <a:cubicBezTo>
                    <a:pt x="2872" y="13213"/>
                    <a:pt x="2974" y="13193"/>
                    <a:pt x="3070" y="13154"/>
                  </a:cubicBezTo>
                  <a:cubicBezTo>
                    <a:pt x="3161" y="13124"/>
                    <a:pt x="3192" y="13093"/>
                    <a:pt x="3283" y="13063"/>
                  </a:cubicBezTo>
                  <a:lnTo>
                    <a:pt x="5623" y="11270"/>
                  </a:lnTo>
                  <a:lnTo>
                    <a:pt x="8055" y="11604"/>
                  </a:lnTo>
                  <a:lnTo>
                    <a:pt x="5958" y="13154"/>
                  </a:lnTo>
                  <a:cubicBezTo>
                    <a:pt x="5715" y="13367"/>
                    <a:pt x="5593" y="13701"/>
                    <a:pt x="5715" y="14036"/>
                  </a:cubicBezTo>
                  <a:cubicBezTo>
                    <a:pt x="5806" y="14340"/>
                    <a:pt x="6079" y="14583"/>
                    <a:pt x="6414" y="14583"/>
                  </a:cubicBezTo>
                  <a:lnTo>
                    <a:pt x="8845" y="14613"/>
                  </a:lnTo>
                  <a:lnTo>
                    <a:pt x="7630" y="16163"/>
                  </a:lnTo>
                  <a:lnTo>
                    <a:pt x="4712" y="16558"/>
                  </a:lnTo>
                  <a:cubicBezTo>
                    <a:pt x="4286" y="16589"/>
                    <a:pt x="3982" y="17014"/>
                    <a:pt x="4043" y="17409"/>
                  </a:cubicBezTo>
                  <a:cubicBezTo>
                    <a:pt x="4072" y="17815"/>
                    <a:pt x="4460" y="18111"/>
                    <a:pt x="4839" y="18111"/>
                  </a:cubicBezTo>
                  <a:cubicBezTo>
                    <a:pt x="4857" y="18111"/>
                    <a:pt x="4876" y="18110"/>
                    <a:pt x="4894" y="18109"/>
                  </a:cubicBezTo>
                  <a:lnTo>
                    <a:pt x="6323" y="17896"/>
                  </a:lnTo>
                  <a:lnTo>
                    <a:pt x="6323" y="17896"/>
                  </a:lnTo>
                  <a:lnTo>
                    <a:pt x="4590" y="20084"/>
                  </a:lnTo>
                  <a:cubicBezTo>
                    <a:pt x="4347" y="20419"/>
                    <a:pt x="4408" y="20905"/>
                    <a:pt x="4742" y="21179"/>
                  </a:cubicBezTo>
                  <a:cubicBezTo>
                    <a:pt x="4896" y="21294"/>
                    <a:pt x="5075" y="21336"/>
                    <a:pt x="5239" y="21336"/>
                  </a:cubicBezTo>
                  <a:cubicBezTo>
                    <a:pt x="5334" y="21336"/>
                    <a:pt x="5424" y="21322"/>
                    <a:pt x="5502" y="21300"/>
                  </a:cubicBezTo>
                  <a:cubicBezTo>
                    <a:pt x="5623" y="21270"/>
                    <a:pt x="5745" y="21179"/>
                    <a:pt x="5806" y="21057"/>
                  </a:cubicBezTo>
                  <a:lnTo>
                    <a:pt x="7538" y="18868"/>
                  </a:lnTo>
                  <a:lnTo>
                    <a:pt x="7721" y="20267"/>
                  </a:lnTo>
                  <a:cubicBezTo>
                    <a:pt x="7750" y="20673"/>
                    <a:pt x="8138" y="20968"/>
                    <a:pt x="8543" y="20968"/>
                  </a:cubicBezTo>
                  <a:cubicBezTo>
                    <a:pt x="8563" y="20968"/>
                    <a:pt x="8583" y="20967"/>
                    <a:pt x="8602" y="20966"/>
                  </a:cubicBezTo>
                  <a:cubicBezTo>
                    <a:pt x="8663" y="20966"/>
                    <a:pt x="8754" y="20905"/>
                    <a:pt x="8785" y="20905"/>
                  </a:cubicBezTo>
                  <a:cubicBezTo>
                    <a:pt x="9089" y="20814"/>
                    <a:pt x="9301" y="20449"/>
                    <a:pt x="9271" y="20115"/>
                  </a:cubicBezTo>
                  <a:lnTo>
                    <a:pt x="8906" y="17197"/>
                  </a:lnTo>
                  <a:lnTo>
                    <a:pt x="10122" y="15647"/>
                  </a:lnTo>
                  <a:lnTo>
                    <a:pt x="10730" y="17957"/>
                  </a:lnTo>
                  <a:cubicBezTo>
                    <a:pt x="10791" y="18261"/>
                    <a:pt x="11064" y="18473"/>
                    <a:pt x="11368" y="18534"/>
                  </a:cubicBezTo>
                  <a:cubicBezTo>
                    <a:pt x="11394" y="18537"/>
                    <a:pt x="11420" y="18538"/>
                    <a:pt x="11445" y="18538"/>
                  </a:cubicBezTo>
                  <a:cubicBezTo>
                    <a:pt x="11722" y="18538"/>
                    <a:pt x="11989" y="18389"/>
                    <a:pt x="12128" y="18139"/>
                  </a:cubicBezTo>
                  <a:lnTo>
                    <a:pt x="13374" y="16042"/>
                  </a:lnTo>
                  <a:lnTo>
                    <a:pt x="14134" y="17926"/>
                  </a:lnTo>
                  <a:lnTo>
                    <a:pt x="13010" y="20662"/>
                  </a:lnTo>
                  <a:cubicBezTo>
                    <a:pt x="12858" y="21027"/>
                    <a:pt x="13010" y="21482"/>
                    <a:pt x="13405" y="21665"/>
                  </a:cubicBezTo>
                  <a:cubicBezTo>
                    <a:pt x="13506" y="21704"/>
                    <a:pt x="13611" y="21723"/>
                    <a:pt x="13715" y="21723"/>
                  </a:cubicBezTo>
                  <a:cubicBezTo>
                    <a:pt x="14016" y="21723"/>
                    <a:pt x="14303" y="21563"/>
                    <a:pt x="14438" y="21270"/>
                  </a:cubicBezTo>
                  <a:lnTo>
                    <a:pt x="14985" y="19963"/>
                  </a:lnTo>
                  <a:lnTo>
                    <a:pt x="15988" y="22546"/>
                  </a:lnTo>
                  <a:cubicBezTo>
                    <a:pt x="16104" y="22848"/>
                    <a:pt x="16397" y="23025"/>
                    <a:pt x="16704" y="23025"/>
                  </a:cubicBezTo>
                  <a:cubicBezTo>
                    <a:pt x="16800" y="23025"/>
                    <a:pt x="16898" y="23008"/>
                    <a:pt x="16991" y="22972"/>
                  </a:cubicBezTo>
                  <a:cubicBezTo>
                    <a:pt x="17356" y="22820"/>
                    <a:pt x="17569" y="22364"/>
                    <a:pt x="17417" y="21969"/>
                  </a:cubicBezTo>
                  <a:lnTo>
                    <a:pt x="16383" y="19385"/>
                  </a:lnTo>
                  <a:lnTo>
                    <a:pt x="17660" y="19932"/>
                  </a:lnTo>
                  <a:cubicBezTo>
                    <a:pt x="17766" y="19963"/>
                    <a:pt x="17873" y="19978"/>
                    <a:pt x="17975" y="19978"/>
                  </a:cubicBezTo>
                  <a:cubicBezTo>
                    <a:pt x="18078" y="19978"/>
                    <a:pt x="18177" y="19963"/>
                    <a:pt x="18268" y="19932"/>
                  </a:cubicBezTo>
                  <a:cubicBezTo>
                    <a:pt x="18481" y="19841"/>
                    <a:pt x="18633" y="19689"/>
                    <a:pt x="18694" y="19507"/>
                  </a:cubicBezTo>
                  <a:cubicBezTo>
                    <a:pt x="18846" y="19142"/>
                    <a:pt x="18694" y="18686"/>
                    <a:pt x="18268" y="18473"/>
                  </a:cubicBezTo>
                  <a:lnTo>
                    <a:pt x="15532" y="17349"/>
                  </a:lnTo>
                  <a:lnTo>
                    <a:pt x="14773" y="15495"/>
                  </a:lnTo>
                  <a:lnTo>
                    <a:pt x="17113" y="16133"/>
                  </a:lnTo>
                  <a:cubicBezTo>
                    <a:pt x="17176" y="16145"/>
                    <a:pt x="17244" y="16153"/>
                    <a:pt x="17313" y="16153"/>
                  </a:cubicBezTo>
                  <a:cubicBezTo>
                    <a:pt x="17411" y="16153"/>
                    <a:pt x="17510" y="16138"/>
                    <a:pt x="17599" y="16102"/>
                  </a:cubicBezTo>
                  <a:cubicBezTo>
                    <a:pt x="17751" y="16042"/>
                    <a:pt x="17873" y="15950"/>
                    <a:pt x="17934" y="15829"/>
                  </a:cubicBezTo>
                  <a:cubicBezTo>
                    <a:pt x="18116" y="15555"/>
                    <a:pt x="18116" y="15191"/>
                    <a:pt x="17903" y="14917"/>
                  </a:cubicBezTo>
                  <a:lnTo>
                    <a:pt x="16353" y="12820"/>
                  </a:lnTo>
                  <a:lnTo>
                    <a:pt x="18785" y="13154"/>
                  </a:lnTo>
                  <a:lnTo>
                    <a:pt x="20548" y="15525"/>
                  </a:lnTo>
                  <a:cubicBezTo>
                    <a:pt x="20724" y="15745"/>
                    <a:pt x="20963" y="15837"/>
                    <a:pt x="21197" y="15837"/>
                  </a:cubicBezTo>
                  <a:cubicBezTo>
                    <a:pt x="21287" y="15837"/>
                    <a:pt x="21375" y="15824"/>
                    <a:pt x="21460" y="15798"/>
                  </a:cubicBezTo>
                  <a:cubicBezTo>
                    <a:pt x="21551" y="15738"/>
                    <a:pt x="21581" y="15707"/>
                    <a:pt x="21672" y="15677"/>
                  </a:cubicBezTo>
                  <a:cubicBezTo>
                    <a:pt x="22007" y="15403"/>
                    <a:pt x="22067" y="14917"/>
                    <a:pt x="21824" y="14613"/>
                  </a:cubicBezTo>
                  <a:lnTo>
                    <a:pt x="20973" y="13458"/>
                  </a:lnTo>
                  <a:lnTo>
                    <a:pt x="23709" y="13853"/>
                  </a:lnTo>
                  <a:cubicBezTo>
                    <a:pt x="23753" y="13862"/>
                    <a:pt x="23795" y="13866"/>
                    <a:pt x="23835" y="13866"/>
                  </a:cubicBezTo>
                  <a:cubicBezTo>
                    <a:pt x="23932" y="13866"/>
                    <a:pt x="24018" y="13844"/>
                    <a:pt x="24104" y="13823"/>
                  </a:cubicBezTo>
                  <a:cubicBezTo>
                    <a:pt x="24347" y="13701"/>
                    <a:pt x="24499" y="13458"/>
                    <a:pt x="24590" y="13215"/>
                  </a:cubicBezTo>
                  <a:cubicBezTo>
                    <a:pt x="24621" y="12759"/>
                    <a:pt x="24317" y="12364"/>
                    <a:pt x="23891" y="12333"/>
                  </a:cubicBezTo>
                  <a:lnTo>
                    <a:pt x="21156" y="11938"/>
                  </a:lnTo>
                  <a:lnTo>
                    <a:pt x="22311" y="11118"/>
                  </a:lnTo>
                  <a:cubicBezTo>
                    <a:pt x="22645" y="10844"/>
                    <a:pt x="22736" y="10358"/>
                    <a:pt x="22463" y="10054"/>
                  </a:cubicBezTo>
                  <a:cubicBezTo>
                    <a:pt x="22299" y="9854"/>
                    <a:pt x="22059" y="9741"/>
                    <a:pt x="21828" y="9741"/>
                  </a:cubicBezTo>
                  <a:cubicBezTo>
                    <a:pt x="21673" y="9741"/>
                    <a:pt x="21521" y="9792"/>
                    <a:pt x="21399" y="9902"/>
                  </a:cubicBezTo>
                  <a:lnTo>
                    <a:pt x="19028" y="11695"/>
                  </a:lnTo>
                  <a:lnTo>
                    <a:pt x="16596" y="11330"/>
                  </a:lnTo>
                  <a:lnTo>
                    <a:pt x="18694" y="9780"/>
                  </a:lnTo>
                  <a:cubicBezTo>
                    <a:pt x="18967" y="9598"/>
                    <a:pt x="19089" y="9263"/>
                    <a:pt x="18967" y="8899"/>
                  </a:cubicBezTo>
                  <a:cubicBezTo>
                    <a:pt x="18846" y="8595"/>
                    <a:pt x="18572" y="8382"/>
                    <a:pt x="18238" y="8382"/>
                  </a:cubicBezTo>
                  <a:lnTo>
                    <a:pt x="15806" y="8352"/>
                  </a:lnTo>
                  <a:lnTo>
                    <a:pt x="17022" y="6771"/>
                  </a:lnTo>
                  <a:lnTo>
                    <a:pt x="19940" y="6406"/>
                  </a:lnTo>
                  <a:cubicBezTo>
                    <a:pt x="20031" y="6406"/>
                    <a:pt x="20092" y="6376"/>
                    <a:pt x="20153" y="6376"/>
                  </a:cubicBezTo>
                  <a:cubicBezTo>
                    <a:pt x="20457" y="6254"/>
                    <a:pt x="20669" y="5920"/>
                    <a:pt x="20639" y="5555"/>
                  </a:cubicBezTo>
                  <a:cubicBezTo>
                    <a:pt x="20610" y="5178"/>
                    <a:pt x="20221" y="4884"/>
                    <a:pt x="19816" y="4884"/>
                  </a:cubicBezTo>
                  <a:cubicBezTo>
                    <a:pt x="19797" y="4884"/>
                    <a:pt x="19777" y="4885"/>
                    <a:pt x="19757" y="4886"/>
                  </a:cubicBezTo>
                  <a:lnTo>
                    <a:pt x="18359" y="5069"/>
                  </a:lnTo>
                  <a:lnTo>
                    <a:pt x="20061" y="2880"/>
                  </a:lnTo>
                  <a:cubicBezTo>
                    <a:pt x="20335" y="2516"/>
                    <a:pt x="20244" y="2029"/>
                    <a:pt x="19909" y="1756"/>
                  </a:cubicBezTo>
                  <a:cubicBezTo>
                    <a:pt x="19773" y="1656"/>
                    <a:pt x="19606" y="1608"/>
                    <a:pt x="19440" y="1608"/>
                  </a:cubicBezTo>
                  <a:cubicBezTo>
                    <a:pt x="19199" y="1608"/>
                    <a:pt x="18959" y="1710"/>
                    <a:pt x="18815" y="1908"/>
                  </a:cubicBezTo>
                  <a:lnTo>
                    <a:pt x="17083" y="4127"/>
                  </a:lnTo>
                  <a:lnTo>
                    <a:pt x="16900" y="2728"/>
                  </a:lnTo>
                  <a:cubicBezTo>
                    <a:pt x="16871" y="2322"/>
                    <a:pt x="16483" y="2027"/>
                    <a:pt x="16078" y="2027"/>
                  </a:cubicBezTo>
                  <a:cubicBezTo>
                    <a:pt x="16058" y="2027"/>
                    <a:pt x="16038" y="2028"/>
                    <a:pt x="16019" y="2029"/>
                  </a:cubicBezTo>
                  <a:cubicBezTo>
                    <a:pt x="15624" y="2060"/>
                    <a:pt x="15320" y="2485"/>
                    <a:pt x="15350" y="2911"/>
                  </a:cubicBezTo>
                  <a:lnTo>
                    <a:pt x="15715" y="5829"/>
                  </a:lnTo>
                  <a:lnTo>
                    <a:pt x="14499" y="7379"/>
                  </a:lnTo>
                  <a:lnTo>
                    <a:pt x="13921" y="5069"/>
                  </a:lnTo>
                  <a:cubicBezTo>
                    <a:pt x="13830" y="4765"/>
                    <a:pt x="13557" y="4552"/>
                    <a:pt x="13253" y="4491"/>
                  </a:cubicBezTo>
                  <a:cubicBezTo>
                    <a:pt x="13227" y="4489"/>
                    <a:pt x="13201" y="4488"/>
                    <a:pt x="13176" y="4488"/>
                  </a:cubicBezTo>
                  <a:cubicBezTo>
                    <a:pt x="12898" y="4488"/>
                    <a:pt x="12632" y="4636"/>
                    <a:pt x="12493" y="4886"/>
                  </a:cubicBezTo>
                  <a:lnTo>
                    <a:pt x="11247" y="6984"/>
                  </a:lnTo>
                  <a:lnTo>
                    <a:pt x="10487" y="5099"/>
                  </a:lnTo>
                  <a:lnTo>
                    <a:pt x="11642" y="2364"/>
                  </a:lnTo>
                  <a:cubicBezTo>
                    <a:pt x="11794" y="1999"/>
                    <a:pt x="11642" y="1543"/>
                    <a:pt x="11216" y="1361"/>
                  </a:cubicBezTo>
                  <a:cubicBezTo>
                    <a:pt x="11115" y="1322"/>
                    <a:pt x="11009" y="1303"/>
                    <a:pt x="10906" y="1303"/>
                  </a:cubicBezTo>
                  <a:cubicBezTo>
                    <a:pt x="10605" y="1303"/>
                    <a:pt x="10318" y="1462"/>
                    <a:pt x="10183" y="1756"/>
                  </a:cubicBezTo>
                  <a:lnTo>
                    <a:pt x="9636" y="3063"/>
                  </a:lnTo>
                  <a:lnTo>
                    <a:pt x="8633" y="479"/>
                  </a:lnTo>
                  <a:cubicBezTo>
                    <a:pt x="8517" y="178"/>
                    <a:pt x="8224" y="0"/>
                    <a:pt x="79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85" name="Google Shape;685;p11"/>
            <p:cNvSpPr/>
            <p:nvPr/>
          </p:nvSpPr>
          <p:spPr>
            <a:xfrm>
              <a:off x="3921297" y="-2"/>
              <a:ext cx="1095282" cy="1023120"/>
            </a:xfrm>
            <a:custGeom>
              <a:avLst/>
              <a:gdLst/>
              <a:ahLst/>
              <a:cxnLst/>
              <a:rect l="l" t="t" r="r" b="b"/>
              <a:pathLst>
                <a:path w="34257" h="32000" extrusionOk="0">
                  <a:moveTo>
                    <a:pt x="17995" y="10012"/>
                  </a:moveTo>
                  <a:lnTo>
                    <a:pt x="18633" y="12383"/>
                  </a:lnTo>
                  <a:lnTo>
                    <a:pt x="17448" y="13841"/>
                  </a:lnTo>
                  <a:lnTo>
                    <a:pt x="16718" y="12109"/>
                  </a:lnTo>
                  <a:lnTo>
                    <a:pt x="17995" y="10012"/>
                  </a:lnTo>
                  <a:close/>
                  <a:moveTo>
                    <a:pt x="12919" y="12443"/>
                  </a:moveTo>
                  <a:lnTo>
                    <a:pt x="14712" y="12930"/>
                  </a:lnTo>
                  <a:lnTo>
                    <a:pt x="15442" y="14693"/>
                  </a:lnTo>
                  <a:lnTo>
                    <a:pt x="14530" y="14571"/>
                  </a:lnTo>
                  <a:lnTo>
                    <a:pt x="12919" y="12443"/>
                  </a:lnTo>
                  <a:close/>
                  <a:moveTo>
                    <a:pt x="22159" y="13750"/>
                  </a:moveTo>
                  <a:lnTo>
                    <a:pt x="20031" y="15331"/>
                  </a:lnTo>
                  <a:lnTo>
                    <a:pt x="19120" y="15209"/>
                  </a:lnTo>
                  <a:lnTo>
                    <a:pt x="20305" y="13750"/>
                  </a:lnTo>
                  <a:close/>
                  <a:moveTo>
                    <a:pt x="14256" y="16699"/>
                  </a:moveTo>
                  <a:lnTo>
                    <a:pt x="15168" y="16820"/>
                  </a:lnTo>
                  <a:lnTo>
                    <a:pt x="13983" y="18310"/>
                  </a:lnTo>
                  <a:lnTo>
                    <a:pt x="12129" y="18310"/>
                  </a:lnTo>
                  <a:lnTo>
                    <a:pt x="14256" y="16699"/>
                  </a:lnTo>
                  <a:close/>
                  <a:moveTo>
                    <a:pt x="18816" y="17337"/>
                  </a:moveTo>
                  <a:lnTo>
                    <a:pt x="19728" y="17459"/>
                  </a:lnTo>
                  <a:lnTo>
                    <a:pt x="21339" y="19586"/>
                  </a:lnTo>
                  <a:lnTo>
                    <a:pt x="19545" y="19100"/>
                  </a:lnTo>
                  <a:lnTo>
                    <a:pt x="18816" y="17337"/>
                  </a:lnTo>
                  <a:close/>
                  <a:moveTo>
                    <a:pt x="16840" y="18158"/>
                  </a:moveTo>
                  <a:lnTo>
                    <a:pt x="17569" y="19890"/>
                  </a:lnTo>
                  <a:lnTo>
                    <a:pt x="16323" y="22018"/>
                  </a:lnTo>
                  <a:lnTo>
                    <a:pt x="15655" y="19677"/>
                  </a:lnTo>
                  <a:lnTo>
                    <a:pt x="16840" y="18158"/>
                  </a:lnTo>
                  <a:close/>
                  <a:moveTo>
                    <a:pt x="11083" y="0"/>
                  </a:moveTo>
                  <a:cubicBezTo>
                    <a:pt x="10955" y="0"/>
                    <a:pt x="10826" y="23"/>
                    <a:pt x="10700" y="72"/>
                  </a:cubicBezTo>
                  <a:cubicBezTo>
                    <a:pt x="10153" y="285"/>
                    <a:pt x="9879" y="893"/>
                    <a:pt x="10062" y="1470"/>
                  </a:cubicBezTo>
                  <a:lnTo>
                    <a:pt x="11521" y="5027"/>
                  </a:lnTo>
                  <a:lnTo>
                    <a:pt x="9697" y="4267"/>
                  </a:lnTo>
                  <a:cubicBezTo>
                    <a:pt x="9577" y="4217"/>
                    <a:pt x="9449" y="4194"/>
                    <a:pt x="9320" y="4194"/>
                  </a:cubicBezTo>
                  <a:cubicBezTo>
                    <a:pt x="8894" y="4194"/>
                    <a:pt x="8462" y="4448"/>
                    <a:pt x="8299" y="4844"/>
                  </a:cubicBezTo>
                  <a:cubicBezTo>
                    <a:pt x="8056" y="5392"/>
                    <a:pt x="8329" y="6030"/>
                    <a:pt x="8876" y="6243"/>
                  </a:cubicBezTo>
                  <a:lnTo>
                    <a:pt x="12676" y="7854"/>
                  </a:lnTo>
                  <a:lnTo>
                    <a:pt x="13679" y="10407"/>
                  </a:lnTo>
                  <a:lnTo>
                    <a:pt x="10457" y="9525"/>
                  </a:lnTo>
                  <a:cubicBezTo>
                    <a:pt x="10356" y="9498"/>
                    <a:pt x="10254" y="9485"/>
                    <a:pt x="10155" y="9485"/>
                  </a:cubicBezTo>
                  <a:cubicBezTo>
                    <a:pt x="9807" y="9485"/>
                    <a:pt x="9484" y="9650"/>
                    <a:pt x="9271" y="9981"/>
                  </a:cubicBezTo>
                  <a:cubicBezTo>
                    <a:pt x="8998" y="10346"/>
                    <a:pt x="9059" y="10863"/>
                    <a:pt x="9302" y="11227"/>
                  </a:cubicBezTo>
                  <a:lnTo>
                    <a:pt x="11521" y="14115"/>
                  </a:lnTo>
                  <a:lnTo>
                    <a:pt x="11521" y="14115"/>
                  </a:lnTo>
                  <a:lnTo>
                    <a:pt x="8147" y="13659"/>
                  </a:lnTo>
                  <a:lnTo>
                    <a:pt x="5685" y="10407"/>
                  </a:lnTo>
                  <a:cubicBezTo>
                    <a:pt x="5461" y="10127"/>
                    <a:pt x="5123" y="9973"/>
                    <a:pt x="4783" y="9973"/>
                  </a:cubicBezTo>
                  <a:cubicBezTo>
                    <a:pt x="4568" y="9973"/>
                    <a:pt x="4353" y="10034"/>
                    <a:pt x="4165" y="10164"/>
                  </a:cubicBezTo>
                  <a:cubicBezTo>
                    <a:pt x="3709" y="10498"/>
                    <a:pt x="3587" y="11197"/>
                    <a:pt x="3922" y="11683"/>
                  </a:cubicBezTo>
                  <a:lnTo>
                    <a:pt x="5107" y="13234"/>
                  </a:lnTo>
                  <a:lnTo>
                    <a:pt x="1308" y="12717"/>
                  </a:lnTo>
                  <a:cubicBezTo>
                    <a:pt x="1255" y="12709"/>
                    <a:pt x="1202" y="12705"/>
                    <a:pt x="1150" y="12705"/>
                  </a:cubicBezTo>
                  <a:cubicBezTo>
                    <a:pt x="629" y="12705"/>
                    <a:pt x="147" y="13104"/>
                    <a:pt x="92" y="13629"/>
                  </a:cubicBezTo>
                  <a:cubicBezTo>
                    <a:pt x="1" y="14206"/>
                    <a:pt x="426" y="14753"/>
                    <a:pt x="1004" y="14845"/>
                  </a:cubicBezTo>
                  <a:lnTo>
                    <a:pt x="4803" y="15361"/>
                  </a:lnTo>
                  <a:lnTo>
                    <a:pt x="3223" y="16547"/>
                  </a:lnTo>
                  <a:cubicBezTo>
                    <a:pt x="2797" y="16881"/>
                    <a:pt x="2676" y="17580"/>
                    <a:pt x="3010" y="18066"/>
                  </a:cubicBezTo>
                  <a:cubicBezTo>
                    <a:pt x="3220" y="18340"/>
                    <a:pt x="3533" y="18497"/>
                    <a:pt x="3847" y="18497"/>
                  </a:cubicBezTo>
                  <a:cubicBezTo>
                    <a:pt x="3986" y="18497"/>
                    <a:pt x="4125" y="18466"/>
                    <a:pt x="4256" y="18401"/>
                  </a:cubicBezTo>
                  <a:cubicBezTo>
                    <a:pt x="4347" y="18370"/>
                    <a:pt x="4408" y="18340"/>
                    <a:pt x="4499" y="18249"/>
                  </a:cubicBezTo>
                  <a:lnTo>
                    <a:pt x="7752" y="15787"/>
                  </a:lnTo>
                  <a:lnTo>
                    <a:pt x="11156" y="16243"/>
                  </a:lnTo>
                  <a:lnTo>
                    <a:pt x="8238" y="18462"/>
                  </a:lnTo>
                  <a:cubicBezTo>
                    <a:pt x="7873" y="18705"/>
                    <a:pt x="7721" y="19222"/>
                    <a:pt x="7873" y="19617"/>
                  </a:cubicBezTo>
                  <a:cubicBezTo>
                    <a:pt x="8025" y="20042"/>
                    <a:pt x="8390" y="20346"/>
                    <a:pt x="8876" y="20346"/>
                  </a:cubicBezTo>
                  <a:lnTo>
                    <a:pt x="12220" y="20377"/>
                  </a:lnTo>
                  <a:lnTo>
                    <a:pt x="10487" y="22565"/>
                  </a:lnTo>
                  <a:lnTo>
                    <a:pt x="6445" y="23051"/>
                  </a:lnTo>
                  <a:cubicBezTo>
                    <a:pt x="5867" y="23112"/>
                    <a:pt x="5411" y="23659"/>
                    <a:pt x="5472" y="24267"/>
                  </a:cubicBezTo>
                  <a:cubicBezTo>
                    <a:pt x="5560" y="24824"/>
                    <a:pt x="6043" y="25211"/>
                    <a:pt x="6622" y="25211"/>
                  </a:cubicBezTo>
                  <a:cubicBezTo>
                    <a:pt x="6644" y="25211"/>
                    <a:pt x="6666" y="25211"/>
                    <a:pt x="6688" y="25209"/>
                  </a:cubicBezTo>
                  <a:lnTo>
                    <a:pt x="8633" y="24997"/>
                  </a:lnTo>
                  <a:lnTo>
                    <a:pt x="6293" y="28036"/>
                  </a:lnTo>
                  <a:cubicBezTo>
                    <a:pt x="5897" y="28492"/>
                    <a:pt x="6019" y="29161"/>
                    <a:pt x="6475" y="29556"/>
                  </a:cubicBezTo>
                  <a:cubicBezTo>
                    <a:pt x="6675" y="29696"/>
                    <a:pt x="6928" y="29783"/>
                    <a:pt x="7173" y="29783"/>
                  </a:cubicBezTo>
                  <a:cubicBezTo>
                    <a:pt x="7300" y="29783"/>
                    <a:pt x="7425" y="29760"/>
                    <a:pt x="7539" y="29708"/>
                  </a:cubicBezTo>
                  <a:cubicBezTo>
                    <a:pt x="7691" y="29617"/>
                    <a:pt x="7843" y="29495"/>
                    <a:pt x="7995" y="29343"/>
                  </a:cubicBezTo>
                  <a:lnTo>
                    <a:pt x="10335" y="26304"/>
                  </a:lnTo>
                  <a:lnTo>
                    <a:pt x="10578" y="28249"/>
                  </a:lnTo>
                  <a:cubicBezTo>
                    <a:pt x="10635" y="28790"/>
                    <a:pt x="11118" y="29197"/>
                    <a:pt x="11679" y="29197"/>
                  </a:cubicBezTo>
                  <a:cubicBezTo>
                    <a:pt x="11717" y="29197"/>
                    <a:pt x="11755" y="29195"/>
                    <a:pt x="11794" y="29191"/>
                  </a:cubicBezTo>
                  <a:cubicBezTo>
                    <a:pt x="11916" y="29191"/>
                    <a:pt x="11977" y="29161"/>
                    <a:pt x="12068" y="29130"/>
                  </a:cubicBezTo>
                  <a:cubicBezTo>
                    <a:pt x="12524" y="28948"/>
                    <a:pt x="12767" y="28492"/>
                    <a:pt x="12706" y="27975"/>
                  </a:cubicBezTo>
                  <a:lnTo>
                    <a:pt x="12220" y="23933"/>
                  </a:lnTo>
                  <a:lnTo>
                    <a:pt x="13922" y="21744"/>
                  </a:lnTo>
                  <a:lnTo>
                    <a:pt x="14803" y="24997"/>
                  </a:lnTo>
                  <a:cubicBezTo>
                    <a:pt x="14895" y="25392"/>
                    <a:pt x="15259" y="25696"/>
                    <a:pt x="15655" y="25787"/>
                  </a:cubicBezTo>
                  <a:cubicBezTo>
                    <a:pt x="15703" y="25794"/>
                    <a:pt x="15751" y="25797"/>
                    <a:pt x="15799" y="25797"/>
                  </a:cubicBezTo>
                  <a:cubicBezTo>
                    <a:pt x="16174" y="25797"/>
                    <a:pt x="16530" y="25590"/>
                    <a:pt x="16718" y="25240"/>
                  </a:cubicBezTo>
                  <a:lnTo>
                    <a:pt x="18451" y="22352"/>
                  </a:lnTo>
                  <a:lnTo>
                    <a:pt x="19454" y="24936"/>
                  </a:lnTo>
                  <a:lnTo>
                    <a:pt x="17873" y="28735"/>
                  </a:lnTo>
                  <a:cubicBezTo>
                    <a:pt x="17630" y="29282"/>
                    <a:pt x="17904" y="29921"/>
                    <a:pt x="18451" y="30164"/>
                  </a:cubicBezTo>
                  <a:cubicBezTo>
                    <a:pt x="18571" y="30213"/>
                    <a:pt x="18697" y="30237"/>
                    <a:pt x="18824" y="30237"/>
                  </a:cubicBezTo>
                  <a:cubicBezTo>
                    <a:pt x="19243" y="30237"/>
                    <a:pt x="19662" y="29983"/>
                    <a:pt x="19849" y="29586"/>
                  </a:cubicBezTo>
                  <a:lnTo>
                    <a:pt x="20609" y="27763"/>
                  </a:lnTo>
                  <a:lnTo>
                    <a:pt x="22038" y="31319"/>
                  </a:lnTo>
                  <a:cubicBezTo>
                    <a:pt x="22225" y="31740"/>
                    <a:pt x="22628" y="31999"/>
                    <a:pt x="23067" y="31999"/>
                  </a:cubicBezTo>
                  <a:cubicBezTo>
                    <a:pt x="23199" y="31999"/>
                    <a:pt x="23333" y="31976"/>
                    <a:pt x="23466" y="31927"/>
                  </a:cubicBezTo>
                  <a:cubicBezTo>
                    <a:pt x="23983" y="31714"/>
                    <a:pt x="24256" y="31106"/>
                    <a:pt x="24074" y="30529"/>
                  </a:cubicBezTo>
                  <a:lnTo>
                    <a:pt x="22615" y="26972"/>
                  </a:lnTo>
                  <a:lnTo>
                    <a:pt x="22615" y="26972"/>
                  </a:lnTo>
                  <a:lnTo>
                    <a:pt x="24439" y="27732"/>
                  </a:lnTo>
                  <a:cubicBezTo>
                    <a:pt x="24576" y="27778"/>
                    <a:pt x="24720" y="27801"/>
                    <a:pt x="24864" y="27801"/>
                  </a:cubicBezTo>
                  <a:cubicBezTo>
                    <a:pt x="25009" y="27801"/>
                    <a:pt x="25153" y="27778"/>
                    <a:pt x="25290" y="27732"/>
                  </a:cubicBezTo>
                  <a:cubicBezTo>
                    <a:pt x="25533" y="27611"/>
                    <a:pt x="25746" y="27428"/>
                    <a:pt x="25837" y="27155"/>
                  </a:cubicBezTo>
                  <a:cubicBezTo>
                    <a:pt x="26080" y="26608"/>
                    <a:pt x="25807" y="25969"/>
                    <a:pt x="25290" y="25757"/>
                  </a:cubicBezTo>
                  <a:lnTo>
                    <a:pt x="21490" y="24146"/>
                  </a:lnTo>
                  <a:lnTo>
                    <a:pt x="20457" y="21562"/>
                  </a:lnTo>
                  <a:lnTo>
                    <a:pt x="23709" y="22443"/>
                  </a:lnTo>
                  <a:cubicBezTo>
                    <a:pt x="23802" y="22467"/>
                    <a:pt x="23891" y="22477"/>
                    <a:pt x="23978" y="22477"/>
                  </a:cubicBezTo>
                  <a:cubicBezTo>
                    <a:pt x="24120" y="22477"/>
                    <a:pt x="24258" y="22451"/>
                    <a:pt x="24408" y="22413"/>
                  </a:cubicBezTo>
                  <a:cubicBezTo>
                    <a:pt x="24591" y="22322"/>
                    <a:pt x="24773" y="22170"/>
                    <a:pt x="24895" y="22018"/>
                  </a:cubicBezTo>
                  <a:cubicBezTo>
                    <a:pt x="25168" y="21653"/>
                    <a:pt x="25138" y="21136"/>
                    <a:pt x="24864" y="20772"/>
                  </a:cubicBezTo>
                  <a:lnTo>
                    <a:pt x="22646" y="17884"/>
                  </a:lnTo>
                  <a:lnTo>
                    <a:pt x="26050" y="18340"/>
                  </a:lnTo>
                  <a:lnTo>
                    <a:pt x="28512" y="21592"/>
                  </a:lnTo>
                  <a:cubicBezTo>
                    <a:pt x="28722" y="21866"/>
                    <a:pt x="29035" y="22023"/>
                    <a:pt x="29349" y="22023"/>
                  </a:cubicBezTo>
                  <a:cubicBezTo>
                    <a:pt x="29488" y="22023"/>
                    <a:pt x="29627" y="21992"/>
                    <a:pt x="29758" y="21927"/>
                  </a:cubicBezTo>
                  <a:cubicBezTo>
                    <a:pt x="29849" y="21896"/>
                    <a:pt x="29910" y="21866"/>
                    <a:pt x="30001" y="21805"/>
                  </a:cubicBezTo>
                  <a:cubicBezTo>
                    <a:pt x="30457" y="21440"/>
                    <a:pt x="30548" y="20772"/>
                    <a:pt x="30214" y="20285"/>
                  </a:cubicBezTo>
                  <a:lnTo>
                    <a:pt x="29029" y="18705"/>
                  </a:lnTo>
                  <a:lnTo>
                    <a:pt x="29029" y="18705"/>
                  </a:lnTo>
                  <a:lnTo>
                    <a:pt x="32828" y="19252"/>
                  </a:lnTo>
                  <a:cubicBezTo>
                    <a:pt x="32881" y="19260"/>
                    <a:pt x="32933" y="19263"/>
                    <a:pt x="32982" y="19263"/>
                  </a:cubicBezTo>
                  <a:cubicBezTo>
                    <a:pt x="33130" y="19263"/>
                    <a:pt x="33261" y="19229"/>
                    <a:pt x="33375" y="19161"/>
                  </a:cubicBezTo>
                  <a:cubicBezTo>
                    <a:pt x="33710" y="19009"/>
                    <a:pt x="33983" y="18705"/>
                    <a:pt x="34014" y="18340"/>
                  </a:cubicBezTo>
                  <a:cubicBezTo>
                    <a:pt x="34257" y="17793"/>
                    <a:pt x="33831" y="17276"/>
                    <a:pt x="33254" y="17185"/>
                  </a:cubicBezTo>
                  <a:lnTo>
                    <a:pt x="29454" y="16668"/>
                  </a:lnTo>
                  <a:lnTo>
                    <a:pt x="31004" y="15483"/>
                  </a:lnTo>
                  <a:cubicBezTo>
                    <a:pt x="31460" y="15148"/>
                    <a:pt x="31582" y="14449"/>
                    <a:pt x="31248" y="13963"/>
                  </a:cubicBezTo>
                  <a:cubicBezTo>
                    <a:pt x="31047" y="13690"/>
                    <a:pt x="30715" y="13536"/>
                    <a:pt x="30376" y="13536"/>
                  </a:cubicBezTo>
                  <a:cubicBezTo>
                    <a:pt x="30151" y="13536"/>
                    <a:pt x="29922" y="13604"/>
                    <a:pt x="29728" y="13750"/>
                  </a:cubicBezTo>
                  <a:lnTo>
                    <a:pt x="26445" y="16212"/>
                  </a:lnTo>
                  <a:lnTo>
                    <a:pt x="23071" y="15756"/>
                  </a:lnTo>
                  <a:lnTo>
                    <a:pt x="25959" y="13538"/>
                  </a:lnTo>
                  <a:cubicBezTo>
                    <a:pt x="26354" y="13294"/>
                    <a:pt x="26506" y="12778"/>
                    <a:pt x="26354" y="12383"/>
                  </a:cubicBezTo>
                  <a:cubicBezTo>
                    <a:pt x="26202" y="11957"/>
                    <a:pt x="25807" y="11653"/>
                    <a:pt x="25351" y="11653"/>
                  </a:cubicBezTo>
                  <a:lnTo>
                    <a:pt x="22007" y="11623"/>
                  </a:lnTo>
                  <a:lnTo>
                    <a:pt x="23709" y="9434"/>
                  </a:lnTo>
                  <a:lnTo>
                    <a:pt x="27782" y="8948"/>
                  </a:lnTo>
                  <a:cubicBezTo>
                    <a:pt x="27904" y="8948"/>
                    <a:pt x="27965" y="8917"/>
                    <a:pt x="28056" y="8857"/>
                  </a:cubicBezTo>
                  <a:cubicBezTo>
                    <a:pt x="28512" y="8674"/>
                    <a:pt x="28785" y="8218"/>
                    <a:pt x="28694" y="7732"/>
                  </a:cubicBezTo>
                  <a:cubicBezTo>
                    <a:pt x="28639" y="7179"/>
                    <a:pt x="28182" y="6777"/>
                    <a:pt x="27642" y="6777"/>
                  </a:cubicBezTo>
                  <a:cubicBezTo>
                    <a:pt x="27588" y="6777"/>
                    <a:pt x="27534" y="6781"/>
                    <a:pt x="27478" y="6790"/>
                  </a:cubicBezTo>
                  <a:lnTo>
                    <a:pt x="25533" y="7002"/>
                  </a:lnTo>
                  <a:lnTo>
                    <a:pt x="27904" y="3963"/>
                  </a:lnTo>
                  <a:cubicBezTo>
                    <a:pt x="28269" y="3507"/>
                    <a:pt x="28178" y="2838"/>
                    <a:pt x="27722" y="2443"/>
                  </a:cubicBezTo>
                  <a:cubicBezTo>
                    <a:pt x="27531" y="2291"/>
                    <a:pt x="27299" y="2218"/>
                    <a:pt x="27066" y="2218"/>
                  </a:cubicBezTo>
                  <a:cubicBezTo>
                    <a:pt x="26740" y="2218"/>
                    <a:pt x="26414" y="2360"/>
                    <a:pt x="26202" y="2626"/>
                  </a:cubicBezTo>
                  <a:lnTo>
                    <a:pt x="23831" y="5665"/>
                  </a:lnTo>
                  <a:lnTo>
                    <a:pt x="23618" y="3750"/>
                  </a:lnTo>
                  <a:cubicBezTo>
                    <a:pt x="23532" y="3207"/>
                    <a:pt x="23044" y="2772"/>
                    <a:pt x="22506" y="2772"/>
                  </a:cubicBezTo>
                  <a:cubicBezTo>
                    <a:pt x="22472" y="2772"/>
                    <a:pt x="22437" y="2774"/>
                    <a:pt x="22402" y="2777"/>
                  </a:cubicBezTo>
                  <a:cubicBezTo>
                    <a:pt x="21794" y="2869"/>
                    <a:pt x="21369" y="3385"/>
                    <a:pt x="21430" y="4024"/>
                  </a:cubicBezTo>
                  <a:lnTo>
                    <a:pt x="21946" y="8066"/>
                  </a:lnTo>
                  <a:lnTo>
                    <a:pt x="20214" y="10255"/>
                  </a:lnTo>
                  <a:lnTo>
                    <a:pt x="19363" y="7002"/>
                  </a:lnTo>
                  <a:cubicBezTo>
                    <a:pt x="19241" y="6607"/>
                    <a:pt x="18907" y="6303"/>
                    <a:pt x="18481" y="6212"/>
                  </a:cubicBezTo>
                  <a:cubicBezTo>
                    <a:pt x="18433" y="6205"/>
                    <a:pt x="18385" y="6202"/>
                    <a:pt x="18337" y="6202"/>
                  </a:cubicBezTo>
                  <a:cubicBezTo>
                    <a:pt x="17962" y="6202"/>
                    <a:pt x="17606" y="6409"/>
                    <a:pt x="17417" y="6759"/>
                  </a:cubicBezTo>
                  <a:lnTo>
                    <a:pt x="15715" y="9647"/>
                  </a:lnTo>
                  <a:lnTo>
                    <a:pt x="14682" y="7063"/>
                  </a:lnTo>
                  <a:lnTo>
                    <a:pt x="16262" y="3264"/>
                  </a:lnTo>
                  <a:cubicBezTo>
                    <a:pt x="16506" y="2717"/>
                    <a:pt x="16232" y="2078"/>
                    <a:pt x="15715" y="1835"/>
                  </a:cubicBezTo>
                  <a:cubicBezTo>
                    <a:pt x="15588" y="1786"/>
                    <a:pt x="15456" y="1763"/>
                    <a:pt x="15325" y="1763"/>
                  </a:cubicBezTo>
                  <a:cubicBezTo>
                    <a:pt x="14893" y="1763"/>
                    <a:pt x="14473" y="2016"/>
                    <a:pt x="14287" y="2413"/>
                  </a:cubicBezTo>
                  <a:lnTo>
                    <a:pt x="13527" y="4236"/>
                  </a:lnTo>
                  <a:lnTo>
                    <a:pt x="12098" y="680"/>
                  </a:lnTo>
                  <a:cubicBezTo>
                    <a:pt x="11911" y="259"/>
                    <a:pt x="11508" y="0"/>
                    <a:pt x="110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686" name="Google Shape;686;p11"/>
          <p:cNvSpPr/>
          <p:nvPr/>
        </p:nvSpPr>
        <p:spPr>
          <a:xfrm rot="-1051434">
            <a:off x="1034159" y="4569354"/>
            <a:ext cx="200262" cy="308423"/>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87" name="Google Shape;687;p11"/>
          <p:cNvSpPr/>
          <p:nvPr/>
        </p:nvSpPr>
        <p:spPr>
          <a:xfrm rot="1051434" flipH="1">
            <a:off x="7368284" y="4445216"/>
            <a:ext cx="200262" cy="308423"/>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688" name="Google Shape;688;p11"/>
          <p:cNvGrpSpPr/>
          <p:nvPr/>
        </p:nvGrpSpPr>
        <p:grpSpPr>
          <a:xfrm rot="-437052" flipH="1">
            <a:off x="168762" y="503174"/>
            <a:ext cx="629512" cy="661959"/>
            <a:chOff x="782176" y="-1158311"/>
            <a:chExt cx="629467" cy="661912"/>
          </a:xfrm>
        </p:grpSpPr>
        <p:sp>
          <p:nvSpPr>
            <p:cNvPr id="689" name="Google Shape;689;p11"/>
            <p:cNvSpPr/>
            <p:nvPr/>
          </p:nvSpPr>
          <p:spPr>
            <a:xfrm>
              <a:off x="782176" y="-1158311"/>
              <a:ext cx="196164" cy="145525"/>
            </a:xfrm>
            <a:custGeom>
              <a:avLst/>
              <a:gdLst/>
              <a:ahLst/>
              <a:cxnLst/>
              <a:rect l="l" t="t" r="r" b="b"/>
              <a:pathLst>
                <a:path w="1197" h="888" extrusionOk="0">
                  <a:moveTo>
                    <a:pt x="218" y="0"/>
                  </a:moveTo>
                  <a:cubicBezTo>
                    <a:pt x="164" y="0"/>
                    <a:pt x="128" y="18"/>
                    <a:pt x="73" y="55"/>
                  </a:cubicBezTo>
                  <a:cubicBezTo>
                    <a:pt x="37" y="91"/>
                    <a:pt x="1" y="145"/>
                    <a:pt x="1" y="218"/>
                  </a:cubicBezTo>
                  <a:cubicBezTo>
                    <a:pt x="1" y="326"/>
                    <a:pt x="73" y="435"/>
                    <a:pt x="200" y="525"/>
                  </a:cubicBezTo>
                  <a:cubicBezTo>
                    <a:pt x="291" y="598"/>
                    <a:pt x="417" y="634"/>
                    <a:pt x="526" y="688"/>
                  </a:cubicBezTo>
                  <a:cubicBezTo>
                    <a:pt x="743" y="761"/>
                    <a:pt x="961" y="815"/>
                    <a:pt x="1160" y="888"/>
                  </a:cubicBezTo>
                  <a:cubicBezTo>
                    <a:pt x="1196" y="888"/>
                    <a:pt x="1106" y="707"/>
                    <a:pt x="1069" y="688"/>
                  </a:cubicBezTo>
                  <a:cubicBezTo>
                    <a:pt x="1033" y="616"/>
                    <a:pt x="979" y="544"/>
                    <a:pt x="924" y="489"/>
                  </a:cubicBezTo>
                  <a:cubicBezTo>
                    <a:pt x="780" y="344"/>
                    <a:pt x="671" y="236"/>
                    <a:pt x="508" y="127"/>
                  </a:cubicBezTo>
                  <a:cubicBezTo>
                    <a:pt x="417" y="55"/>
                    <a:pt x="327" y="0"/>
                    <a:pt x="2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90" name="Google Shape;690;p11"/>
            <p:cNvSpPr/>
            <p:nvPr/>
          </p:nvSpPr>
          <p:spPr>
            <a:xfrm>
              <a:off x="1055202" y="-1147331"/>
              <a:ext cx="71452" cy="227793"/>
            </a:xfrm>
            <a:custGeom>
              <a:avLst/>
              <a:gdLst/>
              <a:ahLst/>
              <a:cxnLst/>
              <a:rect l="l" t="t" r="r" b="b"/>
              <a:pathLst>
                <a:path w="436" h="1390" extrusionOk="0">
                  <a:moveTo>
                    <a:pt x="196" y="1"/>
                  </a:moveTo>
                  <a:cubicBezTo>
                    <a:pt x="184" y="1"/>
                    <a:pt x="174" y="2"/>
                    <a:pt x="164" y="6"/>
                  </a:cubicBezTo>
                  <a:cubicBezTo>
                    <a:pt x="73" y="60"/>
                    <a:pt x="19" y="169"/>
                    <a:pt x="19" y="259"/>
                  </a:cubicBezTo>
                  <a:cubicBezTo>
                    <a:pt x="1" y="477"/>
                    <a:pt x="19" y="712"/>
                    <a:pt x="73" y="911"/>
                  </a:cubicBezTo>
                  <a:cubicBezTo>
                    <a:pt x="90" y="962"/>
                    <a:pt x="170" y="1389"/>
                    <a:pt x="254" y="1389"/>
                  </a:cubicBezTo>
                  <a:cubicBezTo>
                    <a:pt x="260" y="1389"/>
                    <a:pt x="266" y="1387"/>
                    <a:pt x="273" y="1382"/>
                  </a:cubicBezTo>
                  <a:cubicBezTo>
                    <a:pt x="291" y="1382"/>
                    <a:pt x="309" y="1346"/>
                    <a:pt x="309" y="1291"/>
                  </a:cubicBezTo>
                  <a:cubicBezTo>
                    <a:pt x="363" y="1110"/>
                    <a:pt x="381" y="911"/>
                    <a:pt x="399" y="712"/>
                  </a:cubicBezTo>
                  <a:cubicBezTo>
                    <a:pt x="436" y="567"/>
                    <a:pt x="436" y="440"/>
                    <a:pt x="436" y="295"/>
                  </a:cubicBezTo>
                  <a:cubicBezTo>
                    <a:pt x="436" y="205"/>
                    <a:pt x="399" y="151"/>
                    <a:pt x="363" y="78"/>
                  </a:cubicBezTo>
                  <a:cubicBezTo>
                    <a:pt x="318" y="33"/>
                    <a:pt x="249" y="1"/>
                    <a:pt x="1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91" name="Google Shape;691;p11"/>
            <p:cNvSpPr/>
            <p:nvPr/>
          </p:nvSpPr>
          <p:spPr>
            <a:xfrm>
              <a:off x="1203679" y="-974273"/>
              <a:ext cx="107014" cy="211077"/>
            </a:xfrm>
            <a:custGeom>
              <a:avLst/>
              <a:gdLst/>
              <a:ahLst/>
              <a:cxnLst/>
              <a:rect l="l" t="t" r="r" b="b"/>
              <a:pathLst>
                <a:path w="653" h="1288" extrusionOk="0">
                  <a:moveTo>
                    <a:pt x="399" y="0"/>
                  </a:moveTo>
                  <a:cubicBezTo>
                    <a:pt x="272" y="18"/>
                    <a:pt x="182" y="145"/>
                    <a:pt x="127" y="290"/>
                  </a:cubicBezTo>
                  <a:cubicBezTo>
                    <a:pt x="37" y="507"/>
                    <a:pt x="0" y="761"/>
                    <a:pt x="0" y="1014"/>
                  </a:cubicBezTo>
                  <a:cubicBezTo>
                    <a:pt x="0" y="1069"/>
                    <a:pt x="0" y="1268"/>
                    <a:pt x="91" y="1286"/>
                  </a:cubicBezTo>
                  <a:cubicBezTo>
                    <a:pt x="96" y="1287"/>
                    <a:pt x="100" y="1287"/>
                    <a:pt x="105" y="1287"/>
                  </a:cubicBezTo>
                  <a:cubicBezTo>
                    <a:pt x="189" y="1287"/>
                    <a:pt x="256" y="1137"/>
                    <a:pt x="290" y="1069"/>
                  </a:cubicBezTo>
                  <a:cubicBezTo>
                    <a:pt x="345" y="960"/>
                    <a:pt x="399" y="869"/>
                    <a:pt x="453" y="779"/>
                  </a:cubicBezTo>
                  <a:cubicBezTo>
                    <a:pt x="526" y="670"/>
                    <a:pt x="580" y="561"/>
                    <a:pt x="616" y="435"/>
                  </a:cubicBezTo>
                  <a:cubicBezTo>
                    <a:pt x="652" y="326"/>
                    <a:pt x="652" y="199"/>
                    <a:pt x="580" y="91"/>
                  </a:cubicBezTo>
                  <a:lnTo>
                    <a:pt x="526" y="18"/>
                  </a:lnTo>
                  <a:cubicBezTo>
                    <a:pt x="489" y="0"/>
                    <a:pt x="453" y="0"/>
                    <a:pt x="3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92" name="Google Shape;692;p11"/>
            <p:cNvSpPr/>
            <p:nvPr/>
          </p:nvSpPr>
          <p:spPr>
            <a:xfrm>
              <a:off x="906890" y="-920029"/>
              <a:ext cx="205014" cy="70468"/>
            </a:xfrm>
            <a:custGeom>
              <a:avLst/>
              <a:gdLst/>
              <a:ahLst/>
              <a:cxnLst/>
              <a:rect l="l" t="t" r="r" b="b"/>
              <a:pathLst>
                <a:path w="1251" h="430" extrusionOk="0">
                  <a:moveTo>
                    <a:pt x="490" y="1"/>
                  </a:moveTo>
                  <a:cubicBezTo>
                    <a:pt x="410" y="1"/>
                    <a:pt x="330" y="9"/>
                    <a:pt x="254" y="31"/>
                  </a:cubicBezTo>
                  <a:cubicBezTo>
                    <a:pt x="182" y="49"/>
                    <a:pt x="109" y="67"/>
                    <a:pt x="55" y="122"/>
                  </a:cubicBezTo>
                  <a:cubicBezTo>
                    <a:pt x="19" y="158"/>
                    <a:pt x="0" y="230"/>
                    <a:pt x="19" y="303"/>
                  </a:cubicBezTo>
                  <a:cubicBezTo>
                    <a:pt x="37" y="339"/>
                    <a:pt x="73" y="357"/>
                    <a:pt x="109" y="393"/>
                  </a:cubicBezTo>
                  <a:cubicBezTo>
                    <a:pt x="163" y="421"/>
                    <a:pt x="231" y="430"/>
                    <a:pt x="304" y="430"/>
                  </a:cubicBezTo>
                  <a:cubicBezTo>
                    <a:pt x="376" y="430"/>
                    <a:pt x="453" y="421"/>
                    <a:pt x="526" y="412"/>
                  </a:cubicBezTo>
                  <a:cubicBezTo>
                    <a:pt x="652" y="357"/>
                    <a:pt x="815" y="321"/>
                    <a:pt x="924" y="249"/>
                  </a:cubicBezTo>
                  <a:cubicBezTo>
                    <a:pt x="997" y="230"/>
                    <a:pt x="1250" y="140"/>
                    <a:pt x="1033" y="86"/>
                  </a:cubicBezTo>
                  <a:cubicBezTo>
                    <a:pt x="868" y="48"/>
                    <a:pt x="677" y="1"/>
                    <a:pt x="4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93" name="Google Shape;693;p11"/>
            <p:cNvSpPr/>
            <p:nvPr/>
          </p:nvSpPr>
          <p:spPr>
            <a:xfrm>
              <a:off x="1022590" y="-779747"/>
              <a:ext cx="184201" cy="75713"/>
            </a:xfrm>
            <a:custGeom>
              <a:avLst/>
              <a:gdLst/>
              <a:ahLst/>
              <a:cxnLst/>
              <a:rect l="l" t="t" r="r" b="b"/>
              <a:pathLst>
                <a:path w="1124" h="462" extrusionOk="0">
                  <a:moveTo>
                    <a:pt x="595" y="1"/>
                  </a:moveTo>
                  <a:cubicBezTo>
                    <a:pt x="488" y="1"/>
                    <a:pt x="380" y="14"/>
                    <a:pt x="291" y="26"/>
                  </a:cubicBezTo>
                  <a:cubicBezTo>
                    <a:pt x="218" y="44"/>
                    <a:pt x="128" y="81"/>
                    <a:pt x="91" y="117"/>
                  </a:cubicBezTo>
                  <a:cubicBezTo>
                    <a:pt x="37" y="171"/>
                    <a:pt x="1" y="226"/>
                    <a:pt x="19" y="298"/>
                  </a:cubicBezTo>
                  <a:cubicBezTo>
                    <a:pt x="19" y="370"/>
                    <a:pt x="91" y="407"/>
                    <a:pt x="146" y="443"/>
                  </a:cubicBezTo>
                  <a:cubicBezTo>
                    <a:pt x="218" y="461"/>
                    <a:pt x="291" y="461"/>
                    <a:pt x="363" y="461"/>
                  </a:cubicBezTo>
                  <a:cubicBezTo>
                    <a:pt x="490" y="443"/>
                    <a:pt x="1124" y="316"/>
                    <a:pt x="1105" y="135"/>
                  </a:cubicBezTo>
                  <a:cubicBezTo>
                    <a:pt x="1105" y="81"/>
                    <a:pt x="779" y="8"/>
                    <a:pt x="725" y="8"/>
                  </a:cubicBezTo>
                  <a:cubicBezTo>
                    <a:pt x="683" y="3"/>
                    <a:pt x="639" y="1"/>
                    <a:pt x="5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94" name="Google Shape;694;p11"/>
            <p:cNvSpPr/>
            <p:nvPr/>
          </p:nvSpPr>
          <p:spPr>
            <a:xfrm>
              <a:off x="1105678" y="-647823"/>
              <a:ext cx="193051" cy="78499"/>
            </a:xfrm>
            <a:custGeom>
              <a:avLst/>
              <a:gdLst/>
              <a:ahLst/>
              <a:cxnLst/>
              <a:rect l="l" t="t" r="r" b="b"/>
              <a:pathLst>
                <a:path w="1178" h="479" extrusionOk="0">
                  <a:moveTo>
                    <a:pt x="399" y="0"/>
                  </a:moveTo>
                  <a:cubicBezTo>
                    <a:pt x="327" y="0"/>
                    <a:pt x="236" y="18"/>
                    <a:pt x="164" y="36"/>
                  </a:cubicBezTo>
                  <a:cubicBezTo>
                    <a:pt x="91" y="91"/>
                    <a:pt x="37" y="145"/>
                    <a:pt x="37" y="217"/>
                  </a:cubicBezTo>
                  <a:cubicBezTo>
                    <a:pt x="1" y="326"/>
                    <a:pt x="128" y="453"/>
                    <a:pt x="236" y="471"/>
                  </a:cubicBezTo>
                  <a:cubicBezTo>
                    <a:pt x="268" y="476"/>
                    <a:pt x="300" y="478"/>
                    <a:pt x="332" y="478"/>
                  </a:cubicBezTo>
                  <a:cubicBezTo>
                    <a:pt x="410" y="478"/>
                    <a:pt x="491" y="466"/>
                    <a:pt x="580" y="453"/>
                  </a:cubicBezTo>
                  <a:cubicBezTo>
                    <a:pt x="707" y="399"/>
                    <a:pt x="888" y="399"/>
                    <a:pt x="1033" y="362"/>
                  </a:cubicBezTo>
                  <a:cubicBezTo>
                    <a:pt x="1178" y="308"/>
                    <a:pt x="1069" y="217"/>
                    <a:pt x="961" y="181"/>
                  </a:cubicBezTo>
                  <a:cubicBezTo>
                    <a:pt x="780" y="91"/>
                    <a:pt x="598" y="18"/>
                    <a:pt x="3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95" name="Google Shape;695;p11"/>
            <p:cNvSpPr/>
            <p:nvPr/>
          </p:nvSpPr>
          <p:spPr>
            <a:xfrm>
              <a:off x="1280867" y="-760737"/>
              <a:ext cx="130776" cy="153228"/>
            </a:xfrm>
            <a:custGeom>
              <a:avLst/>
              <a:gdLst/>
              <a:ahLst/>
              <a:cxnLst/>
              <a:rect l="l" t="t" r="r" b="b"/>
              <a:pathLst>
                <a:path w="798" h="935" extrusionOk="0">
                  <a:moveTo>
                    <a:pt x="544" y="1"/>
                  </a:moveTo>
                  <a:cubicBezTo>
                    <a:pt x="381" y="19"/>
                    <a:pt x="272" y="182"/>
                    <a:pt x="199" y="327"/>
                  </a:cubicBezTo>
                  <a:cubicBezTo>
                    <a:pt x="127" y="436"/>
                    <a:pt x="0" y="707"/>
                    <a:pt x="55" y="852"/>
                  </a:cubicBezTo>
                  <a:cubicBezTo>
                    <a:pt x="65" y="912"/>
                    <a:pt x="91" y="935"/>
                    <a:pt x="126" y="935"/>
                  </a:cubicBezTo>
                  <a:cubicBezTo>
                    <a:pt x="218" y="935"/>
                    <a:pt x="369" y="778"/>
                    <a:pt x="435" y="725"/>
                  </a:cubicBezTo>
                  <a:cubicBezTo>
                    <a:pt x="544" y="653"/>
                    <a:pt x="634" y="599"/>
                    <a:pt x="707" y="472"/>
                  </a:cubicBezTo>
                  <a:cubicBezTo>
                    <a:pt x="779" y="363"/>
                    <a:pt x="797" y="236"/>
                    <a:pt x="743" y="110"/>
                  </a:cubicBezTo>
                  <a:cubicBezTo>
                    <a:pt x="725" y="73"/>
                    <a:pt x="670" y="19"/>
                    <a:pt x="6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696" name="Google Shape;696;p11"/>
            <p:cNvSpPr/>
            <p:nvPr/>
          </p:nvSpPr>
          <p:spPr>
            <a:xfrm>
              <a:off x="954415" y="-1024748"/>
              <a:ext cx="359225" cy="528349"/>
            </a:xfrm>
            <a:custGeom>
              <a:avLst/>
              <a:gdLst/>
              <a:ahLst/>
              <a:cxnLst/>
              <a:rect l="l" t="t" r="r" b="b"/>
              <a:pathLst>
                <a:path w="2192" h="3224" fill="none" extrusionOk="0">
                  <a:moveTo>
                    <a:pt x="2191" y="3224"/>
                  </a:moveTo>
                  <a:cubicBezTo>
                    <a:pt x="1884" y="1938"/>
                    <a:pt x="1087" y="779"/>
                    <a:pt x="0" y="0"/>
                  </a:cubicBezTo>
                </a:path>
              </a:pathLst>
            </a:custGeom>
            <a:noFill/>
            <a:ln w="27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697" name="Google Shape;697;p11"/>
          <p:cNvSpPr txBox="1">
            <a:spLocks noGrp="1"/>
          </p:cNvSpPr>
          <p:nvPr>
            <p:ph type="title" hasCustomPrompt="1"/>
          </p:nvPr>
        </p:nvSpPr>
        <p:spPr>
          <a:xfrm>
            <a:off x="713125" y="1449175"/>
            <a:ext cx="7717800" cy="1073100"/>
          </a:xfrm>
          <a:prstGeom prst="rect">
            <a:avLst/>
          </a:prstGeom>
        </p:spPr>
        <p:txBody>
          <a:bodyPr spcFirstLastPara="1" wrap="square" lIns="91425" tIns="91425" rIns="91425" bIns="91425" anchor="ctr" anchorCtr="0">
            <a:noAutofit/>
          </a:bodyPr>
          <a:lstStyle>
            <a:lvl1pPr lvl="0" algn="ctr">
              <a:spcBef>
                <a:spcPts val="0"/>
              </a:spcBef>
              <a:spcAft>
                <a:spcPts val="0"/>
              </a:spcAft>
              <a:buSzPts val="10000"/>
              <a:buNone/>
              <a:defRPr sz="10000" b="1">
                <a:solidFill>
                  <a:schemeClr val="accent1"/>
                </a:solidFill>
              </a:defRPr>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698" name="Google Shape;698;p11"/>
          <p:cNvSpPr txBox="1">
            <a:spLocks noGrp="1"/>
          </p:cNvSpPr>
          <p:nvPr>
            <p:ph type="subTitle" idx="1"/>
          </p:nvPr>
        </p:nvSpPr>
        <p:spPr>
          <a:xfrm>
            <a:off x="1403650" y="2640650"/>
            <a:ext cx="6336600" cy="7134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p:txBody>
      </p:sp>
      <p:pic>
        <p:nvPicPr>
          <p:cNvPr id="123" name="图片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flipV="1">
            <a:off x="2000250" y="-2000250"/>
            <a:ext cx="5143500" cy="9144000"/>
          </a:xfrm>
          <a:prstGeom prst="rect">
            <a:avLst/>
          </a:prstGeom>
        </p:spPr>
      </p:pic>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700"/>
        <p:cNvGrpSpPr/>
        <p:nvPr/>
      </p:nvGrpSpPr>
      <p:grpSpPr>
        <a:xfrm>
          <a:off x="0" y="0"/>
          <a:ext cx="0" cy="0"/>
          <a:chOff x="0" y="0"/>
          <a:chExt cx="0" cy="0"/>
        </a:xfrm>
      </p:grpSpPr>
      <p:grpSp>
        <p:nvGrpSpPr>
          <p:cNvPr id="701" name="Google Shape;701;p13"/>
          <p:cNvGrpSpPr/>
          <p:nvPr/>
        </p:nvGrpSpPr>
        <p:grpSpPr>
          <a:xfrm rot="8949721">
            <a:off x="8381228" y="320489"/>
            <a:ext cx="547343" cy="706080"/>
            <a:chOff x="8495548" y="1440711"/>
            <a:chExt cx="547356" cy="706096"/>
          </a:xfrm>
        </p:grpSpPr>
        <p:sp>
          <p:nvSpPr>
            <p:cNvPr id="702" name="Google Shape;702;p13"/>
            <p:cNvSpPr/>
            <p:nvPr/>
          </p:nvSpPr>
          <p:spPr>
            <a:xfrm rot="2851161">
              <a:off x="8622832" y="1874937"/>
              <a:ext cx="216813" cy="102097"/>
            </a:xfrm>
            <a:custGeom>
              <a:avLst/>
              <a:gdLst/>
              <a:ahLst/>
              <a:cxnLst/>
              <a:rect l="l" t="t" r="r" b="b"/>
              <a:pathLst>
                <a:path w="1323" h="623" extrusionOk="0">
                  <a:moveTo>
                    <a:pt x="1009" y="1"/>
                  </a:moveTo>
                  <a:cubicBezTo>
                    <a:pt x="848" y="1"/>
                    <a:pt x="653" y="19"/>
                    <a:pt x="598" y="30"/>
                  </a:cubicBezTo>
                  <a:cubicBezTo>
                    <a:pt x="399" y="66"/>
                    <a:pt x="199" y="156"/>
                    <a:pt x="73" y="301"/>
                  </a:cubicBezTo>
                  <a:cubicBezTo>
                    <a:pt x="36" y="356"/>
                    <a:pt x="0" y="428"/>
                    <a:pt x="0" y="482"/>
                  </a:cubicBezTo>
                  <a:cubicBezTo>
                    <a:pt x="36" y="555"/>
                    <a:pt x="91" y="573"/>
                    <a:pt x="163" y="609"/>
                  </a:cubicBezTo>
                  <a:cubicBezTo>
                    <a:pt x="217" y="618"/>
                    <a:pt x="267" y="623"/>
                    <a:pt x="319" y="623"/>
                  </a:cubicBezTo>
                  <a:cubicBezTo>
                    <a:pt x="371" y="623"/>
                    <a:pt x="426" y="618"/>
                    <a:pt x="489" y="609"/>
                  </a:cubicBezTo>
                  <a:cubicBezTo>
                    <a:pt x="634" y="573"/>
                    <a:pt x="797" y="482"/>
                    <a:pt x="942" y="392"/>
                  </a:cubicBezTo>
                  <a:cubicBezTo>
                    <a:pt x="996" y="356"/>
                    <a:pt x="1322" y="156"/>
                    <a:pt x="1232" y="30"/>
                  </a:cubicBezTo>
                  <a:cubicBezTo>
                    <a:pt x="1203" y="8"/>
                    <a:pt x="1113" y="1"/>
                    <a:pt x="10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03" name="Google Shape;703;p13"/>
            <p:cNvSpPr/>
            <p:nvPr/>
          </p:nvSpPr>
          <p:spPr>
            <a:xfrm rot="2851161">
              <a:off x="8873416" y="1833227"/>
              <a:ext cx="89151" cy="177482"/>
            </a:xfrm>
            <a:custGeom>
              <a:avLst/>
              <a:gdLst/>
              <a:ahLst/>
              <a:cxnLst/>
              <a:rect l="l" t="t" r="r" b="b"/>
              <a:pathLst>
                <a:path w="544" h="1083" extrusionOk="0">
                  <a:moveTo>
                    <a:pt x="343" y="0"/>
                  </a:moveTo>
                  <a:cubicBezTo>
                    <a:pt x="258" y="0"/>
                    <a:pt x="160" y="56"/>
                    <a:pt x="109" y="121"/>
                  </a:cubicBezTo>
                  <a:cubicBezTo>
                    <a:pt x="54" y="211"/>
                    <a:pt x="18" y="356"/>
                    <a:pt x="18" y="465"/>
                  </a:cubicBezTo>
                  <a:cubicBezTo>
                    <a:pt x="18" y="573"/>
                    <a:pt x="0" y="1062"/>
                    <a:pt x="145" y="1080"/>
                  </a:cubicBezTo>
                  <a:cubicBezTo>
                    <a:pt x="151" y="1082"/>
                    <a:pt x="158" y="1083"/>
                    <a:pt x="165" y="1083"/>
                  </a:cubicBezTo>
                  <a:cubicBezTo>
                    <a:pt x="304" y="1083"/>
                    <a:pt x="455" y="732"/>
                    <a:pt x="507" y="646"/>
                  </a:cubicBezTo>
                  <a:cubicBezTo>
                    <a:pt x="525" y="555"/>
                    <a:pt x="543" y="465"/>
                    <a:pt x="543" y="356"/>
                  </a:cubicBezTo>
                  <a:cubicBezTo>
                    <a:pt x="543" y="247"/>
                    <a:pt x="525" y="102"/>
                    <a:pt x="435" y="30"/>
                  </a:cubicBezTo>
                  <a:cubicBezTo>
                    <a:pt x="409" y="9"/>
                    <a:pt x="377" y="0"/>
                    <a:pt x="3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04" name="Google Shape;704;p13"/>
            <p:cNvSpPr/>
            <p:nvPr/>
          </p:nvSpPr>
          <p:spPr>
            <a:xfrm rot="2851161">
              <a:off x="8671546" y="1799587"/>
              <a:ext cx="219763" cy="317764"/>
            </a:xfrm>
            <a:custGeom>
              <a:avLst/>
              <a:gdLst/>
              <a:ahLst/>
              <a:cxnLst/>
              <a:rect l="l" t="t" r="r" b="b"/>
              <a:pathLst>
                <a:path w="1341" h="1939" fill="none" extrusionOk="0">
                  <a:moveTo>
                    <a:pt x="1340" y="1939"/>
                  </a:moveTo>
                  <a:cubicBezTo>
                    <a:pt x="1232" y="1124"/>
                    <a:pt x="706" y="381"/>
                    <a:pt x="0"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05" name="Google Shape;705;p13"/>
            <p:cNvSpPr/>
            <p:nvPr/>
          </p:nvSpPr>
          <p:spPr>
            <a:xfrm rot="2851161">
              <a:off x="8569613" y="1658042"/>
              <a:ext cx="270238" cy="77351"/>
            </a:xfrm>
            <a:custGeom>
              <a:avLst/>
              <a:gdLst/>
              <a:ahLst/>
              <a:cxnLst/>
              <a:rect l="l" t="t" r="r" b="b"/>
              <a:pathLst>
                <a:path w="1649" h="472" fill="none" extrusionOk="0">
                  <a:moveTo>
                    <a:pt x="0" y="327"/>
                  </a:moveTo>
                  <a:cubicBezTo>
                    <a:pt x="181" y="454"/>
                    <a:pt x="381" y="472"/>
                    <a:pt x="598" y="472"/>
                  </a:cubicBezTo>
                  <a:cubicBezTo>
                    <a:pt x="996" y="472"/>
                    <a:pt x="1431" y="327"/>
                    <a:pt x="1648"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06" name="Google Shape;706;p13"/>
            <p:cNvSpPr/>
            <p:nvPr/>
          </p:nvSpPr>
          <p:spPr>
            <a:xfrm rot="2851161">
              <a:off x="8670708" y="1661084"/>
              <a:ext cx="199114" cy="47689"/>
            </a:xfrm>
            <a:custGeom>
              <a:avLst/>
              <a:gdLst/>
              <a:ahLst/>
              <a:cxnLst/>
              <a:rect l="l" t="t" r="r" b="b"/>
              <a:pathLst>
                <a:path w="1215" h="291" fill="none" extrusionOk="0">
                  <a:moveTo>
                    <a:pt x="1" y="0"/>
                  </a:moveTo>
                  <a:cubicBezTo>
                    <a:pt x="363" y="200"/>
                    <a:pt x="798" y="290"/>
                    <a:pt x="1214" y="254"/>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07" name="Google Shape;707;p13"/>
            <p:cNvSpPr/>
            <p:nvPr/>
          </p:nvSpPr>
          <p:spPr>
            <a:xfrm rot="2851161">
              <a:off x="8881873" y="1602579"/>
              <a:ext cx="41789" cy="207800"/>
            </a:xfrm>
            <a:custGeom>
              <a:avLst/>
              <a:gdLst/>
              <a:ahLst/>
              <a:cxnLst/>
              <a:rect l="l" t="t" r="r" b="b"/>
              <a:pathLst>
                <a:path w="255" h="1268" fill="none" extrusionOk="0">
                  <a:moveTo>
                    <a:pt x="55" y="1268"/>
                  </a:moveTo>
                  <a:cubicBezTo>
                    <a:pt x="91" y="1214"/>
                    <a:pt x="127" y="1177"/>
                    <a:pt x="146" y="1105"/>
                  </a:cubicBezTo>
                  <a:cubicBezTo>
                    <a:pt x="254" y="743"/>
                    <a:pt x="218" y="308"/>
                    <a:pt x="1" y="0"/>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08" name="Google Shape;708;p13"/>
            <p:cNvSpPr/>
            <p:nvPr/>
          </p:nvSpPr>
          <p:spPr>
            <a:xfrm rot="2851161">
              <a:off x="8764335" y="1603002"/>
              <a:ext cx="130776" cy="139626"/>
            </a:xfrm>
            <a:custGeom>
              <a:avLst/>
              <a:gdLst/>
              <a:ahLst/>
              <a:cxnLst/>
              <a:rect l="l" t="t" r="r" b="b"/>
              <a:pathLst>
                <a:path w="798" h="852" fill="none" extrusionOk="0">
                  <a:moveTo>
                    <a:pt x="797" y="852"/>
                  </a:moveTo>
                  <a:cubicBezTo>
                    <a:pt x="634" y="490"/>
                    <a:pt x="362" y="182"/>
                    <a:pt x="0"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09" name="Google Shape;709;p13"/>
            <p:cNvSpPr/>
            <p:nvPr/>
          </p:nvSpPr>
          <p:spPr>
            <a:xfrm rot="2851161">
              <a:off x="8757392" y="1471752"/>
              <a:ext cx="129629" cy="103244"/>
            </a:xfrm>
            <a:custGeom>
              <a:avLst/>
              <a:gdLst/>
              <a:ahLst/>
              <a:cxnLst/>
              <a:rect l="l" t="t" r="r" b="b"/>
              <a:pathLst>
                <a:path w="791" h="630" extrusionOk="0">
                  <a:moveTo>
                    <a:pt x="465" y="1"/>
                  </a:moveTo>
                  <a:cubicBezTo>
                    <a:pt x="374" y="1"/>
                    <a:pt x="284" y="19"/>
                    <a:pt x="229" y="73"/>
                  </a:cubicBezTo>
                  <a:cubicBezTo>
                    <a:pt x="0" y="270"/>
                    <a:pt x="186" y="629"/>
                    <a:pt x="464" y="629"/>
                  </a:cubicBezTo>
                  <a:cubicBezTo>
                    <a:pt x="494" y="629"/>
                    <a:pt x="524" y="625"/>
                    <a:pt x="555" y="617"/>
                  </a:cubicBezTo>
                  <a:cubicBezTo>
                    <a:pt x="682" y="562"/>
                    <a:pt x="791" y="417"/>
                    <a:pt x="773" y="273"/>
                  </a:cubicBezTo>
                  <a:cubicBezTo>
                    <a:pt x="755" y="110"/>
                    <a:pt x="610" y="1"/>
                    <a:pt x="4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10" name="Google Shape;710;p13"/>
            <p:cNvSpPr/>
            <p:nvPr/>
          </p:nvSpPr>
          <p:spPr>
            <a:xfrm rot="2851161">
              <a:off x="8904120" y="1517172"/>
              <a:ext cx="121599" cy="100131"/>
            </a:xfrm>
            <a:custGeom>
              <a:avLst/>
              <a:gdLst/>
              <a:ahLst/>
              <a:cxnLst/>
              <a:rect l="l" t="t" r="r" b="b"/>
              <a:pathLst>
                <a:path w="742" h="611" extrusionOk="0">
                  <a:moveTo>
                    <a:pt x="415" y="0"/>
                  </a:moveTo>
                  <a:cubicBezTo>
                    <a:pt x="343" y="0"/>
                    <a:pt x="252" y="18"/>
                    <a:pt x="180" y="73"/>
                  </a:cubicBezTo>
                  <a:cubicBezTo>
                    <a:pt x="1" y="268"/>
                    <a:pt x="174" y="611"/>
                    <a:pt x="422" y="611"/>
                  </a:cubicBezTo>
                  <a:cubicBezTo>
                    <a:pt x="449" y="611"/>
                    <a:pt x="477" y="607"/>
                    <a:pt x="506" y="598"/>
                  </a:cubicBezTo>
                  <a:cubicBezTo>
                    <a:pt x="651" y="543"/>
                    <a:pt x="741" y="417"/>
                    <a:pt x="705" y="272"/>
                  </a:cubicBezTo>
                  <a:cubicBezTo>
                    <a:pt x="687" y="145"/>
                    <a:pt x="560" y="18"/>
                    <a:pt x="4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11" name="Google Shape;711;p13"/>
            <p:cNvSpPr/>
            <p:nvPr/>
          </p:nvSpPr>
          <p:spPr>
            <a:xfrm rot="2851161">
              <a:off x="8650060" y="1498039"/>
              <a:ext cx="121271" cy="97345"/>
            </a:xfrm>
            <a:custGeom>
              <a:avLst/>
              <a:gdLst/>
              <a:ahLst/>
              <a:cxnLst/>
              <a:rect l="l" t="t" r="r" b="b"/>
              <a:pathLst>
                <a:path w="740" h="594" extrusionOk="0">
                  <a:moveTo>
                    <a:pt x="414" y="1"/>
                  </a:moveTo>
                  <a:cubicBezTo>
                    <a:pt x="359" y="1"/>
                    <a:pt x="269" y="19"/>
                    <a:pt x="196" y="73"/>
                  </a:cubicBezTo>
                  <a:cubicBezTo>
                    <a:pt x="1" y="252"/>
                    <a:pt x="172" y="593"/>
                    <a:pt x="433" y="593"/>
                  </a:cubicBezTo>
                  <a:cubicBezTo>
                    <a:pt x="462" y="593"/>
                    <a:pt x="492" y="589"/>
                    <a:pt x="522" y="580"/>
                  </a:cubicBezTo>
                  <a:cubicBezTo>
                    <a:pt x="649" y="544"/>
                    <a:pt x="740" y="399"/>
                    <a:pt x="721" y="272"/>
                  </a:cubicBezTo>
                  <a:cubicBezTo>
                    <a:pt x="685" y="127"/>
                    <a:pt x="558" y="19"/>
                    <a:pt x="4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12" name="Google Shape;712;p13"/>
            <p:cNvSpPr/>
            <p:nvPr/>
          </p:nvSpPr>
          <p:spPr>
            <a:xfrm rot="2851161">
              <a:off x="8513263" y="1492826"/>
              <a:ext cx="138806" cy="109144"/>
            </a:xfrm>
            <a:custGeom>
              <a:avLst/>
              <a:gdLst/>
              <a:ahLst/>
              <a:cxnLst/>
              <a:rect l="l" t="t" r="r" b="b"/>
              <a:pathLst>
                <a:path w="847" h="666" extrusionOk="0">
                  <a:moveTo>
                    <a:pt x="484" y="1"/>
                  </a:moveTo>
                  <a:cubicBezTo>
                    <a:pt x="394" y="1"/>
                    <a:pt x="303" y="19"/>
                    <a:pt x="231" y="73"/>
                  </a:cubicBezTo>
                  <a:cubicBezTo>
                    <a:pt x="1" y="287"/>
                    <a:pt x="203" y="665"/>
                    <a:pt x="500" y="665"/>
                  </a:cubicBezTo>
                  <a:cubicBezTo>
                    <a:pt x="530" y="665"/>
                    <a:pt x="561" y="661"/>
                    <a:pt x="593" y="653"/>
                  </a:cubicBezTo>
                  <a:cubicBezTo>
                    <a:pt x="756" y="617"/>
                    <a:pt x="847" y="454"/>
                    <a:pt x="829" y="291"/>
                  </a:cubicBezTo>
                  <a:cubicBezTo>
                    <a:pt x="792" y="128"/>
                    <a:pt x="647" y="19"/>
                    <a:pt x="48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713" name="Google Shape;713;p13"/>
          <p:cNvGrpSpPr/>
          <p:nvPr/>
        </p:nvGrpSpPr>
        <p:grpSpPr>
          <a:xfrm rot="-295551">
            <a:off x="8273693" y="1375601"/>
            <a:ext cx="762411" cy="1102263"/>
            <a:chOff x="8499282" y="3580082"/>
            <a:chExt cx="510652" cy="738280"/>
          </a:xfrm>
        </p:grpSpPr>
        <p:sp>
          <p:nvSpPr>
            <p:cNvPr id="714" name="Google Shape;714;p13"/>
            <p:cNvSpPr/>
            <p:nvPr/>
          </p:nvSpPr>
          <p:spPr>
            <a:xfrm>
              <a:off x="8831634" y="3580082"/>
              <a:ext cx="89315" cy="213208"/>
            </a:xfrm>
            <a:custGeom>
              <a:avLst/>
              <a:gdLst/>
              <a:ahLst/>
              <a:cxnLst/>
              <a:rect l="l" t="t" r="r" b="b"/>
              <a:pathLst>
                <a:path w="545" h="1301" extrusionOk="0">
                  <a:moveTo>
                    <a:pt x="327" y="0"/>
                  </a:moveTo>
                  <a:cubicBezTo>
                    <a:pt x="295" y="0"/>
                    <a:pt x="263" y="5"/>
                    <a:pt x="236" y="14"/>
                  </a:cubicBezTo>
                  <a:cubicBezTo>
                    <a:pt x="109" y="68"/>
                    <a:pt x="55" y="177"/>
                    <a:pt x="19" y="285"/>
                  </a:cubicBezTo>
                  <a:cubicBezTo>
                    <a:pt x="1" y="394"/>
                    <a:pt x="1" y="539"/>
                    <a:pt x="19" y="647"/>
                  </a:cubicBezTo>
                  <a:cubicBezTo>
                    <a:pt x="55" y="865"/>
                    <a:pt x="73" y="1082"/>
                    <a:pt x="91" y="1299"/>
                  </a:cubicBezTo>
                  <a:cubicBezTo>
                    <a:pt x="91" y="1300"/>
                    <a:pt x="92" y="1301"/>
                    <a:pt x="93" y="1301"/>
                  </a:cubicBezTo>
                  <a:cubicBezTo>
                    <a:pt x="108" y="1301"/>
                    <a:pt x="236" y="1172"/>
                    <a:pt x="236" y="1155"/>
                  </a:cubicBezTo>
                  <a:cubicBezTo>
                    <a:pt x="272" y="1082"/>
                    <a:pt x="327" y="992"/>
                    <a:pt x="363" y="919"/>
                  </a:cubicBezTo>
                  <a:cubicBezTo>
                    <a:pt x="417" y="792"/>
                    <a:pt x="453" y="611"/>
                    <a:pt x="508" y="448"/>
                  </a:cubicBezTo>
                  <a:cubicBezTo>
                    <a:pt x="526" y="340"/>
                    <a:pt x="544" y="213"/>
                    <a:pt x="508" y="122"/>
                  </a:cubicBezTo>
                  <a:cubicBezTo>
                    <a:pt x="472" y="86"/>
                    <a:pt x="453" y="32"/>
                    <a:pt x="417" y="14"/>
                  </a:cubicBezTo>
                  <a:cubicBezTo>
                    <a:pt x="390" y="5"/>
                    <a:pt x="358" y="0"/>
                    <a:pt x="32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15" name="Google Shape;715;p13"/>
            <p:cNvSpPr/>
            <p:nvPr/>
          </p:nvSpPr>
          <p:spPr>
            <a:xfrm>
              <a:off x="8784108" y="3838194"/>
              <a:ext cx="225827" cy="119469"/>
            </a:xfrm>
            <a:custGeom>
              <a:avLst/>
              <a:gdLst/>
              <a:ahLst/>
              <a:cxnLst/>
              <a:rect l="l" t="t" r="r" b="b"/>
              <a:pathLst>
                <a:path w="1378" h="729" extrusionOk="0">
                  <a:moveTo>
                    <a:pt x="1212" y="1"/>
                  </a:moveTo>
                  <a:cubicBezTo>
                    <a:pt x="1165" y="1"/>
                    <a:pt x="1115" y="14"/>
                    <a:pt x="1069" y="32"/>
                  </a:cubicBezTo>
                  <a:cubicBezTo>
                    <a:pt x="852" y="87"/>
                    <a:pt x="653" y="177"/>
                    <a:pt x="454" y="340"/>
                  </a:cubicBezTo>
                  <a:cubicBezTo>
                    <a:pt x="399" y="376"/>
                    <a:pt x="1" y="666"/>
                    <a:pt x="92" y="720"/>
                  </a:cubicBezTo>
                  <a:cubicBezTo>
                    <a:pt x="98" y="726"/>
                    <a:pt x="108" y="728"/>
                    <a:pt x="120" y="728"/>
                  </a:cubicBezTo>
                  <a:cubicBezTo>
                    <a:pt x="144" y="728"/>
                    <a:pt x="176" y="720"/>
                    <a:pt x="200" y="720"/>
                  </a:cubicBezTo>
                  <a:cubicBezTo>
                    <a:pt x="399" y="684"/>
                    <a:pt x="580" y="612"/>
                    <a:pt x="798" y="557"/>
                  </a:cubicBezTo>
                  <a:cubicBezTo>
                    <a:pt x="925" y="521"/>
                    <a:pt x="1069" y="503"/>
                    <a:pt x="1178" y="431"/>
                  </a:cubicBezTo>
                  <a:cubicBezTo>
                    <a:pt x="1251" y="376"/>
                    <a:pt x="1305" y="340"/>
                    <a:pt x="1359" y="268"/>
                  </a:cubicBezTo>
                  <a:cubicBezTo>
                    <a:pt x="1377" y="195"/>
                    <a:pt x="1377" y="87"/>
                    <a:pt x="1341" y="50"/>
                  </a:cubicBezTo>
                  <a:cubicBezTo>
                    <a:pt x="1305" y="14"/>
                    <a:pt x="1260" y="1"/>
                    <a:pt x="121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16" name="Google Shape;716;p13"/>
            <p:cNvSpPr/>
            <p:nvPr/>
          </p:nvSpPr>
          <p:spPr>
            <a:xfrm>
              <a:off x="8707084" y="4065988"/>
              <a:ext cx="225663" cy="81448"/>
            </a:xfrm>
            <a:custGeom>
              <a:avLst/>
              <a:gdLst/>
              <a:ahLst/>
              <a:cxnLst/>
              <a:rect l="l" t="t" r="r" b="b"/>
              <a:pathLst>
                <a:path w="1377" h="497" extrusionOk="0">
                  <a:moveTo>
                    <a:pt x="942" y="0"/>
                  </a:moveTo>
                  <a:cubicBezTo>
                    <a:pt x="688" y="0"/>
                    <a:pt x="453" y="55"/>
                    <a:pt x="236" y="127"/>
                  </a:cubicBezTo>
                  <a:cubicBezTo>
                    <a:pt x="181" y="145"/>
                    <a:pt x="0" y="218"/>
                    <a:pt x="18" y="308"/>
                  </a:cubicBezTo>
                  <a:cubicBezTo>
                    <a:pt x="18" y="399"/>
                    <a:pt x="217" y="417"/>
                    <a:pt x="290" y="417"/>
                  </a:cubicBezTo>
                  <a:cubicBezTo>
                    <a:pt x="399" y="453"/>
                    <a:pt x="507" y="453"/>
                    <a:pt x="634" y="471"/>
                  </a:cubicBezTo>
                  <a:cubicBezTo>
                    <a:pt x="711" y="484"/>
                    <a:pt x="797" y="497"/>
                    <a:pt x="885" y="497"/>
                  </a:cubicBezTo>
                  <a:cubicBezTo>
                    <a:pt x="922" y="497"/>
                    <a:pt x="959" y="495"/>
                    <a:pt x="996" y="489"/>
                  </a:cubicBezTo>
                  <a:cubicBezTo>
                    <a:pt x="1105" y="489"/>
                    <a:pt x="1232" y="417"/>
                    <a:pt x="1304" y="326"/>
                  </a:cubicBezTo>
                  <a:cubicBezTo>
                    <a:pt x="1322" y="308"/>
                    <a:pt x="1358" y="254"/>
                    <a:pt x="1358" y="236"/>
                  </a:cubicBezTo>
                  <a:cubicBezTo>
                    <a:pt x="1376" y="200"/>
                    <a:pt x="1358" y="145"/>
                    <a:pt x="1322" y="127"/>
                  </a:cubicBezTo>
                  <a:cubicBezTo>
                    <a:pt x="1232" y="19"/>
                    <a:pt x="1087" y="0"/>
                    <a:pt x="9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17" name="Google Shape;717;p13"/>
            <p:cNvSpPr/>
            <p:nvPr/>
          </p:nvSpPr>
          <p:spPr>
            <a:xfrm>
              <a:off x="8677422" y="3790997"/>
              <a:ext cx="105047" cy="167485"/>
            </a:xfrm>
            <a:custGeom>
              <a:avLst/>
              <a:gdLst/>
              <a:ahLst/>
              <a:cxnLst/>
              <a:rect l="l" t="t" r="r" b="b"/>
              <a:pathLst>
                <a:path w="641" h="1022" extrusionOk="0">
                  <a:moveTo>
                    <a:pt x="169" y="0"/>
                  </a:moveTo>
                  <a:cubicBezTo>
                    <a:pt x="130" y="0"/>
                    <a:pt x="86" y="9"/>
                    <a:pt x="54" y="31"/>
                  </a:cubicBezTo>
                  <a:cubicBezTo>
                    <a:pt x="36" y="67"/>
                    <a:pt x="18" y="103"/>
                    <a:pt x="18" y="157"/>
                  </a:cubicBezTo>
                  <a:cubicBezTo>
                    <a:pt x="0" y="284"/>
                    <a:pt x="54" y="429"/>
                    <a:pt x="145" y="538"/>
                  </a:cubicBezTo>
                  <a:lnTo>
                    <a:pt x="417" y="882"/>
                  </a:lnTo>
                  <a:cubicBezTo>
                    <a:pt x="452" y="929"/>
                    <a:pt x="540" y="1021"/>
                    <a:pt x="593" y="1021"/>
                  </a:cubicBezTo>
                  <a:cubicBezTo>
                    <a:pt x="622" y="1021"/>
                    <a:pt x="640" y="994"/>
                    <a:pt x="634" y="918"/>
                  </a:cubicBezTo>
                  <a:cubicBezTo>
                    <a:pt x="580" y="646"/>
                    <a:pt x="543" y="375"/>
                    <a:pt x="380" y="157"/>
                  </a:cubicBezTo>
                  <a:cubicBezTo>
                    <a:pt x="362" y="85"/>
                    <a:pt x="308" y="31"/>
                    <a:pt x="235" y="12"/>
                  </a:cubicBezTo>
                  <a:cubicBezTo>
                    <a:pt x="220" y="5"/>
                    <a:pt x="196" y="0"/>
                    <a:pt x="1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18" name="Google Shape;718;p13"/>
            <p:cNvSpPr/>
            <p:nvPr/>
          </p:nvSpPr>
          <p:spPr>
            <a:xfrm>
              <a:off x="8591220" y="3951764"/>
              <a:ext cx="116027" cy="163552"/>
            </a:xfrm>
            <a:custGeom>
              <a:avLst/>
              <a:gdLst/>
              <a:ahLst/>
              <a:cxnLst/>
              <a:rect l="l" t="t" r="r" b="b"/>
              <a:pathLst>
                <a:path w="708" h="998" extrusionOk="0">
                  <a:moveTo>
                    <a:pt x="166" y="0"/>
                  </a:moveTo>
                  <a:cubicBezTo>
                    <a:pt x="132" y="0"/>
                    <a:pt x="100" y="9"/>
                    <a:pt x="73" y="27"/>
                  </a:cubicBezTo>
                  <a:cubicBezTo>
                    <a:pt x="19" y="46"/>
                    <a:pt x="1" y="154"/>
                    <a:pt x="1" y="209"/>
                  </a:cubicBezTo>
                  <a:cubicBezTo>
                    <a:pt x="1" y="281"/>
                    <a:pt x="19" y="353"/>
                    <a:pt x="73" y="426"/>
                  </a:cubicBezTo>
                  <a:cubicBezTo>
                    <a:pt x="107" y="526"/>
                    <a:pt x="418" y="997"/>
                    <a:pt x="594" y="997"/>
                  </a:cubicBezTo>
                  <a:cubicBezTo>
                    <a:pt x="609" y="997"/>
                    <a:pt x="622" y="994"/>
                    <a:pt x="635" y="987"/>
                  </a:cubicBezTo>
                  <a:cubicBezTo>
                    <a:pt x="707" y="933"/>
                    <a:pt x="635" y="625"/>
                    <a:pt x="617" y="553"/>
                  </a:cubicBezTo>
                  <a:cubicBezTo>
                    <a:pt x="562" y="408"/>
                    <a:pt x="526" y="281"/>
                    <a:pt x="435" y="172"/>
                  </a:cubicBezTo>
                  <a:cubicBezTo>
                    <a:pt x="381" y="118"/>
                    <a:pt x="345" y="46"/>
                    <a:pt x="273" y="27"/>
                  </a:cubicBezTo>
                  <a:cubicBezTo>
                    <a:pt x="236" y="9"/>
                    <a:pt x="200" y="0"/>
                    <a:pt x="1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19" name="Google Shape;719;p13"/>
            <p:cNvSpPr/>
            <p:nvPr/>
          </p:nvSpPr>
          <p:spPr>
            <a:xfrm>
              <a:off x="8499282" y="4078443"/>
              <a:ext cx="95050" cy="168469"/>
            </a:xfrm>
            <a:custGeom>
              <a:avLst/>
              <a:gdLst/>
              <a:ahLst/>
              <a:cxnLst/>
              <a:rect l="l" t="t" r="r" b="b"/>
              <a:pathLst>
                <a:path w="580" h="1028" extrusionOk="0">
                  <a:moveTo>
                    <a:pt x="237" y="0"/>
                  </a:moveTo>
                  <a:cubicBezTo>
                    <a:pt x="217" y="0"/>
                    <a:pt x="197" y="4"/>
                    <a:pt x="182" y="15"/>
                  </a:cubicBezTo>
                  <a:cubicBezTo>
                    <a:pt x="55" y="51"/>
                    <a:pt x="0" y="196"/>
                    <a:pt x="19" y="305"/>
                  </a:cubicBezTo>
                  <a:cubicBezTo>
                    <a:pt x="37" y="413"/>
                    <a:pt x="109" y="522"/>
                    <a:pt x="182" y="613"/>
                  </a:cubicBezTo>
                  <a:cubicBezTo>
                    <a:pt x="272" y="739"/>
                    <a:pt x="326" y="884"/>
                    <a:pt x="453" y="975"/>
                  </a:cubicBezTo>
                  <a:cubicBezTo>
                    <a:pt x="485" y="1012"/>
                    <a:pt x="509" y="1027"/>
                    <a:pt x="527" y="1027"/>
                  </a:cubicBezTo>
                  <a:cubicBezTo>
                    <a:pt x="571" y="1027"/>
                    <a:pt x="580" y="938"/>
                    <a:pt x="580" y="848"/>
                  </a:cubicBezTo>
                  <a:cubicBezTo>
                    <a:pt x="580" y="649"/>
                    <a:pt x="580" y="432"/>
                    <a:pt x="508" y="250"/>
                  </a:cubicBezTo>
                  <a:cubicBezTo>
                    <a:pt x="489" y="160"/>
                    <a:pt x="471" y="106"/>
                    <a:pt x="399" y="51"/>
                  </a:cubicBezTo>
                  <a:cubicBezTo>
                    <a:pt x="348" y="26"/>
                    <a:pt x="287" y="0"/>
                    <a:pt x="2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20" name="Google Shape;720;p13"/>
            <p:cNvSpPr/>
            <p:nvPr/>
          </p:nvSpPr>
          <p:spPr>
            <a:xfrm>
              <a:off x="8579420" y="4232000"/>
              <a:ext cx="193051" cy="82759"/>
            </a:xfrm>
            <a:custGeom>
              <a:avLst/>
              <a:gdLst/>
              <a:ahLst/>
              <a:cxnLst/>
              <a:rect l="l" t="t" r="r" b="b"/>
              <a:pathLst>
                <a:path w="1178" h="505" extrusionOk="0">
                  <a:moveTo>
                    <a:pt x="561" y="0"/>
                  </a:moveTo>
                  <a:cubicBezTo>
                    <a:pt x="411" y="0"/>
                    <a:pt x="241" y="9"/>
                    <a:pt x="163" y="74"/>
                  </a:cubicBezTo>
                  <a:cubicBezTo>
                    <a:pt x="0" y="183"/>
                    <a:pt x="363" y="309"/>
                    <a:pt x="453" y="364"/>
                  </a:cubicBezTo>
                  <a:cubicBezTo>
                    <a:pt x="562" y="400"/>
                    <a:pt x="689" y="472"/>
                    <a:pt x="797" y="491"/>
                  </a:cubicBezTo>
                  <a:cubicBezTo>
                    <a:pt x="825" y="500"/>
                    <a:pt x="856" y="504"/>
                    <a:pt x="887" y="504"/>
                  </a:cubicBezTo>
                  <a:cubicBezTo>
                    <a:pt x="977" y="504"/>
                    <a:pt x="1074" y="467"/>
                    <a:pt x="1141" y="400"/>
                  </a:cubicBezTo>
                  <a:cubicBezTo>
                    <a:pt x="1159" y="382"/>
                    <a:pt x="1178" y="309"/>
                    <a:pt x="1178" y="273"/>
                  </a:cubicBezTo>
                  <a:cubicBezTo>
                    <a:pt x="1178" y="219"/>
                    <a:pt x="1178" y="201"/>
                    <a:pt x="1159" y="183"/>
                  </a:cubicBezTo>
                  <a:cubicBezTo>
                    <a:pt x="1069" y="38"/>
                    <a:pt x="888" y="2"/>
                    <a:pt x="725" y="2"/>
                  </a:cubicBezTo>
                  <a:cubicBezTo>
                    <a:pt x="678" y="2"/>
                    <a:pt x="621" y="0"/>
                    <a:pt x="5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21" name="Google Shape;721;p13"/>
            <p:cNvSpPr/>
            <p:nvPr/>
          </p:nvSpPr>
          <p:spPr>
            <a:xfrm>
              <a:off x="8505182" y="3778050"/>
              <a:ext cx="341526" cy="540312"/>
            </a:xfrm>
            <a:custGeom>
              <a:avLst/>
              <a:gdLst/>
              <a:ahLst/>
              <a:cxnLst/>
              <a:rect l="l" t="t" r="r" b="b"/>
              <a:pathLst>
                <a:path w="2084" h="3297" fill="none" extrusionOk="0">
                  <a:moveTo>
                    <a:pt x="1" y="3297"/>
                  </a:moveTo>
                  <a:cubicBezTo>
                    <a:pt x="1069" y="2500"/>
                    <a:pt x="1812" y="1305"/>
                    <a:pt x="2083" y="1"/>
                  </a:cubicBezTo>
                </a:path>
              </a:pathLst>
            </a:custGeom>
            <a:noFill/>
            <a:ln w="27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722" name="Google Shape;722;p13"/>
          <p:cNvGrpSpPr/>
          <p:nvPr/>
        </p:nvGrpSpPr>
        <p:grpSpPr>
          <a:xfrm rot="-2071351" flipH="1">
            <a:off x="-7778" y="2083887"/>
            <a:ext cx="889227" cy="935060"/>
            <a:chOff x="782176" y="-1158311"/>
            <a:chExt cx="629467" cy="661912"/>
          </a:xfrm>
        </p:grpSpPr>
        <p:sp>
          <p:nvSpPr>
            <p:cNvPr id="723" name="Google Shape;723;p13"/>
            <p:cNvSpPr/>
            <p:nvPr/>
          </p:nvSpPr>
          <p:spPr>
            <a:xfrm>
              <a:off x="782176" y="-1158311"/>
              <a:ext cx="196164" cy="145525"/>
            </a:xfrm>
            <a:custGeom>
              <a:avLst/>
              <a:gdLst/>
              <a:ahLst/>
              <a:cxnLst/>
              <a:rect l="l" t="t" r="r" b="b"/>
              <a:pathLst>
                <a:path w="1197" h="888" extrusionOk="0">
                  <a:moveTo>
                    <a:pt x="218" y="0"/>
                  </a:moveTo>
                  <a:cubicBezTo>
                    <a:pt x="164" y="0"/>
                    <a:pt x="128" y="18"/>
                    <a:pt x="73" y="55"/>
                  </a:cubicBezTo>
                  <a:cubicBezTo>
                    <a:pt x="37" y="91"/>
                    <a:pt x="1" y="145"/>
                    <a:pt x="1" y="218"/>
                  </a:cubicBezTo>
                  <a:cubicBezTo>
                    <a:pt x="1" y="326"/>
                    <a:pt x="73" y="435"/>
                    <a:pt x="200" y="525"/>
                  </a:cubicBezTo>
                  <a:cubicBezTo>
                    <a:pt x="291" y="598"/>
                    <a:pt x="417" y="634"/>
                    <a:pt x="526" y="688"/>
                  </a:cubicBezTo>
                  <a:cubicBezTo>
                    <a:pt x="743" y="761"/>
                    <a:pt x="961" y="815"/>
                    <a:pt x="1160" y="888"/>
                  </a:cubicBezTo>
                  <a:cubicBezTo>
                    <a:pt x="1196" y="888"/>
                    <a:pt x="1106" y="707"/>
                    <a:pt x="1069" y="688"/>
                  </a:cubicBezTo>
                  <a:cubicBezTo>
                    <a:pt x="1033" y="616"/>
                    <a:pt x="979" y="544"/>
                    <a:pt x="924" y="489"/>
                  </a:cubicBezTo>
                  <a:cubicBezTo>
                    <a:pt x="780" y="344"/>
                    <a:pt x="671" y="236"/>
                    <a:pt x="508" y="127"/>
                  </a:cubicBezTo>
                  <a:cubicBezTo>
                    <a:pt x="417" y="55"/>
                    <a:pt x="327" y="0"/>
                    <a:pt x="2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24" name="Google Shape;724;p13"/>
            <p:cNvSpPr/>
            <p:nvPr/>
          </p:nvSpPr>
          <p:spPr>
            <a:xfrm>
              <a:off x="1055202" y="-1147331"/>
              <a:ext cx="71452" cy="227793"/>
            </a:xfrm>
            <a:custGeom>
              <a:avLst/>
              <a:gdLst/>
              <a:ahLst/>
              <a:cxnLst/>
              <a:rect l="l" t="t" r="r" b="b"/>
              <a:pathLst>
                <a:path w="436" h="1390" extrusionOk="0">
                  <a:moveTo>
                    <a:pt x="196" y="1"/>
                  </a:moveTo>
                  <a:cubicBezTo>
                    <a:pt x="184" y="1"/>
                    <a:pt x="174" y="2"/>
                    <a:pt x="164" y="6"/>
                  </a:cubicBezTo>
                  <a:cubicBezTo>
                    <a:pt x="73" y="60"/>
                    <a:pt x="19" y="169"/>
                    <a:pt x="19" y="259"/>
                  </a:cubicBezTo>
                  <a:cubicBezTo>
                    <a:pt x="1" y="477"/>
                    <a:pt x="19" y="712"/>
                    <a:pt x="73" y="911"/>
                  </a:cubicBezTo>
                  <a:cubicBezTo>
                    <a:pt x="90" y="962"/>
                    <a:pt x="170" y="1389"/>
                    <a:pt x="254" y="1389"/>
                  </a:cubicBezTo>
                  <a:cubicBezTo>
                    <a:pt x="260" y="1389"/>
                    <a:pt x="266" y="1387"/>
                    <a:pt x="273" y="1382"/>
                  </a:cubicBezTo>
                  <a:cubicBezTo>
                    <a:pt x="291" y="1382"/>
                    <a:pt x="309" y="1346"/>
                    <a:pt x="309" y="1291"/>
                  </a:cubicBezTo>
                  <a:cubicBezTo>
                    <a:pt x="363" y="1110"/>
                    <a:pt x="381" y="911"/>
                    <a:pt x="399" y="712"/>
                  </a:cubicBezTo>
                  <a:cubicBezTo>
                    <a:pt x="436" y="567"/>
                    <a:pt x="436" y="440"/>
                    <a:pt x="436" y="295"/>
                  </a:cubicBezTo>
                  <a:cubicBezTo>
                    <a:pt x="436" y="205"/>
                    <a:pt x="399" y="151"/>
                    <a:pt x="363" y="78"/>
                  </a:cubicBezTo>
                  <a:cubicBezTo>
                    <a:pt x="318" y="33"/>
                    <a:pt x="249" y="1"/>
                    <a:pt x="1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25" name="Google Shape;725;p13"/>
            <p:cNvSpPr/>
            <p:nvPr/>
          </p:nvSpPr>
          <p:spPr>
            <a:xfrm>
              <a:off x="1203679" y="-974273"/>
              <a:ext cx="107014" cy="211077"/>
            </a:xfrm>
            <a:custGeom>
              <a:avLst/>
              <a:gdLst/>
              <a:ahLst/>
              <a:cxnLst/>
              <a:rect l="l" t="t" r="r" b="b"/>
              <a:pathLst>
                <a:path w="653" h="1288" extrusionOk="0">
                  <a:moveTo>
                    <a:pt x="399" y="0"/>
                  </a:moveTo>
                  <a:cubicBezTo>
                    <a:pt x="272" y="18"/>
                    <a:pt x="182" y="145"/>
                    <a:pt x="127" y="290"/>
                  </a:cubicBezTo>
                  <a:cubicBezTo>
                    <a:pt x="37" y="507"/>
                    <a:pt x="0" y="761"/>
                    <a:pt x="0" y="1014"/>
                  </a:cubicBezTo>
                  <a:cubicBezTo>
                    <a:pt x="0" y="1069"/>
                    <a:pt x="0" y="1268"/>
                    <a:pt x="91" y="1286"/>
                  </a:cubicBezTo>
                  <a:cubicBezTo>
                    <a:pt x="96" y="1287"/>
                    <a:pt x="100" y="1287"/>
                    <a:pt x="105" y="1287"/>
                  </a:cubicBezTo>
                  <a:cubicBezTo>
                    <a:pt x="189" y="1287"/>
                    <a:pt x="256" y="1137"/>
                    <a:pt x="290" y="1069"/>
                  </a:cubicBezTo>
                  <a:cubicBezTo>
                    <a:pt x="345" y="960"/>
                    <a:pt x="399" y="869"/>
                    <a:pt x="453" y="779"/>
                  </a:cubicBezTo>
                  <a:cubicBezTo>
                    <a:pt x="526" y="670"/>
                    <a:pt x="580" y="561"/>
                    <a:pt x="616" y="435"/>
                  </a:cubicBezTo>
                  <a:cubicBezTo>
                    <a:pt x="652" y="326"/>
                    <a:pt x="652" y="199"/>
                    <a:pt x="580" y="91"/>
                  </a:cubicBezTo>
                  <a:lnTo>
                    <a:pt x="526" y="18"/>
                  </a:lnTo>
                  <a:cubicBezTo>
                    <a:pt x="489" y="0"/>
                    <a:pt x="453" y="0"/>
                    <a:pt x="3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26" name="Google Shape;726;p13"/>
            <p:cNvSpPr/>
            <p:nvPr/>
          </p:nvSpPr>
          <p:spPr>
            <a:xfrm>
              <a:off x="906890" y="-920029"/>
              <a:ext cx="205014" cy="70468"/>
            </a:xfrm>
            <a:custGeom>
              <a:avLst/>
              <a:gdLst/>
              <a:ahLst/>
              <a:cxnLst/>
              <a:rect l="l" t="t" r="r" b="b"/>
              <a:pathLst>
                <a:path w="1251" h="430" extrusionOk="0">
                  <a:moveTo>
                    <a:pt x="490" y="1"/>
                  </a:moveTo>
                  <a:cubicBezTo>
                    <a:pt x="410" y="1"/>
                    <a:pt x="330" y="9"/>
                    <a:pt x="254" y="31"/>
                  </a:cubicBezTo>
                  <a:cubicBezTo>
                    <a:pt x="182" y="49"/>
                    <a:pt x="109" y="67"/>
                    <a:pt x="55" y="122"/>
                  </a:cubicBezTo>
                  <a:cubicBezTo>
                    <a:pt x="19" y="158"/>
                    <a:pt x="0" y="230"/>
                    <a:pt x="19" y="303"/>
                  </a:cubicBezTo>
                  <a:cubicBezTo>
                    <a:pt x="37" y="339"/>
                    <a:pt x="73" y="357"/>
                    <a:pt x="109" y="393"/>
                  </a:cubicBezTo>
                  <a:cubicBezTo>
                    <a:pt x="163" y="421"/>
                    <a:pt x="231" y="430"/>
                    <a:pt x="304" y="430"/>
                  </a:cubicBezTo>
                  <a:cubicBezTo>
                    <a:pt x="376" y="430"/>
                    <a:pt x="453" y="421"/>
                    <a:pt x="526" y="412"/>
                  </a:cubicBezTo>
                  <a:cubicBezTo>
                    <a:pt x="652" y="357"/>
                    <a:pt x="815" y="321"/>
                    <a:pt x="924" y="249"/>
                  </a:cubicBezTo>
                  <a:cubicBezTo>
                    <a:pt x="997" y="230"/>
                    <a:pt x="1250" y="140"/>
                    <a:pt x="1033" y="86"/>
                  </a:cubicBezTo>
                  <a:cubicBezTo>
                    <a:pt x="868" y="48"/>
                    <a:pt x="677" y="1"/>
                    <a:pt x="4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27" name="Google Shape;727;p13"/>
            <p:cNvSpPr/>
            <p:nvPr/>
          </p:nvSpPr>
          <p:spPr>
            <a:xfrm>
              <a:off x="1022590" y="-779747"/>
              <a:ext cx="184201" cy="75713"/>
            </a:xfrm>
            <a:custGeom>
              <a:avLst/>
              <a:gdLst/>
              <a:ahLst/>
              <a:cxnLst/>
              <a:rect l="l" t="t" r="r" b="b"/>
              <a:pathLst>
                <a:path w="1124" h="462" extrusionOk="0">
                  <a:moveTo>
                    <a:pt x="595" y="1"/>
                  </a:moveTo>
                  <a:cubicBezTo>
                    <a:pt x="488" y="1"/>
                    <a:pt x="380" y="14"/>
                    <a:pt x="291" y="26"/>
                  </a:cubicBezTo>
                  <a:cubicBezTo>
                    <a:pt x="218" y="44"/>
                    <a:pt x="128" y="81"/>
                    <a:pt x="91" y="117"/>
                  </a:cubicBezTo>
                  <a:cubicBezTo>
                    <a:pt x="37" y="171"/>
                    <a:pt x="1" y="226"/>
                    <a:pt x="19" y="298"/>
                  </a:cubicBezTo>
                  <a:cubicBezTo>
                    <a:pt x="19" y="370"/>
                    <a:pt x="91" y="407"/>
                    <a:pt x="146" y="443"/>
                  </a:cubicBezTo>
                  <a:cubicBezTo>
                    <a:pt x="218" y="461"/>
                    <a:pt x="291" y="461"/>
                    <a:pt x="363" y="461"/>
                  </a:cubicBezTo>
                  <a:cubicBezTo>
                    <a:pt x="490" y="443"/>
                    <a:pt x="1124" y="316"/>
                    <a:pt x="1105" y="135"/>
                  </a:cubicBezTo>
                  <a:cubicBezTo>
                    <a:pt x="1105" y="81"/>
                    <a:pt x="779" y="8"/>
                    <a:pt x="725" y="8"/>
                  </a:cubicBezTo>
                  <a:cubicBezTo>
                    <a:pt x="683" y="3"/>
                    <a:pt x="639" y="1"/>
                    <a:pt x="5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28" name="Google Shape;728;p13"/>
            <p:cNvSpPr/>
            <p:nvPr/>
          </p:nvSpPr>
          <p:spPr>
            <a:xfrm>
              <a:off x="1105678" y="-647823"/>
              <a:ext cx="193051" cy="78499"/>
            </a:xfrm>
            <a:custGeom>
              <a:avLst/>
              <a:gdLst/>
              <a:ahLst/>
              <a:cxnLst/>
              <a:rect l="l" t="t" r="r" b="b"/>
              <a:pathLst>
                <a:path w="1178" h="479" extrusionOk="0">
                  <a:moveTo>
                    <a:pt x="399" y="0"/>
                  </a:moveTo>
                  <a:cubicBezTo>
                    <a:pt x="327" y="0"/>
                    <a:pt x="236" y="18"/>
                    <a:pt x="164" y="36"/>
                  </a:cubicBezTo>
                  <a:cubicBezTo>
                    <a:pt x="91" y="91"/>
                    <a:pt x="37" y="145"/>
                    <a:pt x="37" y="217"/>
                  </a:cubicBezTo>
                  <a:cubicBezTo>
                    <a:pt x="1" y="326"/>
                    <a:pt x="128" y="453"/>
                    <a:pt x="236" y="471"/>
                  </a:cubicBezTo>
                  <a:cubicBezTo>
                    <a:pt x="268" y="476"/>
                    <a:pt x="300" y="478"/>
                    <a:pt x="332" y="478"/>
                  </a:cubicBezTo>
                  <a:cubicBezTo>
                    <a:pt x="410" y="478"/>
                    <a:pt x="491" y="466"/>
                    <a:pt x="580" y="453"/>
                  </a:cubicBezTo>
                  <a:cubicBezTo>
                    <a:pt x="707" y="399"/>
                    <a:pt x="888" y="399"/>
                    <a:pt x="1033" y="362"/>
                  </a:cubicBezTo>
                  <a:cubicBezTo>
                    <a:pt x="1178" y="308"/>
                    <a:pt x="1069" y="217"/>
                    <a:pt x="961" y="181"/>
                  </a:cubicBezTo>
                  <a:cubicBezTo>
                    <a:pt x="780" y="91"/>
                    <a:pt x="598" y="18"/>
                    <a:pt x="3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29" name="Google Shape;729;p13"/>
            <p:cNvSpPr/>
            <p:nvPr/>
          </p:nvSpPr>
          <p:spPr>
            <a:xfrm>
              <a:off x="1280867" y="-760737"/>
              <a:ext cx="130776" cy="153228"/>
            </a:xfrm>
            <a:custGeom>
              <a:avLst/>
              <a:gdLst/>
              <a:ahLst/>
              <a:cxnLst/>
              <a:rect l="l" t="t" r="r" b="b"/>
              <a:pathLst>
                <a:path w="798" h="935" extrusionOk="0">
                  <a:moveTo>
                    <a:pt x="544" y="1"/>
                  </a:moveTo>
                  <a:cubicBezTo>
                    <a:pt x="381" y="19"/>
                    <a:pt x="272" y="182"/>
                    <a:pt x="199" y="327"/>
                  </a:cubicBezTo>
                  <a:cubicBezTo>
                    <a:pt x="127" y="436"/>
                    <a:pt x="0" y="707"/>
                    <a:pt x="55" y="852"/>
                  </a:cubicBezTo>
                  <a:cubicBezTo>
                    <a:pt x="65" y="912"/>
                    <a:pt x="91" y="935"/>
                    <a:pt x="126" y="935"/>
                  </a:cubicBezTo>
                  <a:cubicBezTo>
                    <a:pt x="218" y="935"/>
                    <a:pt x="369" y="778"/>
                    <a:pt x="435" y="725"/>
                  </a:cubicBezTo>
                  <a:cubicBezTo>
                    <a:pt x="544" y="653"/>
                    <a:pt x="634" y="599"/>
                    <a:pt x="707" y="472"/>
                  </a:cubicBezTo>
                  <a:cubicBezTo>
                    <a:pt x="779" y="363"/>
                    <a:pt x="797" y="236"/>
                    <a:pt x="743" y="110"/>
                  </a:cubicBezTo>
                  <a:cubicBezTo>
                    <a:pt x="725" y="73"/>
                    <a:pt x="670" y="19"/>
                    <a:pt x="6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30" name="Google Shape;730;p13"/>
            <p:cNvSpPr/>
            <p:nvPr/>
          </p:nvSpPr>
          <p:spPr>
            <a:xfrm>
              <a:off x="954415" y="-1024748"/>
              <a:ext cx="359225" cy="528349"/>
            </a:xfrm>
            <a:custGeom>
              <a:avLst/>
              <a:gdLst/>
              <a:ahLst/>
              <a:cxnLst/>
              <a:rect l="l" t="t" r="r" b="b"/>
              <a:pathLst>
                <a:path w="2192" h="3224" fill="none" extrusionOk="0">
                  <a:moveTo>
                    <a:pt x="2191" y="3224"/>
                  </a:moveTo>
                  <a:cubicBezTo>
                    <a:pt x="1884" y="1938"/>
                    <a:pt x="1087" y="779"/>
                    <a:pt x="0" y="0"/>
                  </a:cubicBezTo>
                </a:path>
              </a:pathLst>
            </a:custGeom>
            <a:noFill/>
            <a:ln w="2725"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731" name="Google Shape;731;p13"/>
          <p:cNvGrpSpPr/>
          <p:nvPr/>
        </p:nvGrpSpPr>
        <p:grpSpPr>
          <a:xfrm>
            <a:off x="8216813" y="4085124"/>
            <a:ext cx="688788" cy="880200"/>
            <a:chOff x="586338" y="-2278763"/>
            <a:chExt cx="688788" cy="880200"/>
          </a:xfrm>
        </p:grpSpPr>
        <p:sp>
          <p:nvSpPr>
            <p:cNvPr id="732" name="Google Shape;732;p13"/>
            <p:cNvSpPr/>
            <p:nvPr/>
          </p:nvSpPr>
          <p:spPr>
            <a:xfrm>
              <a:off x="586338" y="-2278763"/>
              <a:ext cx="688788" cy="844310"/>
            </a:xfrm>
            <a:custGeom>
              <a:avLst/>
              <a:gdLst/>
              <a:ahLst/>
              <a:cxnLst/>
              <a:rect l="l" t="t" r="r" b="b"/>
              <a:pathLst>
                <a:path w="4203" h="5152" extrusionOk="0">
                  <a:moveTo>
                    <a:pt x="3321" y="0"/>
                  </a:moveTo>
                  <a:cubicBezTo>
                    <a:pt x="3227" y="0"/>
                    <a:pt x="3153" y="60"/>
                    <a:pt x="3079" y="119"/>
                  </a:cubicBezTo>
                  <a:cubicBezTo>
                    <a:pt x="2953" y="227"/>
                    <a:pt x="2844" y="390"/>
                    <a:pt x="2771" y="553"/>
                  </a:cubicBezTo>
                  <a:cubicBezTo>
                    <a:pt x="2717" y="644"/>
                    <a:pt x="2699" y="771"/>
                    <a:pt x="2590" y="789"/>
                  </a:cubicBezTo>
                  <a:cubicBezTo>
                    <a:pt x="2570" y="799"/>
                    <a:pt x="2549" y="803"/>
                    <a:pt x="2528" y="803"/>
                  </a:cubicBezTo>
                  <a:cubicBezTo>
                    <a:pt x="2437" y="803"/>
                    <a:pt x="2345" y="718"/>
                    <a:pt x="2301" y="644"/>
                  </a:cubicBezTo>
                  <a:cubicBezTo>
                    <a:pt x="2221" y="564"/>
                    <a:pt x="2127" y="456"/>
                    <a:pt x="2032" y="456"/>
                  </a:cubicBezTo>
                  <a:cubicBezTo>
                    <a:pt x="2019" y="456"/>
                    <a:pt x="2006" y="458"/>
                    <a:pt x="1993" y="463"/>
                  </a:cubicBezTo>
                  <a:cubicBezTo>
                    <a:pt x="1938" y="481"/>
                    <a:pt x="1866" y="553"/>
                    <a:pt x="1848" y="608"/>
                  </a:cubicBezTo>
                  <a:cubicBezTo>
                    <a:pt x="1812" y="680"/>
                    <a:pt x="1812" y="771"/>
                    <a:pt x="1812" y="843"/>
                  </a:cubicBezTo>
                  <a:cubicBezTo>
                    <a:pt x="1848" y="1060"/>
                    <a:pt x="1848" y="1296"/>
                    <a:pt x="1866" y="1513"/>
                  </a:cubicBezTo>
                  <a:cubicBezTo>
                    <a:pt x="1866" y="1658"/>
                    <a:pt x="1866" y="1839"/>
                    <a:pt x="1721" y="1875"/>
                  </a:cubicBezTo>
                  <a:cubicBezTo>
                    <a:pt x="1702" y="1883"/>
                    <a:pt x="1684" y="1887"/>
                    <a:pt x="1665" y="1887"/>
                  </a:cubicBezTo>
                  <a:cubicBezTo>
                    <a:pt x="1562" y="1887"/>
                    <a:pt x="1472" y="1768"/>
                    <a:pt x="1395" y="1676"/>
                  </a:cubicBezTo>
                  <a:cubicBezTo>
                    <a:pt x="1317" y="1582"/>
                    <a:pt x="1211" y="1488"/>
                    <a:pt x="1102" y="1488"/>
                  </a:cubicBezTo>
                  <a:cubicBezTo>
                    <a:pt x="1085" y="1488"/>
                    <a:pt x="1068" y="1490"/>
                    <a:pt x="1051" y="1495"/>
                  </a:cubicBezTo>
                  <a:cubicBezTo>
                    <a:pt x="997" y="1513"/>
                    <a:pt x="979" y="1549"/>
                    <a:pt x="960" y="1586"/>
                  </a:cubicBezTo>
                  <a:cubicBezTo>
                    <a:pt x="870" y="1730"/>
                    <a:pt x="870" y="1911"/>
                    <a:pt x="906" y="2056"/>
                  </a:cubicBezTo>
                  <a:cubicBezTo>
                    <a:pt x="979" y="2364"/>
                    <a:pt x="1069" y="2654"/>
                    <a:pt x="1069" y="2944"/>
                  </a:cubicBezTo>
                  <a:cubicBezTo>
                    <a:pt x="1087" y="3089"/>
                    <a:pt x="1051" y="3270"/>
                    <a:pt x="906" y="3288"/>
                  </a:cubicBezTo>
                  <a:cubicBezTo>
                    <a:pt x="898" y="3289"/>
                    <a:pt x="890" y="3290"/>
                    <a:pt x="882" y="3290"/>
                  </a:cubicBezTo>
                  <a:cubicBezTo>
                    <a:pt x="766" y="3290"/>
                    <a:pt x="666" y="3170"/>
                    <a:pt x="598" y="3034"/>
                  </a:cubicBezTo>
                  <a:cubicBezTo>
                    <a:pt x="526" y="2908"/>
                    <a:pt x="435" y="2763"/>
                    <a:pt x="290" y="2745"/>
                  </a:cubicBezTo>
                  <a:cubicBezTo>
                    <a:pt x="182" y="2745"/>
                    <a:pt x="91" y="2835"/>
                    <a:pt x="55" y="2926"/>
                  </a:cubicBezTo>
                  <a:cubicBezTo>
                    <a:pt x="1" y="3016"/>
                    <a:pt x="1" y="3125"/>
                    <a:pt x="37" y="3252"/>
                  </a:cubicBezTo>
                  <a:cubicBezTo>
                    <a:pt x="127" y="3813"/>
                    <a:pt x="417" y="4356"/>
                    <a:pt x="689" y="4845"/>
                  </a:cubicBezTo>
                  <a:cubicBezTo>
                    <a:pt x="797" y="5087"/>
                    <a:pt x="1196" y="5151"/>
                    <a:pt x="1546" y="5151"/>
                  </a:cubicBezTo>
                  <a:cubicBezTo>
                    <a:pt x="1721" y="5151"/>
                    <a:pt x="1884" y="5135"/>
                    <a:pt x="1993" y="5117"/>
                  </a:cubicBezTo>
                  <a:cubicBezTo>
                    <a:pt x="2119" y="5117"/>
                    <a:pt x="2246" y="5099"/>
                    <a:pt x="2337" y="5008"/>
                  </a:cubicBezTo>
                  <a:cubicBezTo>
                    <a:pt x="2427" y="4918"/>
                    <a:pt x="2482" y="4755"/>
                    <a:pt x="2391" y="4664"/>
                  </a:cubicBezTo>
                  <a:cubicBezTo>
                    <a:pt x="2319" y="4592"/>
                    <a:pt x="2210" y="4574"/>
                    <a:pt x="2119" y="4555"/>
                  </a:cubicBezTo>
                  <a:cubicBezTo>
                    <a:pt x="2029" y="4501"/>
                    <a:pt x="1902" y="4411"/>
                    <a:pt x="1956" y="4320"/>
                  </a:cubicBezTo>
                  <a:cubicBezTo>
                    <a:pt x="1975" y="4284"/>
                    <a:pt x="2047" y="4266"/>
                    <a:pt x="2119" y="4230"/>
                  </a:cubicBezTo>
                  <a:cubicBezTo>
                    <a:pt x="2219" y="4211"/>
                    <a:pt x="2314" y="4207"/>
                    <a:pt x="2409" y="4207"/>
                  </a:cubicBezTo>
                  <a:cubicBezTo>
                    <a:pt x="2504" y="4207"/>
                    <a:pt x="2599" y="4211"/>
                    <a:pt x="2699" y="4211"/>
                  </a:cubicBezTo>
                  <a:cubicBezTo>
                    <a:pt x="2898" y="4211"/>
                    <a:pt x="3115" y="4175"/>
                    <a:pt x="3242" y="4030"/>
                  </a:cubicBezTo>
                  <a:cubicBezTo>
                    <a:pt x="3315" y="3940"/>
                    <a:pt x="3387" y="3813"/>
                    <a:pt x="3315" y="3722"/>
                  </a:cubicBezTo>
                  <a:cubicBezTo>
                    <a:pt x="3242" y="3578"/>
                    <a:pt x="3043" y="3632"/>
                    <a:pt x="2898" y="3596"/>
                  </a:cubicBezTo>
                  <a:cubicBezTo>
                    <a:pt x="2808" y="3578"/>
                    <a:pt x="2717" y="3559"/>
                    <a:pt x="2663" y="3487"/>
                  </a:cubicBezTo>
                  <a:cubicBezTo>
                    <a:pt x="2590" y="3415"/>
                    <a:pt x="2572" y="3324"/>
                    <a:pt x="2608" y="3233"/>
                  </a:cubicBezTo>
                  <a:cubicBezTo>
                    <a:pt x="2681" y="3125"/>
                    <a:pt x="2808" y="3125"/>
                    <a:pt x="2953" y="3107"/>
                  </a:cubicBezTo>
                  <a:cubicBezTo>
                    <a:pt x="3152" y="3089"/>
                    <a:pt x="3333" y="3052"/>
                    <a:pt x="3514" y="3016"/>
                  </a:cubicBezTo>
                  <a:cubicBezTo>
                    <a:pt x="3677" y="2962"/>
                    <a:pt x="3840" y="2926"/>
                    <a:pt x="3930" y="2817"/>
                  </a:cubicBezTo>
                  <a:cubicBezTo>
                    <a:pt x="4039" y="2690"/>
                    <a:pt x="4039" y="2473"/>
                    <a:pt x="3894" y="2400"/>
                  </a:cubicBezTo>
                  <a:cubicBezTo>
                    <a:pt x="3848" y="2385"/>
                    <a:pt x="3802" y="2380"/>
                    <a:pt x="3756" y="2380"/>
                  </a:cubicBezTo>
                  <a:cubicBezTo>
                    <a:pt x="3694" y="2380"/>
                    <a:pt x="3631" y="2390"/>
                    <a:pt x="3568" y="2400"/>
                  </a:cubicBezTo>
                  <a:cubicBezTo>
                    <a:pt x="3531" y="2406"/>
                    <a:pt x="3495" y="2409"/>
                    <a:pt x="3460" y="2409"/>
                  </a:cubicBezTo>
                  <a:cubicBezTo>
                    <a:pt x="3374" y="2409"/>
                    <a:pt x="3299" y="2387"/>
                    <a:pt x="3260" y="2310"/>
                  </a:cubicBezTo>
                  <a:cubicBezTo>
                    <a:pt x="3242" y="2237"/>
                    <a:pt x="3260" y="2147"/>
                    <a:pt x="3315" y="2093"/>
                  </a:cubicBezTo>
                  <a:cubicBezTo>
                    <a:pt x="3423" y="1948"/>
                    <a:pt x="3568" y="1875"/>
                    <a:pt x="3713" y="1839"/>
                  </a:cubicBezTo>
                  <a:cubicBezTo>
                    <a:pt x="3858" y="1803"/>
                    <a:pt x="4021" y="1730"/>
                    <a:pt x="4112" y="1586"/>
                  </a:cubicBezTo>
                  <a:cubicBezTo>
                    <a:pt x="4202" y="1459"/>
                    <a:pt x="4166" y="1223"/>
                    <a:pt x="4021" y="1187"/>
                  </a:cubicBezTo>
                  <a:cubicBezTo>
                    <a:pt x="3999" y="1180"/>
                    <a:pt x="3976" y="1177"/>
                    <a:pt x="3953" y="1177"/>
                  </a:cubicBezTo>
                  <a:cubicBezTo>
                    <a:pt x="3840" y="1177"/>
                    <a:pt x="3716" y="1249"/>
                    <a:pt x="3601" y="1249"/>
                  </a:cubicBezTo>
                  <a:cubicBezTo>
                    <a:pt x="3565" y="1249"/>
                    <a:pt x="3529" y="1242"/>
                    <a:pt x="3496" y="1223"/>
                  </a:cubicBezTo>
                  <a:cubicBezTo>
                    <a:pt x="3478" y="1205"/>
                    <a:pt x="3441" y="1187"/>
                    <a:pt x="3423" y="1133"/>
                  </a:cubicBezTo>
                  <a:cubicBezTo>
                    <a:pt x="3351" y="1006"/>
                    <a:pt x="3405" y="861"/>
                    <a:pt x="3441" y="734"/>
                  </a:cubicBezTo>
                  <a:cubicBezTo>
                    <a:pt x="3496" y="608"/>
                    <a:pt x="3568" y="481"/>
                    <a:pt x="3586" y="336"/>
                  </a:cubicBezTo>
                  <a:cubicBezTo>
                    <a:pt x="3586" y="209"/>
                    <a:pt x="3514" y="28"/>
                    <a:pt x="3387" y="10"/>
                  </a:cubicBezTo>
                  <a:cubicBezTo>
                    <a:pt x="3364" y="3"/>
                    <a:pt x="3342" y="0"/>
                    <a:pt x="33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33" name="Google Shape;733;p13"/>
            <p:cNvSpPr/>
            <p:nvPr/>
          </p:nvSpPr>
          <p:spPr>
            <a:xfrm>
              <a:off x="625014" y="-2066538"/>
              <a:ext cx="430349" cy="667975"/>
            </a:xfrm>
            <a:custGeom>
              <a:avLst/>
              <a:gdLst/>
              <a:ahLst/>
              <a:cxnLst/>
              <a:rect l="l" t="t" r="r" b="b"/>
              <a:pathLst>
                <a:path w="2626" h="4076" fill="none" extrusionOk="0">
                  <a:moveTo>
                    <a:pt x="0" y="4075"/>
                  </a:moveTo>
                  <a:cubicBezTo>
                    <a:pt x="1105" y="2898"/>
                    <a:pt x="2010" y="1486"/>
                    <a:pt x="2626" y="1"/>
                  </a:cubicBezTo>
                </a:path>
              </a:pathLst>
            </a:custGeom>
            <a:noFill/>
            <a:ln w="27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734" name="Google Shape;734;p13"/>
          <p:cNvSpPr/>
          <p:nvPr/>
        </p:nvSpPr>
        <p:spPr>
          <a:xfrm>
            <a:off x="7547686" y="158070"/>
            <a:ext cx="304817" cy="199770"/>
          </a:xfrm>
          <a:custGeom>
            <a:avLst/>
            <a:gdLst/>
            <a:ahLst/>
            <a:cxnLst/>
            <a:rect l="l" t="t" r="r" b="b"/>
            <a:pathLst>
              <a:path w="1860" h="1219" extrusionOk="0">
                <a:moveTo>
                  <a:pt x="1456" y="1"/>
                </a:moveTo>
                <a:cubicBezTo>
                  <a:pt x="1240" y="1"/>
                  <a:pt x="976" y="79"/>
                  <a:pt x="870" y="132"/>
                </a:cubicBezTo>
                <a:cubicBezTo>
                  <a:pt x="616" y="259"/>
                  <a:pt x="381" y="476"/>
                  <a:pt x="236" y="675"/>
                </a:cubicBezTo>
                <a:cubicBezTo>
                  <a:pt x="91" y="838"/>
                  <a:pt x="19" y="1056"/>
                  <a:pt x="1" y="1219"/>
                </a:cubicBezTo>
                <a:cubicBezTo>
                  <a:pt x="200" y="1110"/>
                  <a:pt x="417" y="1038"/>
                  <a:pt x="616" y="965"/>
                </a:cubicBezTo>
                <a:cubicBezTo>
                  <a:pt x="906" y="875"/>
                  <a:pt x="1196" y="802"/>
                  <a:pt x="1449" y="675"/>
                </a:cubicBezTo>
                <a:cubicBezTo>
                  <a:pt x="1594" y="603"/>
                  <a:pt x="1703" y="513"/>
                  <a:pt x="1739" y="386"/>
                </a:cubicBezTo>
                <a:cubicBezTo>
                  <a:pt x="1860" y="88"/>
                  <a:pt x="1685" y="1"/>
                  <a:pt x="145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735" name="Google Shape;735;p13"/>
          <p:cNvGrpSpPr/>
          <p:nvPr/>
        </p:nvGrpSpPr>
        <p:grpSpPr>
          <a:xfrm rot="-1521948">
            <a:off x="510067" y="4099255"/>
            <a:ext cx="291056" cy="1000335"/>
            <a:chOff x="3815292" y="-2054574"/>
            <a:chExt cx="291053" cy="1000325"/>
          </a:xfrm>
        </p:grpSpPr>
        <p:sp>
          <p:nvSpPr>
            <p:cNvPr id="736" name="Google Shape;736;p13"/>
            <p:cNvSpPr/>
            <p:nvPr/>
          </p:nvSpPr>
          <p:spPr>
            <a:xfrm>
              <a:off x="3815292" y="-1725174"/>
              <a:ext cx="136676" cy="670925"/>
            </a:xfrm>
            <a:custGeom>
              <a:avLst/>
              <a:gdLst/>
              <a:ahLst/>
              <a:cxnLst/>
              <a:rect l="l" t="t" r="r" b="b"/>
              <a:pathLst>
                <a:path w="834" h="4094" fill="none" extrusionOk="0">
                  <a:moveTo>
                    <a:pt x="834" y="0"/>
                  </a:moveTo>
                  <a:cubicBezTo>
                    <a:pt x="218" y="1268"/>
                    <a:pt x="1" y="2717"/>
                    <a:pt x="218" y="4093"/>
                  </a:cubicBezTo>
                </a:path>
              </a:pathLst>
            </a:custGeom>
            <a:solidFill>
              <a:schemeClr val="lt2"/>
            </a:solidFill>
            <a:ln w="2725"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37" name="Google Shape;737;p13"/>
            <p:cNvSpPr/>
            <p:nvPr/>
          </p:nvSpPr>
          <p:spPr>
            <a:xfrm>
              <a:off x="4038007" y="-2054574"/>
              <a:ext cx="68338" cy="62438"/>
            </a:xfrm>
            <a:custGeom>
              <a:avLst/>
              <a:gdLst/>
              <a:ahLst/>
              <a:cxnLst/>
              <a:rect l="l" t="t" r="r" b="b"/>
              <a:pathLst>
                <a:path w="417" h="381" extrusionOk="0">
                  <a:moveTo>
                    <a:pt x="254" y="0"/>
                  </a:moveTo>
                  <a:cubicBezTo>
                    <a:pt x="217" y="0"/>
                    <a:pt x="181" y="0"/>
                    <a:pt x="163" y="18"/>
                  </a:cubicBezTo>
                  <a:cubicBezTo>
                    <a:pt x="109" y="73"/>
                    <a:pt x="0" y="199"/>
                    <a:pt x="18" y="254"/>
                  </a:cubicBezTo>
                  <a:cubicBezTo>
                    <a:pt x="54" y="308"/>
                    <a:pt x="235" y="381"/>
                    <a:pt x="308" y="381"/>
                  </a:cubicBezTo>
                  <a:lnTo>
                    <a:pt x="362" y="381"/>
                  </a:lnTo>
                  <a:cubicBezTo>
                    <a:pt x="380" y="381"/>
                    <a:pt x="380" y="362"/>
                    <a:pt x="380" y="362"/>
                  </a:cubicBezTo>
                  <a:cubicBezTo>
                    <a:pt x="398" y="308"/>
                    <a:pt x="417" y="254"/>
                    <a:pt x="417" y="181"/>
                  </a:cubicBezTo>
                  <a:cubicBezTo>
                    <a:pt x="417" y="109"/>
                    <a:pt x="398" y="36"/>
                    <a:pt x="344" y="18"/>
                  </a:cubicBezTo>
                  <a:cubicBezTo>
                    <a:pt x="290" y="0"/>
                    <a:pt x="272" y="0"/>
                    <a:pt x="25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38" name="Google Shape;738;p13"/>
            <p:cNvSpPr/>
            <p:nvPr/>
          </p:nvSpPr>
          <p:spPr>
            <a:xfrm>
              <a:off x="3880681" y="-2014915"/>
              <a:ext cx="222713" cy="307767"/>
            </a:xfrm>
            <a:custGeom>
              <a:avLst/>
              <a:gdLst/>
              <a:ahLst/>
              <a:cxnLst/>
              <a:rect l="l" t="t" r="r" b="b"/>
              <a:pathLst>
                <a:path w="1359" h="1878" extrusionOk="0">
                  <a:moveTo>
                    <a:pt x="1044" y="1"/>
                  </a:moveTo>
                  <a:cubicBezTo>
                    <a:pt x="911" y="1"/>
                    <a:pt x="759" y="135"/>
                    <a:pt x="634" y="229"/>
                  </a:cubicBezTo>
                  <a:cubicBezTo>
                    <a:pt x="344" y="501"/>
                    <a:pt x="73" y="845"/>
                    <a:pt x="36" y="1243"/>
                  </a:cubicBezTo>
                  <a:cubicBezTo>
                    <a:pt x="0" y="1406"/>
                    <a:pt x="55" y="1587"/>
                    <a:pt x="145" y="1696"/>
                  </a:cubicBezTo>
                  <a:cubicBezTo>
                    <a:pt x="272" y="1841"/>
                    <a:pt x="489" y="1877"/>
                    <a:pt x="670" y="1877"/>
                  </a:cubicBezTo>
                  <a:cubicBezTo>
                    <a:pt x="851" y="1877"/>
                    <a:pt x="1032" y="1823"/>
                    <a:pt x="1159" y="1678"/>
                  </a:cubicBezTo>
                  <a:cubicBezTo>
                    <a:pt x="1340" y="1497"/>
                    <a:pt x="1358" y="1207"/>
                    <a:pt x="1358" y="935"/>
                  </a:cubicBezTo>
                  <a:lnTo>
                    <a:pt x="1358" y="519"/>
                  </a:lnTo>
                  <a:cubicBezTo>
                    <a:pt x="1358" y="338"/>
                    <a:pt x="1304" y="84"/>
                    <a:pt x="1105" y="12"/>
                  </a:cubicBezTo>
                  <a:cubicBezTo>
                    <a:pt x="1085" y="4"/>
                    <a:pt x="1065" y="1"/>
                    <a:pt x="10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739" name="Google Shape;739;p13"/>
          <p:cNvGrpSpPr/>
          <p:nvPr/>
        </p:nvGrpSpPr>
        <p:grpSpPr>
          <a:xfrm rot="-10092010">
            <a:off x="296583" y="291260"/>
            <a:ext cx="688810" cy="880229"/>
            <a:chOff x="586338" y="-2278763"/>
            <a:chExt cx="688788" cy="880200"/>
          </a:xfrm>
        </p:grpSpPr>
        <p:sp>
          <p:nvSpPr>
            <p:cNvPr id="740" name="Google Shape;740;p13"/>
            <p:cNvSpPr/>
            <p:nvPr/>
          </p:nvSpPr>
          <p:spPr>
            <a:xfrm>
              <a:off x="586338" y="-2278763"/>
              <a:ext cx="688788" cy="844310"/>
            </a:xfrm>
            <a:custGeom>
              <a:avLst/>
              <a:gdLst/>
              <a:ahLst/>
              <a:cxnLst/>
              <a:rect l="l" t="t" r="r" b="b"/>
              <a:pathLst>
                <a:path w="4203" h="5152" extrusionOk="0">
                  <a:moveTo>
                    <a:pt x="3321" y="0"/>
                  </a:moveTo>
                  <a:cubicBezTo>
                    <a:pt x="3227" y="0"/>
                    <a:pt x="3153" y="60"/>
                    <a:pt x="3079" y="119"/>
                  </a:cubicBezTo>
                  <a:cubicBezTo>
                    <a:pt x="2953" y="227"/>
                    <a:pt x="2844" y="390"/>
                    <a:pt x="2771" y="553"/>
                  </a:cubicBezTo>
                  <a:cubicBezTo>
                    <a:pt x="2717" y="644"/>
                    <a:pt x="2699" y="771"/>
                    <a:pt x="2590" y="789"/>
                  </a:cubicBezTo>
                  <a:cubicBezTo>
                    <a:pt x="2570" y="799"/>
                    <a:pt x="2549" y="803"/>
                    <a:pt x="2528" y="803"/>
                  </a:cubicBezTo>
                  <a:cubicBezTo>
                    <a:pt x="2437" y="803"/>
                    <a:pt x="2345" y="718"/>
                    <a:pt x="2301" y="644"/>
                  </a:cubicBezTo>
                  <a:cubicBezTo>
                    <a:pt x="2221" y="564"/>
                    <a:pt x="2127" y="456"/>
                    <a:pt x="2032" y="456"/>
                  </a:cubicBezTo>
                  <a:cubicBezTo>
                    <a:pt x="2019" y="456"/>
                    <a:pt x="2006" y="458"/>
                    <a:pt x="1993" y="463"/>
                  </a:cubicBezTo>
                  <a:cubicBezTo>
                    <a:pt x="1938" y="481"/>
                    <a:pt x="1866" y="553"/>
                    <a:pt x="1848" y="608"/>
                  </a:cubicBezTo>
                  <a:cubicBezTo>
                    <a:pt x="1812" y="680"/>
                    <a:pt x="1812" y="771"/>
                    <a:pt x="1812" y="843"/>
                  </a:cubicBezTo>
                  <a:cubicBezTo>
                    <a:pt x="1848" y="1060"/>
                    <a:pt x="1848" y="1296"/>
                    <a:pt x="1866" y="1513"/>
                  </a:cubicBezTo>
                  <a:cubicBezTo>
                    <a:pt x="1866" y="1658"/>
                    <a:pt x="1866" y="1839"/>
                    <a:pt x="1721" y="1875"/>
                  </a:cubicBezTo>
                  <a:cubicBezTo>
                    <a:pt x="1702" y="1883"/>
                    <a:pt x="1684" y="1887"/>
                    <a:pt x="1665" y="1887"/>
                  </a:cubicBezTo>
                  <a:cubicBezTo>
                    <a:pt x="1562" y="1887"/>
                    <a:pt x="1472" y="1768"/>
                    <a:pt x="1395" y="1676"/>
                  </a:cubicBezTo>
                  <a:cubicBezTo>
                    <a:pt x="1317" y="1582"/>
                    <a:pt x="1211" y="1488"/>
                    <a:pt x="1102" y="1488"/>
                  </a:cubicBezTo>
                  <a:cubicBezTo>
                    <a:pt x="1085" y="1488"/>
                    <a:pt x="1068" y="1490"/>
                    <a:pt x="1051" y="1495"/>
                  </a:cubicBezTo>
                  <a:cubicBezTo>
                    <a:pt x="997" y="1513"/>
                    <a:pt x="979" y="1549"/>
                    <a:pt x="960" y="1586"/>
                  </a:cubicBezTo>
                  <a:cubicBezTo>
                    <a:pt x="870" y="1730"/>
                    <a:pt x="870" y="1911"/>
                    <a:pt x="906" y="2056"/>
                  </a:cubicBezTo>
                  <a:cubicBezTo>
                    <a:pt x="979" y="2364"/>
                    <a:pt x="1069" y="2654"/>
                    <a:pt x="1069" y="2944"/>
                  </a:cubicBezTo>
                  <a:cubicBezTo>
                    <a:pt x="1087" y="3089"/>
                    <a:pt x="1051" y="3270"/>
                    <a:pt x="906" y="3288"/>
                  </a:cubicBezTo>
                  <a:cubicBezTo>
                    <a:pt x="898" y="3289"/>
                    <a:pt x="890" y="3290"/>
                    <a:pt x="882" y="3290"/>
                  </a:cubicBezTo>
                  <a:cubicBezTo>
                    <a:pt x="766" y="3290"/>
                    <a:pt x="666" y="3170"/>
                    <a:pt x="598" y="3034"/>
                  </a:cubicBezTo>
                  <a:cubicBezTo>
                    <a:pt x="526" y="2908"/>
                    <a:pt x="435" y="2763"/>
                    <a:pt x="290" y="2745"/>
                  </a:cubicBezTo>
                  <a:cubicBezTo>
                    <a:pt x="182" y="2745"/>
                    <a:pt x="91" y="2835"/>
                    <a:pt x="55" y="2926"/>
                  </a:cubicBezTo>
                  <a:cubicBezTo>
                    <a:pt x="1" y="3016"/>
                    <a:pt x="1" y="3125"/>
                    <a:pt x="37" y="3252"/>
                  </a:cubicBezTo>
                  <a:cubicBezTo>
                    <a:pt x="127" y="3813"/>
                    <a:pt x="417" y="4356"/>
                    <a:pt x="689" y="4845"/>
                  </a:cubicBezTo>
                  <a:cubicBezTo>
                    <a:pt x="797" y="5087"/>
                    <a:pt x="1196" y="5151"/>
                    <a:pt x="1546" y="5151"/>
                  </a:cubicBezTo>
                  <a:cubicBezTo>
                    <a:pt x="1721" y="5151"/>
                    <a:pt x="1884" y="5135"/>
                    <a:pt x="1993" y="5117"/>
                  </a:cubicBezTo>
                  <a:cubicBezTo>
                    <a:pt x="2119" y="5117"/>
                    <a:pt x="2246" y="5099"/>
                    <a:pt x="2337" y="5008"/>
                  </a:cubicBezTo>
                  <a:cubicBezTo>
                    <a:pt x="2427" y="4918"/>
                    <a:pt x="2482" y="4755"/>
                    <a:pt x="2391" y="4664"/>
                  </a:cubicBezTo>
                  <a:cubicBezTo>
                    <a:pt x="2319" y="4592"/>
                    <a:pt x="2210" y="4574"/>
                    <a:pt x="2119" y="4555"/>
                  </a:cubicBezTo>
                  <a:cubicBezTo>
                    <a:pt x="2029" y="4501"/>
                    <a:pt x="1902" y="4411"/>
                    <a:pt x="1956" y="4320"/>
                  </a:cubicBezTo>
                  <a:cubicBezTo>
                    <a:pt x="1975" y="4284"/>
                    <a:pt x="2047" y="4266"/>
                    <a:pt x="2119" y="4230"/>
                  </a:cubicBezTo>
                  <a:cubicBezTo>
                    <a:pt x="2219" y="4211"/>
                    <a:pt x="2314" y="4207"/>
                    <a:pt x="2409" y="4207"/>
                  </a:cubicBezTo>
                  <a:cubicBezTo>
                    <a:pt x="2504" y="4207"/>
                    <a:pt x="2599" y="4211"/>
                    <a:pt x="2699" y="4211"/>
                  </a:cubicBezTo>
                  <a:cubicBezTo>
                    <a:pt x="2898" y="4211"/>
                    <a:pt x="3115" y="4175"/>
                    <a:pt x="3242" y="4030"/>
                  </a:cubicBezTo>
                  <a:cubicBezTo>
                    <a:pt x="3315" y="3940"/>
                    <a:pt x="3387" y="3813"/>
                    <a:pt x="3315" y="3722"/>
                  </a:cubicBezTo>
                  <a:cubicBezTo>
                    <a:pt x="3242" y="3578"/>
                    <a:pt x="3043" y="3632"/>
                    <a:pt x="2898" y="3596"/>
                  </a:cubicBezTo>
                  <a:cubicBezTo>
                    <a:pt x="2808" y="3578"/>
                    <a:pt x="2717" y="3559"/>
                    <a:pt x="2663" y="3487"/>
                  </a:cubicBezTo>
                  <a:cubicBezTo>
                    <a:pt x="2590" y="3415"/>
                    <a:pt x="2572" y="3324"/>
                    <a:pt x="2608" y="3233"/>
                  </a:cubicBezTo>
                  <a:cubicBezTo>
                    <a:pt x="2681" y="3125"/>
                    <a:pt x="2808" y="3125"/>
                    <a:pt x="2953" y="3107"/>
                  </a:cubicBezTo>
                  <a:cubicBezTo>
                    <a:pt x="3152" y="3089"/>
                    <a:pt x="3333" y="3052"/>
                    <a:pt x="3514" y="3016"/>
                  </a:cubicBezTo>
                  <a:cubicBezTo>
                    <a:pt x="3677" y="2962"/>
                    <a:pt x="3840" y="2926"/>
                    <a:pt x="3930" y="2817"/>
                  </a:cubicBezTo>
                  <a:cubicBezTo>
                    <a:pt x="4039" y="2690"/>
                    <a:pt x="4039" y="2473"/>
                    <a:pt x="3894" y="2400"/>
                  </a:cubicBezTo>
                  <a:cubicBezTo>
                    <a:pt x="3848" y="2385"/>
                    <a:pt x="3802" y="2380"/>
                    <a:pt x="3756" y="2380"/>
                  </a:cubicBezTo>
                  <a:cubicBezTo>
                    <a:pt x="3694" y="2380"/>
                    <a:pt x="3631" y="2390"/>
                    <a:pt x="3568" y="2400"/>
                  </a:cubicBezTo>
                  <a:cubicBezTo>
                    <a:pt x="3531" y="2406"/>
                    <a:pt x="3495" y="2409"/>
                    <a:pt x="3460" y="2409"/>
                  </a:cubicBezTo>
                  <a:cubicBezTo>
                    <a:pt x="3374" y="2409"/>
                    <a:pt x="3299" y="2387"/>
                    <a:pt x="3260" y="2310"/>
                  </a:cubicBezTo>
                  <a:cubicBezTo>
                    <a:pt x="3242" y="2237"/>
                    <a:pt x="3260" y="2147"/>
                    <a:pt x="3315" y="2093"/>
                  </a:cubicBezTo>
                  <a:cubicBezTo>
                    <a:pt x="3423" y="1948"/>
                    <a:pt x="3568" y="1875"/>
                    <a:pt x="3713" y="1839"/>
                  </a:cubicBezTo>
                  <a:cubicBezTo>
                    <a:pt x="3858" y="1803"/>
                    <a:pt x="4021" y="1730"/>
                    <a:pt x="4112" y="1586"/>
                  </a:cubicBezTo>
                  <a:cubicBezTo>
                    <a:pt x="4202" y="1459"/>
                    <a:pt x="4166" y="1223"/>
                    <a:pt x="4021" y="1187"/>
                  </a:cubicBezTo>
                  <a:cubicBezTo>
                    <a:pt x="3999" y="1180"/>
                    <a:pt x="3976" y="1177"/>
                    <a:pt x="3953" y="1177"/>
                  </a:cubicBezTo>
                  <a:cubicBezTo>
                    <a:pt x="3840" y="1177"/>
                    <a:pt x="3716" y="1249"/>
                    <a:pt x="3601" y="1249"/>
                  </a:cubicBezTo>
                  <a:cubicBezTo>
                    <a:pt x="3565" y="1249"/>
                    <a:pt x="3529" y="1242"/>
                    <a:pt x="3496" y="1223"/>
                  </a:cubicBezTo>
                  <a:cubicBezTo>
                    <a:pt x="3478" y="1205"/>
                    <a:pt x="3441" y="1187"/>
                    <a:pt x="3423" y="1133"/>
                  </a:cubicBezTo>
                  <a:cubicBezTo>
                    <a:pt x="3351" y="1006"/>
                    <a:pt x="3405" y="861"/>
                    <a:pt x="3441" y="734"/>
                  </a:cubicBezTo>
                  <a:cubicBezTo>
                    <a:pt x="3496" y="608"/>
                    <a:pt x="3568" y="481"/>
                    <a:pt x="3586" y="336"/>
                  </a:cubicBezTo>
                  <a:cubicBezTo>
                    <a:pt x="3586" y="209"/>
                    <a:pt x="3514" y="28"/>
                    <a:pt x="3387" y="10"/>
                  </a:cubicBezTo>
                  <a:cubicBezTo>
                    <a:pt x="3364" y="3"/>
                    <a:pt x="3342" y="0"/>
                    <a:pt x="33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41" name="Google Shape;741;p13"/>
            <p:cNvSpPr/>
            <p:nvPr/>
          </p:nvSpPr>
          <p:spPr>
            <a:xfrm>
              <a:off x="625014" y="-2066538"/>
              <a:ext cx="430349" cy="667975"/>
            </a:xfrm>
            <a:custGeom>
              <a:avLst/>
              <a:gdLst/>
              <a:ahLst/>
              <a:cxnLst/>
              <a:rect l="l" t="t" r="r" b="b"/>
              <a:pathLst>
                <a:path w="2626" h="4076" fill="none" extrusionOk="0">
                  <a:moveTo>
                    <a:pt x="0" y="4075"/>
                  </a:moveTo>
                  <a:cubicBezTo>
                    <a:pt x="1105" y="2898"/>
                    <a:pt x="2010" y="1486"/>
                    <a:pt x="2626" y="1"/>
                  </a:cubicBezTo>
                </a:path>
              </a:pathLst>
            </a:custGeom>
            <a:noFill/>
            <a:ln w="27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742" name="Google Shape;742;p13"/>
          <p:cNvSpPr/>
          <p:nvPr/>
        </p:nvSpPr>
        <p:spPr>
          <a:xfrm rot="-1142516">
            <a:off x="213861" y="3663269"/>
            <a:ext cx="304817" cy="199770"/>
          </a:xfrm>
          <a:custGeom>
            <a:avLst/>
            <a:gdLst/>
            <a:ahLst/>
            <a:cxnLst/>
            <a:rect l="l" t="t" r="r" b="b"/>
            <a:pathLst>
              <a:path w="1860" h="1219" extrusionOk="0">
                <a:moveTo>
                  <a:pt x="1456" y="1"/>
                </a:moveTo>
                <a:cubicBezTo>
                  <a:pt x="1240" y="1"/>
                  <a:pt x="976" y="79"/>
                  <a:pt x="870" y="132"/>
                </a:cubicBezTo>
                <a:cubicBezTo>
                  <a:pt x="616" y="259"/>
                  <a:pt x="381" y="476"/>
                  <a:pt x="236" y="675"/>
                </a:cubicBezTo>
                <a:cubicBezTo>
                  <a:pt x="91" y="838"/>
                  <a:pt x="19" y="1056"/>
                  <a:pt x="1" y="1219"/>
                </a:cubicBezTo>
                <a:cubicBezTo>
                  <a:pt x="200" y="1110"/>
                  <a:pt x="417" y="1038"/>
                  <a:pt x="616" y="965"/>
                </a:cubicBezTo>
                <a:cubicBezTo>
                  <a:pt x="906" y="875"/>
                  <a:pt x="1196" y="802"/>
                  <a:pt x="1449" y="675"/>
                </a:cubicBezTo>
                <a:cubicBezTo>
                  <a:pt x="1594" y="603"/>
                  <a:pt x="1703" y="513"/>
                  <a:pt x="1739" y="386"/>
                </a:cubicBezTo>
                <a:cubicBezTo>
                  <a:pt x="1860" y="88"/>
                  <a:pt x="1685" y="1"/>
                  <a:pt x="145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743" name="Google Shape;743;p13"/>
          <p:cNvGrpSpPr/>
          <p:nvPr/>
        </p:nvGrpSpPr>
        <p:grpSpPr>
          <a:xfrm>
            <a:off x="8450016" y="2912875"/>
            <a:ext cx="472090" cy="1022583"/>
            <a:chOff x="8450016" y="2912874"/>
            <a:chExt cx="472090" cy="1022583"/>
          </a:xfrm>
        </p:grpSpPr>
        <p:sp>
          <p:nvSpPr>
            <p:cNvPr id="744" name="Google Shape;744;p13"/>
            <p:cNvSpPr/>
            <p:nvPr/>
          </p:nvSpPr>
          <p:spPr>
            <a:xfrm rot="1416540">
              <a:off x="8577655" y="3237893"/>
              <a:ext cx="216812" cy="682721"/>
            </a:xfrm>
            <a:custGeom>
              <a:avLst/>
              <a:gdLst/>
              <a:ahLst/>
              <a:cxnLst/>
              <a:rect l="l" t="t" r="r" b="b"/>
              <a:pathLst>
                <a:path w="1323" h="4166" fill="none" extrusionOk="0">
                  <a:moveTo>
                    <a:pt x="1" y="0"/>
                  </a:moveTo>
                  <a:cubicBezTo>
                    <a:pt x="942" y="1159"/>
                    <a:pt x="1323" y="2717"/>
                    <a:pt x="1033" y="4166"/>
                  </a:cubicBezTo>
                </a:path>
              </a:pathLst>
            </a:custGeom>
            <a:solidFill>
              <a:schemeClr val="lt2"/>
            </a:solidFill>
            <a:ln w="2725"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45" name="Google Shape;745;p13"/>
            <p:cNvSpPr/>
            <p:nvPr/>
          </p:nvSpPr>
          <p:spPr>
            <a:xfrm rot="1416540">
              <a:off x="8635597" y="2923821"/>
              <a:ext cx="68502" cy="66207"/>
            </a:xfrm>
            <a:custGeom>
              <a:avLst/>
              <a:gdLst/>
              <a:ahLst/>
              <a:cxnLst/>
              <a:rect l="l" t="t" r="r" b="b"/>
              <a:pathLst>
                <a:path w="418" h="404" extrusionOk="0">
                  <a:moveTo>
                    <a:pt x="222" y="0"/>
                  </a:moveTo>
                  <a:cubicBezTo>
                    <a:pt x="175" y="0"/>
                    <a:pt x="132" y="16"/>
                    <a:pt x="109" y="38"/>
                  </a:cubicBezTo>
                  <a:cubicBezTo>
                    <a:pt x="37" y="111"/>
                    <a:pt x="1" y="201"/>
                    <a:pt x="37" y="292"/>
                  </a:cubicBezTo>
                  <a:cubicBezTo>
                    <a:pt x="67" y="374"/>
                    <a:pt x="116" y="404"/>
                    <a:pt x="169" y="404"/>
                  </a:cubicBezTo>
                  <a:cubicBezTo>
                    <a:pt x="244" y="404"/>
                    <a:pt x="328" y="345"/>
                    <a:pt x="381" y="292"/>
                  </a:cubicBezTo>
                  <a:cubicBezTo>
                    <a:pt x="399" y="274"/>
                    <a:pt x="417" y="274"/>
                    <a:pt x="417" y="255"/>
                  </a:cubicBezTo>
                  <a:cubicBezTo>
                    <a:pt x="417" y="201"/>
                    <a:pt x="417" y="183"/>
                    <a:pt x="399" y="165"/>
                  </a:cubicBezTo>
                  <a:cubicBezTo>
                    <a:pt x="399" y="111"/>
                    <a:pt x="381" y="92"/>
                    <a:pt x="345" y="74"/>
                  </a:cubicBezTo>
                  <a:cubicBezTo>
                    <a:pt x="345" y="38"/>
                    <a:pt x="327" y="38"/>
                    <a:pt x="309" y="20"/>
                  </a:cubicBezTo>
                  <a:cubicBezTo>
                    <a:pt x="281" y="6"/>
                    <a:pt x="251" y="0"/>
                    <a:pt x="2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746" name="Google Shape;746;p13"/>
            <p:cNvSpPr/>
            <p:nvPr/>
          </p:nvSpPr>
          <p:spPr>
            <a:xfrm rot="1416540">
              <a:off x="8586587" y="2980053"/>
              <a:ext cx="216812" cy="254013"/>
            </a:xfrm>
            <a:custGeom>
              <a:avLst/>
              <a:gdLst/>
              <a:ahLst/>
              <a:cxnLst/>
              <a:rect l="l" t="t" r="r" b="b"/>
              <a:pathLst>
                <a:path w="1323" h="1550" extrusionOk="0">
                  <a:moveTo>
                    <a:pt x="417" y="0"/>
                  </a:moveTo>
                  <a:cubicBezTo>
                    <a:pt x="274" y="0"/>
                    <a:pt x="139" y="53"/>
                    <a:pt x="72" y="195"/>
                  </a:cubicBezTo>
                  <a:cubicBezTo>
                    <a:pt x="0" y="467"/>
                    <a:pt x="72" y="902"/>
                    <a:pt x="181" y="1137"/>
                  </a:cubicBezTo>
                  <a:cubicBezTo>
                    <a:pt x="272" y="1336"/>
                    <a:pt x="453" y="1481"/>
                    <a:pt x="688" y="1535"/>
                  </a:cubicBezTo>
                  <a:cubicBezTo>
                    <a:pt x="726" y="1545"/>
                    <a:pt x="765" y="1549"/>
                    <a:pt x="803" y="1549"/>
                  </a:cubicBezTo>
                  <a:cubicBezTo>
                    <a:pt x="988" y="1549"/>
                    <a:pt x="1175" y="1447"/>
                    <a:pt x="1250" y="1282"/>
                  </a:cubicBezTo>
                  <a:cubicBezTo>
                    <a:pt x="1322" y="1173"/>
                    <a:pt x="1322" y="1046"/>
                    <a:pt x="1304" y="902"/>
                  </a:cubicBezTo>
                  <a:cubicBezTo>
                    <a:pt x="1250" y="576"/>
                    <a:pt x="1050" y="286"/>
                    <a:pt x="779" y="105"/>
                  </a:cubicBezTo>
                  <a:cubicBezTo>
                    <a:pt x="684" y="44"/>
                    <a:pt x="548" y="0"/>
                    <a:pt x="4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747" name="Google Shape;747;p13"/>
          <p:cNvSpPr txBox="1">
            <a:spLocks noGrp="1"/>
          </p:cNvSpPr>
          <p:nvPr>
            <p:ph type="title"/>
          </p:nvPr>
        </p:nvSpPr>
        <p:spPr>
          <a:xfrm>
            <a:off x="2785800" y="1634725"/>
            <a:ext cx="2118900" cy="527700"/>
          </a:xfrm>
          <a:prstGeom prst="rect">
            <a:avLst/>
          </a:prstGeom>
          <a:ln>
            <a:noFill/>
          </a:ln>
        </p:spPr>
        <p:txBody>
          <a:bodyPr spcFirstLastPara="1" wrap="square" lIns="91425" tIns="91425" rIns="91425" bIns="91425" anchor="ctr" anchorCtr="0">
            <a:noAutofit/>
          </a:bodyPr>
          <a:lstStyle>
            <a:lvl1pPr lvl="0" rtl="0">
              <a:spcBef>
                <a:spcPts val="0"/>
              </a:spcBef>
              <a:spcAft>
                <a:spcPts val="0"/>
              </a:spcAft>
              <a:buSzPts val="2500"/>
              <a:buNone/>
              <a:defRPr sz="24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p:txBody>
      </p:sp>
      <p:sp>
        <p:nvSpPr>
          <p:cNvPr id="748" name="Google Shape;748;p13"/>
          <p:cNvSpPr txBox="1">
            <a:spLocks noGrp="1"/>
          </p:cNvSpPr>
          <p:nvPr>
            <p:ph type="subTitle" idx="1"/>
          </p:nvPr>
        </p:nvSpPr>
        <p:spPr>
          <a:xfrm>
            <a:off x="5145788" y="1656176"/>
            <a:ext cx="25449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p:txBody>
      </p:sp>
      <p:sp>
        <p:nvSpPr>
          <p:cNvPr id="749" name="Google Shape;749;p13"/>
          <p:cNvSpPr txBox="1">
            <a:spLocks noGrp="1"/>
          </p:cNvSpPr>
          <p:nvPr>
            <p:ph type="title" idx="2"/>
          </p:nvPr>
        </p:nvSpPr>
        <p:spPr>
          <a:xfrm>
            <a:off x="720000" y="445025"/>
            <a:ext cx="7704000" cy="5727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3000"/>
              <a:buNone/>
              <a:defRPr sz="36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750" name="Google Shape;750;p13"/>
          <p:cNvSpPr txBox="1">
            <a:spLocks noGrp="1"/>
          </p:cNvSpPr>
          <p:nvPr>
            <p:ph type="title" idx="3" hasCustomPrompt="1"/>
          </p:nvPr>
        </p:nvSpPr>
        <p:spPr>
          <a:xfrm>
            <a:off x="1453291" y="1674775"/>
            <a:ext cx="1091400" cy="44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600" b="1">
                <a:solidFill>
                  <a:schemeClr val="accent1"/>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751" name="Google Shape;751;p13"/>
          <p:cNvSpPr txBox="1">
            <a:spLocks noGrp="1"/>
          </p:cNvSpPr>
          <p:nvPr>
            <p:ph type="title" idx="4"/>
          </p:nvPr>
        </p:nvSpPr>
        <p:spPr>
          <a:xfrm>
            <a:off x="2785800" y="2469825"/>
            <a:ext cx="2118900" cy="527700"/>
          </a:xfrm>
          <a:prstGeom prst="rect">
            <a:avLst/>
          </a:prstGeom>
          <a:ln>
            <a:noFill/>
          </a:ln>
        </p:spPr>
        <p:txBody>
          <a:bodyPr spcFirstLastPara="1" wrap="square" lIns="91425" tIns="91425" rIns="91425" bIns="91425" anchor="ctr" anchorCtr="0">
            <a:noAutofit/>
          </a:bodyPr>
          <a:lstStyle>
            <a:lvl1pPr lvl="0" rtl="0">
              <a:spcBef>
                <a:spcPts val="0"/>
              </a:spcBef>
              <a:spcAft>
                <a:spcPts val="0"/>
              </a:spcAft>
              <a:buSzPts val="2500"/>
              <a:buNone/>
              <a:defRPr sz="24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p:txBody>
      </p:sp>
      <p:sp>
        <p:nvSpPr>
          <p:cNvPr id="752" name="Google Shape;752;p13"/>
          <p:cNvSpPr txBox="1">
            <a:spLocks noGrp="1"/>
          </p:cNvSpPr>
          <p:nvPr>
            <p:ph type="subTitle" idx="5"/>
          </p:nvPr>
        </p:nvSpPr>
        <p:spPr>
          <a:xfrm>
            <a:off x="5145788" y="2491276"/>
            <a:ext cx="25449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p:txBody>
      </p:sp>
      <p:sp>
        <p:nvSpPr>
          <p:cNvPr id="753" name="Google Shape;753;p13"/>
          <p:cNvSpPr txBox="1">
            <a:spLocks noGrp="1"/>
          </p:cNvSpPr>
          <p:nvPr>
            <p:ph type="title" idx="6" hasCustomPrompt="1"/>
          </p:nvPr>
        </p:nvSpPr>
        <p:spPr>
          <a:xfrm>
            <a:off x="1453291" y="2509875"/>
            <a:ext cx="1091400" cy="44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600" b="1">
                <a:solidFill>
                  <a:schemeClr val="accent1"/>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754" name="Google Shape;754;p13"/>
          <p:cNvSpPr txBox="1">
            <a:spLocks noGrp="1"/>
          </p:cNvSpPr>
          <p:nvPr>
            <p:ph type="title" idx="7"/>
          </p:nvPr>
        </p:nvSpPr>
        <p:spPr>
          <a:xfrm>
            <a:off x="2785800" y="3304925"/>
            <a:ext cx="2118900" cy="527700"/>
          </a:xfrm>
          <a:prstGeom prst="rect">
            <a:avLst/>
          </a:prstGeom>
          <a:ln>
            <a:noFill/>
          </a:ln>
        </p:spPr>
        <p:txBody>
          <a:bodyPr spcFirstLastPara="1" wrap="square" lIns="91425" tIns="91425" rIns="91425" bIns="91425" anchor="ctr" anchorCtr="0">
            <a:noAutofit/>
          </a:bodyPr>
          <a:lstStyle>
            <a:lvl1pPr lvl="0" rtl="0">
              <a:spcBef>
                <a:spcPts val="0"/>
              </a:spcBef>
              <a:spcAft>
                <a:spcPts val="0"/>
              </a:spcAft>
              <a:buSzPts val="2500"/>
              <a:buNone/>
              <a:defRPr sz="24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p:txBody>
      </p:sp>
      <p:sp>
        <p:nvSpPr>
          <p:cNvPr id="755" name="Google Shape;755;p13"/>
          <p:cNvSpPr txBox="1">
            <a:spLocks noGrp="1"/>
          </p:cNvSpPr>
          <p:nvPr>
            <p:ph type="subTitle" idx="8"/>
          </p:nvPr>
        </p:nvSpPr>
        <p:spPr>
          <a:xfrm>
            <a:off x="5145788" y="3326375"/>
            <a:ext cx="25449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p:txBody>
      </p:sp>
      <p:sp>
        <p:nvSpPr>
          <p:cNvPr id="756" name="Google Shape;756;p13"/>
          <p:cNvSpPr txBox="1">
            <a:spLocks noGrp="1"/>
          </p:cNvSpPr>
          <p:nvPr>
            <p:ph type="title" idx="9" hasCustomPrompt="1"/>
          </p:nvPr>
        </p:nvSpPr>
        <p:spPr>
          <a:xfrm>
            <a:off x="1453291" y="3344975"/>
            <a:ext cx="1091400" cy="44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600" b="1">
                <a:solidFill>
                  <a:schemeClr val="accent1"/>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pic>
        <p:nvPicPr>
          <p:cNvPr id="58" name="图片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flipV="1">
            <a:off x="2000250" y="-2000250"/>
            <a:ext cx="5143500" cy="9144000"/>
          </a:xfrm>
          <a:prstGeom prst="rect">
            <a:avLst/>
          </a:prstGeom>
        </p:spPr>
      </p:pic>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1261"/>
        <p:cNvGrpSpPr/>
        <p:nvPr/>
      </p:nvGrpSpPr>
      <p:grpSpPr>
        <a:xfrm>
          <a:off x="0" y="0"/>
          <a:ext cx="0" cy="0"/>
          <a:chOff x="0" y="0"/>
          <a:chExt cx="0" cy="0"/>
        </a:xfrm>
      </p:grpSpPr>
      <p:grpSp>
        <p:nvGrpSpPr>
          <p:cNvPr id="1262" name="Google Shape;1262;p21"/>
          <p:cNvGrpSpPr/>
          <p:nvPr/>
        </p:nvGrpSpPr>
        <p:grpSpPr>
          <a:xfrm flipH="1">
            <a:off x="-2" y="-1"/>
            <a:ext cx="9143943" cy="5008709"/>
            <a:chOff x="-2" y="-2"/>
            <a:chExt cx="9143943" cy="5008709"/>
          </a:xfrm>
        </p:grpSpPr>
        <p:sp>
          <p:nvSpPr>
            <p:cNvPr id="1263" name="Google Shape;1263;p21"/>
            <p:cNvSpPr/>
            <p:nvPr/>
          </p:nvSpPr>
          <p:spPr>
            <a:xfrm>
              <a:off x="2990510" y="4827774"/>
              <a:ext cx="32100" cy="30438"/>
            </a:xfrm>
            <a:custGeom>
              <a:avLst/>
              <a:gdLst/>
              <a:ahLst/>
              <a:cxnLst/>
              <a:rect l="l" t="t" r="r" b="b"/>
              <a:pathLst>
                <a:path w="1004" h="952" extrusionOk="0">
                  <a:moveTo>
                    <a:pt x="478" y="1"/>
                  </a:moveTo>
                  <a:cubicBezTo>
                    <a:pt x="450" y="1"/>
                    <a:pt x="423" y="2"/>
                    <a:pt x="396" y="5"/>
                  </a:cubicBezTo>
                  <a:cubicBezTo>
                    <a:pt x="153" y="36"/>
                    <a:pt x="1" y="309"/>
                    <a:pt x="31" y="583"/>
                  </a:cubicBezTo>
                  <a:cubicBezTo>
                    <a:pt x="59" y="805"/>
                    <a:pt x="290" y="951"/>
                    <a:pt x="539" y="951"/>
                  </a:cubicBezTo>
                  <a:cubicBezTo>
                    <a:pt x="562" y="951"/>
                    <a:pt x="585" y="950"/>
                    <a:pt x="609" y="948"/>
                  </a:cubicBezTo>
                  <a:cubicBezTo>
                    <a:pt x="852" y="917"/>
                    <a:pt x="1004" y="644"/>
                    <a:pt x="973" y="370"/>
                  </a:cubicBezTo>
                  <a:cubicBezTo>
                    <a:pt x="946" y="124"/>
                    <a:pt x="722" y="1"/>
                    <a:pt x="4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64" name="Google Shape;1264;p21"/>
            <p:cNvSpPr/>
            <p:nvPr/>
          </p:nvSpPr>
          <p:spPr>
            <a:xfrm>
              <a:off x="3449220" y="4862848"/>
              <a:ext cx="48630" cy="46808"/>
            </a:xfrm>
            <a:custGeom>
              <a:avLst/>
              <a:gdLst/>
              <a:ahLst/>
              <a:cxnLst/>
              <a:rect l="l" t="t" r="r" b="b"/>
              <a:pathLst>
                <a:path w="1521" h="1464" extrusionOk="0">
                  <a:moveTo>
                    <a:pt x="793" y="0"/>
                  </a:moveTo>
                  <a:cubicBezTo>
                    <a:pt x="396" y="0"/>
                    <a:pt x="89" y="293"/>
                    <a:pt x="31" y="641"/>
                  </a:cubicBezTo>
                  <a:cubicBezTo>
                    <a:pt x="0" y="1066"/>
                    <a:pt x="274" y="1401"/>
                    <a:pt x="669" y="1462"/>
                  </a:cubicBezTo>
                  <a:cubicBezTo>
                    <a:pt x="689" y="1463"/>
                    <a:pt x="708" y="1464"/>
                    <a:pt x="728" y="1464"/>
                  </a:cubicBezTo>
                  <a:cubicBezTo>
                    <a:pt x="1125" y="1464"/>
                    <a:pt x="1432" y="1170"/>
                    <a:pt x="1490" y="793"/>
                  </a:cubicBezTo>
                  <a:cubicBezTo>
                    <a:pt x="1520" y="398"/>
                    <a:pt x="1216" y="33"/>
                    <a:pt x="851" y="3"/>
                  </a:cubicBezTo>
                  <a:cubicBezTo>
                    <a:pt x="832" y="1"/>
                    <a:pt x="812" y="0"/>
                    <a:pt x="7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65" name="Google Shape;1265;p21"/>
            <p:cNvSpPr/>
            <p:nvPr/>
          </p:nvSpPr>
          <p:spPr>
            <a:xfrm>
              <a:off x="2825308" y="4860642"/>
              <a:ext cx="35010" cy="30853"/>
            </a:xfrm>
            <a:custGeom>
              <a:avLst/>
              <a:gdLst/>
              <a:ahLst/>
              <a:cxnLst/>
              <a:rect l="l" t="t" r="r" b="b"/>
              <a:pathLst>
                <a:path w="1095" h="965" extrusionOk="0">
                  <a:moveTo>
                    <a:pt x="543" y="0"/>
                  </a:moveTo>
                  <a:cubicBezTo>
                    <a:pt x="514" y="0"/>
                    <a:pt x="485" y="4"/>
                    <a:pt x="456" y="11"/>
                  </a:cubicBezTo>
                  <a:cubicBezTo>
                    <a:pt x="183" y="41"/>
                    <a:pt x="0" y="315"/>
                    <a:pt x="61" y="558"/>
                  </a:cubicBezTo>
                  <a:cubicBezTo>
                    <a:pt x="88" y="796"/>
                    <a:pt x="298" y="965"/>
                    <a:pt x="532" y="965"/>
                  </a:cubicBezTo>
                  <a:cubicBezTo>
                    <a:pt x="567" y="965"/>
                    <a:pt x="603" y="961"/>
                    <a:pt x="639" y="953"/>
                  </a:cubicBezTo>
                  <a:cubicBezTo>
                    <a:pt x="912" y="923"/>
                    <a:pt x="1095" y="649"/>
                    <a:pt x="1003" y="375"/>
                  </a:cubicBezTo>
                  <a:cubicBezTo>
                    <a:pt x="977" y="188"/>
                    <a:pt x="761" y="0"/>
                    <a:pt x="5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66" name="Google Shape;1266;p21"/>
            <p:cNvSpPr/>
            <p:nvPr/>
          </p:nvSpPr>
          <p:spPr>
            <a:xfrm>
              <a:off x="3285936" y="4896867"/>
              <a:ext cx="49621" cy="46808"/>
            </a:xfrm>
            <a:custGeom>
              <a:avLst/>
              <a:gdLst/>
              <a:ahLst/>
              <a:cxnLst/>
              <a:rect l="l" t="t" r="r" b="b"/>
              <a:pathLst>
                <a:path w="1552" h="1464" extrusionOk="0">
                  <a:moveTo>
                    <a:pt x="792" y="0"/>
                  </a:moveTo>
                  <a:cubicBezTo>
                    <a:pt x="421" y="0"/>
                    <a:pt x="91" y="266"/>
                    <a:pt x="62" y="641"/>
                  </a:cubicBezTo>
                  <a:cubicBezTo>
                    <a:pt x="1" y="1036"/>
                    <a:pt x="274" y="1401"/>
                    <a:pt x="700" y="1461"/>
                  </a:cubicBezTo>
                  <a:cubicBezTo>
                    <a:pt x="719" y="1463"/>
                    <a:pt x="737" y="1464"/>
                    <a:pt x="756" y="1464"/>
                  </a:cubicBezTo>
                  <a:cubicBezTo>
                    <a:pt x="1104" y="1464"/>
                    <a:pt x="1461" y="1197"/>
                    <a:pt x="1490" y="793"/>
                  </a:cubicBezTo>
                  <a:cubicBezTo>
                    <a:pt x="1551" y="428"/>
                    <a:pt x="1217" y="33"/>
                    <a:pt x="852" y="2"/>
                  </a:cubicBezTo>
                  <a:cubicBezTo>
                    <a:pt x="832" y="1"/>
                    <a:pt x="812" y="0"/>
                    <a:pt x="7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67" name="Google Shape;1267;p21"/>
            <p:cNvSpPr/>
            <p:nvPr/>
          </p:nvSpPr>
          <p:spPr>
            <a:xfrm>
              <a:off x="7229602" y="3415478"/>
              <a:ext cx="94287" cy="82713"/>
            </a:xfrm>
            <a:custGeom>
              <a:avLst/>
              <a:gdLst/>
              <a:ahLst/>
              <a:cxnLst/>
              <a:rect l="l" t="t" r="r" b="b"/>
              <a:pathLst>
                <a:path w="2949" h="2587" extrusionOk="0">
                  <a:moveTo>
                    <a:pt x="1501" y="1"/>
                  </a:moveTo>
                  <a:cubicBezTo>
                    <a:pt x="1225" y="1"/>
                    <a:pt x="943" y="98"/>
                    <a:pt x="699" y="303"/>
                  </a:cubicBezTo>
                  <a:cubicBezTo>
                    <a:pt x="122" y="698"/>
                    <a:pt x="0" y="1549"/>
                    <a:pt x="456" y="2066"/>
                  </a:cubicBezTo>
                  <a:cubicBezTo>
                    <a:pt x="706" y="2405"/>
                    <a:pt x="1103" y="2587"/>
                    <a:pt x="1493" y="2587"/>
                  </a:cubicBezTo>
                  <a:cubicBezTo>
                    <a:pt x="1766" y="2587"/>
                    <a:pt x="2036" y="2497"/>
                    <a:pt x="2250" y="2309"/>
                  </a:cubicBezTo>
                  <a:cubicBezTo>
                    <a:pt x="2827" y="1884"/>
                    <a:pt x="2949" y="1032"/>
                    <a:pt x="2493" y="516"/>
                  </a:cubicBezTo>
                  <a:cubicBezTo>
                    <a:pt x="2247" y="182"/>
                    <a:pt x="1879" y="1"/>
                    <a:pt x="15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68" name="Google Shape;1268;p21"/>
            <p:cNvSpPr/>
            <p:nvPr/>
          </p:nvSpPr>
          <p:spPr>
            <a:xfrm>
              <a:off x="7972858" y="4323359"/>
              <a:ext cx="51540" cy="45049"/>
            </a:xfrm>
            <a:custGeom>
              <a:avLst/>
              <a:gdLst/>
              <a:ahLst/>
              <a:cxnLst/>
              <a:rect l="l" t="t" r="r" b="b"/>
              <a:pathLst>
                <a:path w="1612" h="1409" extrusionOk="0">
                  <a:moveTo>
                    <a:pt x="825" y="1"/>
                  </a:moveTo>
                  <a:cubicBezTo>
                    <a:pt x="675" y="1"/>
                    <a:pt x="522" y="47"/>
                    <a:pt x="396" y="136"/>
                  </a:cubicBezTo>
                  <a:cubicBezTo>
                    <a:pt x="92" y="349"/>
                    <a:pt x="1" y="835"/>
                    <a:pt x="244" y="1109"/>
                  </a:cubicBezTo>
                  <a:cubicBezTo>
                    <a:pt x="370" y="1306"/>
                    <a:pt x="581" y="1408"/>
                    <a:pt x="795" y="1408"/>
                  </a:cubicBezTo>
                  <a:cubicBezTo>
                    <a:pt x="943" y="1408"/>
                    <a:pt x="1092" y="1360"/>
                    <a:pt x="1216" y="1260"/>
                  </a:cubicBezTo>
                  <a:cubicBezTo>
                    <a:pt x="1520" y="1048"/>
                    <a:pt x="1612" y="592"/>
                    <a:pt x="1368" y="288"/>
                  </a:cubicBezTo>
                  <a:cubicBezTo>
                    <a:pt x="1244" y="93"/>
                    <a:pt x="1037" y="1"/>
                    <a:pt x="8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69" name="Google Shape;1269;p21"/>
            <p:cNvSpPr/>
            <p:nvPr/>
          </p:nvSpPr>
          <p:spPr>
            <a:xfrm>
              <a:off x="7236412" y="3595387"/>
              <a:ext cx="35969" cy="31301"/>
            </a:xfrm>
            <a:custGeom>
              <a:avLst/>
              <a:gdLst/>
              <a:ahLst/>
              <a:cxnLst/>
              <a:rect l="l" t="t" r="r" b="b"/>
              <a:pathLst>
                <a:path w="1125" h="979" extrusionOk="0">
                  <a:moveTo>
                    <a:pt x="528" y="0"/>
                  </a:moveTo>
                  <a:cubicBezTo>
                    <a:pt x="434" y="0"/>
                    <a:pt x="345" y="27"/>
                    <a:pt x="274" y="86"/>
                  </a:cubicBezTo>
                  <a:cubicBezTo>
                    <a:pt x="31" y="238"/>
                    <a:pt x="0" y="542"/>
                    <a:pt x="183" y="785"/>
                  </a:cubicBezTo>
                  <a:cubicBezTo>
                    <a:pt x="269" y="907"/>
                    <a:pt x="405" y="979"/>
                    <a:pt x="546" y="979"/>
                  </a:cubicBezTo>
                  <a:cubicBezTo>
                    <a:pt x="651" y="979"/>
                    <a:pt x="760" y="938"/>
                    <a:pt x="851" y="846"/>
                  </a:cubicBezTo>
                  <a:cubicBezTo>
                    <a:pt x="1094" y="694"/>
                    <a:pt x="1125" y="390"/>
                    <a:pt x="942" y="178"/>
                  </a:cubicBezTo>
                  <a:cubicBezTo>
                    <a:pt x="831" y="66"/>
                    <a:pt x="674" y="0"/>
                    <a:pt x="5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70" name="Google Shape;1270;p21"/>
            <p:cNvSpPr/>
            <p:nvPr/>
          </p:nvSpPr>
          <p:spPr>
            <a:xfrm>
              <a:off x="6808811" y="3549923"/>
              <a:ext cx="92337" cy="82457"/>
            </a:xfrm>
            <a:custGeom>
              <a:avLst/>
              <a:gdLst/>
              <a:ahLst/>
              <a:cxnLst/>
              <a:rect l="l" t="t" r="r" b="b"/>
              <a:pathLst>
                <a:path w="2888" h="2579" extrusionOk="0">
                  <a:moveTo>
                    <a:pt x="1422" y="1"/>
                  </a:moveTo>
                  <a:cubicBezTo>
                    <a:pt x="1272" y="1"/>
                    <a:pt x="1120" y="26"/>
                    <a:pt x="973" y="80"/>
                  </a:cubicBezTo>
                  <a:cubicBezTo>
                    <a:pt x="304" y="353"/>
                    <a:pt x="0" y="1052"/>
                    <a:pt x="213" y="1752"/>
                  </a:cubicBezTo>
                  <a:cubicBezTo>
                    <a:pt x="428" y="2278"/>
                    <a:pt x="926" y="2579"/>
                    <a:pt x="1455" y="2579"/>
                  </a:cubicBezTo>
                  <a:cubicBezTo>
                    <a:pt x="1598" y="2579"/>
                    <a:pt x="1742" y="2557"/>
                    <a:pt x="1885" y="2511"/>
                  </a:cubicBezTo>
                  <a:cubicBezTo>
                    <a:pt x="2584" y="2238"/>
                    <a:pt x="2888" y="1508"/>
                    <a:pt x="2644" y="840"/>
                  </a:cubicBezTo>
                  <a:cubicBezTo>
                    <a:pt x="2455" y="319"/>
                    <a:pt x="1952" y="1"/>
                    <a:pt x="14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71" name="Google Shape;1271;p21"/>
            <p:cNvSpPr/>
            <p:nvPr/>
          </p:nvSpPr>
          <p:spPr>
            <a:xfrm>
              <a:off x="3269218" y="717461"/>
              <a:ext cx="92337" cy="82457"/>
            </a:xfrm>
            <a:custGeom>
              <a:avLst/>
              <a:gdLst/>
              <a:ahLst/>
              <a:cxnLst/>
              <a:rect l="l" t="t" r="r" b="b"/>
              <a:pathLst>
                <a:path w="2888" h="2579" extrusionOk="0">
                  <a:moveTo>
                    <a:pt x="1415" y="0"/>
                  </a:moveTo>
                  <a:cubicBezTo>
                    <a:pt x="1278" y="0"/>
                    <a:pt x="1139" y="21"/>
                    <a:pt x="1003" y="64"/>
                  </a:cubicBezTo>
                  <a:cubicBezTo>
                    <a:pt x="304" y="338"/>
                    <a:pt x="0" y="1067"/>
                    <a:pt x="243" y="1736"/>
                  </a:cubicBezTo>
                  <a:cubicBezTo>
                    <a:pt x="431" y="2275"/>
                    <a:pt x="907" y="2579"/>
                    <a:pt x="1421" y="2579"/>
                  </a:cubicBezTo>
                  <a:cubicBezTo>
                    <a:pt x="1575" y="2579"/>
                    <a:pt x="1731" y="2552"/>
                    <a:pt x="1885" y="2496"/>
                  </a:cubicBezTo>
                  <a:cubicBezTo>
                    <a:pt x="2584" y="2222"/>
                    <a:pt x="2888" y="1523"/>
                    <a:pt x="2645" y="824"/>
                  </a:cubicBezTo>
                  <a:cubicBezTo>
                    <a:pt x="2451" y="316"/>
                    <a:pt x="1949" y="0"/>
                    <a:pt x="14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72" name="Google Shape;1272;p21"/>
            <p:cNvSpPr/>
            <p:nvPr/>
          </p:nvSpPr>
          <p:spPr>
            <a:xfrm>
              <a:off x="3813597" y="3472433"/>
              <a:ext cx="92369" cy="82457"/>
            </a:xfrm>
            <a:custGeom>
              <a:avLst/>
              <a:gdLst/>
              <a:ahLst/>
              <a:cxnLst/>
              <a:rect l="l" t="t" r="r" b="b"/>
              <a:pathLst>
                <a:path w="2889" h="2579" extrusionOk="0">
                  <a:moveTo>
                    <a:pt x="1415" y="0"/>
                  </a:moveTo>
                  <a:cubicBezTo>
                    <a:pt x="1278" y="0"/>
                    <a:pt x="1140" y="21"/>
                    <a:pt x="1004" y="64"/>
                  </a:cubicBezTo>
                  <a:cubicBezTo>
                    <a:pt x="304" y="338"/>
                    <a:pt x="1" y="1067"/>
                    <a:pt x="244" y="1736"/>
                  </a:cubicBezTo>
                  <a:cubicBezTo>
                    <a:pt x="431" y="2274"/>
                    <a:pt x="907" y="2579"/>
                    <a:pt x="1435" y="2579"/>
                  </a:cubicBezTo>
                  <a:cubicBezTo>
                    <a:pt x="1593" y="2579"/>
                    <a:pt x="1755" y="2552"/>
                    <a:pt x="1915" y="2496"/>
                  </a:cubicBezTo>
                  <a:cubicBezTo>
                    <a:pt x="2584" y="2222"/>
                    <a:pt x="2888" y="1523"/>
                    <a:pt x="2675" y="824"/>
                  </a:cubicBezTo>
                  <a:cubicBezTo>
                    <a:pt x="2457" y="316"/>
                    <a:pt x="1951" y="0"/>
                    <a:pt x="14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73" name="Google Shape;1273;p21"/>
            <p:cNvSpPr/>
            <p:nvPr/>
          </p:nvSpPr>
          <p:spPr>
            <a:xfrm>
              <a:off x="5133182" y="715606"/>
              <a:ext cx="92337" cy="83352"/>
            </a:xfrm>
            <a:custGeom>
              <a:avLst/>
              <a:gdLst/>
              <a:ahLst/>
              <a:cxnLst/>
              <a:rect l="l" t="t" r="r" b="b"/>
              <a:pathLst>
                <a:path w="2888" h="2607" extrusionOk="0">
                  <a:moveTo>
                    <a:pt x="1446" y="0"/>
                  </a:moveTo>
                  <a:cubicBezTo>
                    <a:pt x="1291" y="0"/>
                    <a:pt x="1132" y="29"/>
                    <a:pt x="973" y="92"/>
                  </a:cubicBezTo>
                  <a:cubicBezTo>
                    <a:pt x="304" y="365"/>
                    <a:pt x="0" y="1095"/>
                    <a:pt x="213" y="1764"/>
                  </a:cubicBezTo>
                  <a:cubicBezTo>
                    <a:pt x="424" y="2302"/>
                    <a:pt x="905" y="2606"/>
                    <a:pt x="1421" y="2606"/>
                  </a:cubicBezTo>
                  <a:cubicBezTo>
                    <a:pt x="1575" y="2606"/>
                    <a:pt x="1731" y="2579"/>
                    <a:pt x="1885" y="2523"/>
                  </a:cubicBezTo>
                  <a:cubicBezTo>
                    <a:pt x="2584" y="2250"/>
                    <a:pt x="2888" y="1551"/>
                    <a:pt x="2645" y="852"/>
                  </a:cubicBezTo>
                  <a:cubicBezTo>
                    <a:pt x="2433" y="335"/>
                    <a:pt x="1968" y="0"/>
                    <a:pt x="14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74" name="Google Shape;1274;p21"/>
            <p:cNvSpPr/>
            <p:nvPr/>
          </p:nvSpPr>
          <p:spPr>
            <a:xfrm>
              <a:off x="6789372" y="3757744"/>
              <a:ext cx="51540" cy="45241"/>
            </a:xfrm>
            <a:custGeom>
              <a:avLst/>
              <a:gdLst/>
              <a:ahLst/>
              <a:cxnLst/>
              <a:rect l="l" t="t" r="r" b="b"/>
              <a:pathLst>
                <a:path w="1612" h="1415" extrusionOk="0">
                  <a:moveTo>
                    <a:pt x="758" y="0"/>
                  </a:moveTo>
                  <a:cubicBezTo>
                    <a:pt x="696" y="0"/>
                    <a:pt x="636" y="8"/>
                    <a:pt x="578" y="24"/>
                  </a:cubicBezTo>
                  <a:cubicBezTo>
                    <a:pt x="182" y="176"/>
                    <a:pt x="0" y="571"/>
                    <a:pt x="152" y="935"/>
                  </a:cubicBezTo>
                  <a:cubicBezTo>
                    <a:pt x="268" y="1237"/>
                    <a:pt x="508" y="1414"/>
                    <a:pt x="790" y="1414"/>
                  </a:cubicBezTo>
                  <a:cubicBezTo>
                    <a:pt x="878" y="1414"/>
                    <a:pt x="970" y="1397"/>
                    <a:pt x="1064" y="1361"/>
                  </a:cubicBezTo>
                  <a:cubicBezTo>
                    <a:pt x="1429" y="1209"/>
                    <a:pt x="1611" y="844"/>
                    <a:pt x="1489" y="449"/>
                  </a:cubicBezTo>
                  <a:cubicBezTo>
                    <a:pt x="1364" y="173"/>
                    <a:pt x="1051" y="0"/>
                    <a:pt x="7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75" name="Google Shape;1275;p21"/>
            <p:cNvSpPr/>
            <p:nvPr/>
          </p:nvSpPr>
          <p:spPr>
            <a:xfrm>
              <a:off x="7431542" y="4715911"/>
              <a:ext cx="35010" cy="32068"/>
            </a:xfrm>
            <a:custGeom>
              <a:avLst/>
              <a:gdLst/>
              <a:ahLst/>
              <a:cxnLst/>
              <a:rect l="l" t="t" r="r" b="b"/>
              <a:pathLst>
                <a:path w="1095" h="1003" extrusionOk="0">
                  <a:moveTo>
                    <a:pt x="532" y="0"/>
                  </a:moveTo>
                  <a:cubicBezTo>
                    <a:pt x="476" y="0"/>
                    <a:pt x="419" y="10"/>
                    <a:pt x="365" y="30"/>
                  </a:cubicBezTo>
                  <a:cubicBezTo>
                    <a:pt x="91" y="91"/>
                    <a:pt x="0" y="395"/>
                    <a:pt x="61" y="669"/>
                  </a:cubicBezTo>
                  <a:cubicBezTo>
                    <a:pt x="132" y="882"/>
                    <a:pt x="332" y="1002"/>
                    <a:pt x="532" y="1002"/>
                  </a:cubicBezTo>
                  <a:cubicBezTo>
                    <a:pt x="589" y="1002"/>
                    <a:pt x="645" y="993"/>
                    <a:pt x="699" y="973"/>
                  </a:cubicBezTo>
                  <a:cubicBezTo>
                    <a:pt x="973" y="912"/>
                    <a:pt x="1094" y="608"/>
                    <a:pt x="1003" y="334"/>
                  </a:cubicBezTo>
                  <a:cubicBezTo>
                    <a:pt x="932" y="121"/>
                    <a:pt x="732" y="0"/>
                    <a:pt x="5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76" name="Google Shape;1276;p21"/>
            <p:cNvSpPr/>
            <p:nvPr/>
          </p:nvSpPr>
          <p:spPr>
            <a:xfrm>
              <a:off x="8699779" y="3104208"/>
              <a:ext cx="93328" cy="82937"/>
            </a:xfrm>
            <a:custGeom>
              <a:avLst/>
              <a:gdLst/>
              <a:ahLst/>
              <a:cxnLst/>
              <a:rect l="l" t="t" r="r" b="b"/>
              <a:pathLst>
                <a:path w="2919" h="2594" extrusionOk="0">
                  <a:moveTo>
                    <a:pt x="1461" y="1"/>
                  </a:moveTo>
                  <a:cubicBezTo>
                    <a:pt x="1008" y="1"/>
                    <a:pt x="564" y="245"/>
                    <a:pt x="335" y="704"/>
                  </a:cubicBezTo>
                  <a:cubicBezTo>
                    <a:pt x="0" y="1312"/>
                    <a:pt x="213" y="2102"/>
                    <a:pt x="851" y="2437"/>
                  </a:cubicBezTo>
                  <a:cubicBezTo>
                    <a:pt x="1044" y="2543"/>
                    <a:pt x="1258" y="2594"/>
                    <a:pt x="1471" y="2594"/>
                  </a:cubicBezTo>
                  <a:cubicBezTo>
                    <a:pt x="1930" y="2594"/>
                    <a:pt x="2386" y="2356"/>
                    <a:pt x="2614" y="1920"/>
                  </a:cubicBezTo>
                  <a:cubicBezTo>
                    <a:pt x="2918" y="1251"/>
                    <a:pt x="2675" y="461"/>
                    <a:pt x="2067" y="157"/>
                  </a:cubicBezTo>
                  <a:cubicBezTo>
                    <a:pt x="1877" y="52"/>
                    <a:pt x="1668" y="1"/>
                    <a:pt x="14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77" name="Google Shape;1277;p21"/>
            <p:cNvSpPr/>
            <p:nvPr/>
          </p:nvSpPr>
          <p:spPr>
            <a:xfrm>
              <a:off x="8688109" y="2956079"/>
              <a:ext cx="53490" cy="46808"/>
            </a:xfrm>
            <a:custGeom>
              <a:avLst/>
              <a:gdLst/>
              <a:ahLst/>
              <a:cxnLst/>
              <a:rect l="l" t="t" r="r" b="b"/>
              <a:pathLst>
                <a:path w="1673" h="1464" extrusionOk="0">
                  <a:moveTo>
                    <a:pt x="872" y="1"/>
                  </a:moveTo>
                  <a:cubicBezTo>
                    <a:pt x="609" y="1"/>
                    <a:pt x="343" y="146"/>
                    <a:pt x="213" y="383"/>
                  </a:cubicBezTo>
                  <a:cubicBezTo>
                    <a:pt x="1" y="717"/>
                    <a:pt x="153" y="1173"/>
                    <a:pt x="487" y="1386"/>
                  </a:cubicBezTo>
                  <a:cubicBezTo>
                    <a:pt x="594" y="1439"/>
                    <a:pt x="708" y="1464"/>
                    <a:pt x="821" y="1464"/>
                  </a:cubicBezTo>
                  <a:cubicBezTo>
                    <a:pt x="1095" y="1464"/>
                    <a:pt x="1361" y="1318"/>
                    <a:pt x="1490" y="1082"/>
                  </a:cubicBezTo>
                  <a:cubicBezTo>
                    <a:pt x="1672" y="717"/>
                    <a:pt x="1581" y="261"/>
                    <a:pt x="1186" y="79"/>
                  </a:cubicBezTo>
                  <a:cubicBezTo>
                    <a:pt x="1088" y="25"/>
                    <a:pt x="980" y="1"/>
                    <a:pt x="87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78" name="Google Shape;1278;p21"/>
            <p:cNvSpPr/>
            <p:nvPr/>
          </p:nvSpPr>
          <p:spPr>
            <a:xfrm>
              <a:off x="8579274" y="3172053"/>
              <a:ext cx="35010" cy="30278"/>
            </a:xfrm>
            <a:custGeom>
              <a:avLst/>
              <a:gdLst/>
              <a:ahLst/>
              <a:cxnLst/>
              <a:rect l="l" t="t" r="r" b="b"/>
              <a:pathLst>
                <a:path w="1095" h="947" extrusionOk="0">
                  <a:moveTo>
                    <a:pt x="539" y="1"/>
                  </a:moveTo>
                  <a:cubicBezTo>
                    <a:pt x="358" y="1"/>
                    <a:pt x="187" y="82"/>
                    <a:pt x="122" y="254"/>
                  </a:cubicBezTo>
                  <a:cubicBezTo>
                    <a:pt x="0" y="467"/>
                    <a:pt x="61" y="771"/>
                    <a:pt x="304" y="892"/>
                  </a:cubicBezTo>
                  <a:cubicBezTo>
                    <a:pt x="369" y="929"/>
                    <a:pt x="443" y="947"/>
                    <a:pt x="517" y="947"/>
                  </a:cubicBezTo>
                  <a:cubicBezTo>
                    <a:pt x="686" y="947"/>
                    <a:pt x="858" y="857"/>
                    <a:pt x="943" y="710"/>
                  </a:cubicBezTo>
                  <a:cubicBezTo>
                    <a:pt x="1095" y="467"/>
                    <a:pt x="1034" y="163"/>
                    <a:pt x="760" y="41"/>
                  </a:cubicBezTo>
                  <a:cubicBezTo>
                    <a:pt x="689" y="14"/>
                    <a:pt x="613" y="1"/>
                    <a:pt x="5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79" name="Google Shape;1279;p21"/>
            <p:cNvSpPr/>
            <p:nvPr/>
          </p:nvSpPr>
          <p:spPr>
            <a:xfrm>
              <a:off x="8404353" y="2775882"/>
              <a:ext cx="89427" cy="81658"/>
            </a:xfrm>
            <a:custGeom>
              <a:avLst/>
              <a:gdLst/>
              <a:ahLst/>
              <a:cxnLst/>
              <a:rect l="l" t="t" r="r" b="b"/>
              <a:pathLst>
                <a:path w="2797" h="2554" extrusionOk="0">
                  <a:moveTo>
                    <a:pt x="1398" y="0"/>
                  </a:moveTo>
                  <a:cubicBezTo>
                    <a:pt x="1064" y="0"/>
                    <a:pt x="730" y="122"/>
                    <a:pt x="486" y="365"/>
                  </a:cubicBezTo>
                  <a:cubicBezTo>
                    <a:pt x="0" y="851"/>
                    <a:pt x="0" y="1702"/>
                    <a:pt x="486" y="2189"/>
                  </a:cubicBezTo>
                  <a:cubicBezTo>
                    <a:pt x="730" y="2432"/>
                    <a:pt x="1064" y="2553"/>
                    <a:pt x="1398" y="2553"/>
                  </a:cubicBezTo>
                  <a:cubicBezTo>
                    <a:pt x="1733" y="2553"/>
                    <a:pt x="2067" y="2432"/>
                    <a:pt x="2310" y="2189"/>
                  </a:cubicBezTo>
                  <a:cubicBezTo>
                    <a:pt x="2797" y="1642"/>
                    <a:pt x="2797" y="851"/>
                    <a:pt x="2310" y="365"/>
                  </a:cubicBezTo>
                  <a:cubicBezTo>
                    <a:pt x="2067" y="122"/>
                    <a:pt x="1733" y="0"/>
                    <a:pt x="13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80" name="Google Shape;1280;p21"/>
            <p:cNvSpPr/>
            <p:nvPr/>
          </p:nvSpPr>
          <p:spPr>
            <a:xfrm>
              <a:off x="8235250" y="2835383"/>
              <a:ext cx="51540" cy="45465"/>
            </a:xfrm>
            <a:custGeom>
              <a:avLst/>
              <a:gdLst/>
              <a:ahLst/>
              <a:cxnLst/>
              <a:rect l="l" t="t" r="r" b="b"/>
              <a:pathLst>
                <a:path w="1612" h="1422" extrusionOk="0">
                  <a:moveTo>
                    <a:pt x="802" y="1"/>
                  </a:moveTo>
                  <a:cubicBezTo>
                    <a:pt x="616" y="1"/>
                    <a:pt x="426" y="69"/>
                    <a:pt x="274" y="206"/>
                  </a:cubicBezTo>
                  <a:cubicBezTo>
                    <a:pt x="0" y="480"/>
                    <a:pt x="0" y="936"/>
                    <a:pt x="274" y="1240"/>
                  </a:cubicBezTo>
                  <a:cubicBezTo>
                    <a:pt x="411" y="1361"/>
                    <a:pt x="585" y="1422"/>
                    <a:pt x="768" y="1422"/>
                  </a:cubicBezTo>
                  <a:cubicBezTo>
                    <a:pt x="950" y="1422"/>
                    <a:pt x="1140" y="1361"/>
                    <a:pt x="1307" y="1240"/>
                  </a:cubicBezTo>
                  <a:cubicBezTo>
                    <a:pt x="1550" y="936"/>
                    <a:pt x="1611" y="480"/>
                    <a:pt x="1307" y="206"/>
                  </a:cubicBezTo>
                  <a:cubicBezTo>
                    <a:pt x="1170" y="69"/>
                    <a:pt x="988" y="1"/>
                    <a:pt x="8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81" name="Google Shape;1281;p21"/>
            <p:cNvSpPr/>
            <p:nvPr/>
          </p:nvSpPr>
          <p:spPr>
            <a:xfrm>
              <a:off x="8588003" y="2803570"/>
              <a:ext cx="34051" cy="31141"/>
            </a:xfrm>
            <a:custGeom>
              <a:avLst/>
              <a:gdLst/>
              <a:ahLst/>
              <a:cxnLst/>
              <a:rect l="l" t="t" r="r" b="b"/>
              <a:pathLst>
                <a:path w="1065" h="974" extrusionOk="0">
                  <a:moveTo>
                    <a:pt x="518" y="1"/>
                  </a:moveTo>
                  <a:cubicBezTo>
                    <a:pt x="396" y="1"/>
                    <a:pt x="274" y="46"/>
                    <a:pt x="183" y="137"/>
                  </a:cubicBezTo>
                  <a:cubicBezTo>
                    <a:pt x="1" y="320"/>
                    <a:pt x="1" y="624"/>
                    <a:pt x="183" y="836"/>
                  </a:cubicBezTo>
                  <a:cubicBezTo>
                    <a:pt x="274" y="928"/>
                    <a:pt x="396" y="973"/>
                    <a:pt x="518" y="973"/>
                  </a:cubicBezTo>
                  <a:cubicBezTo>
                    <a:pt x="639" y="973"/>
                    <a:pt x="761" y="928"/>
                    <a:pt x="852" y="836"/>
                  </a:cubicBezTo>
                  <a:cubicBezTo>
                    <a:pt x="1065" y="624"/>
                    <a:pt x="1065" y="320"/>
                    <a:pt x="852" y="137"/>
                  </a:cubicBezTo>
                  <a:cubicBezTo>
                    <a:pt x="761" y="46"/>
                    <a:pt x="639" y="1"/>
                    <a:pt x="5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82" name="Google Shape;1282;p21"/>
            <p:cNvSpPr/>
            <p:nvPr/>
          </p:nvSpPr>
          <p:spPr>
            <a:xfrm>
              <a:off x="6342333" y="3481501"/>
              <a:ext cx="60268" cy="61259"/>
            </a:xfrm>
            <a:custGeom>
              <a:avLst/>
              <a:gdLst/>
              <a:ahLst/>
              <a:cxnLst/>
              <a:rect l="l" t="t" r="r" b="b"/>
              <a:pathLst>
                <a:path w="1885" h="1916" extrusionOk="0">
                  <a:moveTo>
                    <a:pt x="942" y="1"/>
                  </a:moveTo>
                  <a:cubicBezTo>
                    <a:pt x="426" y="1"/>
                    <a:pt x="0" y="426"/>
                    <a:pt x="0" y="974"/>
                  </a:cubicBezTo>
                  <a:cubicBezTo>
                    <a:pt x="0" y="1490"/>
                    <a:pt x="426" y="1916"/>
                    <a:pt x="942" y="1916"/>
                  </a:cubicBezTo>
                  <a:cubicBezTo>
                    <a:pt x="1459" y="1916"/>
                    <a:pt x="1885" y="1490"/>
                    <a:pt x="1885" y="974"/>
                  </a:cubicBezTo>
                  <a:cubicBezTo>
                    <a:pt x="1885" y="426"/>
                    <a:pt x="1489" y="1"/>
                    <a:pt x="9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83" name="Google Shape;1283;p21"/>
            <p:cNvSpPr/>
            <p:nvPr/>
          </p:nvSpPr>
          <p:spPr>
            <a:xfrm>
              <a:off x="2602527" y="418230"/>
              <a:ext cx="58350" cy="58350"/>
            </a:xfrm>
            <a:custGeom>
              <a:avLst/>
              <a:gdLst/>
              <a:ahLst/>
              <a:cxnLst/>
              <a:rect l="l" t="t" r="r" b="b"/>
              <a:pathLst>
                <a:path w="1825" h="1825" extrusionOk="0">
                  <a:moveTo>
                    <a:pt x="913" y="1"/>
                  </a:moveTo>
                  <a:cubicBezTo>
                    <a:pt x="426" y="1"/>
                    <a:pt x="1" y="426"/>
                    <a:pt x="1" y="912"/>
                  </a:cubicBezTo>
                  <a:cubicBezTo>
                    <a:pt x="1" y="1429"/>
                    <a:pt x="426" y="1824"/>
                    <a:pt x="913" y="1824"/>
                  </a:cubicBezTo>
                  <a:cubicBezTo>
                    <a:pt x="1399" y="1824"/>
                    <a:pt x="1824" y="1429"/>
                    <a:pt x="1824" y="912"/>
                  </a:cubicBezTo>
                  <a:cubicBezTo>
                    <a:pt x="1824" y="426"/>
                    <a:pt x="1399" y="1"/>
                    <a:pt x="9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84" name="Google Shape;1284;p21"/>
            <p:cNvSpPr/>
            <p:nvPr/>
          </p:nvSpPr>
          <p:spPr>
            <a:xfrm>
              <a:off x="2754141" y="481408"/>
              <a:ext cx="27241" cy="27241"/>
            </a:xfrm>
            <a:custGeom>
              <a:avLst/>
              <a:gdLst/>
              <a:ahLst/>
              <a:cxnLst/>
              <a:rect l="l" t="t" r="r" b="b"/>
              <a:pathLst>
                <a:path w="852" h="852" extrusionOk="0">
                  <a:moveTo>
                    <a:pt x="426" y="0"/>
                  </a:moveTo>
                  <a:cubicBezTo>
                    <a:pt x="183" y="0"/>
                    <a:pt x="0" y="213"/>
                    <a:pt x="0" y="426"/>
                  </a:cubicBezTo>
                  <a:cubicBezTo>
                    <a:pt x="0" y="669"/>
                    <a:pt x="183" y="851"/>
                    <a:pt x="426" y="851"/>
                  </a:cubicBezTo>
                  <a:cubicBezTo>
                    <a:pt x="639" y="851"/>
                    <a:pt x="852" y="669"/>
                    <a:pt x="852" y="426"/>
                  </a:cubicBezTo>
                  <a:cubicBezTo>
                    <a:pt x="852" y="213"/>
                    <a:pt x="639" y="0"/>
                    <a:pt x="4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85" name="Google Shape;1285;p21"/>
            <p:cNvSpPr/>
            <p:nvPr/>
          </p:nvSpPr>
          <p:spPr>
            <a:xfrm>
              <a:off x="2709443" y="619401"/>
              <a:ext cx="94287" cy="94287"/>
            </a:xfrm>
            <a:custGeom>
              <a:avLst/>
              <a:gdLst/>
              <a:ahLst/>
              <a:cxnLst/>
              <a:rect l="l" t="t" r="r" b="b"/>
              <a:pathLst>
                <a:path w="2949" h="2949" extrusionOk="0">
                  <a:moveTo>
                    <a:pt x="1490" y="0"/>
                  </a:moveTo>
                  <a:cubicBezTo>
                    <a:pt x="639" y="0"/>
                    <a:pt x="0" y="639"/>
                    <a:pt x="0" y="1459"/>
                  </a:cubicBezTo>
                  <a:cubicBezTo>
                    <a:pt x="0" y="2280"/>
                    <a:pt x="639" y="2949"/>
                    <a:pt x="1490" y="2949"/>
                  </a:cubicBezTo>
                  <a:cubicBezTo>
                    <a:pt x="2310" y="2949"/>
                    <a:pt x="2949" y="2280"/>
                    <a:pt x="2949" y="1459"/>
                  </a:cubicBezTo>
                  <a:cubicBezTo>
                    <a:pt x="2949" y="669"/>
                    <a:pt x="2310" y="0"/>
                    <a:pt x="14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86" name="Google Shape;1286;p21"/>
            <p:cNvSpPr/>
            <p:nvPr/>
          </p:nvSpPr>
          <p:spPr>
            <a:xfrm>
              <a:off x="1978616" y="1312309"/>
              <a:ext cx="95278" cy="95278"/>
            </a:xfrm>
            <a:custGeom>
              <a:avLst/>
              <a:gdLst/>
              <a:ahLst/>
              <a:cxnLst/>
              <a:rect l="l" t="t" r="r" b="b"/>
              <a:pathLst>
                <a:path w="2980" h="2980" extrusionOk="0">
                  <a:moveTo>
                    <a:pt x="1490" y="1"/>
                  </a:moveTo>
                  <a:cubicBezTo>
                    <a:pt x="700" y="1"/>
                    <a:pt x="1" y="669"/>
                    <a:pt x="1" y="1490"/>
                  </a:cubicBezTo>
                  <a:cubicBezTo>
                    <a:pt x="1" y="2280"/>
                    <a:pt x="669" y="2979"/>
                    <a:pt x="1490" y="2979"/>
                  </a:cubicBezTo>
                  <a:cubicBezTo>
                    <a:pt x="2341" y="2979"/>
                    <a:pt x="2979" y="2280"/>
                    <a:pt x="2979" y="1490"/>
                  </a:cubicBezTo>
                  <a:cubicBezTo>
                    <a:pt x="2979" y="700"/>
                    <a:pt x="2341" y="1"/>
                    <a:pt x="1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87" name="Google Shape;1287;p21"/>
            <p:cNvSpPr/>
            <p:nvPr/>
          </p:nvSpPr>
          <p:spPr>
            <a:xfrm>
              <a:off x="1400393" y="1890532"/>
              <a:ext cx="95278" cy="95278"/>
            </a:xfrm>
            <a:custGeom>
              <a:avLst/>
              <a:gdLst/>
              <a:ahLst/>
              <a:cxnLst/>
              <a:rect l="l" t="t" r="r" b="b"/>
              <a:pathLst>
                <a:path w="2980" h="2980" extrusionOk="0">
                  <a:moveTo>
                    <a:pt x="1490" y="1"/>
                  </a:moveTo>
                  <a:cubicBezTo>
                    <a:pt x="699" y="1"/>
                    <a:pt x="0" y="639"/>
                    <a:pt x="0" y="1490"/>
                  </a:cubicBezTo>
                  <a:cubicBezTo>
                    <a:pt x="0" y="2281"/>
                    <a:pt x="669" y="2980"/>
                    <a:pt x="1490" y="2980"/>
                  </a:cubicBezTo>
                  <a:cubicBezTo>
                    <a:pt x="2310" y="2980"/>
                    <a:pt x="2979" y="2341"/>
                    <a:pt x="2979" y="1490"/>
                  </a:cubicBezTo>
                  <a:cubicBezTo>
                    <a:pt x="2979" y="700"/>
                    <a:pt x="2341" y="1"/>
                    <a:pt x="1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88" name="Google Shape;1288;p21"/>
            <p:cNvSpPr/>
            <p:nvPr/>
          </p:nvSpPr>
          <p:spPr>
            <a:xfrm>
              <a:off x="1978634" y="1976951"/>
              <a:ext cx="95278" cy="94319"/>
            </a:xfrm>
            <a:custGeom>
              <a:avLst/>
              <a:gdLst/>
              <a:ahLst/>
              <a:cxnLst/>
              <a:rect l="l" t="t" r="r" b="b"/>
              <a:pathLst>
                <a:path w="2980" h="2950" extrusionOk="0">
                  <a:moveTo>
                    <a:pt x="1490" y="1"/>
                  </a:moveTo>
                  <a:cubicBezTo>
                    <a:pt x="700" y="1"/>
                    <a:pt x="1" y="639"/>
                    <a:pt x="1" y="1490"/>
                  </a:cubicBezTo>
                  <a:cubicBezTo>
                    <a:pt x="1" y="2280"/>
                    <a:pt x="670" y="2949"/>
                    <a:pt x="1490" y="2949"/>
                  </a:cubicBezTo>
                  <a:cubicBezTo>
                    <a:pt x="2311" y="2949"/>
                    <a:pt x="2980" y="2280"/>
                    <a:pt x="2980" y="1490"/>
                  </a:cubicBezTo>
                  <a:cubicBezTo>
                    <a:pt x="2980" y="669"/>
                    <a:pt x="2341" y="1"/>
                    <a:pt x="1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89" name="Google Shape;1289;p21"/>
            <p:cNvSpPr/>
            <p:nvPr/>
          </p:nvSpPr>
          <p:spPr>
            <a:xfrm>
              <a:off x="464526" y="484317"/>
              <a:ext cx="94287" cy="94287"/>
            </a:xfrm>
            <a:custGeom>
              <a:avLst/>
              <a:gdLst/>
              <a:ahLst/>
              <a:cxnLst/>
              <a:rect l="l" t="t" r="r" b="b"/>
              <a:pathLst>
                <a:path w="2949" h="2949" extrusionOk="0">
                  <a:moveTo>
                    <a:pt x="1490" y="0"/>
                  </a:moveTo>
                  <a:cubicBezTo>
                    <a:pt x="669" y="0"/>
                    <a:pt x="0" y="639"/>
                    <a:pt x="0" y="1490"/>
                  </a:cubicBezTo>
                  <a:cubicBezTo>
                    <a:pt x="0" y="2280"/>
                    <a:pt x="639" y="2949"/>
                    <a:pt x="1490" y="2949"/>
                  </a:cubicBezTo>
                  <a:cubicBezTo>
                    <a:pt x="2310" y="2949"/>
                    <a:pt x="2949" y="2311"/>
                    <a:pt x="2949" y="1490"/>
                  </a:cubicBezTo>
                  <a:cubicBezTo>
                    <a:pt x="2949" y="669"/>
                    <a:pt x="2310" y="0"/>
                    <a:pt x="14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90" name="Google Shape;1290;p21"/>
            <p:cNvSpPr/>
            <p:nvPr/>
          </p:nvSpPr>
          <p:spPr>
            <a:xfrm>
              <a:off x="6475260" y="932316"/>
              <a:ext cx="170094" cy="170126"/>
            </a:xfrm>
            <a:custGeom>
              <a:avLst/>
              <a:gdLst/>
              <a:ahLst/>
              <a:cxnLst/>
              <a:rect l="l" t="t" r="r" b="b"/>
              <a:pathLst>
                <a:path w="5320" h="5321" extrusionOk="0">
                  <a:moveTo>
                    <a:pt x="2645" y="1"/>
                  </a:moveTo>
                  <a:cubicBezTo>
                    <a:pt x="1186" y="1"/>
                    <a:pt x="1" y="1186"/>
                    <a:pt x="1" y="2676"/>
                  </a:cubicBezTo>
                  <a:cubicBezTo>
                    <a:pt x="1" y="4135"/>
                    <a:pt x="1186" y="5320"/>
                    <a:pt x="2645" y="5320"/>
                  </a:cubicBezTo>
                  <a:cubicBezTo>
                    <a:pt x="4134" y="5320"/>
                    <a:pt x="5320" y="4135"/>
                    <a:pt x="5320" y="2676"/>
                  </a:cubicBezTo>
                  <a:cubicBezTo>
                    <a:pt x="5320" y="1186"/>
                    <a:pt x="4134" y="1"/>
                    <a:pt x="2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91" name="Google Shape;1291;p21"/>
            <p:cNvSpPr/>
            <p:nvPr/>
          </p:nvSpPr>
          <p:spPr>
            <a:xfrm>
              <a:off x="2164498" y="4008896"/>
              <a:ext cx="170094" cy="170094"/>
            </a:xfrm>
            <a:custGeom>
              <a:avLst/>
              <a:gdLst/>
              <a:ahLst/>
              <a:cxnLst/>
              <a:rect l="l" t="t" r="r" b="b"/>
              <a:pathLst>
                <a:path w="5320" h="5320" extrusionOk="0">
                  <a:moveTo>
                    <a:pt x="2675" y="1"/>
                  </a:moveTo>
                  <a:cubicBezTo>
                    <a:pt x="1216" y="1"/>
                    <a:pt x="0" y="1186"/>
                    <a:pt x="0" y="2676"/>
                  </a:cubicBezTo>
                  <a:cubicBezTo>
                    <a:pt x="0" y="4135"/>
                    <a:pt x="1216" y="5320"/>
                    <a:pt x="2675" y="5320"/>
                  </a:cubicBezTo>
                  <a:cubicBezTo>
                    <a:pt x="4134" y="5320"/>
                    <a:pt x="5320" y="4135"/>
                    <a:pt x="5320" y="2676"/>
                  </a:cubicBezTo>
                  <a:cubicBezTo>
                    <a:pt x="5320" y="1186"/>
                    <a:pt x="4134"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92" name="Google Shape;1292;p21"/>
            <p:cNvSpPr/>
            <p:nvPr/>
          </p:nvSpPr>
          <p:spPr>
            <a:xfrm>
              <a:off x="5708716" y="4468339"/>
              <a:ext cx="53490" cy="53490"/>
            </a:xfrm>
            <a:custGeom>
              <a:avLst/>
              <a:gdLst/>
              <a:ahLst/>
              <a:cxnLst/>
              <a:rect l="l" t="t" r="r" b="b"/>
              <a:pathLst>
                <a:path w="1673" h="1673" extrusionOk="0">
                  <a:moveTo>
                    <a:pt x="852" y="1"/>
                  </a:moveTo>
                  <a:cubicBezTo>
                    <a:pt x="396" y="1"/>
                    <a:pt x="0" y="366"/>
                    <a:pt x="0" y="822"/>
                  </a:cubicBezTo>
                  <a:cubicBezTo>
                    <a:pt x="0" y="1278"/>
                    <a:pt x="396" y="1673"/>
                    <a:pt x="852" y="1673"/>
                  </a:cubicBezTo>
                  <a:cubicBezTo>
                    <a:pt x="1307" y="1673"/>
                    <a:pt x="1672" y="1278"/>
                    <a:pt x="1672" y="822"/>
                  </a:cubicBezTo>
                  <a:cubicBezTo>
                    <a:pt x="1672" y="366"/>
                    <a:pt x="1307" y="1"/>
                    <a:pt x="8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93" name="Google Shape;1293;p21"/>
            <p:cNvSpPr/>
            <p:nvPr/>
          </p:nvSpPr>
          <p:spPr>
            <a:xfrm>
              <a:off x="-2" y="2570811"/>
              <a:ext cx="170094" cy="170126"/>
            </a:xfrm>
            <a:custGeom>
              <a:avLst/>
              <a:gdLst/>
              <a:ahLst/>
              <a:cxnLst/>
              <a:rect l="l" t="t" r="r" b="b"/>
              <a:pathLst>
                <a:path w="5320" h="5321" extrusionOk="0">
                  <a:moveTo>
                    <a:pt x="2675" y="1"/>
                  </a:moveTo>
                  <a:cubicBezTo>
                    <a:pt x="1185" y="1"/>
                    <a:pt x="0" y="1186"/>
                    <a:pt x="0" y="2676"/>
                  </a:cubicBezTo>
                  <a:cubicBezTo>
                    <a:pt x="0" y="4165"/>
                    <a:pt x="1185" y="5320"/>
                    <a:pt x="2675" y="5320"/>
                  </a:cubicBezTo>
                  <a:cubicBezTo>
                    <a:pt x="4134" y="5320"/>
                    <a:pt x="5319" y="4165"/>
                    <a:pt x="5319" y="2676"/>
                  </a:cubicBezTo>
                  <a:cubicBezTo>
                    <a:pt x="5319" y="1186"/>
                    <a:pt x="4103"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94" name="Google Shape;1294;p21"/>
            <p:cNvSpPr/>
            <p:nvPr/>
          </p:nvSpPr>
          <p:spPr>
            <a:xfrm>
              <a:off x="107841" y="1200565"/>
              <a:ext cx="171085" cy="170094"/>
            </a:xfrm>
            <a:custGeom>
              <a:avLst/>
              <a:gdLst/>
              <a:ahLst/>
              <a:cxnLst/>
              <a:rect l="l" t="t" r="r" b="b"/>
              <a:pathLst>
                <a:path w="5351" h="5320" extrusionOk="0">
                  <a:moveTo>
                    <a:pt x="2676" y="0"/>
                  </a:moveTo>
                  <a:cubicBezTo>
                    <a:pt x="1186" y="0"/>
                    <a:pt x="1" y="1185"/>
                    <a:pt x="1" y="2675"/>
                  </a:cubicBezTo>
                  <a:cubicBezTo>
                    <a:pt x="1" y="4164"/>
                    <a:pt x="1186" y="5319"/>
                    <a:pt x="2676" y="5319"/>
                  </a:cubicBezTo>
                  <a:cubicBezTo>
                    <a:pt x="4165" y="5319"/>
                    <a:pt x="5351" y="4164"/>
                    <a:pt x="5351" y="2675"/>
                  </a:cubicBezTo>
                  <a:cubicBezTo>
                    <a:pt x="5351" y="1185"/>
                    <a:pt x="4165" y="0"/>
                    <a:pt x="267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95" name="Google Shape;1295;p21"/>
            <p:cNvSpPr/>
            <p:nvPr/>
          </p:nvSpPr>
          <p:spPr>
            <a:xfrm>
              <a:off x="7972852" y="203471"/>
              <a:ext cx="170094" cy="170094"/>
            </a:xfrm>
            <a:custGeom>
              <a:avLst/>
              <a:gdLst/>
              <a:ahLst/>
              <a:cxnLst/>
              <a:rect l="l" t="t" r="r" b="b"/>
              <a:pathLst>
                <a:path w="5320" h="5320" extrusionOk="0">
                  <a:moveTo>
                    <a:pt x="2645" y="0"/>
                  </a:moveTo>
                  <a:cubicBezTo>
                    <a:pt x="1186" y="0"/>
                    <a:pt x="0" y="1186"/>
                    <a:pt x="0" y="2645"/>
                  </a:cubicBezTo>
                  <a:cubicBezTo>
                    <a:pt x="0" y="4134"/>
                    <a:pt x="1186" y="5319"/>
                    <a:pt x="2645" y="5319"/>
                  </a:cubicBezTo>
                  <a:cubicBezTo>
                    <a:pt x="4134" y="5319"/>
                    <a:pt x="5320" y="4134"/>
                    <a:pt x="5320" y="2645"/>
                  </a:cubicBezTo>
                  <a:cubicBezTo>
                    <a:pt x="5320" y="1186"/>
                    <a:pt x="4134"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96" name="Google Shape;1296;p21"/>
            <p:cNvSpPr/>
            <p:nvPr/>
          </p:nvSpPr>
          <p:spPr>
            <a:xfrm>
              <a:off x="6082858" y="4168053"/>
              <a:ext cx="170126" cy="170094"/>
            </a:xfrm>
            <a:custGeom>
              <a:avLst/>
              <a:gdLst/>
              <a:ahLst/>
              <a:cxnLst/>
              <a:rect l="l" t="t" r="r" b="b"/>
              <a:pathLst>
                <a:path w="5321" h="5320" extrusionOk="0">
                  <a:moveTo>
                    <a:pt x="2645" y="1"/>
                  </a:moveTo>
                  <a:cubicBezTo>
                    <a:pt x="1186" y="1"/>
                    <a:pt x="1" y="1186"/>
                    <a:pt x="1" y="2675"/>
                  </a:cubicBezTo>
                  <a:cubicBezTo>
                    <a:pt x="1" y="4134"/>
                    <a:pt x="1186" y="5320"/>
                    <a:pt x="2645" y="5320"/>
                  </a:cubicBezTo>
                  <a:cubicBezTo>
                    <a:pt x="4135" y="5320"/>
                    <a:pt x="5320" y="4134"/>
                    <a:pt x="5320" y="2675"/>
                  </a:cubicBezTo>
                  <a:cubicBezTo>
                    <a:pt x="5320" y="1186"/>
                    <a:pt x="4135" y="1"/>
                    <a:pt x="2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97" name="Google Shape;1297;p21"/>
            <p:cNvSpPr/>
            <p:nvPr/>
          </p:nvSpPr>
          <p:spPr>
            <a:xfrm>
              <a:off x="2757746" y="3472436"/>
              <a:ext cx="170126" cy="170094"/>
            </a:xfrm>
            <a:custGeom>
              <a:avLst/>
              <a:gdLst/>
              <a:ahLst/>
              <a:cxnLst/>
              <a:rect l="l" t="t" r="r" b="b"/>
              <a:pathLst>
                <a:path w="5321" h="5320" extrusionOk="0">
                  <a:moveTo>
                    <a:pt x="2645" y="0"/>
                  </a:moveTo>
                  <a:cubicBezTo>
                    <a:pt x="1156" y="0"/>
                    <a:pt x="1" y="1186"/>
                    <a:pt x="1" y="2675"/>
                  </a:cubicBezTo>
                  <a:cubicBezTo>
                    <a:pt x="1" y="4134"/>
                    <a:pt x="1156" y="5320"/>
                    <a:pt x="2645" y="5320"/>
                  </a:cubicBezTo>
                  <a:cubicBezTo>
                    <a:pt x="4135" y="5320"/>
                    <a:pt x="5320" y="4134"/>
                    <a:pt x="5320" y="2675"/>
                  </a:cubicBezTo>
                  <a:cubicBezTo>
                    <a:pt x="5320" y="1186"/>
                    <a:pt x="4135"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98" name="Google Shape;1298;p21"/>
            <p:cNvSpPr/>
            <p:nvPr/>
          </p:nvSpPr>
          <p:spPr>
            <a:xfrm>
              <a:off x="2575319" y="1299680"/>
              <a:ext cx="170094" cy="170094"/>
            </a:xfrm>
            <a:custGeom>
              <a:avLst/>
              <a:gdLst/>
              <a:ahLst/>
              <a:cxnLst/>
              <a:rect l="l" t="t" r="r" b="b"/>
              <a:pathLst>
                <a:path w="5320" h="5320" extrusionOk="0">
                  <a:moveTo>
                    <a:pt x="2675" y="0"/>
                  </a:moveTo>
                  <a:cubicBezTo>
                    <a:pt x="1186" y="0"/>
                    <a:pt x="1" y="1186"/>
                    <a:pt x="1" y="2645"/>
                  </a:cubicBezTo>
                  <a:cubicBezTo>
                    <a:pt x="1" y="4104"/>
                    <a:pt x="1186" y="5320"/>
                    <a:pt x="2675" y="5320"/>
                  </a:cubicBezTo>
                  <a:cubicBezTo>
                    <a:pt x="4134" y="5320"/>
                    <a:pt x="5320" y="4104"/>
                    <a:pt x="5320" y="2645"/>
                  </a:cubicBezTo>
                  <a:cubicBezTo>
                    <a:pt x="5320" y="1186"/>
                    <a:pt x="4134" y="0"/>
                    <a:pt x="26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299" name="Google Shape;1299;p21"/>
            <p:cNvSpPr/>
            <p:nvPr/>
          </p:nvSpPr>
          <p:spPr>
            <a:xfrm>
              <a:off x="1612243" y="3260118"/>
              <a:ext cx="170094" cy="170094"/>
            </a:xfrm>
            <a:custGeom>
              <a:avLst/>
              <a:gdLst/>
              <a:ahLst/>
              <a:cxnLst/>
              <a:rect l="l" t="t" r="r" b="b"/>
              <a:pathLst>
                <a:path w="5320" h="5320" extrusionOk="0">
                  <a:moveTo>
                    <a:pt x="2645" y="0"/>
                  </a:moveTo>
                  <a:cubicBezTo>
                    <a:pt x="1186" y="0"/>
                    <a:pt x="1" y="1155"/>
                    <a:pt x="1" y="2645"/>
                  </a:cubicBezTo>
                  <a:cubicBezTo>
                    <a:pt x="1" y="4134"/>
                    <a:pt x="1186" y="5319"/>
                    <a:pt x="2645" y="5319"/>
                  </a:cubicBezTo>
                  <a:cubicBezTo>
                    <a:pt x="4134" y="5319"/>
                    <a:pt x="5320" y="4134"/>
                    <a:pt x="5320" y="2645"/>
                  </a:cubicBezTo>
                  <a:cubicBezTo>
                    <a:pt x="5320" y="1155"/>
                    <a:pt x="4134"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00" name="Google Shape;1300;p21"/>
            <p:cNvSpPr/>
            <p:nvPr/>
          </p:nvSpPr>
          <p:spPr>
            <a:xfrm>
              <a:off x="5701892" y="3502891"/>
              <a:ext cx="170094" cy="170094"/>
            </a:xfrm>
            <a:custGeom>
              <a:avLst/>
              <a:gdLst/>
              <a:ahLst/>
              <a:cxnLst/>
              <a:rect l="l" t="t" r="r" b="b"/>
              <a:pathLst>
                <a:path w="5320" h="5320" extrusionOk="0">
                  <a:moveTo>
                    <a:pt x="2675" y="1"/>
                  </a:moveTo>
                  <a:cubicBezTo>
                    <a:pt x="1186" y="1"/>
                    <a:pt x="0" y="1156"/>
                    <a:pt x="0" y="2645"/>
                  </a:cubicBezTo>
                  <a:cubicBezTo>
                    <a:pt x="0" y="4134"/>
                    <a:pt x="1186" y="5320"/>
                    <a:pt x="2675" y="5320"/>
                  </a:cubicBezTo>
                  <a:cubicBezTo>
                    <a:pt x="4134" y="5320"/>
                    <a:pt x="5320" y="4134"/>
                    <a:pt x="5320" y="2645"/>
                  </a:cubicBezTo>
                  <a:cubicBezTo>
                    <a:pt x="5320" y="1156"/>
                    <a:pt x="4104"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01" name="Google Shape;1301;p21"/>
            <p:cNvSpPr/>
            <p:nvPr/>
          </p:nvSpPr>
          <p:spPr>
            <a:xfrm>
              <a:off x="7862241" y="3546629"/>
              <a:ext cx="170126" cy="170094"/>
            </a:xfrm>
            <a:custGeom>
              <a:avLst/>
              <a:gdLst/>
              <a:ahLst/>
              <a:cxnLst/>
              <a:rect l="l" t="t" r="r" b="b"/>
              <a:pathLst>
                <a:path w="5321" h="5320" extrusionOk="0">
                  <a:moveTo>
                    <a:pt x="2645" y="0"/>
                  </a:moveTo>
                  <a:cubicBezTo>
                    <a:pt x="1156" y="0"/>
                    <a:pt x="1" y="1155"/>
                    <a:pt x="1" y="2645"/>
                  </a:cubicBezTo>
                  <a:cubicBezTo>
                    <a:pt x="1" y="4134"/>
                    <a:pt x="1156" y="5320"/>
                    <a:pt x="2645" y="5320"/>
                  </a:cubicBezTo>
                  <a:cubicBezTo>
                    <a:pt x="4135" y="5320"/>
                    <a:pt x="5320" y="4134"/>
                    <a:pt x="5320" y="2645"/>
                  </a:cubicBezTo>
                  <a:cubicBezTo>
                    <a:pt x="5320" y="1216"/>
                    <a:pt x="4135"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02" name="Google Shape;1302;p21"/>
            <p:cNvSpPr/>
            <p:nvPr/>
          </p:nvSpPr>
          <p:spPr>
            <a:xfrm>
              <a:off x="4339398" y="4546384"/>
              <a:ext cx="187615" cy="169518"/>
            </a:xfrm>
            <a:custGeom>
              <a:avLst/>
              <a:gdLst/>
              <a:ahLst/>
              <a:cxnLst/>
              <a:rect l="l" t="t" r="r" b="b"/>
              <a:pathLst>
                <a:path w="5868" h="5302" extrusionOk="0">
                  <a:moveTo>
                    <a:pt x="2935" y="0"/>
                  </a:moveTo>
                  <a:cubicBezTo>
                    <a:pt x="2719" y="0"/>
                    <a:pt x="2499" y="27"/>
                    <a:pt x="2281" y="83"/>
                  </a:cubicBezTo>
                  <a:cubicBezTo>
                    <a:pt x="852" y="417"/>
                    <a:pt x="1" y="1876"/>
                    <a:pt x="335" y="3274"/>
                  </a:cubicBezTo>
                  <a:cubicBezTo>
                    <a:pt x="644" y="4484"/>
                    <a:pt x="1717" y="5302"/>
                    <a:pt x="2906" y="5302"/>
                  </a:cubicBezTo>
                  <a:cubicBezTo>
                    <a:pt x="3120" y="5302"/>
                    <a:pt x="3339" y="5275"/>
                    <a:pt x="3557" y="5220"/>
                  </a:cubicBezTo>
                  <a:cubicBezTo>
                    <a:pt x="4986" y="4885"/>
                    <a:pt x="5867" y="3426"/>
                    <a:pt x="5503" y="1998"/>
                  </a:cubicBezTo>
                  <a:cubicBezTo>
                    <a:pt x="5219" y="814"/>
                    <a:pt x="4130" y="0"/>
                    <a:pt x="29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03" name="Google Shape;1303;p21"/>
            <p:cNvSpPr/>
            <p:nvPr/>
          </p:nvSpPr>
          <p:spPr>
            <a:xfrm>
              <a:off x="7261464" y="636890"/>
              <a:ext cx="170094" cy="170094"/>
            </a:xfrm>
            <a:custGeom>
              <a:avLst/>
              <a:gdLst/>
              <a:ahLst/>
              <a:cxnLst/>
              <a:rect l="l" t="t" r="r" b="b"/>
              <a:pathLst>
                <a:path w="5320" h="5320" extrusionOk="0">
                  <a:moveTo>
                    <a:pt x="2645" y="1"/>
                  </a:moveTo>
                  <a:cubicBezTo>
                    <a:pt x="1156" y="1"/>
                    <a:pt x="1" y="1186"/>
                    <a:pt x="1" y="2675"/>
                  </a:cubicBezTo>
                  <a:cubicBezTo>
                    <a:pt x="1" y="4165"/>
                    <a:pt x="1156" y="5320"/>
                    <a:pt x="2645" y="5320"/>
                  </a:cubicBezTo>
                  <a:cubicBezTo>
                    <a:pt x="4135" y="5320"/>
                    <a:pt x="5320" y="4165"/>
                    <a:pt x="5320" y="2675"/>
                  </a:cubicBezTo>
                  <a:cubicBezTo>
                    <a:pt x="5320" y="1216"/>
                    <a:pt x="4135" y="1"/>
                    <a:pt x="2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04" name="Google Shape;1304;p21"/>
            <p:cNvSpPr/>
            <p:nvPr/>
          </p:nvSpPr>
          <p:spPr>
            <a:xfrm>
              <a:off x="3251949" y="4411972"/>
              <a:ext cx="170094" cy="170126"/>
            </a:xfrm>
            <a:custGeom>
              <a:avLst/>
              <a:gdLst/>
              <a:ahLst/>
              <a:cxnLst/>
              <a:rect l="l" t="t" r="r" b="b"/>
              <a:pathLst>
                <a:path w="5320" h="5321" extrusionOk="0">
                  <a:moveTo>
                    <a:pt x="2675" y="1"/>
                  </a:moveTo>
                  <a:cubicBezTo>
                    <a:pt x="1186" y="1"/>
                    <a:pt x="0" y="1186"/>
                    <a:pt x="0" y="2676"/>
                  </a:cubicBezTo>
                  <a:cubicBezTo>
                    <a:pt x="0" y="4165"/>
                    <a:pt x="1186" y="5320"/>
                    <a:pt x="2675" y="5320"/>
                  </a:cubicBezTo>
                  <a:cubicBezTo>
                    <a:pt x="4164" y="5320"/>
                    <a:pt x="5319" y="4165"/>
                    <a:pt x="5319" y="2676"/>
                  </a:cubicBezTo>
                  <a:cubicBezTo>
                    <a:pt x="5319" y="1217"/>
                    <a:pt x="4164"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05" name="Google Shape;1305;p21"/>
            <p:cNvSpPr/>
            <p:nvPr/>
          </p:nvSpPr>
          <p:spPr>
            <a:xfrm>
              <a:off x="5225522" y="1183396"/>
              <a:ext cx="87477" cy="87509"/>
            </a:xfrm>
            <a:custGeom>
              <a:avLst/>
              <a:gdLst/>
              <a:ahLst/>
              <a:cxnLst/>
              <a:rect l="l" t="t" r="r" b="b"/>
              <a:pathLst>
                <a:path w="2736" h="2737" extrusionOk="0">
                  <a:moveTo>
                    <a:pt x="1368" y="0"/>
                  </a:moveTo>
                  <a:cubicBezTo>
                    <a:pt x="608" y="0"/>
                    <a:pt x="0" y="608"/>
                    <a:pt x="0" y="1368"/>
                  </a:cubicBezTo>
                  <a:cubicBezTo>
                    <a:pt x="0" y="2128"/>
                    <a:pt x="608" y="2736"/>
                    <a:pt x="1368" y="2736"/>
                  </a:cubicBezTo>
                  <a:cubicBezTo>
                    <a:pt x="1386" y="2736"/>
                    <a:pt x="1403" y="2737"/>
                    <a:pt x="1420" y="2737"/>
                  </a:cubicBezTo>
                  <a:cubicBezTo>
                    <a:pt x="2156" y="2737"/>
                    <a:pt x="2736" y="2110"/>
                    <a:pt x="2736" y="1368"/>
                  </a:cubicBezTo>
                  <a:cubicBezTo>
                    <a:pt x="2736" y="608"/>
                    <a:pt x="2128" y="0"/>
                    <a:pt x="13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06" name="Google Shape;1306;p21"/>
            <p:cNvSpPr/>
            <p:nvPr/>
          </p:nvSpPr>
          <p:spPr>
            <a:xfrm>
              <a:off x="2170067" y="826391"/>
              <a:ext cx="87509" cy="87509"/>
            </a:xfrm>
            <a:custGeom>
              <a:avLst/>
              <a:gdLst/>
              <a:ahLst/>
              <a:cxnLst/>
              <a:rect l="l" t="t" r="r" b="b"/>
              <a:pathLst>
                <a:path w="2737" h="2737" extrusionOk="0">
                  <a:moveTo>
                    <a:pt x="1368" y="1"/>
                  </a:moveTo>
                  <a:cubicBezTo>
                    <a:pt x="609" y="1"/>
                    <a:pt x="1" y="609"/>
                    <a:pt x="1" y="1369"/>
                  </a:cubicBezTo>
                  <a:cubicBezTo>
                    <a:pt x="1" y="2128"/>
                    <a:pt x="609" y="2736"/>
                    <a:pt x="1368" y="2736"/>
                  </a:cubicBezTo>
                  <a:cubicBezTo>
                    <a:pt x="2128" y="2736"/>
                    <a:pt x="2736" y="2128"/>
                    <a:pt x="2736" y="1369"/>
                  </a:cubicBezTo>
                  <a:cubicBezTo>
                    <a:pt x="2736" y="669"/>
                    <a:pt x="2128" y="1"/>
                    <a:pt x="13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07" name="Google Shape;1307;p21"/>
            <p:cNvSpPr/>
            <p:nvPr/>
          </p:nvSpPr>
          <p:spPr>
            <a:xfrm>
              <a:off x="5249001" y="3855676"/>
              <a:ext cx="87509" cy="87477"/>
            </a:xfrm>
            <a:custGeom>
              <a:avLst/>
              <a:gdLst/>
              <a:ahLst/>
              <a:cxnLst/>
              <a:rect l="l" t="t" r="r" b="b"/>
              <a:pathLst>
                <a:path w="2737" h="2736" extrusionOk="0">
                  <a:moveTo>
                    <a:pt x="1369" y="0"/>
                  </a:moveTo>
                  <a:cubicBezTo>
                    <a:pt x="609" y="0"/>
                    <a:pt x="1" y="608"/>
                    <a:pt x="1" y="1368"/>
                  </a:cubicBezTo>
                  <a:cubicBezTo>
                    <a:pt x="1" y="2128"/>
                    <a:pt x="609" y="2736"/>
                    <a:pt x="1369" y="2736"/>
                  </a:cubicBezTo>
                  <a:cubicBezTo>
                    <a:pt x="2129" y="2736"/>
                    <a:pt x="2737" y="2128"/>
                    <a:pt x="2737" y="1368"/>
                  </a:cubicBezTo>
                  <a:cubicBezTo>
                    <a:pt x="2737" y="608"/>
                    <a:pt x="2129" y="0"/>
                    <a:pt x="13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08" name="Google Shape;1308;p21"/>
            <p:cNvSpPr/>
            <p:nvPr/>
          </p:nvSpPr>
          <p:spPr>
            <a:xfrm>
              <a:off x="8588003" y="631071"/>
              <a:ext cx="87509" cy="87477"/>
            </a:xfrm>
            <a:custGeom>
              <a:avLst/>
              <a:gdLst/>
              <a:ahLst/>
              <a:cxnLst/>
              <a:rect l="l" t="t" r="r" b="b"/>
              <a:pathLst>
                <a:path w="2737" h="2736" extrusionOk="0">
                  <a:moveTo>
                    <a:pt x="1369" y="0"/>
                  </a:moveTo>
                  <a:cubicBezTo>
                    <a:pt x="609" y="0"/>
                    <a:pt x="1" y="608"/>
                    <a:pt x="1" y="1368"/>
                  </a:cubicBezTo>
                  <a:cubicBezTo>
                    <a:pt x="1" y="2128"/>
                    <a:pt x="609" y="2736"/>
                    <a:pt x="1369" y="2736"/>
                  </a:cubicBezTo>
                  <a:cubicBezTo>
                    <a:pt x="2129" y="2736"/>
                    <a:pt x="2737" y="2128"/>
                    <a:pt x="2737" y="1368"/>
                  </a:cubicBezTo>
                  <a:cubicBezTo>
                    <a:pt x="2737" y="608"/>
                    <a:pt x="2129" y="0"/>
                    <a:pt x="13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09" name="Google Shape;1309;p21"/>
            <p:cNvSpPr/>
            <p:nvPr/>
          </p:nvSpPr>
          <p:spPr>
            <a:xfrm>
              <a:off x="5332624" y="4921230"/>
              <a:ext cx="87477" cy="87477"/>
            </a:xfrm>
            <a:custGeom>
              <a:avLst/>
              <a:gdLst/>
              <a:ahLst/>
              <a:cxnLst/>
              <a:rect l="l" t="t" r="r" b="b"/>
              <a:pathLst>
                <a:path w="2736" h="2736" extrusionOk="0">
                  <a:moveTo>
                    <a:pt x="1368" y="0"/>
                  </a:moveTo>
                  <a:cubicBezTo>
                    <a:pt x="608" y="0"/>
                    <a:pt x="0" y="608"/>
                    <a:pt x="0" y="1368"/>
                  </a:cubicBezTo>
                  <a:cubicBezTo>
                    <a:pt x="0" y="2128"/>
                    <a:pt x="608" y="2736"/>
                    <a:pt x="1368" y="2736"/>
                  </a:cubicBezTo>
                  <a:cubicBezTo>
                    <a:pt x="2128" y="2736"/>
                    <a:pt x="2736" y="2128"/>
                    <a:pt x="2736" y="1368"/>
                  </a:cubicBezTo>
                  <a:cubicBezTo>
                    <a:pt x="2736" y="639"/>
                    <a:pt x="2128" y="0"/>
                    <a:pt x="13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10" name="Google Shape;1310;p21"/>
            <p:cNvSpPr/>
            <p:nvPr/>
          </p:nvSpPr>
          <p:spPr>
            <a:xfrm>
              <a:off x="4657158" y="3864404"/>
              <a:ext cx="87509" cy="87509"/>
            </a:xfrm>
            <a:custGeom>
              <a:avLst/>
              <a:gdLst/>
              <a:ahLst/>
              <a:cxnLst/>
              <a:rect l="l" t="t" r="r" b="b"/>
              <a:pathLst>
                <a:path w="2737" h="2737" extrusionOk="0">
                  <a:moveTo>
                    <a:pt x="1369" y="1"/>
                  </a:moveTo>
                  <a:cubicBezTo>
                    <a:pt x="609" y="1"/>
                    <a:pt x="1" y="609"/>
                    <a:pt x="1" y="1369"/>
                  </a:cubicBezTo>
                  <a:cubicBezTo>
                    <a:pt x="1" y="2128"/>
                    <a:pt x="609" y="2736"/>
                    <a:pt x="1369" y="2736"/>
                  </a:cubicBezTo>
                  <a:cubicBezTo>
                    <a:pt x="2129" y="2736"/>
                    <a:pt x="2737" y="2128"/>
                    <a:pt x="2737" y="1369"/>
                  </a:cubicBezTo>
                  <a:cubicBezTo>
                    <a:pt x="2737" y="639"/>
                    <a:pt x="2129" y="1"/>
                    <a:pt x="13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11" name="Google Shape;1311;p21"/>
            <p:cNvSpPr/>
            <p:nvPr/>
          </p:nvSpPr>
          <p:spPr>
            <a:xfrm>
              <a:off x="528663" y="1798227"/>
              <a:ext cx="87477" cy="87477"/>
            </a:xfrm>
            <a:custGeom>
              <a:avLst/>
              <a:gdLst/>
              <a:ahLst/>
              <a:cxnLst/>
              <a:rect l="l" t="t" r="r" b="b"/>
              <a:pathLst>
                <a:path w="2736" h="2736" extrusionOk="0">
                  <a:moveTo>
                    <a:pt x="1368" y="0"/>
                  </a:moveTo>
                  <a:cubicBezTo>
                    <a:pt x="608" y="0"/>
                    <a:pt x="0" y="608"/>
                    <a:pt x="0" y="1368"/>
                  </a:cubicBezTo>
                  <a:cubicBezTo>
                    <a:pt x="0" y="2128"/>
                    <a:pt x="608" y="2736"/>
                    <a:pt x="1368" y="2736"/>
                  </a:cubicBezTo>
                  <a:cubicBezTo>
                    <a:pt x="2128" y="2736"/>
                    <a:pt x="2736" y="2128"/>
                    <a:pt x="2736" y="1368"/>
                  </a:cubicBezTo>
                  <a:cubicBezTo>
                    <a:pt x="2736" y="608"/>
                    <a:pt x="2128" y="0"/>
                    <a:pt x="13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12" name="Google Shape;1312;p21"/>
            <p:cNvSpPr/>
            <p:nvPr/>
          </p:nvSpPr>
          <p:spPr>
            <a:xfrm>
              <a:off x="7500554" y="2393939"/>
              <a:ext cx="87477" cy="87509"/>
            </a:xfrm>
            <a:custGeom>
              <a:avLst/>
              <a:gdLst/>
              <a:ahLst/>
              <a:cxnLst/>
              <a:rect l="l" t="t" r="r" b="b"/>
              <a:pathLst>
                <a:path w="2736" h="2737" extrusionOk="0">
                  <a:moveTo>
                    <a:pt x="1368" y="1"/>
                  </a:moveTo>
                  <a:cubicBezTo>
                    <a:pt x="608" y="1"/>
                    <a:pt x="0" y="609"/>
                    <a:pt x="0" y="1369"/>
                  </a:cubicBezTo>
                  <a:cubicBezTo>
                    <a:pt x="0" y="2128"/>
                    <a:pt x="608" y="2736"/>
                    <a:pt x="1368" y="2736"/>
                  </a:cubicBezTo>
                  <a:cubicBezTo>
                    <a:pt x="2128" y="2736"/>
                    <a:pt x="2736" y="2128"/>
                    <a:pt x="2736" y="1369"/>
                  </a:cubicBezTo>
                  <a:cubicBezTo>
                    <a:pt x="2736" y="609"/>
                    <a:pt x="2128" y="1"/>
                    <a:pt x="13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13" name="Google Shape;1313;p21"/>
            <p:cNvSpPr/>
            <p:nvPr/>
          </p:nvSpPr>
          <p:spPr>
            <a:xfrm>
              <a:off x="3905979" y="4581074"/>
              <a:ext cx="50549" cy="50580"/>
            </a:xfrm>
            <a:custGeom>
              <a:avLst/>
              <a:gdLst/>
              <a:ahLst/>
              <a:cxnLst/>
              <a:rect l="l" t="t" r="r" b="b"/>
              <a:pathLst>
                <a:path w="1581" h="1582" extrusionOk="0">
                  <a:moveTo>
                    <a:pt x="791" y="1"/>
                  </a:moveTo>
                  <a:cubicBezTo>
                    <a:pt x="365" y="1"/>
                    <a:pt x="0" y="366"/>
                    <a:pt x="0" y="791"/>
                  </a:cubicBezTo>
                  <a:cubicBezTo>
                    <a:pt x="0" y="1247"/>
                    <a:pt x="365" y="1581"/>
                    <a:pt x="791" y="1581"/>
                  </a:cubicBezTo>
                  <a:cubicBezTo>
                    <a:pt x="1247" y="1581"/>
                    <a:pt x="1581" y="1247"/>
                    <a:pt x="1581" y="791"/>
                  </a:cubicBezTo>
                  <a:cubicBezTo>
                    <a:pt x="1581" y="366"/>
                    <a:pt x="1247" y="1"/>
                    <a:pt x="7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14" name="Google Shape;1314;p21"/>
            <p:cNvSpPr/>
            <p:nvPr/>
          </p:nvSpPr>
          <p:spPr>
            <a:xfrm>
              <a:off x="1293727" y="4814539"/>
              <a:ext cx="51540" cy="51540"/>
            </a:xfrm>
            <a:custGeom>
              <a:avLst/>
              <a:gdLst/>
              <a:ahLst/>
              <a:cxnLst/>
              <a:rect l="l" t="t" r="r" b="b"/>
              <a:pathLst>
                <a:path w="1612" h="1612" extrusionOk="0">
                  <a:moveTo>
                    <a:pt x="822" y="1"/>
                  </a:moveTo>
                  <a:cubicBezTo>
                    <a:pt x="396" y="1"/>
                    <a:pt x="1" y="335"/>
                    <a:pt x="1" y="791"/>
                  </a:cubicBezTo>
                  <a:cubicBezTo>
                    <a:pt x="1" y="1216"/>
                    <a:pt x="366" y="1612"/>
                    <a:pt x="822" y="1612"/>
                  </a:cubicBezTo>
                  <a:cubicBezTo>
                    <a:pt x="1217" y="1612"/>
                    <a:pt x="1612" y="1247"/>
                    <a:pt x="1612" y="791"/>
                  </a:cubicBezTo>
                  <a:cubicBezTo>
                    <a:pt x="1581" y="335"/>
                    <a:pt x="1217" y="1"/>
                    <a:pt x="8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15" name="Google Shape;1315;p21"/>
            <p:cNvSpPr/>
            <p:nvPr/>
          </p:nvSpPr>
          <p:spPr>
            <a:xfrm>
              <a:off x="1366625" y="4156033"/>
              <a:ext cx="95278" cy="88436"/>
            </a:xfrm>
            <a:custGeom>
              <a:avLst/>
              <a:gdLst/>
              <a:ahLst/>
              <a:cxnLst/>
              <a:rect l="l" t="t" r="r" b="b"/>
              <a:pathLst>
                <a:path w="2980" h="2766" extrusionOk="0">
                  <a:moveTo>
                    <a:pt x="1501" y="0"/>
                  </a:moveTo>
                  <a:cubicBezTo>
                    <a:pt x="835" y="0"/>
                    <a:pt x="258" y="462"/>
                    <a:pt x="122" y="1143"/>
                  </a:cubicBezTo>
                  <a:cubicBezTo>
                    <a:pt x="1" y="1903"/>
                    <a:pt x="517" y="2602"/>
                    <a:pt x="1277" y="2754"/>
                  </a:cubicBezTo>
                  <a:cubicBezTo>
                    <a:pt x="1338" y="2762"/>
                    <a:pt x="1399" y="2765"/>
                    <a:pt x="1459" y="2765"/>
                  </a:cubicBezTo>
                  <a:cubicBezTo>
                    <a:pt x="2142" y="2765"/>
                    <a:pt x="2718" y="2298"/>
                    <a:pt x="2858" y="1599"/>
                  </a:cubicBezTo>
                  <a:cubicBezTo>
                    <a:pt x="2979" y="840"/>
                    <a:pt x="2493" y="110"/>
                    <a:pt x="1733" y="19"/>
                  </a:cubicBezTo>
                  <a:cubicBezTo>
                    <a:pt x="1655" y="6"/>
                    <a:pt x="1577" y="0"/>
                    <a:pt x="15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16" name="Google Shape;1316;p21"/>
            <p:cNvSpPr/>
            <p:nvPr/>
          </p:nvSpPr>
          <p:spPr>
            <a:xfrm>
              <a:off x="5891187" y="955048"/>
              <a:ext cx="94319" cy="88660"/>
            </a:xfrm>
            <a:custGeom>
              <a:avLst/>
              <a:gdLst/>
              <a:ahLst/>
              <a:cxnLst/>
              <a:rect l="l" t="t" r="r" b="b"/>
              <a:pathLst>
                <a:path w="2950" h="2773" extrusionOk="0">
                  <a:moveTo>
                    <a:pt x="1471" y="1"/>
                  </a:moveTo>
                  <a:cubicBezTo>
                    <a:pt x="805" y="1"/>
                    <a:pt x="228" y="462"/>
                    <a:pt x="92" y="1144"/>
                  </a:cubicBezTo>
                  <a:cubicBezTo>
                    <a:pt x="1" y="1904"/>
                    <a:pt x="518" y="2633"/>
                    <a:pt x="1247" y="2755"/>
                  </a:cubicBezTo>
                  <a:cubicBezTo>
                    <a:pt x="1322" y="2767"/>
                    <a:pt x="1395" y="2773"/>
                    <a:pt x="1468" y="2773"/>
                  </a:cubicBezTo>
                  <a:cubicBezTo>
                    <a:pt x="2133" y="2773"/>
                    <a:pt x="2691" y="2285"/>
                    <a:pt x="2828" y="1600"/>
                  </a:cubicBezTo>
                  <a:cubicBezTo>
                    <a:pt x="2949" y="840"/>
                    <a:pt x="2463" y="171"/>
                    <a:pt x="1703" y="19"/>
                  </a:cubicBezTo>
                  <a:cubicBezTo>
                    <a:pt x="1625" y="7"/>
                    <a:pt x="1547" y="1"/>
                    <a:pt x="14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17" name="Google Shape;1317;p21"/>
            <p:cNvSpPr/>
            <p:nvPr/>
          </p:nvSpPr>
          <p:spPr>
            <a:xfrm>
              <a:off x="7016587" y="1414014"/>
              <a:ext cx="95246" cy="88436"/>
            </a:xfrm>
            <a:custGeom>
              <a:avLst/>
              <a:gdLst/>
              <a:ahLst/>
              <a:cxnLst/>
              <a:rect l="l" t="t" r="r" b="b"/>
              <a:pathLst>
                <a:path w="2979" h="2766" extrusionOk="0">
                  <a:moveTo>
                    <a:pt x="1550" y="0"/>
                  </a:moveTo>
                  <a:cubicBezTo>
                    <a:pt x="863" y="0"/>
                    <a:pt x="261" y="467"/>
                    <a:pt x="122" y="1166"/>
                  </a:cubicBezTo>
                  <a:cubicBezTo>
                    <a:pt x="0" y="1926"/>
                    <a:pt x="517" y="2655"/>
                    <a:pt x="1277" y="2747"/>
                  </a:cubicBezTo>
                  <a:cubicBezTo>
                    <a:pt x="1355" y="2759"/>
                    <a:pt x="1432" y="2765"/>
                    <a:pt x="1508" y="2765"/>
                  </a:cubicBezTo>
                  <a:cubicBezTo>
                    <a:pt x="2169" y="2765"/>
                    <a:pt x="2721" y="2304"/>
                    <a:pt x="2857" y="1622"/>
                  </a:cubicBezTo>
                  <a:cubicBezTo>
                    <a:pt x="2979" y="862"/>
                    <a:pt x="2492" y="163"/>
                    <a:pt x="1733" y="11"/>
                  </a:cubicBezTo>
                  <a:cubicBezTo>
                    <a:pt x="1671" y="4"/>
                    <a:pt x="1610" y="0"/>
                    <a:pt x="15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18" name="Google Shape;1318;p21"/>
            <p:cNvSpPr/>
            <p:nvPr/>
          </p:nvSpPr>
          <p:spPr>
            <a:xfrm>
              <a:off x="8102117" y="3232993"/>
              <a:ext cx="94287" cy="88468"/>
            </a:xfrm>
            <a:custGeom>
              <a:avLst/>
              <a:gdLst/>
              <a:ahLst/>
              <a:cxnLst/>
              <a:rect l="l" t="t" r="r" b="b"/>
              <a:pathLst>
                <a:path w="2949" h="2767" extrusionOk="0">
                  <a:moveTo>
                    <a:pt x="1470" y="1"/>
                  </a:moveTo>
                  <a:cubicBezTo>
                    <a:pt x="804" y="1"/>
                    <a:pt x="228" y="463"/>
                    <a:pt x="91" y="1144"/>
                  </a:cubicBezTo>
                  <a:cubicBezTo>
                    <a:pt x="0" y="1904"/>
                    <a:pt x="486" y="2603"/>
                    <a:pt x="1246" y="2755"/>
                  </a:cubicBezTo>
                  <a:cubicBezTo>
                    <a:pt x="1308" y="2763"/>
                    <a:pt x="1368" y="2766"/>
                    <a:pt x="1428" y="2766"/>
                  </a:cubicBezTo>
                  <a:cubicBezTo>
                    <a:pt x="2111" y="2766"/>
                    <a:pt x="2687" y="2299"/>
                    <a:pt x="2827" y="1600"/>
                  </a:cubicBezTo>
                  <a:cubicBezTo>
                    <a:pt x="2948" y="840"/>
                    <a:pt x="2462" y="172"/>
                    <a:pt x="1702" y="20"/>
                  </a:cubicBezTo>
                  <a:cubicBezTo>
                    <a:pt x="1624" y="7"/>
                    <a:pt x="1546" y="1"/>
                    <a:pt x="147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19" name="Google Shape;1319;p21"/>
            <p:cNvSpPr/>
            <p:nvPr/>
          </p:nvSpPr>
          <p:spPr>
            <a:xfrm>
              <a:off x="8736707" y="1601308"/>
              <a:ext cx="95278" cy="88660"/>
            </a:xfrm>
            <a:custGeom>
              <a:avLst/>
              <a:gdLst/>
              <a:ahLst/>
              <a:cxnLst/>
              <a:rect l="l" t="t" r="r" b="b"/>
              <a:pathLst>
                <a:path w="2980" h="2773" extrusionOk="0">
                  <a:moveTo>
                    <a:pt x="1501" y="1"/>
                  </a:moveTo>
                  <a:cubicBezTo>
                    <a:pt x="835" y="1"/>
                    <a:pt x="258" y="462"/>
                    <a:pt x="122" y="1144"/>
                  </a:cubicBezTo>
                  <a:cubicBezTo>
                    <a:pt x="0" y="1904"/>
                    <a:pt x="517" y="2633"/>
                    <a:pt x="1277" y="2755"/>
                  </a:cubicBezTo>
                  <a:cubicBezTo>
                    <a:pt x="1352" y="2767"/>
                    <a:pt x="1425" y="2773"/>
                    <a:pt x="1498" y="2773"/>
                  </a:cubicBezTo>
                  <a:cubicBezTo>
                    <a:pt x="2163" y="2773"/>
                    <a:pt x="2721" y="2285"/>
                    <a:pt x="2858" y="1600"/>
                  </a:cubicBezTo>
                  <a:cubicBezTo>
                    <a:pt x="2979" y="840"/>
                    <a:pt x="2493" y="171"/>
                    <a:pt x="1733" y="19"/>
                  </a:cubicBezTo>
                  <a:cubicBezTo>
                    <a:pt x="1655" y="7"/>
                    <a:pt x="1577" y="1"/>
                    <a:pt x="15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20" name="Google Shape;1320;p21"/>
            <p:cNvSpPr/>
            <p:nvPr/>
          </p:nvSpPr>
          <p:spPr>
            <a:xfrm>
              <a:off x="6358656" y="485916"/>
              <a:ext cx="94287" cy="88436"/>
            </a:xfrm>
            <a:custGeom>
              <a:avLst/>
              <a:gdLst/>
              <a:ahLst/>
              <a:cxnLst/>
              <a:rect l="l" t="t" r="r" b="b"/>
              <a:pathLst>
                <a:path w="2949" h="2766" extrusionOk="0">
                  <a:moveTo>
                    <a:pt x="1520" y="0"/>
                  </a:moveTo>
                  <a:cubicBezTo>
                    <a:pt x="838" y="0"/>
                    <a:pt x="261" y="468"/>
                    <a:pt x="122" y="1166"/>
                  </a:cubicBezTo>
                  <a:cubicBezTo>
                    <a:pt x="0" y="1926"/>
                    <a:pt x="486" y="2595"/>
                    <a:pt x="1246" y="2747"/>
                  </a:cubicBezTo>
                  <a:cubicBezTo>
                    <a:pt x="1325" y="2759"/>
                    <a:pt x="1402" y="2765"/>
                    <a:pt x="1479" y="2765"/>
                  </a:cubicBezTo>
                  <a:cubicBezTo>
                    <a:pt x="2144" y="2765"/>
                    <a:pt x="2721" y="2304"/>
                    <a:pt x="2857" y="1622"/>
                  </a:cubicBezTo>
                  <a:cubicBezTo>
                    <a:pt x="2949" y="862"/>
                    <a:pt x="2462" y="163"/>
                    <a:pt x="1702" y="11"/>
                  </a:cubicBezTo>
                  <a:cubicBezTo>
                    <a:pt x="1641" y="4"/>
                    <a:pt x="1580" y="0"/>
                    <a:pt x="15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21" name="Google Shape;1321;p21"/>
            <p:cNvSpPr/>
            <p:nvPr/>
          </p:nvSpPr>
          <p:spPr>
            <a:xfrm>
              <a:off x="3643360" y="1201972"/>
              <a:ext cx="54449" cy="50357"/>
            </a:xfrm>
            <a:custGeom>
              <a:avLst/>
              <a:gdLst/>
              <a:ahLst/>
              <a:cxnLst/>
              <a:rect l="l" t="t" r="r" b="b"/>
              <a:pathLst>
                <a:path w="1703" h="1575" extrusionOk="0">
                  <a:moveTo>
                    <a:pt x="851" y="1"/>
                  </a:moveTo>
                  <a:cubicBezTo>
                    <a:pt x="481" y="1"/>
                    <a:pt x="145" y="281"/>
                    <a:pt x="92" y="655"/>
                  </a:cubicBezTo>
                  <a:cubicBezTo>
                    <a:pt x="1" y="1081"/>
                    <a:pt x="305" y="1476"/>
                    <a:pt x="730" y="1567"/>
                  </a:cubicBezTo>
                  <a:cubicBezTo>
                    <a:pt x="764" y="1572"/>
                    <a:pt x="798" y="1575"/>
                    <a:pt x="833" y="1575"/>
                  </a:cubicBezTo>
                  <a:cubicBezTo>
                    <a:pt x="1196" y="1575"/>
                    <a:pt x="1559" y="1290"/>
                    <a:pt x="1642" y="929"/>
                  </a:cubicBezTo>
                  <a:cubicBezTo>
                    <a:pt x="1703" y="503"/>
                    <a:pt x="1399" y="78"/>
                    <a:pt x="1004" y="17"/>
                  </a:cubicBezTo>
                  <a:cubicBezTo>
                    <a:pt x="952" y="6"/>
                    <a:pt x="901" y="1"/>
                    <a:pt x="8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22" name="Google Shape;1322;p21"/>
            <p:cNvSpPr/>
            <p:nvPr/>
          </p:nvSpPr>
          <p:spPr>
            <a:xfrm>
              <a:off x="790070" y="2384954"/>
              <a:ext cx="54449" cy="50357"/>
            </a:xfrm>
            <a:custGeom>
              <a:avLst/>
              <a:gdLst/>
              <a:ahLst/>
              <a:cxnLst/>
              <a:rect l="l" t="t" r="r" b="b"/>
              <a:pathLst>
                <a:path w="1703" h="1575" extrusionOk="0">
                  <a:moveTo>
                    <a:pt x="871" y="0"/>
                  </a:moveTo>
                  <a:cubicBezTo>
                    <a:pt x="507" y="0"/>
                    <a:pt x="145" y="285"/>
                    <a:pt x="62" y="647"/>
                  </a:cubicBezTo>
                  <a:cubicBezTo>
                    <a:pt x="1" y="1072"/>
                    <a:pt x="305" y="1498"/>
                    <a:pt x="700" y="1558"/>
                  </a:cubicBezTo>
                  <a:cubicBezTo>
                    <a:pt x="755" y="1569"/>
                    <a:pt x="809" y="1575"/>
                    <a:pt x="861" y="1575"/>
                  </a:cubicBezTo>
                  <a:cubicBezTo>
                    <a:pt x="1247" y="1575"/>
                    <a:pt x="1562" y="1294"/>
                    <a:pt x="1642" y="920"/>
                  </a:cubicBezTo>
                  <a:cubicBezTo>
                    <a:pt x="1703" y="495"/>
                    <a:pt x="1399" y="99"/>
                    <a:pt x="973" y="8"/>
                  </a:cubicBezTo>
                  <a:cubicBezTo>
                    <a:pt x="939" y="3"/>
                    <a:pt x="905" y="0"/>
                    <a:pt x="8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23" name="Google Shape;1323;p21"/>
            <p:cNvSpPr/>
            <p:nvPr/>
          </p:nvSpPr>
          <p:spPr>
            <a:xfrm>
              <a:off x="4112954" y="4043162"/>
              <a:ext cx="66119" cy="63465"/>
            </a:xfrm>
            <a:custGeom>
              <a:avLst/>
              <a:gdLst/>
              <a:ahLst/>
              <a:cxnLst/>
              <a:rect l="l" t="t" r="r" b="b"/>
              <a:pathLst>
                <a:path w="2068" h="1985" extrusionOk="0">
                  <a:moveTo>
                    <a:pt x="1065" y="1"/>
                  </a:moveTo>
                  <a:cubicBezTo>
                    <a:pt x="571" y="1"/>
                    <a:pt x="118" y="358"/>
                    <a:pt x="31" y="884"/>
                  </a:cubicBezTo>
                  <a:cubicBezTo>
                    <a:pt x="0" y="1401"/>
                    <a:pt x="365" y="1887"/>
                    <a:pt x="912" y="1978"/>
                  </a:cubicBezTo>
                  <a:cubicBezTo>
                    <a:pt x="954" y="1983"/>
                    <a:pt x="996" y="1985"/>
                    <a:pt x="1037" y="1985"/>
                  </a:cubicBezTo>
                  <a:cubicBezTo>
                    <a:pt x="1558" y="1985"/>
                    <a:pt x="1978" y="1632"/>
                    <a:pt x="2006" y="1097"/>
                  </a:cubicBezTo>
                  <a:cubicBezTo>
                    <a:pt x="2067" y="580"/>
                    <a:pt x="1672" y="63"/>
                    <a:pt x="1125" y="3"/>
                  </a:cubicBezTo>
                  <a:cubicBezTo>
                    <a:pt x="1105" y="1"/>
                    <a:pt x="1085"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24" name="Google Shape;1324;p21"/>
            <p:cNvSpPr/>
            <p:nvPr/>
          </p:nvSpPr>
          <p:spPr>
            <a:xfrm>
              <a:off x="2491004" y="4341952"/>
              <a:ext cx="65128" cy="63306"/>
            </a:xfrm>
            <a:custGeom>
              <a:avLst/>
              <a:gdLst/>
              <a:ahLst/>
              <a:cxnLst/>
              <a:rect l="l" t="t" r="r" b="b"/>
              <a:pathLst>
                <a:path w="2037" h="1980" extrusionOk="0">
                  <a:moveTo>
                    <a:pt x="1065" y="1"/>
                  </a:moveTo>
                  <a:cubicBezTo>
                    <a:pt x="571" y="1"/>
                    <a:pt x="118" y="358"/>
                    <a:pt x="31" y="884"/>
                  </a:cubicBezTo>
                  <a:cubicBezTo>
                    <a:pt x="0" y="1401"/>
                    <a:pt x="365" y="1887"/>
                    <a:pt x="912" y="1978"/>
                  </a:cubicBezTo>
                  <a:cubicBezTo>
                    <a:pt x="932" y="1979"/>
                    <a:pt x="952" y="1980"/>
                    <a:pt x="972" y="1980"/>
                  </a:cubicBezTo>
                  <a:cubicBezTo>
                    <a:pt x="1468" y="1980"/>
                    <a:pt x="1948" y="1623"/>
                    <a:pt x="2006" y="1097"/>
                  </a:cubicBezTo>
                  <a:cubicBezTo>
                    <a:pt x="2037" y="580"/>
                    <a:pt x="1672" y="63"/>
                    <a:pt x="1125" y="2"/>
                  </a:cubicBezTo>
                  <a:cubicBezTo>
                    <a:pt x="1105" y="1"/>
                    <a:pt x="1085"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25" name="Google Shape;1325;p21"/>
            <p:cNvSpPr/>
            <p:nvPr/>
          </p:nvSpPr>
          <p:spPr>
            <a:xfrm>
              <a:off x="3552235" y="4064942"/>
              <a:ext cx="37919" cy="35202"/>
            </a:xfrm>
            <a:custGeom>
              <a:avLst/>
              <a:gdLst/>
              <a:ahLst/>
              <a:cxnLst/>
              <a:rect l="l" t="t" r="r" b="b"/>
              <a:pathLst>
                <a:path w="1186" h="1101" extrusionOk="0">
                  <a:moveTo>
                    <a:pt x="611" y="1"/>
                  </a:moveTo>
                  <a:cubicBezTo>
                    <a:pt x="331" y="1"/>
                    <a:pt x="90" y="206"/>
                    <a:pt x="61" y="490"/>
                  </a:cubicBezTo>
                  <a:cubicBezTo>
                    <a:pt x="0" y="794"/>
                    <a:pt x="244" y="1068"/>
                    <a:pt x="547" y="1098"/>
                  </a:cubicBezTo>
                  <a:cubicBezTo>
                    <a:pt x="567" y="1100"/>
                    <a:pt x="586" y="1101"/>
                    <a:pt x="605" y="1101"/>
                  </a:cubicBezTo>
                  <a:cubicBezTo>
                    <a:pt x="885" y="1101"/>
                    <a:pt x="1127" y="896"/>
                    <a:pt x="1155" y="612"/>
                  </a:cubicBezTo>
                  <a:cubicBezTo>
                    <a:pt x="1186" y="308"/>
                    <a:pt x="973" y="34"/>
                    <a:pt x="669" y="4"/>
                  </a:cubicBezTo>
                  <a:cubicBezTo>
                    <a:pt x="650" y="2"/>
                    <a:pt x="630" y="1"/>
                    <a:pt x="6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26" name="Google Shape;1326;p21"/>
            <p:cNvSpPr/>
            <p:nvPr/>
          </p:nvSpPr>
          <p:spPr>
            <a:xfrm>
              <a:off x="8284808" y="2187844"/>
              <a:ext cx="37919" cy="36161"/>
            </a:xfrm>
            <a:custGeom>
              <a:avLst/>
              <a:gdLst/>
              <a:ahLst/>
              <a:cxnLst/>
              <a:rect l="l" t="t" r="r" b="b"/>
              <a:pathLst>
                <a:path w="1186" h="1131" extrusionOk="0">
                  <a:moveTo>
                    <a:pt x="618" y="0"/>
                  </a:moveTo>
                  <a:cubicBezTo>
                    <a:pt x="335" y="0"/>
                    <a:pt x="90" y="233"/>
                    <a:pt x="61" y="520"/>
                  </a:cubicBezTo>
                  <a:cubicBezTo>
                    <a:pt x="0" y="824"/>
                    <a:pt x="244" y="1097"/>
                    <a:pt x="548" y="1128"/>
                  </a:cubicBezTo>
                  <a:cubicBezTo>
                    <a:pt x="567" y="1130"/>
                    <a:pt x="586" y="1130"/>
                    <a:pt x="605" y="1130"/>
                  </a:cubicBezTo>
                  <a:cubicBezTo>
                    <a:pt x="885" y="1130"/>
                    <a:pt x="1127" y="924"/>
                    <a:pt x="1155" y="611"/>
                  </a:cubicBezTo>
                  <a:cubicBezTo>
                    <a:pt x="1186" y="337"/>
                    <a:pt x="973" y="64"/>
                    <a:pt x="669" y="3"/>
                  </a:cubicBezTo>
                  <a:cubicBezTo>
                    <a:pt x="652" y="1"/>
                    <a:pt x="635" y="0"/>
                    <a:pt x="6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27" name="Google Shape;1327;p21"/>
            <p:cNvSpPr/>
            <p:nvPr/>
          </p:nvSpPr>
          <p:spPr>
            <a:xfrm>
              <a:off x="992381" y="2502349"/>
              <a:ext cx="658953" cy="618956"/>
            </a:xfrm>
            <a:custGeom>
              <a:avLst/>
              <a:gdLst/>
              <a:ahLst/>
              <a:cxnLst/>
              <a:rect l="l" t="t" r="r" b="b"/>
              <a:pathLst>
                <a:path w="20610" h="19359" extrusionOk="0">
                  <a:moveTo>
                    <a:pt x="10791" y="6017"/>
                  </a:moveTo>
                  <a:lnTo>
                    <a:pt x="11187" y="7415"/>
                  </a:lnTo>
                  <a:lnTo>
                    <a:pt x="10457" y="8327"/>
                  </a:lnTo>
                  <a:lnTo>
                    <a:pt x="10032" y="7263"/>
                  </a:lnTo>
                  <a:lnTo>
                    <a:pt x="10791" y="6017"/>
                  </a:lnTo>
                  <a:close/>
                  <a:moveTo>
                    <a:pt x="7752" y="7445"/>
                  </a:moveTo>
                  <a:lnTo>
                    <a:pt x="8816" y="7749"/>
                  </a:lnTo>
                  <a:lnTo>
                    <a:pt x="9241" y="8813"/>
                  </a:lnTo>
                  <a:lnTo>
                    <a:pt x="8694" y="8752"/>
                  </a:lnTo>
                  <a:lnTo>
                    <a:pt x="7752" y="7445"/>
                  </a:lnTo>
                  <a:close/>
                  <a:moveTo>
                    <a:pt x="12250" y="8205"/>
                  </a:moveTo>
                  <a:lnTo>
                    <a:pt x="13345" y="8266"/>
                  </a:lnTo>
                  <a:lnTo>
                    <a:pt x="12038" y="9208"/>
                  </a:lnTo>
                  <a:lnTo>
                    <a:pt x="11521" y="9117"/>
                  </a:lnTo>
                  <a:lnTo>
                    <a:pt x="12250" y="8205"/>
                  </a:lnTo>
                  <a:close/>
                  <a:moveTo>
                    <a:pt x="8542" y="10029"/>
                  </a:moveTo>
                  <a:lnTo>
                    <a:pt x="9089" y="10120"/>
                  </a:lnTo>
                  <a:lnTo>
                    <a:pt x="8360" y="11032"/>
                  </a:lnTo>
                  <a:lnTo>
                    <a:pt x="7266" y="11002"/>
                  </a:lnTo>
                  <a:lnTo>
                    <a:pt x="8542" y="10029"/>
                  </a:lnTo>
                  <a:close/>
                  <a:moveTo>
                    <a:pt x="11369" y="10394"/>
                  </a:moveTo>
                  <a:lnTo>
                    <a:pt x="11886" y="10454"/>
                  </a:lnTo>
                  <a:lnTo>
                    <a:pt x="12858" y="11761"/>
                  </a:lnTo>
                  <a:lnTo>
                    <a:pt x="12858" y="11761"/>
                  </a:lnTo>
                  <a:lnTo>
                    <a:pt x="11794" y="11458"/>
                  </a:lnTo>
                  <a:lnTo>
                    <a:pt x="11369" y="10394"/>
                  </a:lnTo>
                  <a:close/>
                  <a:moveTo>
                    <a:pt x="10153" y="10910"/>
                  </a:moveTo>
                  <a:lnTo>
                    <a:pt x="10579" y="11974"/>
                  </a:lnTo>
                  <a:lnTo>
                    <a:pt x="9819" y="13220"/>
                  </a:lnTo>
                  <a:lnTo>
                    <a:pt x="9424" y="11822"/>
                  </a:lnTo>
                  <a:lnTo>
                    <a:pt x="10153" y="10910"/>
                  </a:lnTo>
                  <a:close/>
                  <a:moveTo>
                    <a:pt x="6651" y="0"/>
                  </a:moveTo>
                  <a:cubicBezTo>
                    <a:pt x="6563" y="0"/>
                    <a:pt x="6472" y="19"/>
                    <a:pt x="6384" y="59"/>
                  </a:cubicBezTo>
                  <a:cubicBezTo>
                    <a:pt x="6050" y="211"/>
                    <a:pt x="5898" y="546"/>
                    <a:pt x="6050" y="880"/>
                  </a:cubicBezTo>
                  <a:lnTo>
                    <a:pt x="6931" y="3038"/>
                  </a:lnTo>
                  <a:lnTo>
                    <a:pt x="5807" y="2582"/>
                  </a:lnTo>
                  <a:cubicBezTo>
                    <a:pt x="5720" y="2542"/>
                    <a:pt x="5630" y="2524"/>
                    <a:pt x="5544" y="2524"/>
                  </a:cubicBezTo>
                  <a:cubicBezTo>
                    <a:pt x="5299" y="2524"/>
                    <a:pt x="5076" y="2677"/>
                    <a:pt x="4986" y="2947"/>
                  </a:cubicBezTo>
                  <a:cubicBezTo>
                    <a:pt x="4834" y="3281"/>
                    <a:pt x="4986" y="3646"/>
                    <a:pt x="5320" y="3767"/>
                  </a:cubicBezTo>
                  <a:lnTo>
                    <a:pt x="7600" y="4710"/>
                  </a:lnTo>
                  <a:lnTo>
                    <a:pt x="8208" y="6290"/>
                  </a:lnTo>
                  <a:lnTo>
                    <a:pt x="8208" y="6290"/>
                  </a:lnTo>
                  <a:lnTo>
                    <a:pt x="6262" y="5743"/>
                  </a:lnTo>
                  <a:cubicBezTo>
                    <a:pt x="6214" y="5731"/>
                    <a:pt x="6164" y="5725"/>
                    <a:pt x="6114" y="5725"/>
                  </a:cubicBezTo>
                  <a:cubicBezTo>
                    <a:pt x="5914" y="5725"/>
                    <a:pt x="5709" y="5822"/>
                    <a:pt x="5563" y="6017"/>
                  </a:cubicBezTo>
                  <a:cubicBezTo>
                    <a:pt x="5411" y="6230"/>
                    <a:pt x="5411" y="6533"/>
                    <a:pt x="5594" y="6777"/>
                  </a:cubicBezTo>
                  <a:lnTo>
                    <a:pt x="6931" y="8509"/>
                  </a:lnTo>
                  <a:lnTo>
                    <a:pt x="6931" y="8509"/>
                  </a:lnTo>
                  <a:lnTo>
                    <a:pt x="4864" y="8266"/>
                  </a:lnTo>
                  <a:lnTo>
                    <a:pt x="3375" y="6290"/>
                  </a:lnTo>
                  <a:cubicBezTo>
                    <a:pt x="3251" y="6113"/>
                    <a:pt x="3065" y="6019"/>
                    <a:pt x="2871" y="6019"/>
                  </a:cubicBezTo>
                  <a:cubicBezTo>
                    <a:pt x="2733" y="6019"/>
                    <a:pt x="2590" y="6067"/>
                    <a:pt x="2463" y="6169"/>
                  </a:cubicBezTo>
                  <a:cubicBezTo>
                    <a:pt x="2159" y="6381"/>
                    <a:pt x="2129" y="6777"/>
                    <a:pt x="2372" y="7081"/>
                  </a:cubicBezTo>
                  <a:lnTo>
                    <a:pt x="3071" y="8023"/>
                  </a:lnTo>
                  <a:lnTo>
                    <a:pt x="761" y="7719"/>
                  </a:lnTo>
                  <a:cubicBezTo>
                    <a:pt x="740" y="7717"/>
                    <a:pt x="719" y="7716"/>
                    <a:pt x="698" y="7716"/>
                  </a:cubicBezTo>
                  <a:cubicBezTo>
                    <a:pt x="385" y="7716"/>
                    <a:pt x="88" y="7926"/>
                    <a:pt x="31" y="8296"/>
                  </a:cubicBezTo>
                  <a:cubicBezTo>
                    <a:pt x="1" y="8631"/>
                    <a:pt x="244" y="8965"/>
                    <a:pt x="609" y="9026"/>
                  </a:cubicBezTo>
                  <a:lnTo>
                    <a:pt x="2889" y="9330"/>
                  </a:lnTo>
                  <a:lnTo>
                    <a:pt x="1946" y="10029"/>
                  </a:lnTo>
                  <a:cubicBezTo>
                    <a:pt x="1642" y="10272"/>
                    <a:pt x="1612" y="10637"/>
                    <a:pt x="1825" y="10941"/>
                  </a:cubicBezTo>
                  <a:cubicBezTo>
                    <a:pt x="1964" y="11127"/>
                    <a:pt x="2174" y="11206"/>
                    <a:pt x="2388" y="11206"/>
                  </a:cubicBezTo>
                  <a:cubicBezTo>
                    <a:pt x="2454" y="11206"/>
                    <a:pt x="2520" y="11198"/>
                    <a:pt x="2585" y="11184"/>
                  </a:cubicBezTo>
                  <a:cubicBezTo>
                    <a:pt x="2615" y="11154"/>
                    <a:pt x="2706" y="11154"/>
                    <a:pt x="2737" y="11093"/>
                  </a:cubicBezTo>
                  <a:lnTo>
                    <a:pt x="4712" y="9634"/>
                  </a:lnTo>
                  <a:lnTo>
                    <a:pt x="6779" y="9877"/>
                  </a:lnTo>
                  <a:lnTo>
                    <a:pt x="5016" y="11214"/>
                  </a:lnTo>
                  <a:cubicBezTo>
                    <a:pt x="4803" y="11366"/>
                    <a:pt x="4712" y="11670"/>
                    <a:pt x="4803" y="11944"/>
                  </a:cubicBezTo>
                  <a:cubicBezTo>
                    <a:pt x="4864" y="12217"/>
                    <a:pt x="5138" y="12400"/>
                    <a:pt x="5411" y="12400"/>
                  </a:cubicBezTo>
                  <a:lnTo>
                    <a:pt x="7417" y="12430"/>
                  </a:lnTo>
                  <a:lnTo>
                    <a:pt x="6384" y="13768"/>
                  </a:lnTo>
                  <a:lnTo>
                    <a:pt x="3922" y="14072"/>
                  </a:lnTo>
                  <a:cubicBezTo>
                    <a:pt x="3588" y="14102"/>
                    <a:pt x="3314" y="14436"/>
                    <a:pt x="3344" y="14801"/>
                  </a:cubicBezTo>
                  <a:cubicBezTo>
                    <a:pt x="3372" y="15104"/>
                    <a:pt x="3674" y="15357"/>
                    <a:pt x="3979" y="15357"/>
                  </a:cubicBezTo>
                  <a:cubicBezTo>
                    <a:pt x="4010" y="15357"/>
                    <a:pt x="4042" y="15354"/>
                    <a:pt x="4074" y="15348"/>
                  </a:cubicBezTo>
                  <a:lnTo>
                    <a:pt x="5259" y="15196"/>
                  </a:lnTo>
                  <a:lnTo>
                    <a:pt x="3800" y="17020"/>
                  </a:lnTo>
                  <a:cubicBezTo>
                    <a:pt x="3588" y="17293"/>
                    <a:pt x="3648" y="17719"/>
                    <a:pt x="3922" y="17932"/>
                  </a:cubicBezTo>
                  <a:cubicBezTo>
                    <a:pt x="4037" y="18028"/>
                    <a:pt x="4177" y="18088"/>
                    <a:pt x="4318" y="18088"/>
                  </a:cubicBezTo>
                  <a:cubicBezTo>
                    <a:pt x="4400" y="18088"/>
                    <a:pt x="4482" y="18068"/>
                    <a:pt x="4560" y="18023"/>
                  </a:cubicBezTo>
                  <a:cubicBezTo>
                    <a:pt x="4682" y="17993"/>
                    <a:pt x="4743" y="17901"/>
                    <a:pt x="4834" y="17841"/>
                  </a:cubicBezTo>
                  <a:lnTo>
                    <a:pt x="6262" y="16017"/>
                  </a:lnTo>
                  <a:lnTo>
                    <a:pt x="6414" y="17172"/>
                  </a:lnTo>
                  <a:cubicBezTo>
                    <a:pt x="6472" y="17516"/>
                    <a:pt x="6773" y="17752"/>
                    <a:pt x="7087" y="17752"/>
                  </a:cubicBezTo>
                  <a:cubicBezTo>
                    <a:pt x="7106" y="17752"/>
                    <a:pt x="7125" y="17751"/>
                    <a:pt x="7144" y="17749"/>
                  </a:cubicBezTo>
                  <a:cubicBezTo>
                    <a:pt x="7235" y="17749"/>
                    <a:pt x="7266" y="17719"/>
                    <a:pt x="7296" y="17719"/>
                  </a:cubicBezTo>
                  <a:cubicBezTo>
                    <a:pt x="7569" y="17597"/>
                    <a:pt x="7721" y="17324"/>
                    <a:pt x="7721" y="17020"/>
                  </a:cubicBezTo>
                  <a:lnTo>
                    <a:pt x="7417" y="14558"/>
                  </a:lnTo>
                  <a:lnTo>
                    <a:pt x="8451" y="13220"/>
                  </a:lnTo>
                  <a:lnTo>
                    <a:pt x="8968" y="15166"/>
                  </a:lnTo>
                  <a:cubicBezTo>
                    <a:pt x="9059" y="15439"/>
                    <a:pt x="9241" y="15622"/>
                    <a:pt x="9515" y="15622"/>
                  </a:cubicBezTo>
                  <a:cubicBezTo>
                    <a:pt x="9545" y="15625"/>
                    <a:pt x="9575" y="15627"/>
                    <a:pt x="9604" y="15627"/>
                  </a:cubicBezTo>
                  <a:cubicBezTo>
                    <a:pt x="9816" y="15627"/>
                    <a:pt x="10020" y="15531"/>
                    <a:pt x="10153" y="15318"/>
                  </a:cubicBezTo>
                  <a:lnTo>
                    <a:pt x="11187" y="13585"/>
                  </a:lnTo>
                  <a:lnTo>
                    <a:pt x="11794" y="15135"/>
                  </a:lnTo>
                  <a:lnTo>
                    <a:pt x="10822" y="17415"/>
                  </a:lnTo>
                  <a:cubicBezTo>
                    <a:pt x="10670" y="17749"/>
                    <a:pt x="10822" y="18145"/>
                    <a:pt x="11187" y="18236"/>
                  </a:cubicBezTo>
                  <a:cubicBezTo>
                    <a:pt x="11275" y="18276"/>
                    <a:pt x="11365" y="18295"/>
                    <a:pt x="11453" y="18295"/>
                  </a:cubicBezTo>
                  <a:cubicBezTo>
                    <a:pt x="11697" y="18295"/>
                    <a:pt x="11918" y="18148"/>
                    <a:pt x="12007" y="17901"/>
                  </a:cubicBezTo>
                  <a:lnTo>
                    <a:pt x="12463" y="16807"/>
                  </a:lnTo>
                  <a:lnTo>
                    <a:pt x="13345" y="18965"/>
                  </a:lnTo>
                  <a:cubicBezTo>
                    <a:pt x="13457" y="19211"/>
                    <a:pt x="13667" y="19359"/>
                    <a:pt x="13904" y="19359"/>
                  </a:cubicBezTo>
                  <a:cubicBezTo>
                    <a:pt x="13989" y="19359"/>
                    <a:pt x="14077" y="19340"/>
                    <a:pt x="14165" y="19300"/>
                  </a:cubicBezTo>
                  <a:cubicBezTo>
                    <a:pt x="14500" y="19148"/>
                    <a:pt x="14652" y="18813"/>
                    <a:pt x="14500" y="18479"/>
                  </a:cubicBezTo>
                  <a:lnTo>
                    <a:pt x="13649" y="16290"/>
                  </a:lnTo>
                  <a:lnTo>
                    <a:pt x="13649" y="16290"/>
                  </a:lnTo>
                  <a:lnTo>
                    <a:pt x="14743" y="16746"/>
                  </a:lnTo>
                  <a:cubicBezTo>
                    <a:pt x="14819" y="16792"/>
                    <a:pt x="14902" y="16815"/>
                    <a:pt x="14986" y="16815"/>
                  </a:cubicBezTo>
                  <a:cubicBezTo>
                    <a:pt x="15070" y="16815"/>
                    <a:pt x="15153" y="16792"/>
                    <a:pt x="15229" y="16746"/>
                  </a:cubicBezTo>
                  <a:cubicBezTo>
                    <a:pt x="15381" y="16686"/>
                    <a:pt x="15503" y="16564"/>
                    <a:pt x="15594" y="16412"/>
                  </a:cubicBezTo>
                  <a:cubicBezTo>
                    <a:pt x="15746" y="16078"/>
                    <a:pt x="15594" y="15683"/>
                    <a:pt x="15229" y="15591"/>
                  </a:cubicBezTo>
                  <a:lnTo>
                    <a:pt x="12950" y="14619"/>
                  </a:lnTo>
                  <a:lnTo>
                    <a:pt x="12342" y="13069"/>
                  </a:lnTo>
                  <a:lnTo>
                    <a:pt x="14317" y="13616"/>
                  </a:lnTo>
                  <a:cubicBezTo>
                    <a:pt x="14380" y="13628"/>
                    <a:pt x="14438" y="13636"/>
                    <a:pt x="14495" y="13636"/>
                  </a:cubicBezTo>
                  <a:cubicBezTo>
                    <a:pt x="14575" y="13636"/>
                    <a:pt x="14654" y="13621"/>
                    <a:pt x="14743" y="13585"/>
                  </a:cubicBezTo>
                  <a:cubicBezTo>
                    <a:pt x="14864" y="13524"/>
                    <a:pt x="14956" y="13464"/>
                    <a:pt x="15047" y="13342"/>
                  </a:cubicBezTo>
                  <a:cubicBezTo>
                    <a:pt x="15199" y="13129"/>
                    <a:pt x="15199" y="12825"/>
                    <a:pt x="15016" y="12582"/>
                  </a:cubicBezTo>
                  <a:lnTo>
                    <a:pt x="13679" y="10850"/>
                  </a:lnTo>
                  <a:lnTo>
                    <a:pt x="15746" y="11093"/>
                  </a:lnTo>
                  <a:lnTo>
                    <a:pt x="17205" y="13069"/>
                  </a:lnTo>
                  <a:cubicBezTo>
                    <a:pt x="17367" y="13254"/>
                    <a:pt x="17583" y="13334"/>
                    <a:pt x="17784" y="13334"/>
                  </a:cubicBezTo>
                  <a:cubicBezTo>
                    <a:pt x="17847" y="13334"/>
                    <a:pt x="17907" y="13326"/>
                    <a:pt x="17965" y="13312"/>
                  </a:cubicBezTo>
                  <a:cubicBezTo>
                    <a:pt x="18026" y="13251"/>
                    <a:pt x="18086" y="13251"/>
                    <a:pt x="18117" y="13220"/>
                  </a:cubicBezTo>
                  <a:cubicBezTo>
                    <a:pt x="18421" y="13008"/>
                    <a:pt x="18482" y="12613"/>
                    <a:pt x="18238" y="12309"/>
                  </a:cubicBezTo>
                  <a:lnTo>
                    <a:pt x="17509" y="11366"/>
                  </a:lnTo>
                  <a:lnTo>
                    <a:pt x="19789" y="11670"/>
                  </a:lnTo>
                  <a:cubicBezTo>
                    <a:pt x="19910" y="11670"/>
                    <a:pt x="20032" y="11670"/>
                    <a:pt x="20153" y="11640"/>
                  </a:cubicBezTo>
                  <a:cubicBezTo>
                    <a:pt x="20336" y="11549"/>
                    <a:pt x="20518" y="11366"/>
                    <a:pt x="20518" y="11154"/>
                  </a:cubicBezTo>
                  <a:cubicBezTo>
                    <a:pt x="20609" y="10698"/>
                    <a:pt x="20366" y="10394"/>
                    <a:pt x="20001" y="10303"/>
                  </a:cubicBezTo>
                  <a:lnTo>
                    <a:pt x="17661" y="9999"/>
                  </a:lnTo>
                  <a:lnTo>
                    <a:pt x="18634" y="9269"/>
                  </a:lnTo>
                  <a:cubicBezTo>
                    <a:pt x="18937" y="9056"/>
                    <a:pt x="18968" y="8661"/>
                    <a:pt x="18725" y="8357"/>
                  </a:cubicBezTo>
                  <a:cubicBezTo>
                    <a:pt x="18603" y="8183"/>
                    <a:pt x="18420" y="8098"/>
                    <a:pt x="18230" y="8098"/>
                  </a:cubicBezTo>
                  <a:cubicBezTo>
                    <a:pt x="18088" y="8098"/>
                    <a:pt x="17942" y="8145"/>
                    <a:pt x="17813" y="8236"/>
                  </a:cubicBezTo>
                  <a:lnTo>
                    <a:pt x="15837" y="9725"/>
                  </a:lnTo>
                  <a:lnTo>
                    <a:pt x="13801" y="9451"/>
                  </a:lnTo>
                  <a:lnTo>
                    <a:pt x="15533" y="8144"/>
                  </a:lnTo>
                  <a:cubicBezTo>
                    <a:pt x="15776" y="7992"/>
                    <a:pt x="15837" y="7688"/>
                    <a:pt x="15776" y="7415"/>
                  </a:cubicBezTo>
                  <a:cubicBezTo>
                    <a:pt x="15685" y="7141"/>
                    <a:pt x="15442" y="6959"/>
                    <a:pt x="15168" y="6959"/>
                  </a:cubicBezTo>
                  <a:lnTo>
                    <a:pt x="13162" y="6929"/>
                  </a:lnTo>
                  <a:lnTo>
                    <a:pt x="14165" y="5591"/>
                  </a:lnTo>
                  <a:lnTo>
                    <a:pt x="16658" y="5287"/>
                  </a:lnTo>
                  <a:cubicBezTo>
                    <a:pt x="16719" y="5287"/>
                    <a:pt x="16749" y="5257"/>
                    <a:pt x="16810" y="5257"/>
                  </a:cubicBezTo>
                  <a:cubicBezTo>
                    <a:pt x="17053" y="5135"/>
                    <a:pt x="17205" y="4862"/>
                    <a:pt x="17205" y="4558"/>
                  </a:cubicBezTo>
                  <a:cubicBezTo>
                    <a:pt x="17176" y="4240"/>
                    <a:pt x="16873" y="3978"/>
                    <a:pt x="16557" y="3978"/>
                  </a:cubicBezTo>
                  <a:cubicBezTo>
                    <a:pt x="16540" y="3978"/>
                    <a:pt x="16523" y="3979"/>
                    <a:pt x="16506" y="3980"/>
                  </a:cubicBezTo>
                  <a:lnTo>
                    <a:pt x="15320" y="4132"/>
                  </a:lnTo>
                  <a:lnTo>
                    <a:pt x="16749" y="2308"/>
                  </a:lnTo>
                  <a:cubicBezTo>
                    <a:pt x="16992" y="2065"/>
                    <a:pt x="16901" y="1640"/>
                    <a:pt x="16658" y="1397"/>
                  </a:cubicBezTo>
                  <a:cubicBezTo>
                    <a:pt x="16546" y="1310"/>
                    <a:pt x="16410" y="1269"/>
                    <a:pt x="16273" y="1269"/>
                  </a:cubicBezTo>
                  <a:cubicBezTo>
                    <a:pt x="16073" y="1269"/>
                    <a:pt x="15872" y="1356"/>
                    <a:pt x="15746" y="1518"/>
                  </a:cubicBezTo>
                  <a:lnTo>
                    <a:pt x="14287" y="3342"/>
                  </a:lnTo>
                  <a:lnTo>
                    <a:pt x="14135" y="2156"/>
                  </a:lnTo>
                  <a:cubicBezTo>
                    <a:pt x="14106" y="1841"/>
                    <a:pt x="13780" y="1607"/>
                    <a:pt x="13462" y="1607"/>
                  </a:cubicBezTo>
                  <a:cubicBezTo>
                    <a:pt x="13443" y="1607"/>
                    <a:pt x="13424" y="1608"/>
                    <a:pt x="13405" y="1609"/>
                  </a:cubicBezTo>
                  <a:cubicBezTo>
                    <a:pt x="13071" y="1640"/>
                    <a:pt x="12798" y="1974"/>
                    <a:pt x="12828" y="2339"/>
                  </a:cubicBezTo>
                  <a:lnTo>
                    <a:pt x="13132" y="4801"/>
                  </a:lnTo>
                  <a:lnTo>
                    <a:pt x="12129" y="6138"/>
                  </a:lnTo>
                  <a:lnTo>
                    <a:pt x="11582" y="4193"/>
                  </a:lnTo>
                  <a:cubicBezTo>
                    <a:pt x="11521" y="3919"/>
                    <a:pt x="11339" y="3737"/>
                    <a:pt x="11065" y="3737"/>
                  </a:cubicBezTo>
                  <a:cubicBezTo>
                    <a:pt x="11031" y="3733"/>
                    <a:pt x="10998" y="3731"/>
                    <a:pt x="10965" y="3731"/>
                  </a:cubicBezTo>
                  <a:cubicBezTo>
                    <a:pt x="10733" y="3731"/>
                    <a:pt x="10533" y="3828"/>
                    <a:pt x="10427" y="4041"/>
                  </a:cubicBezTo>
                  <a:lnTo>
                    <a:pt x="9393" y="5774"/>
                  </a:lnTo>
                  <a:lnTo>
                    <a:pt x="8785" y="4223"/>
                  </a:lnTo>
                  <a:lnTo>
                    <a:pt x="9728" y="1944"/>
                  </a:lnTo>
                  <a:cubicBezTo>
                    <a:pt x="9880" y="1609"/>
                    <a:pt x="9728" y="1214"/>
                    <a:pt x="9393" y="1123"/>
                  </a:cubicBezTo>
                  <a:cubicBezTo>
                    <a:pt x="9305" y="1083"/>
                    <a:pt x="9212" y="1064"/>
                    <a:pt x="9122" y="1064"/>
                  </a:cubicBezTo>
                  <a:cubicBezTo>
                    <a:pt x="8869" y="1064"/>
                    <a:pt x="8632" y="1211"/>
                    <a:pt x="8542" y="1457"/>
                  </a:cubicBezTo>
                  <a:lnTo>
                    <a:pt x="8086" y="2552"/>
                  </a:lnTo>
                  <a:lnTo>
                    <a:pt x="7235" y="394"/>
                  </a:lnTo>
                  <a:cubicBezTo>
                    <a:pt x="7123" y="147"/>
                    <a:pt x="6896" y="0"/>
                    <a:pt x="66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28" name="Google Shape;1328;p21"/>
            <p:cNvSpPr/>
            <p:nvPr/>
          </p:nvSpPr>
          <p:spPr>
            <a:xfrm>
              <a:off x="8779454" y="3657556"/>
              <a:ext cx="364487" cy="330947"/>
            </a:xfrm>
            <a:custGeom>
              <a:avLst/>
              <a:gdLst/>
              <a:ahLst/>
              <a:cxnLst/>
              <a:rect l="l" t="t" r="r" b="b"/>
              <a:pathLst>
                <a:path w="11400" h="10351" extrusionOk="0">
                  <a:moveTo>
                    <a:pt x="6019" y="3245"/>
                  </a:moveTo>
                  <a:lnTo>
                    <a:pt x="6232" y="4066"/>
                  </a:lnTo>
                  <a:lnTo>
                    <a:pt x="5867" y="4552"/>
                  </a:lnTo>
                  <a:lnTo>
                    <a:pt x="5624" y="3975"/>
                  </a:lnTo>
                  <a:lnTo>
                    <a:pt x="6019" y="3245"/>
                  </a:lnTo>
                  <a:close/>
                  <a:moveTo>
                    <a:pt x="4287" y="4096"/>
                  </a:moveTo>
                  <a:lnTo>
                    <a:pt x="4895" y="4248"/>
                  </a:lnTo>
                  <a:lnTo>
                    <a:pt x="5138" y="4796"/>
                  </a:lnTo>
                  <a:lnTo>
                    <a:pt x="5138" y="4796"/>
                  </a:lnTo>
                  <a:lnTo>
                    <a:pt x="4834" y="4765"/>
                  </a:lnTo>
                  <a:lnTo>
                    <a:pt x="4287" y="4096"/>
                  </a:lnTo>
                  <a:close/>
                  <a:moveTo>
                    <a:pt x="6718" y="4492"/>
                  </a:moveTo>
                  <a:lnTo>
                    <a:pt x="7387" y="4522"/>
                  </a:lnTo>
                  <a:lnTo>
                    <a:pt x="6658" y="5039"/>
                  </a:lnTo>
                  <a:lnTo>
                    <a:pt x="6354" y="5008"/>
                  </a:lnTo>
                  <a:lnTo>
                    <a:pt x="6718" y="4492"/>
                  </a:lnTo>
                  <a:close/>
                  <a:moveTo>
                    <a:pt x="4743" y="5495"/>
                  </a:moveTo>
                  <a:lnTo>
                    <a:pt x="5047" y="5525"/>
                  </a:lnTo>
                  <a:lnTo>
                    <a:pt x="4682" y="6042"/>
                  </a:lnTo>
                  <a:lnTo>
                    <a:pt x="4043" y="6042"/>
                  </a:lnTo>
                  <a:lnTo>
                    <a:pt x="4743" y="5495"/>
                  </a:lnTo>
                  <a:close/>
                  <a:moveTo>
                    <a:pt x="6262" y="5738"/>
                  </a:moveTo>
                  <a:lnTo>
                    <a:pt x="6566" y="5768"/>
                  </a:lnTo>
                  <a:lnTo>
                    <a:pt x="7113" y="6437"/>
                  </a:lnTo>
                  <a:lnTo>
                    <a:pt x="7113" y="6437"/>
                  </a:lnTo>
                  <a:lnTo>
                    <a:pt x="6506" y="6285"/>
                  </a:lnTo>
                  <a:lnTo>
                    <a:pt x="6262" y="5738"/>
                  </a:lnTo>
                  <a:close/>
                  <a:moveTo>
                    <a:pt x="5594" y="5951"/>
                  </a:moveTo>
                  <a:lnTo>
                    <a:pt x="5806" y="6528"/>
                  </a:lnTo>
                  <a:lnTo>
                    <a:pt x="5442" y="7258"/>
                  </a:lnTo>
                  <a:lnTo>
                    <a:pt x="5199" y="6437"/>
                  </a:lnTo>
                  <a:lnTo>
                    <a:pt x="5594" y="5951"/>
                  </a:lnTo>
                  <a:close/>
                  <a:moveTo>
                    <a:pt x="3723" y="1"/>
                  </a:moveTo>
                  <a:cubicBezTo>
                    <a:pt x="3679" y="1"/>
                    <a:pt x="3633" y="8"/>
                    <a:pt x="3588" y="23"/>
                  </a:cubicBezTo>
                  <a:cubicBezTo>
                    <a:pt x="3375" y="84"/>
                    <a:pt x="3314" y="297"/>
                    <a:pt x="3375" y="479"/>
                  </a:cubicBezTo>
                  <a:lnTo>
                    <a:pt x="3891" y="1665"/>
                  </a:lnTo>
                  <a:lnTo>
                    <a:pt x="3284" y="1391"/>
                  </a:lnTo>
                  <a:cubicBezTo>
                    <a:pt x="3230" y="1376"/>
                    <a:pt x="3179" y="1368"/>
                    <a:pt x="3131" y="1368"/>
                  </a:cubicBezTo>
                  <a:cubicBezTo>
                    <a:pt x="2985" y="1368"/>
                    <a:pt x="2866" y="1437"/>
                    <a:pt x="2797" y="1574"/>
                  </a:cubicBezTo>
                  <a:cubicBezTo>
                    <a:pt x="2736" y="1786"/>
                    <a:pt x="2797" y="1969"/>
                    <a:pt x="3010" y="2030"/>
                  </a:cubicBezTo>
                  <a:lnTo>
                    <a:pt x="4256" y="2577"/>
                  </a:lnTo>
                  <a:lnTo>
                    <a:pt x="4591" y="3397"/>
                  </a:lnTo>
                  <a:lnTo>
                    <a:pt x="4591" y="3397"/>
                  </a:lnTo>
                  <a:lnTo>
                    <a:pt x="3527" y="3093"/>
                  </a:lnTo>
                  <a:cubicBezTo>
                    <a:pt x="3493" y="3087"/>
                    <a:pt x="3458" y="3083"/>
                    <a:pt x="3425" y="3083"/>
                  </a:cubicBezTo>
                  <a:cubicBezTo>
                    <a:pt x="3311" y="3083"/>
                    <a:pt x="3209" y="3128"/>
                    <a:pt x="3162" y="3245"/>
                  </a:cubicBezTo>
                  <a:cubicBezTo>
                    <a:pt x="3071" y="3367"/>
                    <a:pt x="3071" y="3549"/>
                    <a:pt x="3162" y="3671"/>
                  </a:cubicBezTo>
                  <a:lnTo>
                    <a:pt x="3861" y="4613"/>
                  </a:lnTo>
                  <a:lnTo>
                    <a:pt x="3861" y="4613"/>
                  </a:lnTo>
                  <a:lnTo>
                    <a:pt x="2736" y="4461"/>
                  </a:lnTo>
                  <a:lnTo>
                    <a:pt x="1885" y="3367"/>
                  </a:lnTo>
                  <a:cubicBezTo>
                    <a:pt x="1832" y="3278"/>
                    <a:pt x="1728" y="3231"/>
                    <a:pt x="1619" y="3231"/>
                  </a:cubicBezTo>
                  <a:cubicBezTo>
                    <a:pt x="1542" y="3231"/>
                    <a:pt x="1462" y="3255"/>
                    <a:pt x="1399" y="3306"/>
                  </a:cubicBezTo>
                  <a:cubicBezTo>
                    <a:pt x="1247" y="3397"/>
                    <a:pt x="1217" y="3641"/>
                    <a:pt x="1338" y="3793"/>
                  </a:cubicBezTo>
                  <a:lnTo>
                    <a:pt x="1703" y="4309"/>
                  </a:lnTo>
                  <a:lnTo>
                    <a:pt x="457" y="4127"/>
                  </a:lnTo>
                  <a:cubicBezTo>
                    <a:pt x="441" y="4124"/>
                    <a:pt x="425" y="4123"/>
                    <a:pt x="409" y="4123"/>
                  </a:cubicBezTo>
                  <a:cubicBezTo>
                    <a:pt x="239" y="4123"/>
                    <a:pt x="59" y="4264"/>
                    <a:pt x="31" y="4431"/>
                  </a:cubicBezTo>
                  <a:cubicBezTo>
                    <a:pt x="1" y="4613"/>
                    <a:pt x="153" y="4826"/>
                    <a:pt x="335" y="4856"/>
                  </a:cubicBezTo>
                  <a:lnTo>
                    <a:pt x="1581" y="5039"/>
                  </a:lnTo>
                  <a:lnTo>
                    <a:pt x="1065" y="5434"/>
                  </a:lnTo>
                  <a:cubicBezTo>
                    <a:pt x="913" y="5525"/>
                    <a:pt x="882" y="5768"/>
                    <a:pt x="974" y="5920"/>
                  </a:cubicBezTo>
                  <a:cubicBezTo>
                    <a:pt x="1063" y="6009"/>
                    <a:pt x="1168" y="6066"/>
                    <a:pt x="1277" y="6066"/>
                  </a:cubicBezTo>
                  <a:cubicBezTo>
                    <a:pt x="1318" y="6066"/>
                    <a:pt x="1358" y="6058"/>
                    <a:pt x="1399" y="6042"/>
                  </a:cubicBezTo>
                  <a:cubicBezTo>
                    <a:pt x="1429" y="6042"/>
                    <a:pt x="1429" y="5981"/>
                    <a:pt x="1490" y="5981"/>
                  </a:cubicBezTo>
                  <a:lnTo>
                    <a:pt x="2584" y="5160"/>
                  </a:lnTo>
                  <a:lnTo>
                    <a:pt x="3709" y="5312"/>
                  </a:lnTo>
                  <a:lnTo>
                    <a:pt x="2767" y="6042"/>
                  </a:lnTo>
                  <a:cubicBezTo>
                    <a:pt x="2645" y="6103"/>
                    <a:pt x="2584" y="6285"/>
                    <a:pt x="2645" y="6407"/>
                  </a:cubicBezTo>
                  <a:cubicBezTo>
                    <a:pt x="2706" y="6559"/>
                    <a:pt x="2858" y="6650"/>
                    <a:pt x="3010" y="6650"/>
                  </a:cubicBezTo>
                  <a:lnTo>
                    <a:pt x="4104" y="6650"/>
                  </a:lnTo>
                  <a:lnTo>
                    <a:pt x="3527" y="7349"/>
                  </a:lnTo>
                  <a:lnTo>
                    <a:pt x="2159" y="7501"/>
                  </a:lnTo>
                  <a:cubicBezTo>
                    <a:pt x="1977" y="7562"/>
                    <a:pt x="1825" y="7683"/>
                    <a:pt x="1855" y="7896"/>
                  </a:cubicBezTo>
                  <a:cubicBezTo>
                    <a:pt x="1883" y="8063"/>
                    <a:pt x="2012" y="8204"/>
                    <a:pt x="2196" y="8204"/>
                  </a:cubicBezTo>
                  <a:cubicBezTo>
                    <a:pt x="2214" y="8204"/>
                    <a:pt x="2232" y="8202"/>
                    <a:pt x="2250" y="8200"/>
                  </a:cubicBezTo>
                  <a:lnTo>
                    <a:pt x="2888" y="8109"/>
                  </a:lnTo>
                  <a:lnTo>
                    <a:pt x="2888" y="8109"/>
                  </a:lnTo>
                  <a:lnTo>
                    <a:pt x="2098" y="9142"/>
                  </a:lnTo>
                  <a:cubicBezTo>
                    <a:pt x="1977" y="9294"/>
                    <a:pt x="2007" y="9537"/>
                    <a:pt x="2159" y="9628"/>
                  </a:cubicBezTo>
                  <a:cubicBezTo>
                    <a:pt x="2237" y="9687"/>
                    <a:pt x="2316" y="9721"/>
                    <a:pt x="2386" y="9721"/>
                  </a:cubicBezTo>
                  <a:cubicBezTo>
                    <a:pt x="2425" y="9721"/>
                    <a:pt x="2461" y="9711"/>
                    <a:pt x="2493" y="9689"/>
                  </a:cubicBezTo>
                  <a:cubicBezTo>
                    <a:pt x="2554" y="9628"/>
                    <a:pt x="2615" y="9598"/>
                    <a:pt x="2645" y="9568"/>
                  </a:cubicBezTo>
                  <a:lnTo>
                    <a:pt x="3466" y="8534"/>
                  </a:lnTo>
                  <a:lnTo>
                    <a:pt x="3527" y="9173"/>
                  </a:lnTo>
                  <a:cubicBezTo>
                    <a:pt x="3553" y="9353"/>
                    <a:pt x="3666" y="9490"/>
                    <a:pt x="3830" y="9490"/>
                  </a:cubicBezTo>
                  <a:cubicBezTo>
                    <a:pt x="3859" y="9490"/>
                    <a:pt x="3890" y="9486"/>
                    <a:pt x="3922" y="9476"/>
                  </a:cubicBezTo>
                  <a:cubicBezTo>
                    <a:pt x="3952" y="9476"/>
                    <a:pt x="3983" y="9476"/>
                    <a:pt x="3983" y="9446"/>
                  </a:cubicBezTo>
                  <a:cubicBezTo>
                    <a:pt x="4135" y="9385"/>
                    <a:pt x="4226" y="9203"/>
                    <a:pt x="4226" y="9081"/>
                  </a:cubicBezTo>
                  <a:lnTo>
                    <a:pt x="4074" y="7683"/>
                  </a:lnTo>
                  <a:lnTo>
                    <a:pt x="4651" y="6984"/>
                  </a:lnTo>
                  <a:lnTo>
                    <a:pt x="4955" y="8048"/>
                  </a:lnTo>
                  <a:cubicBezTo>
                    <a:pt x="4986" y="8200"/>
                    <a:pt x="5077" y="8261"/>
                    <a:pt x="5229" y="8321"/>
                  </a:cubicBezTo>
                  <a:cubicBezTo>
                    <a:pt x="5249" y="8326"/>
                    <a:pt x="5269" y="8327"/>
                    <a:pt x="5288" y="8327"/>
                  </a:cubicBezTo>
                  <a:cubicBezTo>
                    <a:pt x="5413" y="8327"/>
                    <a:pt x="5515" y="8248"/>
                    <a:pt x="5594" y="8169"/>
                  </a:cubicBezTo>
                  <a:lnTo>
                    <a:pt x="6141" y="7197"/>
                  </a:lnTo>
                  <a:lnTo>
                    <a:pt x="6506" y="8048"/>
                  </a:lnTo>
                  <a:lnTo>
                    <a:pt x="5958" y="9294"/>
                  </a:lnTo>
                  <a:cubicBezTo>
                    <a:pt x="5898" y="9476"/>
                    <a:pt x="5958" y="9689"/>
                    <a:pt x="6141" y="9750"/>
                  </a:cubicBezTo>
                  <a:cubicBezTo>
                    <a:pt x="6198" y="9774"/>
                    <a:pt x="6253" y="9786"/>
                    <a:pt x="6304" y="9786"/>
                  </a:cubicBezTo>
                  <a:cubicBezTo>
                    <a:pt x="6443" y="9786"/>
                    <a:pt x="6552" y="9701"/>
                    <a:pt x="6597" y="9568"/>
                  </a:cubicBezTo>
                  <a:lnTo>
                    <a:pt x="6870" y="8960"/>
                  </a:lnTo>
                  <a:lnTo>
                    <a:pt x="7357" y="10145"/>
                  </a:lnTo>
                  <a:cubicBezTo>
                    <a:pt x="7425" y="10282"/>
                    <a:pt x="7545" y="10350"/>
                    <a:pt x="7690" y="10350"/>
                  </a:cubicBezTo>
                  <a:cubicBezTo>
                    <a:pt x="7738" y="10350"/>
                    <a:pt x="7790" y="10343"/>
                    <a:pt x="7843" y="10328"/>
                  </a:cubicBezTo>
                  <a:cubicBezTo>
                    <a:pt x="8025" y="10236"/>
                    <a:pt x="8086" y="10054"/>
                    <a:pt x="8025" y="9872"/>
                  </a:cubicBezTo>
                  <a:lnTo>
                    <a:pt x="7539" y="8686"/>
                  </a:lnTo>
                  <a:lnTo>
                    <a:pt x="8147" y="8960"/>
                  </a:lnTo>
                  <a:cubicBezTo>
                    <a:pt x="8177" y="8975"/>
                    <a:pt x="8223" y="8983"/>
                    <a:pt x="8268" y="8983"/>
                  </a:cubicBezTo>
                  <a:cubicBezTo>
                    <a:pt x="8314" y="8983"/>
                    <a:pt x="8360" y="8975"/>
                    <a:pt x="8390" y="8960"/>
                  </a:cubicBezTo>
                  <a:cubicBezTo>
                    <a:pt x="8481" y="8899"/>
                    <a:pt x="8542" y="8838"/>
                    <a:pt x="8603" y="8777"/>
                  </a:cubicBezTo>
                  <a:cubicBezTo>
                    <a:pt x="8664" y="8565"/>
                    <a:pt x="8603" y="8382"/>
                    <a:pt x="8390" y="8321"/>
                  </a:cubicBezTo>
                  <a:lnTo>
                    <a:pt x="7144" y="7774"/>
                  </a:lnTo>
                  <a:lnTo>
                    <a:pt x="6809" y="6954"/>
                  </a:lnTo>
                  <a:lnTo>
                    <a:pt x="7873" y="7258"/>
                  </a:lnTo>
                  <a:cubicBezTo>
                    <a:pt x="7894" y="7268"/>
                    <a:pt x="7917" y="7271"/>
                    <a:pt x="7942" y="7271"/>
                  </a:cubicBezTo>
                  <a:cubicBezTo>
                    <a:pt x="7992" y="7271"/>
                    <a:pt x="8046" y="7258"/>
                    <a:pt x="8086" y="7258"/>
                  </a:cubicBezTo>
                  <a:cubicBezTo>
                    <a:pt x="8177" y="7197"/>
                    <a:pt x="8208" y="7166"/>
                    <a:pt x="8238" y="7136"/>
                  </a:cubicBezTo>
                  <a:cubicBezTo>
                    <a:pt x="8329" y="7014"/>
                    <a:pt x="8329" y="6832"/>
                    <a:pt x="8238" y="6710"/>
                  </a:cubicBezTo>
                  <a:lnTo>
                    <a:pt x="7539" y="5768"/>
                  </a:lnTo>
                  <a:lnTo>
                    <a:pt x="8664" y="5920"/>
                  </a:lnTo>
                  <a:lnTo>
                    <a:pt x="9515" y="7014"/>
                  </a:lnTo>
                  <a:cubicBezTo>
                    <a:pt x="9581" y="7103"/>
                    <a:pt x="9681" y="7160"/>
                    <a:pt x="9789" y="7160"/>
                  </a:cubicBezTo>
                  <a:cubicBezTo>
                    <a:pt x="9828" y="7160"/>
                    <a:pt x="9869" y="7152"/>
                    <a:pt x="9910" y="7136"/>
                  </a:cubicBezTo>
                  <a:cubicBezTo>
                    <a:pt x="9971" y="7136"/>
                    <a:pt x="9971" y="7075"/>
                    <a:pt x="10001" y="7075"/>
                  </a:cubicBezTo>
                  <a:cubicBezTo>
                    <a:pt x="10153" y="6984"/>
                    <a:pt x="10183" y="6741"/>
                    <a:pt x="10062" y="6589"/>
                  </a:cubicBezTo>
                  <a:lnTo>
                    <a:pt x="9697" y="6072"/>
                  </a:lnTo>
                  <a:lnTo>
                    <a:pt x="9697" y="6072"/>
                  </a:lnTo>
                  <a:lnTo>
                    <a:pt x="10943" y="6255"/>
                  </a:lnTo>
                  <a:cubicBezTo>
                    <a:pt x="11034" y="6255"/>
                    <a:pt x="11065" y="6255"/>
                    <a:pt x="11126" y="6224"/>
                  </a:cubicBezTo>
                  <a:cubicBezTo>
                    <a:pt x="11247" y="6163"/>
                    <a:pt x="11338" y="6072"/>
                    <a:pt x="11369" y="5951"/>
                  </a:cubicBezTo>
                  <a:cubicBezTo>
                    <a:pt x="11399" y="5829"/>
                    <a:pt x="11247" y="5677"/>
                    <a:pt x="11065" y="5647"/>
                  </a:cubicBezTo>
                  <a:lnTo>
                    <a:pt x="9819" y="5464"/>
                  </a:lnTo>
                  <a:lnTo>
                    <a:pt x="10335" y="5069"/>
                  </a:lnTo>
                  <a:cubicBezTo>
                    <a:pt x="10487" y="4978"/>
                    <a:pt x="10518" y="4735"/>
                    <a:pt x="10427" y="4583"/>
                  </a:cubicBezTo>
                  <a:cubicBezTo>
                    <a:pt x="10356" y="4494"/>
                    <a:pt x="10244" y="4447"/>
                    <a:pt x="10132" y="4447"/>
                  </a:cubicBezTo>
                  <a:cubicBezTo>
                    <a:pt x="10053" y="4447"/>
                    <a:pt x="9973" y="4471"/>
                    <a:pt x="9910" y="4522"/>
                  </a:cubicBezTo>
                  <a:lnTo>
                    <a:pt x="8816" y="5343"/>
                  </a:lnTo>
                  <a:lnTo>
                    <a:pt x="7691" y="5191"/>
                  </a:lnTo>
                  <a:lnTo>
                    <a:pt x="8633" y="4461"/>
                  </a:lnTo>
                  <a:cubicBezTo>
                    <a:pt x="8755" y="4400"/>
                    <a:pt x="8816" y="4218"/>
                    <a:pt x="8755" y="4096"/>
                  </a:cubicBezTo>
                  <a:cubicBezTo>
                    <a:pt x="8694" y="3944"/>
                    <a:pt x="8542" y="3853"/>
                    <a:pt x="8390" y="3853"/>
                  </a:cubicBezTo>
                  <a:lnTo>
                    <a:pt x="7296" y="3853"/>
                  </a:lnTo>
                  <a:lnTo>
                    <a:pt x="7873" y="3154"/>
                  </a:lnTo>
                  <a:lnTo>
                    <a:pt x="9241" y="3002"/>
                  </a:lnTo>
                  <a:cubicBezTo>
                    <a:pt x="9272" y="3002"/>
                    <a:pt x="9302" y="3002"/>
                    <a:pt x="9302" y="2941"/>
                  </a:cubicBezTo>
                  <a:cubicBezTo>
                    <a:pt x="9454" y="2881"/>
                    <a:pt x="9545" y="2729"/>
                    <a:pt x="9545" y="2577"/>
                  </a:cubicBezTo>
                  <a:cubicBezTo>
                    <a:pt x="9517" y="2410"/>
                    <a:pt x="9388" y="2269"/>
                    <a:pt x="9204" y="2269"/>
                  </a:cubicBezTo>
                  <a:cubicBezTo>
                    <a:pt x="9186" y="2269"/>
                    <a:pt x="9168" y="2270"/>
                    <a:pt x="9150" y="2273"/>
                  </a:cubicBezTo>
                  <a:lnTo>
                    <a:pt x="8512" y="2334"/>
                  </a:lnTo>
                  <a:lnTo>
                    <a:pt x="9302" y="1330"/>
                  </a:lnTo>
                  <a:cubicBezTo>
                    <a:pt x="9424" y="1178"/>
                    <a:pt x="9393" y="935"/>
                    <a:pt x="9241" y="814"/>
                  </a:cubicBezTo>
                  <a:cubicBezTo>
                    <a:pt x="9184" y="780"/>
                    <a:pt x="9114" y="762"/>
                    <a:pt x="9045" y="762"/>
                  </a:cubicBezTo>
                  <a:cubicBezTo>
                    <a:pt x="8928" y="762"/>
                    <a:pt x="8812" y="810"/>
                    <a:pt x="8755" y="905"/>
                  </a:cubicBezTo>
                  <a:lnTo>
                    <a:pt x="7934" y="1938"/>
                  </a:lnTo>
                  <a:lnTo>
                    <a:pt x="7873" y="1270"/>
                  </a:lnTo>
                  <a:cubicBezTo>
                    <a:pt x="7846" y="1103"/>
                    <a:pt x="7716" y="962"/>
                    <a:pt x="7532" y="962"/>
                  </a:cubicBezTo>
                  <a:cubicBezTo>
                    <a:pt x="7515" y="962"/>
                    <a:pt x="7497" y="963"/>
                    <a:pt x="7478" y="966"/>
                  </a:cubicBezTo>
                  <a:cubicBezTo>
                    <a:pt x="7296" y="1027"/>
                    <a:pt x="7144" y="1178"/>
                    <a:pt x="7174" y="1361"/>
                  </a:cubicBezTo>
                  <a:lnTo>
                    <a:pt x="7326" y="2729"/>
                  </a:lnTo>
                  <a:lnTo>
                    <a:pt x="6779" y="3367"/>
                  </a:lnTo>
                  <a:lnTo>
                    <a:pt x="6475" y="2303"/>
                  </a:lnTo>
                  <a:cubicBezTo>
                    <a:pt x="6414" y="2151"/>
                    <a:pt x="6323" y="2060"/>
                    <a:pt x="6171" y="2030"/>
                  </a:cubicBezTo>
                  <a:cubicBezTo>
                    <a:pt x="6151" y="2025"/>
                    <a:pt x="6131" y="2024"/>
                    <a:pt x="6112" y="2024"/>
                  </a:cubicBezTo>
                  <a:cubicBezTo>
                    <a:pt x="5987" y="2024"/>
                    <a:pt x="5885" y="2103"/>
                    <a:pt x="5806" y="2182"/>
                  </a:cubicBezTo>
                  <a:lnTo>
                    <a:pt x="5259" y="3124"/>
                  </a:lnTo>
                  <a:lnTo>
                    <a:pt x="4895" y="2303"/>
                  </a:lnTo>
                  <a:lnTo>
                    <a:pt x="5442" y="1057"/>
                  </a:lnTo>
                  <a:cubicBezTo>
                    <a:pt x="5502" y="844"/>
                    <a:pt x="5442" y="662"/>
                    <a:pt x="5259" y="601"/>
                  </a:cubicBezTo>
                  <a:cubicBezTo>
                    <a:pt x="5202" y="577"/>
                    <a:pt x="5147" y="565"/>
                    <a:pt x="5097" y="565"/>
                  </a:cubicBezTo>
                  <a:cubicBezTo>
                    <a:pt x="4958" y="565"/>
                    <a:pt x="4848" y="650"/>
                    <a:pt x="4803" y="783"/>
                  </a:cubicBezTo>
                  <a:lnTo>
                    <a:pt x="4530" y="1391"/>
                  </a:lnTo>
                  <a:lnTo>
                    <a:pt x="4043" y="206"/>
                  </a:lnTo>
                  <a:cubicBezTo>
                    <a:pt x="3975" y="69"/>
                    <a:pt x="3855" y="1"/>
                    <a:pt x="37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29" name="Google Shape;1329;p21"/>
            <p:cNvSpPr/>
            <p:nvPr/>
          </p:nvSpPr>
          <p:spPr>
            <a:xfrm>
              <a:off x="6482291" y="4361295"/>
              <a:ext cx="363495" cy="331331"/>
            </a:xfrm>
            <a:custGeom>
              <a:avLst/>
              <a:gdLst/>
              <a:ahLst/>
              <a:cxnLst/>
              <a:rect l="l" t="t" r="r" b="b"/>
              <a:pathLst>
                <a:path w="11369" h="10363" extrusionOk="0">
                  <a:moveTo>
                    <a:pt x="5988" y="3197"/>
                  </a:moveTo>
                  <a:lnTo>
                    <a:pt x="6201" y="3987"/>
                  </a:lnTo>
                  <a:lnTo>
                    <a:pt x="5836" y="4474"/>
                  </a:lnTo>
                  <a:lnTo>
                    <a:pt x="5593" y="3926"/>
                  </a:lnTo>
                  <a:lnTo>
                    <a:pt x="5988" y="3197"/>
                  </a:lnTo>
                  <a:close/>
                  <a:moveTo>
                    <a:pt x="4317" y="4018"/>
                  </a:moveTo>
                  <a:lnTo>
                    <a:pt x="4925" y="4170"/>
                  </a:lnTo>
                  <a:lnTo>
                    <a:pt x="5137" y="4747"/>
                  </a:lnTo>
                  <a:lnTo>
                    <a:pt x="4833" y="4717"/>
                  </a:lnTo>
                  <a:lnTo>
                    <a:pt x="4317" y="4018"/>
                  </a:lnTo>
                  <a:close/>
                  <a:moveTo>
                    <a:pt x="7387" y="4443"/>
                  </a:moveTo>
                  <a:lnTo>
                    <a:pt x="6657" y="4990"/>
                  </a:lnTo>
                  <a:lnTo>
                    <a:pt x="6353" y="4929"/>
                  </a:lnTo>
                  <a:lnTo>
                    <a:pt x="6748" y="4443"/>
                  </a:lnTo>
                  <a:close/>
                  <a:moveTo>
                    <a:pt x="4742" y="5446"/>
                  </a:moveTo>
                  <a:lnTo>
                    <a:pt x="5046" y="5477"/>
                  </a:lnTo>
                  <a:lnTo>
                    <a:pt x="4681" y="5963"/>
                  </a:lnTo>
                  <a:lnTo>
                    <a:pt x="4043" y="5963"/>
                  </a:lnTo>
                  <a:lnTo>
                    <a:pt x="4742" y="5446"/>
                  </a:lnTo>
                  <a:close/>
                  <a:moveTo>
                    <a:pt x="6262" y="5659"/>
                  </a:moveTo>
                  <a:lnTo>
                    <a:pt x="6566" y="5689"/>
                  </a:lnTo>
                  <a:lnTo>
                    <a:pt x="7113" y="6388"/>
                  </a:lnTo>
                  <a:lnTo>
                    <a:pt x="6505" y="6236"/>
                  </a:lnTo>
                  <a:lnTo>
                    <a:pt x="6262" y="5659"/>
                  </a:lnTo>
                  <a:close/>
                  <a:moveTo>
                    <a:pt x="5593" y="5902"/>
                  </a:moveTo>
                  <a:lnTo>
                    <a:pt x="5836" y="6449"/>
                  </a:lnTo>
                  <a:lnTo>
                    <a:pt x="5441" y="7179"/>
                  </a:lnTo>
                  <a:lnTo>
                    <a:pt x="5228" y="6388"/>
                  </a:lnTo>
                  <a:lnTo>
                    <a:pt x="5593" y="5902"/>
                  </a:lnTo>
                  <a:close/>
                  <a:moveTo>
                    <a:pt x="3732" y="0"/>
                  </a:moveTo>
                  <a:cubicBezTo>
                    <a:pt x="3685" y="0"/>
                    <a:pt x="3636" y="11"/>
                    <a:pt x="3587" y="36"/>
                  </a:cubicBezTo>
                  <a:cubicBezTo>
                    <a:pt x="3405" y="97"/>
                    <a:pt x="3314" y="309"/>
                    <a:pt x="3405" y="492"/>
                  </a:cubicBezTo>
                  <a:lnTo>
                    <a:pt x="3891" y="1677"/>
                  </a:lnTo>
                  <a:lnTo>
                    <a:pt x="3891" y="1677"/>
                  </a:lnTo>
                  <a:lnTo>
                    <a:pt x="3283" y="1404"/>
                  </a:lnTo>
                  <a:cubicBezTo>
                    <a:pt x="3234" y="1379"/>
                    <a:pt x="3183" y="1368"/>
                    <a:pt x="3134" y="1368"/>
                  </a:cubicBezTo>
                  <a:cubicBezTo>
                    <a:pt x="2998" y="1368"/>
                    <a:pt x="2872" y="1452"/>
                    <a:pt x="2827" y="1586"/>
                  </a:cubicBezTo>
                  <a:cubicBezTo>
                    <a:pt x="2736" y="1768"/>
                    <a:pt x="2827" y="1981"/>
                    <a:pt x="3010" y="2042"/>
                  </a:cubicBezTo>
                  <a:lnTo>
                    <a:pt x="4256" y="2589"/>
                  </a:lnTo>
                  <a:lnTo>
                    <a:pt x="4621" y="3410"/>
                  </a:lnTo>
                  <a:lnTo>
                    <a:pt x="3557" y="3106"/>
                  </a:lnTo>
                  <a:cubicBezTo>
                    <a:pt x="3523" y="3099"/>
                    <a:pt x="3488" y="3095"/>
                    <a:pt x="3455" y="3095"/>
                  </a:cubicBezTo>
                  <a:cubicBezTo>
                    <a:pt x="3339" y="3095"/>
                    <a:pt x="3232" y="3140"/>
                    <a:pt x="3162" y="3258"/>
                  </a:cubicBezTo>
                  <a:cubicBezTo>
                    <a:pt x="3101" y="3379"/>
                    <a:pt x="3101" y="3562"/>
                    <a:pt x="3162" y="3683"/>
                  </a:cubicBezTo>
                  <a:lnTo>
                    <a:pt x="3891" y="4626"/>
                  </a:lnTo>
                  <a:lnTo>
                    <a:pt x="3891" y="4626"/>
                  </a:lnTo>
                  <a:lnTo>
                    <a:pt x="2736" y="4474"/>
                  </a:lnTo>
                  <a:lnTo>
                    <a:pt x="1915" y="3379"/>
                  </a:lnTo>
                  <a:cubicBezTo>
                    <a:pt x="1839" y="3284"/>
                    <a:pt x="1728" y="3237"/>
                    <a:pt x="1618" y="3237"/>
                  </a:cubicBezTo>
                  <a:cubicBezTo>
                    <a:pt x="1552" y="3237"/>
                    <a:pt x="1486" y="3254"/>
                    <a:pt x="1429" y="3288"/>
                  </a:cubicBezTo>
                  <a:cubicBezTo>
                    <a:pt x="1277" y="3410"/>
                    <a:pt x="1216" y="3653"/>
                    <a:pt x="1338" y="3805"/>
                  </a:cubicBezTo>
                  <a:lnTo>
                    <a:pt x="1703" y="4322"/>
                  </a:lnTo>
                  <a:lnTo>
                    <a:pt x="456" y="4139"/>
                  </a:lnTo>
                  <a:cubicBezTo>
                    <a:pt x="441" y="4137"/>
                    <a:pt x="425" y="4135"/>
                    <a:pt x="409" y="4135"/>
                  </a:cubicBezTo>
                  <a:cubicBezTo>
                    <a:pt x="244" y="4135"/>
                    <a:pt x="89" y="4277"/>
                    <a:pt x="61" y="4443"/>
                  </a:cubicBezTo>
                  <a:cubicBezTo>
                    <a:pt x="0" y="4626"/>
                    <a:pt x="152" y="4808"/>
                    <a:pt x="335" y="4869"/>
                  </a:cubicBezTo>
                  <a:lnTo>
                    <a:pt x="1611" y="5051"/>
                  </a:lnTo>
                  <a:lnTo>
                    <a:pt x="1064" y="5416"/>
                  </a:lnTo>
                  <a:cubicBezTo>
                    <a:pt x="912" y="5537"/>
                    <a:pt x="882" y="5781"/>
                    <a:pt x="1003" y="5933"/>
                  </a:cubicBezTo>
                  <a:cubicBezTo>
                    <a:pt x="1068" y="5997"/>
                    <a:pt x="1163" y="6061"/>
                    <a:pt x="1267" y="6061"/>
                  </a:cubicBezTo>
                  <a:cubicBezTo>
                    <a:pt x="1310" y="6061"/>
                    <a:pt x="1354" y="6050"/>
                    <a:pt x="1399" y="6024"/>
                  </a:cubicBezTo>
                  <a:cubicBezTo>
                    <a:pt x="1459" y="6024"/>
                    <a:pt x="1459" y="5993"/>
                    <a:pt x="1490" y="5993"/>
                  </a:cubicBezTo>
                  <a:lnTo>
                    <a:pt x="2584" y="5173"/>
                  </a:lnTo>
                  <a:lnTo>
                    <a:pt x="3739" y="5325"/>
                  </a:lnTo>
                  <a:lnTo>
                    <a:pt x="2766" y="6054"/>
                  </a:lnTo>
                  <a:cubicBezTo>
                    <a:pt x="2675" y="6115"/>
                    <a:pt x="2584" y="6297"/>
                    <a:pt x="2675" y="6419"/>
                  </a:cubicBezTo>
                  <a:cubicBezTo>
                    <a:pt x="2706" y="6571"/>
                    <a:pt x="2858" y="6662"/>
                    <a:pt x="3010" y="6662"/>
                  </a:cubicBezTo>
                  <a:lnTo>
                    <a:pt x="4104" y="6662"/>
                  </a:lnTo>
                  <a:lnTo>
                    <a:pt x="3526" y="7361"/>
                  </a:lnTo>
                  <a:lnTo>
                    <a:pt x="2159" y="7513"/>
                  </a:lnTo>
                  <a:cubicBezTo>
                    <a:pt x="1976" y="7544"/>
                    <a:pt x="1824" y="7695"/>
                    <a:pt x="1855" y="7908"/>
                  </a:cubicBezTo>
                  <a:cubicBezTo>
                    <a:pt x="1910" y="8075"/>
                    <a:pt x="2042" y="8216"/>
                    <a:pt x="2203" y="8216"/>
                  </a:cubicBezTo>
                  <a:cubicBezTo>
                    <a:pt x="2218" y="8216"/>
                    <a:pt x="2234" y="8215"/>
                    <a:pt x="2250" y="8212"/>
                  </a:cubicBezTo>
                  <a:lnTo>
                    <a:pt x="2888" y="8121"/>
                  </a:lnTo>
                  <a:lnTo>
                    <a:pt x="2888" y="8121"/>
                  </a:lnTo>
                  <a:lnTo>
                    <a:pt x="2098" y="9154"/>
                  </a:lnTo>
                  <a:cubicBezTo>
                    <a:pt x="1976" y="9306"/>
                    <a:pt x="2007" y="9519"/>
                    <a:pt x="2189" y="9641"/>
                  </a:cubicBezTo>
                  <a:cubicBezTo>
                    <a:pt x="2248" y="9700"/>
                    <a:pt x="2319" y="9733"/>
                    <a:pt x="2395" y="9733"/>
                  </a:cubicBezTo>
                  <a:cubicBezTo>
                    <a:pt x="2437" y="9733"/>
                    <a:pt x="2480" y="9723"/>
                    <a:pt x="2523" y="9702"/>
                  </a:cubicBezTo>
                  <a:cubicBezTo>
                    <a:pt x="2554" y="9641"/>
                    <a:pt x="2614" y="9610"/>
                    <a:pt x="2675" y="9580"/>
                  </a:cubicBezTo>
                  <a:lnTo>
                    <a:pt x="3466" y="8547"/>
                  </a:lnTo>
                  <a:lnTo>
                    <a:pt x="3557" y="9185"/>
                  </a:lnTo>
                  <a:cubicBezTo>
                    <a:pt x="3584" y="9351"/>
                    <a:pt x="3714" y="9493"/>
                    <a:pt x="3875" y="9493"/>
                  </a:cubicBezTo>
                  <a:cubicBezTo>
                    <a:pt x="3890" y="9493"/>
                    <a:pt x="3906" y="9491"/>
                    <a:pt x="3921" y="9489"/>
                  </a:cubicBezTo>
                  <a:cubicBezTo>
                    <a:pt x="3952" y="9489"/>
                    <a:pt x="4013" y="9489"/>
                    <a:pt x="4013" y="9458"/>
                  </a:cubicBezTo>
                  <a:cubicBezTo>
                    <a:pt x="4165" y="9367"/>
                    <a:pt x="4225" y="9215"/>
                    <a:pt x="4225" y="9063"/>
                  </a:cubicBezTo>
                  <a:lnTo>
                    <a:pt x="4073" y="7695"/>
                  </a:lnTo>
                  <a:lnTo>
                    <a:pt x="4651" y="6996"/>
                  </a:lnTo>
                  <a:lnTo>
                    <a:pt x="4955" y="8060"/>
                  </a:lnTo>
                  <a:cubicBezTo>
                    <a:pt x="4985" y="8212"/>
                    <a:pt x="5107" y="8273"/>
                    <a:pt x="5259" y="8303"/>
                  </a:cubicBezTo>
                  <a:cubicBezTo>
                    <a:pt x="5293" y="8317"/>
                    <a:pt x="5326" y="8323"/>
                    <a:pt x="5357" y="8323"/>
                  </a:cubicBezTo>
                  <a:cubicBezTo>
                    <a:pt x="5463" y="8323"/>
                    <a:pt x="5546" y="8252"/>
                    <a:pt x="5593" y="8182"/>
                  </a:cubicBezTo>
                  <a:lnTo>
                    <a:pt x="6171" y="7209"/>
                  </a:lnTo>
                  <a:lnTo>
                    <a:pt x="6505" y="8060"/>
                  </a:lnTo>
                  <a:lnTo>
                    <a:pt x="5988" y="9306"/>
                  </a:lnTo>
                  <a:cubicBezTo>
                    <a:pt x="5897" y="9489"/>
                    <a:pt x="5988" y="9702"/>
                    <a:pt x="6171" y="9762"/>
                  </a:cubicBezTo>
                  <a:cubicBezTo>
                    <a:pt x="6216" y="9778"/>
                    <a:pt x="6262" y="9785"/>
                    <a:pt x="6306" y="9785"/>
                  </a:cubicBezTo>
                  <a:cubicBezTo>
                    <a:pt x="6439" y="9785"/>
                    <a:pt x="6558" y="9717"/>
                    <a:pt x="6627" y="9580"/>
                  </a:cubicBezTo>
                  <a:lnTo>
                    <a:pt x="6900" y="8972"/>
                  </a:lnTo>
                  <a:lnTo>
                    <a:pt x="7387" y="10127"/>
                  </a:lnTo>
                  <a:cubicBezTo>
                    <a:pt x="7433" y="10288"/>
                    <a:pt x="7566" y="10362"/>
                    <a:pt x="7707" y="10362"/>
                  </a:cubicBezTo>
                  <a:cubicBezTo>
                    <a:pt x="7752" y="10362"/>
                    <a:pt x="7798" y="10355"/>
                    <a:pt x="7842" y="10340"/>
                  </a:cubicBezTo>
                  <a:cubicBezTo>
                    <a:pt x="8025" y="10249"/>
                    <a:pt x="8116" y="10066"/>
                    <a:pt x="8025" y="9884"/>
                  </a:cubicBezTo>
                  <a:lnTo>
                    <a:pt x="7539" y="8699"/>
                  </a:lnTo>
                  <a:lnTo>
                    <a:pt x="8146" y="8972"/>
                  </a:lnTo>
                  <a:cubicBezTo>
                    <a:pt x="8177" y="8987"/>
                    <a:pt x="8222" y="8995"/>
                    <a:pt x="8272" y="8995"/>
                  </a:cubicBezTo>
                  <a:cubicBezTo>
                    <a:pt x="8321" y="8995"/>
                    <a:pt x="8374" y="8987"/>
                    <a:pt x="8420" y="8972"/>
                  </a:cubicBezTo>
                  <a:cubicBezTo>
                    <a:pt x="8481" y="8911"/>
                    <a:pt x="8572" y="8851"/>
                    <a:pt x="8602" y="8759"/>
                  </a:cubicBezTo>
                  <a:cubicBezTo>
                    <a:pt x="8663" y="8577"/>
                    <a:pt x="8602" y="8395"/>
                    <a:pt x="8420" y="8303"/>
                  </a:cubicBezTo>
                  <a:lnTo>
                    <a:pt x="7143" y="7787"/>
                  </a:lnTo>
                  <a:lnTo>
                    <a:pt x="6809" y="6966"/>
                  </a:lnTo>
                  <a:lnTo>
                    <a:pt x="7873" y="7270"/>
                  </a:lnTo>
                  <a:cubicBezTo>
                    <a:pt x="7903" y="7280"/>
                    <a:pt x="7930" y="7283"/>
                    <a:pt x="7956" y="7283"/>
                  </a:cubicBezTo>
                  <a:cubicBezTo>
                    <a:pt x="8008" y="7283"/>
                    <a:pt x="8055" y="7270"/>
                    <a:pt x="8116" y="7270"/>
                  </a:cubicBezTo>
                  <a:cubicBezTo>
                    <a:pt x="8177" y="7209"/>
                    <a:pt x="8207" y="7179"/>
                    <a:pt x="8268" y="7148"/>
                  </a:cubicBezTo>
                  <a:cubicBezTo>
                    <a:pt x="8329" y="7027"/>
                    <a:pt x="8329" y="6844"/>
                    <a:pt x="8268" y="6723"/>
                  </a:cubicBezTo>
                  <a:lnTo>
                    <a:pt x="7539" y="5781"/>
                  </a:lnTo>
                  <a:lnTo>
                    <a:pt x="7539" y="5781"/>
                  </a:lnTo>
                  <a:lnTo>
                    <a:pt x="8663" y="5933"/>
                  </a:lnTo>
                  <a:lnTo>
                    <a:pt x="9514" y="7027"/>
                  </a:lnTo>
                  <a:cubicBezTo>
                    <a:pt x="9603" y="7116"/>
                    <a:pt x="9709" y="7172"/>
                    <a:pt x="9818" y="7172"/>
                  </a:cubicBezTo>
                  <a:cubicBezTo>
                    <a:pt x="9858" y="7172"/>
                    <a:pt x="9899" y="7165"/>
                    <a:pt x="9940" y="7148"/>
                  </a:cubicBezTo>
                  <a:cubicBezTo>
                    <a:pt x="9970" y="7148"/>
                    <a:pt x="9970" y="7088"/>
                    <a:pt x="10001" y="7088"/>
                  </a:cubicBezTo>
                  <a:cubicBezTo>
                    <a:pt x="10153" y="6996"/>
                    <a:pt x="10183" y="6753"/>
                    <a:pt x="10092" y="6601"/>
                  </a:cubicBezTo>
                  <a:lnTo>
                    <a:pt x="9697" y="6085"/>
                  </a:lnTo>
                  <a:lnTo>
                    <a:pt x="10943" y="6267"/>
                  </a:lnTo>
                  <a:cubicBezTo>
                    <a:pt x="11034" y="6267"/>
                    <a:pt x="11064" y="6267"/>
                    <a:pt x="11156" y="6236"/>
                  </a:cubicBezTo>
                  <a:cubicBezTo>
                    <a:pt x="11247" y="6176"/>
                    <a:pt x="11338" y="6085"/>
                    <a:pt x="11368" y="5963"/>
                  </a:cubicBezTo>
                  <a:cubicBezTo>
                    <a:pt x="11368" y="5781"/>
                    <a:pt x="11247" y="5629"/>
                    <a:pt x="11064" y="5598"/>
                  </a:cubicBezTo>
                  <a:lnTo>
                    <a:pt x="9818" y="5385"/>
                  </a:lnTo>
                  <a:lnTo>
                    <a:pt x="10335" y="5021"/>
                  </a:lnTo>
                  <a:cubicBezTo>
                    <a:pt x="10487" y="4899"/>
                    <a:pt x="10548" y="4686"/>
                    <a:pt x="10426" y="4534"/>
                  </a:cubicBezTo>
                  <a:cubicBezTo>
                    <a:pt x="10349" y="4438"/>
                    <a:pt x="10236" y="4378"/>
                    <a:pt x="10124" y="4378"/>
                  </a:cubicBezTo>
                  <a:cubicBezTo>
                    <a:pt x="10060" y="4378"/>
                    <a:pt x="9996" y="4399"/>
                    <a:pt x="9940" y="4443"/>
                  </a:cubicBezTo>
                  <a:lnTo>
                    <a:pt x="8815" y="5294"/>
                  </a:lnTo>
                  <a:lnTo>
                    <a:pt x="7691" y="5142"/>
                  </a:lnTo>
                  <a:lnTo>
                    <a:pt x="8633" y="4413"/>
                  </a:lnTo>
                  <a:cubicBezTo>
                    <a:pt x="8754" y="4322"/>
                    <a:pt x="8815" y="4139"/>
                    <a:pt x="8754" y="4018"/>
                  </a:cubicBezTo>
                  <a:cubicBezTo>
                    <a:pt x="8724" y="3866"/>
                    <a:pt x="8572" y="3805"/>
                    <a:pt x="8420" y="3805"/>
                  </a:cubicBezTo>
                  <a:lnTo>
                    <a:pt x="7295" y="3805"/>
                  </a:lnTo>
                  <a:lnTo>
                    <a:pt x="7873" y="3075"/>
                  </a:lnTo>
                  <a:lnTo>
                    <a:pt x="9241" y="2923"/>
                  </a:lnTo>
                  <a:cubicBezTo>
                    <a:pt x="9271" y="2923"/>
                    <a:pt x="9332" y="2923"/>
                    <a:pt x="9332" y="2893"/>
                  </a:cubicBezTo>
                  <a:cubicBezTo>
                    <a:pt x="9484" y="2802"/>
                    <a:pt x="9545" y="2650"/>
                    <a:pt x="9545" y="2498"/>
                  </a:cubicBezTo>
                  <a:cubicBezTo>
                    <a:pt x="9517" y="2331"/>
                    <a:pt x="9388" y="2190"/>
                    <a:pt x="9226" y="2190"/>
                  </a:cubicBezTo>
                  <a:cubicBezTo>
                    <a:pt x="9211" y="2190"/>
                    <a:pt x="9196" y="2191"/>
                    <a:pt x="9180" y="2194"/>
                  </a:cubicBezTo>
                  <a:lnTo>
                    <a:pt x="8511" y="2285"/>
                  </a:lnTo>
                  <a:lnTo>
                    <a:pt x="8511" y="2285"/>
                  </a:lnTo>
                  <a:lnTo>
                    <a:pt x="9332" y="1252"/>
                  </a:lnTo>
                  <a:cubicBezTo>
                    <a:pt x="9423" y="1100"/>
                    <a:pt x="9393" y="856"/>
                    <a:pt x="9241" y="765"/>
                  </a:cubicBezTo>
                  <a:cubicBezTo>
                    <a:pt x="9177" y="715"/>
                    <a:pt x="9103" y="690"/>
                    <a:pt x="9030" y="690"/>
                  </a:cubicBezTo>
                  <a:cubicBezTo>
                    <a:pt x="8927" y="690"/>
                    <a:pt x="8825" y="738"/>
                    <a:pt x="8754" y="826"/>
                  </a:cubicBezTo>
                  <a:lnTo>
                    <a:pt x="7964" y="1860"/>
                  </a:lnTo>
                  <a:lnTo>
                    <a:pt x="7873" y="1221"/>
                  </a:lnTo>
                  <a:cubicBezTo>
                    <a:pt x="7847" y="1041"/>
                    <a:pt x="7734" y="904"/>
                    <a:pt x="7588" y="904"/>
                  </a:cubicBezTo>
                  <a:cubicBezTo>
                    <a:pt x="7563" y="904"/>
                    <a:pt x="7536" y="908"/>
                    <a:pt x="7508" y="917"/>
                  </a:cubicBezTo>
                  <a:cubicBezTo>
                    <a:pt x="7295" y="948"/>
                    <a:pt x="7143" y="1100"/>
                    <a:pt x="7204" y="1282"/>
                  </a:cubicBezTo>
                  <a:lnTo>
                    <a:pt x="7356" y="2650"/>
                  </a:lnTo>
                  <a:lnTo>
                    <a:pt x="6779" y="3379"/>
                  </a:lnTo>
                  <a:lnTo>
                    <a:pt x="6475" y="2315"/>
                  </a:lnTo>
                  <a:cubicBezTo>
                    <a:pt x="6444" y="2163"/>
                    <a:pt x="6323" y="2072"/>
                    <a:pt x="6171" y="2042"/>
                  </a:cubicBezTo>
                  <a:cubicBezTo>
                    <a:pt x="6145" y="2037"/>
                    <a:pt x="6119" y="2034"/>
                    <a:pt x="6095" y="2034"/>
                  </a:cubicBezTo>
                  <a:cubicBezTo>
                    <a:pt x="5979" y="2034"/>
                    <a:pt x="5887" y="2093"/>
                    <a:pt x="5836" y="2194"/>
                  </a:cubicBezTo>
                  <a:lnTo>
                    <a:pt x="5259" y="3136"/>
                  </a:lnTo>
                  <a:lnTo>
                    <a:pt x="4925" y="2315"/>
                  </a:lnTo>
                  <a:lnTo>
                    <a:pt x="5441" y="1069"/>
                  </a:lnTo>
                  <a:cubicBezTo>
                    <a:pt x="5532" y="856"/>
                    <a:pt x="5441" y="674"/>
                    <a:pt x="5259" y="613"/>
                  </a:cubicBezTo>
                  <a:cubicBezTo>
                    <a:pt x="5210" y="589"/>
                    <a:pt x="5159" y="578"/>
                    <a:pt x="5109" y="578"/>
                  </a:cubicBezTo>
                  <a:cubicBezTo>
                    <a:pt x="4973" y="578"/>
                    <a:pt x="4847" y="662"/>
                    <a:pt x="4803" y="796"/>
                  </a:cubicBezTo>
                  <a:lnTo>
                    <a:pt x="4529" y="1404"/>
                  </a:lnTo>
                  <a:lnTo>
                    <a:pt x="4043" y="218"/>
                  </a:lnTo>
                  <a:cubicBezTo>
                    <a:pt x="3976" y="85"/>
                    <a:pt x="3861" y="0"/>
                    <a:pt x="37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30" name="Google Shape;1330;p21"/>
            <p:cNvSpPr/>
            <p:nvPr/>
          </p:nvSpPr>
          <p:spPr>
            <a:xfrm>
              <a:off x="6881974" y="1976957"/>
              <a:ext cx="364455" cy="330947"/>
            </a:xfrm>
            <a:custGeom>
              <a:avLst/>
              <a:gdLst/>
              <a:ahLst/>
              <a:cxnLst/>
              <a:rect l="l" t="t" r="r" b="b"/>
              <a:pathLst>
                <a:path w="11399" h="10351" extrusionOk="0">
                  <a:moveTo>
                    <a:pt x="6019" y="3215"/>
                  </a:moveTo>
                  <a:lnTo>
                    <a:pt x="6231" y="4005"/>
                  </a:lnTo>
                  <a:lnTo>
                    <a:pt x="5867" y="4492"/>
                  </a:lnTo>
                  <a:lnTo>
                    <a:pt x="5624" y="3945"/>
                  </a:lnTo>
                  <a:lnTo>
                    <a:pt x="6019" y="3215"/>
                  </a:lnTo>
                  <a:close/>
                  <a:moveTo>
                    <a:pt x="4347" y="4005"/>
                  </a:moveTo>
                  <a:lnTo>
                    <a:pt x="4955" y="4157"/>
                  </a:lnTo>
                  <a:lnTo>
                    <a:pt x="5168" y="4735"/>
                  </a:lnTo>
                  <a:lnTo>
                    <a:pt x="4864" y="4704"/>
                  </a:lnTo>
                  <a:lnTo>
                    <a:pt x="4347" y="4005"/>
                  </a:lnTo>
                  <a:close/>
                  <a:moveTo>
                    <a:pt x="7417" y="4431"/>
                  </a:moveTo>
                  <a:lnTo>
                    <a:pt x="6687" y="4978"/>
                  </a:lnTo>
                  <a:lnTo>
                    <a:pt x="6383" y="4917"/>
                  </a:lnTo>
                  <a:lnTo>
                    <a:pt x="6779" y="4431"/>
                  </a:lnTo>
                  <a:close/>
                  <a:moveTo>
                    <a:pt x="4803" y="5434"/>
                  </a:moveTo>
                  <a:lnTo>
                    <a:pt x="5076" y="5464"/>
                  </a:lnTo>
                  <a:lnTo>
                    <a:pt x="4712" y="5951"/>
                  </a:lnTo>
                  <a:lnTo>
                    <a:pt x="4073" y="5951"/>
                  </a:lnTo>
                  <a:lnTo>
                    <a:pt x="4803" y="5434"/>
                  </a:lnTo>
                  <a:close/>
                  <a:moveTo>
                    <a:pt x="6262" y="5647"/>
                  </a:moveTo>
                  <a:lnTo>
                    <a:pt x="6566" y="5677"/>
                  </a:lnTo>
                  <a:lnTo>
                    <a:pt x="7113" y="6376"/>
                  </a:lnTo>
                  <a:lnTo>
                    <a:pt x="6505" y="6224"/>
                  </a:lnTo>
                  <a:lnTo>
                    <a:pt x="6262" y="5647"/>
                  </a:lnTo>
                  <a:close/>
                  <a:moveTo>
                    <a:pt x="5593" y="5920"/>
                  </a:moveTo>
                  <a:lnTo>
                    <a:pt x="5806" y="6498"/>
                  </a:lnTo>
                  <a:lnTo>
                    <a:pt x="5441" y="7197"/>
                  </a:lnTo>
                  <a:lnTo>
                    <a:pt x="5198" y="6407"/>
                  </a:lnTo>
                  <a:lnTo>
                    <a:pt x="5593" y="5920"/>
                  </a:lnTo>
                  <a:close/>
                  <a:moveTo>
                    <a:pt x="3722" y="1"/>
                  </a:moveTo>
                  <a:cubicBezTo>
                    <a:pt x="3678" y="1"/>
                    <a:pt x="3633" y="8"/>
                    <a:pt x="3587" y="24"/>
                  </a:cubicBezTo>
                  <a:cubicBezTo>
                    <a:pt x="3374" y="115"/>
                    <a:pt x="3313" y="297"/>
                    <a:pt x="3374" y="479"/>
                  </a:cubicBezTo>
                  <a:lnTo>
                    <a:pt x="3891" y="1665"/>
                  </a:lnTo>
                  <a:lnTo>
                    <a:pt x="3283" y="1391"/>
                  </a:lnTo>
                  <a:cubicBezTo>
                    <a:pt x="3230" y="1376"/>
                    <a:pt x="3179" y="1369"/>
                    <a:pt x="3130" y="1369"/>
                  </a:cubicBezTo>
                  <a:cubicBezTo>
                    <a:pt x="2985" y="1369"/>
                    <a:pt x="2865" y="1437"/>
                    <a:pt x="2797" y="1574"/>
                  </a:cubicBezTo>
                  <a:cubicBezTo>
                    <a:pt x="2736" y="1786"/>
                    <a:pt x="2797" y="1969"/>
                    <a:pt x="3010" y="2030"/>
                  </a:cubicBezTo>
                  <a:lnTo>
                    <a:pt x="4256" y="2577"/>
                  </a:lnTo>
                  <a:lnTo>
                    <a:pt x="4590" y="3397"/>
                  </a:lnTo>
                  <a:lnTo>
                    <a:pt x="3526" y="3093"/>
                  </a:lnTo>
                  <a:cubicBezTo>
                    <a:pt x="3492" y="3087"/>
                    <a:pt x="3458" y="3083"/>
                    <a:pt x="3425" y="3083"/>
                  </a:cubicBezTo>
                  <a:cubicBezTo>
                    <a:pt x="3311" y="3083"/>
                    <a:pt x="3209" y="3128"/>
                    <a:pt x="3162" y="3245"/>
                  </a:cubicBezTo>
                  <a:cubicBezTo>
                    <a:pt x="3070" y="3367"/>
                    <a:pt x="3070" y="3549"/>
                    <a:pt x="3162" y="3671"/>
                  </a:cubicBezTo>
                  <a:lnTo>
                    <a:pt x="3861" y="4613"/>
                  </a:lnTo>
                  <a:lnTo>
                    <a:pt x="2736" y="4461"/>
                  </a:lnTo>
                  <a:lnTo>
                    <a:pt x="1885" y="3367"/>
                  </a:lnTo>
                  <a:cubicBezTo>
                    <a:pt x="1832" y="3278"/>
                    <a:pt x="1727" y="3231"/>
                    <a:pt x="1619" y="3231"/>
                  </a:cubicBezTo>
                  <a:cubicBezTo>
                    <a:pt x="1541" y="3231"/>
                    <a:pt x="1462" y="3255"/>
                    <a:pt x="1399" y="3306"/>
                  </a:cubicBezTo>
                  <a:cubicBezTo>
                    <a:pt x="1247" y="3397"/>
                    <a:pt x="1216" y="3641"/>
                    <a:pt x="1338" y="3793"/>
                  </a:cubicBezTo>
                  <a:lnTo>
                    <a:pt x="1703" y="4309"/>
                  </a:lnTo>
                  <a:lnTo>
                    <a:pt x="456" y="4127"/>
                  </a:lnTo>
                  <a:cubicBezTo>
                    <a:pt x="441" y="4124"/>
                    <a:pt x="425" y="4123"/>
                    <a:pt x="408" y="4123"/>
                  </a:cubicBezTo>
                  <a:cubicBezTo>
                    <a:pt x="238" y="4123"/>
                    <a:pt x="59" y="4264"/>
                    <a:pt x="31" y="4431"/>
                  </a:cubicBezTo>
                  <a:cubicBezTo>
                    <a:pt x="0" y="4613"/>
                    <a:pt x="152" y="4826"/>
                    <a:pt x="335" y="4856"/>
                  </a:cubicBezTo>
                  <a:lnTo>
                    <a:pt x="1581" y="5039"/>
                  </a:lnTo>
                  <a:lnTo>
                    <a:pt x="1064" y="5434"/>
                  </a:lnTo>
                  <a:cubicBezTo>
                    <a:pt x="912" y="5525"/>
                    <a:pt x="882" y="5768"/>
                    <a:pt x="973" y="5920"/>
                  </a:cubicBezTo>
                  <a:cubicBezTo>
                    <a:pt x="1059" y="5985"/>
                    <a:pt x="1160" y="6049"/>
                    <a:pt x="1266" y="6049"/>
                  </a:cubicBezTo>
                  <a:cubicBezTo>
                    <a:pt x="1310" y="6049"/>
                    <a:pt x="1354" y="6038"/>
                    <a:pt x="1399" y="6011"/>
                  </a:cubicBezTo>
                  <a:cubicBezTo>
                    <a:pt x="1429" y="6011"/>
                    <a:pt x="1429" y="5981"/>
                    <a:pt x="1490" y="5981"/>
                  </a:cubicBezTo>
                  <a:lnTo>
                    <a:pt x="2584" y="5160"/>
                  </a:lnTo>
                  <a:lnTo>
                    <a:pt x="3709" y="5312"/>
                  </a:lnTo>
                  <a:lnTo>
                    <a:pt x="2766" y="6042"/>
                  </a:lnTo>
                  <a:cubicBezTo>
                    <a:pt x="2645" y="6103"/>
                    <a:pt x="2584" y="6285"/>
                    <a:pt x="2645" y="6407"/>
                  </a:cubicBezTo>
                  <a:cubicBezTo>
                    <a:pt x="2706" y="6559"/>
                    <a:pt x="2858" y="6650"/>
                    <a:pt x="3010" y="6650"/>
                  </a:cubicBezTo>
                  <a:lnTo>
                    <a:pt x="4104" y="6650"/>
                  </a:lnTo>
                  <a:lnTo>
                    <a:pt x="3526" y="7349"/>
                  </a:lnTo>
                  <a:lnTo>
                    <a:pt x="2158" y="7501"/>
                  </a:lnTo>
                  <a:cubicBezTo>
                    <a:pt x="1976" y="7562"/>
                    <a:pt x="1824" y="7714"/>
                    <a:pt x="1854" y="7896"/>
                  </a:cubicBezTo>
                  <a:cubicBezTo>
                    <a:pt x="1882" y="8063"/>
                    <a:pt x="2011" y="8204"/>
                    <a:pt x="2196" y="8204"/>
                  </a:cubicBezTo>
                  <a:cubicBezTo>
                    <a:pt x="2213" y="8204"/>
                    <a:pt x="2231" y="8203"/>
                    <a:pt x="2250" y="8200"/>
                  </a:cubicBezTo>
                  <a:lnTo>
                    <a:pt x="2888" y="8109"/>
                  </a:lnTo>
                  <a:lnTo>
                    <a:pt x="2098" y="9142"/>
                  </a:lnTo>
                  <a:cubicBezTo>
                    <a:pt x="1976" y="9294"/>
                    <a:pt x="2006" y="9537"/>
                    <a:pt x="2158" y="9629"/>
                  </a:cubicBezTo>
                  <a:cubicBezTo>
                    <a:pt x="2237" y="9687"/>
                    <a:pt x="2315" y="9721"/>
                    <a:pt x="2386" y="9721"/>
                  </a:cubicBezTo>
                  <a:cubicBezTo>
                    <a:pt x="2424" y="9721"/>
                    <a:pt x="2460" y="9711"/>
                    <a:pt x="2493" y="9689"/>
                  </a:cubicBezTo>
                  <a:cubicBezTo>
                    <a:pt x="2554" y="9629"/>
                    <a:pt x="2614" y="9598"/>
                    <a:pt x="2645" y="9568"/>
                  </a:cubicBezTo>
                  <a:lnTo>
                    <a:pt x="3465" y="8534"/>
                  </a:lnTo>
                  <a:lnTo>
                    <a:pt x="3526" y="9173"/>
                  </a:lnTo>
                  <a:cubicBezTo>
                    <a:pt x="3552" y="9353"/>
                    <a:pt x="3666" y="9490"/>
                    <a:pt x="3829" y="9490"/>
                  </a:cubicBezTo>
                  <a:cubicBezTo>
                    <a:pt x="3859" y="9490"/>
                    <a:pt x="3889" y="9486"/>
                    <a:pt x="3921" y="9477"/>
                  </a:cubicBezTo>
                  <a:cubicBezTo>
                    <a:pt x="3952" y="9477"/>
                    <a:pt x="3982" y="9477"/>
                    <a:pt x="3982" y="9446"/>
                  </a:cubicBezTo>
                  <a:cubicBezTo>
                    <a:pt x="4134" y="9385"/>
                    <a:pt x="4225" y="9233"/>
                    <a:pt x="4225" y="9081"/>
                  </a:cubicBezTo>
                  <a:lnTo>
                    <a:pt x="4073" y="7714"/>
                  </a:lnTo>
                  <a:lnTo>
                    <a:pt x="4651" y="6984"/>
                  </a:lnTo>
                  <a:lnTo>
                    <a:pt x="4924" y="8048"/>
                  </a:lnTo>
                  <a:cubicBezTo>
                    <a:pt x="4985" y="8200"/>
                    <a:pt x="5076" y="8261"/>
                    <a:pt x="5228" y="8322"/>
                  </a:cubicBezTo>
                  <a:cubicBezTo>
                    <a:pt x="5249" y="8326"/>
                    <a:pt x="5269" y="8327"/>
                    <a:pt x="5288" y="8327"/>
                  </a:cubicBezTo>
                  <a:cubicBezTo>
                    <a:pt x="5412" y="8327"/>
                    <a:pt x="5514" y="8248"/>
                    <a:pt x="5593" y="8170"/>
                  </a:cubicBezTo>
                  <a:lnTo>
                    <a:pt x="6140" y="7197"/>
                  </a:lnTo>
                  <a:lnTo>
                    <a:pt x="6505" y="8048"/>
                  </a:lnTo>
                  <a:lnTo>
                    <a:pt x="5958" y="9294"/>
                  </a:lnTo>
                  <a:cubicBezTo>
                    <a:pt x="5897" y="9477"/>
                    <a:pt x="5958" y="9689"/>
                    <a:pt x="6140" y="9750"/>
                  </a:cubicBezTo>
                  <a:cubicBezTo>
                    <a:pt x="6197" y="9775"/>
                    <a:pt x="6252" y="9786"/>
                    <a:pt x="6303" y="9786"/>
                  </a:cubicBezTo>
                  <a:cubicBezTo>
                    <a:pt x="6442" y="9786"/>
                    <a:pt x="6552" y="9701"/>
                    <a:pt x="6596" y="9568"/>
                  </a:cubicBezTo>
                  <a:lnTo>
                    <a:pt x="6870" y="8960"/>
                  </a:lnTo>
                  <a:lnTo>
                    <a:pt x="7356" y="10145"/>
                  </a:lnTo>
                  <a:cubicBezTo>
                    <a:pt x="7425" y="10282"/>
                    <a:pt x="7544" y="10350"/>
                    <a:pt x="7690" y="10350"/>
                  </a:cubicBezTo>
                  <a:cubicBezTo>
                    <a:pt x="7738" y="10350"/>
                    <a:pt x="7789" y="10343"/>
                    <a:pt x="7842" y="10328"/>
                  </a:cubicBezTo>
                  <a:cubicBezTo>
                    <a:pt x="8025" y="10236"/>
                    <a:pt x="8086" y="10054"/>
                    <a:pt x="8025" y="9872"/>
                  </a:cubicBezTo>
                  <a:lnTo>
                    <a:pt x="7538" y="8686"/>
                  </a:lnTo>
                  <a:lnTo>
                    <a:pt x="8146" y="8960"/>
                  </a:lnTo>
                  <a:cubicBezTo>
                    <a:pt x="8177" y="8975"/>
                    <a:pt x="8222" y="8983"/>
                    <a:pt x="8268" y="8983"/>
                  </a:cubicBezTo>
                  <a:cubicBezTo>
                    <a:pt x="8314" y="8983"/>
                    <a:pt x="8359" y="8975"/>
                    <a:pt x="8390" y="8960"/>
                  </a:cubicBezTo>
                  <a:cubicBezTo>
                    <a:pt x="8481" y="8929"/>
                    <a:pt x="8542" y="8838"/>
                    <a:pt x="8602" y="8777"/>
                  </a:cubicBezTo>
                  <a:cubicBezTo>
                    <a:pt x="8663" y="8565"/>
                    <a:pt x="8602" y="8382"/>
                    <a:pt x="8390" y="8322"/>
                  </a:cubicBezTo>
                  <a:lnTo>
                    <a:pt x="7143" y="7774"/>
                  </a:lnTo>
                  <a:lnTo>
                    <a:pt x="6809" y="6954"/>
                  </a:lnTo>
                  <a:lnTo>
                    <a:pt x="7873" y="7227"/>
                  </a:lnTo>
                  <a:cubicBezTo>
                    <a:pt x="7893" y="7248"/>
                    <a:pt x="7917" y="7254"/>
                    <a:pt x="7942" y="7254"/>
                  </a:cubicBezTo>
                  <a:cubicBezTo>
                    <a:pt x="7991" y="7254"/>
                    <a:pt x="8045" y="7227"/>
                    <a:pt x="8086" y="7227"/>
                  </a:cubicBezTo>
                  <a:cubicBezTo>
                    <a:pt x="8177" y="7197"/>
                    <a:pt x="8207" y="7166"/>
                    <a:pt x="8238" y="7136"/>
                  </a:cubicBezTo>
                  <a:cubicBezTo>
                    <a:pt x="8329" y="7014"/>
                    <a:pt x="8329" y="6832"/>
                    <a:pt x="8238" y="6711"/>
                  </a:cubicBezTo>
                  <a:lnTo>
                    <a:pt x="7538" y="5768"/>
                  </a:lnTo>
                  <a:lnTo>
                    <a:pt x="8663" y="5920"/>
                  </a:lnTo>
                  <a:lnTo>
                    <a:pt x="9514" y="7014"/>
                  </a:lnTo>
                  <a:cubicBezTo>
                    <a:pt x="9581" y="7104"/>
                    <a:pt x="9680" y="7160"/>
                    <a:pt x="9788" y="7160"/>
                  </a:cubicBezTo>
                  <a:cubicBezTo>
                    <a:pt x="9828" y="7160"/>
                    <a:pt x="9869" y="7152"/>
                    <a:pt x="9909" y="7136"/>
                  </a:cubicBezTo>
                  <a:cubicBezTo>
                    <a:pt x="9970" y="7136"/>
                    <a:pt x="9970" y="7106"/>
                    <a:pt x="10001" y="7106"/>
                  </a:cubicBezTo>
                  <a:cubicBezTo>
                    <a:pt x="10153" y="6984"/>
                    <a:pt x="10183" y="6741"/>
                    <a:pt x="10061" y="6589"/>
                  </a:cubicBezTo>
                  <a:lnTo>
                    <a:pt x="9697" y="6072"/>
                  </a:lnTo>
                  <a:lnTo>
                    <a:pt x="9697" y="6072"/>
                  </a:lnTo>
                  <a:lnTo>
                    <a:pt x="10943" y="6255"/>
                  </a:lnTo>
                  <a:cubicBezTo>
                    <a:pt x="11034" y="6255"/>
                    <a:pt x="11064" y="6255"/>
                    <a:pt x="11125" y="6224"/>
                  </a:cubicBezTo>
                  <a:cubicBezTo>
                    <a:pt x="11247" y="6194"/>
                    <a:pt x="11338" y="6072"/>
                    <a:pt x="11368" y="5951"/>
                  </a:cubicBezTo>
                  <a:cubicBezTo>
                    <a:pt x="11399" y="5799"/>
                    <a:pt x="11277" y="5616"/>
                    <a:pt x="11095" y="5586"/>
                  </a:cubicBezTo>
                  <a:lnTo>
                    <a:pt x="9849" y="5373"/>
                  </a:lnTo>
                  <a:lnTo>
                    <a:pt x="10365" y="5008"/>
                  </a:lnTo>
                  <a:cubicBezTo>
                    <a:pt x="10517" y="4887"/>
                    <a:pt x="10578" y="4674"/>
                    <a:pt x="10456" y="4522"/>
                  </a:cubicBezTo>
                  <a:cubicBezTo>
                    <a:pt x="10380" y="4426"/>
                    <a:pt x="10266" y="4366"/>
                    <a:pt x="10155" y="4366"/>
                  </a:cubicBezTo>
                  <a:cubicBezTo>
                    <a:pt x="10090" y="4366"/>
                    <a:pt x="10026" y="4386"/>
                    <a:pt x="9970" y="4431"/>
                  </a:cubicBezTo>
                  <a:lnTo>
                    <a:pt x="8815" y="5282"/>
                  </a:lnTo>
                  <a:lnTo>
                    <a:pt x="7690" y="5130"/>
                  </a:lnTo>
                  <a:lnTo>
                    <a:pt x="8633" y="4400"/>
                  </a:lnTo>
                  <a:cubicBezTo>
                    <a:pt x="8724" y="4309"/>
                    <a:pt x="8815" y="4127"/>
                    <a:pt x="8724" y="4005"/>
                  </a:cubicBezTo>
                  <a:cubicBezTo>
                    <a:pt x="8663" y="3914"/>
                    <a:pt x="8542" y="3793"/>
                    <a:pt x="8390" y="3793"/>
                  </a:cubicBezTo>
                  <a:lnTo>
                    <a:pt x="7295" y="3793"/>
                  </a:lnTo>
                  <a:lnTo>
                    <a:pt x="7873" y="3063"/>
                  </a:lnTo>
                  <a:lnTo>
                    <a:pt x="9241" y="2911"/>
                  </a:lnTo>
                  <a:cubicBezTo>
                    <a:pt x="9271" y="2911"/>
                    <a:pt x="9301" y="2911"/>
                    <a:pt x="9301" y="2881"/>
                  </a:cubicBezTo>
                  <a:cubicBezTo>
                    <a:pt x="9453" y="2790"/>
                    <a:pt x="9545" y="2638"/>
                    <a:pt x="9545" y="2486"/>
                  </a:cubicBezTo>
                  <a:cubicBezTo>
                    <a:pt x="9517" y="2319"/>
                    <a:pt x="9388" y="2178"/>
                    <a:pt x="9203" y="2178"/>
                  </a:cubicBezTo>
                  <a:cubicBezTo>
                    <a:pt x="9186" y="2178"/>
                    <a:pt x="9168" y="2179"/>
                    <a:pt x="9149" y="2182"/>
                  </a:cubicBezTo>
                  <a:lnTo>
                    <a:pt x="8511" y="2273"/>
                  </a:lnTo>
                  <a:lnTo>
                    <a:pt x="8511" y="2273"/>
                  </a:lnTo>
                  <a:lnTo>
                    <a:pt x="9301" y="1239"/>
                  </a:lnTo>
                  <a:cubicBezTo>
                    <a:pt x="9423" y="1087"/>
                    <a:pt x="9393" y="875"/>
                    <a:pt x="9241" y="753"/>
                  </a:cubicBezTo>
                  <a:cubicBezTo>
                    <a:pt x="9177" y="702"/>
                    <a:pt x="9098" y="678"/>
                    <a:pt x="9020" y="678"/>
                  </a:cubicBezTo>
                  <a:cubicBezTo>
                    <a:pt x="8912" y="678"/>
                    <a:pt x="8807" y="725"/>
                    <a:pt x="8754" y="814"/>
                  </a:cubicBezTo>
                  <a:lnTo>
                    <a:pt x="7934" y="1847"/>
                  </a:lnTo>
                  <a:lnTo>
                    <a:pt x="7873" y="1209"/>
                  </a:lnTo>
                  <a:cubicBezTo>
                    <a:pt x="7845" y="1042"/>
                    <a:pt x="7716" y="901"/>
                    <a:pt x="7531" y="901"/>
                  </a:cubicBezTo>
                  <a:cubicBezTo>
                    <a:pt x="7514" y="901"/>
                    <a:pt x="7496" y="902"/>
                    <a:pt x="7478" y="905"/>
                  </a:cubicBezTo>
                  <a:cubicBezTo>
                    <a:pt x="7295" y="935"/>
                    <a:pt x="7143" y="1087"/>
                    <a:pt x="7174" y="1270"/>
                  </a:cubicBezTo>
                  <a:lnTo>
                    <a:pt x="7326" y="2638"/>
                  </a:lnTo>
                  <a:lnTo>
                    <a:pt x="6779" y="3367"/>
                  </a:lnTo>
                  <a:lnTo>
                    <a:pt x="6475" y="2303"/>
                  </a:lnTo>
                  <a:cubicBezTo>
                    <a:pt x="6414" y="2151"/>
                    <a:pt x="6323" y="2090"/>
                    <a:pt x="6171" y="2030"/>
                  </a:cubicBezTo>
                  <a:cubicBezTo>
                    <a:pt x="6150" y="2026"/>
                    <a:pt x="6131" y="2024"/>
                    <a:pt x="6111" y="2024"/>
                  </a:cubicBezTo>
                  <a:cubicBezTo>
                    <a:pt x="5987" y="2024"/>
                    <a:pt x="5885" y="2103"/>
                    <a:pt x="5806" y="2182"/>
                  </a:cubicBezTo>
                  <a:lnTo>
                    <a:pt x="5259" y="3154"/>
                  </a:lnTo>
                  <a:lnTo>
                    <a:pt x="4894" y="2303"/>
                  </a:lnTo>
                  <a:lnTo>
                    <a:pt x="5441" y="1057"/>
                  </a:lnTo>
                  <a:cubicBezTo>
                    <a:pt x="5502" y="875"/>
                    <a:pt x="5441" y="662"/>
                    <a:pt x="5259" y="601"/>
                  </a:cubicBezTo>
                  <a:cubicBezTo>
                    <a:pt x="5202" y="577"/>
                    <a:pt x="5147" y="565"/>
                    <a:pt x="5096" y="565"/>
                  </a:cubicBezTo>
                  <a:cubicBezTo>
                    <a:pt x="4957" y="565"/>
                    <a:pt x="4847" y="650"/>
                    <a:pt x="4803" y="783"/>
                  </a:cubicBezTo>
                  <a:lnTo>
                    <a:pt x="4529" y="1391"/>
                  </a:lnTo>
                  <a:lnTo>
                    <a:pt x="4043" y="206"/>
                  </a:lnTo>
                  <a:cubicBezTo>
                    <a:pt x="3975" y="69"/>
                    <a:pt x="3855" y="1"/>
                    <a:pt x="37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31" name="Google Shape;1331;p21"/>
            <p:cNvSpPr/>
            <p:nvPr/>
          </p:nvSpPr>
          <p:spPr>
            <a:xfrm>
              <a:off x="4884593" y="3991981"/>
              <a:ext cx="365446" cy="331363"/>
            </a:xfrm>
            <a:custGeom>
              <a:avLst/>
              <a:gdLst/>
              <a:ahLst/>
              <a:cxnLst/>
              <a:rect l="l" t="t" r="r" b="b"/>
              <a:pathLst>
                <a:path w="11430" h="10364" extrusionOk="0">
                  <a:moveTo>
                    <a:pt x="6019" y="3228"/>
                  </a:moveTo>
                  <a:lnTo>
                    <a:pt x="6262" y="4018"/>
                  </a:lnTo>
                  <a:lnTo>
                    <a:pt x="5867" y="4535"/>
                  </a:lnTo>
                  <a:lnTo>
                    <a:pt x="5654" y="3958"/>
                  </a:lnTo>
                  <a:lnTo>
                    <a:pt x="6019" y="3228"/>
                  </a:lnTo>
                  <a:close/>
                  <a:moveTo>
                    <a:pt x="4347" y="4018"/>
                  </a:moveTo>
                  <a:lnTo>
                    <a:pt x="4955" y="4170"/>
                  </a:lnTo>
                  <a:lnTo>
                    <a:pt x="5199" y="4748"/>
                  </a:lnTo>
                  <a:lnTo>
                    <a:pt x="4895" y="4717"/>
                  </a:lnTo>
                  <a:lnTo>
                    <a:pt x="4347" y="4018"/>
                  </a:lnTo>
                  <a:close/>
                  <a:moveTo>
                    <a:pt x="7387" y="4444"/>
                  </a:moveTo>
                  <a:lnTo>
                    <a:pt x="6658" y="4991"/>
                  </a:lnTo>
                  <a:lnTo>
                    <a:pt x="6354" y="4930"/>
                  </a:lnTo>
                  <a:lnTo>
                    <a:pt x="6749" y="4444"/>
                  </a:lnTo>
                  <a:close/>
                  <a:moveTo>
                    <a:pt x="4803" y="5447"/>
                  </a:moveTo>
                  <a:lnTo>
                    <a:pt x="5107" y="5477"/>
                  </a:lnTo>
                  <a:lnTo>
                    <a:pt x="4743" y="5964"/>
                  </a:lnTo>
                  <a:lnTo>
                    <a:pt x="4074" y="5964"/>
                  </a:lnTo>
                  <a:lnTo>
                    <a:pt x="4803" y="5447"/>
                  </a:lnTo>
                  <a:close/>
                  <a:moveTo>
                    <a:pt x="6293" y="5660"/>
                  </a:moveTo>
                  <a:lnTo>
                    <a:pt x="6597" y="5690"/>
                  </a:lnTo>
                  <a:lnTo>
                    <a:pt x="7113" y="6389"/>
                  </a:lnTo>
                  <a:lnTo>
                    <a:pt x="6506" y="6237"/>
                  </a:lnTo>
                  <a:lnTo>
                    <a:pt x="6293" y="5660"/>
                  </a:lnTo>
                  <a:close/>
                  <a:moveTo>
                    <a:pt x="5594" y="5903"/>
                  </a:moveTo>
                  <a:lnTo>
                    <a:pt x="5837" y="6450"/>
                  </a:lnTo>
                  <a:lnTo>
                    <a:pt x="5442" y="7179"/>
                  </a:lnTo>
                  <a:lnTo>
                    <a:pt x="5229" y="6389"/>
                  </a:lnTo>
                  <a:lnTo>
                    <a:pt x="5594" y="5903"/>
                  </a:lnTo>
                  <a:close/>
                  <a:moveTo>
                    <a:pt x="3737" y="1"/>
                  </a:moveTo>
                  <a:cubicBezTo>
                    <a:pt x="3687" y="1"/>
                    <a:pt x="3636" y="12"/>
                    <a:pt x="3588" y="36"/>
                  </a:cubicBezTo>
                  <a:cubicBezTo>
                    <a:pt x="3405" y="97"/>
                    <a:pt x="3314" y="310"/>
                    <a:pt x="3405" y="492"/>
                  </a:cubicBezTo>
                  <a:lnTo>
                    <a:pt x="3892" y="1678"/>
                  </a:lnTo>
                  <a:lnTo>
                    <a:pt x="3284" y="1404"/>
                  </a:lnTo>
                  <a:cubicBezTo>
                    <a:pt x="3235" y="1380"/>
                    <a:pt x="3186" y="1369"/>
                    <a:pt x="3139" y="1369"/>
                  </a:cubicBezTo>
                  <a:cubicBezTo>
                    <a:pt x="3010" y="1369"/>
                    <a:pt x="2894" y="1453"/>
                    <a:pt x="2828" y="1587"/>
                  </a:cubicBezTo>
                  <a:cubicBezTo>
                    <a:pt x="2767" y="1769"/>
                    <a:pt x="2828" y="1982"/>
                    <a:pt x="3010" y="2043"/>
                  </a:cubicBezTo>
                  <a:lnTo>
                    <a:pt x="4287" y="2590"/>
                  </a:lnTo>
                  <a:lnTo>
                    <a:pt x="4621" y="3410"/>
                  </a:lnTo>
                  <a:lnTo>
                    <a:pt x="4621" y="3410"/>
                  </a:lnTo>
                  <a:lnTo>
                    <a:pt x="3557" y="3106"/>
                  </a:lnTo>
                  <a:cubicBezTo>
                    <a:pt x="3523" y="3100"/>
                    <a:pt x="3489" y="3096"/>
                    <a:pt x="3455" y="3096"/>
                  </a:cubicBezTo>
                  <a:cubicBezTo>
                    <a:pt x="3340" y="3096"/>
                    <a:pt x="3233" y="3141"/>
                    <a:pt x="3162" y="3258"/>
                  </a:cubicBezTo>
                  <a:cubicBezTo>
                    <a:pt x="3101" y="3380"/>
                    <a:pt x="3101" y="3562"/>
                    <a:pt x="3162" y="3684"/>
                  </a:cubicBezTo>
                  <a:lnTo>
                    <a:pt x="3892" y="4626"/>
                  </a:lnTo>
                  <a:lnTo>
                    <a:pt x="3892" y="4626"/>
                  </a:lnTo>
                  <a:lnTo>
                    <a:pt x="2767" y="4474"/>
                  </a:lnTo>
                  <a:lnTo>
                    <a:pt x="1916" y="3380"/>
                  </a:lnTo>
                  <a:cubicBezTo>
                    <a:pt x="1840" y="3285"/>
                    <a:pt x="1728" y="3238"/>
                    <a:pt x="1618" y="3238"/>
                  </a:cubicBezTo>
                  <a:cubicBezTo>
                    <a:pt x="1552" y="3238"/>
                    <a:pt x="1486" y="3255"/>
                    <a:pt x="1429" y="3289"/>
                  </a:cubicBezTo>
                  <a:cubicBezTo>
                    <a:pt x="1277" y="3410"/>
                    <a:pt x="1247" y="3654"/>
                    <a:pt x="1338" y="3806"/>
                  </a:cubicBezTo>
                  <a:lnTo>
                    <a:pt x="1733" y="4322"/>
                  </a:lnTo>
                  <a:lnTo>
                    <a:pt x="487" y="4140"/>
                  </a:lnTo>
                  <a:cubicBezTo>
                    <a:pt x="469" y="4137"/>
                    <a:pt x="451" y="4136"/>
                    <a:pt x="433" y="4136"/>
                  </a:cubicBezTo>
                  <a:cubicBezTo>
                    <a:pt x="244" y="4136"/>
                    <a:pt x="89" y="4277"/>
                    <a:pt x="62" y="4444"/>
                  </a:cubicBezTo>
                  <a:cubicBezTo>
                    <a:pt x="1" y="4626"/>
                    <a:pt x="183" y="4809"/>
                    <a:pt x="366" y="4869"/>
                  </a:cubicBezTo>
                  <a:lnTo>
                    <a:pt x="1612" y="5052"/>
                  </a:lnTo>
                  <a:lnTo>
                    <a:pt x="1095" y="5416"/>
                  </a:lnTo>
                  <a:cubicBezTo>
                    <a:pt x="943" y="5538"/>
                    <a:pt x="882" y="5781"/>
                    <a:pt x="1004" y="5933"/>
                  </a:cubicBezTo>
                  <a:cubicBezTo>
                    <a:pt x="1090" y="5998"/>
                    <a:pt x="1191" y="6062"/>
                    <a:pt x="1297" y="6062"/>
                  </a:cubicBezTo>
                  <a:cubicBezTo>
                    <a:pt x="1340" y="6062"/>
                    <a:pt x="1385" y="6051"/>
                    <a:pt x="1429" y="6024"/>
                  </a:cubicBezTo>
                  <a:cubicBezTo>
                    <a:pt x="1460" y="6024"/>
                    <a:pt x="1460" y="5994"/>
                    <a:pt x="1490" y="5994"/>
                  </a:cubicBezTo>
                  <a:lnTo>
                    <a:pt x="2615" y="5173"/>
                  </a:lnTo>
                  <a:lnTo>
                    <a:pt x="3740" y="5325"/>
                  </a:lnTo>
                  <a:lnTo>
                    <a:pt x="2797" y="6055"/>
                  </a:lnTo>
                  <a:cubicBezTo>
                    <a:pt x="2676" y="6116"/>
                    <a:pt x="2615" y="6298"/>
                    <a:pt x="2676" y="6420"/>
                  </a:cubicBezTo>
                  <a:cubicBezTo>
                    <a:pt x="2706" y="6572"/>
                    <a:pt x="2858" y="6663"/>
                    <a:pt x="3010" y="6663"/>
                  </a:cubicBezTo>
                  <a:lnTo>
                    <a:pt x="4135" y="6663"/>
                  </a:lnTo>
                  <a:lnTo>
                    <a:pt x="3557" y="7362"/>
                  </a:lnTo>
                  <a:lnTo>
                    <a:pt x="2189" y="7514"/>
                  </a:lnTo>
                  <a:cubicBezTo>
                    <a:pt x="1977" y="7575"/>
                    <a:pt x="1855" y="7727"/>
                    <a:pt x="1885" y="7909"/>
                  </a:cubicBezTo>
                  <a:cubicBezTo>
                    <a:pt x="1913" y="8076"/>
                    <a:pt x="2042" y="8217"/>
                    <a:pt x="2204" y="8217"/>
                  </a:cubicBezTo>
                  <a:cubicBezTo>
                    <a:pt x="2219" y="8217"/>
                    <a:pt x="2234" y="8216"/>
                    <a:pt x="2250" y="8213"/>
                  </a:cubicBezTo>
                  <a:lnTo>
                    <a:pt x="2888" y="8122"/>
                  </a:lnTo>
                  <a:lnTo>
                    <a:pt x="2098" y="9155"/>
                  </a:lnTo>
                  <a:cubicBezTo>
                    <a:pt x="1977" y="9307"/>
                    <a:pt x="2037" y="9550"/>
                    <a:pt x="2189" y="9641"/>
                  </a:cubicBezTo>
                  <a:cubicBezTo>
                    <a:pt x="2248" y="9700"/>
                    <a:pt x="2320" y="9734"/>
                    <a:pt x="2396" y="9734"/>
                  </a:cubicBezTo>
                  <a:cubicBezTo>
                    <a:pt x="2438" y="9734"/>
                    <a:pt x="2481" y="9724"/>
                    <a:pt x="2524" y="9702"/>
                  </a:cubicBezTo>
                  <a:cubicBezTo>
                    <a:pt x="2554" y="9641"/>
                    <a:pt x="2645" y="9611"/>
                    <a:pt x="2676" y="9581"/>
                  </a:cubicBezTo>
                  <a:lnTo>
                    <a:pt x="3466" y="8547"/>
                  </a:lnTo>
                  <a:lnTo>
                    <a:pt x="3557" y="9186"/>
                  </a:lnTo>
                  <a:cubicBezTo>
                    <a:pt x="3583" y="9366"/>
                    <a:pt x="3696" y="9503"/>
                    <a:pt x="3842" y="9503"/>
                  </a:cubicBezTo>
                  <a:cubicBezTo>
                    <a:pt x="3868" y="9503"/>
                    <a:pt x="3894" y="9499"/>
                    <a:pt x="3922" y="9489"/>
                  </a:cubicBezTo>
                  <a:cubicBezTo>
                    <a:pt x="3952" y="9489"/>
                    <a:pt x="4013" y="9489"/>
                    <a:pt x="4013" y="9459"/>
                  </a:cubicBezTo>
                  <a:cubicBezTo>
                    <a:pt x="4165" y="9398"/>
                    <a:pt x="4226" y="9246"/>
                    <a:pt x="4226" y="9094"/>
                  </a:cubicBezTo>
                  <a:lnTo>
                    <a:pt x="4074" y="7727"/>
                  </a:lnTo>
                  <a:lnTo>
                    <a:pt x="4651" y="6997"/>
                  </a:lnTo>
                  <a:lnTo>
                    <a:pt x="4955" y="8061"/>
                  </a:lnTo>
                  <a:cubicBezTo>
                    <a:pt x="4986" y="8213"/>
                    <a:pt x="5107" y="8274"/>
                    <a:pt x="5259" y="8334"/>
                  </a:cubicBezTo>
                  <a:cubicBezTo>
                    <a:pt x="5280" y="8339"/>
                    <a:pt x="5300" y="8340"/>
                    <a:pt x="5319" y="8340"/>
                  </a:cubicBezTo>
                  <a:cubicBezTo>
                    <a:pt x="5443" y="8340"/>
                    <a:pt x="5541" y="8261"/>
                    <a:pt x="5594" y="8182"/>
                  </a:cubicBezTo>
                  <a:lnTo>
                    <a:pt x="6171" y="7210"/>
                  </a:lnTo>
                  <a:lnTo>
                    <a:pt x="6506" y="8061"/>
                  </a:lnTo>
                  <a:lnTo>
                    <a:pt x="5989" y="9307"/>
                  </a:lnTo>
                  <a:cubicBezTo>
                    <a:pt x="5898" y="9489"/>
                    <a:pt x="5989" y="9702"/>
                    <a:pt x="6171" y="9763"/>
                  </a:cubicBezTo>
                  <a:cubicBezTo>
                    <a:pt x="6220" y="9787"/>
                    <a:pt x="6269" y="9799"/>
                    <a:pt x="6316" y="9799"/>
                  </a:cubicBezTo>
                  <a:cubicBezTo>
                    <a:pt x="6445" y="9799"/>
                    <a:pt x="6560" y="9714"/>
                    <a:pt x="6627" y="9581"/>
                  </a:cubicBezTo>
                  <a:lnTo>
                    <a:pt x="6901" y="8973"/>
                  </a:lnTo>
                  <a:lnTo>
                    <a:pt x="7387" y="10158"/>
                  </a:lnTo>
                  <a:cubicBezTo>
                    <a:pt x="7433" y="10295"/>
                    <a:pt x="7564" y="10363"/>
                    <a:pt x="7703" y="10363"/>
                  </a:cubicBezTo>
                  <a:cubicBezTo>
                    <a:pt x="7750" y="10363"/>
                    <a:pt x="7797" y="10356"/>
                    <a:pt x="7843" y="10341"/>
                  </a:cubicBezTo>
                  <a:cubicBezTo>
                    <a:pt x="8025" y="10249"/>
                    <a:pt x="8117" y="10067"/>
                    <a:pt x="8025" y="9885"/>
                  </a:cubicBezTo>
                  <a:lnTo>
                    <a:pt x="7539" y="8699"/>
                  </a:lnTo>
                  <a:lnTo>
                    <a:pt x="8147" y="8973"/>
                  </a:lnTo>
                  <a:cubicBezTo>
                    <a:pt x="8177" y="8988"/>
                    <a:pt x="8223" y="8996"/>
                    <a:pt x="8272" y="8996"/>
                  </a:cubicBezTo>
                  <a:cubicBezTo>
                    <a:pt x="8322" y="8996"/>
                    <a:pt x="8375" y="8988"/>
                    <a:pt x="8420" y="8973"/>
                  </a:cubicBezTo>
                  <a:cubicBezTo>
                    <a:pt x="8481" y="8942"/>
                    <a:pt x="8572" y="8851"/>
                    <a:pt x="8603" y="8790"/>
                  </a:cubicBezTo>
                  <a:cubicBezTo>
                    <a:pt x="8664" y="8578"/>
                    <a:pt x="8603" y="8395"/>
                    <a:pt x="8420" y="8334"/>
                  </a:cubicBezTo>
                  <a:lnTo>
                    <a:pt x="7144" y="7787"/>
                  </a:lnTo>
                  <a:lnTo>
                    <a:pt x="6810" y="6967"/>
                  </a:lnTo>
                  <a:lnTo>
                    <a:pt x="7873" y="7271"/>
                  </a:lnTo>
                  <a:cubicBezTo>
                    <a:pt x="7904" y="7281"/>
                    <a:pt x="7931" y="7284"/>
                    <a:pt x="7957" y="7284"/>
                  </a:cubicBezTo>
                  <a:cubicBezTo>
                    <a:pt x="8008" y="7284"/>
                    <a:pt x="8056" y="7271"/>
                    <a:pt x="8117" y="7271"/>
                  </a:cubicBezTo>
                  <a:cubicBezTo>
                    <a:pt x="8177" y="7210"/>
                    <a:pt x="8208" y="7179"/>
                    <a:pt x="8269" y="7149"/>
                  </a:cubicBezTo>
                  <a:cubicBezTo>
                    <a:pt x="8329" y="7027"/>
                    <a:pt x="8329" y="6845"/>
                    <a:pt x="8269" y="6724"/>
                  </a:cubicBezTo>
                  <a:lnTo>
                    <a:pt x="7539" y="5781"/>
                  </a:lnTo>
                  <a:lnTo>
                    <a:pt x="7539" y="5781"/>
                  </a:lnTo>
                  <a:lnTo>
                    <a:pt x="8664" y="5933"/>
                  </a:lnTo>
                  <a:lnTo>
                    <a:pt x="9515" y="7027"/>
                  </a:lnTo>
                  <a:cubicBezTo>
                    <a:pt x="9604" y="7116"/>
                    <a:pt x="9709" y="7173"/>
                    <a:pt x="9819" y="7173"/>
                  </a:cubicBezTo>
                  <a:cubicBezTo>
                    <a:pt x="9859" y="7173"/>
                    <a:pt x="9900" y="7165"/>
                    <a:pt x="9940" y="7149"/>
                  </a:cubicBezTo>
                  <a:cubicBezTo>
                    <a:pt x="9971" y="7149"/>
                    <a:pt x="9971" y="7119"/>
                    <a:pt x="10001" y="7119"/>
                  </a:cubicBezTo>
                  <a:cubicBezTo>
                    <a:pt x="10153" y="6997"/>
                    <a:pt x="10183" y="6754"/>
                    <a:pt x="10092" y="6602"/>
                  </a:cubicBezTo>
                  <a:lnTo>
                    <a:pt x="9697" y="6085"/>
                  </a:lnTo>
                  <a:lnTo>
                    <a:pt x="10943" y="6268"/>
                  </a:lnTo>
                  <a:cubicBezTo>
                    <a:pt x="11035" y="6268"/>
                    <a:pt x="11065" y="6268"/>
                    <a:pt x="11156" y="6237"/>
                  </a:cubicBezTo>
                  <a:cubicBezTo>
                    <a:pt x="11247" y="6207"/>
                    <a:pt x="11338" y="6085"/>
                    <a:pt x="11369" y="5964"/>
                  </a:cubicBezTo>
                  <a:cubicBezTo>
                    <a:pt x="11430" y="5812"/>
                    <a:pt x="11278" y="5629"/>
                    <a:pt x="11065" y="5599"/>
                  </a:cubicBezTo>
                  <a:lnTo>
                    <a:pt x="9819" y="5386"/>
                  </a:lnTo>
                  <a:lnTo>
                    <a:pt x="10335" y="5021"/>
                  </a:lnTo>
                  <a:cubicBezTo>
                    <a:pt x="10487" y="4900"/>
                    <a:pt x="10548" y="4687"/>
                    <a:pt x="10427" y="4535"/>
                  </a:cubicBezTo>
                  <a:cubicBezTo>
                    <a:pt x="10350" y="4439"/>
                    <a:pt x="10236" y="4379"/>
                    <a:pt x="10125" y="4379"/>
                  </a:cubicBezTo>
                  <a:cubicBezTo>
                    <a:pt x="10060" y="4379"/>
                    <a:pt x="9996" y="4399"/>
                    <a:pt x="9940" y="4444"/>
                  </a:cubicBezTo>
                  <a:lnTo>
                    <a:pt x="8816" y="5295"/>
                  </a:lnTo>
                  <a:lnTo>
                    <a:pt x="7691" y="5143"/>
                  </a:lnTo>
                  <a:lnTo>
                    <a:pt x="8633" y="4413"/>
                  </a:lnTo>
                  <a:cubicBezTo>
                    <a:pt x="8755" y="4322"/>
                    <a:pt x="8816" y="4140"/>
                    <a:pt x="8755" y="4018"/>
                  </a:cubicBezTo>
                  <a:cubicBezTo>
                    <a:pt x="8724" y="3866"/>
                    <a:pt x="8572" y="3806"/>
                    <a:pt x="8420" y="3806"/>
                  </a:cubicBezTo>
                  <a:lnTo>
                    <a:pt x="7326" y="3806"/>
                  </a:lnTo>
                  <a:lnTo>
                    <a:pt x="7873" y="3076"/>
                  </a:lnTo>
                  <a:lnTo>
                    <a:pt x="9241" y="2924"/>
                  </a:lnTo>
                  <a:cubicBezTo>
                    <a:pt x="9302" y="2924"/>
                    <a:pt x="9332" y="2924"/>
                    <a:pt x="9332" y="2894"/>
                  </a:cubicBezTo>
                  <a:cubicBezTo>
                    <a:pt x="9484" y="2802"/>
                    <a:pt x="9545" y="2650"/>
                    <a:pt x="9545" y="2499"/>
                  </a:cubicBezTo>
                  <a:cubicBezTo>
                    <a:pt x="9517" y="2332"/>
                    <a:pt x="9388" y="2191"/>
                    <a:pt x="9227" y="2191"/>
                  </a:cubicBezTo>
                  <a:cubicBezTo>
                    <a:pt x="9212" y="2191"/>
                    <a:pt x="9196" y="2192"/>
                    <a:pt x="9180" y="2195"/>
                  </a:cubicBezTo>
                  <a:lnTo>
                    <a:pt x="8542" y="2286"/>
                  </a:lnTo>
                  <a:lnTo>
                    <a:pt x="8542" y="2286"/>
                  </a:lnTo>
                  <a:lnTo>
                    <a:pt x="9332" y="1252"/>
                  </a:lnTo>
                  <a:cubicBezTo>
                    <a:pt x="9454" y="1100"/>
                    <a:pt x="9393" y="857"/>
                    <a:pt x="9241" y="766"/>
                  </a:cubicBezTo>
                  <a:cubicBezTo>
                    <a:pt x="9178" y="715"/>
                    <a:pt x="9104" y="691"/>
                    <a:pt x="9030" y="691"/>
                  </a:cubicBezTo>
                  <a:cubicBezTo>
                    <a:pt x="8927" y="691"/>
                    <a:pt x="8826" y="738"/>
                    <a:pt x="8755" y="827"/>
                  </a:cubicBezTo>
                  <a:lnTo>
                    <a:pt x="7965" y="1860"/>
                  </a:lnTo>
                  <a:lnTo>
                    <a:pt x="7873" y="1222"/>
                  </a:lnTo>
                  <a:cubicBezTo>
                    <a:pt x="7848" y="1041"/>
                    <a:pt x="7734" y="904"/>
                    <a:pt x="7589" y="904"/>
                  </a:cubicBezTo>
                  <a:cubicBezTo>
                    <a:pt x="7563" y="904"/>
                    <a:pt x="7536" y="909"/>
                    <a:pt x="7509" y="918"/>
                  </a:cubicBezTo>
                  <a:cubicBezTo>
                    <a:pt x="7326" y="948"/>
                    <a:pt x="7174" y="1100"/>
                    <a:pt x="7205" y="1283"/>
                  </a:cubicBezTo>
                  <a:lnTo>
                    <a:pt x="7357" y="2650"/>
                  </a:lnTo>
                  <a:lnTo>
                    <a:pt x="6779" y="3380"/>
                  </a:lnTo>
                  <a:lnTo>
                    <a:pt x="6475" y="2316"/>
                  </a:lnTo>
                  <a:cubicBezTo>
                    <a:pt x="6445" y="2164"/>
                    <a:pt x="6323" y="2073"/>
                    <a:pt x="6171" y="2043"/>
                  </a:cubicBezTo>
                  <a:cubicBezTo>
                    <a:pt x="6145" y="2037"/>
                    <a:pt x="6120" y="2035"/>
                    <a:pt x="6096" y="2035"/>
                  </a:cubicBezTo>
                  <a:cubicBezTo>
                    <a:pt x="5979" y="2035"/>
                    <a:pt x="5887" y="2094"/>
                    <a:pt x="5837" y="2195"/>
                  </a:cubicBezTo>
                  <a:lnTo>
                    <a:pt x="5259" y="3137"/>
                  </a:lnTo>
                  <a:lnTo>
                    <a:pt x="4925" y="2316"/>
                  </a:lnTo>
                  <a:lnTo>
                    <a:pt x="5442" y="1070"/>
                  </a:lnTo>
                  <a:cubicBezTo>
                    <a:pt x="5533" y="857"/>
                    <a:pt x="5442" y="675"/>
                    <a:pt x="5259" y="614"/>
                  </a:cubicBezTo>
                  <a:cubicBezTo>
                    <a:pt x="5210" y="590"/>
                    <a:pt x="5162" y="578"/>
                    <a:pt x="5114" y="578"/>
                  </a:cubicBezTo>
                  <a:cubicBezTo>
                    <a:pt x="4986" y="578"/>
                    <a:pt x="4870" y="663"/>
                    <a:pt x="4803" y="796"/>
                  </a:cubicBezTo>
                  <a:lnTo>
                    <a:pt x="4530" y="1404"/>
                  </a:lnTo>
                  <a:lnTo>
                    <a:pt x="4043" y="219"/>
                  </a:lnTo>
                  <a:cubicBezTo>
                    <a:pt x="3999" y="85"/>
                    <a:pt x="3873" y="1"/>
                    <a:pt x="37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32" name="Google Shape;1332;p21"/>
            <p:cNvSpPr/>
            <p:nvPr/>
          </p:nvSpPr>
          <p:spPr>
            <a:xfrm>
              <a:off x="7371289" y="1143686"/>
              <a:ext cx="1114721" cy="1045149"/>
            </a:xfrm>
            <a:custGeom>
              <a:avLst/>
              <a:gdLst/>
              <a:ahLst/>
              <a:cxnLst/>
              <a:rect l="l" t="t" r="r" b="b"/>
              <a:pathLst>
                <a:path w="34865" h="32689" extrusionOk="0">
                  <a:moveTo>
                    <a:pt x="18238" y="10229"/>
                  </a:moveTo>
                  <a:lnTo>
                    <a:pt x="18907" y="12630"/>
                  </a:lnTo>
                  <a:lnTo>
                    <a:pt x="17721" y="14150"/>
                  </a:lnTo>
                  <a:lnTo>
                    <a:pt x="16992" y="12357"/>
                  </a:lnTo>
                  <a:lnTo>
                    <a:pt x="18238" y="10229"/>
                  </a:lnTo>
                  <a:close/>
                  <a:moveTo>
                    <a:pt x="13101" y="12691"/>
                  </a:moveTo>
                  <a:lnTo>
                    <a:pt x="14925" y="13177"/>
                  </a:lnTo>
                  <a:lnTo>
                    <a:pt x="15654" y="14971"/>
                  </a:lnTo>
                  <a:lnTo>
                    <a:pt x="14742" y="14849"/>
                  </a:lnTo>
                  <a:lnTo>
                    <a:pt x="13101" y="12691"/>
                  </a:lnTo>
                  <a:close/>
                  <a:moveTo>
                    <a:pt x="22554" y="14028"/>
                  </a:moveTo>
                  <a:lnTo>
                    <a:pt x="20366" y="15670"/>
                  </a:lnTo>
                  <a:lnTo>
                    <a:pt x="19454" y="15548"/>
                  </a:lnTo>
                  <a:lnTo>
                    <a:pt x="20639" y="14028"/>
                  </a:lnTo>
                  <a:close/>
                  <a:moveTo>
                    <a:pt x="14438" y="17038"/>
                  </a:moveTo>
                  <a:lnTo>
                    <a:pt x="15350" y="17129"/>
                  </a:lnTo>
                  <a:lnTo>
                    <a:pt x="14195" y="18649"/>
                  </a:lnTo>
                  <a:lnTo>
                    <a:pt x="12280" y="18649"/>
                  </a:lnTo>
                  <a:lnTo>
                    <a:pt x="14438" y="17038"/>
                  </a:lnTo>
                  <a:close/>
                  <a:moveTo>
                    <a:pt x="19150" y="17706"/>
                  </a:moveTo>
                  <a:lnTo>
                    <a:pt x="20062" y="17828"/>
                  </a:lnTo>
                  <a:lnTo>
                    <a:pt x="21703" y="19986"/>
                  </a:lnTo>
                  <a:lnTo>
                    <a:pt x="19879" y="19500"/>
                  </a:lnTo>
                  <a:lnTo>
                    <a:pt x="19150" y="17706"/>
                  </a:lnTo>
                  <a:close/>
                  <a:moveTo>
                    <a:pt x="17083" y="18557"/>
                  </a:moveTo>
                  <a:lnTo>
                    <a:pt x="17782" y="20320"/>
                  </a:lnTo>
                  <a:lnTo>
                    <a:pt x="16536" y="22448"/>
                  </a:lnTo>
                  <a:lnTo>
                    <a:pt x="15897" y="20077"/>
                  </a:lnTo>
                  <a:lnTo>
                    <a:pt x="17083" y="18557"/>
                  </a:lnTo>
                  <a:close/>
                  <a:moveTo>
                    <a:pt x="11291" y="1"/>
                  </a:moveTo>
                  <a:cubicBezTo>
                    <a:pt x="11153" y="1"/>
                    <a:pt x="11014" y="26"/>
                    <a:pt x="10882" y="77"/>
                  </a:cubicBezTo>
                  <a:cubicBezTo>
                    <a:pt x="10305" y="320"/>
                    <a:pt x="10031" y="958"/>
                    <a:pt x="10274" y="1536"/>
                  </a:cubicBezTo>
                  <a:lnTo>
                    <a:pt x="11733" y="5183"/>
                  </a:lnTo>
                  <a:lnTo>
                    <a:pt x="9879" y="4363"/>
                  </a:lnTo>
                  <a:cubicBezTo>
                    <a:pt x="9745" y="4313"/>
                    <a:pt x="9608" y="4290"/>
                    <a:pt x="9473" y="4290"/>
                  </a:cubicBezTo>
                  <a:cubicBezTo>
                    <a:pt x="9028" y="4290"/>
                    <a:pt x="8614" y="4543"/>
                    <a:pt x="8450" y="4940"/>
                  </a:cubicBezTo>
                  <a:cubicBezTo>
                    <a:pt x="8207" y="5518"/>
                    <a:pt x="8481" y="6156"/>
                    <a:pt x="8998" y="6399"/>
                  </a:cubicBezTo>
                  <a:lnTo>
                    <a:pt x="12888" y="8010"/>
                  </a:lnTo>
                  <a:lnTo>
                    <a:pt x="13952" y="10655"/>
                  </a:lnTo>
                  <a:lnTo>
                    <a:pt x="10639" y="9773"/>
                  </a:lnTo>
                  <a:cubicBezTo>
                    <a:pt x="10545" y="9748"/>
                    <a:pt x="10449" y="9736"/>
                    <a:pt x="10355" y="9736"/>
                  </a:cubicBezTo>
                  <a:cubicBezTo>
                    <a:pt x="9993" y="9736"/>
                    <a:pt x="9647" y="9915"/>
                    <a:pt x="9454" y="10229"/>
                  </a:cubicBezTo>
                  <a:cubicBezTo>
                    <a:pt x="9210" y="10594"/>
                    <a:pt x="9210" y="11141"/>
                    <a:pt x="9514" y="11506"/>
                  </a:cubicBezTo>
                  <a:lnTo>
                    <a:pt x="11733" y="14484"/>
                  </a:lnTo>
                  <a:lnTo>
                    <a:pt x="8298" y="13998"/>
                  </a:lnTo>
                  <a:lnTo>
                    <a:pt x="5745" y="10655"/>
                  </a:lnTo>
                  <a:cubicBezTo>
                    <a:pt x="5512" y="10350"/>
                    <a:pt x="5184" y="10204"/>
                    <a:pt x="4860" y="10204"/>
                  </a:cubicBezTo>
                  <a:cubicBezTo>
                    <a:pt x="4635" y="10204"/>
                    <a:pt x="4412" y="10274"/>
                    <a:pt x="4225" y="10411"/>
                  </a:cubicBezTo>
                  <a:cubicBezTo>
                    <a:pt x="3739" y="10807"/>
                    <a:pt x="3648" y="11475"/>
                    <a:pt x="3982" y="11931"/>
                  </a:cubicBezTo>
                  <a:lnTo>
                    <a:pt x="5198" y="13542"/>
                  </a:lnTo>
                  <a:lnTo>
                    <a:pt x="1338" y="12995"/>
                  </a:lnTo>
                  <a:cubicBezTo>
                    <a:pt x="1297" y="12991"/>
                    <a:pt x="1256" y="12989"/>
                    <a:pt x="1215" y="12989"/>
                  </a:cubicBezTo>
                  <a:cubicBezTo>
                    <a:pt x="658" y="12989"/>
                    <a:pt x="177" y="13371"/>
                    <a:pt x="92" y="13937"/>
                  </a:cubicBezTo>
                  <a:cubicBezTo>
                    <a:pt x="0" y="14545"/>
                    <a:pt x="426" y="15092"/>
                    <a:pt x="1034" y="15214"/>
                  </a:cubicBezTo>
                  <a:lnTo>
                    <a:pt x="4894" y="15731"/>
                  </a:lnTo>
                  <a:lnTo>
                    <a:pt x="3314" y="16946"/>
                  </a:lnTo>
                  <a:cubicBezTo>
                    <a:pt x="2827" y="17342"/>
                    <a:pt x="2736" y="18010"/>
                    <a:pt x="3070" y="18466"/>
                  </a:cubicBezTo>
                  <a:cubicBezTo>
                    <a:pt x="3276" y="18754"/>
                    <a:pt x="3594" y="18903"/>
                    <a:pt x="3918" y="18903"/>
                  </a:cubicBezTo>
                  <a:cubicBezTo>
                    <a:pt x="4073" y="18903"/>
                    <a:pt x="4230" y="18869"/>
                    <a:pt x="4377" y="18801"/>
                  </a:cubicBezTo>
                  <a:cubicBezTo>
                    <a:pt x="4438" y="18770"/>
                    <a:pt x="4560" y="18740"/>
                    <a:pt x="4651" y="18649"/>
                  </a:cubicBezTo>
                  <a:lnTo>
                    <a:pt x="7995" y="16126"/>
                  </a:lnTo>
                  <a:lnTo>
                    <a:pt x="11429" y="16612"/>
                  </a:lnTo>
                  <a:lnTo>
                    <a:pt x="8481" y="18861"/>
                  </a:lnTo>
                  <a:cubicBezTo>
                    <a:pt x="8086" y="19105"/>
                    <a:pt x="7934" y="19621"/>
                    <a:pt x="8086" y="20077"/>
                  </a:cubicBezTo>
                  <a:cubicBezTo>
                    <a:pt x="8238" y="20533"/>
                    <a:pt x="8663" y="20837"/>
                    <a:pt x="9119" y="20837"/>
                  </a:cubicBezTo>
                  <a:lnTo>
                    <a:pt x="12554" y="20867"/>
                  </a:lnTo>
                  <a:lnTo>
                    <a:pt x="10791" y="23117"/>
                  </a:lnTo>
                  <a:lnTo>
                    <a:pt x="6627" y="23633"/>
                  </a:lnTo>
                  <a:cubicBezTo>
                    <a:pt x="6019" y="23725"/>
                    <a:pt x="5593" y="24241"/>
                    <a:pt x="5654" y="24849"/>
                  </a:cubicBezTo>
                  <a:cubicBezTo>
                    <a:pt x="5737" y="25402"/>
                    <a:pt x="6172" y="25804"/>
                    <a:pt x="6707" y="25804"/>
                  </a:cubicBezTo>
                  <a:cubicBezTo>
                    <a:pt x="6760" y="25804"/>
                    <a:pt x="6815" y="25800"/>
                    <a:pt x="6870" y="25792"/>
                  </a:cubicBezTo>
                  <a:lnTo>
                    <a:pt x="8846" y="25579"/>
                  </a:lnTo>
                  <a:lnTo>
                    <a:pt x="6414" y="28679"/>
                  </a:lnTo>
                  <a:cubicBezTo>
                    <a:pt x="6049" y="29196"/>
                    <a:pt x="6140" y="29865"/>
                    <a:pt x="6627" y="30199"/>
                  </a:cubicBezTo>
                  <a:cubicBezTo>
                    <a:pt x="6812" y="30365"/>
                    <a:pt x="7031" y="30442"/>
                    <a:pt x="7263" y="30442"/>
                  </a:cubicBezTo>
                  <a:cubicBezTo>
                    <a:pt x="7412" y="30442"/>
                    <a:pt x="7566" y="30410"/>
                    <a:pt x="7721" y="30351"/>
                  </a:cubicBezTo>
                  <a:cubicBezTo>
                    <a:pt x="7903" y="30290"/>
                    <a:pt x="8055" y="30169"/>
                    <a:pt x="8177" y="30017"/>
                  </a:cubicBezTo>
                  <a:lnTo>
                    <a:pt x="10609" y="26916"/>
                  </a:lnTo>
                  <a:lnTo>
                    <a:pt x="10821" y="28892"/>
                  </a:lnTo>
                  <a:cubicBezTo>
                    <a:pt x="10906" y="29459"/>
                    <a:pt x="11387" y="29840"/>
                    <a:pt x="11945" y="29840"/>
                  </a:cubicBezTo>
                  <a:cubicBezTo>
                    <a:pt x="11985" y="29840"/>
                    <a:pt x="12026" y="29838"/>
                    <a:pt x="12068" y="29834"/>
                  </a:cubicBezTo>
                  <a:cubicBezTo>
                    <a:pt x="12159" y="29834"/>
                    <a:pt x="12250" y="29804"/>
                    <a:pt x="12311" y="29743"/>
                  </a:cubicBezTo>
                  <a:cubicBezTo>
                    <a:pt x="12767" y="29561"/>
                    <a:pt x="13040" y="29105"/>
                    <a:pt x="13010" y="28618"/>
                  </a:cubicBezTo>
                  <a:lnTo>
                    <a:pt x="12463" y="24424"/>
                  </a:lnTo>
                  <a:lnTo>
                    <a:pt x="14226" y="22205"/>
                  </a:lnTo>
                  <a:lnTo>
                    <a:pt x="15107" y="25488"/>
                  </a:lnTo>
                  <a:cubicBezTo>
                    <a:pt x="15198" y="25913"/>
                    <a:pt x="15563" y="26217"/>
                    <a:pt x="16019" y="26308"/>
                  </a:cubicBezTo>
                  <a:cubicBezTo>
                    <a:pt x="16064" y="26315"/>
                    <a:pt x="16109" y="26319"/>
                    <a:pt x="16155" y="26319"/>
                  </a:cubicBezTo>
                  <a:cubicBezTo>
                    <a:pt x="16515" y="26319"/>
                    <a:pt x="16898" y="26112"/>
                    <a:pt x="17113" y="25761"/>
                  </a:cubicBezTo>
                  <a:lnTo>
                    <a:pt x="18846" y="22843"/>
                  </a:lnTo>
                  <a:lnTo>
                    <a:pt x="19910" y="25457"/>
                  </a:lnTo>
                  <a:lnTo>
                    <a:pt x="18299" y="29348"/>
                  </a:lnTo>
                  <a:cubicBezTo>
                    <a:pt x="18056" y="29895"/>
                    <a:pt x="18329" y="30564"/>
                    <a:pt x="18846" y="30776"/>
                  </a:cubicBezTo>
                  <a:cubicBezTo>
                    <a:pt x="18990" y="30837"/>
                    <a:pt x="19138" y="30866"/>
                    <a:pt x="19283" y="30866"/>
                  </a:cubicBezTo>
                  <a:cubicBezTo>
                    <a:pt x="19718" y="30866"/>
                    <a:pt x="20122" y="30609"/>
                    <a:pt x="20305" y="30199"/>
                  </a:cubicBezTo>
                  <a:lnTo>
                    <a:pt x="21095" y="28345"/>
                  </a:lnTo>
                  <a:lnTo>
                    <a:pt x="22584" y="31992"/>
                  </a:lnTo>
                  <a:cubicBezTo>
                    <a:pt x="22744" y="32427"/>
                    <a:pt x="23145" y="32689"/>
                    <a:pt x="23580" y="32689"/>
                  </a:cubicBezTo>
                  <a:cubicBezTo>
                    <a:pt x="23723" y="32689"/>
                    <a:pt x="23870" y="32660"/>
                    <a:pt x="24013" y="32600"/>
                  </a:cubicBezTo>
                  <a:cubicBezTo>
                    <a:pt x="24591" y="32387"/>
                    <a:pt x="24864" y="31719"/>
                    <a:pt x="24621" y="31141"/>
                  </a:cubicBezTo>
                  <a:lnTo>
                    <a:pt x="23162" y="27524"/>
                  </a:lnTo>
                  <a:lnTo>
                    <a:pt x="23162" y="27524"/>
                  </a:lnTo>
                  <a:lnTo>
                    <a:pt x="25016" y="28314"/>
                  </a:lnTo>
                  <a:cubicBezTo>
                    <a:pt x="25153" y="28375"/>
                    <a:pt x="25290" y="28406"/>
                    <a:pt x="25426" y="28406"/>
                  </a:cubicBezTo>
                  <a:cubicBezTo>
                    <a:pt x="25563" y="28406"/>
                    <a:pt x="25700" y="28375"/>
                    <a:pt x="25837" y="28314"/>
                  </a:cubicBezTo>
                  <a:cubicBezTo>
                    <a:pt x="26110" y="28193"/>
                    <a:pt x="26323" y="28010"/>
                    <a:pt x="26445" y="27706"/>
                  </a:cubicBezTo>
                  <a:cubicBezTo>
                    <a:pt x="26688" y="27129"/>
                    <a:pt x="26414" y="26491"/>
                    <a:pt x="25898" y="26247"/>
                  </a:cubicBezTo>
                  <a:lnTo>
                    <a:pt x="22007" y="24606"/>
                  </a:lnTo>
                  <a:lnTo>
                    <a:pt x="20943" y="21992"/>
                  </a:lnTo>
                  <a:lnTo>
                    <a:pt x="20943" y="21992"/>
                  </a:lnTo>
                  <a:lnTo>
                    <a:pt x="24256" y="22874"/>
                  </a:lnTo>
                  <a:cubicBezTo>
                    <a:pt x="24338" y="22897"/>
                    <a:pt x="24428" y="22907"/>
                    <a:pt x="24518" y="22907"/>
                  </a:cubicBezTo>
                  <a:cubicBezTo>
                    <a:pt x="24665" y="22907"/>
                    <a:pt x="24812" y="22881"/>
                    <a:pt x="24925" y="22843"/>
                  </a:cubicBezTo>
                  <a:cubicBezTo>
                    <a:pt x="25138" y="22752"/>
                    <a:pt x="25320" y="22600"/>
                    <a:pt x="25442" y="22418"/>
                  </a:cubicBezTo>
                  <a:cubicBezTo>
                    <a:pt x="25685" y="22022"/>
                    <a:pt x="25685" y="21506"/>
                    <a:pt x="25381" y="21111"/>
                  </a:cubicBezTo>
                  <a:lnTo>
                    <a:pt x="23162" y="18162"/>
                  </a:lnTo>
                  <a:lnTo>
                    <a:pt x="26597" y="18649"/>
                  </a:lnTo>
                  <a:lnTo>
                    <a:pt x="29150" y="21992"/>
                  </a:lnTo>
                  <a:cubicBezTo>
                    <a:pt x="29363" y="22290"/>
                    <a:pt x="29695" y="22439"/>
                    <a:pt x="30031" y="22439"/>
                  </a:cubicBezTo>
                  <a:cubicBezTo>
                    <a:pt x="30175" y="22439"/>
                    <a:pt x="30320" y="22412"/>
                    <a:pt x="30457" y="22357"/>
                  </a:cubicBezTo>
                  <a:cubicBezTo>
                    <a:pt x="30518" y="22296"/>
                    <a:pt x="30609" y="22266"/>
                    <a:pt x="30700" y="22205"/>
                  </a:cubicBezTo>
                  <a:cubicBezTo>
                    <a:pt x="31217" y="21810"/>
                    <a:pt x="31278" y="21111"/>
                    <a:pt x="30943" y="20685"/>
                  </a:cubicBezTo>
                  <a:lnTo>
                    <a:pt x="29727" y="19074"/>
                  </a:lnTo>
                  <a:lnTo>
                    <a:pt x="33588" y="19621"/>
                  </a:lnTo>
                  <a:cubicBezTo>
                    <a:pt x="33641" y="19629"/>
                    <a:pt x="33692" y="19633"/>
                    <a:pt x="33742" y="19633"/>
                  </a:cubicBezTo>
                  <a:cubicBezTo>
                    <a:pt x="33892" y="19633"/>
                    <a:pt x="34028" y="19598"/>
                    <a:pt x="34165" y="19530"/>
                  </a:cubicBezTo>
                  <a:cubicBezTo>
                    <a:pt x="34500" y="19378"/>
                    <a:pt x="34773" y="19074"/>
                    <a:pt x="34864" y="18649"/>
                  </a:cubicBezTo>
                  <a:cubicBezTo>
                    <a:pt x="34864" y="18162"/>
                    <a:pt x="34439" y="17585"/>
                    <a:pt x="33831" y="17524"/>
                  </a:cubicBezTo>
                  <a:lnTo>
                    <a:pt x="29940" y="16977"/>
                  </a:lnTo>
                  <a:lnTo>
                    <a:pt x="31551" y="15761"/>
                  </a:lnTo>
                  <a:cubicBezTo>
                    <a:pt x="32038" y="15396"/>
                    <a:pt x="32129" y="14697"/>
                    <a:pt x="31764" y="14241"/>
                  </a:cubicBezTo>
                  <a:cubicBezTo>
                    <a:pt x="31549" y="13955"/>
                    <a:pt x="31219" y="13806"/>
                    <a:pt x="30890" y="13806"/>
                  </a:cubicBezTo>
                  <a:cubicBezTo>
                    <a:pt x="30660" y="13806"/>
                    <a:pt x="30432" y="13878"/>
                    <a:pt x="30244" y="14028"/>
                  </a:cubicBezTo>
                  <a:lnTo>
                    <a:pt x="26901" y="16582"/>
                  </a:lnTo>
                  <a:lnTo>
                    <a:pt x="23466" y="16065"/>
                  </a:lnTo>
                  <a:lnTo>
                    <a:pt x="26414" y="13846"/>
                  </a:lnTo>
                  <a:cubicBezTo>
                    <a:pt x="26809" y="13573"/>
                    <a:pt x="26961" y="13086"/>
                    <a:pt x="26809" y="12630"/>
                  </a:cubicBezTo>
                  <a:cubicBezTo>
                    <a:pt x="26658" y="12144"/>
                    <a:pt x="26232" y="11870"/>
                    <a:pt x="25776" y="11870"/>
                  </a:cubicBezTo>
                  <a:lnTo>
                    <a:pt x="22341" y="11810"/>
                  </a:lnTo>
                  <a:lnTo>
                    <a:pt x="24104" y="9591"/>
                  </a:lnTo>
                  <a:lnTo>
                    <a:pt x="28268" y="9044"/>
                  </a:lnTo>
                  <a:cubicBezTo>
                    <a:pt x="28390" y="9044"/>
                    <a:pt x="28481" y="9013"/>
                    <a:pt x="28542" y="8952"/>
                  </a:cubicBezTo>
                  <a:cubicBezTo>
                    <a:pt x="28998" y="8770"/>
                    <a:pt x="29272" y="8314"/>
                    <a:pt x="29241" y="7828"/>
                  </a:cubicBezTo>
                  <a:cubicBezTo>
                    <a:pt x="29158" y="7275"/>
                    <a:pt x="28699" y="6873"/>
                    <a:pt x="28159" y="6873"/>
                  </a:cubicBezTo>
                  <a:cubicBezTo>
                    <a:pt x="28105" y="6873"/>
                    <a:pt x="28050" y="6877"/>
                    <a:pt x="27995" y="6885"/>
                  </a:cubicBezTo>
                  <a:lnTo>
                    <a:pt x="26019" y="7098"/>
                  </a:lnTo>
                  <a:lnTo>
                    <a:pt x="26019" y="7098"/>
                  </a:lnTo>
                  <a:lnTo>
                    <a:pt x="28451" y="3998"/>
                  </a:lnTo>
                  <a:cubicBezTo>
                    <a:pt x="28846" y="3481"/>
                    <a:pt x="28755" y="2812"/>
                    <a:pt x="28268" y="2478"/>
                  </a:cubicBezTo>
                  <a:cubicBezTo>
                    <a:pt x="28063" y="2311"/>
                    <a:pt x="27819" y="2231"/>
                    <a:pt x="27581" y="2231"/>
                  </a:cubicBezTo>
                  <a:cubicBezTo>
                    <a:pt x="27256" y="2231"/>
                    <a:pt x="26942" y="2380"/>
                    <a:pt x="26749" y="2661"/>
                  </a:cubicBezTo>
                  <a:lnTo>
                    <a:pt x="24317" y="5761"/>
                  </a:lnTo>
                  <a:lnTo>
                    <a:pt x="24043" y="3785"/>
                  </a:lnTo>
                  <a:cubicBezTo>
                    <a:pt x="23987" y="3219"/>
                    <a:pt x="23508" y="2837"/>
                    <a:pt x="22950" y="2837"/>
                  </a:cubicBezTo>
                  <a:cubicBezTo>
                    <a:pt x="22910" y="2837"/>
                    <a:pt x="22869" y="2839"/>
                    <a:pt x="22828" y="2843"/>
                  </a:cubicBezTo>
                  <a:cubicBezTo>
                    <a:pt x="22220" y="2934"/>
                    <a:pt x="21825" y="3451"/>
                    <a:pt x="21885" y="4059"/>
                  </a:cubicBezTo>
                  <a:lnTo>
                    <a:pt x="22433" y="8253"/>
                  </a:lnTo>
                  <a:lnTo>
                    <a:pt x="20670" y="10472"/>
                  </a:lnTo>
                  <a:lnTo>
                    <a:pt x="19788" y="7189"/>
                  </a:lnTo>
                  <a:cubicBezTo>
                    <a:pt x="19697" y="6764"/>
                    <a:pt x="19332" y="6430"/>
                    <a:pt x="18876" y="6369"/>
                  </a:cubicBezTo>
                  <a:cubicBezTo>
                    <a:pt x="18835" y="6362"/>
                    <a:pt x="18794" y="6359"/>
                    <a:pt x="18752" y="6359"/>
                  </a:cubicBezTo>
                  <a:cubicBezTo>
                    <a:pt x="18389" y="6359"/>
                    <a:pt x="18000" y="6589"/>
                    <a:pt x="17782" y="6916"/>
                  </a:cubicBezTo>
                  <a:lnTo>
                    <a:pt x="16049" y="9834"/>
                  </a:lnTo>
                  <a:lnTo>
                    <a:pt x="14986" y="7220"/>
                  </a:lnTo>
                  <a:lnTo>
                    <a:pt x="16597" y="3329"/>
                  </a:lnTo>
                  <a:cubicBezTo>
                    <a:pt x="16840" y="2782"/>
                    <a:pt x="16566" y="2113"/>
                    <a:pt x="16049" y="1901"/>
                  </a:cubicBezTo>
                  <a:cubicBezTo>
                    <a:pt x="15905" y="1840"/>
                    <a:pt x="15757" y="1811"/>
                    <a:pt x="15612" y="1811"/>
                  </a:cubicBezTo>
                  <a:cubicBezTo>
                    <a:pt x="15177" y="1811"/>
                    <a:pt x="14773" y="2068"/>
                    <a:pt x="14590" y="2478"/>
                  </a:cubicBezTo>
                  <a:lnTo>
                    <a:pt x="13800" y="4332"/>
                  </a:lnTo>
                  <a:lnTo>
                    <a:pt x="12311" y="685"/>
                  </a:lnTo>
                  <a:cubicBezTo>
                    <a:pt x="12149" y="247"/>
                    <a:pt x="11725" y="1"/>
                    <a:pt x="112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33" name="Google Shape;1333;p21"/>
            <p:cNvSpPr/>
            <p:nvPr/>
          </p:nvSpPr>
          <p:spPr>
            <a:xfrm>
              <a:off x="295424" y="2916625"/>
              <a:ext cx="369314" cy="337150"/>
            </a:xfrm>
            <a:custGeom>
              <a:avLst/>
              <a:gdLst/>
              <a:ahLst/>
              <a:cxnLst/>
              <a:rect l="l" t="t" r="r" b="b"/>
              <a:pathLst>
                <a:path w="11551" h="10545" extrusionOk="0">
                  <a:moveTo>
                    <a:pt x="6079" y="3319"/>
                  </a:moveTo>
                  <a:lnTo>
                    <a:pt x="6323" y="4139"/>
                  </a:lnTo>
                  <a:lnTo>
                    <a:pt x="5928" y="4626"/>
                  </a:lnTo>
                  <a:lnTo>
                    <a:pt x="5715" y="4018"/>
                  </a:lnTo>
                  <a:lnTo>
                    <a:pt x="6079" y="3319"/>
                  </a:lnTo>
                  <a:close/>
                  <a:moveTo>
                    <a:pt x="4408" y="4139"/>
                  </a:moveTo>
                  <a:lnTo>
                    <a:pt x="5016" y="4291"/>
                  </a:lnTo>
                  <a:lnTo>
                    <a:pt x="5259" y="4899"/>
                  </a:lnTo>
                  <a:lnTo>
                    <a:pt x="4955" y="4839"/>
                  </a:lnTo>
                  <a:lnTo>
                    <a:pt x="4408" y="4139"/>
                  </a:lnTo>
                  <a:close/>
                  <a:moveTo>
                    <a:pt x="7478" y="4535"/>
                  </a:moveTo>
                  <a:lnTo>
                    <a:pt x="6779" y="5082"/>
                  </a:lnTo>
                  <a:lnTo>
                    <a:pt x="6475" y="5051"/>
                  </a:lnTo>
                  <a:lnTo>
                    <a:pt x="6839" y="4535"/>
                  </a:lnTo>
                  <a:close/>
                  <a:moveTo>
                    <a:pt x="4864" y="5568"/>
                  </a:moveTo>
                  <a:lnTo>
                    <a:pt x="5168" y="5598"/>
                  </a:lnTo>
                  <a:lnTo>
                    <a:pt x="4803" y="6115"/>
                  </a:lnTo>
                  <a:lnTo>
                    <a:pt x="4134" y="6115"/>
                  </a:lnTo>
                  <a:lnTo>
                    <a:pt x="4864" y="5568"/>
                  </a:lnTo>
                  <a:close/>
                  <a:moveTo>
                    <a:pt x="6383" y="5750"/>
                  </a:moveTo>
                  <a:lnTo>
                    <a:pt x="6687" y="5811"/>
                  </a:lnTo>
                  <a:lnTo>
                    <a:pt x="7235" y="6510"/>
                  </a:lnTo>
                  <a:lnTo>
                    <a:pt x="6627" y="6358"/>
                  </a:lnTo>
                  <a:lnTo>
                    <a:pt x="6383" y="5750"/>
                  </a:lnTo>
                  <a:close/>
                  <a:moveTo>
                    <a:pt x="5654" y="6024"/>
                  </a:moveTo>
                  <a:lnTo>
                    <a:pt x="5897" y="6632"/>
                  </a:lnTo>
                  <a:lnTo>
                    <a:pt x="5502" y="7331"/>
                  </a:lnTo>
                  <a:lnTo>
                    <a:pt x="5289" y="6510"/>
                  </a:lnTo>
                  <a:lnTo>
                    <a:pt x="5654" y="6024"/>
                  </a:lnTo>
                  <a:close/>
                  <a:moveTo>
                    <a:pt x="3797" y="0"/>
                  </a:moveTo>
                  <a:cubicBezTo>
                    <a:pt x="3748" y="0"/>
                    <a:pt x="3697" y="12"/>
                    <a:pt x="3648" y="36"/>
                  </a:cubicBezTo>
                  <a:cubicBezTo>
                    <a:pt x="3465" y="97"/>
                    <a:pt x="3374" y="279"/>
                    <a:pt x="3465" y="462"/>
                  </a:cubicBezTo>
                  <a:lnTo>
                    <a:pt x="3952" y="1647"/>
                  </a:lnTo>
                  <a:lnTo>
                    <a:pt x="3344" y="1404"/>
                  </a:lnTo>
                  <a:cubicBezTo>
                    <a:pt x="3295" y="1379"/>
                    <a:pt x="3244" y="1368"/>
                    <a:pt x="3194" y="1368"/>
                  </a:cubicBezTo>
                  <a:cubicBezTo>
                    <a:pt x="3058" y="1368"/>
                    <a:pt x="2932" y="1453"/>
                    <a:pt x="2888" y="1586"/>
                  </a:cubicBezTo>
                  <a:cubicBezTo>
                    <a:pt x="2797" y="1769"/>
                    <a:pt x="2888" y="1951"/>
                    <a:pt x="3070" y="2042"/>
                  </a:cubicBezTo>
                  <a:lnTo>
                    <a:pt x="4317" y="2559"/>
                  </a:lnTo>
                  <a:lnTo>
                    <a:pt x="4681" y="3440"/>
                  </a:lnTo>
                  <a:lnTo>
                    <a:pt x="3557" y="3136"/>
                  </a:lnTo>
                  <a:cubicBezTo>
                    <a:pt x="3522" y="3130"/>
                    <a:pt x="3488" y="3126"/>
                    <a:pt x="3455" y="3126"/>
                  </a:cubicBezTo>
                  <a:cubicBezTo>
                    <a:pt x="3341" y="3126"/>
                    <a:pt x="3239" y="3171"/>
                    <a:pt x="3192" y="3288"/>
                  </a:cubicBezTo>
                  <a:cubicBezTo>
                    <a:pt x="3101" y="3410"/>
                    <a:pt x="3101" y="3592"/>
                    <a:pt x="3192" y="3714"/>
                  </a:cubicBezTo>
                  <a:lnTo>
                    <a:pt x="3921" y="4687"/>
                  </a:lnTo>
                  <a:lnTo>
                    <a:pt x="2766" y="4535"/>
                  </a:lnTo>
                  <a:lnTo>
                    <a:pt x="1946" y="3440"/>
                  </a:lnTo>
                  <a:cubicBezTo>
                    <a:pt x="1870" y="3345"/>
                    <a:pt x="1746" y="3298"/>
                    <a:pt x="1627" y="3298"/>
                  </a:cubicBezTo>
                  <a:cubicBezTo>
                    <a:pt x="1556" y="3298"/>
                    <a:pt x="1486" y="3315"/>
                    <a:pt x="1429" y="3349"/>
                  </a:cubicBezTo>
                  <a:cubicBezTo>
                    <a:pt x="1277" y="3471"/>
                    <a:pt x="1247" y="3714"/>
                    <a:pt x="1368" y="3866"/>
                  </a:cubicBezTo>
                  <a:lnTo>
                    <a:pt x="1733" y="4383"/>
                  </a:lnTo>
                  <a:lnTo>
                    <a:pt x="1733" y="4383"/>
                  </a:lnTo>
                  <a:lnTo>
                    <a:pt x="456" y="4200"/>
                  </a:lnTo>
                  <a:cubicBezTo>
                    <a:pt x="441" y="4198"/>
                    <a:pt x="425" y="4196"/>
                    <a:pt x="408" y="4196"/>
                  </a:cubicBezTo>
                  <a:cubicBezTo>
                    <a:pt x="238" y="4196"/>
                    <a:pt x="59" y="4338"/>
                    <a:pt x="31" y="4504"/>
                  </a:cubicBezTo>
                  <a:cubicBezTo>
                    <a:pt x="0" y="4687"/>
                    <a:pt x="152" y="4899"/>
                    <a:pt x="335" y="4930"/>
                  </a:cubicBezTo>
                  <a:lnTo>
                    <a:pt x="1642" y="5112"/>
                  </a:lnTo>
                  <a:lnTo>
                    <a:pt x="1095" y="5507"/>
                  </a:lnTo>
                  <a:cubicBezTo>
                    <a:pt x="943" y="5598"/>
                    <a:pt x="912" y="5842"/>
                    <a:pt x="1034" y="5994"/>
                  </a:cubicBezTo>
                  <a:cubicBezTo>
                    <a:pt x="1096" y="6097"/>
                    <a:pt x="1187" y="6144"/>
                    <a:pt x="1287" y="6144"/>
                  </a:cubicBezTo>
                  <a:cubicBezTo>
                    <a:pt x="1333" y="6144"/>
                    <a:pt x="1381" y="6134"/>
                    <a:pt x="1429" y="6115"/>
                  </a:cubicBezTo>
                  <a:cubicBezTo>
                    <a:pt x="1490" y="6115"/>
                    <a:pt x="1490" y="6054"/>
                    <a:pt x="1520" y="6054"/>
                  </a:cubicBezTo>
                  <a:lnTo>
                    <a:pt x="2614" y="5234"/>
                  </a:lnTo>
                  <a:lnTo>
                    <a:pt x="3769" y="5386"/>
                  </a:lnTo>
                  <a:lnTo>
                    <a:pt x="2766" y="6115"/>
                  </a:lnTo>
                  <a:cubicBezTo>
                    <a:pt x="2645" y="6176"/>
                    <a:pt x="2584" y="6358"/>
                    <a:pt x="2645" y="6480"/>
                  </a:cubicBezTo>
                  <a:cubicBezTo>
                    <a:pt x="2706" y="6632"/>
                    <a:pt x="2858" y="6723"/>
                    <a:pt x="3010" y="6753"/>
                  </a:cubicBezTo>
                  <a:lnTo>
                    <a:pt x="4134" y="6753"/>
                  </a:lnTo>
                  <a:lnTo>
                    <a:pt x="3557" y="7483"/>
                  </a:lnTo>
                  <a:lnTo>
                    <a:pt x="2189" y="7635"/>
                  </a:lnTo>
                  <a:cubicBezTo>
                    <a:pt x="2006" y="7665"/>
                    <a:pt x="1854" y="7817"/>
                    <a:pt x="1885" y="8030"/>
                  </a:cubicBezTo>
                  <a:cubicBezTo>
                    <a:pt x="1936" y="8211"/>
                    <a:pt x="2054" y="8348"/>
                    <a:pt x="2218" y="8348"/>
                  </a:cubicBezTo>
                  <a:cubicBezTo>
                    <a:pt x="2248" y="8348"/>
                    <a:pt x="2278" y="8343"/>
                    <a:pt x="2310" y="8334"/>
                  </a:cubicBezTo>
                  <a:lnTo>
                    <a:pt x="2949" y="8273"/>
                  </a:lnTo>
                  <a:lnTo>
                    <a:pt x="2158" y="9307"/>
                  </a:lnTo>
                  <a:cubicBezTo>
                    <a:pt x="2037" y="9459"/>
                    <a:pt x="2098" y="9671"/>
                    <a:pt x="2250" y="9793"/>
                  </a:cubicBezTo>
                  <a:cubicBezTo>
                    <a:pt x="2307" y="9831"/>
                    <a:pt x="2377" y="9870"/>
                    <a:pt x="2451" y="9870"/>
                  </a:cubicBezTo>
                  <a:cubicBezTo>
                    <a:pt x="2495" y="9870"/>
                    <a:pt x="2539" y="9857"/>
                    <a:pt x="2584" y="9823"/>
                  </a:cubicBezTo>
                  <a:cubicBezTo>
                    <a:pt x="2614" y="9793"/>
                    <a:pt x="2706" y="9763"/>
                    <a:pt x="2736" y="9702"/>
                  </a:cubicBezTo>
                  <a:lnTo>
                    <a:pt x="3526" y="8699"/>
                  </a:lnTo>
                  <a:lnTo>
                    <a:pt x="3617" y="9337"/>
                  </a:lnTo>
                  <a:cubicBezTo>
                    <a:pt x="3645" y="9504"/>
                    <a:pt x="3774" y="9645"/>
                    <a:pt x="3982" y="9645"/>
                  </a:cubicBezTo>
                  <a:cubicBezTo>
                    <a:pt x="4002" y="9645"/>
                    <a:pt x="4022" y="9644"/>
                    <a:pt x="4043" y="9641"/>
                  </a:cubicBezTo>
                  <a:cubicBezTo>
                    <a:pt x="4073" y="9641"/>
                    <a:pt x="4104" y="9641"/>
                    <a:pt x="4104" y="9611"/>
                  </a:cubicBezTo>
                  <a:cubicBezTo>
                    <a:pt x="4256" y="9519"/>
                    <a:pt x="4347" y="9367"/>
                    <a:pt x="4347" y="9215"/>
                  </a:cubicBezTo>
                  <a:lnTo>
                    <a:pt x="4195" y="7848"/>
                  </a:lnTo>
                  <a:lnTo>
                    <a:pt x="4742" y="7118"/>
                  </a:lnTo>
                  <a:lnTo>
                    <a:pt x="5046" y="8243"/>
                  </a:lnTo>
                  <a:cubicBezTo>
                    <a:pt x="5107" y="8395"/>
                    <a:pt x="5198" y="8456"/>
                    <a:pt x="5350" y="8486"/>
                  </a:cubicBezTo>
                  <a:cubicBezTo>
                    <a:pt x="5382" y="8499"/>
                    <a:pt x="5414" y="8505"/>
                    <a:pt x="5443" y="8505"/>
                  </a:cubicBezTo>
                  <a:cubicBezTo>
                    <a:pt x="5553" y="8505"/>
                    <a:pt x="5643" y="8423"/>
                    <a:pt x="5715" y="8304"/>
                  </a:cubicBezTo>
                  <a:lnTo>
                    <a:pt x="6262" y="7361"/>
                  </a:lnTo>
                  <a:lnTo>
                    <a:pt x="6627" y="8243"/>
                  </a:lnTo>
                  <a:lnTo>
                    <a:pt x="6079" y="9489"/>
                  </a:lnTo>
                  <a:cubicBezTo>
                    <a:pt x="5988" y="9671"/>
                    <a:pt x="6079" y="9854"/>
                    <a:pt x="6262" y="9945"/>
                  </a:cubicBezTo>
                  <a:cubicBezTo>
                    <a:pt x="6315" y="9960"/>
                    <a:pt x="6366" y="9968"/>
                    <a:pt x="6414" y="9968"/>
                  </a:cubicBezTo>
                  <a:cubicBezTo>
                    <a:pt x="6558" y="9968"/>
                    <a:pt x="6672" y="9899"/>
                    <a:pt x="6718" y="9763"/>
                  </a:cubicBezTo>
                  <a:lnTo>
                    <a:pt x="6991" y="9155"/>
                  </a:lnTo>
                  <a:lnTo>
                    <a:pt x="7478" y="10310"/>
                  </a:lnTo>
                  <a:cubicBezTo>
                    <a:pt x="7547" y="10471"/>
                    <a:pt x="7668" y="10545"/>
                    <a:pt x="7802" y="10545"/>
                  </a:cubicBezTo>
                  <a:cubicBezTo>
                    <a:pt x="7845" y="10545"/>
                    <a:pt x="7889" y="10537"/>
                    <a:pt x="7934" y="10522"/>
                  </a:cubicBezTo>
                  <a:cubicBezTo>
                    <a:pt x="8146" y="10431"/>
                    <a:pt x="8207" y="10249"/>
                    <a:pt x="8146" y="10067"/>
                  </a:cubicBezTo>
                  <a:lnTo>
                    <a:pt x="7630" y="8881"/>
                  </a:lnTo>
                  <a:lnTo>
                    <a:pt x="8238" y="9155"/>
                  </a:lnTo>
                  <a:cubicBezTo>
                    <a:pt x="8283" y="9170"/>
                    <a:pt x="8336" y="9177"/>
                    <a:pt x="8386" y="9177"/>
                  </a:cubicBezTo>
                  <a:cubicBezTo>
                    <a:pt x="8435" y="9177"/>
                    <a:pt x="8481" y="9170"/>
                    <a:pt x="8511" y="9155"/>
                  </a:cubicBezTo>
                  <a:cubicBezTo>
                    <a:pt x="8602" y="9094"/>
                    <a:pt x="8663" y="9033"/>
                    <a:pt x="8694" y="8942"/>
                  </a:cubicBezTo>
                  <a:cubicBezTo>
                    <a:pt x="8785" y="8760"/>
                    <a:pt x="8694" y="8577"/>
                    <a:pt x="8511" y="8486"/>
                  </a:cubicBezTo>
                  <a:lnTo>
                    <a:pt x="7265" y="7969"/>
                  </a:lnTo>
                  <a:lnTo>
                    <a:pt x="6931" y="7088"/>
                  </a:lnTo>
                  <a:lnTo>
                    <a:pt x="6931" y="7088"/>
                  </a:lnTo>
                  <a:lnTo>
                    <a:pt x="8025" y="7392"/>
                  </a:lnTo>
                  <a:cubicBezTo>
                    <a:pt x="8045" y="7402"/>
                    <a:pt x="8069" y="7405"/>
                    <a:pt x="8093" y="7405"/>
                  </a:cubicBezTo>
                  <a:cubicBezTo>
                    <a:pt x="8143" y="7405"/>
                    <a:pt x="8197" y="7392"/>
                    <a:pt x="8238" y="7392"/>
                  </a:cubicBezTo>
                  <a:cubicBezTo>
                    <a:pt x="8329" y="7361"/>
                    <a:pt x="8359" y="7331"/>
                    <a:pt x="8390" y="7270"/>
                  </a:cubicBezTo>
                  <a:cubicBezTo>
                    <a:pt x="8481" y="7179"/>
                    <a:pt x="8481" y="6966"/>
                    <a:pt x="8390" y="6875"/>
                  </a:cubicBezTo>
                  <a:lnTo>
                    <a:pt x="7690" y="5872"/>
                  </a:lnTo>
                  <a:lnTo>
                    <a:pt x="8815" y="6024"/>
                  </a:lnTo>
                  <a:lnTo>
                    <a:pt x="9666" y="7118"/>
                  </a:lnTo>
                  <a:cubicBezTo>
                    <a:pt x="9728" y="7221"/>
                    <a:pt x="9818" y="7283"/>
                    <a:pt x="9917" y="7283"/>
                  </a:cubicBezTo>
                  <a:cubicBezTo>
                    <a:pt x="9964" y="7283"/>
                    <a:pt x="10013" y="7269"/>
                    <a:pt x="10061" y="7240"/>
                  </a:cubicBezTo>
                  <a:cubicBezTo>
                    <a:pt x="10122" y="7240"/>
                    <a:pt x="10122" y="7209"/>
                    <a:pt x="10153" y="7209"/>
                  </a:cubicBezTo>
                  <a:cubicBezTo>
                    <a:pt x="10304" y="7088"/>
                    <a:pt x="10335" y="6875"/>
                    <a:pt x="10213" y="6723"/>
                  </a:cubicBezTo>
                  <a:lnTo>
                    <a:pt x="9849" y="6176"/>
                  </a:lnTo>
                  <a:lnTo>
                    <a:pt x="11095" y="6419"/>
                  </a:lnTo>
                  <a:cubicBezTo>
                    <a:pt x="11186" y="6419"/>
                    <a:pt x="11216" y="6419"/>
                    <a:pt x="11277" y="6358"/>
                  </a:cubicBezTo>
                  <a:cubicBezTo>
                    <a:pt x="11399" y="6328"/>
                    <a:pt x="11490" y="6206"/>
                    <a:pt x="11520" y="6115"/>
                  </a:cubicBezTo>
                  <a:cubicBezTo>
                    <a:pt x="11551" y="5902"/>
                    <a:pt x="11399" y="5720"/>
                    <a:pt x="11216" y="5720"/>
                  </a:cubicBezTo>
                  <a:lnTo>
                    <a:pt x="9909" y="5538"/>
                  </a:lnTo>
                  <a:lnTo>
                    <a:pt x="10456" y="5142"/>
                  </a:lnTo>
                  <a:cubicBezTo>
                    <a:pt x="10608" y="5021"/>
                    <a:pt x="10639" y="4808"/>
                    <a:pt x="10517" y="4656"/>
                  </a:cubicBezTo>
                  <a:cubicBezTo>
                    <a:pt x="10464" y="4568"/>
                    <a:pt x="10359" y="4520"/>
                    <a:pt x="10251" y="4520"/>
                  </a:cubicBezTo>
                  <a:cubicBezTo>
                    <a:pt x="10174" y="4520"/>
                    <a:pt x="10094" y="4545"/>
                    <a:pt x="10031" y="4595"/>
                  </a:cubicBezTo>
                  <a:lnTo>
                    <a:pt x="8937" y="5416"/>
                  </a:lnTo>
                  <a:lnTo>
                    <a:pt x="7782" y="5264"/>
                  </a:lnTo>
                  <a:lnTo>
                    <a:pt x="8785" y="4535"/>
                  </a:lnTo>
                  <a:cubicBezTo>
                    <a:pt x="8906" y="4474"/>
                    <a:pt x="8967" y="4261"/>
                    <a:pt x="8906" y="4109"/>
                  </a:cubicBezTo>
                  <a:cubicBezTo>
                    <a:pt x="8845" y="3957"/>
                    <a:pt x="8694" y="3896"/>
                    <a:pt x="8542" y="3866"/>
                  </a:cubicBezTo>
                  <a:lnTo>
                    <a:pt x="7417" y="3866"/>
                  </a:lnTo>
                  <a:lnTo>
                    <a:pt x="7994" y="3136"/>
                  </a:lnTo>
                  <a:lnTo>
                    <a:pt x="9362" y="2984"/>
                  </a:lnTo>
                  <a:cubicBezTo>
                    <a:pt x="9393" y="2984"/>
                    <a:pt x="9423" y="2984"/>
                    <a:pt x="9423" y="2954"/>
                  </a:cubicBezTo>
                  <a:cubicBezTo>
                    <a:pt x="9575" y="2863"/>
                    <a:pt x="9666" y="2711"/>
                    <a:pt x="9666" y="2559"/>
                  </a:cubicBezTo>
                  <a:cubicBezTo>
                    <a:pt x="9611" y="2392"/>
                    <a:pt x="9479" y="2251"/>
                    <a:pt x="9294" y="2251"/>
                  </a:cubicBezTo>
                  <a:cubicBezTo>
                    <a:pt x="9277" y="2251"/>
                    <a:pt x="9259" y="2252"/>
                    <a:pt x="9241" y="2255"/>
                  </a:cubicBezTo>
                  <a:lnTo>
                    <a:pt x="8602" y="2346"/>
                  </a:lnTo>
                  <a:lnTo>
                    <a:pt x="8602" y="2346"/>
                  </a:lnTo>
                  <a:lnTo>
                    <a:pt x="9393" y="1313"/>
                  </a:lnTo>
                  <a:cubicBezTo>
                    <a:pt x="9514" y="1161"/>
                    <a:pt x="9453" y="917"/>
                    <a:pt x="9301" y="826"/>
                  </a:cubicBezTo>
                  <a:cubicBezTo>
                    <a:pt x="9238" y="776"/>
                    <a:pt x="9164" y="751"/>
                    <a:pt x="9090" y="751"/>
                  </a:cubicBezTo>
                  <a:cubicBezTo>
                    <a:pt x="8988" y="751"/>
                    <a:pt x="8886" y="799"/>
                    <a:pt x="8815" y="887"/>
                  </a:cubicBezTo>
                  <a:lnTo>
                    <a:pt x="8055" y="1860"/>
                  </a:lnTo>
                  <a:lnTo>
                    <a:pt x="7994" y="1191"/>
                  </a:lnTo>
                  <a:cubicBezTo>
                    <a:pt x="7939" y="1024"/>
                    <a:pt x="7807" y="883"/>
                    <a:pt x="7623" y="883"/>
                  </a:cubicBezTo>
                  <a:cubicBezTo>
                    <a:pt x="7605" y="883"/>
                    <a:pt x="7587" y="884"/>
                    <a:pt x="7569" y="887"/>
                  </a:cubicBezTo>
                  <a:cubicBezTo>
                    <a:pt x="7387" y="948"/>
                    <a:pt x="7235" y="1100"/>
                    <a:pt x="7265" y="1313"/>
                  </a:cubicBezTo>
                  <a:lnTo>
                    <a:pt x="7417" y="2680"/>
                  </a:lnTo>
                  <a:lnTo>
                    <a:pt x="6839" y="3410"/>
                  </a:lnTo>
                  <a:lnTo>
                    <a:pt x="6535" y="2316"/>
                  </a:lnTo>
                  <a:cubicBezTo>
                    <a:pt x="6505" y="2164"/>
                    <a:pt x="6383" y="2073"/>
                    <a:pt x="6231" y="2042"/>
                  </a:cubicBezTo>
                  <a:cubicBezTo>
                    <a:pt x="6206" y="2037"/>
                    <a:pt x="6182" y="2035"/>
                    <a:pt x="6158" y="2035"/>
                  </a:cubicBezTo>
                  <a:cubicBezTo>
                    <a:pt x="6041" y="2035"/>
                    <a:pt x="5948" y="2098"/>
                    <a:pt x="5897" y="2225"/>
                  </a:cubicBezTo>
                  <a:lnTo>
                    <a:pt x="5320" y="3167"/>
                  </a:lnTo>
                  <a:lnTo>
                    <a:pt x="4985" y="2316"/>
                  </a:lnTo>
                  <a:lnTo>
                    <a:pt x="5502" y="1039"/>
                  </a:lnTo>
                  <a:cubicBezTo>
                    <a:pt x="5593" y="857"/>
                    <a:pt x="5502" y="674"/>
                    <a:pt x="5320" y="583"/>
                  </a:cubicBezTo>
                  <a:cubicBezTo>
                    <a:pt x="5275" y="568"/>
                    <a:pt x="5231" y="561"/>
                    <a:pt x="5188" y="561"/>
                  </a:cubicBezTo>
                  <a:cubicBezTo>
                    <a:pt x="5054" y="561"/>
                    <a:pt x="4933" y="635"/>
                    <a:pt x="4864" y="796"/>
                  </a:cubicBezTo>
                  <a:lnTo>
                    <a:pt x="4590" y="1404"/>
                  </a:lnTo>
                  <a:lnTo>
                    <a:pt x="4104" y="218"/>
                  </a:lnTo>
                  <a:cubicBezTo>
                    <a:pt x="4059" y="85"/>
                    <a:pt x="3933" y="0"/>
                    <a:pt x="37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34" name="Google Shape;1334;p21"/>
            <p:cNvSpPr/>
            <p:nvPr/>
          </p:nvSpPr>
          <p:spPr>
            <a:xfrm>
              <a:off x="781342" y="551619"/>
              <a:ext cx="787195" cy="736199"/>
            </a:xfrm>
            <a:custGeom>
              <a:avLst/>
              <a:gdLst/>
              <a:ahLst/>
              <a:cxnLst/>
              <a:rect l="l" t="t" r="r" b="b"/>
              <a:pathLst>
                <a:path w="24621" h="23026" extrusionOk="0">
                  <a:moveTo>
                    <a:pt x="12918" y="7166"/>
                  </a:moveTo>
                  <a:lnTo>
                    <a:pt x="13374" y="8868"/>
                  </a:lnTo>
                  <a:lnTo>
                    <a:pt x="12554" y="9932"/>
                  </a:lnTo>
                  <a:lnTo>
                    <a:pt x="12007" y="8686"/>
                  </a:lnTo>
                  <a:lnTo>
                    <a:pt x="12918" y="7166"/>
                  </a:lnTo>
                  <a:close/>
                  <a:moveTo>
                    <a:pt x="9271" y="8899"/>
                  </a:moveTo>
                  <a:lnTo>
                    <a:pt x="10578" y="9263"/>
                  </a:lnTo>
                  <a:lnTo>
                    <a:pt x="11095" y="10510"/>
                  </a:lnTo>
                  <a:lnTo>
                    <a:pt x="10456" y="10418"/>
                  </a:lnTo>
                  <a:lnTo>
                    <a:pt x="9271" y="8899"/>
                  </a:lnTo>
                  <a:close/>
                  <a:moveTo>
                    <a:pt x="15928" y="9811"/>
                  </a:moveTo>
                  <a:lnTo>
                    <a:pt x="14408" y="10966"/>
                  </a:lnTo>
                  <a:lnTo>
                    <a:pt x="13769" y="10874"/>
                  </a:lnTo>
                  <a:lnTo>
                    <a:pt x="14590" y="9811"/>
                  </a:lnTo>
                  <a:close/>
                  <a:moveTo>
                    <a:pt x="10213" y="11999"/>
                  </a:moveTo>
                  <a:lnTo>
                    <a:pt x="10882" y="12060"/>
                  </a:lnTo>
                  <a:lnTo>
                    <a:pt x="10031" y="13124"/>
                  </a:lnTo>
                  <a:lnTo>
                    <a:pt x="8693" y="13124"/>
                  </a:lnTo>
                  <a:lnTo>
                    <a:pt x="10213" y="11999"/>
                  </a:lnTo>
                  <a:close/>
                  <a:moveTo>
                    <a:pt x="13496" y="12455"/>
                  </a:moveTo>
                  <a:lnTo>
                    <a:pt x="14134" y="12516"/>
                  </a:lnTo>
                  <a:lnTo>
                    <a:pt x="15320" y="14036"/>
                  </a:lnTo>
                  <a:lnTo>
                    <a:pt x="14013" y="13701"/>
                  </a:lnTo>
                  <a:lnTo>
                    <a:pt x="13496" y="12455"/>
                  </a:lnTo>
                  <a:close/>
                  <a:moveTo>
                    <a:pt x="12098" y="13002"/>
                  </a:moveTo>
                  <a:lnTo>
                    <a:pt x="12614" y="14279"/>
                  </a:lnTo>
                  <a:lnTo>
                    <a:pt x="11703" y="15798"/>
                  </a:lnTo>
                  <a:lnTo>
                    <a:pt x="11247" y="14066"/>
                  </a:lnTo>
                  <a:lnTo>
                    <a:pt x="12098" y="13002"/>
                  </a:lnTo>
                  <a:close/>
                  <a:moveTo>
                    <a:pt x="7916" y="0"/>
                  </a:moveTo>
                  <a:cubicBezTo>
                    <a:pt x="7821" y="0"/>
                    <a:pt x="7723" y="17"/>
                    <a:pt x="7630" y="54"/>
                  </a:cubicBezTo>
                  <a:cubicBezTo>
                    <a:pt x="7265" y="206"/>
                    <a:pt x="7082" y="661"/>
                    <a:pt x="7234" y="1057"/>
                  </a:cubicBezTo>
                  <a:lnTo>
                    <a:pt x="8237" y="3640"/>
                  </a:lnTo>
                  <a:lnTo>
                    <a:pt x="6961" y="3063"/>
                  </a:lnTo>
                  <a:cubicBezTo>
                    <a:pt x="6861" y="3024"/>
                    <a:pt x="6757" y="3005"/>
                    <a:pt x="6654" y="3005"/>
                  </a:cubicBezTo>
                  <a:cubicBezTo>
                    <a:pt x="6352" y="3005"/>
                    <a:pt x="6064" y="3170"/>
                    <a:pt x="5927" y="3488"/>
                  </a:cubicBezTo>
                  <a:cubicBezTo>
                    <a:pt x="5775" y="3853"/>
                    <a:pt x="5927" y="4309"/>
                    <a:pt x="6353" y="4491"/>
                  </a:cubicBezTo>
                  <a:lnTo>
                    <a:pt x="9089" y="5646"/>
                  </a:lnTo>
                  <a:lnTo>
                    <a:pt x="9848" y="7501"/>
                  </a:lnTo>
                  <a:lnTo>
                    <a:pt x="7538" y="6862"/>
                  </a:lnTo>
                  <a:cubicBezTo>
                    <a:pt x="7471" y="6842"/>
                    <a:pt x="7401" y="6832"/>
                    <a:pt x="7330" y="6832"/>
                  </a:cubicBezTo>
                  <a:cubicBezTo>
                    <a:pt x="7082" y="6832"/>
                    <a:pt x="6829" y="6953"/>
                    <a:pt x="6687" y="7166"/>
                  </a:cubicBezTo>
                  <a:cubicBezTo>
                    <a:pt x="6505" y="7440"/>
                    <a:pt x="6505" y="7804"/>
                    <a:pt x="6718" y="8078"/>
                  </a:cubicBezTo>
                  <a:lnTo>
                    <a:pt x="8268" y="10175"/>
                  </a:lnTo>
                  <a:lnTo>
                    <a:pt x="5836" y="9811"/>
                  </a:lnTo>
                  <a:lnTo>
                    <a:pt x="4073" y="7440"/>
                  </a:lnTo>
                  <a:cubicBezTo>
                    <a:pt x="3914" y="7227"/>
                    <a:pt x="3682" y="7118"/>
                    <a:pt x="3456" y="7118"/>
                  </a:cubicBezTo>
                  <a:cubicBezTo>
                    <a:pt x="3295" y="7118"/>
                    <a:pt x="3136" y="7174"/>
                    <a:pt x="3009" y="7288"/>
                  </a:cubicBezTo>
                  <a:cubicBezTo>
                    <a:pt x="2675" y="7531"/>
                    <a:pt x="2584" y="8048"/>
                    <a:pt x="2857" y="8352"/>
                  </a:cubicBezTo>
                  <a:lnTo>
                    <a:pt x="3678" y="9476"/>
                  </a:lnTo>
                  <a:lnTo>
                    <a:pt x="942" y="9111"/>
                  </a:lnTo>
                  <a:cubicBezTo>
                    <a:pt x="895" y="9100"/>
                    <a:pt x="847" y="9095"/>
                    <a:pt x="800" y="9095"/>
                  </a:cubicBezTo>
                  <a:cubicBezTo>
                    <a:pt x="457" y="9095"/>
                    <a:pt x="145" y="9375"/>
                    <a:pt x="91" y="9750"/>
                  </a:cubicBezTo>
                  <a:cubicBezTo>
                    <a:pt x="0" y="10175"/>
                    <a:pt x="304" y="10540"/>
                    <a:pt x="730" y="10631"/>
                  </a:cubicBezTo>
                  <a:lnTo>
                    <a:pt x="3465" y="10996"/>
                  </a:lnTo>
                  <a:lnTo>
                    <a:pt x="2310" y="11847"/>
                  </a:lnTo>
                  <a:cubicBezTo>
                    <a:pt x="1976" y="12090"/>
                    <a:pt x="1915" y="12607"/>
                    <a:pt x="2158" y="12911"/>
                  </a:cubicBezTo>
                  <a:cubicBezTo>
                    <a:pt x="2324" y="13119"/>
                    <a:pt x="2547" y="13213"/>
                    <a:pt x="2769" y="13213"/>
                  </a:cubicBezTo>
                  <a:cubicBezTo>
                    <a:pt x="2872" y="13213"/>
                    <a:pt x="2974" y="13193"/>
                    <a:pt x="3070" y="13154"/>
                  </a:cubicBezTo>
                  <a:cubicBezTo>
                    <a:pt x="3161" y="13124"/>
                    <a:pt x="3192" y="13093"/>
                    <a:pt x="3283" y="13063"/>
                  </a:cubicBezTo>
                  <a:lnTo>
                    <a:pt x="5623" y="11270"/>
                  </a:lnTo>
                  <a:lnTo>
                    <a:pt x="8055" y="11604"/>
                  </a:lnTo>
                  <a:lnTo>
                    <a:pt x="5958" y="13154"/>
                  </a:lnTo>
                  <a:cubicBezTo>
                    <a:pt x="5715" y="13367"/>
                    <a:pt x="5593" y="13701"/>
                    <a:pt x="5715" y="14036"/>
                  </a:cubicBezTo>
                  <a:cubicBezTo>
                    <a:pt x="5806" y="14340"/>
                    <a:pt x="6079" y="14583"/>
                    <a:pt x="6414" y="14583"/>
                  </a:cubicBezTo>
                  <a:lnTo>
                    <a:pt x="8845" y="14613"/>
                  </a:lnTo>
                  <a:lnTo>
                    <a:pt x="7630" y="16163"/>
                  </a:lnTo>
                  <a:lnTo>
                    <a:pt x="4712" y="16558"/>
                  </a:lnTo>
                  <a:cubicBezTo>
                    <a:pt x="4286" y="16589"/>
                    <a:pt x="3982" y="17014"/>
                    <a:pt x="4043" y="17409"/>
                  </a:cubicBezTo>
                  <a:cubicBezTo>
                    <a:pt x="4072" y="17815"/>
                    <a:pt x="4460" y="18111"/>
                    <a:pt x="4839" y="18111"/>
                  </a:cubicBezTo>
                  <a:cubicBezTo>
                    <a:pt x="4857" y="18111"/>
                    <a:pt x="4876" y="18110"/>
                    <a:pt x="4894" y="18109"/>
                  </a:cubicBezTo>
                  <a:lnTo>
                    <a:pt x="6323" y="17896"/>
                  </a:lnTo>
                  <a:lnTo>
                    <a:pt x="6323" y="17896"/>
                  </a:lnTo>
                  <a:lnTo>
                    <a:pt x="4590" y="20084"/>
                  </a:lnTo>
                  <a:cubicBezTo>
                    <a:pt x="4347" y="20419"/>
                    <a:pt x="4408" y="20905"/>
                    <a:pt x="4742" y="21179"/>
                  </a:cubicBezTo>
                  <a:cubicBezTo>
                    <a:pt x="4896" y="21294"/>
                    <a:pt x="5075" y="21336"/>
                    <a:pt x="5239" y="21336"/>
                  </a:cubicBezTo>
                  <a:cubicBezTo>
                    <a:pt x="5334" y="21336"/>
                    <a:pt x="5424" y="21322"/>
                    <a:pt x="5502" y="21300"/>
                  </a:cubicBezTo>
                  <a:cubicBezTo>
                    <a:pt x="5623" y="21270"/>
                    <a:pt x="5745" y="21179"/>
                    <a:pt x="5806" y="21057"/>
                  </a:cubicBezTo>
                  <a:lnTo>
                    <a:pt x="7538" y="18868"/>
                  </a:lnTo>
                  <a:lnTo>
                    <a:pt x="7721" y="20267"/>
                  </a:lnTo>
                  <a:cubicBezTo>
                    <a:pt x="7750" y="20673"/>
                    <a:pt x="8138" y="20968"/>
                    <a:pt x="8543" y="20968"/>
                  </a:cubicBezTo>
                  <a:cubicBezTo>
                    <a:pt x="8563" y="20968"/>
                    <a:pt x="8583" y="20967"/>
                    <a:pt x="8602" y="20966"/>
                  </a:cubicBezTo>
                  <a:cubicBezTo>
                    <a:pt x="8663" y="20966"/>
                    <a:pt x="8754" y="20905"/>
                    <a:pt x="8785" y="20905"/>
                  </a:cubicBezTo>
                  <a:cubicBezTo>
                    <a:pt x="9089" y="20814"/>
                    <a:pt x="9301" y="20449"/>
                    <a:pt x="9271" y="20115"/>
                  </a:cubicBezTo>
                  <a:lnTo>
                    <a:pt x="8906" y="17197"/>
                  </a:lnTo>
                  <a:lnTo>
                    <a:pt x="10122" y="15647"/>
                  </a:lnTo>
                  <a:lnTo>
                    <a:pt x="10730" y="17957"/>
                  </a:lnTo>
                  <a:cubicBezTo>
                    <a:pt x="10791" y="18261"/>
                    <a:pt x="11064" y="18473"/>
                    <a:pt x="11368" y="18534"/>
                  </a:cubicBezTo>
                  <a:cubicBezTo>
                    <a:pt x="11394" y="18537"/>
                    <a:pt x="11420" y="18538"/>
                    <a:pt x="11445" y="18538"/>
                  </a:cubicBezTo>
                  <a:cubicBezTo>
                    <a:pt x="11722" y="18538"/>
                    <a:pt x="11989" y="18389"/>
                    <a:pt x="12128" y="18139"/>
                  </a:cubicBezTo>
                  <a:lnTo>
                    <a:pt x="13374" y="16042"/>
                  </a:lnTo>
                  <a:lnTo>
                    <a:pt x="14134" y="17926"/>
                  </a:lnTo>
                  <a:lnTo>
                    <a:pt x="13010" y="20662"/>
                  </a:lnTo>
                  <a:cubicBezTo>
                    <a:pt x="12858" y="21027"/>
                    <a:pt x="13010" y="21482"/>
                    <a:pt x="13405" y="21665"/>
                  </a:cubicBezTo>
                  <a:cubicBezTo>
                    <a:pt x="13506" y="21704"/>
                    <a:pt x="13611" y="21723"/>
                    <a:pt x="13715" y="21723"/>
                  </a:cubicBezTo>
                  <a:cubicBezTo>
                    <a:pt x="14016" y="21723"/>
                    <a:pt x="14303" y="21563"/>
                    <a:pt x="14438" y="21270"/>
                  </a:cubicBezTo>
                  <a:lnTo>
                    <a:pt x="14985" y="19963"/>
                  </a:lnTo>
                  <a:lnTo>
                    <a:pt x="15988" y="22546"/>
                  </a:lnTo>
                  <a:cubicBezTo>
                    <a:pt x="16104" y="22848"/>
                    <a:pt x="16397" y="23025"/>
                    <a:pt x="16704" y="23025"/>
                  </a:cubicBezTo>
                  <a:cubicBezTo>
                    <a:pt x="16800" y="23025"/>
                    <a:pt x="16898" y="23008"/>
                    <a:pt x="16991" y="22972"/>
                  </a:cubicBezTo>
                  <a:cubicBezTo>
                    <a:pt x="17356" y="22820"/>
                    <a:pt x="17569" y="22364"/>
                    <a:pt x="17417" y="21969"/>
                  </a:cubicBezTo>
                  <a:lnTo>
                    <a:pt x="16383" y="19385"/>
                  </a:lnTo>
                  <a:lnTo>
                    <a:pt x="17660" y="19932"/>
                  </a:lnTo>
                  <a:cubicBezTo>
                    <a:pt x="17766" y="19963"/>
                    <a:pt x="17873" y="19978"/>
                    <a:pt x="17975" y="19978"/>
                  </a:cubicBezTo>
                  <a:cubicBezTo>
                    <a:pt x="18078" y="19978"/>
                    <a:pt x="18177" y="19963"/>
                    <a:pt x="18268" y="19932"/>
                  </a:cubicBezTo>
                  <a:cubicBezTo>
                    <a:pt x="18481" y="19841"/>
                    <a:pt x="18633" y="19689"/>
                    <a:pt x="18694" y="19507"/>
                  </a:cubicBezTo>
                  <a:cubicBezTo>
                    <a:pt x="18846" y="19142"/>
                    <a:pt x="18694" y="18686"/>
                    <a:pt x="18268" y="18473"/>
                  </a:cubicBezTo>
                  <a:lnTo>
                    <a:pt x="15532" y="17349"/>
                  </a:lnTo>
                  <a:lnTo>
                    <a:pt x="14773" y="15495"/>
                  </a:lnTo>
                  <a:lnTo>
                    <a:pt x="17113" y="16133"/>
                  </a:lnTo>
                  <a:cubicBezTo>
                    <a:pt x="17176" y="16145"/>
                    <a:pt x="17244" y="16153"/>
                    <a:pt x="17313" y="16153"/>
                  </a:cubicBezTo>
                  <a:cubicBezTo>
                    <a:pt x="17411" y="16153"/>
                    <a:pt x="17510" y="16138"/>
                    <a:pt x="17599" y="16102"/>
                  </a:cubicBezTo>
                  <a:cubicBezTo>
                    <a:pt x="17751" y="16042"/>
                    <a:pt x="17873" y="15950"/>
                    <a:pt x="17934" y="15829"/>
                  </a:cubicBezTo>
                  <a:cubicBezTo>
                    <a:pt x="18116" y="15555"/>
                    <a:pt x="18116" y="15191"/>
                    <a:pt x="17903" y="14917"/>
                  </a:cubicBezTo>
                  <a:lnTo>
                    <a:pt x="16353" y="12820"/>
                  </a:lnTo>
                  <a:lnTo>
                    <a:pt x="18785" y="13154"/>
                  </a:lnTo>
                  <a:lnTo>
                    <a:pt x="20548" y="15525"/>
                  </a:lnTo>
                  <a:cubicBezTo>
                    <a:pt x="20724" y="15745"/>
                    <a:pt x="20963" y="15837"/>
                    <a:pt x="21197" y="15837"/>
                  </a:cubicBezTo>
                  <a:cubicBezTo>
                    <a:pt x="21287" y="15837"/>
                    <a:pt x="21375" y="15824"/>
                    <a:pt x="21460" y="15798"/>
                  </a:cubicBezTo>
                  <a:cubicBezTo>
                    <a:pt x="21551" y="15738"/>
                    <a:pt x="21581" y="15707"/>
                    <a:pt x="21672" y="15677"/>
                  </a:cubicBezTo>
                  <a:cubicBezTo>
                    <a:pt x="22007" y="15403"/>
                    <a:pt x="22067" y="14917"/>
                    <a:pt x="21824" y="14613"/>
                  </a:cubicBezTo>
                  <a:lnTo>
                    <a:pt x="20973" y="13458"/>
                  </a:lnTo>
                  <a:lnTo>
                    <a:pt x="23709" y="13853"/>
                  </a:lnTo>
                  <a:cubicBezTo>
                    <a:pt x="23753" y="13862"/>
                    <a:pt x="23795" y="13866"/>
                    <a:pt x="23835" y="13866"/>
                  </a:cubicBezTo>
                  <a:cubicBezTo>
                    <a:pt x="23932" y="13866"/>
                    <a:pt x="24018" y="13844"/>
                    <a:pt x="24104" y="13823"/>
                  </a:cubicBezTo>
                  <a:cubicBezTo>
                    <a:pt x="24347" y="13701"/>
                    <a:pt x="24499" y="13458"/>
                    <a:pt x="24590" y="13215"/>
                  </a:cubicBezTo>
                  <a:cubicBezTo>
                    <a:pt x="24621" y="12759"/>
                    <a:pt x="24317" y="12364"/>
                    <a:pt x="23891" y="12333"/>
                  </a:cubicBezTo>
                  <a:lnTo>
                    <a:pt x="21156" y="11938"/>
                  </a:lnTo>
                  <a:lnTo>
                    <a:pt x="22311" y="11118"/>
                  </a:lnTo>
                  <a:cubicBezTo>
                    <a:pt x="22645" y="10844"/>
                    <a:pt x="22736" y="10358"/>
                    <a:pt x="22463" y="10054"/>
                  </a:cubicBezTo>
                  <a:cubicBezTo>
                    <a:pt x="22299" y="9854"/>
                    <a:pt x="22059" y="9741"/>
                    <a:pt x="21828" y="9741"/>
                  </a:cubicBezTo>
                  <a:cubicBezTo>
                    <a:pt x="21673" y="9741"/>
                    <a:pt x="21521" y="9792"/>
                    <a:pt x="21399" y="9902"/>
                  </a:cubicBezTo>
                  <a:lnTo>
                    <a:pt x="19028" y="11695"/>
                  </a:lnTo>
                  <a:lnTo>
                    <a:pt x="16596" y="11330"/>
                  </a:lnTo>
                  <a:lnTo>
                    <a:pt x="18694" y="9780"/>
                  </a:lnTo>
                  <a:cubicBezTo>
                    <a:pt x="18967" y="9598"/>
                    <a:pt x="19089" y="9263"/>
                    <a:pt x="18967" y="8899"/>
                  </a:cubicBezTo>
                  <a:cubicBezTo>
                    <a:pt x="18846" y="8595"/>
                    <a:pt x="18572" y="8382"/>
                    <a:pt x="18238" y="8382"/>
                  </a:cubicBezTo>
                  <a:lnTo>
                    <a:pt x="15806" y="8352"/>
                  </a:lnTo>
                  <a:lnTo>
                    <a:pt x="17022" y="6771"/>
                  </a:lnTo>
                  <a:lnTo>
                    <a:pt x="19940" y="6406"/>
                  </a:lnTo>
                  <a:cubicBezTo>
                    <a:pt x="20031" y="6406"/>
                    <a:pt x="20092" y="6376"/>
                    <a:pt x="20153" y="6376"/>
                  </a:cubicBezTo>
                  <a:cubicBezTo>
                    <a:pt x="20457" y="6254"/>
                    <a:pt x="20669" y="5920"/>
                    <a:pt x="20639" y="5555"/>
                  </a:cubicBezTo>
                  <a:cubicBezTo>
                    <a:pt x="20610" y="5178"/>
                    <a:pt x="20221" y="4884"/>
                    <a:pt x="19816" y="4884"/>
                  </a:cubicBezTo>
                  <a:cubicBezTo>
                    <a:pt x="19797" y="4884"/>
                    <a:pt x="19777" y="4885"/>
                    <a:pt x="19757" y="4886"/>
                  </a:cubicBezTo>
                  <a:lnTo>
                    <a:pt x="18359" y="5069"/>
                  </a:lnTo>
                  <a:lnTo>
                    <a:pt x="20061" y="2880"/>
                  </a:lnTo>
                  <a:cubicBezTo>
                    <a:pt x="20335" y="2516"/>
                    <a:pt x="20244" y="2029"/>
                    <a:pt x="19909" y="1756"/>
                  </a:cubicBezTo>
                  <a:cubicBezTo>
                    <a:pt x="19773" y="1656"/>
                    <a:pt x="19606" y="1608"/>
                    <a:pt x="19440" y="1608"/>
                  </a:cubicBezTo>
                  <a:cubicBezTo>
                    <a:pt x="19199" y="1608"/>
                    <a:pt x="18959" y="1710"/>
                    <a:pt x="18815" y="1908"/>
                  </a:cubicBezTo>
                  <a:lnTo>
                    <a:pt x="17083" y="4127"/>
                  </a:lnTo>
                  <a:lnTo>
                    <a:pt x="16900" y="2728"/>
                  </a:lnTo>
                  <a:cubicBezTo>
                    <a:pt x="16871" y="2322"/>
                    <a:pt x="16483" y="2027"/>
                    <a:pt x="16078" y="2027"/>
                  </a:cubicBezTo>
                  <a:cubicBezTo>
                    <a:pt x="16058" y="2027"/>
                    <a:pt x="16038" y="2028"/>
                    <a:pt x="16019" y="2029"/>
                  </a:cubicBezTo>
                  <a:cubicBezTo>
                    <a:pt x="15624" y="2060"/>
                    <a:pt x="15320" y="2485"/>
                    <a:pt x="15350" y="2911"/>
                  </a:cubicBezTo>
                  <a:lnTo>
                    <a:pt x="15715" y="5829"/>
                  </a:lnTo>
                  <a:lnTo>
                    <a:pt x="14499" y="7379"/>
                  </a:lnTo>
                  <a:lnTo>
                    <a:pt x="13921" y="5069"/>
                  </a:lnTo>
                  <a:cubicBezTo>
                    <a:pt x="13830" y="4765"/>
                    <a:pt x="13557" y="4552"/>
                    <a:pt x="13253" y="4491"/>
                  </a:cubicBezTo>
                  <a:cubicBezTo>
                    <a:pt x="13227" y="4489"/>
                    <a:pt x="13201" y="4488"/>
                    <a:pt x="13176" y="4488"/>
                  </a:cubicBezTo>
                  <a:cubicBezTo>
                    <a:pt x="12898" y="4488"/>
                    <a:pt x="12632" y="4636"/>
                    <a:pt x="12493" y="4886"/>
                  </a:cubicBezTo>
                  <a:lnTo>
                    <a:pt x="11247" y="6984"/>
                  </a:lnTo>
                  <a:lnTo>
                    <a:pt x="10487" y="5099"/>
                  </a:lnTo>
                  <a:lnTo>
                    <a:pt x="11642" y="2364"/>
                  </a:lnTo>
                  <a:cubicBezTo>
                    <a:pt x="11794" y="1999"/>
                    <a:pt x="11642" y="1543"/>
                    <a:pt x="11216" y="1361"/>
                  </a:cubicBezTo>
                  <a:cubicBezTo>
                    <a:pt x="11115" y="1322"/>
                    <a:pt x="11009" y="1303"/>
                    <a:pt x="10906" y="1303"/>
                  </a:cubicBezTo>
                  <a:cubicBezTo>
                    <a:pt x="10605" y="1303"/>
                    <a:pt x="10318" y="1462"/>
                    <a:pt x="10183" y="1756"/>
                  </a:cubicBezTo>
                  <a:lnTo>
                    <a:pt x="9636" y="3063"/>
                  </a:lnTo>
                  <a:lnTo>
                    <a:pt x="8633" y="479"/>
                  </a:lnTo>
                  <a:cubicBezTo>
                    <a:pt x="8517" y="178"/>
                    <a:pt x="8224" y="0"/>
                    <a:pt x="79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35" name="Google Shape;1335;p21"/>
            <p:cNvSpPr/>
            <p:nvPr/>
          </p:nvSpPr>
          <p:spPr>
            <a:xfrm>
              <a:off x="3921297" y="-2"/>
              <a:ext cx="1095282" cy="1023120"/>
            </a:xfrm>
            <a:custGeom>
              <a:avLst/>
              <a:gdLst/>
              <a:ahLst/>
              <a:cxnLst/>
              <a:rect l="l" t="t" r="r" b="b"/>
              <a:pathLst>
                <a:path w="34257" h="32000" extrusionOk="0">
                  <a:moveTo>
                    <a:pt x="17995" y="10012"/>
                  </a:moveTo>
                  <a:lnTo>
                    <a:pt x="18633" y="12383"/>
                  </a:lnTo>
                  <a:lnTo>
                    <a:pt x="17448" y="13841"/>
                  </a:lnTo>
                  <a:lnTo>
                    <a:pt x="16718" y="12109"/>
                  </a:lnTo>
                  <a:lnTo>
                    <a:pt x="17995" y="10012"/>
                  </a:lnTo>
                  <a:close/>
                  <a:moveTo>
                    <a:pt x="12919" y="12443"/>
                  </a:moveTo>
                  <a:lnTo>
                    <a:pt x="14712" y="12930"/>
                  </a:lnTo>
                  <a:lnTo>
                    <a:pt x="15442" y="14693"/>
                  </a:lnTo>
                  <a:lnTo>
                    <a:pt x="14530" y="14571"/>
                  </a:lnTo>
                  <a:lnTo>
                    <a:pt x="12919" y="12443"/>
                  </a:lnTo>
                  <a:close/>
                  <a:moveTo>
                    <a:pt x="22159" y="13750"/>
                  </a:moveTo>
                  <a:lnTo>
                    <a:pt x="20031" y="15331"/>
                  </a:lnTo>
                  <a:lnTo>
                    <a:pt x="19120" y="15209"/>
                  </a:lnTo>
                  <a:lnTo>
                    <a:pt x="20305" y="13750"/>
                  </a:lnTo>
                  <a:close/>
                  <a:moveTo>
                    <a:pt x="14256" y="16699"/>
                  </a:moveTo>
                  <a:lnTo>
                    <a:pt x="15168" y="16820"/>
                  </a:lnTo>
                  <a:lnTo>
                    <a:pt x="13983" y="18310"/>
                  </a:lnTo>
                  <a:lnTo>
                    <a:pt x="12129" y="18310"/>
                  </a:lnTo>
                  <a:lnTo>
                    <a:pt x="14256" y="16699"/>
                  </a:lnTo>
                  <a:close/>
                  <a:moveTo>
                    <a:pt x="18816" y="17337"/>
                  </a:moveTo>
                  <a:lnTo>
                    <a:pt x="19728" y="17459"/>
                  </a:lnTo>
                  <a:lnTo>
                    <a:pt x="21339" y="19586"/>
                  </a:lnTo>
                  <a:lnTo>
                    <a:pt x="19545" y="19100"/>
                  </a:lnTo>
                  <a:lnTo>
                    <a:pt x="18816" y="17337"/>
                  </a:lnTo>
                  <a:close/>
                  <a:moveTo>
                    <a:pt x="16840" y="18158"/>
                  </a:moveTo>
                  <a:lnTo>
                    <a:pt x="17569" y="19890"/>
                  </a:lnTo>
                  <a:lnTo>
                    <a:pt x="16323" y="22018"/>
                  </a:lnTo>
                  <a:lnTo>
                    <a:pt x="15655" y="19677"/>
                  </a:lnTo>
                  <a:lnTo>
                    <a:pt x="16840" y="18158"/>
                  </a:lnTo>
                  <a:close/>
                  <a:moveTo>
                    <a:pt x="11083" y="0"/>
                  </a:moveTo>
                  <a:cubicBezTo>
                    <a:pt x="10955" y="0"/>
                    <a:pt x="10826" y="23"/>
                    <a:pt x="10700" y="72"/>
                  </a:cubicBezTo>
                  <a:cubicBezTo>
                    <a:pt x="10153" y="285"/>
                    <a:pt x="9879" y="893"/>
                    <a:pt x="10062" y="1470"/>
                  </a:cubicBezTo>
                  <a:lnTo>
                    <a:pt x="11521" y="5027"/>
                  </a:lnTo>
                  <a:lnTo>
                    <a:pt x="9697" y="4267"/>
                  </a:lnTo>
                  <a:cubicBezTo>
                    <a:pt x="9577" y="4217"/>
                    <a:pt x="9449" y="4194"/>
                    <a:pt x="9320" y="4194"/>
                  </a:cubicBezTo>
                  <a:cubicBezTo>
                    <a:pt x="8894" y="4194"/>
                    <a:pt x="8462" y="4448"/>
                    <a:pt x="8299" y="4844"/>
                  </a:cubicBezTo>
                  <a:cubicBezTo>
                    <a:pt x="8056" y="5392"/>
                    <a:pt x="8329" y="6030"/>
                    <a:pt x="8876" y="6243"/>
                  </a:cubicBezTo>
                  <a:lnTo>
                    <a:pt x="12676" y="7854"/>
                  </a:lnTo>
                  <a:lnTo>
                    <a:pt x="13679" y="10407"/>
                  </a:lnTo>
                  <a:lnTo>
                    <a:pt x="10457" y="9525"/>
                  </a:lnTo>
                  <a:cubicBezTo>
                    <a:pt x="10356" y="9498"/>
                    <a:pt x="10254" y="9485"/>
                    <a:pt x="10155" y="9485"/>
                  </a:cubicBezTo>
                  <a:cubicBezTo>
                    <a:pt x="9807" y="9485"/>
                    <a:pt x="9484" y="9650"/>
                    <a:pt x="9271" y="9981"/>
                  </a:cubicBezTo>
                  <a:cubicBezTo>
                    <a:pt x="8998" y="10346"/>
                    <a:pt x="9059" y="10863"/>
                    <a:pt x="9302" y="11227"/>
                  </a:cubicBezTo>
                  <a:lnTo>
                    <a:pt x="11521" y="14115"/>
                  </a:lnTo>
                  <a:lnTo>
                    <a:pt x="11521" y="14115"/>
                  </a:lnTo>
                  <a:lnTo>
                    <a:pt x="8147" y="13659"/>
                  </a:lnTo>
                  <a:lnTo>
                    <a:pt x="5685" y="10407"/>
                  </a:lnTo>
                  <a:cubicBezTo>
                    <a:pt x="5461" y="10127"/>
                    <a:pt x="5123" y="9973"/>
                    <a:pt x="4783" y="9973"/>
                  </a:cubicBezTo>
                  <a:cubicBezTo>
                    <a:pt x="4568" y="9973"/>
                    <a:pt x="4353" y="10034"/>
                    <a:pt x="4165" y="10164"/>
                  </a:cubicBezTo>
                  <a:cubicBezTo>
                    <a:pt x="3709" y="10498"/>
                    <a:pt x="3587" y="11197"/>
                    <a:pt x="3922" y="11683"/>
                  </a:cubicBezTo>
                  <a:lnTo>
                    <a:pt x="5107" y="13234"/>
                  </a:lnTo>
                  <a:lnTo>
                    <a:pt x="1308" y="12717"/>
                  </a:lnTo>
                  <a:cubicBezTo>
                    <a:pt x="1255" y="12709"/>
                    <a:pt x="1202" y="12705"/>
                    <a:pt x="1150" y="12705"/>
                  </a:cubicBezTo>
                  <a:cubicBezTo>
                    <a:pt x="629" y="12705"/>
                    <a:pt x="147" y="13104"/>
                    <a:pt x="92" y="13629"/>
                  </a:cubicBezTo>
                  <a:cubicBezTo>
                    <a:pt x="1" y="14206"/>
                    <a:pt x="426" y="14753"/>
                    <a:pt x="1004" y="14845"/>
                  </a:cubicBezTo>
                  <a:lnTo>
                    <a:pt x="4803" y="15361"/>
                  </a:lnTo>
                  <a:lnTo>
                    <a:pt x="3223" y="16547"/>
                  </a:lnTo>
                  <a:cubicBezTo>
                    <a:pt x="2797" y="16881"/>
                    <a:pt x="2676" y="17580"/>
                    <a:pt x="3010" y="18066"/>
                  </a:cubicBezTo>
                  <a:cubicBezTo>
                    <a:pt x="3220" y="18340"/>
                    <a:pt x="3533" y="18497"/>
                    <a:pt x="3847" y="18497"/>
                  </a:cubicBezTo>
                  <a:cubicBezTo>
                    <a:pt x="3986" y="18497"/>
                    <a:pt x="4125" y="18466"/>
                    <a:pt x="4256" y="18401"/>
                  </a:cubicBezTo>
                  <a:cubicBezTo>
                    <a:pt x="4347" y="18370"/>
                    <a:pt x="4408" y="18340"/>
                    <a:pt x="4499" y="18249"/>
                  </a:cubicBezTo>
                  <a:lnTo>
                    <a:pt x="7752" y="15787"/>
                  </a:lnTo>
                  <a:lnTo>
                    <a:pt x="11156" y="16243"/>
                  </a:lnTo>
                  <a:lnTo>
                    <a:pt x="8238" y="18462"/>
                  </a:lnTo>
                  <a:cubicBezTo>
                    <a:pt x="7873" y="18705"/>
                    <a:pt x="7721" y="19222"/>
                    <a:pt x="7873" y="19617"/>
                  </a:cubicBezTo>
                  <a:cubicBezTo>
                    <a:pt x="8025" y="20042"/>
                    <a:pt x="8390" y="20346"/>
                    <a:pt x="8876" y="20346"/>
                  </a:cubicBezTo>
                  <a:lnTo>
                    <a:pt x="12220" y="20377"/>
                  </a:lnTo>
                  <a:lnTo>
                    <a:pt x="10487" y="22565"/>
                  </a:lnTo>
                  <a:lnTo>
                    <a:pt x="6445" y="23051"/>
                  </a:lnTo>
                  <a:cubicBezTo>
                    <a:pt x="5867" y="23112"/>
                    <a:pt x="5411" y="23659"/>
                    <a:pt x="5472" y="24267"/>
                  </a:cubicBezTo>
                  <a:cubicBezTo>
                    <a:pt x="5560" y="24824"/>
                    <a:pt x="6043" y="25211"/>
                    <a:pt x="6622" y="25211"/>
                  </a:cubicBezTo>
                  <a:cubicBezTo>
                    <a:pt x="6644" y="25211"/>
                    <a:pt x="6666" y="25211"/>
                    <a:pt x="6688" y="25209"/>
                  </a:cubicBezTo>
                  <a:lnTo>
                    <a:pt x="8633" y="24997"/>
                  </a:lnTo>
                  <a:lnTo>
                    <a:pt x="6293" y="28036"/>
                  </a:lnTo>
                  <a:cubicBezTo>
                    <a:pt x="5897" y="28492"/>
                    <a:pt x="6019" y="29161"/>
                    <a:pt x="6475" y="29556"/>
                  </a:cubicBezTo>
                  <a:cubicBezTo>
                    <a:pt x="6675" y="29696"/>
                    <a:pt x="6928" y="29783"/>
                    <a:pt x="7173" y="29783"/>
                  </a:cubicBezTo>
                  <a:cubicBezTo>
                    <a:pt x="7300" y="29783"/>
                    <a:pt x="7425" y="29760"/>
                    <a:pt x="7539" y="29708"/>
                  </a:cubicBezTo>
                  <a:cubicBezTo>
                    <a:pt x="7691" y="29617"/>
                    <a:pt x="7843" y="29495"/>
                    <a:pt x="7995" y="29343"/>
                  </a:cubicBezTo>
                  <a:lnTo>
                    <a:pt x="10335" y="26304"/>
                  </a:lnTo>
                  <a:lnTo>
                    <a:pt x="10578" y="28249"/>
                  </a:lnTo>
                  <a:cubicBezTo>
                    <a:pt x="10635" y="28790"/>
                    <a:pt x="11118" y="29197"/>
                    <a:pt x="11679" y="29197"/>
                  </a:cubicBezTo>
                  <a:cubicBezTo>
                    <a:pt x="11717" y="29197"/>
                    <a:pt x="11755" y="29195"/>
                    <a:pt x="11794" y="29191"/>
                  </a:cubicBezTo>
                  <a:cubicBezTo>
                    <a:pt x="11916" y="29191"/>
                    <a:pt x="11977" y="29161"/>
                    <a:pt x="12068" y="29130"/>
                  </a:cubicBezTo>
                  <a:cubicBezTo>
                    <a:pt x="12524" y="28948"/>
                    <a:pt x="12767" y="28492"/>
                    <a:pt x="12706" y="27975"/>
                  </a:cubicBezTo>
                  <a:lnTo>
                    <a:pt x="12220" y="23933"/>
                  </a:lnTo>
                  <a:lnTo>
                    <a:pt x="13922" y="21744"/>
                  </a:lnTo>
                  <a:lnTo>
                    <a:pt x="14803" y="24997"/>
                  </a:lnTo>
                  <a:cubicBezTo>
                    <a:pt x="14895" y="25392"/>
                    <a:pt x="15259" y="25696"/>
                    <a:pt x="15655" y="25787"/>
                  </a:cubicBezTo>
                  <a:cubicBezTo>
                    <a:pt x="15703" y="25794"/>
                    <a:pt x="15751" y="25797"/>
                    <a:pt x="15799" y="25797"/>
                  </a:cubicBezTo>
                  <a:cubicBezTo>
                    <a:pt x="16174" y="25797"/>
                    <a:pt x="16530" y="25590"/>
                    <a:pt x="16718" y="25240"/>
                  </a:cubicBezTo>
                  <a:lnTo>
                    <a:pt x="18451" y="22352"/>
                  </a:lnTo>
                  <a:lnTo>
                    <a:pt x="19454" y="24936"/>
                  </a:lnTo>
                  <a:lnTo>
                    <a:pt x="17873" y="28735"/>
                  </a:lnTo>
                  <a:cubicBezTo>
                    <a:pt x="17630" y="29282"/>
                    <a:pt x="17904" y="29921"/>
                    <a:pt x="18451" y="30164"/>
                  </a:cubicBezTo>
                  <a:cubicBezTo>
                    <a:pt x="18571" y="30213"/>
                    <a:pt x="18697" y="30237"/>
                    <a:pt x="18824" y="30237"/>
                  </a:cubicBezTo>
                  <a:cubicBezTo>
                    <a:pt x="19243" y="30237"/>
                    <a:pt x="19662" y="29983"/>
                    <a:pt x="19849" y="29586"/>
                  </a:cubicBezTo>
                  <a:lnTo>
                    <a:pt x="20609" y="27763"/>
                  </a:lnTo>
                  <a:lnTo>
                    <a:pt x="22038" y="31319"/>
                  </a:lnTo>
                  <a:cubicBezTo>
                    <a:pt x="22225" y="31740"/>
                    <a:pt x="22628" y="31999"/>
                    <a:pt x="23067" y="31999"/>
                  </a:cubicBezTo>
                  <a:cubicBezTo>
                    <a:pt x="23199" y="31999"/>
                    <a:pt x="23333" y="31976"/>
                    <a:pt x="23466" y="31927"/>
                  </a:cubicBezTo>
                  <a:cubicBezTo>
                    <a:pt x="23983" y="31714"/>
                    <a:pt x="24256" y="31106"/>
                    <a:pt x="24074" y="30529"/>
                  </a:cubicBezTo>
                  <a:lnTo>
                    <a:pt x="22615" y="26972"/>
                  </a:lnTo>
                  <a:lnTo>
                    <a:pt x="22615" y="26972"/>
                  </a:lnTo>
                  <a:lnTo>
                    <a:pt x="24439" y="27732"/>
                  </a:lnTo>
                  <a:cubicBezTo>
                    <a:pt x="24576" y="27778"/>
                    <a:pt x="24720" y="27801"/>
                    <a:pt x="24864" y="27801"/>
                  </a:cubicBezTo>
                  <a:cubicBezTo>
                    <a:pt x="25009" y="27801"/>
                    <a:pt x="25153" y="27778"/>
                    <a:pt x="25290" y="27732"/>
                  </a:cubicBezTo>
                  <a:cubicBezTo>
                    <a:pt x="25533" y="27611"/>
                    <a:pt x="25746" y="27428"/>
                    <a:pt x="25837" y="27155"/>
                  </a:cubicBezTo>
                  <a:cubicBezTo>
                    <a:pt x="26080" y="26608"/>
                    <a:pt x="25807" y="25969"/>
                    <a:pt x="25290" y="25757"/>
                  </a:cubicBezTo>
                  <a:lnTo>
                    <a:pt x="21490" y="24146"/>
                  </a:lnTo>
                  <a:lnTo>
                    <a:pt x="20457" y="21562"/>
                  </a:lnTo>
                  <a:lnTo>
                    <a:pt x="23709" y="22443"/>
                  </a:lnTo>
                  <a:cubicBezTo>
                    <a:pt x="23802" y="22467"/>
                    <a:pt x="23891" y="22477"/>
                    <a:pt x="23978" y="22477"/>
                  </a:cubicBezTo>
                  <a:cubicBezTo>
                    <a:pt x="24120" y="22477"/>
                    <a:pt x="24258" y="22451"/>
                    <a:pt x="24408" y="22413"/>
                  </a:cubicBezTo>
                  <a:cubicBezTo>
                    <a:pt x="24591" y="22322"/>
                    <a:pt x="24773" y="22170"/>
                    <a:pt x="24895" y="22018"/>
                  </a:cubicBezTo>
                  <a:cubicBezTo>
                    <a:pt x="25168" y="21653"/>
                    <a:pt x="25138" y="21136"/>
                    <a:pt x="24864" y="20772"/>
                  </a:cubicBezTo>
                  <a:lnTo>
                    <a:pt x="22646" y="17884"/>
                  </a:lnTo>
                  <a:lnTo>
                    <a:pt x="26050" y="18340"/>
                  </a:lnTo>
                  <a:lnTo>
                    <a:pt x="28512" y="21592"/>
                  </a:lnTo>
                  <a:cubicBezTo>
                    <a:pt x="28722" y="21866"/>
                    <a:pt x="29035" y="22023"/>
                    <a:pt x="29349" y="22023"/>
                  </a:cubicBezTo>
                  <a:cubicBezTo>
                    <a:pt x="29488" y="22023"/>
                    <a:pt x="29627" y="21992"/>
                    <a:pt x="29758" y="21927"/>
                  </a:cubicBezTo>
                  <a:cubicBezTo>
                    <a:pt x="29849" y="21896"/>
                    <a:pt x="29910" y="21866"/>
                    <a:pt x="30001" y="21805"/>
                  </a:cubicBezTo>
                  <a:cubicBezTo>
                    <a:pt x="30457" y="21440"/>
                    <a:pt x="30548" y="20772"/>
                    <a:pt x="30214" y="20285"/>
                  </a:cubicBezTo>
                  <a:lnTo>
                    <a:pt x="29029" y="18705"/>
                  </a:lnTo>
                  <a:lnTo>
                    <a:pt x="29029" y="18705"/>
                  </a:lnTo>
                  <a:lnTo>
                    <a:pt x="32828" y="19252"/>
                  </a:lnTo>
                  <a:cubicBezTo>
                    <a:pt x="32881" y="19260"/>
                    <a:pt x="32933" y="19263"/>
                    <a:pt x="32982" y="19263"/>
                  </a:cubicBezTo>
                  <a:cubicBezTo>
                    <a:pt x="33130" y="19263"/>
                    <a:pt x="33261" y="19229"/>
                    <a:pt x="33375" y="19161"/>
                  </a:cubicBezTo>
                  <a:cubicBezTo>
                    <a:pt x="33710" y="19009"/>
                    <a:pt x="33983" y="18705"/>
                    <a:pt x="34014" y="18340"/>
                  </a:cubicBezTo>
                  <a:cubicBezTo>
                    <a:pt x="34257" y="17793"/>
                    <a:pt x="33831" y="17276"/>
                    <a:pt x="33254" y="17185"/>
                  </a:cubicBezTo>
                  <a:lnTo>
                    <a:pt x="29454" y="16668"/>
                  </a:lnTo>
                  <a:lnTo>
                    <a:pt x="31004" y="15483"/>
                  </a:lnTo>
                  <a:cubicBezTo>
                    <a:pt x="31460" y="15148"/>
                    <a:pt x="31582" y="14449"/>
                    <a:pt x="31248" y="13963"/>
                  </a:cubicBezTo>
                  <a:cubicBezTo>
                    <a:pt x="31047" y="13690"/>
                    <a:pt x="30715" y="13536"/>
                    <a:pt x="30376" y="13536"/>
                  </a:cubicBezTo>
                  <a:cubicBezTo>
                    <a:pt x="30151" y="13536"/>
                    <a:pt x="29922" y="13604"/>
                    <a:pt x="29728" y="13750"/>
                  </a:cubicBezTo>
                  <a:lnTo>
                    <a:pt x="26445" y="16212"/>
                  </a:lnTo>
                  <a:lnTo>
                    <a:pt x="23071" y="15756"/>
                  </a:lnTo>
                  <a:lnTo>
                    <a:pt x="25959" y="13538"/>
                  </a:lnTo>
                  <a:cubicBezTo>
                    <a:pt x="26354" y="13294"/>
                    <a:pt x="26506" y="12778"/>
                    <a:pt x="26354" y="12383"/>
                  </a:cubicBezTo>
                  <a:cubicBezTo>
                    <a:pt x="26202" y="11957"/>
                    <a:pt x="25807" y="11653"/>
                    <a:pt x="25351" y="11653"/>
                  </a:cubicBezTo>
                  <a:lnTo>
                    <a:pt x="22007" y="11623"/>
                  </a:lnTo>
                  <a:lnTo>
                    <a:pt x="23709" y="9434"/>
                  </a:lnTo>
                  <a:lnTo>
                    <a:pt x="27782" y="8948"/>
                  </a:lnTo>
                  <a:cubicBezTo>
                    <a:pt x="27904" y="8948"/>
                    <a:pt x="27965" y="8917"/>
                    <a:pt x="28056" y="8857"/>
                  </a:cubicBezTo>
                  <a:cubicBezTo>
                    <a:pt x="28512" y="8674"/>
                    <a:pt x="28785" y="8218"/>
                    <a:pt x="28694" y="7732"/>
                  </a:cubicBezTo>
                  <a:cubicBezTo>
                    <a:pt x="28639" y="7179"/>
                    <a:pt x="28182" y="6777"/>
                    <a:pt x="27642" y="6777"/>
                  </a:cubicBezTo>
                  <a:cubicBezTo>
                    <a:pt x="27588" y="6777"/>
                    <a:pt x="27534" y="6781"/>
                    <a:pt x="27478" y="6790"/>
                  </a:cubicBezTo>
                  <a:lnTo>
                    <a:pt x="25533" y="7002"/>
                  </a:lnTo>
                  <a:lnTo>
                    <a:pt x="27904" y="3963"/>
                  </a:lnTo>
                  <a:cubicBezTo>
                    <a:pt x="28269" y="3507"/>
                    <a:pt x="28178" y="2838"/>
                    <a:pt x="27722" y="2443"/>
                  </a:cubicBezTo>
                  <a:cubicBezTo>
                    <a:pt x="27531" y="2291"/>
                    <a:pt x="27299" y="2218"/>
                    <a:pt x="27066" y="2218"/>
                  </a:cubicBezTo>
                  <a:cubicBezTo>
                    <a:pt x="26740" y="2218"/>
                    <a:pt x="26414" y="2360"/>
                    <a:pt x="26202" y="2626"/>
                  </a:cubicBezTo>
                  <a:lnTo>
                    <a:pt x="23831" y="5665"/>
                  </a:lnTo>
                  <a:lnTo>
                    <a:pt x="23618" y="3750"/>
                  </a:lnTo>
                  <a:cubicBezTo>
                    <a:pt x="23532" y="3207"/>
                    <a:pt x="23044" y="2772"/>
                    <a:pt x="22506" y="2772"/>
                  </a:cubicBezTo>
                  <a:cubicBezTo>
                    <a:pt x="22472" y="2772"/>
                    <a:pt x="22437" y="2774"/>
                    <a:pt x="22402" y="2777"/>
                  </a:cubicBezTo>
                  <a:cubicBezTo>
                    <a:pt x="21794" y="2869"/>
                    <a:pt x="21369" y="3385"/>
                    <a:pt x="21430" y="4024"/>
                  </a:cubicBezTo>
                  <a:lnTo>
                    <a:pt x="21946" y="8066"/>
                  </a:lnTo>
                  <a:lnTo>
                    <a:pt x="20214" y="10255"/>
                  </a:lnTo>
                  <a:lnTo>
                    <a:pt x="19363" y="7002"/>
                  </a:lnTo>
                  <a:cubicBezTo>
                    <a:pt x="19241" y="6607"/>
                    <a:pt x="18907" y="6303"/>
                    <a:pt x="18481" y="6212"/>
                  </a:cubicBezTo>
                  <a:cubicBezTo>
                    <a:pt x="18433" y="6205"/>
                    <a:pt x="18385" y="6202"/>
                    <a:pt x="18337" y="6202"/>
                  </a:cubicBezTo>
                  <a:cubicBezTo>
                    <a:pt x="17962" y="6202"/>
                    <a:pt x="17606" y="6409"/>
                    <a:pt x="17417" y="6759"/>
                  </a:cubicBezTo>
                  <a:lnTo>
                    <a:pt x="15715" y="9647"/>
                  </a:lnTo>
                  <a:lnTo>
                    <a:pt x="14682" y="7063"/>
                  </a:lnTo>
                  <a:lnTo>
                    <a:pt x="16262" y="3264"/>
                  </a:lnTo>
                  <a:cubicBezTo>
                    <a:pt x="16506" y="2717"/>
                    <a:pt x="16232" y="2078"/>
                    <a:pt x="15715" y="1835"/>
                  </a:cubicBezTo>
                  <a:cubicBezTo>
                    <a:pt x="15588" y="1786"/>
                    <a:pt x="15456" y="1763"/>
                    <a:pt x="15325" y="1763"/>
                  </a:cubicBezTo>
                  <a:cubicBezTo>
                    <a:pt x="14893" y="1763"/>
                    <a:pt x="14473" y="2016"/>
                    <a:pt x="14287" y="2413"/>
                  </a:cubicBezTo>
                  <a:lnTo>
                    <a:pt x="13527" y="4236"/>
                  </a:lnTo>
                  <a:lnTo>
                    <a:pt x="12098" y="680"/>
                  </a:lnTo>
                  <a:cubicBezTo>
                    <a:pt x="11911" y="259"/>
                    <a:pt x="11508" y="0"/>
                    <a:pt x="110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1336" name="Google Shape;1336;p21"/>
          <p:cNvGrpSpPr/>
          <p:nvPr/>
        </p:nvGrpSpPr>
        <p:grpSpPr>
          <a:xfrm rot="10800000">
            <a:off x="85725" y="3043968"/>
            <a:ext cx="771716" cy="1116355"/>
            <a:chOff x="497350" y="-655197"/>
            <a:chExt cx="771716" cy="1116355"/>
          </a:xfrm>
        </p:grpSpPr>
        <p:sp>
          <p:nvSpPr>
            <p:cNvPr id="1337" name="Google Shape;1337;p21"/>
            <p:cNvSpPr/>
            <p:nvPr/>
          </p:nvSpPr>
          <p:spPr>
            <a:xfrm>
              <a:off x="642713" y="-655197"/>
              <a:ext cx="127826" cy="358242"/>
            </a:xfrm>
            <a:custGeom>
              <a:avLst/>
              <a:gdLst/>
              <a:ahLst/>
              <a:cxnLst/>
              <a:rect l="l" t="t" r="r" b="b"/>
              <a:pathLst>
                <a:path w="780" h="2186" extrusionOk="0">
                  <a:moveTo>
                    <a:pt x="277" y="1"/>
                  </a:moveTo>
                  <a:cubicBezTo>
                    <a:pt x="262" y="1"/>
                    <a:pt x="248" y="3"/>
                    <a:pt x="236" y="9"/>
                  </a:cubicBezTo>
                  <a:cubicBezTo>
                    <a:pt x="182" y="9"/>
                    <a:pt x="146" y="81"/>
                    <a:pt x="109" y="136"/>
                  </a:cubicBezTo>
                  <a:cubicBezTo>
                    <a:pt x="1" y="371"/>
                    <a:pt x="55" y="643"/>
                    <a:pt x="109" y="896"/>
                  </a:cubicBezTo>
                  <a:cubicBezTo>
                    <a:pt x="182" y="1132"/>
                    <a:pt x="254" y="1367"/>
                    <a:pt x="327" y="1603"/>
                  </a:cubicBezTo>
                  <a:cubicBezTo>
                    <a:pt x="363" y="1765"/>
                    <a:pt x="435" y="2001"/>
                    <a:pt x="544" y="2146"/>
                  </a:cubicBezTo>
                  <a:cubicBezTo>
                    <a:pt x="575" y="2174"/>
                    <a:pt x="601" y="2186"/>
                    <a:pt x="622" y="2186"/>
                  </a:cubicBezTo>
                  <a:cubicBezTo>
                    <a:pt x="725" y="2186"/>
                    <a:pt x="725" y="1907"/>
                    <a:pt x="725" y="1802"/>
                  </a:cubicBezTo>
                  <a:cubicBezTo>
                    <a:pt x="779" y="1403"/>
                    <a:pt x="743" y="987"/>
                    <a:pt x="707" y="606"/>
                  </a:cubicBezTo>
                  <a:cubicBezTo>
                    <a:pt x="653" y="371"/>
                    <a:pt x="598" y="99"/>
                    <a:pt x="363" y="9"/>
                  </a:cubicBezTo>
                  <a:cubicBezTo>
                    <a:pt x="339" y="9"/>
                    <a:pt x="307" y="1"/>
                    <a:pt x="2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38" name="Google Shape;1338;p21"/>
            <p:cNvSpPr/>
            <p:nvPr/>
          </p:nvSpPr>
          <p:spPr>
            <a:xfrm>
              <a:off x="802989" y="-419701"/>
              <a:ext cx="151589" cy="335790"/>
            </a:xfrm>
            <a:custGeom>
              <a:avLst/>
              <a:gdLst/>
              <a:ahLst/>
              <a:cxnLst/>
              <a:rect l="l" t="t" r="r" b="b"/>
              <a:pathLst>
                <a:path w="925" h="2049" extrusionOk="0">
                  <a:moveTo>
                    <a:pt x="737" y="1"/>
                  </a:moveTo>
                  <a:cubicBezTo>
                    <a:pt x="639" y="1"/>
                    <a:pt x="559" y="100"/>
                    <a:pt x="526" y="184"/>
                  </a:cubicBezTo>
                  <a:cubicBezTo>
                    <a:pt x="345" y="455"/>
                    <a:pt x="218" y="781"/>
                    <a:pt x="146" y="1089"/>
                  </a:cubicBezTo>
                  <a:cubicBezTo>
                    <a:pt x="91" y="1379"/>
                    <a:pt x="1" y="1741"/>
                    <a:pt x="37" y="2049"/>
                  </a:cubicBezTo>
                  <a:cubicBezTo>
                    <a:pt x="381" y="1614"/>
                    <a:pt x="671" y="1089"/>
                    <a:pt x="852" y="564"/>
                  </a:cubicBezTo>
                  <a:cubicBezTo>
                    <a:pt x="888" y="473"/>
                    <a:pt x="924" y="383"/>
                    <a:pt x="924" y="274"/>
                  </a:cubicBezTo>
                  <a:cubicBezTo>
                    <a:pt x="924" y="166"/>
                    <a:pt x="888" y="21"/>
                    <a:pt x="761" y="3"/>
                  </a:cubicBezTo>
                  <a:cubicBezTo>
                    <a:pt x="753" y="1"/>
                    <a:pt x="745"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39" name="Google Shape;1339;p21"/>
            <p:cNvSpPr/>
            <p:nvPr/>
          </p:nvSpPr>
          <p:spPr>
            <a:xfrm>
              <a:off x="944746" y="-189449"/>
              <a:ext cx="146345" cy="362175"/>
            </a:xfrm>
            <a:custGeom>
              <a:avLst/>
              <a:gdLst/>
              <a:ahLst/>
              <a:cxnLst/>
              <a:rect l="l" t="t" r="r" b="b"/>
              <a:pathLst>
                <a:path w="893" h="2210" extrusionOk="0">
                  <a:moveTo>
                    <a:pt x="670" y="0"/>
                  </a:moveTo>
                  <a:cubicBezTo>
                    <a:pt x="654" y="0"/>
                    <a:pt x="637" y="3"/>
                    <a:pt x="621" y="10"/>
                  </a:cubicBezTo>
                  <a:cubicBezTo>
                    <a:pt x="530" y="28"/>
                    <a:pt x="494" y="101"/>
                    <a:pt x="440" y="155"/>
                  </a:cubicBezTo>
                  <a:cubicBezTo>
                    <a:pt x="240" y="499"/>
                    <a:pt x="114" y="879"/>
                    <a:pt x="59" y="1278"/>
                  </a:cubicBezTo>
                  <a:cubicBezTo>
                    <a:pt x="41" y="1477"/>
                    <a:pt x="23" y="1676"/>
                    <a:pt x="23" y="1875"/>
                  </a:cubicBezTo>
                  <a:cubicBezTo>
                    <a:pt x="23" y="1933"/>
                    <a:pt x="0" y="2209"/>
                    <a:pt x="64" y="2209"/>
                  </a:cubicBezTo>
                  <a:cubicBezTo>
                    <a:pt x="80" y="2209"/>
                    <a:pt x="102" y="2191"/>
                    <a:pt x="132" y="2147"/>
                  </a:cubicBezTo>
                  <a:cubicBezTo>
                    <a:pt x="277" y="1912"/>
                    <a:pt x="440" y="1640"/>
                    <a:pt x="584" y="1368"/>
                  </a:cubicBezTo>
                  <a:cubicBezTo>
                    <a:pt x="747" y="1042"/>
                    <a:pt x="892" y="734"/>
                    <a:pt x="892" y="372"/>
                  </a:cubicBezTo>
                  <a:cubicBezTo>
                    <a:pt x="892" y="282"/>
                    <a:pt x="892" y="191"/>
                    <a:pt x="856" y="119"/>
                  </a:cubicBezTo>
                  <a:cubicBezTo>
                    <a:pt x="812" y="60"/>
                    <a:pt x="743" y="0"/>
                    <a:pt x="67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40" name="Google Shape;1340;p21"/>
            <p:cNvSpPr/>
            <p:nvPr/>
          </p:nvSpPr>
          <p:spPr>
            <a:xfrm>
              <a:off x="1102728" y="24743"/>
              <a:ext cx="166338" cy="321696"/>
            </a:xfrm>
            <a:custGeom>
              <a:avLst/>
              <a:gdLst/>
              <a:ahLst/>
              <a:cxnLst/>
              <a:rect l="l" t="t" r="r" b="b"/>
              <a:pathLst>
                <a:path w="1015" h="1963" extrusionOk="0">
                  <a:moveTo>
                    <a:pt x="685" y="1"/>
                  </a:moveTo>
                  <a:cubicBezTo>
                    <a:pt x="669" y="1"/>
                    <a:pt x="652" y="3"/>
                    <a:pt x="635" y="7"/>
                  </a:cubicBezTo>
                  <a:cubicBezTo>
                    <a:pt x="526" y="43"/>
                    <a:pt x="453" y="170"/>
                    <a:pt x="417" y="260"/>
                  </a:cubicBezTo>
                  <a:cubicBezTo>
                    <a:pt x="164" y="786"/>
                    <a:pt x="1" y="1383"/>
                    <a:pt x="19" y="1963"/>
                  </a:cubicBezTo>
                  <a:cubicBezTo>
                    <a:pt x="91" y="1927"/>
                    <a:pt x="146" y="1854"/>
                    <a:pt x="182" y="1818"/>
                  </a:cubicBezTo>
                  <a:cubicBezTo>
                    <a:pt x="508" y="1474"/>
                    <a:pt x="725" y="1094"/>
                    <a:pt x="906" y="695"/>
                  </a:cubicBezTo>
                  <a:cubicBezTo>
                    <a:pt x="961" y="532"/>
                    <a:pt x="1015" y="387"/>
                    <a:pt x="979" y="242"/>
                  </a:cubicBezTo>
                  <a:cubicBezTo>
                    <a:pt x="931" y="114"/>
                    <a:pt x="812" y="1"/>
                    <a:pt x="6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41" name="Google Shape;1341;p21"/>
            <p:cNvSpPr/>
            <p:nvPr/>
          </p:nvSpPr>
          <p:spPr>
            <a:xfrm>
              <a:off x="497350" y="-288269"/>
              <a:ext cx="335462" cy="237134"/>
            </a:xfrm>
            <a:custGeom>
              <a:avLst/>
              <a:gdLst/>
              <a:ahLst/>
              <a:cxnLst/>
              <a:rect l="l" t="t" r="r" b="b"/>
              <a:pathLst>
                <a:path w="2047" h="1447" extrusionOk="0">
                  <a:moveTo>
                    <a:pt x="285" y="1"/>
                  </a:moveTo>
                  <a:cubicBezTo>
                    <a:pt x="208" y="1"/>
                    <a:pt x="134" y="16"/>
                    <a:pt x="91" y="70"/>
                  </a:cubicBezTo>
                  <a:cubicBezTo>
                    <a:pt x="0" y="160"/>
                    <a:pt x="37" y="287"/>
                    <a:pt x="73" y="396"/>
                  </a:cubicBezTo>
                  <a:cubicBezTo>
                    <a:pt x="163" y="631"/>
                    <a:pt x="399" y="794"/>
                    <a:pt x="616" y="903"/>
                  </a:cubicBezTo>
                  <a:cubicBezTo>
                    <a:pt x="852" y="1011"/>
                    <a:pt x="1087" y="1066"/>
                    <a:pt x="1322" y="1174"/>
                  </a:cubicBezTo>
                  <a:cubicBezTo>
                    <a:pt x="1540" y="1265"/>
                    <a:pt x="1775" y="1428"/>
                    <a:pt x="1992" y="1446"/>
                  </a:cubicBezTo>
                  <a:cubicBezTo>
                    <a:pt x="2047" y="1301"/>
                    <a:pt x="1757" y="1066"/>
                    <a:pt x="1666" y="939"/>
                  </a:cubicBezTo>
                  <a:cubicBezTo>
                    <a:pt x="1503" y="740"/>
                    <a:pt x="1304" y="559"/>
                    <a:pt x="1069" y="378"/>
                  </a:cubicBezTo>
                  <a:cubicBezTo>
                    <a:pt x="870" y="215"/>
                    <a:pt x="670" y="88"/>
                    <a:pt x="435" y="15"/>
                  </a:cubicBezTo>
                  <a:cubicBezTo>
                    <a:pt x="391" y="8"/>
                    <a:pt x="337" y="1"/>
                    <a:pt x="2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42" name="Google Shape;1342;p21"/>
            <p:cNvSpPr/>
            <p:nvPr/>
          </p:nvSpPr>
          <p:spPr>
            <a:xfrm>
              <a:off x="604201" y="16222"/>
              <a:ext cx="365125" cy="169944"/>
            </a:xfrm>
            <a:custGeom>
              <a:avLst/>
              <a:gdLst/>
              <a:ahLst/>
              <a:cxnLst/>
              <a:rect l="l" t="t" r="r" b="b"/>
              <a:pathLst>
                <a:path w="2228" h="1037" extrusionOk="0">
                  <a:moveTo>
                    <a:pt x="383" y="0"/>
                  </a:moveTo>
                  <a:cubicBezTo>
                    <a:pt x="272" y="0"/>
                    <a:pt x="163" y="23"/>
                    <a:pt x="73" y="77"/>
                  </a:cubicBezTo>
                  <a:cubicBezTo>
                    <a:pt x="37" y="95"/>
                    <a:pt x="0" y="149"/>
                    <a:pt x="0" y="204"/>
                  </a:cubicBezTo>
                  <a:cubicBezTo>
                    <a:pt x="0" y="240"/>
                    <a:pt x="0" y="258"/>
                    <a:pt x="37" y="294"/>
                  </a:cubicBezTo>
                  <a:cubicBezTo>
                    <a:pt x="127" y="475"/>
                    <a:pt x="308" y="602"/>
                    <a:pt x="489" y="693"/>
                  </a:cubicBezTo>
                  <a:cubicBezTo>
                    <a:pt x="670" y="783"/>
                    <a:pt x="888" y="838"/>
                    <a:pt x="1087" y="874"/>
                  </a:cubicBezTo>
                  <a:cubicBezTo>
                    <a:pt x="1413" y="946"/>
                    <a:pt x="1703" y="983"/>
                    <a:pt x="2029" y="1037"/>
                  </a:cubicBezTo>
                  <a:cubicBezTo>
                    <a:pt x="2065" y="1037"/>
                    <a:pt x="2119" y="1037"/>
                    <a:pt x="2137" y="1019"/>
                  </a:cubicBezTo>
                  <a:cubicBezTo>
                    <a:pt x="2228" y="946"/>
                    <a:pt x="1630" y="494"/>
                    <a:pt x="1540" y="439"/>
                  </a:cubicBezTo>
                  <a:cubicBezTo>
                    <a:pt x="1286" y="294"/>
                    <a:pt x="1014" y="149"/>
                    <a:pt x="707" y="59"/>
                  </a:cubicBezTo>
                  <a:cubicBezTo>
                    <a:pt x="607" y="23"/>
                    <a:pt x="494" y="0"/>
                    <a:pt x="38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43" name="Google Shape;1343;p21"/>
            <p:cNvSpPr/>
            <p:nvPr/>
          </p:nvSpPr>
          <p:spPr>
            <a:xfrm>
              <a:off x="808888" y="334478"/>
              <a:ext cx="301867" cy="126679"/>
            </a:xfrm>
            <a:custGeom>
              <a:avLst/>
              <a:gdLst/>
              <a:ahLst/>
              <a:cxnLst/>
              <a:rect l="l" t="t" r="r" b="b"/>
              <a:pathLst>
                <a:path w="1842" h="773" extrusionOk="0">
                  <a:moveTo>
                    <a:pt x="1214" y="0"/>
                  </a:moveTo>
                  <a:cubicBezTo>
                    <a:pt x="943" y="18"/>
                    <a:pt x="671" y="37"/>
                    <a:pt x="399" y="127"/>
                  </a:cubicBezTo>
                  <a:cubicBezTo>
                    <a:pt x="309" y="163"/>
                    <a:pt x="218" y="200"/>
                    <a:pt x="146" y="254"/>
                  </a:cubicBezTo>
                  <a:cubicBezTo>
                    <a:pt x="73" y="290"/>
                    <a:pt x="1" y="381"/>
                    <a:pt x="1" y="471"/>
                  </a:cubicBezTo>
                  <a:cubicBezTo>
                    <a:pt x="1" y="634"/>
                    <a:pt x="146" y="743"/>
                    <a:pt x="309" y="761"/>
                  </a:cubicBezTo>
                  <a:cubicBezTo>
                    <a:pt x="342" y="769"/>
                    <a:pt x="377" y="773"/>
                    <a:pt x="412" y="773"/>
                  </a:cubicBezTo>
                  <a:cubicBezTo>
                    <a:pt x="528" y="773"/>
                    <a:pt x="650" y="734"/>
                    <a:pt x="761" y="707"/>
                  </a:cubicBezTo>
                  <a:cubicBezTo>
                    <a:pt x="1124" y="562"/>
                    <a:pt x="1504" y="435"/>
                    <a:pt x="1757" y="127"/>
                  </a:cubicBezTo>
                  <a:cubicBezTo>
                    <a:pt x="1842" y="29"/>
                    <a:pt x="1751" y="18"/>
                    <a:pt x="1673" y="18"/>
                  </a:cubicBezTo>
                  <a:cubicBezTo>
                    <a:pt x="1650" y="18"/>
                    <a:pt x="1629" y="18"/>
                    <a:pt x="1613" y="18"/>
                  </a:cubicBezTo>
                  <a:cubicBezTo>
                    <a:pt x="1486" y="18"/>
                    <a:pt x="1341" y="0"/>
                    <a:pt x="121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44" name="Google Shape;1344;p21"/>
            <p:cNvSpPr/>
            <p:nvPr/>
          </p:nvSpPr>
          <p:spPr>
            <a:xfrm>
              <a:off x="743664" y="-315473"/>
              <a:ext cx="466075" cy="744998"/>
            </a:xfrm>
            <a:custGeom>
              <a:avLst/>
              <a:gdLst/>
              <a:ahLst/>
              <a:cxnLst/>
              <a:rect l="l" t="t" r="r" b="b"/>
              <a:pathLst>
                <a:path w="2844" h="4546" fill="none" extrusionOk="0">
                  <a:moveTo>
                    <a:pt x="2844" y="4546"/>
                  </a:moveTo>
                  <a:cubicBezTo>
                    <a:pt x="1377" y="3441"/>
                    <a:pt x="363" y="1793"/>
                    <a:pt x="0" y="0"/>
                  </a:cubicBezTo>
                </a:path>
              </a:pathLst>
            </a:custGeom>
            <a:noFill/>
            <a:ln w="27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1345" name="Google Shape;1345;p21"/>
          <p:cNvGrpSpPr/>
          <p:nvPr/>
        </p:nvGrpSpPr>
        <p:grpSpPr>
          <a:xfrm rot="3868209">
            <a:off x="833612" y="4399798"/>
            <a:ext cx="638181" cy="597371"/>
            <a:chOff x="1337242" y="-1974437"/>
            <a:chExt cx="638153" cy="597345"/>
          </a:xfrm>
        </p:grpSpPr>
        <p:sp>
          <p:nvSpPr>
            <p:cNvPr id="1346" name="Google Shape;1346;p21"/>
            <p:cNvSpPr/>
            <p:nvPr/>
          </p:nvSpPr>
          <p:spPr>
            <a:xfrm>
              <a:off x="1449992" y="-1680599"/>
              <a:ext cx="95214" cy="209439"/>
            </a:xfrm>
            <a:custGeom>
              <a:avLst/>
              <a:gdLst/>
              <a:ahLst/>
              <a:cxnLst/>
              <a:rect l="l" t="t" r="r" b="b"/>
              <a:pathLst>
                <a:path w="581" h="1278" extrusionOk="0">
                  <a:moveTo>
                    <a:pt x="200" y="0"/>
                  </a:moveTo>
                  <a:cubicBezTo>
                    <a:pt x="127" y="18"/>
                    <a:pt x="73" y="91"/>
                    <a:pt x="55" y="127"/>
                  </a:cubicBezTo>
                  <a:cubicBezTo>
                    <a:pt x="1" y="235"/>
                    <a:pt x="1" y="344"/>
                    <a:pt x="1" y="453"/>
                  </a:cubicBezTo>
                  <a:cubicBezTo>
                    <a:pt x="1" y="616"/>
                    <a:pt x="73" y="779"/>
                    <a:pt x="145" y="924"/>
                  </a:cubicBezTo>
                  <a:cubicBezTo>
                    <a:pt x="162" y="989"/>
                    <a:pt x="312" y="1278"/>
                    <a:pt x="448" y="1278"/>
                  </a:cubicBezTo>
                  <a:cubicBezTo>
                    <a:pt x="462" y="1278"/>
                    <a:pt x="476" y="1274"/>
                    <a:pt x="489" y="1268"/>
                  </a:cubicBezTo>
                  <a:cubicBezTo>
                    <a:pt x="580" y="1231"/>
                    <a:pt x="580" y="742"/>
                    <a:pt x="580" y="652"/>
                  </a:cubicBezTo>
                  <a:cubicBezTo>
                    <a:pt x="580" y="453"/>
                    <a:pt x="508" y="254"/>
                    <a:pt x="381" y="91"/>
                  </a:cubicBezTo>
                  <a:cubicBezTo>
                    <a:pt x="326" y="54"/>
                    <a:pt x="254" y="0"/>
                    <a:pt x="20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47" name="Google Shape;1347;p21"/>
            <p:cNvSpPr/>
            <p:nvPr/>
          </p:nvSpPr>
          <p:spPr>
            <a:xfrm>
              <a:off x="1530130" y="-1471159"/>
              <a:ext cx="178301" cy="94067"/>
            </a:xfrm>
            <a:custGeom>
              <a:avLst/>
              <a:gdLst/>
              <a:ahLst/>
              <a:cxnLst/>
              <a:rect l="l" t="t" r="r" b="b"/>
              <a:pathLst>
                <a:path w="1088" h="574" extrusionOk="0">
                  <a:moveTo>
                    <a:pt x="271" y="1"/>
                  </a:moveTo>
                  <a:cubicBezTo>
                    <a:pt x="146" y="1"/>
                    <a:pt x="36" y="20"/>
                    <a:pt x="19" y="80"/>
                  </a:cubicBezTo>
                  <a:cubicBezTo>
                    <a:pt x="0" y="189"/>
                    <a:pt x="345" y="424"/>
                    <a:pt x="417" y="461"/>
                  </a:cubicBezTo>
                  <a:cubicBezTo>
                    <a:pt x="508" y="515"/>
                    <a:pt x="616" y="533"/>
                    <a:pt x="689" y="551"/>
                  </a:cubicBezTo>
                  <a:cubicBezTo>
                    <a:pt x="738" y="565"/>
                    <a:pt x="787" y="574"/>
                    <a:pt x="833" y="574"/>
                  </a:cubicBezTo>
                  <a:cubicBezTo>
                    <a:pt x="905" y="574"/>
                    <a:pt x="970" y="552"/>
                    <a:pt x="1015" y="497"/>
                  </a:cubicBezTo>
                  <a:cubicBezTo>
                    <a:pt x="1087" y="406"/>
                    <a:pt x="1051" y="243"/>
                    <a:pt x="960" y="171"/>
                  </a:cubicBezTo>
                  <a:cubicBezTo>
                    <a:pt x="870" y="80"/>
                    <a:pt x="761" y="62"/>
                    <a:pt x="634" y="44"/>
                  </a:cubicBezTo>
                  <a:cubicBezTo>
                    <a:pt x="568" y="25"/>
                    <a:pt x="410" y="1"/>
                    <a:pt x="2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48" name="Google Shape;1348;p21"/>
            <p:cNvSpPr/>
            <p:nvPr/>
          </p:nvSpPr>
          <p:spPr>
            <a:xfrm>
              <a:off x="1337242" y="-1603575"/>
              <a:ext cx="344476" cy="178301"/>
            </a:xfrm>
            <a:custGeom>
              <a:avLst/>
              <a:gdLst/>
              <a:ahLst/>
              <a:cxnLst/>
              <a:rect l="l" t="t" r="r" b="b"/>
              <a:pathLst>
                <a:path w="2102" h="1088" fill="none" extrusionOk="0">
                  <a:moveTo>
                    <a:pt x="0" y="1087"/>
                  </a:moveTo>
                  <a:cubicBezTo>
                    <a:pt x="815" y="1069"/>
                    <a:pt x="1630" y="671"/>
                    <a:pt x="2101"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49" name="Google Shape;1349;p21"/>
            <p:cNvSpPr/>
            <p:nvPr/>
          </p:nvSpPr>
          <p:spPr>
            <a:xfrm>
              <a:off x="1619118" y="-1873650"/>
              <a:ext cx="62602" cy="279252"/>
            </a:xfrm>
            <a:custGeom>
              <a:avLst/>
              <a:gdLst/>
              <a:ahLst/>
              <a:cxnLst/>
              <a:rect l="l" t="t" r="r" b="b"/>
              <a:pathLst>
                <a:path w="382" h="1704" fill="none" extrusionOk="0">
                  <a:moveTo>
                    <a:pt x="254" y="1"/>
                  </a:moveTo>
                  <a:cubicBezTo>
                    <a:pt x="109" y="164"/>
                    <a:pt x="73" y="363"/>
                    <a:pt x="37" y="562"/>
                  </a:cubicBezTo>
                  <a:cubicBezTo>
                    <a:pt x="1" y="979"/>
                    <a:pt x="91" y="1432"/>
                    <a:pt x="381" y="1703"/>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50" name="Google Shape;1350;p21"/>
            <p:cNvSpPr/>
            <p:nvPr/>
          </p:nvSpPr>
          <p:spPr>
            <a:xfrm>
              <a:off x="1678443" y="-1790563"/>
              <a:ext cx="65552" cy="193215"/>
            </a:xfrm>
            <a:custGeom>
              <a:avLst/>
              <a:gdLst/>
              <a:ahLst/>
              <a:cxnLst/>
              <a:rect l="l" t="t" r="r" b="b"/>
              <a:pathLst>
                <a:path w="400" h="1179" fill="none" extrusionOk="0">
                  <a:moveTo>
                    <a:pt x="399" y="1"/>
                  </a:moveTo>
                  <a:cubicBezTo>
                    <a:pt x="164" y="327"/>
                    <a:pt x="19" y="762"/>
                    <a:pt x="1" y="1178"/>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51" name="Google Shape;1351;p21"/>
            <p:cNvSpPr/>
            <p:nvPr/>
          </p:nvSpPr>
          <p:spPr>
            <a:xfrm>
              <a:off x="1678443" y="-1606525"/>
              <a:ext cx="207964" cy="44739"/>
            </a:xfrm>
            <a:custGeom>
              <a:avLst/>
              <a:gdLst/>
              <a:ahLst/>
              <a:cxnLst/>
              <a:rect l="l" t="t" r="r" b="b"/>
              <a:pathLst>
                <a:path w="1269" h="273" fill="none" extrusionOk="0">
                  <a:moveTo>
                    <a:pt x="1" y="1"/>
                  </a:moveTo>
                  <a:cubicBezTo>
                    <a:pt x="19" y="55"/>
                    <a:pt x="91" y="91"/>
                    <a:pt x="128" y="109"/>
                  </a:cubicBezTo>
                  <a:cubicBezTo>
                    <a:pt x="472" y="272"/>
                    <a:pt x="906" y="272"/>
                    <a:pt x="1269" y="109"/>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52" name="Google Shape;1352;p21"/>
            <p:cNvSpPr/>
            <p:nvPr/>
          </p:nvSpPr>
          <p:spPr>
            <a:xfrm>
              <a:off x="1681557" y="-1713375"/>
              <a:ext cx="157325" cy="109963"/>
            </a:xfrm>
            <a:custGeom>
              <a:avLst/>
              <a:gdLst/>
              <a:ahLst/>
              <a:cxnLst/>
              <a:rect l="l" t="t" r="r" b="b"/>
              <a:pathLst>
                <a:path w="960" h="671" fill="none" extrusionOk="0">
                  <a:moveTo>
                    <a:pt x="0" y="671"/>
                  </a:moveTo>
                  <a:cubicBezTo>
                    <a:pt x="380" y="562"/>
                    <a:pt x="706" y="327"/>
                    <a:pt x="960"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53" name="Google Shape;1353;p21"/>
            <p:cNvSpPr/>
            <p:nvPr/>
          </p:nvSpPr>
          <p:spPr>
            <a:xfrm>
              <a:off x="1805943" y="-1806295"/>
              <a:ext cx="113077" cy="103244"/>
            </a:xfrm>
            <a:custGeom>
              <a:avLst/>
              <a:gdLst/>
              <a:ahLst/>
              <a:cxnLst/>
              <a:rect l="l" t="t" r="r" b="b"/>
              <a:pathLst>
                <a:path w="690" h="630" extrusionOk="0">
                  <a:moveTo>
                    <a:pt x="389" y="0"/>
                  </a:moveTo>
                  <a:cubicBezTo>
                    <a:pt x="201" y="0"/>
                    <a:pt x="1" y="164"/>
                    <a:pt x="38" y="387"/>
                  </a:cubicBezTo>
                  <a:cubicBezTo>
                    <a:pt x="54" y="528"/>
                    <a:pt x="165" y="629"/>
                    <a:pt x="289" y="629"/>
                  </a:cubicBezTo>
                  <a:cubicBezTo>
                    <a:pt x="308" y="629"/>
                    <a:pt x="327" y="627"/>
                    <a:pt x="346" y="622"/>
                  </a:cubicBezTo>
                  <a:cubicBezTo>
                    <a:pt x="509" y="622"/>
                    <a:pt x="617" y="495"/>
                    <a:pt x="672" y="350"/>
                  </a:cubicBezTo>
                  <a:cubicBezTo>
                    <a:pt x="690" y="260"/>
                    <a:pt x="672" y="169"/>
                    <a:pt x="617" y="115"/>
                  </a:cubicBezTo>
                  <a:cubicBezTo>
                    <a:pt x="560" y="35"/>
                    <a:pt x="476"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54" name="Google Shape;1354;p21"/>
            <p:cNvSpPr/>
            <p:nvPr/>
          </p:nvSpPr>
          <p:spPr>
            <a:xfrm>
              <a:off x="1870348" y="-1665030"/>
              <a:ext cx="105047" cy="100295"/>
            </a:xfrm>
            <a:custGeom>
              <a:avLst/>
              <a:gdLst/>
              <a:ahLst/>
              <a:cxnLst/>
              <a:rect l="l" t="t" r="r" b="b"/>
              <a:pathLst>
                <a:path w="641" h="612" extrusionOk="0">
                  <a:moveTo>
                    <a:pt x="358" y="0"/>
                  </a:moveTo>
                  <a:cubicBezTo>
                    <a:pt x="183" y="0"/>
                    <a:pt x="0" y="157"/>
                    <a:pt x="25" y="358"/>
                  </a:cubicBezTo>
                  <a:cubicBezTo>
                    <a:pt x="43" y="485"/>
                    <a:pt x="188" y="611"/>
                    <a:pt x="315" y="611"/>
                  </a:cubicBezTo>
                  <a:cubicBezTo>
                    <a:pt x="460" y="611"/>
                    <a:pt x="587" y="485"/>
                    <a:pt x="623" y="340"/>
                  </a:cubicBezTo>
                  <a:cubicBezTo>
                    <a:pt x="641" y="267"/>
                    <a:pt x="623" y="177"/>
                    <a:pt x="568" y="104"/>
                  </a:cubicBezTo>
                  <a:cubicBezTo>
                    <a:pt x="513" y="32"/>
                    <a:pt x="436" y="0"/>
                    <a:pt x="3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55" name="Google Shape;1355;p21"/>
            <p:cNvSpPr/>
            <p:nvPr/>
          </p:nvSpPr>
          <p:spPr>
            <a:xfrm>
              <a:off x="1721872" y="-1873486"/>
              <a:ext cx="105211" cy="100950"/>
            </a:xfrm>
            <a:custGeom>
              <a:avLst/>
              <a:gdLst/>
              <a:ahLst/>
              <a:cxnLst/>
              <a:rect l="l" t="t" r="r" b="b"/>
              <a:pathLst>
                <a:path w="642" h="616" extrusionOk="0">
                  <a:moveTo>
                    <a:pt x="351" y="1"/>
                  </a:moveTo>
                  <a:cubicBezTo>
                    <a:pt x="179" y="1"/>
                    <a:pt x="1" y="152"/>
                    <a:pt x="26" y="362"/>
                  </a:cubicBezTo>
                  <a:cubicBezTo>
                    <a:pt x="44" y="507"/>
                    <a:pt x="189" y="616"/>
                    <a:pt x="315" y="616"/>
                  </a:cubicBezTo>
                  <a:cubicBezTo>
                    <a:pt x="460" y="616"/>
                    <a:pt x="587" y="507"/>
                    <a:pt x="623" y="344"/>
                  </a:cubicBezTo>
                  <a:cubicBezTo>
                    <a:pt x="641" y="272"/>
                    <a:pt x="623" y="181"/>
                    <a:pt x="569" y="109"/>
                  </a:cubicBezTo>
                  <a:cubicBezTo>
                    <a:pt x="511" y="34"/>
                    <a:pt x="432" y="1"/>
                    <a:pt x="3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56" name="Google Shape;1356;p21"/>
            <p:cNvSpPr/>
            <p:nvPr/>
          </p:nvSpPr>
          <p:spPr>
            <a:xfrm>
              <a:off x="1632884" y="-1974437"/>
              <a:ext cx="119960" cy="109963"/>
            </a:xfrm>
            <a:custGeom>
              <a:avLst/>
              <a:gdLst/>
              <a:ahLst/>
              <a:cxnLst/>
              <a:rect l="l" t="t" r="r" b="b"/>
              <a:pathLst>
                <a:path w="732" h="671" extrusionOk="0">
                  <a:moveTo>
                    <a:pt x="398" y="0"/>
                  </a:moveTo>
                  <a:cubicBezTo>
                    <a:pt x="199" y="0"/>
                    <a:pt x="1" y="166"/>
                    <a:pt x="25" y="399"/>
                  </a:cubicBezTo>
                  <a:cubicBezTo>
                    <a:pt x="44" y="543"/>
                    <a:pt x="207" y="670"/>
                    <a:pt x="369" y="670"/>
                  </a:cubicBezTo>
                  <a:cubicBezTo>
                    <a:pt x="514" y="670"/>
                    <a:pt x="659" y="525"/>
                    <a:pt x="695" y="362"/>
                  </a:cubicBezTo>
                  <a:cubicBezTo>
                    <a:pt x="732" y="272"/>
                    <a:pt x="695" y="181"/>
                    <a:pt x="659" y="127"/>
                  </a:cubicBezTo>
                  <a:cubicBezTo>
                    <a:pt x="589" y="39"/>
                    <a:pt x="493" y="0"/>
                    <a:pt x="3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1357" name="Google Shape;1357;p21"/>
          <p:cNvGrpSpPr/>
          <p:nvPr/>
        </p:nvGrpSpPr>
        <p:grpSpPr>
          <a:xfrm rot="10800000" flipH="1">
            <a:off x="8039787" y="4369005"/>
            <a:ext cx="884462" cy="658961"/>
            <a:chOff x="8054181" y="220421"/>
            <a:chExt cx="884462" cy="658961"/>
          </a:xfrm>
        </p:grpSpPr>
        <p:sp>
          <p:nvSpPr>
            <p:cNvPr id="1358" name="Google Shape;1358;p21"/>
            <p:cNvSpPr/>
            <p:nvPr/>
          </p:nvSpPr>
          <p:spPr>
            <a:xfrm>
              <a:off x="8054181" y="220421"/>
              <a:ext cx="869711" cy="658961"/>
            </a:xfrm>
            <a:custGeom>
              <a:avLst/>
              <a:gdLst/>
              <a:ahLst/>
              <a:cxnLst/>
              <a:rect l="l" t="t" r="r" b="b"/>
              <a:pathLst>
                <a:path w="5307" h="4021" extrusionOk="0">
                  <a:moveTo>
                    <a:pt x="1428" y="0"/>
                  </a:moveTo>
                  <a:cubicBezTo>
                    <a:pt x="1323" y="0"/>
                    <a:pt x="1218" y="45"/>
                    <a:pt x="1195" y="149"/>
                  </a:cubicBezTo>
                  <a:cubicBezTo>
                    <a:pt x="1123" y="312"/>
                    <a:pt x="1322" y="512"/>
                    <a:pt x="1231" y="675"/>
                  </a:cubicBezTo>
                  <a:cubicBezTo>
                    <a:pt x="1213" y="693"/>
                    <a:pt x="1195" y="711"/>
                    <a:pt x="1141" y="747"/>
                  </a:cubicBezTo>
                  <a:cubicBezTo>
                    <a:pt x="1097" y="766"/>
                    <a:pt x="1050" y="774"/>
                    <a:pt x="1003" y="774"/>
                  </a:cubicBezTo>
                  <a:cubicBezTo>
                    <a:pt x="915" y="774"/>
                    <a:pt x="825" y="746"/>
                    <a:pt x="743" y="711"/>
                  </a:cubicBezTo>
                  <a:cubicBezTo>
                    <a:pt x="598" y="656"/>
                    <a:pt x="471" y="584"/>
                    <a:pt x="326" y="584"/>
                  </a:cubicBezTo>
                  <a:cubicBezTo>
                    <a:pt x="199" y="584"/>
                    <a:pt x="36" y="656"/>
                    <a:pt x="18" y="783"/>
                  </a:cubicBezTo>
                  <a:cubicBezTo>
                    <a:pt x="0" y="892"/>
                    <a:pt x="54" y="982"/>
                    <a:pt x="127" y="1073"/>
                  </a:cubicBezTo>
                  <a:cubicBezTo>
                    <a:pt x="235" y="1218"/>
                    <a:pt x="398" y="1308"/>
                    <a:pt x="561" y="1381"/>
                  </a:cubicBezTo>
                  <a:cubicBezTo>
                    <a:pt x="652" y="1417"/>
                    <a:pt x="779" y="1435"/>
                    <a:pt x="815" y="1562"/>
                  </a:cubicBezTo>
                  <a:cubicBezTo>
                    <a:pt x="851" y="1671"/>
                    <a:pt x="743" y="1779"/>
                    <a:pt x="652" y="1852"/>
                  </a:cubicBezTo>
                  <a:cubicBezTo>
                    <a:pt x="561" y="1924"/>
                    <a:pt x="453" y="2033"/>
                    <a:pt x="471" y="2141"/>
                  </a:cubicBezTo>
                  <a:cubicBezTo>
                    <a:pt x="471" y="2232"/>
                    <a:pt x="561" y="2286"/>
                    <a:pt x="634" y="2304"/>
                  </a:cubicBezTo>
                  <a:cubicBezTo>
                    <a:pt x="652" y="2310"/>
                    <a:pt x="674" y="2312"/>
                    <a:pt x="698" y="2312"/>
                  </a:cubicBezTo>
                  <a:cubicBezTo>
                    <a:pt x="747" y="2312"/>
                    <a:pt x="803" y="2304"/>
                    <a:pt x="851" y="2304"/>
                  </a:cubicBezTo>
                  <a:lnTo>
                    <a:pt x="1539" y="2232"/>
                  </a:lnTo>
                  <a:cubicBezTo>
                    <a:pt x="1666" y="2232"/>
                    <a:pt x="1847" y="2232"/>
                    <a:pt x="1902" y="2377"/>
                  </a:cubicBezTo>
                  <a:cubicBezTo>
                    <a:pt x="1938" y="2504"/>
                    <a:pt x="1829" y="2612"/>
                    <a:pt x="1720" y="2703"/>
                  </a:cubicBezTo>
                  <a:cubicBezTo>
                    <a:pt x="1594" y="2793"/>
                    <a:pt x="1485" y="2920"/>
                    <a:pt x="1539" y="3047"/>
                  </a:cubicBezTo>
                  <a:cubicBezTo>
                    <a:pt x="1557" y="3101"/>
                    <a:pt x="1576" y="3119"/>
                    <a:pt x="1630" y="3137"/>
                  </a:cubicBezTo>
                  <a:cubicBezTo>
                    <a:pt x="1693" y="3183"/>
                    <a:pt x="1770" y="3201"/>
                    <a:pt x="1852" y="3201"/>
                  </a:cubicBezTo>
                  <a:cubicBezTo>
                    <a:pt x="1933" y="3201"/>
                    <a:pt x="2019" y="3183"/>
                    <a:pt x="2101" y="3156"/>
                  </a:cubicBezTo>
                  <a:cubicBezTo>
                    <a:pt x="2391" y="3101"/>
                    <a:pt x="2680" y="3011"/>
                    <a:pt x="2988" y="2974"/>
                  </a:cubicBezTo>
                  <a:cubicBezTo>
                    <a:pt x="3115" y="2974"/>
                    <a:pt x="3278" y="3011"/>
                    <a:pt x="3314" y="3137"/>
                  </a:cubicBezTo>
                  <a:cubicBezTo>
                    <a:pt x="3368" y="3282"/>
                    <a:pt x="3224" y="3391"/>
                    <a:pt x="3097" y="3463"/>
                  </a:cubicBezTo>
                  <a:cubicBezTo>
                    <a:pt x="2952" y="3518"/>
                    <a:pt x="2807" y="3608"/>
                    <a:pt x="2807" y="3753"/>
                  </a:cubicBezTo>
                  <a:cubicBezTo>
                    <a:pt x="2807" y="3862"/>
                    <a:pt x="2898" y="3952"/>
                    <a:pt x="2988" y="4007"/>
                  </a:cubicBezTo>
                  <a:cubicBezTo>
                    <a:pt x="3033" y="4016"/>
                    <a:pt x="3083" y="4020"/>
                    <a:pt x="3135" y="4020"/>
                  </a:cubicBezTo>
                  <a:cubicBezTo>
                    <a:pt x="3187" y="4020"/>
                    <a:pt x="3242" y="4016"/>
                    <a:pt x="3296" y="4007"/>
                  </a:cubicBezTo>
                  <a:cubicBezTo>
                    <a:pt x="3839" y="3880"/>
                    <a:pt x="4383" y="3590"/>
                    <a:pt x="4944" y="3391"/>
                  </a:cubicBezTo>
                  <a:cubicBezTo>
                    <a:pt x="5306" y="3210"/>
                    <a:pt x="5234" y="2413"/>
                    <a:pt x="5197" y="2069"/>
                  </a:cubicBezTo>
                  <a:cubicBezTo>
                    <a:pt x="5179" y="1960"/>
                    <a:pt x="5143" y="1834"/>
                    <a:pt x="5053" y="1743"/>
                  </a:cubicBezTo>
                  <a:cubicBezTo>
                    <a:pt x="4995" y="1685"/>
                    <a:pt x="4915" y="1642"/>
                    <a:pt x="4841" y="1642"/>
                  </a:cubicBezTo>
                  <a:cubicBezTo>
                    <a:pt x="4799" y="1642"/>
                    <a:pt x="4759" y="1656"/>
                    <a:pt x="4727" y="1689"/>
                  </a:cubicBezTo>
                  <a:cubicBezTo>
                    <a:pt x="4654" y="1761"/>
                    <a:pt x="4654" y="1870"/>
                    <a:pt x="4600" y="1960"/>
                  </a:cubicBezTo>
                  <a:cubicBezTo>
                    <a:pt x="4569" y="2039"/>
                    <a:pt x="4497" y="2130"/>
                    <a:pt x="4419" y="2130"/>
                  </a:cubicBezTo>
                  <a:cubicBezTo>
                    <a:pt x="4407" y="2130"/>
                    <a:pt x="4395" y="2128"/>
                    <a:pt x="4383" y="2123"/>
                  </a:cubicBezTo>
                  <a:cubicBezTo>
                    <a:pt x="4328" y="2105"/>
                    <a:pt x="4310" y="2033"/>
                    <a:pt x="4292" y="1960"/>
                  </a:cubicBezTo>
                  <a:cubicBezTo>
                    <a:pt x="4256" y="1761"/>
                    <a:pt x="4256" y="1580"/>
                    <a:pt x="4256" y="1381"/>
                  </a:cubicBezTo>
                  <a:cubicBezTo>
                    <a:pt x="4256" y="1164"/>
                    <a:pt x="4201" y="964"/>
                    <a:pt x="4057" y="838"/>
                  </a:cubicBezTo>
                  <a:cubicBezTo>
                    <a:pt x="4008" y="776"/>
                    <a:pt x="3925" y="732"/>
                    <a:pt x="3849" y="732"/>
                  </a:cubicBezTo>
                  <a:cubicBezTo>
                    <a:pt x="3813" y="732"/>
                    <a:pt x="3778" y="742"/>
                    <a:pt x="3749" y="765"/>
                  </a:cubicBezTo>
                  <a:cubicBezTo>
                    <a:pt x="3604" y="838"/>
                    <a:pt x="3640" y="1019"/>
                    <a:pt x="3640" y="1164"/>
                  </a:cubicBezTo>
                  <a:cubicBezTo>
                    <a:pt x="3640" y="1254"/>
                    <a:pt x="3622" y="1345"/>
                    <a:pt x="3550" y="1417"/>
                  </a:cubicBezTo>
                  <a:cubicBezTo>
                    <a:pt x="3497" y="1456"/>
                    <a:pt x="3436" y="1486"/>
                    <a:pt x="3371" y="1486"/>
                  </a:cubicBezTo>
                  <a:cubicBezTo>
                    <a:pt x="3347" y="1486"/>
                    <a:pt x="3321" y="1481"/>
                    <a:pt x="3296" y="1471"/>
                  </a:cubicBezTo>
                  <a:cubicBezTo>
                    <a:pt x="3187" y="1417"/>
                    <a:pt x="3169" y="1290"/>
                    <a:pt x="3133" y="1145"/>
                  </a:cubicBezTo>
                  <a:cubicBezTo>
                    <a:pt x="3133" y="946"/>
                    <a:pt x="3097" y="765"/>
                    <a:pt x="3042" y="584"/>
                  </a:cubicBezTo>
                  <a:cubicBezTo>
                    <a:pt x="3024" y="421"/>
                    <a:pt x="2952" y="258"/>
                    <a:pt x="2843" y="167"/>
                  </a:cubicBezTo>
                  <a:cubicBezTo>
                    <a:pt x="2795" y="128"/>
                    <a:pt x="2723" y="105"/>
                    <a:pt x="2652" y="105"/>
                  </a:cubicBezTo>
                  <a:cubicBezTo>
                    <a:pt x="2562" y="105"/>
                    <a:pt x="2475" y="141"/>
                    <a:pt x="2445" y="222"/>
                  </a:cubicBezTo>
                  <a:cubicBezTo>
                    <a:pt x="2391" y="330"/>
                    <a:pt x="2409" y="439"/>
                    <a:pt x="2445" y="566"/>
                  </a:cubicBezTo>
                  <a:cubicBezTo>
                    <a:pt x="2463" y="675"/>
                    <a:pt x="2463" y="801"/>
                    <a:pt x="2354" y="856"/>
                  </a:cubicBezTo>
                  <a:cubicBezTo>
                    <a:pt x="2336" y="860"/>
                    <a:pt x="2317" y="862"/>
                    <a:pt x="2297" y="862"/>
                  </a:cubicBezTo>
                  <a:cubicBezTo>
                    <a:pt x="2238" y="862"/>
                    <a:pt x="2173" y="842"/>
                    <a:pt x="2119" y="801"/>
                  </a:cubicBezTo>
                  <a:cubicBezTo>
                    <a:pt x="1992" y="711"/>
                    <a:pt x="1938" y="566"/>
                    <a:pt x="1865" y="421"/>
                  </a:cubicBezTo>
                  <a:cubicBezTo>
                    <a:pt x="1811" y="294"/>
                    <a:pt x="1739" y="131"/>
                    <a:pt x="1594" y="41"/>
                  </a:cubicBezTo>
                  <a:cubicBezTo>
                    <a:pt x="1548" y="15"/>
                    <a:pt x="1488" y="0"/>
                    <a:pt x="14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59" name="Google Shape;1359;p21"/>
            <p:cNvSpPr/>
            <p:nvPr/>
          </p:nvSpPr>
          <p:spPr>
            <a:xfrm>
              <a:off x="8261818" y="419864"/>
              <a:ext cx="676824" cy="415764"/>
            </a:xfrm>
            <a:custGeom>
              <a:avLst/>
              <a:gdLst/>
              <a:ahLst/>
              <a:cxnLst/>
              <a:rect l="l" t="t" r="r" b="b"/>
              <a:pathLst>
                <a:path w="4130" h="2537" fill="none" extrusionOk="0">
                  <a:moveTo>
                    <a:pt x="4130" y="2536"/>
                  </a:moveTo>
                  <a:cubicBezTo>
                    <a:pt x="2916" y="1450"/>
                    <a:pt x="1504" y="580"/>
                    <a:pt x="1" y="1"/>
                  </a:cubicBezTo>
                </a:path>
              </a:pathLst>
            </a:custGeom>
            <a:noFill/>
            <a:ln w="27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1360" name="Google Shape;1360;p21"/>
          <p:cNvSpPr/>
          <p:nvPr/>
        </p:nvSpPr>
        <p:spPr>
          <a:xfrm rot="10800000">
            <a:off x="191012" y="4597198"/>
            <a:ext cx="267288" cy="276629"/>
          </a:xfrm>
          <a:custGeom>
            <a:avLst/>
            <a:gdLst/>
            <a:ahLst/>
            <a:cxnLst/>
            <a:rect l="l" t="t" r="r" b="b"/>
            <a:pathLst>
              <a:path w="1631" h="1688" extrusionOk="0">
                <a:moveTo>
                  <a:pt x="394" y="0"/>
                </a:moveTo>
                <a:cubicBezTo>
                  <a:pt x="256" y="0"/>
                  <a:pt x="137" y="58"/>
                  <a:pt x="73" y="185"/>
                </a:cubicBezTo>
                <a:cubicBezTo>
                  <a:pt x="1" y="366"/>
                  <a:pt x="146" y="547"/>
                  <a:pt x="291" y="655"/>
                </a:cubicBezTo>
                <a:cubicBezTo>
                  <a:pt x="653" y="945"/>
                  <a:pt x="1142" y="1126"/>
                  <a:pt x="1413" y="1525"/>
                </a:cubicBezTo>
                <a:cubicBezTo>
                  <a:pt x="1450" y="1579"/>
                  <a:pt x="1504" y="1670"/>
                  <a:pt x="1594" y="1688"/>
                </a:cubicBezTo>
                <a:cubicBezTo>
                  <a:pt x="1631" y="1452"/>
                  <a:pt x="1504" y="1108"/>
                  <a:pt x="1413" y="891"/>
                </a:cubicBezTo>
                <a:cubicBezTo>
                  <a:pt x="1268" y="655"/>
                  <a:pt x="1105" y="456"/>
                  <a:pt x="906" y="257"/>
                </a:cubicBezTo>
                <a:cubicBezTo>
                  <a:pt x="798" y="130"/>
                  <a:pt x="616" y="22"/>
                  <a:pt x="454" y="4"/>
                </a:cubicBezTo>
                <a:cubicBezTo>
                  <a:pt x="433" y="1"/>
                  <a:pt x="414" y="0"/>
                  <a:pt x="39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61" name="Google Shape;1361;p21"/>
          <p:cNvSpPr/>
          <p:nvPr/>
        </p:nvSpPr>
        <p:spPr>
          <a:xfrm rot="10800000">
            <a:off x="8619428" y="3956635"/>
            <a:ext cx="304817" cy="199770"/>
          </a:xfrm>
          <a:custGeom>
            <a:avLst/>
            <a:gdLst/>
            <a:ahLst/>
            <a:cxnLst/>
            <a:rect l="l" t="t" r="r" b="b"/>
            <a:pathLst>
              <a:path w="1860" h="1219" extrusionOk="0">
                <a:moveTo>
                  <a:pt x="1456" y="1"/>
                </a:moveTo>
                <a:cubicBezTo>
                  <a:pt x="1240" y="1"/>
                  <a:pt x="976" y="79"/>
                  <a:pt x="870" y="132"/>
                </a:cubicBezTo>
                <a:cubicBezTo>
                  <a:pt x="616" y="259"/>
                  <a:pt x="381" y="476"/>
                  <a:pt x="236" y="675"/>
                </a:cubicBezTo>
                <a:cubicBezTo>
                  <a:pt x="91" y="838"/>
                  <a:pt x="19" y="1056"/>
                  <a:pt x="1" y="1219"/>
                </a:cubicBezTo>
                <a:cubicBezTo>
                  <a:pt x="200" y="1110"/>
                  <a:pt x="417" y="1038"/>
                  <a:pt x="616" y="965"/>
                </a:cubicBezTo>
                <a:cubicBezTo>
                  <a:pt x="906" y="875"/>
                  <a:pt x="1196" y="802"/>
                  <a:pt x="1449" y="675"/>
                </a:cubicBezTo>
                <a:cubicBezTo>
                  <a:pt x="1594" y="603"/>
                  <a:pt x="1703" y="513"/>
                  <a:pt x="1739" y="386"/>
                </a:cubicBezTo>
                <a:cubicBezTo>
                  <a:pt x="1860" y="88"/>
                  <a:pt x="1685" y="1"/>
                  <a:pt x="145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1362" name="Google Shape;1362;p21"/>
          <p:cNvGrpSpPr/>
          <p:nvPr/>
        </p:nvGrpSpPr>
        <p:grpSpPr>
          <a:xfrm rot="-4218019">
            <a:off x="8362807" y="2867155"/>
            <a:ext cx="638172" cy="597362"/>
            <a:chOff x="1337242" y="-1974437"/>
            <a:chExt cx="638153" cy="597345"/>
          </a:xfrm>
        </p:grpSpPr>
        <p:sp>
          <p:nvSpPr>
            <p:cNvPr id="1363" name="Google Shape;1363;p21"/>
            <p:cNvSpPr/>
            <p:nvPr/>
          </p:nvSpPr>
          <p:spPr>
            <a:xfrm>
              <a:off x="1449992" y="-1680599"/>
              <a:ext cx="95214" cy="209439"/>
            </a:xfrm>
            <a:custGeom>
              <a:avLst/>
              <a:gdLst/>
              <a:ahLst/>
              <a:cxnLst/>
              <a:rect l="l" t="t" r="r" b="b"/>
              <a:pathLst>
                <a:path w="581" h="1278" extrusionOk="0">
                  <a:moveTo>
                    <a:pt x="200" y="0"/>
                  </a:moveTo>
                  <a:cubicBezTo>
                    <a:pt x="127" y="18"/>
                    <a:pt x="73" y="91"/>
                    <a:pt x="55" y="127"/>
                  </a:cubicBezTo>
                  <a:cubicBezTo>
                    <a:pt x="1" y="235"/>
                    <a:pt x="1" y="344"/>
                    <a:pt x="1" y="453"/>
                  </a:cubicBezTo>
                  <a:cubicBezTo>
                    <a:pt x="1" y="616"/>
                    <a:pt x="73" y="779"/>
                    <a:pt x="145" y="924"/>
                  </a:cubicBezTo>
                  <a:cubicBezTo>
                    <a:pt x="162" y="989"/>
                    <a:pt x="312" y="1278"/>
                    <a:pt x="448" y="1278"/>
                  </a:cubicBezTo>
                  <a:cubicBezTo>
                    <a:pt x="462" y="1278"/>
                    <a:pt x="476" y="1274"/>
                    <a:pt x="489" y="1268"/>
                  </a:cubicBezTo>
                  <a:cubicBezTo>
                    <a:pt x="580" y="1231"/>
                    <a:pt x="580" y="742"/>
                    <a:pt x="580" y="652"/>
                  </a:cubicBezTo>
                  <a:cubicBezTo>
                    <a:pt x="580" y="453"/>
                    <a:pt x="508" y="254"/>
                    <a:pt x="381" y="91"/>
                  </a:cubicBezTo>
                  <a:cubicBezTo>
                    <a:pt x="326" y="54"/>
                    <a:pt x="254" y="0"/>
                    <a:pt x="20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64" name="Google Shape;1364;p21"/>
            <p:cNvSpPr/>
            <p:nvPr/>
          </p:nvSpPr>
          <p:spPr>
            <a:xfrm>
              <a:off x="1530130" y="-1471159"/>
              <a:ext cx="178301" cy="94067"/>
            </a:xfrm>
            <a:custGeom>
              <a:avLst/>
              <a:gdLst/>
              <a:ahLst/>
              <a:cxnLst/>
              <a:rect l="l" t="t" r="r" b="b"/>
              <a:pathLst>
                <a:path w="1088" h="574" extrusionOk="0">
                  <a:moveTo>
                    <a:pt x="271" y="1"/>
                  </a:moveTo>
                  <a:cubicBezTo>
                    <a:pt x="146" y="1"/>
                    <a:pt x="36" y="20"/>
                    <a:pt x="19" y="80"/>
                  </a:cubicBezTo>
                  <a:cubicBezTo>
                    <a:pt x="0" y="189"/>
                    <a:pt x="345" y="424"/>
                    <a:pt x="417" y="461"/>
                  </a:cubicBezTo>
                  <a:cubicBezTo>
                    <a:pt x="508" y="515"/>
                    <a:pt x="616" y="533"/>
                    <a:pt x="689" y="551"/>
                  </a:cubicBezTo>
                  <a:cubicBezTo>
                    <a:pt x="738" y="565"/>
                    <a:pt x="787" y="574"/>
                    <a:pt x="833" y="574"/>
                  </a:cubicBezTo>
                  <a:cubicBezTo>
                    <a:pt x="905" y="574"/>
                    <a:pt x="970" y="552"/>
                    <a:pt x="1015" y="497"/>
                  </a:cubicBezTo>
                  <a:cubicBezTo>
                    <a:pt x="1087" y="406"/>
                    <a:pt x="1051" y="243"/>
                    <a:pt x="960" y="171"/>
                  </a:cubicBezTo>
                  <a:cubicBezTo>
                    <a:pt x="870" y="80"/>
                    <a:pt x="761" y="62"/>
                    <a:pt x="634" y="44"/>
                  </a:cubicBezTo>
                  <a:cubicBezTo>
                    <a:pt x="568" y="25"/>
                    <a:pt x="410" y="1"/>
                    <a:pt x="2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65" name="Google Shape;1365;p21"/>
            <p:cNvSpPr/>
            <p:nvPr/>
          </p:nvSpPr>
          <p:spPr>
            <a:xfrm>
              <a:off x="1337242" y="-1603575"/>
              <a:ext cx="344476" cy="178301"/>
            </a:xfrm>
            <a:custGeom>
              <a:avLst/>
              <a:gdLst/>
              <a:ahLst/>
              <a:cxnLst/>
              <a:rect l="l" t="t" r="r" b="b"/>
              <a:pathLst>
                <a:path w="2102" h="1088" fill="none" extrusionOk="0">
                  <a:moveTo>
                    <a:pt x="0" y="1087"/>
                  </a:moveTo>
                  <a:cubicBezTo>
                    <a:pt x="815" y="1069"/>
                    <a:pt x="1630" y="671"/>
                    <a:pt x="2101"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66" name="Google Shape;1366;p21"/>
            <p:cNvSpPr/>
            <p:nvPr/>
          </p:nvSpPr>
          <p:spPr>
            <a:xfrm>
              <a:off x="1619118" y="-1873650"/>
              <a:ext cx="62602" cy="279252"/>
            </a:xfrm>
            <a:custGeom>
              <a:avLst/>
              <a:gdLst/>
              <a:ahLst/>
              <a:cxnLst/>
              <a:rect l="l" t="t" r="r" b="b"/>
              <a:pathLst>
                <a:path w="382" h="1704" fill="none" extrusionOk="0">
                  <a:moveTo>
                    <a:pt x="254" y="1"/>
                  </a:moveTo>
                  <a:cubicBezTo>
                    <a:pt x="109" y="164"/>
                    <a:pt x="73" y="363"/>
                    <a:pt x="37" y="562"/>
                  </a:cubicBezTo>
                  <a:cubicBezTo>
                    <a:pt x="1" y="979"/>
                    <a:pt x="91" y="1432"/>
                    <a:pt x="381" y="1703"/>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67" name="Google Shape;1367;p21"/>
            <p:cNvSpPr/>
            <p:nvPr/>
          </p:nvSpPr>
          <p:spPr>
            <a:xfrm>
              <a:off x="1678443" y="-1790563"/>
              <a:ext cx="65552" cy="193215"/>
            </a:xfrm>
            <a:custGeom>
              <a:avLst/>
              <a:gdLst/>
              <a:ahLst/>
              <a:cxnLst/>
              <a:rect l="l" t="t" r="r" b="b"/>
              <a:pathLst>
                <a:path w="400" h="1179" fill="none" extrusionOk="0">
                  <a:moveTo>
                    <a:pt x="399" y="1"/>
                  </a:moveTo>
                  <a:cubicBezTo>
                    <a:pt x="164" y="327"/>
                    <a:pt x="19" y="762"/>
                    <a:pt x="1" y="1178"/>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68" name="Google Shape;1368;p21"/>
            <p:cNvSpPr/>
            <p:nvPr/>
          </p:nvSpPr>
          <p:spPr>
            <a:xfrm>
              <a:off x="1678443" y="-1606525"/>
              <a:ext cx="207964" cy="44739"/>
            </a:xfrm>
            <a:custGeom>
              <a:avLst/>
              <a:gdLst/>
              <a:ahLst/>
              <a:cxnLst/>
              <a:rect l="l" t="t" r="r" b="b"/>
              <a:pathLst>
                <a:path w="1269" h="273" fill="none" extrusionOk="0">
                  <a:moveTo>
                    <a:pt x="1" y="1"/>
                  </a:moveTo>
                  <a:cubicBezTo>
                    <a:pt x="19" y="55"/>
                    <a:pt x="91" y="91"/>
                    <a:pt x="128" y="109"/>
                  </a:cubicBezTo>
                  <a:cubicBezTo>
                    <a:pt x="472" y="272"/>
                    <a:pt x="906" y="272"/>
                    <a:pt x="1269" y="109"/>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69" name="Google Shape;1369;p21"/>
            <p:cNvSpPr/>
            <p:nvPr/>
          </p:nvSpPr>
          <p:spPr>
            <a:xfrm>
              <a:off x="1681557" y="-1713375"/>
              <a:ext cx="157325" cy="109963"/>
            </a:xfrm>
            <a:custGeom>
              <a:avLst/>
              <a:gdLst/>
              <a:ahLst/>
              <a:cxnLst/>
              <a:rect l="l" t="t" r="r" b="b"/>
              <a:pathLst>
                <a:path w="960" h="671" fill="none" extrusionOk="0">
                  <a:moveTo>
                    <a:pt x="0" y="671"/>
                  </a:moveTo>
                  <a:cubicBezTo>
                    <a:pt x="380" y="562"/>
                    <a:pt x="706" y="327"/>
                    <a:pt x="960"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70" name="Google Shape;1370;p21"/>
            <p:cNvSpPr/>
            <p:nvPr/>
          </p:nvSpPr>
          <p:spPr>
            <a:xfrm>
              <a:off x="1805943" y="-1806295"/>
              <a:ext cx="113077" cy="103244"/>
            </a:xfrm>
            <a:custGeom>
              <a:avLst/>
              <a:gdLst/>
              <a:ahLst/>
              <a:cxnLst/>
              <a:rect l="l" t="t" r="r" b="b"/>
              <a:pathLst>
                <a:path w="690" h="630" extrusionOk="0">
                  <a:moveTo>
                    <a:pt x="389" y="0"/>
                  </a:moveTo>
                  <a:cubicBezTo>
                    <a:pt x="201" y="0"/>
                    <a:pt x="1" y="164"/>
                    <a:pt x="38" y="387"/>
                  </a:cubicBezTo>
                  <a:cubicBezTo>
                    <a:pt x="54" y="528"/>
                    <a:pt x="165" y="629"/>
                    <a:pt x="289" y="629"/>
                  </a:cubicBezTo>
                  <a:cubicBezTo>
                    <a:pt x="308" y="629"/>
                    <a:pt x="327" y="627"/>
                    <a:pt x="346" y="622"/>
                  </a:cubicBezTo>
                  <a:cubicBezTo>
                    <a:pt x="509" y="622"/>
                    <a:pt x="617" y="495"/>
                    <a:pt x="672" y="350"/>
                  </a:cubicBezTo>
                  <a:cubicBezTo>
                    <a:pt x="690" y="260"/>
                    <a:pt x="672" y="169"/>
                    <a:pt x="617" y="115"/>
                  </a:cubicBezTo>
                  <a:cubicBezTo>
                    <a:pt x="560" y="35"/>
                    <a:pt x="476"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71" name="Google Shape;1371;p21"/>
            <p:cNvSpPr/>
            <p:nvPr/>
          </p:nvSpPr>
          <p:spPr>
            <a:xfrm>
              <a:off x="1870348" y="-1665030"/>
              <a:ext cx="105047" cy="100295"/>
            </a:xfrm>
            <a:custGeom>
              <a:avLst/>
              <a:gdLst/>
              <a:ahLst/>
              <a:cxnLst/>
              <a:rect l="l" t="t" r="r" b="b"/>
              <a:pathLst>
                <a:path w="641" h="612" extrusionOk="0">
                  <a:moveTo>
                    <a:pt x="358" y="0"/>
                  </a:moveTo>
                  <a:cubicBezTo>
                    <a:pt x="183" y="0"/>
                    <a:pt x="0" y="157"/>
                    <a:pt x="25" y="358"/>
                  </a:cubicBezTo>
                  <a:cubicBezTo>
                    <a:pt x="43" y="485"/>
                    <a:pt x="188" y="611"/>
                    <a:pt x="315" y="611"/>
                  </a:cubicBezTo>
                  <a:cubicBezTo>
                    <a:pt x="460" y="611"/>
                    <a:pt x="587" y="485"/>
                    <a:pt x="623" y="340"/>
                  </a:cubicBezTo>
                  <a:cubicBezTo>
                    <a:pt x="641" y="267"/>
                    <a:pt x="623" y="177"/>
                    <a:pt x="568" y="104"/>
                  </a:cubicBezTo>
                  <a:cubicBezTo>
                    <a:pt x="513" y="32"/>
                    <a:pt x="436" y="0"/>
                    <a:pt x="3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72" name="Google Shape;1372;p21"/>
            <p:cNvSpPr/>
            <p:nvPr/>
          </p:nvSpPr>
          <p:spPr>
            <a:xfrm>
              <a:off x="1721872" y="-1873486"/>
              <a:ext cx="105211" cy="100950"/>
            </a:xfrm>
            <a:custGeom>
              <a:avLst/>
              <a:gdLst/>
              <a:ahLst/>
              <a:cxnLst/>
              <a:rect l="l" t="t" r="r" b="b"/>
              <a:pathLst>
                <a:path w="642" h="616" extrusionOk="0">
                  <a:moveTo>
                    <a:pt x="351" y="1"/>
                  </a:moveTo>
                  <a:cubicBezTo>
                    <a:pt x="179" y="1"/>
                    <a:pt x="1" y="152"/>
                    <a:pt x="26" y="362"/>
                  </a:cubicBezTo>
                  <a:cubicBezTo>
                    <a:pt x="44" y="507"/>
                    <a:pt x="189" y="616"/>
                    <a:pt x="315" y="616"/>
                  </a:cubicBezTo>
                  <a:cubicBezTo>
                    <a:pt x="460" y="616"/>
                    <a:pt x="587" y="507"/>
                    <a:pt x="623" y="344"/>
                  </a:cubicBezTo>
                  <a:cubicBezTo>
                    <a:pt x="641" y="272"/>
                    <a:pt x="623" y="181"/>
                    <a:pt x="569" y="109"/>
                  </a:cubicBezTo>
                  <a:cubicBezTo>
                    <a:pt x="511" y="34"/>
                    <a:pt x="432" y="1"/>
                    <a:pt x="3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373" name="Google Shape;1373;p21"/>
            <p:cNvSpPr/>
            <p:nvPr/>
          </p:nvSpPr>
          <p:spPr>
            <a:xfrm>
              <a:off x="1632884" y="-1974437"/>
              <a:ext cx="119960" cy="109963"/>
            </a:xfrm>
            <a:custGeom>
              <a:avLst/>
              <a:gdLst/>
              <a:ahLst/>
              <a:cxnLst/>
              <a:rect l="l" t="t" r="r" b="b"/>
              <a:pathLst>
                <a:path w="732" h="671" extrusionOk="0">
                  <a:moveTo>
                    <a:pt x="398" y="0"/>
                  </a:moveTo>
                  <a:cubicBezTo>
                    <a:pt x="199" y="0"/>
                    <a:pt x="1" y="166"/>
                    <a:pt x="25" y="399"/>
                  </a:cubicBezTo>
                  <a:cubicBezTo>
                    <a:pt x="44" y="543"/>
                    <a:pt x="207" y="670"/>
                    <a:pt x="369" y="670"/>
                  </a:cubicBezTo>
                  <a:cubicBezTo>
                    <a:pt x="514" y="670"/>
                    <a:pt x="659" y="525"/>
                    <a:pt x="695" y="362"/>
                  </a:cubicBezTo>
                  <a:cubicBezTo>
                    <a:pt x="732" y="272"/>
                    <a:pt x="695" y="181"/>
                    <a:pt x="659" y="127"/>
                  </a:cubicBezTo>
                  <a:cubicBezTo>
                    <a:pt x="589" y="39"/>
                    <a:pt x="493" y="0"/>
                    <a:pt x="3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1374" name="Google Shape;1374;p21"/>
          <p:cNvSpPr txBox="1">
            <a:spLocks noGrp="1"/>
          </p:cNvSpPr>
          <p:nvPr>
            <p:ph type="title"/>
          </p:nvPr>
        </p:nvSpPr>
        <p:spPr>
          <a:xfrm>
            <a:off x="2370900" y="1343026"/>
            <a:ext cx="4402200" cy="12645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3600"/>
              <a:buNone/>
              <a:defRPr sz="100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p:txBody>
      </p:sp>
      <p:sp>
        <p:nvSpPr>
          <p:cNvPr id="1375" name="Google Shape;1375;p21"/>
          <p:cNvSpPr txBox="1">
            <a:spLocks noGrp="1"/>
          </p:cNvSpPr>
          <p:nvPr>
            <p:ph type="subTitle" idx="1"/>
          </p:nvPr>
        </p:nvSpPr>
        <p:spPr>
          <a:xfrm>
            <a:off x="2049000" y="2702750"/>
            <a:ext cx="5046000" cy="695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p:txBody>
      </p:sp>
      <p:pic>
        <p:nvPicPr>
          <p:cNvPr id="116" name="图片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flipV="1">
            <a:off x="2000250" y="-2000250"/>
            <a:ext cx="5143500" cy="9144000"/>
          </a:xfrm>
          <a:prstGeom prst="rect">
            <a:avLst/>
          </a:prstGeom>
        </p:spPr>
      </p:pic>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1492"/>
        <p:cNvGrpSpPr/>
        <p:nvPr/>
      </p:nvGrpSpPr>
      <p:grpSpPr>
        <a:xfrm>
          <a:off x="0" y="0"/>
          <a:ext cx="0" cy="0"/>
          <a:chOff x="0" y="0"/>
          <a:chExt cx="0" cy="0"/>
        </a:xfrm>
      </p:grpSpPr>
      <p:grpSp>
        <p:nvGrpSpPr>
          <p:cNvPr id="1493" name="Google Shape;1493;p24"/>
          <p:cNvGrpSpPr/>
          <p:nvPr/>
        </p:nvGrpSpPr>
        <p:grpSpPr>
          <a:xfrm rot="1424731" flipH="1">
            <a:off x="301329" y="280036"/>
            <a:ext cx="629506" cy="661953"/>
            <a:chOff x="782176" y="-1158311"/>
            <a:chExt cx="629467" cy="661912"/>
          </a:xfrm>
        </p:grpSpPr>
        <p:sp>
          <p:nvSpPr>
            <p:cNvPr id="1494" name="Google Shape;1494;p24"/>
            <p:cNvSpPr/>
            <p:nvPr/>
          </p:nvSpPr>
          <p:spPr>
            <a:xfrm>
              <a:off x="782176" y="-1158311"/>
              <a:ext cx="196164" cy="145525"/>
            </a:xfrm>
            <a:custGeom>
              <a:avLst/>
              <a:gdLst/>
              <a:ahLst/>
              <a:cxnLst/>
              <a:rect l="l" t="t" r="r" b="b"/>
              <a:pathLst>
                <a:path w="1197" h="888" extrusionOk="0">
                  <a:moveTo>
                    <a:pt x="218" y="0"/>
                  </a:moveTo>
                  <a:cubicBezTo>
                    <a:pt x="164" y="0"/>
                    <a:pt x="128" y="18"/>
                    <a:pt x="73" y="55"/>
                  </a:cubicBezTo>
                  <a:cubicBezTo>
                    <a:pt x="37" y="91"/>
                    <a:pt x="1" y="145"/>
                    <a:pt x="1" y="218"/>
                  </a:cubicBezTo>
                  <a:cubicBezTo>
                    <a:pt x="1" y="326"/>
                    <a:pt x="73" y="435"/>
                    <a:pt x="200" y="525"/>
                  </a:cubicBezTo>
                  <a:cubicBezTo>
                    <a:pt x="291" y="598"/>
                    <a:pt x="417" y="634"/>
                    <a:pt x="526" y="688"/>
                  </a:cubicBezTo>
                  <a:cubicBezTo>
                    <a:pt x="743" y="761"/>
                    <a:pt x="961" y="815"/>
                    <a:pt x="1160" y="888"/>
                  </a:cubicBezTo>
                  <a:cubicBezTo>
                    <a:pt x="1196" y="888"/>
                    <a:pt x="1106" y="707"/>
                    <a:pt x="1069" y="688"/>
                  </a:cubicBezTo>
                  <a:cubicBezTo>
                    <a:pt x="1033" y="616"/>
                    <a:pt x="979" y="544"/>
                    <a:pt x="924" y="489"/>
                  </a:cubicBezTo>
                  <a:cubicBezTo>
                    <a:pt x="780" y="344"/>
                    <a:pt x="671" y="236"/>
                    <a:pt x="508" y="127"/>
                  </a:cubicBezTo>
                  <a:cubicBezTo>
                    <a:pt x="417" y="55"/>
                    <a:pt x="327" y="0"/>
                    <a:pt x="2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95" name="Google Shape;1495;p24"/>
            <p:cNvSpPr/>
            <p:nvPr/>
          </p:nvSpPr>
          <p:spPr>
            <a:xfrm>
              <a:off x="1055202" y="-1147331"/>
              <a:ext cx="71452" cy="227793"/>
            </a:xfrm>
            <a:custGeom>
              <a:avLst/>
              <a:gdLst/>
              <a:ahLst/>
              <a:cxnLst/>
              <a:rect l="l" t="t" r="r" b="b"/>
              <a:pathLst>
                <a:path w="436" h="1390" extrusionOk="0">
                  <a:moveTo>
                    <a:pt x="196" y="1"/>
                  </a:moveTo>
                  <a:cubicBezTo>
                    <a:pt x="184" y="1"/>
                    <a:pt x="174" y="2"/>
                    <a:pt x="164" y="6"/>
                  </a:cubicBezTo>
                  <a:cubicBezTo>
                    <a:pt x="73" y="60"/>
                    <a:pt x="19" y="169"/>
                    <a:pt x="19" y="259"/>
                  </a:cubicBezTo>
                  <a:cubicBezTo>
                    <a:pt x="1" y="477"/>
                    <a:pt x="19" y="712"/>
                    <a:pt x="73" y="911"/>
                  </a:cubicBezTo>
                  <a:cubicBezTo>
                    <a:pt x="90" y="962"/>
                    <a:pt x="170" y="1389"/>
                    <a:pt x="254" y="1389"/>
                  </a:cubicBezTo>
                  <a:cubicBezTo>
                    <a:pt x="260" y="1389"/>
                    <a:pt x="266" y="1387"/>
                    <a:pt x="273" y="1382"/>
                  </a:cubicBezTo>
                  <a:cubicBezTo>
                    <a:pt x="291" y="1382"/>
                    <a:pt x="309" y="1346"/>
                    <a:pt x="309" y="1291"/>
                  </a:cubicBezTo>
                  <a:cubicBezTo>
                    <a:pt x="363" y="1110"/>
                    <a:pt x="381" y="911"/>
                    <a:pt x="399" y="712"/>
                  </a:cubicBezTo>
                  <a:cubicBezTo>
                    <a:pt x="436" y="567"/>
                    <a:pt x="436" y="440"/>
                    <a:pt x="436" y="295"/>
                  </a:cubicBezTo>
                  <a:cubicBezTo>
                    <a:pt x="436" y="205"/>
                    <a:pt x="399" y="151"/>
                    <a:pt x="363" y="78"/>
                  </a:cubicBezTo>
                  <a:cubicBezTo>
                    <a:pt x="318" y="33"/>
                    <a:pt x="249" y="1"/>
                    <a:pt x="1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96" name="Google Shape;1496;p24"/>
            <p:cNvSpPr/>
            <p:nvPr/>
          </p:nvSpPr>
          <p:spPr>
            <a:xfrm>
              <a:off x="1203679" y="-974273"/>
              <a:ext cx="107014" cy="211077"/>
            </a:xfrm>
            <a:custGeom>
              <a:avLst/>
              <a:gdLst/>
              <a:ahLst/>
              <a:cxnLst/>
              <a:rect l="l" t="t" r="r" b="b"/>
              <a:pathLst>
                <a:path w="653" h="1288" extrusionOk="0">
                  <a:moveTo>
                    <a:pt x="399" y="0"/>
                  </a:moveTo>
                  <a:cubicBezTo>
                    <a:pt x="272" y="18"/>
                    <a:pt x="182" y="145"/>
                    <a:pt x="127" y="290"/>
                  </a:cubicBezTo>
                  <a:cubicBezTo>
                    <a:pt x="37" y="507"/>
                    <a:pt x="0" y="761"/>
                    <a:pt x="0" y="1014"/>
                  </a:cubicBezTo>
                  <a:cubicBezTo>
                    <a:pt x="0" y="1069"/>
                    <a:pt x="0" y="1268"/>
                    <a:pt x="91" y="1286"/>
                  </a:cubicBezTo>
                  <a:cubicBezTo>
                    <a:pt x="96" y="1287"/>
                    <a:pt x="100" y="1287"/>
                    <a:pt x="105" y="1287"/>
                  </a:cubicBezTo>
                  <a:cubicBezTo>
                    <a:pt x="189" y="1287"/>
                    <a:pt x="256" y="1137"/>
                    <a:pt x="290" y="1069"/>
                  </a:cubicBezTo>
                  <a:cubicBezTo>
                    <a:pt x="345" y="960"/>
                    <a:pt x="399" y="869"/>
                    <a:pt x="453" y="779"/>
                  </a:cubicBezTo>
                  <a:cubicBezTo>
                    <a:pt x="526" y="670"/>
                    <a:pt x="580" y="561"/>
                    <a:pt x="616" y="435"/>
                  </a:cubicBezTo>
                  <a:cubicBezTo>
                    <a:pt x="652" y="326"/>
                    <a:pt x="652" y="199"/>
                    <a:pt x="580" y="91"/>
                  </a:cubicBezTo>
                  <a:lnTo>
                    <a:pt x="526" y="18"/>
                  </a:lnTo>
                  <a:cubicBezTo>
                    <a:pt x="489" y="0"/>
                    <a:pt x="453" y="0"/>
                    <a:pt x="3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97" name="Google Shape;1497;p24"/>
            <p:cNvSpPr/>
            <p:nvPr/>
          </p:nvSpPr>
          <p:spPr>
            <a:xfrm>
              <a:off x="906890" y="-920029"/>
              <a:ext cx="205014" cy="70468"/>
            </a:xfrm>
            <a:custGeom>
              <a:avLst/>
              <a:gdLst/>
              <a:ahLst/>
              <a:cxnLst/>
              <a:rect l="l" t="t" r="r" b="b"/>
              <a:pathLst>
                <a:path w="1251" h="430" extrusionOk="0">
                  <a:moveTo>
                    <a:pt x="490" y="1"/>
                  </a:moveTo>
                  <a:cubicBezTo>
                    <a:pt x="410" y="1"/>
                    <a:pt x="330" y="9"/>
                    <a:pt x="254" y="31"/>
                  </a:cubicBezTo>
                  <a:cubicBezTo>
                    <a:pt x="182" y="49"/>
                    <a:pt x="109" y="67"/>
                    <a:pt x="55" y="122"/>
                  </a:cubicBezTo>
                  <a:cubicBezTo>
                    <a:pt x="19" y="158"/>
                    <a:pt x="0" y="230"/>
                    <a:pt x="19" y="303"/>
                  </a:cubicBezTo>
                  <a:cubicBezTo>
                    <a:pt x="37" y="339"/>
                    <a:pt x="73" y="357"/>
                    <a:pt x="109" y="393"/>
                  </a:cubicBezTo>
                  <a:cubicBezTo>
                    <a:pt x="163" y="421"/>
                    <a:pt x="231" y="430"/>
                    <a:pt x="304" y="430"/>
                  </a:cubicBezTo>
                  <a:cubicBezTo>
                    <a:pt x="376" y="430"/>
                    <a:pt x="453" y="421"/>
                    <a:pt x="526" y="412"/>
                  </a:cubicBezTo>
                  <a:cubicBezTo>
                    <a:pt x="652" y="357"/>
                    <a:pt x="815" y="321"/>
                    <a:pt x="924" y="249"/>
                  </a:cubicBezTo>
                  <a:cubicBezTo>
                    <a:pt x="997" y="230"/>
                    <a:pt x="1250" y="140"/>
                    <a:pt x="1033" y="86"/>
                  </a:cubicBezTo>
                  <a:cubicBezTo>
                    <a:pt x="868" y="48"/>
                    <a:pt x="677" y="1"/>
                    <a:pt x="4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98" name="Google Shape;1498;p24"/>
            <p:cNvSpPr/>
            <p:nvPr/>
          </p:nvSpPr>
          <p:spPr>
            <a:xfrm>
              <a:off x="1022590" y="-779747"/>
              <a:ext cx="184201" cy="75713"/>
            </a:xfrm>
            <a:custGeom>
              <a:avLst/>
              <a:gdLst/>
              <a:ahLst/>
              <a:cxnLst/>
              <a:rect l="l" t="t" r="r" b="b"/>
              <a:pathLst>
                <a:path w="1124" h="462" extrusionOk="0">
                  <a:moveTo>
                    <a:pt x="595" y="1"/>
                  </a:moveTo>
                  <a:cubicBezTo>
                    <a:pt x="488" y="1"/>
                    <a:pt x="380" y="14"/>
                    <a:pt x="291" y="26"/>
                  </a:cubicBezTo>
                  <a:cubicBezTo>
                    <a:pt x="218" y="44"/>
                    <a:pt x="128" y="81"/>
                    <a:pt x="91" y="117"/>
                  </a:cubicBezTo>
                  <a:cubicBezTo>
                    <a:pt x="37" y="171"/>
                    <a:pt x="1" y="226"/>
                    <a:pt x="19" y="298"/>
                  </a:cubicBezTo>
                  <a:cubicBezTo>
                    <a:pt x="19" y="370"/>
                    <a:pt x="91" y="407"/>
                    <a:pt x="146" y="443"/>
                  </a:cubicBezTo>
                  <a:cubicBezTo>
                    <a:pt x="218" y="461"/>
                    <a:pt x="291" y="461"/>
                    <a:pt x="363" y="461"/>
                  </a:cubicBezTo>
                  <a:cubicBezTo>
                    <a:pt x="490" y="443"/>
                    <a:pt x="1124" y="316"/>
                    <a:pt x="1105" y="135"/>
                  </a:cubicBezTo>
                  <a:cubicBezTo>
                    <a:pt x="1105" y="81"/>
                    <a:pt x="779" y="8"/>
                    <a:pt x="725" y="8"/>
                  </a:cubicBezTo>
                  <a:cubicBezTo>
                    <a:pt x="683" y="3"/>
                    <a:pt x="639" y="1"/>
                    <a:pt x="5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499" name="Google Shape;1499;p24"/>
            <p:cNvSpPr/>
            <p:nvPr/>
          </p:nvSpPr>
          <p:spPr>
            <a:xfrm>
              <a:off x="1105678" y="-647823"/>
              <a:ext cx="193051" cy="78499"/>
            </a:xfrm>
            <a:custGeom>
              <a:avLst/>
              <a:gdLst/>
              <a:ahLst/>
              <a:cxnLst/>
              <a:rect l="l" t="t" r="r" b="b"/>
              <a:pathLst>
                <a:path w="1178" h="479" extrusionOk="0">
                  <a:moveTo>
                    <a:pt x="399" y="0"/>
                  </a:moveTo>
                  <a:cubicBezTo>
                    <a:pt x="327" y="0"/>
                    <a:pt x="236" y="18"/>
                    <a:pt x="164" y="36"/>
                  </a:cubicBezTo>
                  <a:cubicBezTo>
                    <a:pt x="91" y="91"/>
                    <a:pt x="37" y="145"/>
                    <a:pt x="37" y="217"/>
                  </a:cubicBezTo>
                  <a:cubicBezTo>
                    <a:pt x="1" y="326"/>
                    <a:pt x="128" y="453"/>
                    <a:pt x="236" y="471"/>
                  </a:cubicBezTo>
                  <a:cubicBezTo>
                    <a:pt x="268" y="476"/>
                    <a:pt x="300" y="478"/>
                    <a:pt x="332" y="478"/>
                  </a:cubicBezTo>
                  <a:cubicBezTo>
                    <a:pt x="410" y="478"/>
                    <a:pt x="491" y="466"/>
                    <a:pt x="580" y="453"/>
                  </a:cubicBezTo>
                  <a:cubicBezTo>
                    <a:pt x="707" y="399"/>
                    <a:pt x="888" y="399"/>
                    <a:pt x="1033" y="362"/>
                  </a:cubicBezTo>
                  <a:cubicBezTo>
                    <a:pt x="1178" y="308"/>
                    <a:pt x="1069" y="217"/>
                    <a:pt x="961" y="181"/>
                  </a:cubicBezTo>
                  <a:cubicBezTo>
                    <a:pt x="780" y="91"/>
                    <a:pt x="598" y="18"/>
                    <a:pt x="3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00" name="Google Shape;1500;p24"/>
            <p:cNvSpPr/>
            <p:nvPr/>
          </p:nvSpPr>
          <p:spPr>
            <a:xfrm>
              <a:off x="1280867" y="-760737"/>
              <a:ext cx="130776" cy="153228"/>
            </a:xfrm>
            <a:custGeom>
              <a:avLst/>
              <a:gdLst/>
              <a:ahLst/>
              <a:cxnLst/>
              <a:rect l="l" t="t" r="r" b="b"/>
              <a:pathLst>
                <a:path w="798" h="935" extrusionOk="0">
                  <a:moveTo>
                    <a:pt x="544" y="1"/>
                  </a:moveTo>
                  <a:cubicBezTo>
                    <a:pt x="381" y="19"/>
                    <a:pt x="272" y="182"/>
                    <a:pt x="199" y="327"/>
                  </a:cubicBezTo>
                  <a:cubicBezTo>
                    <a:pt x="127" y="436"/>
                    <a:pt x="0" y="707"/>
                    <a:pt x="55" y="852"/>
                  </a:cubicBezTo>
                  <a:cubicBezTo>
                    <a:pt x="65" y="912"/>
                    <a:pt x="91" y="935"/>
                    <a:pt x="126" y="935"/>
                  </a:cubicBezTo>
                  <a:cubicBezTo>
                    <a:pt x="218" y="935"/>
                    <a:pt x="369" y="778"/>
                    <a:pt x="435" y="725"/>
                  </a:cubicBezTo>
                  <a:cubicBezTo>
                    <a:pt x="544" y="653"/>
                    <a:pt x="634" y="599"/>
                    <a:pt x="707" y="472"/>
                  </a:cubicBezTo>
                  <a:cubicBezTo>
                    <a:pt x="779" y="363"/>
                    <a:pt x="797" y="236"/>
                    <a:pt x="743" y="110"/>
                  </a:cubicBezTo>
                  <a:cubicBezTo>
                    <a:pt x="725" y="73"/>
                    <a:pt x="670" y="19"/>
                    <a:pt x="6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01" name="Google Shape;1501;p24"/>
            <p:cNvSpPr/>
            <p:nvPr/>
          </p:nvSpPr>
          <p:spPr>
            <a:xfrm>
              <a:off x="954415" y="-1024748"/>
              <a:ext cx="359225" cy="528349"/>
            </a:xfrm>
            <a:custGeom>
              <a:avLst/>
              <a:gdLst/>
              <a:ahLst/>
              <a:cxnLst/>
              <a:rect l="l" t="t" r="r" b="b"/>
              <a:pathLst>
                <a:path w="2192" h="3224" fill="none" extrusionOk="0">
                  <a:moveTo>
                    <a:pt x="2191" y="3224"/>
                  </a:moveTo>
                  <a:cubicBezTo>
                    <a:pt x="1884" y="1938"/>
                    <a:pt x="1087" y="779"/>
                    <a:pt x="0" y="0"/>
                  </a:cubicBezTo>
                </a:path>
              </a:pathLst>
            </a:custGeom>
            <a:noFill/>
            <a:ln w="27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1502" name="Google Shape;1502;p24"/>
          <p:cNvGrpSpPr/>
          <p:nvPr/>
        </p:nvGrpSpPr>
        <p:grpSpPr>
          <a:xfrm rot="-295668">
            <a:off x="8388892" y="4221783"/>
            <a:ext cx="510651" cy="738277"/>
            <a:chOff x="8499282" y="3580082"/>
            <a:chExt cx="510652" cy="738280"/>
          </a:xfrm>
        </p:grpSpPr>
        <p:sp>
          <p:nvSpPr>
            <p:cNvPr id="1503" name="Google Shape;1503;p24"/>
            <p:cNvSpPr/>
            <p:nvPr/>
          </p:nvSpPr>
          <p:spPr>
            <a:xfrm>
              <a:off x="8831634" y="3580082"/>
              <a:ext cx="89315" cy="213208"/>
            </a:xfrm>
            <a:custGeom>
              <a:avLst/>
              <a:gdLst/>
              <a:ahLst/>
              <a:cxnLst/>
              <a:rect l="l" t="t" r="r" b="b"/>
              <a:pathLst>
                <a:path w="545" h="1301" extrusionOk="0">
                  <a:moveTo>
                    <a:pt x="327" y="0"/>
                  </a:moveTo>
                  <a:cubicBezTo>
                    <a:pt x="295" y="0"/>
                    <a:pt x="263" y="5"/>
                    <a:pt x="236" y="14"/>
                  </a:cubicBezTo>
                  <a:cubicBezTo>
                    <a:pt x="109" y="68"/>
                    <a:pt x="55" y="177"/>
                    <a:pt x="19" y="285"/>
                  </a:cubicBezTo>
                  <a:cubicBezTo>
                    <a:pt x="1" y="394"/>
                    <a:pt x="1" y="539"/>
                    <a:pt x="19" y="647"/>
                  </a:cubicBezTo>
                  <a:cubicBezTo>
                    <a:pt x="55" y="865"/>
                    <a:pt x="73" y="1082"/>
                    <a:pt x="91" y="1299"/>
                  </a:cubicBezTo>
                  <a:cubicBezTo>
                    <a:pt x="91" y="1300"/>
                    <a:pt x="92" y="1301"/>
                    <a:pt x="93" y="1301"/>
                  </a:cubicBezTo>
                  <a:cubicBezTo>
                    <a:pt x="108" y="1301"/>
                    <a:pt x="236" y="1172"/>
                    <a:pt x="236" y="1155"/>
                  </a:cubicBezTo>
                  <a:cubicBezTo>
                    <a:pt x="272" y="1082"/>
                    <a:pt x="327" y="992"/>
                    <a:pt x="363" y="919"/>
                  </a:cubicBezTo>
                  <a:cubicBezTo>
                    <a:pt x="417" y="792"/>
                    <a:pt x="453" y="611"/>
                    <a:pt x="508" y="448"/>
                  </a:cubicBezTo>
                  <a:cubicBezTo>
                    <a:pt x="526" y="340"/>
                    <a:pt x="544" y="213"/>
                    <a:pt x="508" y="122"/>
                  </a:cubicBezTo>
                  <a:cubicBezTo>
                    <a:pt x="472" y="86"/>
                    <a:pt x="453" y="32"/>
                    <a:pt x="417" y="14"/>
                  </a:cubicBezTo>
                  <a:cubicBezTo>
                    <a:pt x="390" y="5"/>
                    <a:pt x="358" y="0"/>
                    <a:pt x="32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04" name="Google Shape;1504;p24"/>
            <p:cNvSpPr/>
            <p:nvPr/>
          </p:nvSpPr>
          <p:spPr>
            <a:xfrm>
              <a:off x="8784108" y="3838194"/>
              <a:ext cx="225827" cy="119469"/>
            </a:xfrm>
            <a:custGeom>
              <a:avLst/>
              <a:gdLst/>
              <a:ahLst/>
              <a:cxnLst/>
              <a:rect l="l" t="t" r="r" b="b"/>
              <a:pathLst>
                <a:path w="1378" h="729" extrusionOk="0">
                  <a:moveTo>
                    <a:pt x="1212" y="1"/>
                  </a:moveTo>
                  <a:cubicBezTo>
                    <a:pt x="1165" y="1"/>
                    <a:pt x="1115" y="14"/>
                    <a:pt x="1069" y="32"/>
                  </a:cubicBezTo>
                  <a:cubicBezTo>
                    <a:pt x="852" y="87"/>
                    <a:pt x="653" y="177"/>
                    <a:pt x="454" y="340"/>
                  </a:cubicBezTo>
                  <a:cubicBezTo>
                    <a:pt x="399" y="376"/>
                    <a:pt x="1" y="666"/>
                    <a:pt x="92" y="720"/>
                  </a:cubicBezTo>
                  <a:cubicBezTo>
                    <a:pt x="98" y="726"/>
                    <a:pt x="108" y="728"/>
                    <a:pt x="120" y="728"/>
                  </a:cubicBezTo>
                  <a:cubicBezTo>
                    <a:pt x="144" y="728"/>
                    <a:pt x="176" y="720"/>
                    <a:pt x="200" y="720"/>
                  </a:cubicBezTo>
                  <a:cubicBezTo>
                    <a:pt x="399" y="684"/>
                    <a:pt x="580" y="612"/>
                    <a:pt x="798" y="557"/>
                  </a:cubicBezTo>
                  <a:cubicBezTo>
                    <a:pt x="925" y="521"/>
                    <a:pt x="1069" y="503"/>
                    <a:pt x="1178" y="431"/>
                  </a:cubicBezTo>
                  <a:cubicBezTo>
                    <a:pt x="1251" y="376"/>
                    <a:pt x="1305" y="340"/>
                    <a:pt x="1359" y="268"/>
                  </a:cubicBezTo>
                  <a:cubicBezTo>
                    <a:pt x="1377" y="195"/>
                    <a:pt x="1377" y="87"/>
                    <a:pt x="1341" y="50"/>
                  </a:cubicBezTo>
                  <a:cubicBezTo>
                    <a:pt x="1305" y="14"/>
                    <a:pt x="1260" y="1"/>
                    <a:pt x="121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05" name="Google Shape;1505;p24"/>
            <p:cNvSpPr/>
            <p:nvPr/>
          </p:nvSpPr>
          <p:spPr>
            <a:xfrm>
              <a:off x="8707084" y="4065988"/>
              <a:ext cx="225663" cy="81448"/>
            </a:xfrm>
            <a:custGeom>
              <a:avLst/>
              <a:gdLst/>
              <a:ahLst/>
              <a:cxnLst/>
              <a:rect l="l" t="t" r="r" b="b"/>
              <a:pathLst>
                <a:path w="1377" h="497" extrusionOk="0">
                  <a:moveTo>
                    <a:pt x="942" y="0"/>
                  </a:moveTo>
                  <a:cubicBezTo>
                    <a:pt x="688" y="0"/>
                    <a:pt x="453" y="55"/>
                    <a:pt x="236" y="127"/>
                  </a:cubicBezTo>
                  <a:cubicBezTo>
                    <a:pt x="181" y="145"/>
                    <a:pt x="0" y="218"/>
                    <a:pt x="18" y="308"/>
                  </a:cubicBezTo>
                  <a:cubicBezTo>
                    <a:pt x="18" y="399"/>
                    <a:pt x="217" y="417"/>
                    <a:pt x="290" y="417"/>
                  </a:cubicBezTo>
                  <a:cubicBezTo>
                    <a:pt x="399" y="453"/>
                    <a:pt x="507" y="453"/>
                    <a:pt x="634" y="471"/>
                  </a:cubicBezTo>
                  <a:cubicBezTo>
                    <a:pt x="711" y="484"/>
                    <a:pt x="797" y="497"/>
                    <a:pt x="885" y="497"/>
                  </a:cubicBezTo>
                  <a:cubicBezTo>
                    <a:pt x="922" y="497"/>
                    <a:pt x="959" y="495"/>
                    <a:pt x="996" y="489"/>
                  </a:cubicBezTo>
                  <a:cubicBezTo>
                    <a:pt x="1105" y="489"/>
                    <a:pt x="1232" y="417"/>
                    <a:pt x="1304" y="326"/>
                  </a:cubicBezTo>
                  <a:cubicBezTo>
                    <a:pt x="1322" y="308"/>
                    <a:pt x="1358" y="254"/>
                    <a:pt x="1358" y="236"/>
                  </a:cubicBezTo>
                  <a:cubicBezTo>
                    <a:pt x="1376" y="200"/>
                    <a:pt x="1358" y="145"/>
                    <a:pt x="1322" y="127"/>
                  </a:cubicBezTo>
                  <a:cubicBezTo>
                    <a:pt x="1232" y="19"/>
                    <a:pt x="1087" y="0"/>
                    <a:pt x="9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06" name="Google Shape;1506;p24"/>
            <p:cNvSpPr/>
            <p:nvPr/>
          </p:nvSpPr>
          <p:spPr>
            <a:xfrm>
              <a:off x="8677422" y="3790997"/>
              <a:ext cx="105047" cy="167485"/>
            </a:xfrm>
            <a:custGeom>
              <a:avLst/>
              <a:gdLst/>
              <a:ahLst/>
              <a:cxnLst/>
              <a:rect l="l" t="t" r="r" b="b"/>
              <a:pathLst>
                <a:path w="641" h="1022" extrusionOk="0">
                  <a:moveTo>
                    <a:pt x="169" y="0"/>
                  </a:moveTo>
                  <a:cubicBezTo>
                    <a:pt x="130" y="0"/>
                    <a:pt x="86" y="9"/>
                    <a:pt x="54" y="31"/>
                  </a:cubicBezTo>
                  <a:cubicBezTo>
                    <a:pt x="36" y="67"/>
                    <a:pt x="18" y="103"/>
                    <a:pt x="18" y="157"/>
                  </a:cubicBezTo>
                  <a:cubicBezTo>
                    <a:pt x="0" y="284"/>
                    <a:pt x="54" y="429"/>
                    <a:pt x="145" y="538"/>
                  </a:cubicBezTo>
                  <a:lnTo>
                    <a:pt x="417" y="882"/>
                  </a:lnTo>
                  <a:cubicBezTo>
                    <a:pt x="452" y="929"/>
                    <a:pt x="540" y="1021"/>
                    <a:pt x="593" y="1021"/>
                  </a:cubicBezTo>
                  <a:cubicBezTo>
                    <a:pt x="622" y="1021"/>
                    <a:pt x="640" y="994"/>
                    <a:pt x="634" y="918"/>
                  </a:cubicBezTo>
                  <a:cubicBezTo>
                    <a:pt x="580" y="646"/>
                    <a:pt x="543" y="375"/>
                    <a:pt x="380" y="157"/>
                  </a:cubicBezTo>
                  <a:cubicBezTo>
                    <a:pt x="362" y="85"/>
                    <a:pt x="308" y="31"/>
                    <a:pt x="235" y="12"/>
                  </a:cubicBezTo>
                  <a:cubicBezTo>
                    <a:pt x="220" y="5"/>
                    <a:pt x="196" y="0"/>
                    <a:pt x="1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07" name="Google Shape;1507;p24"/>
            <p:cNvSpPr/>
            <p:nvPr/>
          </p:nvSpPr>
          <p:spPr>
            <a:xfrm>
              <a:off x="8591220" y="3951764"/>
              <a:ext cx="116027" cy="163552"/>
            </a:xfrm>
            <a:custGeom>
              <a:avLst/>
              <a:gdLst/>
              <a:ahLst/>
              <a:cxnLst/>
              <a:rect l="l" t="t" r="r" b="b"/>
              <a:pathLst>
                <a:path w="708" h="998" extrusionOk="0">
                  <a:moveTo>
                    <a:pt x="166" y="0"/>
                  </a:moveTo>
                  <a:cubicBezTo>
                    <a:pt x="132" y="0"/>
                    <a:pt x="100" y="9"/>
                    <a:pt x="73" y="27"/>
                  </a:cubicBezTo>
                  <a:cubicBezTo>
                    <a:pt x="19" y="46"/>
                    <a:pt x="1" y="154"/>
                    <a:pt x="1" y="209"/>
                  </a:cubicBezTo>
                  <a:cubicBezTo>
                    <a:pt x="1" y="281"/>
                    <a:pt x="19" y="353"/>
                    <a:pt x="73" y="426"/>
                  </a:cubicBezTo>
                  <a:cubicBezTo>
                    <a:pt x="107" y="526"/>
                    <a:pt x="418" y="997"/>
                    <a:pt x="594" y="997"/>
                  </a:cubicBezTo>
                  <a:cubicBezTo>
                    <a:pt x="609" y="997"/>
                    <a:pt x="622" y="994"/>
                    <a:pt x="635" y="987"/>
                  </a:cubicBezTo>
                  <a:cubicBezTo>
                    <a:pt x="707" y="933"/>
                    <a:pt x="635" y="625"/>
                    <a:pt x="617" y="553"/>
                  </a:cubicBezTo>
                  <a:cubicBezTo>
                    <a:pt x="562" y="408"/>
                    <a:pt x="526" y="281"/>
                    <a:pt x="435" y="172"/>
                  </a:cubicBezTo>
                  <a:cubicBezTo>
                    <a:pt x="381" y="118"/>
                    <a:pt x="345" y="46"/>
                    <a:pt x="273" y="27"/>
                  </a:cubicBezTo>
                  <a:cubicBezTo>
                    <a:pt x="236" y="9"/>
                    <a:pt x="200" y="0"/>
                    <a:pt x="1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08" name="Google Shape;1508;p24"/>
            <p:cNvSpPr/>
            <p:nvPr/>
          </p:nvSpPr>
          <p:spPr>
            <a:xfrm>
              <a:off x="8499282" y="4078443"/>
              <a:ext cx="95050" cy="168469"/>
            </a:xfrm>
            <a:custGeom>
              <a:avLst/>
              <a:gdLst/>
              <a:ahLst/>
              <a:cxnLst/>
              <a:rect l="l" t="t" r="r" b="b"/>
              <a:pathLst>
                <a:path w="580" h="1028" extrusionOk="0">
                  <a:moveTo>
                    <a:pt x="237" y="0"/>
                  </a:moveTo>
                  <a:cubicBezTo>
                    <a:pt x="217" y="0"/>
                    <a:pt x="197" y="4"/>
                    <a:pt x="182" y="15"/>
                  </a:cubicBezTo>
                  <a:cubicBezTo>
                    <a:pt x="55" y="51"/>
                    <a:pt x="0" y="196"/>
                    <a:pt x="19" y="305"/>
                  </a:cubicBezTo>
                  <a:cubicBezTo>
                    <a:pt x="37" y="413"/>
                    <a:pt x="109" y="522"/>
                    <a:pt x="182" y="613"/>
                  </a:cubicBezTo>
                  <a:cubicBezTo>
                    <a:pt x="272" y="739"/>
                    <a:pt x="326" y="884"/>
                    <a:pt x="453" y="975"/>
                  </a:cubicBezTo>
                  <a:cubicBezTo>
                    <a:pt x="485" y="1012"/>
                    <a:pt x="509" y="1027"/>
                    <a:pt x="527" y="1027"/>
                  </a:cubicBezTo>
                  <a:cubicBezTo>
                    <a:pt x="571" y="1027"/>
                    <a:pt x="580" y="938"/>
                    <a:pt x="580" y="848"/>
                  </a:cubicBezTo>
                  <a:cubicBezTo>
                    <a:pt x="580" y="649"/>
                    <a:pt x="580" y="432"/>
                    <a:pt x="508" y="250"/>
                  </a:cubicBezTo>
                  <a:cubicBezTo>
                    <a:pt x="489" y="160"/>
                    <a:pt x="471" y="106"/>
                    <a:pt x="399" y="51"/>
                  </a:cubicBezTo>
                  <a:cubicBezTo>
                    <a:pt x="348" y="26"/>
                    <a:pt x="287" y="0"/>
                    <a:pt x="2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09" name="Google Shape;1509;p24"/>
            <p:cNvSpPr/>
            <p:nvPr/>
          </p:nvSpPr>
          <p:spPr>
            <a:xfrm>
              <a:off x="8579420" y="4232000"/>
              <a:ext cx="193051" cy="82759"/>
            </a:xfrm>
            <a:custGeom>
              <a:avLst/>
              <a:gdLst/>
              <a:ahLst/>
              <a:cxnLst/>
              <a:rect l="l" t="t" r="r" b="b"/>
              <a:pathLst>
                <a:path w="1178" h="505" extrusionOk="0">
                  <a:moveTo>
                    <a:pt x="561" y="0"/>
                  </a:moveTo>
                  <a:cubicBezTo>
                    <a:pt x="411" y="0"/>
                    <a:pt x="241" y="9"/>
                    <a:pt x="163" y="74"/>
                  </a:cubicBezTo>
                  <a:cubicBezTo>
                    <a:pt x="0" y="183"/>
                    <a:pt x="363" y="309"/>
                    <a:pt x="453" y="364"/>
                  </a:cubicBezTo>
                  <a:cubicBezTo>
                    <a:pt x="562" y="400"/>
                    <a:pt x="689" y="472"/>
                    <a:pt x="797" y="491"/>
                  </a:cubicBezTo>
                  <a:cubicBezTo>
                    <a:pt x="825" y="500"/>
                    <a:pt x="856" y="504"/>
                    <a:pt x="887" y="504"/>
                  </a:cubicBezTo>
                  <a:cubicBezTo>
                    <a:pt x="977" y="504"/>
                    <a:pt x="1074" y="467"/>
                    <a:pt x="1141" y="400"/>
                  </a:cubicBezTo>
                  <a:cubicBezTo>
                    <a:pt x="1159" y="382"/>
                    <a:pt x="1178" y="309"/>
                    <a:pt x="1178" y="273"/>
                  </a:cubicBezTo>
                  <a:cubicBezTo>
                    <a:pt x="1178" y="219"/>
                    <a:pt x="1178" y="201"/>
                    <a:pt x="1159" y="183"/>
                  </a:cubicBezTo>
                  <a:cubicBezTo>
                    <a:pt x="1069" y="38"/>
                    <a:pt x="888" y="2"/>
                    <a:pt x="725" y="2"/>
                  </a:cubicBezTo>
                  <a:cubicBezTo>
                    <a:pt x="678" y="2"/>
                    <a:pt x="621" y="0"/>
                    <a:pt x="5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10" name="Google Shape;1510;p24"/>
            <p:cNvSpPr/>
            <p:nvPr/>
          </p:nvSpPr>
          <p:spPr>
            <a:xfrm>
              <a:off x="8505182" y="3778050"/>
              <a:ext cx="341526" cy="540312"/>
            </a:xfrm>
            <a:custGeom>
              <a:avLst/>
              <a:gdLst/>
              <a:ahLst/>
              <a:cxnLst/>
              <a:rect l="l" t="t" r="r" b="b"/>
              <a:pathLst>
                <a:path w="2084" h="3297" fill="none" extrusionOk="0">
                  <a:moveTo>
                    <a:pt x="1" y="3297"/>
                  </a:moveTo>
                  <a:cubicBezTo>
                    <a:pt x="1069" y="2500"/>
                    <a:pt x="1812" y="1305"/>
                    <a:pt x="2083" y="1"/>
                  </a:cubicBezTo>
                </a:path>
              </a:pathLst>
            </a:custGeom>
            <a:noFill/>
            <a:ln w="27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1511" name="Google Shape;1511;p24"/>
          <p:cNvGrpSpPr/>
          <p:nvPr/>
        </p:nvGrpSpPr>
        <p:grpSpPr>
          <a:xfrm>
            <a:off x="8485923" y="2293862"/>
            <a:ext cx="547356" cy="706096"/>
            <a:chOff x="8495548" y="1440711"/>
            <a:chExt cx="547356" cy="706096"/>
          </a:xfrm>
        </p:grpSpPr>
        <p:sp>
          <p:nvSpPr>
            <p:cNvPr id="1512" name="Google Shape;1512;p24"/>
            <p:cNvSpPr/>
            <p:nvPr/>
          </p:nvSpPr>
          <p:spPr>
            <a:xfrm rot="2851161">
              <a:off x="8622832" y="1874937"/>
              <a:ext cx="216813" cy="102097"/>
            </a:xfrm>
            <a:custGeom>
              <a:avLst/>
              <a:gdLst/>
              <a:ahLst/>
              <a:cxnLst/>
              <a:rect l="l" t="t" r="r" b="b"/>
              <a:pathLst>
                <a:path w="1323" h="623" extrusionOk="0">
                  <a:moveTo>
                    <a:pt x="1009" y="1"/>
                  </a:moveTo>
                  <a:cubicBezTo>
                    <a:pt x="848" y="1"/>
                    <a:pt x="653" y="19"/>
                    <a:pt x="598" y="30"/>
                  </a:cubicBezTo>
                  <a:cubicBezTo>
                    <a:pt x="399" y="66"/>
                    <a:pt x="199" y="156"/>
                    <a:pt x="73" y="301"/>
                  </a:cubicBezTo>
                  <a:cubicBezTo>
                    <a:pt x="36" y="356"/>
                    <a:pt x="0" y="428"/>
                    <a:pt x="0" y="482"/>
                  </a:cubicBezTo>
                  <a:cubicBezTo>
                    <a:pt x="36" y="555"/>
                    <a:pt x="91" y="573"/>
                    <a:pt x="163" y="609"/>
                  </a:cubicBezTo>
                  <a:cubicBezTo>
                    <a:pt x="217" y="618"/>
                    <a:pt x="267" y="623"/>
                    <a:pt x="319" y="623"/>
                  </a:cubicBezTo>
                  <a:cubicBezTo>
                    <a:pt x="371" y="623"/>
                    <a:pt x="426" y="618"/>
                    <a:pt x="489" y="609"/>
                  </a:cubicBezTo>
                  <a:cubicBezTo>
                    <a:pt x="634" y="573"/>
                    <a:pt x="797" y="482"/>
                    <a:pt x="942" y="392"/>
                  </a:cubicBezTo>
                  <a:cubicBezTo>
                    <a:pt x="996" y="356"/>
                    <a:pt x="1322" y="156"/>
                    <a:pt x="1232" y="30"/>
                  </a:cubicBezTo>
                  <a:cubicBezTo>
                    <a:pt x="1203" y="8"/>
                    <a:pt x="1113" y="1"/>
                    <a:pt x="10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13" name="Google Shape;1513;p24"/>
            <p:cNvSpPr/>
            <p:nvPr/>
          </p:nvSpPr>
          <p:spPr>
            <a:xfrm rot="2851161">
              <a:off x="8873416" y="1833227"/>
              <a:ext cx="89151" cy="177482"/>
            </a:xfrm>
            <a:custGeom>
              <a:avLst/>
              <a:gdLst/>
              <a:ahLst/>
              <a:cxnLst/>
              <a:rect l="l" t="t" r="r" b="b"/>
              <a:pathLst>
                <a:path w="544" h="1083" extrusionOk="0">
                  <a:moveTo>
                    <a:pt x="343" y="0"/>
                  </a:moveTo>
                  <a:cubicBezTo>
                    <a:pt x="258" y="0"/>
                    <a:pt x="160" y="56"/>
                    <a:pt x="109" y="121"/>
                  </a:cubicBezTo>
                  <a:cubicBezTo>
                    <a:pt x="54" y="211"/>
                    <a:pt x="18" y="356"/>
                    <a:pt x="18" y="465"/>
                  </a:cubicBezTo>
                  <a:cubicBezTo>
                    <a:pt x="18" y="573"/>
                    <a:pt x="0" y="1062"/>
                    <a:pt x="145" y="1080"/>
                  </a:cubicBezTo>
                  <a:cubicBezTo>
                    <a:pt x="151" y="1082"/>
                    <a:pt x="158" y="1083"/>
                    <a:pt x="165" y="1083"/>
                  </a:cubicBezTo>
                  <a:cubicBezTo>
                    <a:pt x="304" y="1083"/>
                    <a:pt x="455" y="732"/>
                    <a:pt x="507" y="646"/>
                  </a:cubicBezTo>
                  <a:cubicBezTo>
                    <a:pt x="525" y="555"/>
                    <a:pt x="543" y="465"/>
                    <a:pt x="543" y="356"/>
                  </a:cubicBezTo>
                  <a:cubicBezTo>
                    <a:pt x="543" y="247"/>
                    <a:pt x="525" y="102"/>
                    <a:pt x="435" y="30"/>
                  </a:cubicBezTo>
                  <a:cubicBezTo>
                    <a:pt x="409" y="9"/>
                    <a:pt x="377" y="0"/>
                    <a:pt x="3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14" name="Google Shape;1514;p24"/>
            <p:cNvSpPr/>
            <p:nvPr/>
          </p:nvSpPr>
          <p:spPr>
            <a:xfrm rot="2851161">
              <a:off x="8671546" y="1799587"/>
              <a:ext cx="219763" cy="317764"/>
            </a:xfrm>
            <a:custGeom>
              <a:avLst/>
              <a:gdLst/>
              <a:ahLst/>
              <a:cxnLst/>
              <a:rect l="l" t="t" r="r" b="b"/>
              <a:pathLst>
                <a:path w="1341" h="1939" fill="none" extrusionOk="0">
                  <a:moveTo>
                    <a:pt x="1340" y="1939"/>
                  </a:moveTo>
                  <a:cubicBezTo>
                    <a:pt x="1232" y="1124"/>
                    <a:pt x="706" y="381"/>
                    <a:pt x="0"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15" name="Google Shape;1515;p24"/>
            <p:cNvSpPr/>
            <p:nvPr/>
          </p:nvSpPr>
          <p:spPr>
            <a:xfrm rot="2851161">
              <a:off x="8569613" y="1658042"/>
              <a:ext cx="270238" cy="77351"/>
            </a:xfrm>
            <a:custGeom>
              <a:avLst/>
              <a:gdLst/>
              <a:ahLst/>
              <a:cxnLst/>
              <a:rect l="l" t="t" r="r" b="b"/>
              <a:pathLst>
                <a:path w="1649" h="472" fill="none" extrusionOk="0">
                  <a:moveTo>
                    <a:pt x="0" y="327"/>
                  </a:moveTo>
                  <a:cubicBezTo>
                    <a:pt x="181" y="454"/>
                    <a:pt x="381" y="472"/>
                    <a:pt x="598" y="472"/>
                  </a:cubicBezTo>
                  <a:cubicBezTo>
                    <a:pt x="996" y="472"/>
                    <a:pt x="1431" y="327"/>
                    <a:pt x="1648"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16" name="Google Shape;1516;p24"/>
            <p:cNvSpPr/>
            <p:nvPr/>
          </p:nvSpPr>
          <p:spPr>
            <a:xfrm rot="2851161">
              <a:off x="8670708" y="1661084"/>
              <a:ext cx="199114" cy="47689"/>
            </a:xfrm>
            <a:custGeom>
              <a:avLst/>
              <a:gdLst/>
              <a:ahLst/>
              <a:cxnLst/>
              <a:rect l="l" t="t" r="r" b="b"/>
              <a:pathLst>
                <a:path w="1215" h="291" fill="none" extrusionOk="0">
                  <a:moveTo>
                    <a:pt x="1" y="0"/>
                  </a:moveTo>
                  <a:cubicBezTo>
                    <a:pt x="363" y="200"/>
                    <a:pt x="798" y="290"/>
                    <a:pt x="1214" y="254"/>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17" name="Google Shape;1517;p24"/>
            <p:cNvSpPr/>
            <p:nvPr/>
          </p:nvSpPr>
          <p:spPr>
            <a:xfrm rot="2851161">
              <a:off x="8881873" y="1602579"/>
              <a:ext cx="41789" cy="207800"/>
            </a:xfrm>
            <a:custGeom>
              <a:avLst/>
              <a:gdLst/>
              <a:ahLst/>
              <a:cxnLst/>
              <a:rect l="l" t="t" r="r" b="b"/>
              <a:pathLst>
                <a:path w="255" h="1268" fill="none" extrusionOk="0">
                  <a:moveTo>
                    <a:pt x="55" y="1268"/>
                  </a:moveTo>
                  <a:cubicBezTo>
                    <a:pt x="91" y="1214"/>
                    <a:pt x="127" y="1177"/>
                    <a:pt x="146" y="1105"/>
                  </a:cubicBezTo>
                  <a:cubicBezTo>
                    <a:pt x="254" y="743"/>
                    <a:pt x="218" y="308"/>
                    <a:pt x="1" y="0"/>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18" name="Google Shape;1518;p24"/>
            <p:cNvSpPr/>
            <p:nvPr/>
          </p:nvSpPr>
          <p:spPr>
            <a:xfrm rot="2851161">
              <a:off x="8764335" y="1603002"/>
              <a:ext cx="130776" cy="139626"/>
            </a:xfrm>
            <a:custGeom>
              <a:avLst/>
              <a:gdLst/>
              <a:ahLst/>
              <a:cxnLst/>
              <a:rect l="l" t="t" r="r" b="b"/>
              <a:pathLst>
                <a:path w="798" h="852" fill="none" extrusionOk="0">
                  <a:moveTo>
                    <a:pt x="797" y="852"/>
                  </a:moveTo>
                  <a:cubicBezTo>
                    <a:pt x="634" y="490"/>
                    <a:pt x="362" y="182"/>
                    <a:pt x="0"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19" name="Google Shape;1519;p24"/>
            <p:cNvSpPr/>
            <p:nvPr/>
          </p:nvSpPr>
          <p:spPr>
            <a:xfrm rot="2851161">
              <a:off x="8757392" y="1471752"/>
              <a:ext cx="129629" cy="103244"/>
            </a:xfrm>
            <a:custGeom>
              <a:avLst/>
              <a:gdLst/>
              <a:ahLst/>
              <a:cxnLst/>
              <a:rect l="l" t="t" r="r" b="b"/>
              <a:pathLst>
                <a:path w="791" h="630" extrusionOk="0">
                  <a:moveTo>
                    <a:pt x="465" y="1"/>
                  </a:moveTo>
                  <a:cubicBezTo>
                    <a:pt x="374" y="1"/>
                    <a:pt x="284" y="19"/>
                    <a:pt x="229" y="73"/>
                  </a:cubicBezTo>
                  <a:cubicBezTo>
                    <a:pt x="0" y="270"/>
                    <a:pt x="186" y="629"/>
                    <a:pt x="464" y="629"/>
                  </a:cubicBezTo>
                  <a:cubicBezTo>
                    <a:pt x="494" y="629"/>
                    <a:pt x="524" y="625"/>
                    <a:pt x="555" y="617"/>
                  </a:cubicBezTo>
                  <a:cubicBezTo>
                    <a:pt x="682" y="562"/>
                    <a:pt x="791" y="417"/>
                    <a:pt x="773" y="273"/>
                  </a:cubicBezTo>
                  <a:cubicBezTo>
                    <a:pt x="755" y="110"/>
                    <a:pt x="610" y="1"/>
                    <a:pt x="4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20" name="Google Shape;1520;p24"/>
            <p:cNvSpPr/>
            <p:nvPr/>
          </p:nvSpPr>
          <p:spPr>
            <a:xfrm rot="2851161">
              <a:off x="8904120" y="1517172"/>
              <a:ext cx="121599" cy="100131"/>
            </a:xfrm>
            <a:custGeom>
              <a:avLst/>
              <a:gdLst/>
              <a:ahLst/>
              <a:cxnLst/>
              <a:rect l="l" t="t" r="r" b="b"/>
              <a:pathLst>
                <a:path w="742" h="611" extrusionOk="0">
                  <a:moveTo>
                    <a:pt x="415" y="0"/>
                  </a:moveTo>
                  <a:cubicBezTo>
                    <a:pt x="343" y="0"/>
                    <a:pt x="252" y="18"/>
                    <a:pt x="180" y="73"/>
                  </a:cubicBezTo>
                  <a:cubicBezTo>
                    <a:pt x="1" y="268"/>
                    <a:pt x="174" y="611"/>
                    <a:pt x="422" y="611"/>
                  </a:cubicBezTo>
                  <a:cubicBezTo>
                    <a:pt x="449" y="611"/>
                    <a:pt x="477" y="607"/>
                    <a:pt x="506" y="598"/>
                  </a:cubicBezTo>
                  <a:cubicBezTo>
                    <a:pt x="651" y="543"/>
                    <a:pt x="741" y="417"/>
                    <a:pt x="705" y="272"/>
                  </a:cubicBezTo>
                  <a:cubicBezTo>
                    <a:pt x="687" y="145"/>
                    <a:pt x="560" y="18"/>
                    <a:pt x="4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21" name="Google Shape;1521;p24"/>
            <p:cNvSpPr/>
            <p:nvPr/>
          </p:nvSpPr>
          <p:spPr>
            <a:xfrm rot="2851161">
              <a:off x="8650060" y="1498039"/>
              <a:ext cx="121271" cy="97345"/>
            </a:xfrm>
            <a:custGeom>
              <a:avLst/>
              <a:gdLst/>
              <a:ahLst/>
              <a:cxnLst/>
              <a:rect l="l" t="t" r="r" b="b"/>
              <a:pathLst>
                <a:path w="740" h="594" extrusionOk="0">
                  <a:moveTo>
                    <a:pt x="414" y="1"/>
                  </a:moveTo>
                  <a:cubicBezTo>
                    <a:pt x="359" y="1"/>
                    <a:pt x="269" y="19"/>
                    <a:pt x="196" y="73"/>
                  </a:cubicBezTo>
                  <a:cubicBezTo>
                    <a:pt x="1" y="252"/>
                    <a:pt x="172" y="593"/>
                    <a:pt x="433" y="593"/>
                  </a:cubicBezTo>
                  <a:cubicBezTo>
                    <a:pt x="462" y="593"/>
                    <a:pt x="492" y="589"/>
                    <a:pt x="522" y="580"/>
                  </a:cubicBezTo>
                  <a:cubicBezTo>
                    <a:pt x="649" y="544"/>
                    <a:pt x="740" y="399"/>
                    <a:pt x="721" y="272"/>
                  </a:cubicBezTo>
                  <a:cubicBezTo>
                    <a:pt x="685" y="127"/>
                    <a:pt x="558" y="19"/>
                    <a:pt x="4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22" name="Google Shape;1522;p24"/>
            <p:cNvSpPr/>
            <p:nvPr/>
          </p:nvSpPr>
          <p:spPr>
            <a:xfrm rot="2851161">
              <a:off x="8513263" y="1492826"/>
              <a:ext cx="138806" cy="109144"/>
            </a:xfrm>
            <a:custGeom>
              <a:avLst/>
              <a:gdLst/>
              <a:ahLst/>
              <a:cxnLst/>
              <a:rect l="l" t="t" r="r" b="b"/>
              <a:pathLst>
                <a:path w="847" h="666" extrusionOk="0">
                  <a:moveTo>
                    <a:pt x="484" y="1"/>
                  </a:moveTo>
                  <a:cubicBezTo>
                    <a:pt x="394" y="1"/>
                    <a:pt x="303" y="19"/>
                    <a:pt x="231" y="73"/>
                  </a:cubicBezTo>
                  <a:cubicBezTo>
                    <a:pt x="1" y="287"/>
                    <a:pt x="203" y="665"/>
                    <a:pt x="500" y="665"/>
                  </a:cubicBezTo>
                  <a:cubicBezTo>
                    <a:pt x="530" y="665"/>
                    <a:pt x="561" y="661"/>
                    <a:pt x="593" y="653"/>
                  </a:cubicBezTo>
                  <a:cubicBezTo>
                    <a:pt x="756" y="617"/>
                    <a:pt x="847" y="454"/>
                    <a:pt x="829" y="291"/>
                  </a:cubicBezTo>
                  <a:cubicBezTo>
                    <a:pt x="792" y="128"/>
                    <a:pt x="647" y="19"/>
                    <a:pt x="48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1523" name="Google Shape;1523;p24"/>
          <p:cNvGrpSpPr/>
          <p:nvPr/>
        </p:nvGrpSpPr>
        <p:grpSpPr>
          <a:xfrm rot="-6308795" flipH="1">
            <a:off x="97633" y="4269928"/>
            <a:ext cx="884498" cy="658988"/>
            <a:chOff x="8054181" y="220421"/>
            <a:chExt cx="884462" cy="658961"/>
          </a:xfrm>
        </p:grpSpPr>
        <p:sp>
          <p:nvSpPr>
            <p:cNvPr id="1524" name="Google Shape;1524;p24"/>
            <p:cNvSpPr/>
            <p:nvPr/>
          </p:nvSpPr>
          <p:spPr>
            <a:xfrm>
              <a:off x="8054181" y="220421"/>
              <a:ext cx="869711" cy="658961"/>
            </a:xfrm>
            <a:custGeom>
              <a:avLst/>
              <a:gdLst/>
              <a:ahLst/>
              <a:cxnLst/>
              <a:rect l="l" t="t" r="r" b="b"/>
              <a:pathLst>
                <a:path w="5307" h="4021" extrusionOk="0">
                  <a:moveTo>
                    <a:pt x="1428" y="0"/>
                  </a:moveTo>
                  <a:cubicBezTo>
                    <a:pt x="1323" y="0"/>
                    <a:pt x="1218" y="45"/>
                    <a:pt x="1195" y="149"/>
                  </a:cubicBezTo>
                  <a:cubicBezTo>
                    <a:pt x="1123" y="312"/>
                    <a:pt x="1322" y="512"/>
                    <a:pt x="1231" y="675"/>
                  </a:cubicBezTo>
                  <a:cubicBezTo>
                    <a:pt x="1213" y="693"/>
                    <a:pt x="1195" y="711"/>
                    <a:pt x="1141" y="747"/>
                  </a:cubicBezTo>
                  <a:cubicBezTo>
                    <a:pt x="1097" y="766"/>
                    <a:pt x="1050" y="774"/>
                    <a:pt x="1003" y="774"/>
                  </a:cubicBezTo>
                  <a:cubicBezTo>
                    <a:pt x="915" y="774"/>
                    <a:pt x="825" y="746"/>
                    <a:pt x="743" y="711"/>
                  </a:cubicBezTo>
                  <a:cubicBezTo>
                    <a:pt x="598" y="656"/>
                    <a:pt x="471" y="584"/>
                    <a:pt x="326" y="584"/>
                  </a:cubicBezTo>
                  <a:cubicBezTo>
                    <a:pt x="199" y="584"/>
                    <a:pt x="36" y="656"/>
                    <a:pt x="18" y="783"/>
                  </a:cubicBezTo>
                  <a:cubicBezTo>
                    <a:pt x="0" y="892"/>
                    <a:pt x="54" y="982"/>
                    <a:pt x="127" y="1073"/>
                  </a:cubicBezTo>
                  <a:cubicBezTo>
                    <a:pt x="235" y="1218"/>
                    <a:pt x="398" y="1308"/>
                    <a:pt x="561" y="1381"/>
                  </a:cubicBezTo>
                  <a:cubicBezTo>
                    <a:pt x="652" y="1417"/>
                    <a:pt x="779" y="1435"/>
                    <a:pt x="815" y="1562"/>
                  </a:cubicBezTo>
                  <a:cubicBezTo>
                    <a:pt x="851" y="1671"/>
                    <a:pt x="743" y="1779"/>
                    <a:pt x="652" y="1852"/>
                  </a:cubicBezTo>
                  <a:cubicBezTo>
                    <a:pt x="561" y="1924"/>
                    <a:pt x="453" y="2033"/>
                    <a:pt x="471" y="2141"/>
                  </a:cubicBezTo>
                  <a:cubicBezTo>
                    <a:pt x="471" y="2232"/>
                    <a:pt x="561" y="2286"/>
                    <a:pt x="634" y="2304"/>
                  </a:cubicBezTo>
                  <a:cubicBezTo>
                    <a:pt x="652" y="2310"/>
                    <a:pt x="674" y="2312"/>
                    <a:pt x="698" y="2312"/>
                  </a:cubicBezTo>
                  <a:cubicBezTo>
                    <a:pt x="747" y="2312"/>
                    <a:pt x="803" y="2304"/>
                    <a:pt x="851" y="2304"/>
                  </a:cubicBezTo>
                  <a:lnTo>
                    <a:pt x="1539" y="2232"/>
                  </a:lnTo>
                  <a:cubicBezTo>
                    <a:pt x="1666" y="2232"/>
                    <a:pt x="1847" y="2232"/>
                    <a:pt x="1902" y="2377"/>
                  </a:cubicBezTo>
                  <a:cubicBezTo>
                    <a:pt x="1938" y="2504"/>
                    <a:pt x="1829" y="2612"/>
                    <a:pt x="1720" y="2703"/>
                  </a:cubicBezTo>
                  <a:cubicBezTo>
                    <a:pt x="1594" y="2793"/>
                    <a:pt x="1485" y="2920"/>
                    <a:pt x="1539" y="3047"/>
                  </a:cubicBezTo>
                  <a:cubicBezTo>
                    <a:pt x="1557" y="3101"/>
                    <a:pt x="1576" y="3119"/>
                    <a:pt x="1630" y="3137"/>
                  </a:cubicBezTo>
                  <a:cubicBezTo>
                    <a:pt x="1693" y="3183"/>
                    <a:pt x="1770" y="3201"/>
                    <a:pt x="1852" y="3201"/>
                  </a:cubicBezTo>
                  <a:cubicBezTo>
                    <a:pt x="1933" y="3201"/>
                    <a:pt x="2019" y="3183"/>
                    <a:pt x="2101" y="3156"/>
                  </a:cubicBezTo>
                  <a:cubicBezTo>
                    <a:pt x="2391" y="3101"/>
                    <a:pt x="2680" y="3011"/>
                    <a:pt x="2988" y="2974"/>
                  </a:cubicBezTo>
                  <a:cubicBezTo>
                    <a:pt x="3115" y="2974"/>
                    <a:pt x="3278" y="3011"/>
                    <a:pt x="3314" y="3137"/>
                  </a:cubicBezTo>
                  <a:cubicBezTo>
                    <a:pt x="3368" y="3282"/>
                    <a:pt x="3224" y="3391"/>
                    <a:pt x="3097" y="3463"/>
                  </a:cubicBezTo>
                  <a:cubicBezTo>
                    <a:pt x="2952" y="3518"/>
                    <a:pt x="2807" y="3608"/>
                    <a:pt x="2807" y="3753"/>
                  </a:cubicBezTo>
                  <a:cubicBezTo>
                    <a:pt x="2807" y="3862"/>
                    <a:pt x="2898" y="3952"/>
                    <a:pt x="2988" y="4007"/>
                  </a:cubicBezTo>
                  <a:cubicBezTo>
                    <a:pt x="3033" y="4016"/>
                    <a:pt x="3083" y="4020"/>
                    <a:pt x="3135" y="4020"/>
                  </a:cubicBezTo>
                  <a:cubicBezTo>
                    <a:pt x="3187" y="4020"/>
                    <a:pt x="3242" y="4016"/>
                    <a:pt x="3296" y="4007"/>
                  </a:cubicBezTo>
                  <a:cubicBezTo>
                    <a:pt x="3839" y="3880"/>
                    <a:pt x="4383" y="3590"/>
                    <a:pt x="4944" y="3391"/>
                  </a:cubicBezTo>
                  <a:cubicBezTo>
                    <a:pt x="5306" y="3210"/>
                    <a:pt x="5234" y="2413"/>
                    <a:pt x="5197" y="2069"/>
                  </a:cubicBezTo>
                  <a:cubicBezTo>
                    <a:pt x="5179" y="1960"/>
                    <a:pt x="5143" y="1834"/>
                    <a:pt x="5053" y="1743"/>
                  </a:cubicBezTo>
                  <a:cubicBezTo>
                    <a:pt x="4995" y="1685"/>
                    <a:pt x="4915" y="1642"/>
                    <a:pt x="4841" y="1642"/>
                  </a:cubicBezTo>
                  <a:cubicBezTo>
                    <a:pt x="4799" y="1642"/>
                    <a:pt x="4759" y="1656"/>
                    <a:pt x="4727" y="1689"/>
                  </a:cubicBezTo>
                  <a:cubicBezTo>
                    <a:pt x="4654" y="1761"/>
                    <a:pt x="4654" y="1870"/>
                    <a:pt x="4600" y="1960"/>
                  </a:cubicBezTo>
                  <a:cubicBezTo>
                    <a:pt x="4569" y="2039"/>
                    <a:pt x="4497" y="2130"/>
                    <a:pt x="4419" y="2130"/>
                  </a:cubicBezTo>
                  <a:cubicBezTo>
                    <a:pt x="4407" y="2130"/>
                    <a:pt x="4395" y="2128"/>
                    <a:pt x="4383" y="2123"/>
                  </a:cubicBezTo>
                  <a:cubicBezTo>
                    <a:pt x="4328" y="2105"/>
                    <a:pt x="4310" y="2033"/>
                    <a:pt x="4292" y="1960"/>
                  </a:cubicBezTo>
                  <a:cubicBezTo>
                    <a:pt x="4256" y="1761"/>
                    <a:pt x="4256" y="1580"/>
                    <a:pt x="4256" y="1381"/>
                  </a:cubicBezTo>
                  <a:cubicBezTo>
                    <a:pt x="4256" y="1164"/>
                    <a:pt x="4201" y="964"/>
                    <a:pt x="4057" y="838"/>
                  </a:cubicBezTo>
                  <a:cubicBezTo>
                    <a:pt x="4008" y="776"/>
                    <a:pt x="3925" y="732"/>
                    <a:pt x="3849" y="732"/>
                  </a:cubicBezTo>
                  <a:cubicBezTo>
                    <a:pt x="3813" y="732"/>
                    <a:pt x="3778" y="742"/>
                    <a:pt x="3749" y="765"/>
                  </a:cubicBezTo>
                  <a:cubicBezTo>
                    <a:pt x="3604" y="838"/>
                    <a:pt x="3640" y="1019"/>
                    <a:pt x="3640" y="1164"/>
                  </a:cubicBezTo>
                  <a:cubicBezTo>
                    <a:pt x="3640" y="1254"/>
                    <a:pt x="3622" y="1345"/>
                    <a:pt x="3550" y="1417"/>
                  </a:cubicBezTo>
                  <a:cubicBezTo>
                    <a:pt x="3497" y="1456"/>
                    <a:pt x="3436" y="1486"/>
                    <a:pt x="3371" y="1486"/>
                  </a:cubicBezTo>
                  <a:cubicBezTo>
                    <a:pt x="3347" y="1486"/>
                    <a:pt x="3321" y="1481"/>
                    <a:pt x="3296" y="1471"/>
                  </a:cubicBezTo>
                  <a:cubicBezTo>
                    <a:pt x="3187" y="1417"/>
                    <a:pt x="3169" y="1290"/>
                    <a:pt x="3133" y="1145"/>
                  </a:cubicBezTo>
                  <a:cubicBezTo>
                    <a:pt x="3133" y="946"/>
                    <a:pt x="3097" y="765"/>
                    <a:pt x="3042" y="584"/>
                  </a:cubicBezTo>
                  <a:cubicBezTo>
                    <a:pt x="3024" y="421"/>
                    <a:pt x="2952" y="258"/>
                    <a:pt x="2843" y="167"/>
                  </a:cubicBezTo>
                  <a:cubicBezTo>
                    <a:pt x="2795" y="128"/>
                    <a:pt x="2723" y="105"/>
                    <a:pt x="2652" y="105"/>
                  </a:cubicBezTo>
                  <a:cubicBezTo>
                    <a:pt x="2562" y="105"/>
                    <a:pt x="2475" y="141"/>
                    <a:pt x="2445" y="222"/>
                  </a:cubicBezTo>
                  <a:cubicBezTo>
                    <a:pt x="2391" y="330"/>
                    <a:pt x="2409" y="439"/>
                    <a:pt x="2445" y="566"/>
                  </a:cubicBezTo>
                  <a:cubicBezTo>
                    <a:pt x="2463" y="675"/>
                    <a:pt x="2463" y="801"/>
                    <a:pt x="2354" y="856"/>
                  </a:cubicBezTo>
                  <a:cubicBezTo>
                    <a:pt x="2336" y="860"/>
                    <a:pt x="2317" y="862"/>
                    <a:pt x="2297" y="862"/>
                  </a:cubicBezTo>
                  <a:cubicBezTo>
                    <a:pt x="2238" y="862"/>
                    <a:pt x="2173" y="842"/>
                    <a:pt x="2119" y="801"/>
                  </a:cubicBezTo>
                  <a:cubicBezTo>
                    <a:pt x="1992" y="711"/>
                    <a:pt x="1938" y="566"/>
                    <a:pt x="1865" y="421"/>
                  </a:cubicBezTo>
                  <a:cubicBezTo>
                    <a:pt x="1811" y="294"/>
                    <a:pt x="1739" y="131"/>
                    <a:pt x="1594" y="41"/>
                  </a:cubicBezTo>
                  <a:cubicBezTo>
                    <a:pt x="1548" y="15"/>
                    <a:pt x="1488" y="0"/>
                    <a:pt x="14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25" name="Google Shape;1525;p24"/>
            <p:cNvSpPr/>
            <p:nvPr/>
          </p:nvSpPr>
          <p:spPr>
            <a:xfrm>
              <a:off x="8261818" y="419864"/>
              <a:ext cx="676824" cy="415764"/>
            </a:xfrm>
            <a:custGeom>
              <a:avLst/>
              <a:gdLst/>
              <a:ahLst/>
              <a:cxnLst/>
              <a:rect l="l" t="t" r="r" b="b"/>
              <a:pathLst>
                <a:path w="4130" h="2537" fill="none" extrusionOk="0">
                  <a:moveTo>
                    <a:pt x="4130" y="2536"/>
                  </a:moveTo>
                  <a:cubicBezTo>
                    <a:pt x="2916" y="1450"/>
                    <a:pt x="1504" y="580"/>
                    <a:pt x="1" y="1"/>
                  </a:cubicBezTo>
                </a:path>
              </a:pathLst>
            </a:custGeom>
            <a:noFill/>
            <a:ln w="27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1526" name="Google Shape;1526;p24"/>
          <p:cNvSpPr/>
          <p:nvPr/>
        </p:nvSpPr>
        <p:spPr>
          <a:xfrm rot="1051434" flipH="1">
            <a:off x="8488047" y="1317529"/>
            <a:ext cx="200262" cy="308423"/>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1527" name="Google Shape;1527;p24"/>
          <p:cNvGrpSpPr/>
          <p:nvPr/>
        </p:nvGrpSpPr>
        <p:grpSpPr>
          <a:xfrm rot="-229119">
            <a:off x="8073156" y="210022"/>
            <a:ext cx="884480" cy="658975"/>
            <a:chOff x="8054181" y="220421"/>
            <a:chExt cx="884462" cy="658961"/>
          </a:xfrm>
        </p:grpSpPr>
        <p:sp>
          <p:nvSpPr>
            <p:cNvPr id="1528" name="Google Shape;1528;p24"/>
            <p:cNvSpPr/>
            <p:nvPr/>
          </p:nvSpPr>
          <p:spPr>
            <a:xfrm>
              <a:off x="8054181" y="220421"/>
              <a:ext cx="869711" cy="658961"/>
            </a:xfrm>
            <a:custGeom>
              <a:avLst/>
              <a:gdLst/>
              <a:ahLst/>
              <a:cxnLst/>
              <a:rect l="l" t="t" r="r" b="b"/>
              <a:pathLst>
                <a:path w="5307" h="4021" extrusionOk="0">
                  <a:moveTo>
                    <a:pt x="1428" y="0"/>
                  </a:moveTo>
                  <a:cubicBezTo>
                    <a:pt x="1323" y="0"/>
                    <a:pt x="1218" y="45"/>
                    <a:pt x="1195" y="149"/>
                  </a:cubicBezTo>
                  <a:cubicBezTo>
                    <a:pt x="1123" y="312"/>
                    <a:pt x="1322" y="512"/>
                    <a:pt x="1231" y="675"/>
                  </a:cubicBezTo>
                  <a:cubicBezTo>
                    <a:pt x="1213" y="693"/>
                    <a:pt x="1195" y="711"/>
                    <a:pt x="1141" y="747"/>
                  </a:cubicBezTo>
                  <a:cubicBezTo>
                    <a:pt x="1097" y="766"/>
                    <a:pt x="1050" y="774"/>
                    <a:pt x="1003" y="774"/>
                  </a:cubicBezTo>
                  <a:cubicBezTo>
                    <a:pt x="915" y="774"/>
                    <a:pt x="825" y="746"/>
                    <a:pt x="743" y="711"/>
                  </a:cubicBezTo>
                  <a:cubicBezTo>
                    <a:pt x="598" y="656"/>
                    <a:pt x="471" y="584"/>
                    <a:pt x="326" y="584"/>
                  </a:cubicBezTo>
                  <a:cubicBezTo>
                    <a:pt x="199" y="584"/>
                    <a:pt x="36" y="656"/>
                    <a:pt x="18" y="783"/>
                  </a:cubicBezTo>
                  <a:cubicBezTo>
                    <a:pt x="0" y="892"/>
                    <a:pt x="54" y="982"/>
                    <a:pt x="127" y="1073"/>
                  </a:cubicBezTo>
                  <a:cubicBezTo>
                    <a:pt x="235" y="1218"/>
                    <a:pt x="398" y="1308"/>
                    <a:pt x="561" y="1381"/>
                  </a:cubicBezTo>
                  <a:cubicBezTo>
                    <a:pt x="652" y="1417"/>
                    <a:pt x="779" y="1435"/>
                    <a:pt x="815" y="1562"/>
                  </a:cubicBezTo>
                  <a:cubicBezTo>
                    <a:pt x="851" y="1671"/>
                    <a:pt x="743" y="1779"/>
                    <a:pt x="652" y="1852"/>
                  </a:cubicBezTo>
                  <a:cubicBezTo>
                    <a:pt x="561" y="1924"/>
                    <a:pt x="453" y="2033"/>
                    <a:pt x="471" y="2141"/>
                  </a:cubicBezTo>
                  <a:cubicBezTo>
                    <a:pt x="471" y="2232"/>
                    <a:pt x="561" y="2286"/>
                    <a:pt x="634" y="2304"/>
                  </a:cubicBezTo>
                  <a:cubicBezTo>
                    <a:pt x="652" y="2310"/>
                    <a:pt x="674" y="2312"/>
                    <a:pt x="698" y="2312"/>
                  </a:cubicBezTo>
                  <a:cubicBezTo>
                    <a:pt x="747" y="2312"/>
                    <a:pt x="803" y="2304"/>
                    <a:pt x="851" y="2304"/>
                  </a:cubicBezTo>
                  <a:lnTo>
                    <a:pt x="1539" y="2232"/>
                  </a:lnTo>
                  <a:cubicBezTo>
                    <a:pt x="1666" y="2232"/>
                    <a:pt x="1847" y="2232"/>
                    <a:pt x="1902" y="2377"/>
                  </a:cubicBezTo>
                  <a:cubicBezTo>
                    <a:pt x="1938" y="2504"/>
                    <a:pt x="1829" y="2612"/>
                    <a:pt x="1720" y="2703"/>
                  </a:cubicBezTo>
                  <a:cubicBezTo>
                    <a:pt x="1594" y="2793"/>
                    <a:pt x="1485" y="2920"/>
                    <a:pt x="1539" y="3047"/>
                  </a:cubicBezTo>
                  <a:cubicBezTo>
                    <a:pt x="1557" y="3101"/>
                    <a:pt x="1576" y="3119"/>
                    <a:pt x="1630" y="3137"/>
                  </a:cubicBezTo>
                  <a:cubicBezTo>
                    <a:pt x="1693" y="3183"/>
                    <a:pt x="1770" y="3201"/>
                    <a:pt x="1852" y="3201"/>
                  </a:cubicBezTo>
                  <a:cubicBezTo>
                    <a:pt x="1933" y="3201"/>
                    <a:pt x="2019" y="3183"/>
                    <a:pt x="2101" y="3156"/>
                  </a:cubicBezTo>
                  <a:cubicBezTo>
                    <a:pt x="2391" y="3101"/>
                    <a:pt x="2680" y="3011"/>
                    <a:pt x="2988" y="2974"/>
                  </a:cubicBezTo>
                  <a:cubicBezTo>
                    <a:pt x="3115" y="2974"/>
                    <a:pt x="3278" y="3011"/>
                    <a:pt x="3314" y="3137"/>
                  </a:cubicBezTo>
                  <a:cubicBezTo>
                    <a:pt x="3368" y="3282"/>
                    <a:pt x="3224" y="3391"/>
                    <a:pt x="3097" y="3463"/>
                  </a:cubicBezTo>
                  <a:cubicBezTo>
                    <a:pt x="2952" y="3518"/>
                    <a:pt x="2807" y="3608"/>
                    <a:pt x="2807" y="3753"/>
                  </a:cubicBezTo>
                  <a:cubicBezTo>
                    <a:pt x="2807" y="3862"/>
                    <a:pt x="2898" y="3952"/>
                    <a:pt x="2988" y="4007"/>
                  </a:cubicBezTo>
                  <a:cubicBezTo>
                    <a:pt x="3033" y="4016"/>
                    <a:pt x="3083" y="4020"/>
                    <a:pt x="3135" y="4020"/>
                  </a:cubicBezTo>
                  <a:cubicBezTo>
                    <a:pt x="3187" y="4020"/>
                    <a:pt x="3242" y="4016"/>
                    <a:pt x="3296" y="4007"/>
                  </a:cubicBezTo>
                  <a:cubicBezTo>
                    <a:pt x="3839" y="3880"/>
                    <a:pt x="4383" y="3590"/>
                    <a:pt x="4944" y="3391"/>
                  </a:cubicBezTo>
                  <a:cubicBezTo>
                    <a:pt x="5306" y="3210"/>
                    <a:pt x="5234" y="2413"/>
                    <a:pt x="5197" y="2069"/>
                  </a:cubicBezTo>
                  <a:cubicBezTo>
                    <a:pt x="5179" y="1960"/>
                    <a:pt x="5143" y="1834"/>
                    <a:pt x="5053" y="1743"/>
                  </a:cubicBezTo>
                  <a:cubicBezTo>
                    <a:pt x="4995" y="1685"/>
                    <a:pt x="4915" y="1642"/>
                    <a:pt x="4841" y="1642"/>
                  </a:cubicBezTo>
                  <a:cubicBezTo>
                    <a:pt x="4799" y="1642"/>
                    <a:pt x="4759" y="1656"/>
                    <a:pt x="4727" y="1689"/>
                  </a:cubicBezTo>
                  <a:cubicBezTo>
                    <a:pt x="4654" y="1761"/>
                    <a:pt x="4654" y="1870"/>
                    <a:pt x="4600" y="1960"/>
                  </a:cubicBezTo>
                  <a:cubicBezTo>
                    <a:pt x="4569" y="2039"/>
                    <a:pt x="4497" y="2130"/>
                    <a:pt x="4419" y="2130"/>
                  </a:cubicBezTo>
                  <a:cubicBezTo>
                    <a:pt x="4407" y="2130"/>
                    <a:pt x="4395" y="2128"/>
                    <a:pt x="4383" y="2123"/>
                  </a:cubicBezTo>
                  <a:cubicBezTo>
                    <a:pt x="4328" y="2105"/>
                    <a:pt x="4310" y="2033"/>
                    <a:pt x="4292" y="1960"/>
                  </a:cubicBezTo>
                  <a:cubicBezTo>
                    <a:pt x="4256" y="1761"/>
                    <a:pt x="4256" y="1580"/>
                    <a:pt x="4256" y="1381"/>
                  </a:cubicBezTo>
                  <a:cubicBezTo>
                    <a:pt x="4256" y="1164"/>
                    <a:pt x="4201" y="964"/>
                    <a:pt x="4057" y="838"/>
                  </a:cubicBezTo>
                  <a:cubicBezTo>
                    <a:pt x="4008" y="776"/>
                    <a:pt x="3925" y="732"/>
                    <a:pt x="3849" y="732"/>
                  </a:cubicBezTo>
                  <a:cubicBezTo>
                    <a:pt x="3813" y="732"/>
                    <a:pt x="3778" y="742"/>
                    <a:pt x="3749" y="765"/>
                  </a:cubicBezTo>
                  <a:cubicBezTo>
                    <a:pt x="3604" y="838"/>
                    <a:pt x="3640" y="1019"/>
                    <a:pt x="3640" y="1164"/>
                  </a:cubicBezTo>
                  <a:cubicBezTo>
                    <a:pt x="3640" y="1254"/>
                    <a:pt x="3622" y="1345"/>
                    <a:pt x="3550" y="1417"/>
                  </a:cubicBezTo>
                  <a:cubicBezTo>
                    <a:pt x="3497" y="1456"/>
                    <a:pt x="3436" y="1486"/>
                    <a:pt x="3371" y="1486"/>
                  </a:cubicBezTo>
                  <a:cubicBezTo>
                    <a:pt x="3347" y="1486"/>
                    <a:pt x="3321" y="1481"/>
                    <a:pt x="3296" y="1471"/>
                  </a:cubicBezTo>
                  <a:cubicBezTo>
                    <a:pt x="3187" y="1417"/>
                    <a:pt x="3169" y="1290"/>
                    <a:pt x="3133" y="1145"/>
                  </a:cubicBezTo>
                  <a:cubicBezTo>
                    <a:pt x="3133" y="946"/>
                    <a:pt x="3097" y="765"/>
                    <a:pt x="3042" y="584"/>
                  </a:cubicBezTo>
                  <a:cubicBezTo>
                    <a:pt x="3024" y="421"/>
                    <a:pt x="2952" y="258"/>
                    <a:pt x="2843" y="167"/>
                  </a:cubicBezTo>
                  <a:cubicBezTo>
                    <a:pt x="2795" y="128"/>
                    <a:pt x="2723" y="105"/>
                    <a:pt x="2652" y="105"/>
                  </a:cubicBezTo>
                  <a:cubicBezTo>
                    <a:pt x="2562" y="105"/>
                    <a:pt x="2475" y="141"/>
                    <a:pt x="2445" y="222"/>
                  </a:cubicBezTo>
                  <a:cubicBezTo>
                    <a:pt x="2391" y="330"/>
                    <a:pt x="2409" y="439"/>
                    <a:pt x="2445" y="566"/>
                  </a:cubicBezTo>
                  <a:cubicBezTo>
                    <a:pt x="2463" y="675"/>
                    <a:pt x="2463" y="801"/>
                    <a:pt x="2354" y="856"/>
                  </a:cubicBezTo>
                  <a:cubicBezTo>
                    <a:pt x="2336" y="860"/>
                    <a:pt x="2317" y="862"/>
                    <a:pt x="2297" y="862"/>
                  </a:cubicBezTo>
                  <a:cubicBezTo>
                    <a:pt x="2238" y="862"/>
                    <a:pt x="2173" y="842"/>
                    <a:pt x="2119" y="801"/>
                  </a:cubicBezTo>
                  <a:cubicBezTo>
                    <a:pt x="1992" y="711"/>
                    <a:pt x="1938" y="566"/>
                    <a:pt x="1865" y="421"/>
                  </a:cubicBezTo>
                  <a:cubicBezTo>
                    <a:pt x="1811" y="294"/>
                    <a:pt x="1739" y="131"/>
                    <a:pt x="1594" y="41"/>
                  </a:cubicBezTo>
                  <a:cubicBezTo>
                    <a:pt x="1548" y="15"/>
                    <a:pt x="1488" y="0"/>
                    <a:pt x="14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29" name="Google Shape;1529;p24"/>
            <p:cNvSpPr/>
            <p:nvPr/>
          </p:nvSpPr>
          <p:spPr>
            <a:xfrm>
              <a:off x="8261818" y="419864"/>
              <a:ext cx="676824" cy="415764"/>
            </a:xfrm>
            <a:custGeom>
              <a:avLst/>
              <a:gdLst/>
              <a:ahLst/>
              <a:cxnLst/>
              <a:rect l="l" t="t" r="r" b="b"/>
              <a:pathLst>
                <a:path w="4130" h="2537" fill="none" extrusionOk="0">
                  <a:moveTo>
                    <a:pt x="4130" y="2536"/>
                  </a:moveTo>
                  <a:cubicBezTo>
                    <a:pt x="2916" y="1450"/>
                    <a:pt x="1504" y="580"/>
                    <a:pt x="1" y="1"/>
                  </a:cubicBezTo>
                </a:path>
              </a:pathLst>
            </a:custGeom>
            <a:noFill/>
            <a:ln w="27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1530" name="Google Shape;1530;p24"/>
          <p:cNvSpPr/>
          <p:nvPr/>
        </p:nvSpPr>
        <p:spPr>
          <a:xfrm rot="-1051434">
            <a:off x="8791234" y="3446379"/>
            <a:ext cx="200262" cy="308423"/>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31" name="Google Shape;1531;p24"/>
          <p:cNvSpPr/>
          <p:nvPr/>
        </p:nvSpPr>
        <p:spPr>
          <a:xfrm rot="1051434" flipH="1">
            <a:off x="356022" y="1869979"/>
            <a:ext cx="200262" cy="308423"/>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1532" name="Google Shape;1532;p24"/>
          <p:cNvGrpSpPr/>
          <p:nvPr/>
        </p:nvGrpSpPr>
        <p:grpSpPr>
          <a:xfrm>
            <a:off x="106273" y="3106724"/>
            <a:ext cx="547356" cy="706096"/>
            <a:chOff x="8495548" y="1440711"/>
            <a:chExt cx="547356" cy="706096"/>
          </a:xfrm>
        </p:grpSpPr>
        <p:sp>
          <p:nvSpPr>
            <p:cNvPr id="1533" name="Google Shape;1533;p24"/>
            <p:cNvSpPr/>
            <p:nvPr/>
          </p:nvSpPr>
          <p:spPr>
            <a:xfrm rot="2851161">
              <a:off x="8622832" y="1874937"/>
              <a:ext cx="216813" cy="102097"/>
            </a:xfrm>
            <a:custGeom>
              <a:avLst/>
              <a:gdLst/>
              <a:ahLst/>
              <a:cxnLst/>
              <a:rect l="l" t="t" r="r" b="b"/>
              <a:pathLst>
                <a:path w="1323" h="623" extrusionOk="0">
                  <a:moveTo>
                    <a:pt x="1009" y="1"/>
                  </a:moveTo>
                  <a:cubicBezTo>
                    <a:pt x="848" y="1"/>
                    <a:pt x="653" y="19"/>
                    <a:pt x="598" y="30"/>
                  </a:cubicBezTo>
                  <a:cubicBezTo>
                    <a:pt x="399" y="66"/>
                    <a:pt x="199" y="156"/>
                    <a:pt x="73" y="301"/>
                  </a:cubicBezTo>
                  <a:cubicBezTo>
                    <a:pt x="36" y="356"/>
                    <a:pt x="0" y="428"/>
                    <a:pt x="0" y="482"/>
                  </a:cubicBezTo>
                  <a:cubicBezTo>
                    <a:pt x="36" y="555"/>
                    <a:pt x="91" y="573"/>
                    <a:pt x="163" y="609"/>
                  </a:cubicBezTo>
                  <a:cubicBezTo>
                    <a:pt x="217" y="618"/>
                    <a:pt x="267" y="623"/>
                    <a:pt x="319" y="623"/>
                  </a:cubicBezTo>
                  <a:cubicBezTo>
                    <a:pt x="371" y="623"/>
                    <a:pt x="426" y="618"/>
                    <a:pt x="489" y="609"/>
                  </a:cubicBezTo>
                  <a:cubicBezTo>
                    <a:pt x="634" y="573"/>
                    <a:pt x="797" y="482"/>
                    <a:pt x="942" y="392"/>
                  </a:cubicBezTo>
                  <a:cubicBezTo>
                    <a:pt x="996" y="356"/>
                    <a:pt x="1322" y="156"/>
                    <a:pt x="1232" y="30"/>
                  </a:cubicBezTo>
                  <a:cubicBezTo>
                    <a:pt x="1203" y="8"/>
                    <a:pt x="1113" y="1"/>
                    <a:pt x="10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34" name="Google Shape;1534;p24"/>
            <p:cNvSpPr/>
            <p:nvPr/>
          </p:nvSpPr>
          <p:spPr>
            <a:xfrm rot="2851161">
              <a:off x="8873416" y="1833227"/>
              <a:ext cx="89151" cy="177482"/>
            </a:xfrm>
            <a:custGeom>
              <a:avLst/>
              <a:gdLst/>
              <a:ahLst/>
              <a:cxnLst/>
              <a:rect l="l" t="t" r="r" b="b"/>
              <a:pathLst>
                <a:path w="544" h="1083" extrusionOk="0">
                  <a:moveTo>
                    <a:pt x="343" y="0"/>
                  </a:moveTo>
                  <a:cubicBezTo>
                    <a:pt x="258" y="0"/>
                    <a:pt x="160" y="56"/>
                    <a:pt x="109" y="121"/>
                  </a:cubicBezTo>
                  <a:cubicBezTo>
                    <a:pt x="54" y="211"/>
                    <a:pt x="18" y="356"/>
                    <a:pt x="18" y="465"/>
                  </a:cubicBezTo>
                  <a:cubicBezTo>
                    <a:pt x="18" y="573"/>
                    <a:pt x="0" y="1062"/>
                    <a:pt x="145" y="1080"/>
                  </a:cubicBezTo>
                  <a:cubicBezTo>
                    <a:pt x="151" y="1082"/>
                    <a:pt x="158" y="1083"/>
                    <a:pt x="165" y="1083"/>
                  </a:cubicBezTo>
                  <a:cubicBezTo>
                    <a:pt x="304" y="1083"/>
                    <a:pt x="455" y="732"/>
                    <a:pt x="507" y="646"/>
                  </a:cubicBezTo>
                  <a:cubicBezTo>
                    <a:pt x="525" y="555"/>
                    <a:pt x="543" y="465"/>
                    <a:pt x="543" y="356"/>
                  </a:cubicBezTo>
                  <a:cubicBezTo>
                    <a:pt x="543" y="247"/>
                    <a:pt x="525" y="102"/>
                    <a:pt x="435" y="30"/>
                  </a:cubicBezTo>
                  <a:cubicBezTo>
                    <a:pt x="409" y="9"/>
                    <a:pt x="377" y="0"/>
                    <a:pt x="3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35" name="Google Shape;1535;p24"/>
            <p:cNvSpPr/>
            <p:nvPr/>
          </p:nvSpPr>
          <p:spPr>
            <a:xfrm rot="2851161">
              <a:off x="8671546" y="1799587"/>
              <a:ext cx="219763" cy="317764"/>
            </a:xfrm>
            <a:custGeom>
              <a:avLst/>
              <a:gdLst/>
              <a:ahLst/>
              <a:cxnLst/>
              <a:rect l="l" t="t" r="r" b="b"/>
              <a:pathLst>
                <a:path w="1341" h="1939" fill="none" extrusionOk="0">
                  <a:moveTo>
                    <a:pt x="1340" y="1939"/>
                  </a:moveTo>
                  <a:cubicBezTo>
                    <a:pt x="1232" y="1124"/>
                    <a:pt x="706" y="381"/>
                    <a:pt x="0"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36" name="Google Shape;1536;p24"/>
            <p:cNvSpPr/>
            <p:nvPr/>
          </p:nvSpPr>
          <p:spPr>
            <a:xfrm rot="2851161">
              <a:off x="8569613" y="1658042"/>
              <a:ext cx="270238" cy="77351"/>
            </a:xfrm>
            <a:custGeom>
              <a:avLst/>
              <a:gdLst/>
              <a:ahLst/>
              <a:cxnLst/>
              <a:rect l="l" t="t" r="r" b="b"/>
              <a:pathLst>
                <a:path w="1649" h="472" fill="none" extrusionOk="0">
                  <a:moveTo>
                    <a:pt x="0" y="327"/>
                  </a:moveTo>
                  <a:cubicBezTo>
                    <a:pt x="181" y="454"/>
                    <a:pt x="381" y="472"/>
                    <a:pt x="598" y="472"/>
                  </a:cubicBezTo>
                  <a:cubicBezTo>
                    <a:pt x="996" y="472"/>
                    <a:pt x="1431" y="327"/>
                    <a:pt x="1648"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37" name="Google Shape;1537;p24"/>
            <p:cNvSpPr/>
            <p:nvPr/>
          </p:nvSpPr>
          <p:spPr>
            <a:xfrm rot="2851161">
              <a:off x="8670708" y="1661084"/>
              <a:ext cx="199114" cy="47689"/>
            </a:xfrm>
            <a:custGeom>
              <a:avLst/>
              <a:gdLst/>
              <a:ahLst/>
              <a:cxnLst/>
              <a:rect l="l" t="t" r="r" b="b"/>
              <a:pathLst>
                <a:path w="1215" h="291" fill="none" extrusionOk="0">
                  <a:moveTo>
                    <a:pt x="1" y="0"/>
                  </a:moveTo>
                  <a:cubicBezTo>
                    <a:pt x="363" y="200"/>
                    <a:pt x="798" y="290"/>
                    <a:pt x="1214" y="254"/>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38" name="Google Shape;1538;p24"/>
            <p:cNvSpPr/>
            <p:nvPr/>
          </p:nvSpPr>
          <p:spPr>
            <a:xfrm rot="2851161">
              <a:off x="8881873" y="1602579"/>
              <a:ext cx="41789" cy="207800"/>
            </a:xfrm>
            <a:custGeom>
              <a:avLst/>
              <a:gdLst/>
              <a:ahLst/>
              <a:cxnLst/>
              <a:rect l="l" t="t" r="r" b="b"/>
              <a:pathLst>
                <a:path w="255" h="1268" fill="none" extrusionOk="0">
                  <a:moveTo>
                    <a:pt x="55" y="1268"/>
                  </a:moveTo>
                  <a:cubicBezTo>
                    <a:pt x="91" y="1214"/>
                    <a:pt x="127" y="1177"/>
                    <a:pt x="146" y="1105"/>
                  </a:cubicBezTo>
                  <a:cubicBezTo>
                    <a:pt x="254" y="743"/>
                    <a:pt x="218" y="308"/>
                    <a:pt x="1" y="0"/>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39" name="Google Shape;1539;p24"/>
            <p:cNvSpPr/>
            <p:nvPr/>
          </p:nvSpPr>
          <p:spPr>
            <a:xfrm rot="2851161">
              <a:off x="8764335" y="1603002"/>
              <a:ext cx="130776" cy="139626"/>
            </a:xfrm>
            <a:custGeom>
              <a:avLst/>
              <a:gdLst/>
              <a:ahLst/>
              <a:cxnLst/>
              <a:rect l="l" t="t" r="r" b="b"/>
              <a:pathLst>
                <a:path w="798" h="852" fill="none" extrusionOk="0">
                  <a:moveTo>
                    <a:pt x="797" y="852"/>
                  </a:moveTo>
                  <a:cubicBezTo>
                    <a:pt x="634" y="490"/>
                    <a:pt x="362" y="182"/>
                    <a:pt x="0"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40" name="Google Shape;1540;p24"/>
            <p:cNvSpPr/>
            <p:nvPr/>
          </p:nvSpPr>
          <p:spPr>
            <a:xfrm rot="2851161">
              <a:off x="8757392" y="1471752"/>
              <a:ext cx="129629" cy="103244"/>
            </a:xfrm>
            <a:custGeom>
              <a:avLst/>
              <a:gdLst/>
              <a:ahLst/>
              <a:cxnLst/>
              <a:rect l="l" t="t" r="r" b="b"/>
              <a:pathLst>
                <a:path w="791" h="630" extrusionOk="0">
                  <a:moveTo>
                    <a:pt x="465" y="1"/>
                  </a:moveTo>
                  <a:cubicBezTo>
                    <a:pt x="374" y="1"/>
                    <a:pt x="284" y="19"/>
                    <a:pt x="229" y="73"/>
                  </a:cubicBezTo>
                  <a:cubicBezTo>
                    <a:pt x="0" y="270"/>
                    <a:pt x="186" y="629"/>
                    <a:pt x="464" y="629"/>
                  </a:cubicBezTo>
                  <a:cubicBezTo>
                    <a:pt x="494" y="629"/>
                    <a:pt x="524" y="625"/>
                    <a:pt x="555" y="617"/>
                  </a:cubicBezTo>
                  <a:cubicBezTo>
                    <a:pt x="682" y="562"/>
                    <a:pt x="791" y="417"/>
                    <a:pt x="773" y="273"/>
                  </a:cubicBezTo>
                  <a:cubicBezTo>
                    <a:pt x="755" y="110"/>
                    <a:pt x="610" y="1"/>
                    <a:pt x="4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41" name="Google Shape;1541;p24"/>
            <p:cNvSpPr/>
            <p:nvPr/>
          </p:nvSpPr>
          <p:spPr>
            <a:xfrm rot="2851161">
              <a:off x="8904120" y="1517172"/>
              <a:ext cx="121599" cy="100131"/>
            </a:xfrm>
            <a:custGeom>
              <a:avLst/>
              <a:gdLst/>
              <a:ahLst/>
              <a:cxnLst/>
              <a:rect l="l" t="t" r="r" b="b"/>
              <a:pathLst>
                <a:path w="742" h="611" extrusionOk="0">
                  <a:moveTo>
                    <a:pt x="415" y="0"/>
                  </a:moveTo>
                  <a:cubicBezTo>
                    <a:pt x="343" y="0"/>
                    <a:pt x="252" y="18"/>
                    <a:pt x="180" y="73"/>
                  </a:cubicBezTo>
                  <a:cubicBezTo>
                    <a:pt x="1" y="268"/>
                    <a:pt x="174" y="611"/>
                    <a:pt x="422" y="611"/>
                  </a:cubicBezTo>
                  <a:cubicBezTo>
                    <a:pt x="449" y="611"/>
                    <a:pt x="477" y="607"/>
                    <a:pt x="506" y="598"/>
                  </a:cubicBezTo>
                  <a:cubicBezTo>
                    <a:pt x="651" y="543"/>
                    <a:pt x="741" y="417"/>
                    <a:pt x="705" y="272"/>
                  </a:cubicBezTo>
                  <a:cubicBezTo>
                    <a:pt x="687" y="145"/>
                    <a:pt x="560" y="18"/>
                    <a:pt x="4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42" name="Google Shape;1542;p24"/>
            <p:cNvSpPr/>
            <p:nvPr/>
          </p:nvSpPr>
          <p:spPr>
            <a:xfrm rot="2851161">
              <a:off x="8650060" y="1498039"/>
              <a:ext cx="121271" cy="97345"/>
            </a:xfrm>
            <a:custGeom>
              <a:avLst/>
              <a:gdLst/>
              <a:ahLst/>
              <a:cxnLst/>
              <a:rect l="l" t="t" r="r" b="b"/>
              <a:pathLst>
                <a:path w="740" h="594" extrusionOk="0">
                  <a:moveTo>
                    <a:pt x="414" y="1"/>
                  </a:moveTo>
                  <a:cubicBezTo>
                    <a:pt x="359" y="1"/>
                    <a:pt x="269" y="19"/>
                    <a:pt x="196" y="73"/>
                  </a:cubicBezTo>
                  <a:cubicBezTo>
                    <a:pt x="1" y="252"/>
                    <a:pt x="172" y="593"/>
                    <a:pt x="433" y="593"/>
                  </a:cubicBezTo>
                  <a:cubicBezTo>
                    <a:pt x="462" y="593"/>
                    <a:pt x="492" y="589"/>
                    <a:pt x="522" y="580"/>
                  </a:cubicBezTo>
                  <a:cubicBezTo>
                    <a:pt x="649" y="544"/>
                    <a:pt x="740" y="399"/>
                    <a:pt x="721" y="272"/>
                  </a:cubicBezTo>
                  <a:cubicBezTo>
                    <a:pt x="685" y="127"/>
                    <a:pt x="558" y="19"/>
                    <a:pt x="4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43" name="Google Shape;1543;p24"/>
            <p:cNvSpPr/>
            <p:nvPr/>
          </p:nvSpPr>
          <p:spPr>
            <a:xfrm rot="2851161">
              <a:off x="8513263" y="1492826"/>
              <a:ext cx="138806" cy="109144"/>
            </a:xfrm>
            <a:custGeom>
              <a:avLst/>
              <a:gdLst/>
              <a:ahLst/>
              <a:cxnLst/>
              <a:rect l="l" t="t" r="r" b="b"/>
              <a:pathLst>
                <a:path w="847" h="666" extrusionOk="0">
                  <a:moveTo>
                    <a:pt x="484" y="1"/>
                  </a:moveTo>
                  <a:cubicBezTo>
                    <a:pt x="394" y="1"/>
                    <a:pt x="303" y="19"/>
                    <a:pt x="231" y="73"/>
                  </a:cubicBezTo>
                  <a:cubicBezTo>
                    <a:pt x="1" y="287"/>
                    <a:pt x="203" y="665"/>
                    <a:pt x="500" y="665"/>
                  </a:cubicBezTo>
                  <a:cubicBezTo>
                    <a:pt x="530" y="665"/>
                    <a:pt x="561" y="661"/>
                    <a:pt x="593" y="653"/>
                  </a:cubicBezTo>
                  <a:cubicBezTo>
                    <a:pt x="756" y="617"/>
                    <a:pt x="847" y="454"/>
                    <a:pt x="829" y="291"/>
                  </a:cubicBezTo>
                  <a:cubicBezTo>
                    <a:pt x="792" y="128"/>
                    <a:pt x="647" y="19"/>
                    <a:pt x="48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1544" name="Google Shape;1544;p24"/>
          <p:cNvSpPr/>
          <p:nvPr/>
        </p:nvSpPr>
        <p:spPr>
          <a:xfrm rot="-1051434">
            <a:off x="236497" y="1206529"/>
            <a:ext cx="200262" cy="308423"/>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545" name="Google Shape;1545;p24"/>
          <p:cNvSpPr txBox="1">
            <a:spLocks noGrp="1"/>
          </p:cNvSpPr>
          <p:nvPr>
            <p:ph type="title"/>
          </p:nvPr>
        </p:nvSpPr>
        <p:spPr>
          <a:xfrm>
            <a:off x="705575" y="2579031"/>
            <a:ext cx="24900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4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p:txBody>
      </p:sp>
      <p:sp>
        <p:nvSpPr>
          <p:cNvPr id="1546" name="Google Shape;1546;p24"/>
          <p:cNvSpPr txBox="1">
            <a:spLocks noGrp="1"/>
          </p:cNvSpPr>
          <p:nvPr>
            <p:ph type="subTitle" idx="1"/>
          </p:nvPr>
        </p:nvSpPr>
        <p:spPr>
          <a:xfrm>
            <a:off x="705575" y="3001403"/>
            <a:ext cx="2490000" cy="77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p:txBody>
      </p:sp>
      <p:sp>
        <p:nvSpPr>
          <p:cNvPr id="1547" name="Google Shape;1547;p24"/>
          <p:cNvSpPr txBox="1">
            <a:spLocks noGrp="1"/>
          </p:cNvSpPr>
          <p:nvPr>
            <p:ph type="title" idx="2"/>
          </p:nvPr>
        </p:nvSpPr>
        <p:spPr>
          <a:xfrm>
            <a:off x="3323175" y="2579031"/>
            <a:ext cx="24900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4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p:txBody>
      </p:sp>
      <p:sp>
        <p:nvSpPr>
          <p:cNvPr id="1548" name="Google Shape;1548;p24"/>
          <p:cNvSpPr txBox="1">
            <a:spLocks noGrp="1"/>
          </p:cNvSpPr>
          <p:nvPr>
            <p:ph type="subTitle" idx="3"/>
          </p:nvPr>
        </p:nvSpPr>
        <p:spPr>
          <a:xfrm>
            <a:off x="3323175" y="3001403"/>
            <a:ext cx="2490000" cy="77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p:txBody>
      </p:sp>
      <p:sp>
        <p:nvSpPr>
          <p:cNvPr id="1549" name="Google Shape;1549;p24"/>
          <p:cNvSpPr txBox="1">
            <a:spLocks noGrp="1"/>
          </p:cNvSpPr>
          <p:nvPr>
            <p:ph type="title" idx="4"/>
          </p:nvPr>
        </p:nvSpPr>
        <p:spPr>
          <a:xfrm>
            <a:off x="5940774" y="2579031"/>
            <a:ext cx="24900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4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p:txBody>
      </p:sp>
      <p:sp>
        <p:nvSpPr>
          <p:cNvPr id="1550" name="Google Shape;1550;p24"/>
          <p:cNvSpPr txBox="1">
            <a:spLocks noGrp="1"/>
          </p:cNvSpPr>
          <p:nvPr>
            <p:ph type="subTitle" idx="5"/>
          </p:nvPr>
        </p:nvSpPr>
        <p:spPr>
          <a:xfrm>
            <a:off x="5940774" y="3001403"/>
            <a:ext cx="2490000" cy="77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p:txBody>
      </p:sp>
      <p:sp>
        <p:nvSpPr>
          <p:cNvPr id="1551" name="Google Shape;1551;p24"/>
          <p:cNvSpPr txBox="1">
            <a:spLocks noGrp="1"/>
          </p:cNvSpPr>
          <p:nvPr>
            <p:ph type="title" idx="6"/>
          </p:nvPr>
        </p:nvSpPr>
        <p:spPr>
          <a:xfrm>
            <a:off x="720000" y="445025"/>
            <a:ext cx="7704000" cy="5727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3000"/>
              <a:buNone/>
              <a:defRPr sz="36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pic>
        <p:nvPicPr>
          <p:cNvPr id="61" name="图片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flipV="1">
            <a:off x="2000250" y="-2000250"/>
            <a:ext cx="5143500" cy="9144000"/>
          </a:xfrm>
          <a:prstGeom prst="rect">
            <a:avLst/>
          </a:prstGeom>
        </p:spPr>
      </p:pic>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2080"/>
        <p:cNvGrpSpPr/>
        <p:nvPr/>
      </p:nvGrpSpPr>
      <p:grpSpPr>
        <a:xfrm>
          <a:off x="0" y="0"/>
          <a:ext cx="0" cy="0"/>
          <a:chOff x="0" y="0"/>
          <a:chExt cx="0" cy="0"/>
        </a:xfrm>
      </p:grpSpPr>
      <p:sp>
        <p:nvSpPr>
          <p:cNvPr id="2085" name="Google Shape;2085;p33"/>
          <p:cNvSpPr/>
          <p:nvPr/>
        </p:nvSpPr>
        <p:spPr>
          <a:xfrm>
            <a:off x="25611" y="467124"/>
            <a:ext cx="279088" cy="261552"/>
          </a:xfrm>
          <a:custGeom>
            <a:avLst/>
            <a:gdLst/>
            <a:ahLst/>
            <a:cxnLst/>
            <a:rect l="l" t="t" r="r" b="b"/>
            <a:pathLst>
              <a:path w="1703" h="1596" extrusionOk="0">
                <a:moveTo>
                  <a:pt x="1376" y="0"/>
                </a:moveTo>
                <a:cubicBezTo>
                  <a:pt x="1227" y="0"/>
                  <a:pt x="1087" y="133"/>
                  <a:pt x="997" y="253"/>
                </a:cubicBezTo>
                <a:cubicBezTo>
                  <a:pt x="725" y="652"/>
                  <a:pt x="562" y="1122"/>
                  <a:pt x="182" y="1412"/>
                </a:cubicBezTo>
                <a:cubicBezTo>
                  <a:pt x="109" y="1467"/>
                  <a:pt x="19" y="1503"/>
                  <a:pt x="1" y="1593"/>
                </a:cubicBezTo>
                <a:cubicBezTo>
                  <a:pt x="17" y="1594"/>
                  <a:pt x="34" y="1595"/>
                  <a:pt x="51" y="1595"/>
                </a:cubicBezTo>
                <a:cubicBezTo>
                  <a:pt x="298" y="1595"/>
                  <a:pt x="611" y="1478"/>
                  <a:pt x="797" y="1376"/>
                </a:cubicBezTo>
                <a:cubicBezTo>
                  <a:pt x="1069" y="1213"/>
                  <a:pt x="1268" y="1050"/>
                  <a:pt x="1449" y="833"/>
                </a:cubicBezTo>
                <a:cubicBezTo>
                  <a:pt x="1540" y="706"/>
                  <a:pt x="1648" y="507"/>
                  <a:pt x="1685" y="380"/>
                </a:cubicBezTo>
                <a:cubicBezTo>
                  <a:pt x="1703" y="217"/>
                  <a:pt x="1612" y="54"/>
                  <a:pt x="1467" y="18"/>
                </a:cubicBezTo>
                <a:cubicBezTo>
                  <a:pt x="1437" y="6"/>
                  <a:pt x="1406" y="0"/>
                  <a:pt x="13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2086" name="Google Shape;2086;p33"/>
          <p:cNvGrpSpPr/>
          <p:nvPr/>
        </p:nvGrpSpPr>
        <p:grpSpPr>
          <a:xfrm rot="3251021" flipH="1">
            <a:off x="-376875" y="-156337"/>
            <a:ext cx="804485" cy="1096349"/>
            <a:chOff x="2203847" y="-2373322"/>
            <a:chExt cx="804491" cy="1096358"/>
          </a:xfrm>
        </p:grpSpPr>
        <p:sp>
          <p:nvSpPr>
            <p:cNvPr id="2087" name="Google Shape;2087;p33"/>
            <p:cNvSpPr/>
            <p:nvPr/>
          </p:nvSpPr>
          <p:spPr>
            <a:xfrm>
              <a:off x="2741050" y="-2373322"/>
              <a:ext cx="267288" cy="283676"/>
            </a:xfrm>
            <a:custGeom>
              <a:avLst/>
              <a:gdLst/>
              <a:ahLst/>
              <a:cxnLst/>
              <a:rect l="l" t="t" r="r" b="b"/>
              <a:pathLst>
                <a:path w="1631" h="1731" extrusionOk="0">
                  <a:moveTo>
                    <a:pt x="1414" y="0"/>
                  </a:moveTo>
                  <a:cubicBezTo>
                    <a:pt x="1389" y="0"/>
                    <a:pt x="1365" y="9"/>
                    <a:pt x="1340" y="26"/>
                  </a:cubicBezTo>
                  <a:cubicBezTo>
                    <a:pt x="1105" y="80"/>
                    <a:pt x="888" y="297"/>
                    <a:pt x="725" y="496"/>
                  </a:cubicBezTo>
                  <a:cubicBezTo>
                    <a:pt x="598" y="678"/>
                    <a:pt x="435" y="877"/>
                    <a:pt x="308" y="1076"/>
                  </a:cubicBezTo>
                  <a:cubicBezTo>
                    <a:pt x="217" y="1221"/>
                    <a:pt x="54" y="1420"/>
                    <a:pt x="0" y="1619"/>
                  </a:cubicBezTo>
                  <a:cubicBezTo>
                    <a:pt x="0" y="1701"/>
                    <a:pt x="28" y="1730"/>
                    <a:pt x="71" y="1730"/>
                  </a:cubicBezTo>
                  <a:cubicBezTo>
                    <a:pt x="160" y="1730"/>
                    <a:pt x="313" y="1602"/>
                    <a:pt x="399" y="1565"/>
                  </a:cubicBezTo>
                  <a:cubicBezTo>
                    <a:pt x="725" y="1329"/>
                    <a:pt x="1051" y="1076"/>
                    <a:pt x="1322" y="786"/>
                  </a:cubicBezTo>
                  <a:cubicBezTo>
                    <a:pt x="1485" y="605"/>
                    <a:pt x="1630" y="388"/>
                    <a:pt x="1576" y="152"/>
                  </a:cubicBezTo>
                  <a:cubicBezTo>
                    <a:pt x="1576" y="116"/>
                    <a:pt x="1539" y="62"/>
                    <a:pt x="1503" y="44"/>
                  </a:cubicBezTo>
                  <a:cubicBezTo>
                    <a:pt x="1473" y="14"/>
                    <a:pt x="1443" y="0"/>
                    <a:pt x="14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88" name="Google Shape;2088;p33"/>
            <p:cNvSpPr/>
            <p:nvPr/>
          </p:nvSpPr>
          <p:spPr>
            <a:xfrm>
              <a:off x="2613386" y="-2041300"/>
              <a:ext cx="353325" cy="132251"/>
            </a:xfrm>
            <a:custGeom>
              <a:avLst/>
              <a:gdLst/>
              <a:ahLst/>
              <a:cxnLst/>
              <a:rect l="l" t="t" r="r" b="b"/>
              <a:pathLst>
                <a:path w="2156" h="807" extrusionOk="0">
                  <a:moveTo>
                    <a:pt x="1890" y="1"/>
                  </a:moveTo>
                  <a:cubicBezTo>
                    <a:pt x="1858" y="1"/>
                    <a:pt x="1825" y="5"/>
                    <a:pt x="1793" y="10"/>
                  </a:cubicBezTo>
                  <a:cubicBezTo>
                    <a:pt x="1467" y="46"/>
                    <a:pt x="1123" y="137"/>
                    <a:pt x="815" y="300"/>
                  </a:cubicBezTo>
                  <a:cubicBezTo>
                    <a:pt x="544" y="444"/>
                    <a:pt x="200" y="589"/>
                    <a:pt x="0" y="807"/>
                  </a:cubicBezTo>
                  <a:cubicBezTo>
                    <a:pt x="562" y="807"/>
                    <a:pt x="1123" y="698"/>
                    <a:pt x="1667" y="517"/>
                  </a:cubicBezTo>
                  <a:cubicBezTo>
                    <a:pt x="1793" y="481"/>
                    <a:pt x="1884" y="462"/>
                    <a:pt x="1974" y="390"/>
                  </a:cubicBezTo>
                  <a:cubicBezTo>
                    <a:pt x="2065" y="318"/>
                    <a:pt x="2155" y="209"/>
                    <a:pt x="2083" y="100"/>
                  </a:cubicBezTo>
                  <a:cubicBezTo>
                    <a:pt x="2044" y="23"/>
                    <a:pt x="1969" y="1"/>
                    <a:pt x="189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89" name="Google Shape;2089;p33"/>
            <p:cNvSpPr/>
            <p:nvPr/>
          </p:nvSpPr>
          <p:spPr>
            <a:xfrm>
              <a:off x="2484084" y="-1799412"/>
              <a:ext cx="375777" cy="163552"/>
            </a:xfrm>
            <a:custGeom>
              <a:avLst/>
              <a:gdLst/>
              <a:ahLst/>
              <a:cxnLst/>
              <a:rect l="l" t="t" r="r" b="b"/>
              <a:pathLst>
                <a:path w="2293" h="998" extrusionOk="0">
                  <a:moveTo>
                    <a:pt x="1985" y="1"/>
                  </a:moveTo>
                  <a:cubicBezTo>
                    <a:pt x="1586" y="55"/>
                    <a:pt x="1188" y="200"/>
                    <a:pt x="880" y="399"/>
                  </a:cubicBezTo>
                  <a:cubicBezTo>
                    <a:pt x="699" y="508"/>
                    <a:pt x="518" y="616"/>
                    <a:pt x="355" y="743"/>
                  </a:cubicBezTo>
                  <a:cubicBezTo>
                    <a:pt x="303" y="795"/>
                    <a:pt x="0" y="998"/>
                    <a:pt x="200" y="998"/>
                  </a:cubicBezTo>
                  <a:cubicBezTo>
                    <a:pt x="209" y="998"/>
                    <a:pt x="218" y="997"/>
                    <a:pt x="228" y="997"/>
                  </a:cubicBezTo>
                  <a:cubicBezTo>
                    <a:pt x="518" y="960"/>
                    <a:pt x="826" y="906"/>
                    <a:pt x="1134" y="852"/>
                  </a:cubicBezTo>
                  <a:cubicBezTo>
                    <a:pt x="1460" y="797"/>
                    <a:pt x="1822" y="707"/>
                    <a:pt x="2093" y="508"/>
                  </a:cubicBezTo>
                  <a:cubicBezTo>
                    <a:pt x="2166" y="435"/>
                    <a:pt x="2238" y="381"/>
                    <a:pt x="2256" y="290"/>
                  </a:cubicBezTo>
                  <a:cubicBezTo>
                    <a:pt x="2293" y="200"/>
                    <a:pt x="2274" y="91"/>
                    <a:pt x="2220" y="55"/>
                  </a:cubicBezTo>
                  <a:cubicBezTo>
                    <a:pt x="2148" y="1"/>
                    <a:pt x="2075" y="1"/>
                    <a:pt x="198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90" name="Google Shape;2090;p33"/>
            <p:cNvSpPr/>
            <p:nvPr/>
          </p:nvSpPr>
          <p:spPr>
            <a:xfrm>
              <a:off x="2456060" y="-1539334"/>
              <a:ext cx="338576" cy="135365"/>
            </a:xfrm>
            <a:custGeom>
              <a:avLst/>
              <a:gdLst/>
              <a:ahLst/>
              <a:cxnLst/>
              <a:rect l="l" t="t" r="r" b="b"/>
              <a:pathLst>
                <a:path w="2066" h="826" extrusionOk="0">
                  <a:moveTo>
                    <a:pt x="1798" y="0"/>
                  </a:moveTo>
                  <a:cubicBezTo>
                    <a:pt x="1737" y="0"/>
                    <a:pt x="1672" y="15"/>
                    <a:pt x="1612" y="25"/>
                  </a:cubicBezTo>
                  <a:cubicBezTo>
                    <a:pt x="1051" y="134"/>
                    <a:pt x="453" y="406"/>
                    <a:pt x="1" y="768"/>
                  </a:cubicBezTo>
                  <a:cubicBezTo>
                    <a:pt x="55" y="822"/>
                    <a:pt x="146" y="822"/>
                    <a:pt x="218" y="822"/>
                  </a:cubicBezTo>
                  <a:cubicBezTo>
                    <a:pt x="275" y="824"/>
                    <a:pt x="333" y="826"/>
                    <a:pt x="390" y="826"/>
                  </a:cubicBezTo>
                  <a:cubicBezTo>
                    <a:pt x="785" y="826"/>
                    <a:pt x="1176" y="772"/>
                    <a:pt x="1540" y="677"/>
                  </a:cubicBezTo>
                  <a:cubicBezTo>
                    <a:pt x="1703" y="641"/>
                    <a:pt x="1866" y="569"/>
                    <a:pt x="1956" y="460"/>
                  </a:cubicBezTo>
                  <a:cubicBezTo>
                    <a:pt x="2047" y="333"/>
                    <a:pt x="2065" y="134"/>
                    <a:pt x="1938" y="43"/>
                  </a:cubicBezTo>
                  <a:cubicBezTo>
                    <a:pt x="1897" y="11"/>
                    <a:pt x="1849" y="0"/>
                    <a:pt x="179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91" name="Google Shape;2091;p33"/>
            <p:cNvSpPr/>
            <p:nvPr/>
          </p:nvSpPr>
          <p:spPr>
            <a:xfrm>
              <a:off x="2524399" y="-2271225"/>
              <a:ext cx="121763" cy="385937"/>
            </a:xfrm>
            <a:custGeom>
              <a:avLst/>
              <a:gdLst/>
              <a:ahLst/>
              <a:cxnLst/>
              <a:rect l="l" t="t" r="r" b="b"/>
              <a:pathLst>
                <a:path w="743" h="2355" extrusionOk="0">
                  <a:moveTo>
                    <a:pt x="380" y="0"/>
                  </a:moveTo>
                  <a:cubicBezTo>
                    <a:pt x="272" y="0"/>
                    <a:pt x="163" y="91"/>
                    <a:pt x="109" y="181"/>
                  </a:cubicBezTo>
                  <a:cubicBezTo>
                    <a:pt x="0" y="417"/>
                    <a:pt x="0" y="688"/>
                    <a:pt x="36" y="942"/>
                  </a:cubicBezTo>
                  <a:cubicBezTo>
                    <a:pt x="109" y="1177"/>
                    <a:pt x="199" y="1413"/>
                    <a:pt x="272" y="1666"/>
                  </a:cubicBezTo>
                  <a:cubicBezTo>
                    <a:pt x="344" y="1884"/>
                    <a:pt x="362" y="2155"/>
                    <a:pt x="471" y="2354"/>
                  </a:cubicBezTo>
                  <a:cubicBezTo>
                    <a:pt x="634" y="2318"/>
                    <a:pt x="634" y="1902"/>
                    <a:pt x="652" y="1793"/>
                  </a:cubicBezTo>
                  <a:cubicBezTo>
                    <a:pt x="688" y="1540"/>
                    <a:pt x="743" y="1268"/>
                    <a:pt x="743" y="978"/>
                  </a:cubicBezTo>
                  <a:cubicBezTo>
                    <a:pt x="743" y="725"/>
                    <a:pt x="725" y="489"/>
                    <a:pt x="634" y="254"/>
                  </a:cubicBezTo>
                  <a:cubicBezTo>
                    <a:pt x="580" y="145"/>
                    <a:pt x="489" y="36"/>
                    <a:pt x="3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92" name="Google Shape;2092;p33"/>
            <p:cNvSpPr/>
            <p:nvPr/>
          </p:nvSpPr>
          <p:spPr>
            <a:xfrm>
              <a:off x="2361173" y="-2003444"/>
              <a:ext cx="151261" cy="358733"/>
            </a:xfrm>
            <a:custGeom>
              <a:avLst/>
              <a:gdLst/>
              <a:ahLst/>
              <a:cxnLst/>
              <a:rect l="l" t="t" r="r" b="b"/>
              <a:pathLst>
                <a:path w="923" h="2189" extrusionOk="0">
                  <a:moveTo>
                    <a:pt x="224" y="1"/>
                  </a:moveTo>
                  <a:cubicBezTo>
                    <a:pt x="199" y="1"/>
                    <a:pt x="172" y="5"/>
                    <a:pt x="145" y="14"/>
                  </a:cubicBezTo>
                  <a:cubicBezTo>
                    <a:pt x="127" y="50"/>
                    <a:pt x="109" y="69"/>
                    <a:pt x="91" y="123"/>
                  </a:cubicBezTo>
                  <a:cubicBezTo>
                    <a:pt x="0" y="286"/>
                    <a:pt x="0" y="521"/>
                    <a:pt x="36" y="720"/>
                  </a:cubicBezTo>
                  <a:cubicBezTo>
                    <a:pt x="91" y="938"/>
                    <a:pt x="181" y="1137"/>
                    <a:pt x="272" y="1318"/>
                  </a:cubicBezTo>
                  <a:cubicBezTo>
                    <a:pt x="399" y="1590"/>
                    <a:pt x="562" y="1879"/>
                    <a:pt x="725" y="2133"/>
                  </a:cubicBezTo>
                  <a:cubicBezTo>
                    <a:pt x="743" y="2151"/>
                    <a:pt x="761" y="2187"/>
                    <a:pt x="815" y="2187"/>
                  </a:cubicBezTo>
                  <a:cubicBezTo>
                    <a:pt x="818" y="2188"/>
                    <a:pt x="820" y="2189"/>
                    <a:pt x="822" y="2189"/>
                  </a:cubicBezTo>
                  <a:cubicBezTo>
                    <a:pt x="923" y="2189"/>
                    <a:pt x="906" y="1461"/>
                    <a:pt x="906" y="1372"/>
                  </a:cubicBezTo>
                  <a:cubicBezTo>
                    <a:pt x="888" y="1119"/>
                    <a:pt x="815" y="811"/>
                    <a:pt x="706" y="521"/>
                  </a:cubicBezTo>
                  <a:cubicBezTo>
                    <a:pt x="616" y="322"/>
                    <a:pt x="489" y="87"/>
                    <a:pt x="290" y="14"/>
                  </a:cubicBezTo>
                  <a:cubicBezTo>
                    <a:pt x="272" y="5"/>
                    <a:pt x="249" y="1"/>
                    <a:pt x="2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93" name="Google Shape;2093;p33"/>
            <p:cNvSpPr/>
            <p:nvPr/>
          </p:nvSpPr>
          <p:spPr>
            <a:xfrm>
              <a:off x="2203847" y="-1611277"/>
              <a:ext cx="270238" cy="200753"/>
            </a:xfrm>
            <a:custGeom>
              <a:avLst/>
              <a:gdLst/>
              <a:ahLst/>
              <a:cxnLst/>
              <a:rect l="l" t="t" r="r" b="b"/>
              <a:pathLst>
                <a:path w="1649" h="1225" extrusionOk="0">
                  <a:moveTo>
                    <a:pt x="291" y="1"/>
                  </a:moveTo>
                  <a:cubicBezTo>
                    <a:pt x="236" y="1"/>
                    <a:pt x="180" y="13"/>
                    <a:pt x="145" y="48"/>
                  </a:cubicBezTo>
                  <a:cubicBezTo>
                    <a:pt x="0" y="138"/>
                    <a:pt x="0" y="356"/>
                    <a:pt x="73" y="482"/>
                  </a:cubicBezTo>
                  <a:cubicBezTo>
                    <a:pt x="145" y="627"/>
                    <a:pt x="272" y="718"/>
                    <a:pt x="417" y="808"/>
                  </a:cubicBezTo>
                  <a:cubicBezTo>
                    <a:pt x="725" y="1008"/>
                    <a:pt x="1087" y="1225"/>
                    <a:pt x="1467" y="1225"/>
                  </a:cubicBezTo>
                  <a:cubicBezTo>
                    <a:pt x="1648" y="1225"/>
                    <a:pt x="1522" y="1116"/>
                    <a:pt x="1467" y="1044"/>
                  </a:cubicBezTo>
                  <a:cubicBezTo>
                    <a:pt x="1377" y="935"/>
                    <a:pt x="1322" y="827"/>
                    <a:pt x="1250" y="718"/>
                  </a:cubicBezTo>
                  <a:cubicBezTo>
                    <a:pt x="1069" y="464"/>
                    <a:pt x="870" y="283"/>
                    <a:pt x="634" y="120"/>
                  </a:cubicBezTo>
                  <a:cubicBezTo>
                    <a:pt x="580" y="84"/>
                    <a:pt x="489" y="30"/>
                    <a:pt x="381" y="12"/>
                  </a:cubicBezTo>
                  <a:cubicBezTo>
                    <a:pt x="354" y="5"/>
                    <a:pt x="323" y="1"/>
                    <a:pt x="2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94" name="Google Shape;2094;p33"/>
            <p:cNvSpPr/>
            <p:nvPr/>
          </p:nvSpPr>
          <p:spPr>
            <a:xfrm>
              <a:off x="2450160" y="-2102100"/>
              <a:ext cx="311700" cy="825136"/>
            </a:xfrm>
            <a:custGeom>
              <a:avLst/>
              <a:gdLst/>
              <a:ahLst/>
              <a:cxnLst/>
              <a:rect l="l" t="t" r="r" b="b"/>
              <a:pathLst>
                <a:path w="1902" h="5035" fill="none" extrusionOk="0">
                  <a:moveTo>
                    <a:pt x="37" y="5035"/>
                  </a:moveTo>
                  <a:cubicBezTo>
                    <a:pt x="0" y="3206"/>
                    <a:pt x="670" y="1377"/>
                    <a:pt x="1902" y="0"/>
                  </a:cubicBezTo>
                </a:path>
              </a:pathLst>
            </a:custGeom>
            <a:noFill/>
            <a:ln w="27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2095" name="Google Shape;2095;p33"/>
          <p:cNvGrpSpPr/>
          <p:nvPr/>
        </p:nvGrpSpPr>
        <p:grpSpPr>
          <a:xfrm rot="2132812">
            <a:off x="161220" y="191619"/>
            <a:ext cx="547356" cy="706096"/>
            <a:chOff x="8495548" y="1440711"/>
            <a:chExt cx="547356" cy="706096"/>
          </a:xfrm>
        </p:grpSpPr>
        <p:sp>
          <p:nvSpPr>
            <p:cNvPr id="2096" name="Google Shape;2096;p33"/>
            <p:cNvSpPr/>
            <p:nvPr/>
          </p:nvSpPr>
          <p:spPr>
            <a:xfrm rot="2851161">
              <a:off x="8622832" y="1874937"/>
              <a:ext cx="216813" cy="102097"/>
            </a:xfrm>
            <a:custGeom>
              <a:avLst/>
              <a:gdLst/>
              <a:ahLst/>
              <a:cxnLst/>
              <a:rect l="l" t="t" r="r" b="b"/>
              <a:pathLst>
                <a:path w="1323" h="623" extrusionOk="0">
                  <a:moveTo>
                    <a:pt x="1009" y="1"/>
                  </a:moveTo>
                  <a:cubicBezTo>
                    <a:pt x="848" y="1"/>
                    <a:pt x="653" y="19"/>
                    <a:pt x="598" y="30"/>
                  </a:cubicBezTo>
                  <a:cubicBezTo>
                    <a:pt x="399" y="66"/>
                    <a:pt x="199" y="156"/>
                    <a:pt x="73" y="301"/>
                  </a:cubicBezTo>
                  <a:cubicBezTo>
                    <a:pt x="36" y="356"/>
                    <a:pt x="0" y="428"/>
                    <a:pt x="0" y="482"/>
                  </a:cubicBezTo>
                  <a:cubicBezTo>
                    <a:pt x="36" y="555"/>
                    <a:pt x="91" y="573"/>
                    <a:pt x="163" y="609"/>
                  </a:cubicBezTo>
                  <a:cubicBezTo>
                    <a:pt x="217" y="618"/>
                    <a:pt x="267" y="623"/>
                    <a:pt x="319" y="623"/>
                  </a:cubicBezTo>
                  <a:cubicBezTo>
                    <a:pt x="371" y="623"/>
                    <a:pt x="426" y="618"/>
                    <a:pt x="489" y="609"/>
                  </a:cubicBezTo>
                  <a:cubicBezTo>
                    <a:pt x="634" y="573"/>
                    <a:pt x="797" y="482"/>
                    <a:pt x="942" y="392"/>
                  </a:cubicBezTo>
                  <a:cubicBezTo>
                    <a:pt x="996" y="356"/>
                    <a:pt x="1322" y="156"/>
                    <a:pt x="1232" y="30"/>
                  </a:cubicBezTo>
                  <a:cubicBezTo>
                    <a:pt x="1203" y="8"/>
                    <a:pt x="1113" y="1"/>
                    <a:pt x="10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97" name="Google Shape;2097;p33"/>
            <p:cNvSpPr/>
            <p:nvPr/>
          </p:nvSpPr>
          <p:spPr>
            <a:xfrm rot="2851161">
              <a:off x="8873416" y="1833227"/>
              <a:ext cx="89151" cy="177482"/>
            </a:xfrm>
            <a:custGeom>
              <a:avLst/>
              <a:gdLst/>
              <a:ahLst/>
              <a:cxnLst/>
              <a:rect l="l" t="t" r="r" b="b"/>
              <a:pathLst>
                <a:path w="544" h="1083" extrusionOk="0">
                  <a:moveTo>
                    <a:pt x="343" y="0"/>
                  </a:moveTo>
                  <a:cubicBezTo>
                    <a:pt x="258" y="0"/>
                    <a:pt x="160" y="56"/>
                    <a:pt x="109" y="121"/>
                  </a:cubicBezTo>
                  <a:cubicBezTo>
                    <a:pt x="54" y="211"/>
                    <a:pt x="18" y="356"/>
                    <a:pt x="18" y="465"/>
                  </a:cubicBezTo>
                  <a:cubicBezTo>
                    <a:pt x="18" y="573"/>
                    <a:pt x="0" y="1062"/>
                    <a:pt x="145" y="1080"/>
                  </a:cubicBezTo>
                  <a:cubicBezTo>
                    <a:pt x="151" y="1082"/>
                    <a:pt x="158" y="1083"/>
                    <a:pt x="165" y="1083"/>
                  </a:cubicBezTo>
                  <a:cubicBezTo>
                    <a:pt x="304" y="1083"/>
                    <a:pt x="455" y="732"/>
                    <a:pt x="507" y="646"/>
                  </a:cubicBezTo>
                  <a:cubicBezTo>
                    <a:pt x="525" y="555"/>
                    <a:pt x="543" y="465"/>
                    <a:pt x="543" y="356"/>
                  </a:cubicBezTo>
                  <a:cubicBezTo>
                    <a:pt x="543" y="247"/>
                    <a:pt x="525" y="102"/>
                    <a:pt x="435" y="30"/>
                  </a:cubicBezTo>
                  <a:cubicBezTo>
                    <a:pt x="409" y="9"/>
                    <a:pt x="377" y="0"/>
                    <a:pt x="3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98" name="Google Shape;2098;p33"/>
            <p:cNvSpPr/>
            <p:nvPr/>
          </p:nvSpPr>
          <p:spPr>
            <a:xfrm rot="2851161">
              <a:off x="8671546" y="1799587"/>
              <a:ext cx="219763" cy="317764"/>
            </a:xfrm>
            <a:custGeom>
              <a:avLst/>
              <a:gdLst/>
              <a:ahLst/>
              <a:cxnLst/>
              <a:rect l="l" t="t" r="r" b="b"/>
              <a:pathLst>
                <a:path w="1341" h="1939" fill="none" extrusionOk="0">
                  <a:moveTo>
                    <a:pt x="1340" y="1939"/>
                  </a:moveTo>
                  <a:cubicBezTo>
                    <a:pt x="1232" y="1124"/>
                    <a:pt x="706" y="381"/>
                    <a:pt x="0"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099" name="Google Shape;2099;p33"/>
            <p:cNvSpPr/>
            <p:nvPr/>
          </p:nvSpPr>
          <p:spPr>
            <a:xfrm rot="2851161">
              <a:off x="8569613" y="1658042"/>
              <a:ext cx="270238" cy="77351"/>
            </a:xfrm>
            <a:custGeom>
              <a:avLst/>
              <a:gdLst/>
              <a:ahLst/>
              <a:cxnLst/>
              <a:rect l="l" t="t" r="r" b="b"/>
              <a:pathLst>
                <a:path w="1649" h="472" fill="none" extrusionOk="0">
                  <a:moveTo>
                    <a:pt x="0" y="327"/>
                  </a:moveTo>
                  <a:cubicBezTo>
                    <a:pt x="181" y="454"/>
                    <a:pt x="381" y="472"/>
                    <a:pt x="598" y="472"/>
                  </a:cubicBezTo>
                  <a:cubicBezTo>
                    <a:pt x="996" y="472"/>
                    <a:pt x="1431" y="327"/>
                    <a:pt x="1648"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00" name="Google Shape;2100;p33"/>
            <p:cNvSpPr/>
            <p:nvPr/>
          </p:nvSpPr>
          <p:spPr>
            <a:xfrm rot="2851161">
              <a:off x="8670708" y="1661084"/>
              <a:ext cx="199114" cy="47689"/>
            </a:xfrm>
            <a:custGeom>
              <a:avLst/>
              <a:gdLst/>
              <a:ahLst/>
              <a:cxnLst/>
              <a:rect l="l" t="t" r="r" b="b"/>
              <a:pathLst>
                <a:path w="1215" h="291" fill="none" extrusionOk="0">
                  <a:moveTo>
                    <a:pt x="1" y="0"/>
                  </a:moveTo>
                  <a:cubicBezTo>
                    <a:pt x="363" y="200"/>
                    <a:pt x="798" y="290"/>
                    <a:pt x="1214" y="254"/>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01" name="Google Shape;2101;p33"/>
            <p:cNvSpPr/>
            <p:nvPr/>
          </p:nvSpPr>
          <p:spPr>
            <a:xfrm rot="2851161">
              <a:off x="8881873" y="1602579"/>
              <a:ext cx="41789" cy="207800"/>
            </a:xfrm>
            <a:custGeom>
              <a:avLst/>
              <a:gdLst/>
              <a:ahLst/>
              <a:cxnLst/>
              <a:rect l="l" t="t" r="r" b="b"/>
              <a:pathLst>
                <a:path w="255" h="1268" fill="none" extrusionOk="0">
                  <a:moveTo>
                    <a:pt x="55" y="1268"/>
                  </a:moveTo>
                  <a:cubicBezTo>
                    <a:pt x="91" y="1214"/>
                    <a:pt x="127" y="1177"/>
                    <a:pt x="146" y="1105"/>
                  </a:cubicBezTo>
                  <a:cubicBezTo>
                    <a:pt x="254" y="743"/>
                    <a:pt x="218" y="308"/>
                    <a:pt x="1" y="0"/>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02" name="Google Shape;2102;p33"/>
            <p:cNvSpPr/>
            <p:nvPr/>
          </p:nvSpPr>
          <p:spPr>
            <a:xfrm rot="2851161">
              <a:off x="8764335" y="1603002"/>
              <a:ext cx="130776" cy="139626"/>
            </a:xfrm>
            <a:custGeom>
              <a:avLst/>
              <a:gdLst/>
              <a:ahLst/>
              <a:cxnLst/>
              <a:rect l="l" t="t" r="r" b="b"/>
              <a:pathLst>
                <a:path w="798" h="852" fill="none" extrusionOk="0">
                  <a:moveTo>
                    <a:pt x="797" y="852"/>
                  </a:moveTo>
                  <a:cubicBezTo>
                    <a:pt x="634" y="490"/>
                    <a:pt x="362" y="182"/>
                    <a:pt x="0"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03" name="Google Shape;2103;p33"/>
            <p:cNvSpPr/>
            <p:nvPr/>
          </p:nvSpPr>
          <p:spPr>
            <a:xfrm rot="2851161">
              <a:off x="8757392" y="1471752"/>
              <a:ext cx="129629" cy="103244"/>
            </a:xfrm>
            <a:custGeom>
              <a:avLst/>
              <a:gdLst/>
              <a:ahLst/>
              <a:cxnLst/>
              <a:rect l="l" t="t" r="r" b="b"/>
              <a:pathLst>
                <a:path w="791" h="630" extrusionOk="0">
                  <a:moveTo>
                    <a:pt x="465" y="1"/>
                  </a:moveTo>
                  <a:cubicBezTo>
                    <a:pt x="374" y="1"/>
                    <a:pt x="284" y="19"/>
                    <a:pt x="229" y="73"/>
                  </a:cubicBezTo>
                  <a:cubicBezTo>
                    <a:pt x="0" y="270"/>
                    <a:pt x="186" y="629"/>
                    <a:pt x="464" y="629"/>
                  </a:cubicBezTo>
                  <a:cubicBezTo>
                    <a:pt x="494" y="629"/>
                    <a:pt x="524" y="625"/>
                    <a:pt x="555" y="617"/>
                  </a:cubicBezTo>
                  <a:cubicBezTo>
                    <a:pt x="682" y="562"/>
                    <a:pt x="791" y="417"/>
                    <a:pt x="773" y="273"/>
                  </a:cubicBezTo>
                  <a:cubicBezTo>
                    <a:pt x="755" y="110"/>
                    <a:pt x="610" y="1"/>
                    <a:pt x="4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04" name="Google Shape;2104;p33"/>
            <p:cNvSpPr/>
            <p:nvPr/>
          </p:nvSpPr>
          <p:spPr>
            <a:xfrm rot="2851161">
              <a:off x="8904120" y="1517172"/>
              <a:ext cx="121599" cy="100131"/>
            </a:xfrm>
            <a:custGeom>
              <a:avLst/>
              <a:gdLst/>
              <a:ahLst/>
              <a:cxnLst/>
              <a:rect l="l" t="t" r="r" b="b"/>
              <a:pathLst>
                <a:path w="742" h="611" extrusionOk="0">
                  <a:moveTo>
                    <a:pt x="415" y="0"/>
                  </a:moveTo>
                  <a:cubicBezTo>
                    <a:pt x="343" y="0"/>
                    <a:pt x="252" y="18"/>
                    <a:pt x="180" y="73"/>
                  </a:cubicBezTo>
                  <a:cubicBezTo>
                    <a:pt x="1" y="268"/>
                    <a:pt x="174" y="611"/>
                    <a:pt x="422" y="611"/>
                  </a:cubicBezTo>
                  <a:cubicBezTo>
                    <a:pt x="449" y="611"/>
                    <a:pt x="477" y="607"/>
                    <a:pt x="506" y="598"/>
                  </a:cubicBezTo>
                  <a:cubicBezTo>
                    <a:pt x="651" y="543"/>
                    <a:pt x="741" y="417"/>
                    <a:pt x="705" y="272"/>
                  </a:cubicBezTo>
                  <a:cubicBezTo>
                    <a:pt x="687" y="145"/>
                    <a:pt x="560" y="18"/>
                    <a:pt x="4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05" name="Google Shape;2105;p33"/>
            <p:cNvSpPr/>
            <p:nvPr/>
          </p:nvSpPr>
          <p:spPr>
            <a:xfrm rot="2851161">
              <a:off x="8650060" y="1498039"/>
              <a:ext cx="121271" cy="97345"/>
            </a:xfrm>
            <a:custGeom>
              <a:avLst/>
              <a:gdLst/>
              <a:ahLst/>
              <a:cxnLst/>
              <a:rect l="l" t="t" r="r" b="b"/>
              <a:pathLst>
                <a:path w="740" h="594" extrusionOk="0">
                  <a:moveTo>
                    <a:pt x="414" y="1"/>
                  </a:moveTo>
                  <a:cubicBezTo>
                    <a:pt x="359" y="1"/>
                    <a:pt x="269" y="19"/>
                    <a:pt x="196" y="73"/>
                  </a:cubicBezTo>
                  <a:cubicBezTo>
                    <a:pt x="1" y="252"/>
                    <a:pt x="172" y="593"/>
                    <a:pt x="433" y="593"/>
                  </a:cubicBezTo>
                  <a:cubicBezTo>
                    <a:pt x="462" y="593"/>
                    <a:pt x="492" y="589"/>
                    <a:pt x="522" y="580"/>
                  </a:cubicBezTo>
                  <a:cubicBezTo>
                    <a:pt x="649" y="544"/>
                    <a:pt x="740" y="399"/>
                    <a:pt x="721" y="272"/>
                  </a:cubicBezTo>
                  <a:cubicBezTo>
                    <a:pt x="685" y="127"/>
                    <a:pt x="558" y="19"/>
                    <a:pt x="4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06" name="Google Shape;2106;p33"/>
            <p:cNvSpPr/>
            <p:nvPr/>
          </p:nvSpPr>
          <p:spPr>
            <a:xfrm rot="2851161">
              <a:off x="8513263" y="1492826"/>
              <a:ext cx="138806" cy="109144"/>
            </a:xfrm>
            <a:custGeom>
              <a:avLst/>
              <a:gdLst/>
              <a:ahLst/>
              <a:cxnLst/>
              <a:rect l="l" t="t" r="r" b="b"/>
              <a:pathLst>
                <a:path w="847" h="666" extrusionOk="0">
                  <a:moveTo>
                    <a:pt x="484" y="1"/>
                  </a:moveTo>
                  <a:cubicBezTo>
                    <a:pt x="394" y="1"/>
                    <a:pt x="303" y="19"/>
                    <a:pt x="231" y="73"/>
                  </a:cubicBezTo>
                  <a:cubicBezTo>
                    <a:pt x="1" y="287"/>
                    <a:pt x="203" y="665"/>
                    <a:pt x="500" y="665"/>
                  </a:cubicBezTo>
                  <a:cubicBezTo>
                    <a:pt x="530" y="665"/>
                    <a:pt x="561" y="661"/>
                    <a:pt x="593" y="653"/>
                  </a:cubicBezTo>
                  <a:cubicBezTo>
                    <a:pt x="756" y="617"/>
                    <a:pt x="847" y="454"/>
                    <a:pt x="829" y="291"/>
                  </a:cubicBezTo>
                  <a:cubicBezTo>
                    <a:pt x="792" y="128"/>
                    <a:pt x="647" y="19"/>
                    <a:pt x="48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pic>
        <p:nvPicPr>
          <p:cNvPr id="24" name="图片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flipV="1">
            <a:off x="2000250" y="-2000250"/>
            <a:ext cx="5143500" cy="9144000"/>
          </a:xfrm>
          <a:prstGeom prst="rect">
            <a:avLst/>
          </a:prstGeom>
        </p:spPr>
      </p:pic>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2107"/>
        <p:cNvGrpSpPr/>
        <p:nvPr/>
      </p:nvGrpSpPr>
      <p:grpSpPr>
        <a:xfrm>
          <a:off x="0" y="0"/>
          <a:ext cx="0" cy="0"/>
          <a:chOff x="0" y="0"/>
          <a:chExt cx="0" cy="0"/>
        </a:xfrm>
      </p:grpSpPr>
      <p:grpSp>
        <p:nvGrpSpPr>
          <p:cNvPr id="2108" name="Google Shape;2108;p34"/>
          <p:cNvGrpSpPr/>
          <p:nvPr/>
        </p:nvGrpSpPr>
        <p:grpSpPr>
          <a:xfrm>
            <a:off x="-2" y="203472"/>
            <a:ext cx="9143943" cy="4694791"/>
            <a:chOff x="-2" y="203471"/>
            <a:chExt cx="9143943" cy="4694791"/>
          </a:xfrm>
        </p:grpSpPr>
        <p:sp>
          <p:nvSpPr>
            <p:cNvPr id="2109" name="Google Shape;2109;p34"/>
            <p:cNvSpPr/>
            <p:nvPr/>
          </p:nvSpPr>
          <p:spPr>
            <a:xfrm flipH="1">
              <a:off x="8899228" y="4782361"/>
              <a:ext cx="32100" cy="30438"/>
            </a:xfrm>
            <a:custGeom>
              <a:avLst/>
              <a:gdLst/>
              <a:ahLst/>
              <a:cxnLst/>
              <a:rect l="l" t="t" r="r" b="b"/>
              <a:pathLst>
                <a:path w="1004" h="952" extrusionOk="0">
                  <a:moveTo>
                    <a:pt x="478" y="1"/>
                  </a:moveTo>
                  <a:cubicBezTo>
                    <a:pt x="450" y="1"/>
                    <a:pt x="423" y="2"/>
                    <a:pt x="396" y="5"/>
                  </a:cubicBezTo>
                  <a:cubicBezTo>
                    <a:pt x="153" y="36"/>
                    <a:pt x="1" y="309"/>
                    <a:pt x="31" y="583"/>
                  </a:cubicBezTo>
                  <a:cubicBezTo>
                    <a:pt x="59" y="805"/>
                    <a:pt x="290" y="951"/>
                    <a:pt x="539" y="951"/>
                  </a:cubicBezTo>
                  <a:cubicBezTo>
                    <a:pt x="562" y="951"/>
                    <a:pt x="585" y="950"/>
                    <a:pt x="609" y="948"/>
                  </a:cubicBezTo>
                  <a:cubicBezTo>
                    <a:pt x="852" y="917"/>
                    <a:pt x="1004" y="644"/>
                    <a:pt x="973" y="370"/>
                  </a:cubicBezTo>
                  <a:cubicBezTo>
                    <a:pt x="946" y="124"/>
                    <a:pt x="722" y="1"/>
                    <a:pt x="4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10" name="Google Shape;2110;p34"/>
            <p:cNvSpPr/>
            <p:nvPr/>
          </p:nvSpPr>
          <p:spPr>
            <a:xfrm flipH="1">
              <a:off x="8423989" y="4817435"/>
              <a:ext cx="48630" cy="46808"/>
            </a:xfrm>
            <a:custGeom>
              <a:avLst/>
              <a:gdLst/>
              <a:ahLst/>
              <a:cxnLst/>
              <a:rect l="l" t="t" r="r" b="b"/>
              <a:pathLst>
                <a:path w="1521" h="1464" extrusionOk="0">
                  <a:moveTo>
                    <a:pt x="793" y="0"/>
                  </a:moveTo>
                  <a:cubicBezTo>
                    <a:pt x="396" y="0"/>
                    <a:pt x="89" y="293"/>
                    <a:pt x="31" y="641"/>
                  </a:cubicBezTo>
                  <a:cubicBezTo>
                    <a:pt x="0" y="1066"/>
                    <a:pt x="274" y="1401"/>
                    <a:pt x="669" y="1462"/>
                  </a:cubicBezTo>
                  <a:cubicBezTo>
                    <a:pt x="689" y="1463"/>
                    <a:pt x="708" y="1464"/>
                    <a:pt x="728" y="1464"/>
                  </a:cubicBezTo>
                  <a:cubicBezTo>
                    <a:pt x="1125" y="1464"/>
                    <a:pt x="1432" y="1170"/>
                    <a:pt x="1490" y="793"/>
                  </a:cubicBezTo>
                  <a:cubicBezTo>
                    <a:pt x="1520" y="398"/>
                    <a:pt x="1216" y="33"/>
                    <a:pt x="851" y="3"/>
                  </a:cubicBezTo>
                  <a:cubicBezTo>
                    <a:pt x="832" y="1"/>
                    <a:pt x="812" y="0"/>
                    <a:pt x="7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11" name="Google Shape;2111;p34"/>
            <p:cNvSpPr/>
            <p:nvPr/>
          </p:nvSpPr>
          <p:spPr>
            <a:xfrm flipH="1">
              <a:off x="9061520" y="4815229"/>
              <a:ext cx="35010" cy="30853"/>
            </a:xfrm>
            <a:custGeom>
              <a:avLst/>
              <a:gdLst/>
              <a:ahLst/>
              <a:cxnLst/>
              <a:rect l="l" t="t" r="r" b="b"/>
              <a:pathLst>
                <a:path w="1095" h="965" extrusionOk="0">
                  <a:moveTo>
                    <a:pt x="543" y="0"/>
                  </a:moveTo>
                  <a:cubicBezTo>
                    <a:pt x="514" y="0"/>
                    <a:pt x="485" y="4"/>
                    <a:pt x="456" y="11"/>
                  </a:cubicBezTo>
                  <a:cubicBezTo>
                    <a:pt x="183" y="41"/>
                    <a:pt x="0" y="315"/>
                    <a:pt x="61" y="558"/>
                  </a:cubicBezTo>
                  <a:cubicBezTo>
                    <a:pt x="88" y="796"/>
                    <a:pt x="298" y="965"/>
                    <a:pt x="532" y="965"/>
                  </a:cubicBezTo>
                  <a:cubicBezTo>
                    <a:pt x="567" y="965"/>
                    <a:pt x="603" y="961"/>
                    <a:pt x="639" y="953"/>
                  </a:cubicBezTo>
                  <a:cubicBezTo>
                    <a:pt x="912" y="923"/>
                    <a:pt x="1095" y="649"/>
                    <a:pt x="1003" y="375"/>
                  </a:cubicBezTo>
                  <a:cubicBezTo>
                    <a:pt x="977" y="188"/>
                    <a:pt x="761" y="0"/>
                    <a:pt x="5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12" name="Google Shape;2112;p34"/>
            <p:cNvSpPr/>
            <p:nvPr/>
          </p:nvSpPr>
          <p:spPr>
            <a:xfrm flipH="1">
              <a:off x="8586281" y="4851454"/>
              <a:ext cx="49621" cy="46808"/>
            </a:xfrm>
            <a:custGeom>
              <a:avLst/>
              <a:gdLst/>
              <a:ahLst/>
              <a:cxnLst/>
              <a:rect l="l" t="t" r="r" b="b"/>
              <a:pathLst>
                <a:path w="1552" h="1464" extrusionOk="0">
                  <a:moveTo>
                    <a:pt x="792" y="0"/>
                  </a:moveTo>
                  <a:cubicBezTo>
                    <a:pt x="421" y="0"/>
                    <a:pt x="91" y="266"/>
                    <a:pt x="62" y="641"/>
                  </a:cubicBezTo>
                  <a:cubicBezTo>
                    <a:pt x="1" y="1036"/>
                    <a:pt x="274" y="1401"/>
                    <a:pt x="700" y="1461"/>
                  </a:cubicBezTo>
                  <a:cubicBezTo>
                    <a:pt x="719" y="1463"/>
                    <a:pt x="737" y="1464"/>
                    <a:pt x="756" y="1464"/>
                  </a:cubicBezTo>
                  <a:cubicBezTo>
                    <a:pt x="1104" y="1464"/>
                    <a:pt x="1461" y="1197"/>
                    <a:pt x="1490" y="793"/>
                  </a:cubicBezTo>
                  <a:cubicBezTo>
                    <a:pt x="1551" y="428"/>
                    <a:pt x="1217" y="33"/>
                    <a:pt x="852" y="2"/>
                  </a:cubicBezTo>
                  <a:cubicBezTo>
                    <a:pt x="832" y="1"/>
                    <a:pt x="812" y="0"/>
                    <a:pt x="7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13" name="Google Shape;2113;p34"/>
            <p:cNvSpPr/>
            <p:nvPr/>
          </p:nvSpPr>
          <p:spPr>
            <a:xfrm flipH="1">
              <a:off x="1119541" y="4323359"/>
              <a:ext cx="51540" cy="45049"/>
            </a:xfrm>
            <a:custGeom>
              <a:avLst/>
              <a:gdLst/>
              <a:ahLst/>
              <a:cxnLst/>
              <a:rect l="l" t="t" r="r" b="b"/>
              <a:pathLst>
                <a:path w="1612" h="1409" extrusionOk="0">
                  <a:moveTo>
                    <a:pt x="825" y="1"/>
                  </a:moveTo>
                  <a:cubicBezTo>
                    <a:pt x="675" y="1"/>
                    <a:pt x="522" y="47"/>
                    <a:pt x="396" y="136"/>
                  </a:cubicBezTo>
                  <a:cubicBezTo>
                    <a:pt x="92" y="349"/>
                    <a:pt x="1" y="835"/>
                    <a:pt x="244" y="1109"/>
                  </a:cubicBezTo>
                  <a:cubicBezTo>
                    <a:pt x="370" y="1306"/>
                    <a:pt x="581" y="1408"/>
                    <a:pt x="795" y="1408"/>
                  </a:cubicBezTo>
                  <a:cubicBezTo>
                    <a:pt x="943" y="1408"/>
                    <a:pt x="1092" y="1360"/>
                    <a:pt x="1216" y="1260"/>
                  </a:cubicBezTo>
                  <a:cubicBezTo>
                    <a:pt x="1520" y="1048"/>
                    <a:pt x="1612" y="592"/>
                    <a:pt x="1368" y="288"/>
                  </a:cubicBezTo>
                  <a:cubicBezTo>
                    <a:pt x="1244" y="93"/>
                    <a:pt x="1037" y="1"/>
                    <a:pt x="8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14" name="Google Shape;2114;p34"/>
            <p:cNvSpPr/>
            <p:nvPr/>
          </p:nvSpPr>
          <p:spPr>
            <a:xfrm flipH="1">
              <a:off x="1677387" y="4715911"/>
              <a:ext cx="35010" cy="32068"/>
            </a:xfrm>
            <a:custGeom>
              <a:avLst/>
              <a:gdLst/>
              <a:ahLst/>
              <a:cxnLst/>
              <a:rect l="l" t="t" r="r" b="b"/>
              <a:pathLst>
                <a:path w="1095" h="1003" extrusionOk="0">
                  <a:moveTo>
                    <a:pt x="532" y="0"/>
                  </a:moveTo>
                  <a:cubicBezTo>
                    <a:pt x="476" y="0"/>
                    <a:pt x="419" y="10"/>
                    <a:pt x="365" y="30"/>
                  </a:cubicBezTo>
                  <a:cubicBezTo>
                    <a:pt x="91" y="91"/>
                    <a:pt x="0" y="395"/>
                    <a:pt x="61" y="669"/>
                  </a:cubicBezTo>
                  <a:cubicBezTo>
                    <a:pt x="132" y="882"/>
                    <a:pt x="332" y="1002"/>
                    <a:pt x="532" y="1002"/>
                  </a:cubicBezTo>
                  <a:cubicBezTo>
                    <a:pt x="589" y="1002"/>
                    <a:pt x="645" y="993"/>
                    <a:pt x="699" y="973"/>
                  </a:cubicBezTo>
                  <a:cubicBezTo>
                    <a:pt x="973" y="912"/>
                    <a:pt x="1094" y="608"/>
                    <a:pt x="1003" y="334"/>
                  </a:cubicBezTo>
                  <a:cubicBezTo>
                    <a:pt x="932" y="121"/>
                    <a:pt x="732" y="0"/>
                    <a:pt x="5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15" name="Google Shape;2115;p34"/>
            <p:cNvSpPr/>
            <p:nvPr/>
          </p:nvSpPr>
          <p:spPr>
            <a:xfrm flipH="1">
              <a:off x="350832" y="3104208"/>
              <a:ext cx="93328" cy="82937"/>
            </a:xfrm>
            <a:custGeom>
              <a:avLst/>
              <a:gdLst/>
              <a:ahLst/>
              <a:cxnLst/>
              <a:rect l="l" t="t" r="r" b="b"/>
              <a:pathLst>
                <a:path w="2919" h="2594" extrusionOk="0">
                  <a:moveTo>
                    <a:pt x="1461" y="1"/>
                  </a:moveTo>
                  <a:cubicBezTo>
                    <a:pt x="1008" y="1"/>
                    <a:pt x="564" y="245"/>
                    <a:pt x="335" y="704"/>
                  </a:cubicBezTo>
                  <a:cubicBezTo>
                    <a:pt x="0" y="1312"/>
                    <a:pt x="213" y="2102"/>
                    <a:pt x="851" y="2437"/>
                  </a:cubicBezTo>
                  <a:cubicBezTo>
                    <a:pt x="1044" y="2543"/>
                    <a:pt x="1258" y="2594"/>
                    <a:pt x="1471" y="2594"/>
                  </a:cubicBezTo>
                  <a:cubicBezTo>
                    <a:pt x="1930" y="2594"/>
                    <a:pt x="2386" y="2356"/>
                    <a:pt x="2614" y="1920"/>
                  </a:cubicBezTo>
                  <a:cubicBezTo>
                    <a:pt x="2918" y="1251"/>
                    <a:pt x="2675" y="461"/>
                    <a:pt x="2067" y="157"/>
                  </a:cubicBezTo>
                  <a:cubicBezTo>
                    <a:pt x="1877" y="52"/>
                    <a:pt x="1668" y="1"/>
                    <a:pt x="14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16" name="Google Shape;2116;p34"/>
            <p:cNvSpPr/>
            <p:nvPr/>
          </p:nvSpPr>
          <p:spPr>
            <a:xfrm flipH="1">
              <a:off x="402340" y="2956079"/>
              <a:ext cx="53490" cy="46808"/>
            </a:xfrm>
            <a:custGeom>
              <a:avLst/>
              <a:gdLst/>
              <a:ahLst/>
              <a:cxnLst/>
              <a:rect l="l" t="t" r="r" b="b"/>
              <a:pathLst>
                <a:path w="1673" h="1464" extrusionOk="0">
                  <a:moveTo>
                    <a:pt x="872" y="1"/>
                  </a:moveTo>
                  <a:cubicBezTo>
                    <a:pt x="609" y="1"/>
                    <a:pt x="343" y="146"/>
                    <a:pt x="213" y="383"/>
                  </a:cubicBezTo>
                  <a:cubicBezTo>
                    <a:pt x="1" y="717"/>
                    <a:pt x="153" y="1173"/>
                    <a:pt x="487" y="1386"/>
                  </a:cubicBezTo>
                  <a:cubicBezTo>
                    <a:pt x="594" y="1439"/>
                    <a:pt x="708" y="1464"/>
                    <a:pt x="821" y="1464"/>
                  </a:cubicBezTo>
                  <a:cubicBezTo>
                    <a:pt x="1095" y="1464"/>
                    <a:pt x="1361" y="1318"/>
                    <a:pt x="1490" y="1082"/>
                  </a:cubicBezTo>
                  <a:cubicBezTo>
                    <a:pt x="1672" y="717"/>
                    <a:pt x="1581" y="261"/>
                    <a:pt x="1186" y="79"/>
                  </a:cubicBezTo>
                  <a:cubicBezTo>
                    <a:pt x="1088" y="25"/>
                    <a:pt x="980" y="1"/>
                    <a:pt x="87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17" name="Google Shape;2117;p34"/>
            <p:cNvSpPr/>
            <p:nvPr/>
          </p:nvSpPr>
          <p:spPr>
            <a:xfrm flipH="1">
              <a:off x="529654" y="3172053"/>
              <a:ext cx="35010" cy="30278"/>
            </a:xfrm>
            <a:custGeom>
              <a:avLst/>
              <a:gdLst/>
              <a:ahLst/>
              <a:cxnLst/>
              <a:rect l="l" t="t" r="r" b="b"/>
              <a:pathLst>
                <a:path w="1095" h="947" extrusionOk="0">
                  <a:moveTo>
                    <a:pt x="539" y="1"/>
                  </a:moveTo>
                  <a:cubicBezTo>
                    <a:pt x="358" y="1"/>
                    <a:pt x="187" y="82"/>
                    <a:pt x="122" y="254"/>
                  </a:cubicBezTo>
                  <a:cubicBezTo>
                    <a:pt x="0" y="467"/>
                    <a:pt x="61" y="771"/>
                    <a:pt x="304" y="892"/>
                  </a:cubicBezTo>
                  <a:cubicBezTo>
                    <a:pt x="369" y="929"/>
                    <a:pt x="443" y="947"/>
                    <a:pt x="517" y="947"/>
                  </a:cubicBezTo>
                  <a:cubicBezTo>
                    <a:pt x="686" y="947"/>
                    <a:pt x="858" y="857"/>
                    <a:pt x="943" y="710"/>
                  </a:cubicBezTo>
                  <a:cubicBezTo>
                    <a:pt x="1095" y="467"/>
                    <a:pt x="1034" y="163"/>
                    <a:pt x="760" y="41"/>
                  </a:cubicBezTo>
                  <a:cubicBezTo>
                    <a:pt x="689" y="14"/>
                    <a:pt x="613" y="1"/>
                    <a:pt x="5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18" name="Google Shape;2118;p34"/>
            <p:cNvSpPr/>
            <p:nvPr/>
          </p:nvSpPr>
          <p:spPr>
            <a:xfrm flipH="1">
              <a:off x="650158" y="2775882"/>
              <a:ext cx="89427" cy="81658"/>
            </a:xfrm>
            <a:custGeom>
              <a:avLst/>
              <a:gdLst/>
              <a:ahLst/>
              <a:cxnLst/>
              <a:rect l="l" t="t" r="r" b="b"/>
              <a:pathLst>
                <a:path w="2797" h="2554" extrusionOk="0">
                  <a:moveTo>
                    <a:pt x="1398" y="0"/>
                  </a:moveTo>
                  <a:cubicBezTo>
                    <a:pt x="1064" y="0"/>
                    <a:pt x="730" y="122"/>
                    <a:pt x="486" y="365"/>
                  </a:cubicBezTo>
                  <a:cubicBezTo>
                    <a:pt x="0" y="851"/>
                    <a:pt x="0" y="1702"/>
                    <a:pt x="486" y="2189"/>
                  </a:cubicBezTo>
                  <a:cubicBezTo>
                    <a:pt x="730" y="2432"/>
                    <a:pt x="1064" y="2553"/>
                    <a:pt x="1398" y="2553"/>
                  </a:cubicBezTo>
                  <a:cubicBezTo>
                    <a:pt x="1733" y="2553"/>
                    <a:pt x="2067" y="2432"/>
                    <a:pt x="2310" y="2189"/>
                  </a:cubicBezTo>
                  <a:cubicBezTo>
                    <a:pt x="2797" y="1642"/>
                    <a:pt x="2797" y="851"/>
                    <a:pt x="2310" y="365"/>
                  </a:cubicBezTo>
                  <a:cubicBezTo>
                    <a:pt x="2067" y="122"/>
                    <a:pt x="1733" y="0"/>
                    <a:pt x="13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19" name="Google Shape;2119;p34"/>
            <p:cNvSpPr/>
            <p:nvPr/>
          </p:nvSpPr>
          <p:spPr>
            <a:xfrm flipH="1">
              <a:off x="857148" y="2835383"/>
              <a:ext cx="51540" cy="45465"/>
            </a:xfrm>
            <a:custGeom>
              <a:avLst/>
              <a:gdLst/>
              <a:ahLst/>
              <a:cxnLst/>
              <a:rect l="l" t="t" r="r" b="b"/>
              <a:pathLst>
                <a:path w="1612" h="1422" extrusionOk="0">
                  <a:moveTo>
                    <a:pt x="802" y="1"/>
                  </a:moveTo>
                  <a:cubicBezTo>
                    <a:pt x="616" y="1"/>
                    <a:pt x="426" y="69"/>
                    <a:pt x="274" y="206"/>
                  </a:cubicBezTo>
                  <a:cubicBezTo>
                    <a:pt x="0" y="480"/>
                    <a:pt x="0" y="936"/>
                    <a:pt x="274" y="1240"/>
                  </a:cubicBezTo>
                  <a:cubicBezTo>
                    <a:pt x="411" y="1361"/>
                    <a:pt x="585" y="1422"/>
                    <a:pt x="768" y="1422"/>
                  </a:cubicBezTo>
                  <a:cubicBezTo>
                    <a:pt x="950" y="1422"/>
                    <a:pt x="1140" y="1361"/>
                    <a:pt x="1307" y="1240"/>
                  </a:cubicBezTo>
                  <a:cubicBezTo>
                    <a:pt x="1550" y="936"/>
                    <a:pt x="1611" y="480"/>
                    <a:pt x="1307" y="206"/>
                  </a:cubicBezTo>
                  <a:cubicBezTo>
                    <a:pt x="1170" y="69"/>
                    <a:pt x="988" y="1"/>
                    <a:pt x="8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20" name="Google Shape;2120;p34"/>
            <p:cNvSpPr/>
            <p:nvPr/>
          </p:nvSpPr>
          <p:spPr>
            <a:xfrm flipH="1">
              <a:off x="521885" y="2803570"/>
              <a:ext cx="34051" cy="31141"/>
            </a:xfrm>
            <a:custGeom>
              <a:avLst/>
              <a:gdLst/>
              <a:ahLst/>
              <a:cxnLst/>
              <a:rect l="l" t="t" r="r" b="b"/>
              <a:pathLst>
                <a:path w="1065" h="974" extrusionOk="0">
                  <a:moveTo>
                    <a:pt x="518" y="1"/>
                  </a:moveTo>
                  <a:cubicBezTo>
                    <a:pt x="396" y="1"/>
                    <a:pt x="274" y="46"/>
                    <a:pt x="183" y="137"/>
                  </a:cubicBezTo>
                  <a:cubicBezTo>
                    <a:pt x="1" y="320"/>
                    <a:pt x="1" y="624"/>
                    <a:pt x="183" y="836"/>
                  </a:cubicBezTo>
                  <a:cubicBezTo>
                    <a:pt x="274" y="928"/>
                    <a:pt x="396" y="973"/>
                    <a:pt x="518" y="973"/>
                  </a:cubicBezTo>
                  <a:cubicBezTo>
                    <a:pt x="639" y="973"/>
                    <a:pt x="761" y="928"/>
                    <a:pt x="852" y="836"/>
                  </a:cubicBezTo>
                  <a:cubicBezTo>
                    <a:pt x="1065" y="624"/>
                    <a:pt x="1065" y="320"/>
                    <a:pt x="852" y="137"/>
                  </a:cubicBezTo>
                  <a:cubicBezTo>
                    <a:pt x="761" y="46"/>
                    <a:pt x="639" y="1"/>
                    <a:pt x="5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21" name="Google Shape;2121;p34"/>
            <p:cNvSpPr/>
            <p:nvPr/>
          </p:nvSpPr>
          <p:spPr>
            <a:xfrm flipH="1">
              <a:off x="6483061" y="418230"/>
              <a:ext cx="58350" cy="58350"/>
            </a:xfrm>
            <a:custGeom>
              <a:avLst/>
              <a:gdLst/>
              <a:ahLst/>
              <a:cxnLst/>
              <a:rect l="l" t="t" r="r" b="b"/>
              <a:pathLst>
                <a:path w="1825" h="1825" extrusionOk="0">
                  <a:moveTo>
                    <a:pt x="913" y="1"/>
                  </a:moveTo>
                  <a:cubicBezTo>
                    <a:pt x="426" y="1"/>
                    <a:pt x="1" y="426"/>
                    <a:pt x="1" y="912"/>
                  </a:cubicBezTo>
                  <a:cubicBezTo>
                    <a:pt x="1" y="1429"/>
                    <a:pt x="426" y="1824"/>
                    <a:pt x="913" y="1824"/>
                  </a:cubicBezTo>
                  <a:cubicBezTo>
                    <a:pt x="1399" y="1824"/>
                    <a:pt x="1824" y="1429"/>
                    <a:pt x="1824" y="912"/>
                  </a:cubicBezTo>
                  <a:cubicBezTo>
                    <a:pt x="1824" y="426"/>
                    <a:pt x="1399" y="1"/>
                    <a:pt x="9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22" name="Google Shape;2122;p34"/>
            <p:cNvSpPr/>
            <p:nvPr/>
          </p:nvSpPr>
          <p:spPr>
            <a:xfrm flipH="1">
              <a:off x="6362557" y="481408"/>
              <a:ext cx="27241" cy="27241"/>
            </a:xfrm>
            <a:custGeom>
              <a:avLst/>
              <a:gdLst/>
              <a:ahLst/>
              <a:cxnLst/>
              <a:rect l="l" t="t" r="r" b="b"/>
              <a:pathLst>
                <a:path w="852" h="852" extrusionOk="0">
                  <a:moveTo>
                    <a:pt x="426" y="0"/>
                  </a:moveTo>
                  <a:cubicBezTo>
                    <a:pt x="183" y="0"/>
                    <a:pt x="0" y="213"/>
                    <a:pt x="0" y="426"/>
                  </a:cubicBezTo>
                  <a:cubicBezTo>
                    <a:pt x="0" y="669"/>
                    <a:pt x="183" y="851"/>
                    <a:pt x="426" y="851"/>
                  </a:cubicBezTo>
                  <a:cubicBezTo>
                    <a:pt x="639" y="851"/>
                    <a:pt x="852" y="669"/>
                    <a:pt x="852" y="426"/>
                  </a:cubicBezTo>
                  <a:cubicBezTo>
                    <a:pt x="852" y="213"/>
                    <a:pt x="639" y="0"/>
                    <a:pt x="4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23" name="Google Shape;2123;p34"/>
            <p:cNvSpPr/>
            <p:nvPr/>
          </p:nvSpPr>
          <p:spPr>
            <a:xfrm flipH="1">
              <a:off x="6340208" y="619401"/>
              <a:ext cx="94287" cy="94287"/>
            </a:xfrm>
            <a:custGeom>
              <a:avLst/>
              <a:gdLst/>
              <a:ahLst/>
              <a:cxnLst/>
              <a:rect l="l" t="t" r="r" b="b"/>
              <a:pathLst>
                <a:path w="2949" h="2949" extrusionOk="0">
                  <a:moveTo>
                    <a:pt x="1490" y="0"/>
                  </a:moveTo>
                  <a:cubicBezTo>
                    <a:pt x="639" y="0"/>
                    <a:pt x="0" y="639"/>
                    <a:pt x="0" y="1459"/>
                  </a:cubicBezTo>
                  <a:cubicBezTo>
                    <a:pt x="0" y="2280"/>
                    <a:pt x="639" y="2949"/>
                    <a:pt x="1490" y="2949"/>
                  </a:cubicBezTo>
                  <a:cubicBezTo>
                    <a:pt x="2310" y="2949"/>
                    <a:pt x="2949" y="2280"/>
                    <a:pt x="2949" y="1459"/>
                  </a:cubicBezTo>
                  <a:cubicBezTo>
                    <a:pt x="2949" y="669"/>
                    <a:pt x="2310" y="0"/>
                    <a:pt x="14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24" name="Google Shape;2124;p34"/>
            <p:cNvSpPr/>
            <p:nvPr/>
          </p:nvSpPr>
          <p:spPr>
            <a:xfrm flipH="1">
              <a:off x="7070045" y="1312309"/>
              <a:ext cx="95278" cy="95278"/>
            </a:xfrm>
            <a:custGeom>
              <a:avLst/>
              <a:gdLst/>
              <a:ahLst/>
              <a:cxnLst/>
              <a:rect l="l" t="t" r="r" b="b"/>
              <a:pathLst>
                <a:path w="2980" h="2980" extrusionOk="0">
                  <a:moveTo>
                    <a:pt x="1490" y="1"/>
                  </a:moveTo>
                  <a:cubicBezTo>
                    <a:pt x="700" y="1"/>
                    <a:pt x="1" y="669"/>
                    <a:pt x="1" y="1490"/>
                  </a:cubicBezTo>
                  <a:cubicBezTo>
                    <a:pt x="1" y="2280"/>
                    <a:pt x="669" y="2979"/>
                    <a:pt x="1490" y="2979"/>
                  </a:cubicBezTo>
                  <a:cubicBezTo>
                    <a:pt x="2341" y="2979"/>
                    <a:pt x="2979" y="2280"/>
                    <a:pt x="2979" y="1490"/>
                  </a:cubicBezTo>
                  <a:cubicBezTo>
                    <a:pt x="2979" y="700"/>
                    <a:pt x="2341" y="1"/>
                    <a:pt x="1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25" name="Google Shape;2125;p34"/>
            <p:cNvSpPr/>
            <p:nvPr/>
          </p:nvSpPr>
          <p:spPr>
            <a:xfrm flipH="1">
              <a:off x="7648267" y="1890532"/>
              <a:ext cx="95278" cy="95278"/>
            </a:xfrm>
            <a:custGeom>
              <a:avLst/>
              <a:gdLst/>
              <a:ahLst/>
              <a:cxnLst/>
              <a:rect l="l" t="t" r="r" b="b"/>
              <a:pathLst>
                <a:path w="2980" h="2980" extrusionOk="0">
                  <a:moveTo>
                    <a:pt x="1490" y="1"/>
                  </a:moveTo>
                  <a:cubicBezTo>
                    <a:pt x="699" y="1"/>
                    <a:pt x="0" y="639"/>
                    <a:pt x="0" y="1490"/>
                  </a:cubicBezTo>
                  <a:cubicBezTo>
                    <a:pt x="0" y="2281"/>
                    <a:pt x="669" y="2980"/>
                    <a:pt x="1490" y="2980"/>
                  </a:cubicBezTo>
                  <a:cubicBezTo>
                    <a:pt x="2310" y="2980"/>
                    <a:pt x="2979" y="2341"/>
                    <a:pt x="2979" y="1490"/>
                  </a:cubicBezTo>
                  <a:cubicBezTo>
                    <a:pt x="2979" y="700"/>
                    <a:pt x="2341" y="1"/>
                    <a:pt x="1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26" name="Google Shape;2126;p34"/>
            <p:cNvSpPr/>
            <p:nvPr/>
          </p:nvSpPr>
          <p:spPr>
            <a:xfrm flipH="1">
              <a:off x="7070026" y="1976951"/>
              <a:ext cx="95278" cy="94319"/>
            </a:xfrm>
            <a:custGeom>
              <a:avLst/>
              <a:gdLst/>
              <a:ahLst/>
              <a:cxnLst/>
              <a:rect l="l" t="t" r="r" b="b"/>
              <a:pathLst>
                <a:path w="2980" h="2950" extrusionOk="0">
                  <a:moveTo>
                    <a:pt x="1490" y="1"/>
                  </a:moveTo>
                  <a:cubicBezTo>
                    <a:pt x="700" y="1"/>
                    <a:pt x="1" y="639"/>
                    <a:pt x="1" y="1490"/>
                  </a:cubicBezTo>
                  <a:cubicBezTo>
                    <a:pt x="1" y="2280"/>
                    <a:pt x="670" y="2949"/>
                    <a:pt x="1490" y="2949"/>
                  </a:cubicBezTo>
                  <a:cubicBezTo>
                    <a:pt x="2311" y="2949"/>
                    <a:pt x="2980" y="2280"/>
                    <a:pt x="2980" y="1490"/>
                  </a:cubicBezTo>
                  <a:cubicBezTo>
                    <a:pt x="2980" y="669"/>
                    <a:pt x="2341" y="1"/>
                    <a:pt x="1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27" name="Google Shape;2127;p34"/>
            <p:cNvSpPr/>
            <p:nvPr/>
          </p:nvSpPr>
          <p:spPr>
            <a:xfrm flipH="1">
              <a:off x="8585125" y="484317"/>
              <a:ext cx="94287" cy="94287"/>
            </a:xfrm>
            <a:custGeom>
              <a:avLst/>
              <a:gdLst/>
              <a:ahLst/>
              <a:cxnLst/>
              <a:rect l="l" t="t" r="r" b="b"/>
              <a:pathLst>
                <a:path w="2949" h="2949" extrusionOk="0">
                  <a:moveTo>
                    <a:pt x="1490" y="0"/>
                  </a:moveTo>
                  <a:cubicBezTo>
                    <a:pt x="669" y="0"/>
                    <a:pt x="0" y="639"/>
                    <a:pt x="0" y="1490"/>
                  </a:cubicBezTo>
                  <a:cubicBezTo>
                    <a:pt x="0" y="2280"/>
                    <a:pt x="639" y="2949"/>
                    <a:pt x="1490" y="2949"/>
                  </a:cubicBezTo>
                  <a:cubicBezTo>
                    <a:pt x="2310" y="2949"/>
                    <a:pt x="2949" y="2311"/>
                    <a:pt x="2949" y="1490"/>
                  </a:cubicBezTo>
                  <a:cubicBezTo>
                    <a:pt x="2949" y="669"/>
                    <a:pt x="2310" y="0"/>
                    <a:pt x="14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28" name="Google Shape;2128;p34"/>
            <p:cNvSpPr/>
            <p:nvPr/>
          </p:nvSpPr>
          <p:spPr>
            <a:xfrm flipH="1">
              <a:off x="2498585" y="932316"/>
              <a:ext cx="170094" cy="170126"/>
            </a:xfrm>
            <a:custGeom>
              <a:avLst/>
              <a:gdLst/>
              <a:ahLst/>
              <a:cxnLst/>
              <a:rect l="l" t="t" r="r" b="b"/>
              <a:pathLst>
                <a:path w="5320" h="5321" extrusionOk="0">
                  <a:moveTo>
                    <a:pt x="2645" y="1"/>
                  </a:moveTo>
                  <a:cubicBezTo>
                    <a:pt x="1186" y="1"/>
                    <a:pt x="1" y="1186"/>
                    <a:pt x="1" y="2676"/>
                  </a:cubicBezTo>
                  <a:cubicBezTo>
                    <a:pt x="1" y="4135"/>
                    <a:pt x="1186" y="5320"/>
                    <a:pt x="2645" y="5320"/>
                  </a:cubicBezTo>
                  <a:cubicBezTo>
                    <a:pt x="4134" y="5320"/>
                    <a:pt x="5320" y="4135"/>
                    <a:pt x="5320" y="2676"/>
                  </a:cubicBezTo>
                  <a:cubicBezTo>
                    <a:pt x="5320" y="1186"/>
                    <a:pt x="4134" y="1"/>
                    <a:pt x="2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29" name="Google Shape;2129;p34"/>
            <p:cNvSpPr/>
            <p:nvPr/>
          </p:nvSpPr>
          <p:spPr>
            <a:xfrm flipH="1">
              <a:off x="8362596" y="3695308"/>
              <a:ext cx="170094" cy="170094"/>
            </a:xfrm>
            <a:custGeom>
              <a:avLst/>
              <a:gdLst/>
              <a:ahLst/>
              <a:cxnLst/>
              <a:rect l="l" t="t" r="r" b="b"/>
              <a:pathLst>
                <a:path w="5320" h="5320" extrusionOk="0">
                  <a:moveTo>
                    <a:pt x="2675" y="1"/>
                  </a:moveTo>
                  <a:cubicBezTo>
                    <a:pt x="1216" y="1"/>
                    <a:pt x="0" y="1186"/>
                    <a:pt x="0" y="2676"/>
                  </a:cubicBezTo>
                  <a:cubicBezTo>
                    <a:pt x="0" y="4135"/>
                    <a:pt x="1216" y="5320"/>
                    <a:pt x="2675" y="5320"/>
                  </a:cubicBezTo>
                  <a:cubicBezTo>
                    <a:pt x="4134" y="5320"/>
                    <a:pt x="5320" y="4135"/>
                    <a:pt x="5320" y="2676"/>
                  </a:cubicBezTo>
                  <a:cubicBezTo>
                    <a:pt x="5320" y="1186"/>
                    <a:pt x="4134"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30" name="Google Shape;2130;p34"/>
            <p:cNvSpPr/>
            <p:nvPr/>
          </p:nvSpPr>
          <p:spPr>
            <a:xfrm flipH="1">
              <a:off x="8973847" y="2570811"/>
              <a:ext cx="170094" cy="170126"/>
            </a:xfrm>
            <a:custGeom>
              <a:avLst/>
              <a:gdLst/>
              <a:ahLst/>
              <a:cxnLst/>
              <a:rect l="l" t="t" r="r" b="b"/>
              <a:pathLst>
                <a:path w="5320" h="5321" extrusionOk="0">
                  <a:moveTo>
                    <a:pt x="2675" y="1"/>
                  </a:moveTo>
                  <a:cubicBezTo>
                    <a:pt x="1185" y="1"/>
                    <a:pt x="0" y="1186"/>
                    <a:pt x="0" y="2676"/>
                  </a:cubicBezTo>
                  <a:cubicBezTo>
                    <a:pt x="0" y="4165"/>
                    <a:pt x="1185" y="5320"/>
                    <a:pt x="2675" y="5320"/>
                  </a:cubicBezTo>
                  <a:cubicBezTo>
                    <a:pt x="4134" y="5320"/>
                    <a:pt x="5319" y="4165"/>
                    <a:pt x="5319" y="2676"/>
                  </a:cubicBezTo>
                  <a:cubicBezTo>
                    <a:pt x="5319" y="1186"/>
                    <a:pt x="4103"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31" name="Google Shape;2131;p34"/>
            <p:cNvSpPr/>
            <p:nvPr/>
          </p:nvSpPr>
          <p:spPr>
            <a:xfrm flipH="1">
              <a:off x="8865013" y="1200565"/>
              <a:ext cx="171085" cy="170094"/>
            </a:xfrm>
            <a:custGeom>
              <a:avLst/>
              <a:gdLst/>
              <a:ahLst/>
              <a:cxnLst/>
              <a:rect l="l" t="t" r="r" b="b"/>
              <a:pathLst>
                <a:path w="5351" h="5320" extrusionOk="0">
                  <a:moveTo>
                    <a:pt x="2676" y="0"/>
                  </a:moveTo>
                  <a:cubicBezTo>
                    <a:pt x="1186" y="0"/>
                    <a:pt x="1" y="1185"/>
                    <a:pt x="1" y="2675"/>
                  </a:cubicBezTo>
                  <a:cubicBezTo>
                    <a:pt x="1" y="4164"/>
                    <a:pt x="1186" y="5319"/>
                    <a:pt x="2676" y="5319"/>
                  </a:cubicBezTo>
                  <a:cubicBezTo>
                    <a:pt x="4165" y="5319"/>
                    <a:pt x="5351" y="4164"/>
                    <a:pt x="5351" y="2675"/>
                  </a:cubicBezTo>
                  <a:cubicBezTo>
                    <a:pt x="5351" y="1185"/>
                    <a:pt x="4165" y="0"/>
                    <a:pt x="267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32" name="Google Shape;2132;p34"/>
            <p:cNvSpPr/>
            <p:nvPr/>
          </p:nvSpPr>
          <p:spPr>
            <a:xfrm flipH="1">
              <a:off x="1000993" y="203471"/>
              <a:ext cx="170094" cy="170094"/>
            </a:xfrm>
            <a:custGeom>
              <a:avLst/>
              <a:gdLst/>
              <a:ahLst/>
              <a:cxnLst/>
              <a:rect l="l" t="t" r="r" b="b"/>
              <a:pathLst>
                <a:path w="5320" h="5320" extrusionOk="0">
                  <a:moveTo>
                    <a:pt x="2645" y="0"/>
                  </a:moveTo>
                  <a:cubicBezTo>
                    <a:pt x="1186" y="0"/>
                    <a:pt x="0" y="1186"/>
                    <a:pt x="0" y="2645"/>
                  </a:cubicBezTo>
                  <a:cubicBezTo>
                    <a:pt x="0" y="4134"/>
                    <a:pt x="1186" y="5319"/>
                    <a:pt x="2645" y="5319"/>
                  </a:cubicBezTo>
                  <a:cubicBezTo>
                    <a:pt x="4134" y="5319"/>
                    <a:pt x="5320" y="4134"/>
                    <a:pt x="5320" y="2645"/>
                  </a:cubicBezTo>
                  <a:cubicBezTo>
                    <a:pt x="5320" y="1186"/>
                    <a:pt x="4134"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33" name="Google Shape;2133;p34"/>
            <p:cNvSpPr/>
            <p:nvPr/>
          </p:nvSpPr>
          <p:spPr>
            <a:xfrm flipH="1">
              <a:off x="1608917" y="4244478"/>
              <a:ext cx="170126" cy="170094"/>
            </a:xfrm>
            <a:custGeom>
              <a:avLst/>
              <a:gdLst/>
              <a:ahLst/>
              <a:cxnLst/>
              <a:rect l="l" t="t" r="r" b="b"/>
              <a:pathLst>
                <a:path w="5321" h="5320" extrusionOk="0">
                  <a:moveTo>
                    <a:pt x="2645" y="1"/>
                  </a:moveTo>
                  <a:cubicBezTo>
                    <a:pt x="1186" y="1"/>
                    <a:pt x="1" y="1186"/>
                    <a:pt x="1" y="2675"/>
                  </a:cubicBezTo>
                  <a:cubicBezTo>
                    <a:pt x="1" y="4134"/>
                    <a:pt x="1186" y="5320"/>
                    <a:pt x="2645" y="5320"/>
                  </a:cubicBezTo>
                  <a:cubicBezTo>
                    <a:pt x="4135" y="5320"/>
                    <a:pt x="5320" y="4134"/>
                    <a:pt x="5320" y="2675"/>
                  </a:cubicBezTo>
                  <a:cubicBezTo>
                    <a:pt x="5320" y="1186"/>
                    <a:pt x="4135" y="1"/>
                    <a:pt x="2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34" name="Google Shape;2134;p34"/>
            <p:cNvSpPr/>
            <p:nvPr/>
          </p:nvSpPr>
          <p:spPr>
            <a:xfrm flipH="1">
              <a:off x="8578792" y="4284711"/>
              <a:ext cx="170126" cy="170094"/>
            </a:xfrm>
            <a:custGeom>
              <a:avLst/>
              <a:gdLst/>
              <a:ahLst/>
              <a:cxnLst/>
              <a:rect l="l" t="t" r="r" b="b"/>
              <a:pathLst>
                <a:path w="5321" h="5320" extrusionOk="0">
                  <a:moveTo>
                    <a:pt x="2645" y="0"/>
                  </a:moveTo>
                  <a:cubicBezTo>
                    <a:pt x="1156" y="0"/>
                    <a:pt x="1" y="1186"/>
                    <a:pt x="1" y="2675"/>
                  </a:cubicBezTo>
                  <a:cubicBezTo>
                    <a:pt x="1" y="4134"/>
                    <a:pt x="1156" y="5320"/>
                    <a:pt x="2645" y="5320"/>
                  </a:cubicBezTo>
                  <a:cubicBezTo>
                    <a:pt x="4135" y="5320"/>
                    <a:pt x="5320" y="4134"/>
                    <a:pt x="5320" y="2675"/>
                  </a:cubicBezTo>
                  <a:cubicBezTo>
                    <a:pt x="5320" y="1186"/>
                    <a:pt x="4135"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35" name="Google Shape;2135;p34"/>
            <p:cNvSpPr/>
            <p:nvPr/>
          </p:nvSpPr>
          <p:spPr>
            <a:xfrm flipH="1">
              <a:off x="6398526" y="1299680"/>
              <a:ext cx="170094" cy="170094"/>
            </a:xfrm>
            <a:custGeom>
              <a:avLst/>
              <a:gdLst/>
              <a:ahLst/>
              <a:cxnLst/>
              <a:rect l="l" t="t" r="r" b="b"/>
              <a:pathLst>
                <a:path w="5320" h="5320" extrusionOk="0">
                  <a:moveTo>
                    <a:pt x="2675" y="0"/>
                  </a:moveTo>
                  <a:cubicBezTo>
                    <a:pt x="1186" y="0"/>
                    <a:pt x="1" y="1186"/>
                    <a:pt x="1" y="2645"/>
                  </a:cubicBezTo>
                  <a:cubicBezTo>
                    <a:pt x="1" y="4104"/>
                    <a:pt x="1186" y="5320"/>
                    <a:pt x="2675" y="5320"/>
                  </a:cubicBezTo>
                  <a:cubicBezTo>
                    <a:pt x="4134" y="5320"/>
                    <a:pt x="5320" y="4104"/>
                    <a:pt x="5320" y="2645"/>
                  </a:cubicBezTo>
                  <a:cubicBezTo>
                    <a:pt x="5320" y="1186"/>
                    <a:pt x="4134" y="0"/>
                    <a:pt x="26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36" name="Google Shape;2136;p34"/>
            <p:cNvSpPr/>
            <p:nvPr/>
          </p:nvSpPr>
          <p:spPr>
            <a:xfrm flipH="1">
              <a:off x="7361602" y="3260118"/>
              <a:ext cx="170094" cy="170094"/>
            </a:xfrm>
            <a:custGeom>
              <a:avLst/>
              <a:gdLst/>
              <a:ahLst/>
              <a:cxnLst/>
              <a:rect l="l" t="t" r="r" b="b"/>
              <a:pathLst>
                <a:path w="5320" h="5320" extrusionOk="0">
                  <a:moveTo>
                    <a:pt x="2645" y="0"/>
                  </a:moveTo>
                  <a:cubicBezTo>
                    <a:pt x="1186" y="0"/>
                    <a:pt x="1" y="1155"/>
                    <a:pt x="1" y="2645"/>
                  </a:cubicBezTo>
                  <a:cubicBezTo>
                    <a:pt x="1" y="4134"/>
                    <a:pt x="1186" y="5319"/>
                    <a:pt x="2645" y="5319"/>
                  </a:cubicBezTo>
                  <a:cubicBezTo>
                    <a:pt x="4134" y="5319"/>
                    <a:pt x="5320" y="4134"/>
                    <a:pt x="5320" y="2645"/>
                  </a:cubicBezTo>
                  <a:cubicBezTo>
                    <a:pt x="5320" y="1155"/>
                    <a:pt x="4134"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37" name="Google Shape;2137;p34"/>
            <p:cNvSpPr/>
            <p:nvPr/>
          </p:nvSpPr>
          <p:spPr>
            <a:xfrm flipH="1">
              <a:off x="981553" y="4599416"/>
              <a:ext cx="170094" cy="170094"/>
            </a:xfrm>
            <a:custGeom>
              <a:avLst/>
              <a:gdLst/>
              <a:ahLst/>
              <a:cxnLst/>
              <a:rect l="l" t="t" r="r" b="b"/>
              <a:pathLst>
                <a:path w="5320" h="5320" extrusionOk="0">
                  <a:moveTo>
                    <a:pt x="2675" y="1"/>
                  </a:moveTo>
                  <a:cubicBezTo>
                    <a:pt x="1186" y="1"/>
                    <a:pt x="0" y="1156"/>
                    <a:pt x="0" y="2645"/>
                  </a:cubicBezTo>
                  <a:cubicBezTo>
                    <a:pt x="0" y="4134"/>
                    <a:pt x="1186" y="5320"/>
                    <a:pt x="2675" y="5320"/>
                  </a:cubicBezTo>
                  <a:cubicBezTo>
                    <a:pt x="4134" y="5320"/>
                    <a:pt x="5320" y="4134"/>
                    <a:pt x="5320" y="2645"/>
                  </a:cubicBezTo>
                  <a:cubicBezTo>
                    <a:pt x="5320" y="1156"/>
                    <a:pt x="4104"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38" name="Google Shape;2138;p34"/>
            <p:cNvSpPr/>
            <p:nvPr/>
          </p:nvSpPr>
          <p:spPr>
            <a:xfrm flipH="1">
              <a:off x="1111571" y="3546629"/>
              <a:ext cx="170126" cy="170094"/>
            </a:xfrm>
            <a:custGeom>
              <a:avLst/>
              <a:gdLst/>
              <a:ahLst/>
              <a:cxnLst/>
              <a:rect l="l" t="t" r="r" b="b"/>
              <a:pathLst>
                <a:path w="5321" h="5320" extrusionOk="0">
                  <a:moveTo>
                    <a:pt x="2645" y="0"/>
                  </a:moveTo>
                  <a:cubicBezTo>
                    <a:pt x="1156" y="0"/>
                    <a:pt x="1" y="1155"/>
                    <a:pt x="1" y="2645"/>
                  </a:cubicBezTo>
                  <a:cubicBezTo>
                    <a:pt x="1" y="4134"/>
                    <a:pt x="1156" y="5320"/>
                    <a:pt x="2645" y="5320"/>
                  </a:cubicBezTo>
                  <a:cubicBezTo>
                    <a:pt x="4135" y="5320"/>
                    <a:pt x="5320" y="4134"/>
                    <a:pt x="5320" y="2645"/>
                  </a:cubicBezTo>
                  <a:cubicBezTo>
                    <a:pt x="5320" y="1216"/>
                    <a:pt x="4135"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39" name="Google Shape;2139;p34"/>
            <p:cNvSpPr/>
            <p:nvPr/>
          </p:nvSpPr>
          <p:spPr>
            <a:xfrm flipH="1">
              <a:off x="1712381" y="636890"/>
              <a:ext cx="170094" cy="170094"/>
            </a:xfrm>
            <a:custGeom>
              <a:avLst/>
              <a:gdLst/>
              <a:ahLst/>
              <a:cxnLst/>
              <a:rect l="l" t="t" r="r" b="b"/>
              <a:pathLst>
                <a:path w="5320" h="5320" extrusionOk="0">
                  <a:moveTo>
                    <a:pt x="2645" y="1"/>
                  </a:moveTo>
                  <a:cubicBezTo>
                    <a:pt x="1156" y="1"/>
                    <a:pt x="1" y="1186"/>
                    <a:pt x="1" y="2675"/>
                  </a:cubicBezTo>
                  <a:cubicBezTo>
                    <a:pt x="1" y="4165"/>
                    <a:pt x="1156" y="5320"/>
                    <a:pt x="2645" y="5320"/>
                  </a:cubicBezTo>
                  <a:cubicBezTo>
                    <a:pt x="4135" y="5320"/>
                    <a:pt x="5320" y="4165"/>
                    <a:pt x="5320" y="2675"/>
                  </a:cubicBezTo>
                  <a:cubicBezTo>
                    <a:pt x="5320" y="1216"/>
                    <a:pt x="4135" y="1"/>
                    <a:pt x="2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40" name="Google Shape;2140;p34"/>
            <p:cNvSpPr/>
            <p:nvPr/>
          </p:nvSpPr>
          <p:spPr>
            <a:xfrm flipH="1">
              <a:off x="8071621" y="4284684"/>
              <a:ext cx="170094" cy="170126"/>
            </a:xfrm>
            <a:custGeom>
              <a:avLst/>
              <a:gdLst/>
              <a:ahLst/>
              <a:cxnLst/>
              <a:rect l="l" t="t" r="r" b="b"/>
              <a:pathLst>
                <a:path w="5320" h="5321" extrusionOk="0">
                  <a:moveTo>
                    <a:pt x="2675" y="1"/>
                  </a:moveTo>
                  <a:cubicBezTo>
                    <a:pt x="1186" y="1"/>
                    <a:pt x="0" y="1186"/>
                    <a:pt x="0" y="2676"/>
                  </a:cubicBezTo>
                  <a:cubicBezTo>
                    <a:pt x="0" y="4165"/>
                    <a:pt x="1186" y="5320"/>
                    <a:pt x="2675" y="5320"/>
                  </a:cubicBezTo>
                  <a:cubicBezTo>
                    <a:pt x="4164" y="5320"/>
                    <a:pt x="5319" y="4165"/>
                    <a:pt x="5319" y="2676"/>
                  </a:cubicBezTo>
                  <a:cubicBezTo>
                    <a:pt x="5319" y="1217"/>
                    <a:pt x="4164"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41" name="Google Shape;2141;p34"/>
            <p:cNvSpPr/>
            <p:nvPr/>
          </p:nvSpPr>
          <p:spPr>
            <a:xfrm flipH="1">
              <a:off x="6886363" y="826391"/>
              <a:ext cx="87509" cy="87509"/>
            </a:xfrm>
            <a:custGeom>
              <a:avLst/>
              <a:gdLst/>
              <a:ahLst/>
              <a:cxnLst/>
              <a:rect l="l" t="t" r="r" b="b"/>
              <a:pathLst>
                <a:path w="2737" h="2737" extrusionOk="0">
                  <a:moveTo>
                    <a:pt x="1368" y="1"/>
                  </a:moveTo>
                  <a:cubicBezTo>
                    <a:pt x="609" y="1"/>
                    <a:pt x="1" y="609"/>
                    <a:pt x="1" y="1369"/>
                  </a:cubicBezTo>
                  <a:cubicBezTo>
                    <a:pt x="1" y="2128"/>
                    <a:pt x="609" y="2736"/>
                    <a:pt x="1368" y="2736"/>
                  </a:cubicBezTo>
                  <a:cubicBezTo>
                    <a:pt x="2128" y="2736"/>
                    <a:pt x="2736" y="2128"/>
                    <a:pt x="2736" y="1369"/>
                  </a:cubicBezTo>
                  <a:cubicBezTo>
                    <a:pt x="2736" y="669"/>
                    <a:pt x="2128" y="1"/>
                    <a:pt x="13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42" name="Google Shape;2142;p34"/>
            <p:cNvSpPr/>
            <p:nvPr/>
          </p:nvSpPr>
          <p:spPr>
            <a:xfrm flipH="1">
              <a:off x="468427" y="631071"/>
              <a:ext cx="87509" cy="87477"/>
            </a:xfrm>
            <a:custGeom>
              <a:avLst/>
              <a:gdLst/>
              <a:ahLst/>
              <a:cxnLst/>
              <a:rect l="l" t="t" r="r" b="b"/>
              <a:pathLst>
                <a:path w="2737" h="2736" extrusionOk="0">
                  <a:moveTo>
                    <a:pt x="1369" y="0"/>
                  </a:moveTo>
                  <a:cubicBezTo>
                    <a:pt x="609" y="0"/>
                    <a:pt x="1" y="608"/>
                    <a:pt x="1" y="1368"/>
                  </a:cubicBezTo>
                  <a:cubicBezTo>
                    <a:pt x="1" y="2128"/>
                    <a:pt x="609" y="2736"/>
                    <a:pt x="1369" y="2736"/>
                  </a:cubicBezTo>
                  <a:cubicBezTo>
                    <a:pt x="2129" y="2736"/>
                    <a:pt x="2737" y="2128"/>
                    <a:pt x="2737" y="1368"/>
                  </a:cubicBezTo>
                  <a:cubicBezTo>
                    <a:pt x="2737" y="608"/>
                    <a:pt x="2129" y="0"/>
                    <a:pt x="13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43" name="Google Shape;2143;p34"/>
            <p:cNvSpPr/>
            <p:nvPr/>
          </p:nvSpPr>
          <p:spPr>
            <a:xfrm flipH="1">
              <a:off x="8527799" y="1798227"/>
              <a:ext cx="87477" cy="87477"/>
            </a:xfrm>
            <a:custGeom>
              <a:avLst/>
              <a:gdLst/>
              <a:ahLst/>
              <a:cxnLst/>
              <a:rect l="l" t="t" r="r" b="b"/>
              <a:pathLst>
                <a:path w="2736" h="2736" extrusionOk="0">
                  <a:moveTo>
                    <a:pt x="1368" y="0"/>
                  </a:moveTo>
                  <a:cubicBezTo>
                    <a:pt x="608" y="0"/>
                    <a:pt x="0" y="608"/>
                    <a:pt x="0" y="1368"/>
                  </a:cubicBezTo>
                  <a:cubicBezTo>
                    <a:pt x="0" y="2128"/>
                    <a:pt x="608" y="2736"/>
                    <a:pt x="1368" y="2736"/>
                  </a:cubicBezTo>
                  <a:cubicBezTo>
                    <a:pt x="2128" y="2736"/>
                    <a:pt x="2736" y="2128"/>
                    <a:pt x="2736" y="1368"/>
                  </a:cubicBezTo>
                  <a:cubicBezTo>
                    <a:pt x="2736" y="608"/>
                    <a:pt x="2128" y="0"/>
                    <a:pt x="13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44" name="Google Shape;2144;p34"/>
            <p:cNvSpPr/>
            <p:nvPr/>
          </p:nvSpPr>
          <p:spPr>
            <a:xfrm flipH="1">
              <a:off x="1555907" y="2393939"/>
              <a:ext cx="87477" cy="87509"/>
            </a:xfrm>
            <a:custGeom>
              <a:avLst/>
              <a:gdLst/>
              <a:ahLst/>
              <a:cxnLst/>
              <a:rect l="l" t="t" r="r" b="b"/>
              <a:pathLst>
                <a:path w="2736" h="2737" extrusionOk="0">
                  <a:moveTo>
                    <a:pt x="1368" y="1"/>
                  </a:moveTo>
                  <a:cubicBezTo>
                    <a:pt x="608" y="1"/>
                    <a:pt x="0" y="609"/>
                    <a:pt x="0" y="1369"/>
                  </a:cubicBezTo>
                  <a:cubicBezTo>
                    <a:pt x="0" y="2128"/>
                    <a:pt x="608" y="2736"/>
                    <a:pt x="1368" y="2736"/>
                  </a:cubicBezTo>
                  <a:cubicBezTo>
                    <a:pt x="2128" y="2736"/>
                    <a:pt x="2736" y="2128"/>
                    <a:pt x="2736" y="1369"/>
                  </a:cubicBezTo>
                  <a:cubicBezTo>
                    <a:pt x="2736" y="609"/>
                    <a:pt x="2128" y="1"/>
                    <a:pt x="13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45" name="Google Shape;2145;p34"/>
            <p:cNvSpPr/>
            <p:nvPr/>
          </p:nvSpPr>
          <p:spPr>
            <a:xfrm flipH="1">
              <a:off x="7798671" y="4814539"/>
              <a:ext cx="51540" cy="51540"/>
            </a:xfrm>
            <a:custGeom>
              <a:avLst/>
              <a:gdLst/>
              <a:ahLst/>
              <a:cxnLst/>
              <a:rect l="l" t="t" r="r" b="b"/>
              <a:pathLst>
                <a:path w="1612" h="1612" extrusionOk="0">
                  <a:moveTo>
                    <a:pt x="822" y="1"/>
                  </a:moveTo>
                  <a:cubicBezTo>
                    <a:pt x="396" y="1"/>
                    <a:pt x="1" y="335"/>
                    <a:pt x="1" y="791"/>
                  </a:cubicBezTo>
                  <a:cubicBezTo>
                    <a:pt x="1" y="1216"/>
                    <a:pt x="366" y="1612"/>
                    <a:pt x="822" y="1612"/>
                  </a:cubicBezTo>
                  <a:cubicBezTo>
                    <a:pt x="1217" y="1612"/>
                    <a:pt x="1612" y="1247"/>
                    <a:pt x="1612" y="791"/>
                  </a:cubicBezTo>
                  <a:cubicBezTo>
                    <a:pt x="1581" y="335"/>
                    <a:pt x="1217" y="1"/>
                    <a:pt x="8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46" name="Google Shape;2146;p34"/>
            <p:cNvSpPr/>
            <p:nvPr/>
          </p:nvSpPr>
          <p:spPr>
            <a:xfrm flipH="1">
              <a:off x="7682036" y="4156033"/>
              <a:ext cx="95278" cy="88436"/>
            </a:xfrm>
            <a:custGeom>
              <a:avLst/>
              <a:gdLst/>
              <a:ahLst/>
              <a:cxnLst/>
              <a:rect l="l" t="t" r="r" b="b"/>
              <a:pathLst>
                <a:path w="2980" h="2766" extrusionOk="0">
                  <a:moveTo>
                    <a:pt x="1501" y="0"/>
                  </a:moveTo>
                  <a:cubicBezTo>
                    <a:pt x="835" y="0"/>
                    <a:pt x="258" y="462"/>
                    <a:pt x="122" y="1143"/>
                  </a:cubicBezTo>
                  <a:cubicBezTo>
                    <a:pt x="1" y="1903"/>
                    <a:pt x="517" y="2602"/>
                    <a:pt x="1277" y="2754"/>
                  </a:cubicBezTo>
                  <a:cubicBezTo>
                    <a:pt x="1338" y="2762"/>
                    <a:pt x="1399" y="2765"/>
                    <a:pt x="1459" y="2765"/>
                  </a:cubicBezTo>
                  <a:cubicBezTo>
                    <a:pt x="2142" y="2765"/>
                    <a:pt x="2718" y="2298"/>
                    <a:pt x="2858" y="1599"/>
                  </a:cubicBezTo>
                  <a:cubicBezTo>
                    <a:pt x="2979" y="840"/>
                    <a:pt x="2493" y="110"/>
                    <a:pt x="1733" y="19"/>
                  </a:cubicBezTo>
                  <a:cubicBezTo>
                    <a:pt x="1655" y="6"/>
                    <a:pt x="1577" y="0"/>
                    <a:pt x="15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47" name="Google Shape;2147;p34"/>
            <p:cNvSpPr/>
            <p:nvPr/>
          </p:nvSpPr>
          <p:spPr>
            <a:xfrm flipH="1">
              <a:off x="2032106" y="1414014"/>
              <a:ext cx="95246" cy="88436"/>
            </a:xfrm>
            <a:custGeom>
              <a:avLst/>
              <a:gdLst/>
              <a:ahLst/>
              <a:cxnLst/>
              <a:rect l="l" t="t" r="r" b="b"/>
              <a:pathLst>
                <a:path w="2979" h="2766" extrusionOk="0">
                  <a:moveTo>
                    <a:pt x="1550" y="0"/>
                  </a:moveTo>
                  <a:cubicBezTo>
                    <a:pt x="863" y="0"/>
                    <a:pt x="261" y="467"/>
                    <a:pt x="122" y="1166"/>
                  </a:cubicBezTo>
                  <a:cubicBezTo>
                    <a:pt x="0" y="1926"/>
                    <a:pt x="517" y="2655"/>
                    <a:pt x="1277" y="2747"/>
                  </a:cubicBezTo>
                  <a:cubicBezTo>
                    <a:pt x="1355" y="2759"/>
                    <a:pt x="1432" y="2765"/>
                    <a:pt x="1508" y="2765"/>
                  </a:cubicBezTo>
                  <a:cubicBezTo>
                    <a:pt x="2169" y="2765"/>
                    <a:pt x="2721" y="2304"/>
                    <a:pt x="2857" y="1622"/>
                  </a:cubicBezTo>
                  <a:cubicBezTo>
                    <a:pt x="2979" y="862"/>
                    <a:pt x="2492" y="163"/>
                    <a:pt x="1733" y="11"/>
                  </a:cubicBezTo>
                  <a:cubicBezTo>
                    <a:pt x="1671" y="4"/>
                    <a:pt x="1610" y="0"/>
                    <a:pt x="15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48" name="Google Shape;2148;p34"/>
            <p:cNvSpPr/>
            <p:nvPr/>
          </p:nvSpPr>
          <p:spPr>
            <a:xfrm flipH="1">
              <a:off x="947535" y="3232993"/>
              <a:ext cx="94287" cy="88468"/>
            </a:xfrm>
            <a:custGeom>
              <a:avLst/>
              <a:gdLst/>
              <a:ahLst/>
              <a:cxnLst/>
              <a:rect l="l" t="t" r="r" b="b"/>
              <a:pathLst>
                <a:path w="2949" h="2767" extrusionOk="0">
                  <a:moveTo>
                    <a:pt x="1470" y="1"/>
                  </a:moveTo>
                  <a:cubicBezTo>
                    <a:pt x="804" y="1"/>
                    <a:pt x="228" y="463"/>
                    <a:pt x="91" y="1144"/>
                  </a:cubicBezTo>
                  <a:cubicBezTo>
                    <a:pt x="0" y="1904"/>
                    <a:pt x="486" y="2603"/>
                    <a:pt x="1246" y="2755"/>
                  </a:cubicBezTo>
                  <a:cubicBezTo>
                    <a:pt x="1308" y="2763"/>
                    <a:pt x="1368" y="2766"/>
                    <a:pt x="1428" y="2766"/>
                  </a:cubicBezTo>
                  <a:cubicBezTo>
                    <a:pt x="2111" y="2766"/>
                    <a:pt x="2687" y="2299"/>
                    <a:pt x="2827" y="1600"/>
                  </a:cubicBezTo>
                  <a:cubicBezTo>
                    <a:pt x="2948" y="840"/>
                    <a:pt x="2462" y="172"/>
                    <a:pt x="1702" y="20"/>
                  </a:cubicBezTo>
                  <a:cubicBezTo>
                    <a:pt x="1624" y="7"/>
                    <a:pt x="1546" y="1"/>
                    <a:pt x="147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49" name="Google Shape;2149;p34"/>
            <p:cNvSpPr/>
            <p:nvPr/>
          </p:nvSpPr>
          <p:spPr>
            <a:xfrm flipH="1">
              <a:off x="311953" y="1601308"/>
              <a:ext cx="95278" cy="88660"/>
            </a:xfrm>
            <a:custGeom>
              <a:avLst/>
              <a:gdLst/>
              <a:ahLst/>
              <a:cxnLst/>
              <a:rect l="l" t="t" r="r" b="b"/>
              <a:pathLst>
                <a:path w="2980" h="2773" extrusionOk="0">
                  <a:moveTo>
                    <a:pt x="1501" y="1"/>
                  </a:moveTo>
                  <a:cubicBezTo>
                    <a:pt x="835" y="1"/>
                    <a:pt x="258" y="462"/>
                    <a:pt x="122" y="1144"/>
                  </a:cubicBezTo>
                  <a:cubicBezTo>
                    <a:pt x="0" y="1904"/>
                    <a:pt x="517" y="2633"/>
                    <a:pt x="1277" y="2755"/>
                  </a:cubicBezTo>
                  <a:cubicBezTo>
                    <a:pt x="1352" y="2767"/>
                    <a:pt x="1425" y="2773"/>
                    <a:pt x="1498" y="2773"/>
                  </a:cubicBezTo>
                  <a:cubicBezTo>
                    <a:pt x="2163" y="2773"/>
                    <a:pt x="2721" y="2285"/>
                    <a:pt x="2858" y="1600"/>
                  </a:cubicBezTo>
                  <a:cubicBezTo>
                    <a:pt x="2979" y="840"/>
                    <a:pt x="2493" y="171"/>
                    <a:pt x="1733" y="19"/>
                  </a:cubicBezTo>
                  <a:cubicBezTo>
                    <a:pt x="1655" y="7"/>
                    <a:pt x="1577" y="1"/>
                    <a:pt x="15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50" name="Google Shape;2150;p34"/>
            <p:cNvSpPr/>
            <p:nvPr/>
          </p:nvSpPr>
          <p:spPr>
            <a:xfrm flipH="1">
              <a:off x="2690995" y="485916"/>
              <a:ext cx="94287" cy="88436"/>
            </a:xfrm>
            <a:custGeom>
              <a:avLst/>
              <a:gdLst/>
              <a:ahLst/>
              <a:cxnLst/>
              <a:rect l="l" t="t" r="r" b="b"/>
              <a:pathLst>
                <a:path w="2949" h="2766" extrusionOk="0">
                  <a:moveTo>
                    <a:pt x="1520" y="0"/>
                  </a:moveTo>
                  <a:cubicBezTo>
                    <a:pt x="838" y="0"/>
                    <a:pt x="261" y="468"/>
                    <a:pt x="122" y="1166"/>
                  </a:cubicBezTo>
                  <a:cubicBezTo>
                    <a:pt x="0" y="1926"/>
                    <a:pt x="486" y="2595"/>
                    <a:pt x="1246" y="2747"/>
                  </a:cubicBezTo>
                  <a:cubicBezTo>
                    <a:pt x="1325" y="2759"/>
                    <a:pt x="1402" y="2765"/>
                    <a:pt x="1479" y="2765"/>
                  </a:cubicBezTo>
                  <a:cubicBezTo>
                    <a:pt x="2144" y="2765"/>
                    <a:pt x="2721" y="2304"/>
                    <a:pt x="2857" y="1622"/>
                  </a:cubicBezTo>
                  <a:cubicBezTo>
                    <a:pt x="2949" y="862"/>
                    <a:pt x="2462" y="163"/>
                    <a:pt x="1702" y="11"/>
                  </a:cubicBezTo>
                  <a:cubicBezTo>
                    <a:pt x="1641" y="4"/>
                    <a:pt x="1580" y="0"/>
                    <a:pt x="15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51" name="Google Shape;2151;p34"/>
            <p:cNvSpPr/>
            <p:nvPr/>
          </p:nvSpPr>
          <p:spPr>
            <a:xfrm flipH="1">
              <a:off x="8299419" y="2384954"/>
              <a:ext cx="54449" cy="50357"/>
            </a:xfrm>
            <a:custGeom>
              <a:avLst/>
              <a:gdLst/>
              <a:ahLst/>
              <a:cxnLst/>
              <a:rect l="l" t="t" r="r" b="b"/>
              <a:pathLst>
                <a:path w="1703" h="1575" extrusionOk="0">
                  <a:moveTo>
                    <a:pt x="871" y="0"/>
                  </a:moveTo>
                  <a:cubicBezTo>
                    <a:pt x="507" y="0"/>
                    <a:pt x="145" y="285"/>
                    <a:pt x="62" y="647"/>
                  </a:cubicBezTo>
                  <a:cubicBezTo>
                    <a:pt x="1" y="1072"/>
                    <a:pt x="305" y="1498"/>
                    <a:pt x="700" y="1558"/>
                  </a:cubicBezTo>
                  <a:cubicBezTo>
                    <a:pt x="755" y="1569"/>
                    <a:pt x="809" y="1575"/>
                    <a:pt x="861" y="1575"/>
                  </a:cubicBezTo>
                  <a:cubicBezTo>
                    <a:pt x="1247" y="1575"/>
                    <a:pt x="1562" y="1294"/>
                    <a:pt x="1642" y="920"/>
                  </a:cubicBezTo>
                  <a:cubicBezTo>
                    <a:pt x="1703" y="495"/>
                    <a:pt x="1399" y="99"/>
                    <a:pt x="973" y="8"/>
                  </a:cubicBezTo>
                  <a:cubicBezTo>
                    <a:pt x="939" y="3"/>
                    <a:pt x="905" y="0"/>
                    <a:pt x="8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52" name="Google Shape;2152;p34"/>
            <p:cNvSpPr/>
            <p:nvPr/>
          </p:nvSpPr>
          <p:spPr>
            <a:xfrm flipH="1">
              <a:off x="8918007" y="3941077"/>
              <a:ext cx="65128" cy="63306"/>
            </a:xfrm>
            <a:custGeom>
              <a:avLst/>
              <a:gdLst/>
              <a:ahLst/>
              <a:cxnLst/>
              <a:rect l="l" t="t" r="r" b="b"/>
              <a:pathLst>
                <a:path w="2037" h="1980" extrusionOk="0">
                  <a:moveTo>
                    <a:pt x="1065" y="1"/>
                  </a:moveTo>
                  <a:cubicBezTo>
                    <a:pt x="571" y="1"/>
                    <a:pt x="118" y="358"/>
                    <a:pt x="31" y="884"/>
                  </a:cubicBezTo>
                  <a:cubicBezTo>
                    <a:pt x="0" y="1401"/>
                    <a:pt x="365" y="1887"/>
                    <a:pt x="912" y="1978"/>
                  </a:cubicBezTo>
                  <a:cubicBezTo>
                    <a:pt x="932" y="1979"/>
                    <a:pt x="952" y="1980"/>
                    <a:pt x="972" y="1980"/>
                  </a:cubicBezTo>
                  <a:cubicBezTo>
                    <a:pt x="1468" y="1980"/>
                    <a:pt x="1948" y="1623"/>
                    <a:pt x="2006" y="1097"/>
                  </a:cubicBezTo>
                  <a:cubicBezTo>
                    <a:pt x="2037" y="580"/>
                    <a:pt x="1672" y="63"/>
                    <a:pt x="1125" y="2"/>
                  </a:cubicBezTo>
                  <a:cubicBezTo>
                    <a:pt x="1105" y="1"/>
                    <a:pt x="1085"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53" name="Google Shape;2153;p34"/>
            <p:cNvSpPr/>
            <p:nvPr/>
          </p:nvSpPr>
          <p:spPr>
            <a:xfrm flipH="1">
              <a:off x="821211" y="2187844"/>
              <a:ext cx="37919" cy="36161"/>
            </a:xfrm>
            <a:custGeom>
              <a:avLst/>
              <a:gdLst/>
              <a:ahLst/>
              <a:cxnLst/>
              <a:rect l="l" t="t" r="r" b="b"/>
              <a:pathLst>
                <a:path w="1186" h="1131" extrusionOk="0">
                  <a:moveTo>
                    <a:pt x="618" y="0"/>
                  </a:moveTo>
                  <a:cubicBezTo>
                    <a:pt x="335" y="0"/>
                    <a:pt x="90" y="233"/>
                    <a:pt x="61" y="520"/>
                  </a:cubicBezTo>
                  <a:cubicBezTo>
                    <a:pt x="0" y="824"/>
                    <a:pt x="244" y="1097"/>
                    <a:pt x="548" y="1128"/>
                  </a:cubicBezTo>
                  <a:cubicBezTo>
                    <a:pt x="567" y="1130"/>
                    <a:pt x="586" y="1130"/>
                    <a:pt x="605" y="1130"/>
                  </a:cubicBezTo>
                  <a:cubicBezTo>
                    <a:pt x="885" y="1130"/>
                    <a:pt x="1127" y="924"/>
                    <a:pt x="1155" y="611"/>
                  </a:cubicBezTo>
                  <a:cubicBezTo>
                    <a:pt x="1186" y="337"/>
                    <a:pt x="973" y="64"/>
                    <a:pt x="669" y="3"/>
                  </a:cubicBezTo>
                  <a:cubicBezTo>
                    <a:pt x="652" y="1"/>
                    <a:pt x="635" y="0"/>
                    <a:pt x="6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54" name="Google Shape;2154;p34"/>
            <p:cNvSpPr/>
            <p:nvPr/>
          </p:nvSpPr>
          <p:spPr>
            <a:xfrm flipH="1">
              <a:off x="7492605" y="2502349"/>
              <a:ext cx="658953" cy="618956"/>
            </a:xfrm>
            <a:custGeom>
              <a:avLst/>
              <a:gdLst/>
              <a:ahLst/>
              <a:cxnLst/>
              <a:rect l="l" t="t" r="r" b="b"/>
              <a:pathLst>
                <a:path w="20610" h="19359" extrusionOk="0">
                  <a:moveTo>
                    <a:pt x="10791" y="6017"/>
                  </a:moveTo>
                  <a:lnTo>
                    <a:pt x="11187" y="7415"/>
                  </a:lnTo>
                  <a:lnTo>
                    <a:pt x="10457" y="8327"/>
                  </a:lnTo>
                  <a:lnTo>
                    <a:pt x="10032" y="7263"/>
                  </a:lnTo>
                  <a:lnTo>
                    <a:pt x="10791" y="6017"/>
                  </a:lnTo>
                  <a:close/>
                  <a:moveTo>
                    <a:pt x="7752" y="7445"/>
                  </a:moveTo>
                  <a:lnTo>
                    <a:pt x="8816" y="7749"/>
                  </a:lnTo>
                  <a:lnTo>
                    <a:pt x="9241" y="8813"/>
                  </a:lnTo>
                  <a:lnTo>
                    <a:pt x="8694" y="8752"/>
                  </a:lnTo>
                  <a:lnTo>
                    <a:pt x="7752" y="7445"/>
                  </a:lnTo>
                  <a:close/>
                  <a:moveTo>
                    <a:pt x="12250" y="8205"/>
                  </a:moveTo>
                  <a:lnTo>
                    <a:pt x="13345" y="8266"/>
                  </a:lnTo>
                  <a:lnTo>
                    <a:pt x="12038" y="9208"/>
                  </a:lnTo>
                  <a:lnTo>
                    <a:pt x="11521" y="9117"/>
                  </a:lnTo>
                  <a:lnTo>
                    <a:pt x="12250" y="8205"/>
                  </a:lnTo>
                  <a:close/>
                  <a:moveTo>
                    <a:pt x="8542" y="10029"/>
                  </a:moveTo>
                  <a:lnTo>
                    <a:pt x="9089" y="10120"/>
                  </a:lnTo>
                  <a:lnTo>
                    <a:pt x="8360" y="11032"/>
                  </a:lnTo>
                  <a:lnTo>
                    <a:pt x="7266" y="11002"/>
                  </a:lnTo>
                  <a:lnTo>
                    <a:pt x="8542" y="10029"/>
                  </a:lnTo>
                  <a:close/>
                  <a:moveTo>
                    <a:pt x="11369" y="10394"/>
                  </a:moveTo>
                  <a:lnTo>
                    <a:pt x="11886" y="10454"/>
                  </a:lnTo>
                  <a:lnTo>
                    <a:pt x="12858" y="11761"/>
                  </a:lnTo>
                  <a:lnTo>
                    <a:pt x="12858" y="11761"/>
                  </a:lnTo>
                  <a:lnTo>
                    <a:pt x="11794" y="11458"/>
                  </a:lnTo>
                  <a:lnTo>
                    <a:pt x="11369" y="10394"/>
                  </a:lnTo>
                  <a:close/>
                  <a:moveTo>
                    <a:pt x="10153" y="10910"/>
                  </a:moveTo>
                  <a:lnTo>
                    <a:pt x="10579" y="11974"/>
                  </a:lnTo>
                  <a:lnTo>
                    <a:pt x="9819" y="13220"/>
                  </a:lnTo>
                  <a:lnTo>
                    <a:pt x="9424" y="11822"/>
                  </a:lnTo>
                  <a:lnTo>
                    <a:pt x="10153" y="10910"/>
                  </a:lnTo>
                  <a:close/>
                  <a:moveTo>
                    <a:pt x="6651" y="0"/>
                  </a:moveTo>
                  <a:cubicBezTo>
                    <a:pt x="6563" y="0"/>
                    <a:pt x="6472" y="19"/>
                    <a:pt x="6384" y="59"/>
                  </a:cubicBezTo>
                  <a:cubicBezTo>
                    <a:pt x="6050" y="211"/>
                    <a:pt x="5898" y="546"/>
                    <a:pt x="6050" y="880"/>
                  </a:cubicBezTo>
                  <a:lnTo>
                    <a:pt x="6931" y="3038"/>
                  </a:lnTo>
                  <a:lnTo>
                    <a:pt x="5807" y="2582"/>
                  </a:lnTo>
                  <a:cubicBezTo>
                    <a:pt x="5720" y="2542"/>
                    <a:pt x="5630" y="2524"/>
                    <a:pt x="5544" y="2524"/>
                  </a:cubicBezTo>
                  <a:cubicBezTo>
                    <a:pt x="5299" y="2524"/>
                    <a:pt x="5076" y="2677"/>
                    <a:pt x="4986" y="2947"/>
                  </a:cubicBezTo>
                  <a:cubicBezTo>
                    <a:pt x="4834" y="3281"/>
                    <a:pt x="4986" y="3646"/>
                    <a:pt x="5320" y="3767"/>
                  </a:cubicBezTo>
                  <a:lnTo>
                    <a:pt x="7600" y="4710"/>
                  </a:lnTo>
                  <a:lnTo>
                    <a:pt x="8208" y="6290"/>
                  </a:lnTo>
                  <a:lnTo>
                    <a:pt x="8208" y="6290"/>
                  </a:lnTo>
                  <a:lnTo>
                    <a:pt x="6262" y="5743"/>
                  </a:lnTo>
                  <a:cubicBezTo>
                    <a:pt x="6214" y="5731"/>
                    <a:pt x="6164" y="5725"/>
                    <a:pt x="6114" y="5725"/>
                  </a:cubicBezTo>
                  <a:cubicBezTo>
                    <a:pt x="5914" y="5725"/>
                    <a:pt x="5709" y="5822"/>
                    <a:pt x="5563" y="6017"/>
                  </a:cubicBezTo>
                  <a:cubicBezTo>
                    <a:pt x="5411" y="6230"/>
                    <a:pt x="5411" y="6533"/>
                    <a:pt x="5594" y="6777"/>
                  </a:cubicBezTo>
                  <a:lnTo>
                    <a:pt x="6931" y="8509"/>
                  </a:lnTo>
                  <a:lnTo>
                    <a:pt x="6931" y="8509"/>
                  </a:lnTo>
                  <a:lnTo>
                    <a:pt x="4864" y="8266"/>
                  </a:lnTo>
                  <a:lnTo>
                    <a:pt x="3375" y="6290"/>
                  </a:lnTo>
                  <a:cubicBezTo>
                    <a:pt x="3251" y="6113"/>
                    <a:pt x="3065" y="6019"/>
                    <a:pt x="2871" y="6019"/>
                  </a:cubicBezTo>
                  <a:cubicBezTo>
                    <a:pt x="2733" y="6019"/>
                    <a:pt x="2590" y="6067"/>
                    <a:pt x="2463" y="6169"/>
                  </a:cubicBezTo>
                  <a:cubicBezTo>
                    <a:pt x="2159" y="6381"/>
                    <a:pt x="2129" y="6777"/>
                    <a:pt x="2372" y="7081"/>
                  </a:cubicBezTo>
                  <a:lnTo>
                    <a:pt x="3071" y="8023"/>
                  </a:lnTo>
                  <a:lnTo>
                    <a:pt x="761" y="7719"/>
                  </a:lnTo>
                  <a:cubicBezTo>
                    <a:pt x="740" y="7717"/>
                    <a:pt x="719" y="7716"/>
                    <a:pt x="698" y="7716"/>
                  </a:cubicBezTo>
                  <a:cubicBezTo>
                    <a:pt x="385" y="7716"/>
                    <a:pt x="88" y="7926"/>
                    <a:pt x="31" y="8296"/>
                  </a:cubicBezTo>
                  <a:cubicBezTo>
                    <a:pt x="1" y="8631"/>
                    <a:pt x="244" y="8965"/>
                    <a:pt x="609" y="9026"/>
                  </a:cubicBezTo>
                  <a:lnTo>
                    <a:pt x="2889" y="9330"/>
                  </a:lnTo>
                  <a:lnTo>
                    <a:pt x="1946" y="10029"/>
                  </a:lnTo>
                  <a:cubicBezTo>
                    <a:pt x="1642" y="10272"/>
                    <a:pt x="1612" y="10637"/>
                    <a:pt x="1825" y="10941"/>
                  </a:cubicBezTo>
                  <a:cubicBezTo>
                    <a:pt x="1964" y="11127"/>
                    <a:pt x="2174" y="11206"/>
                    <a:pt x="2388" y="11206"/>
                  </a:cubicBezTo>
                  <a:cubicBezTo>
                    <a:pt x="2454" y="11206"/>
                    <a:pt x="2520" y="11198"/>
                    <a:pt x="2585" y="11184"/>
                  </a:cubicBezTo>
                  <a:cubicBezTo>
                    <a:pt x="2615" y="11154"/>
                    <a:pt x="2706" y="11154"/>
                    <a:pt x="2737" y="11093"/>
                  </a:cubicBezTo>
                  <a:lnTo>
                    <a:pt x="4712" y="9634"/>
                  </a:lnTo>
                  <a:lnTo>
                    <a:pt x="6779" y="9877"/>
                  </a:lnTo>
                  <a:lnTo>
                    <a:pt x="5016" y="11214"/>
                  </a:lnTo>
                  <a:cubicBezTo>
                    <a:pt x="4803" y="11366"/>
                    <a:pt x="4712" y="11670"/>
                    <a:pt x="4803" y="11944"/>
                  </a:cubicBezTo>
                  <a:cubicBezTo>
                    <a:pt x="4864" y="12217"/>
                    <a:pt x="5138" y="12400"/>
                    <a:pt x="5411" y="12400"/>
                  </a:cubicBezTo>
                  <a:lnTo>
                    <a:pt x="7417" y="12430"/>
                  </a:lnTo>
                  <a:lnTo>
                    <a:pt x="6384" y="13768"/>
                  </a:lnTo>
                  <a:lnTo>
                    <a:pt x="3922" y="14072"/>
                  </a:lnTo>
                  <a:cubicBezTo>
                    <a:pt x="3588" y="14102"/>
                    <a:pt x="3314" y="14436"/>
                    <a:pt x="3344" y="14801"/>
                  </a:cubicBezTo>
                  <a:cubicBezTo>
                    <a:pt x="3372" y="15104"/>
                    <a:pt x="3674" y="15357"/>
                    <a:pt x="3979" y="15357"/>
                  </a:cubicBezTo>
                  <a:cubicBezTo>
                    <a:pt x="4010" y="15357"/>
                    <a:pt x="4042" y="15354"/>
                    <a:pt x="4074" y="15348"/>
                  </a:cubicBezTo>
                  <a:lnTo>
                    <a:pt x="5259" y="15196"/>
                  </a:lnTo>
                  <a:lnTo>
                    <a:pt x="3800" y="17020"/>
                  </a:lnTo>
                  <a:cubicBezTo>
                    <a:pt x="3588" y="17293"/>
                    <a:pt x="3648" y="17719"/>
                    <a:pt x="3922" y="17932"/>
                  </a:cubicBezTo>
                  <a:cubicBezTo>
                    <a:pt x="4037" y="18028"/>
                    <a:pt x="4177" y="18088"/>
                    <a:pt x="4318" y="18088"/>
                  </a:cubicBezTo>
                  <a:cubicBezTo>
                    <a:pt x="4400" y="18088"/>
                    <a:pt x="4482" y="18068"/>
                    <a:pt x="4560" y="18023"/>
                  </a:cubicBezTo>
                  <a:cubicBezTo>
                    <a:pt x="4682" y="17993"/>
                    <a:pt x="4743" y="17901"/>
                    <a:pt x="4834" y="17841"/>
                  </a:cubicBezTo>
                  <a:lnTo>
                    <a:pt x="6262" y="16017"/>
                  </a:lnTo>
                  <a:lnTo>
                    <a:pt x="6414" y="17172"/>
                  </a:lnTo>
                  <a:cubicBezTo>
                    <a:pt x="6472" y="17516"/>
                    <a:pt x="6773" y="17752"/>
                    <a:pt x="7087" y="17752"/>
                  </a:cubicBezTo>
                  <a:cubicBezTo>
                    <a:pt x="7106" y="17752"/>
                    <a:pt x="7125" y="17751"/>
                    <a:pt x="7144" y="17749"/>
                  </a:cubicBezTo>
                  <a:cubicBezTo>
                    <a:pt x="7235" y="17749"/>
                    <a:pt x="7266" y="17719"/>
                    <a:pt x="7296" y="17719"/>
                  </a:cubicBezTo>
                  <a:cubicBezTo>
                    <a:pt x="7569" y="17597"/>
                    <a:pt x="7721" y="17324"/>
                    <a:pt x="7721" y="17020"/>
                  </a:cubicBezTo>
                  <a:lnTo>
                    <a:pt x="7417" y="14558"/>
                  </a:lnTo>
                  <a:lnTo>
                    <a:pt x="8451" y="13220"/>
                  </a:lnTo>
                  <a:lnTo>
                    <a:pt x="8968" y="15166"/>
                  </a:lnTo>
                  <a:cubicBezTo>
                    <a:pt x="9059" y="15439"/>
                    <a:pt x="9241" y="15622"/>
                    <a:pt x="9515" y="15622"/>
                  </a:cubicBezTo>
                  <a:cubicBezTo>
                    <a:pt x="9545" y="15625"/>
                    <a:pt x="9575" y="15627"/>
                    <a:pt x="9604" y="15627"/>
                  </a:cubicBezTo>
                  <a:cubicBezTo>
                    <a:pt x="9816" y="15627"/>
                    <a:pt x="10020" y="15531"/>
                    <a:pt x="10153" y="15318"/>
                  </a:cubicBezTo>
                  <a:lnTo>
                    <a:pt x="11187" y="13585"/>
                  </a:lnTo>
                  <a:lnTo>
                    <a:pt x="11794" y="15135"/>
                  </a:lnTo>
                  <a:lnTo>
                    <a:pt x="10822" y="17415"/>
                  </a:lnTo>
                  <a:cubicBezTo>
                    <a:pt x="10670" y="17749"/>
                    <a:pt x="10822" y="18145"/>
                    <a:pt x="11187" y="18236"/>
                  </a:cubicBezTo>
                  <a:cubicBezTo>
                    <a:pt x="11275" y="18276"/>
                    <a:pt x="11365" y="18295"/>
                    <a:pt x="11453" y="18295"/>
                  </a:cubicBezTo>
                  <a:cubicBezTo>
                    <a:pt x="11697" y="18295"/>
                    <a:pt x="11918" y="18148"/>
                    <a:pt x="12007" y="17901"/>
                  </a:cubicBezTo>
                  <a:lnTo>
                    <a:pt x="12463" y="16807"/>
                  </a:lnTo>
                  <a:lnTo>
                    <a:pt x="13345" y="18965"/>
                  </a:lnTo>
                  <a:cubicBezTo>
                    <a:pt x="13457" y="19211"/>
                    <a:pt x="13667" y="19359"/>
                    <a:pt x="13904" y="19359"/>
                  </a:cubicBezTo>
                  <a:cubicBezTo>
                    <a:pt x="13989" y="19359"/>
                    <a:pt x="14077" y="19340"/>
                    <a:pt x="14165" y="19300"/>
                  </a:cubicBezTo>
                  <a:cubicBezTo>
                    <a:pt x="14500" y="19148"/>
                    <a:pt x="14652" y="18813"/>
                    <a:pt x="14500" y="18479"/>
                  </a:cubicBezTo>
                  <a:lnTo>
                    <a:pt x="13649" y="16290"/>
                  </a:lnTo>
                  <a:lnTo>
                    <a:pt x="13649" y="16290"/>
                  </a:lnTo>
                  <a:lnTo>
                    <a:pt x="14743" y="16746"/>
                  </a:lnTo>
                  <a:cubicBezTo>
                    <a:pt x="14819" y="16792"/>
                    <a:pt x="14902" y="16815"/>
                    <a:pt x="14986" y="16815"/>
                  </a:cubicBezTo>
                  <a:cubicBezTo>
                    <a:pt x="15070" y="16815"/>
                    <a:pt x="15153" y="16792"/>
                    <a:pt x="15229" y="16746"/>
                  </a:cubicBezTo>
                  <a:cubicBezTo>
                    <a:pt x="15381" y="16686"/>
                    <a:pt x="15503" y="16564"/>
                    <a:pt x="15594" y="16412"/>
                  </a:cubicBezTo>
                  <a:cubicBezTo>
                    <a:pt x="15746" y="16078"/>
                    <a:pt x="15594" y="15683"/>
                    <a:pt x="15229" y="15591"/>
                  </a:cubicBezTo>
                  <a:lnTo>
                    <a:pt x="12950" y="14619"/>
                  </a:lnTo>
                  <a:lnTo>
                    <a:pt x="12342" y="13069"/>
                  </a:lnTo>
                  <a:lnTo>
                    <a:pt x="14317" y="13616"/>
                  </a:lnTo>
                  <a:cubicBezTo>
                    <a:pt x="14380" y="13628"/>
                    <a:pt x="14438" y="13636"/>
                    <a:pt x="14495" y="13636"/>
                  </a:cubicBezTo>
                  <a:cubicBezTo>
                    <a:pt x="14575" y="13636"/>
                    <a:pt x="14654" y="13621"/>
                    <a:pt x="14743" y="13585"/>
                  </a:cubicBezTo>
                  <a:cubicBezTo>
                    <a:pt x="14864" y="13524"/>
                    <a:pt x="14956" y="13464"/>
                    <a:pt x="15047" y="13342"/>
                  </a:cubicBezTo>
                  <a:cubicBezTo>
                    <a:pt x="15199" y="13129"/>
                    <a:pt x="15199" y="12825"/>
                    <a:pt x="15016" y="12582"/>
                  </a:cubicBezTo>
                  <a:lnTo>
                    <a:pt x="13679" y="10850"/>
                  </a:lnTo>
                  <a:lnTo>
                    <a:pt x="15746" y="11093"/>
                  </a:lnTo>
                  <a:lnTo>
                    <a:pt x="17205" y="13069"/>
                  </a:lnTo>
                  <a:cubicBezTo>
                    <a:pt x="17367" y="13254"/>
                    <a:pt x="17583" y="13334"/>
                    <a:pt x="17784" y="13334"/>
                  </a:cubicBezTo>
                  <a:cubicBezTo>
                    <a:pt x="17847" y="13334"/>
                    <a:pt x="17907" y="13326"/>
                    <a:pt x="17965" y="13312"/>
                  </a:cubicBezTo>
                  <a:cubicBezTo>
                    <a:pt x="18026" y="13251"/>
                    <a:pt x="18086" y="13251"/>
                    <a:pt x="18117" y="13220"/>
                  </a:cubicBezTo>
                  <a:cubicBezTo>
                    <a:pt x="18421" y="13008"/>
                    <a:pt x="18482" y="12613"/>
                    <a:pt x="18238" y="12309"/>
                  </a:cubicBezTo>
                  <a:lnTo>
                    <a:pt x="17509" y="11366"/>
                  </a:lnTo>
                  <a:lnTo>
                    <a:pt x="19789" y="11670"/>
                  </a:lnTo>
                  <a:cubicBezTo>
                    <a:pt x="19910" y="11670"/>
                    <a:pt x="20032" y="11670"/>
                    <a:pt x="20153" y="11640"/>
                  </a:cubicBezTo>
                  <a:cubicBezTo>
                    <a:pt x="20336" y="11549"/>
                    <a:pt x="20518" y="11366"/>
                    <a:pt x="20518" y="11154"/>
                  </a:cubicBezTo>
                  <a:cubicBezTo>
                    <a:pt x="20609" y="10698"/>
                    <a:pt x="20366" y="10394"/>
                    <a:pt x="20001" y="10303"/>
                  </a:cubicBezTo>
                  <a:lnTo>
                    <a:pt x="17661" y="9999"/>
                  </a:lnTo>
                  <a:lnTo>
                    <a:pt x="18634" y="9269"/>
                  </a:lnTo>
                  <a:cubicBezTo>
                    <a:pt x="18937" y="9056"/>
                    <a:pt x="18968" y="8661"/>
                    <a:pt x="18725" y="8357"/>
                  </a:cubicBezTo>
                  <a:cubicBezTo>
                    <a:pt x="18603" y="8183"/>
                    <a:pt x="18420" y="8098"/>
                    <a:pt x="18230" y="8098"/>
                  </a:cubicBezTo>
                  <a:cubicBezTo>
                    <a:pt x="18088" y="8098"/>
                    <a:pt x="17942" y="8145"/>
                    <a:pt x="17813" y="8236"/>
                  </a:cubicBezTo>
                  <a:lnTo>
                    <a:pt x="15837" y="9725"/>
                  </a:lnTo>
                  <a:lnTo>
                    <a:pt x="13801" y="9451"/>
                  </a:lnTo>
                  <a:lnTo>
                    <a:pt x="15533" y="8144"/>
                  </a:lnTo>
                  <a:cubicBezTo>
                    <a:pt x="15776" y="7992"/>
                    <a:pt x="15837" y="7688"/>
                    <a:pt x="15776" y="7415"/>
                  </a:cubicBezTo>
                  <a:cubicBezTo>
                    <a:pt x="15685" y="7141"/>
                    <a:pt x="15442" y="6959"/>
                    <a:pt x="15168" y="6959"/>
                  </a:cubicBezTo>
                  <a:lnTo>
                    <a:pt x="13162" y="6929"/>
                  </a:lnTo>
                  <a:lnTo>
                    <a:pt x="14165" y="5591"/>
                  </a:lnTo>
                  <a:lnTo>
                    <a:pt x="16658" y="5287"/>
                  </a:lnTo>
                  <a:cubicBezTo>
                    <a:pt x="16719" y="5287"/>
                    <a:pt x="16749" y="5257"/>
                    <a:pt x="16810" y="5257"/>
                  </a:cubicBezTo>
                  <a:cubicBezTo>
                    <a:pt x="17053" y="5135"/>
                    <a:pt x="17205" y="4862"/>
                    <a:pt x="17205" y="4558"/>
                  </a:cubicBezTo>
                  <a:cubicBezTo>
                    <a:pt x="17176" y="4240"/>
                    <a:pt x="16873" y="3978"/>
                    <a:pt x="16557" y="3978"/>
                  </a:cubicBezTo>
                  <a:cubicBezTo>
                    <a:pt x="16540" y="3978"/>
                    <a:pt x="16523" y="3979"/>
                    <a:pt x="16506" y="3980"/>
                  </a:cubicBezTo>
                  <a:lnTo>
                    <a:pt x="15320" y="4132"/>
                  </a:lnTo>
                  <a:lnTo>
                    <a:pt x="16749" y="2308"/>
                  </a:lnTo>
                  <a:cubicBezTo>
                    <a:pt x="16992" y="2065"/>
                    <a:pt x="16901" y="1640"/>
                    <a:pt x="16658" y="1397"/>
                  </a:cubicBezTo>
                  <a:cubicBezTo>
                    <a:pt x="16546" y="1310"/>
                    <a:pt x="16410" y="1269"/>
                    <a:pt x="16273" y="1269"/>
                  </a:cubicBezTo>
                  <a:cubicBezTo>
                    <a:pt x="16073" y="1269"/>
                    <a:pt x="15872" y="1356"/>
                    <a:pt x="15746" y="1518"/>
                  </a:cubicBezTo>
                  <a:lnTo>
                    <a:pt x="14287" y="3342"/>
                  </a:lnTo>
                  <a:lnTo>
                    <a:pt x="14135" y="2156"/>
                  </a:lnTo>
                  <a:cubicBezTo>
                    <a:pt x="14106" y="1841"/>
                    <a:pt x="13780" y="1607"/>
                    <a:pt x="13462" y="1607"/>
                  </a:cubicBezTo>
                  <a:cubicBezTo>
                    <a:pt x="13443" y="1607"/>
                    <a:pt x="13424" y="1608"/>
                    <a:pt x="13405" y="1609"/>
                  </a:cubicBezTo>
                  <a:cubicBezTo>
                    <a:pt x="13071" y="1640"/>
                    <a:pt x="12798" y="1974"/>
                    <a:pt x="12828" y="2339"/>
                  </a:cubicBezTo>
                  <a:lnTo>
                    <a:pt x="13132" y="4801"/>
                  </a:lnTo>
                  <a:lnTo>
                    <a:pt x="12129" y="6138"/>
                  </a:lnTo>
                  <a:lnTo>
                    <a:pt x="11582" y="4193"/>
                  </a:lnTo>
                  <a:cubicBezTo>
                    <a:pt x="11521" y="3919"/>
                    <a:pt x="11339" y="3737"/>
                    <a:pt x="11065" y="3737"/>
                  </a:cubicBezTo>
                  <a:cubicBezTo>
                    <a:pt x="11031" y="3733"/>
                    <a:pt x="10998" y="3731"/>
                    <a:pt x="10965" y="3731"/>
                  </a:cubicBezTo>
                  <a:cubicBezTo>
                    <a:pt x="10733" y="3731"/>
                    <a:pt x="10533" y="3828"/>
                    <a:pt x="10427" y="4041"/>
                  </a:cubicBezTo>
                  <a:lnTo>
                    <a:pt x="9393" y="5774"/>
                  </a:lnTo>
                  <a:lnTo>
                    <a:pt x="8785" y="4223"/>
                  </a:lnTo>
                  <a:lnTo>
                    <a:pt x="9728" y="1944"/>
                  </a:lnTo>
                  <a:cubicBezTo>
                    <a:pt x="9880" y="1609"/>
                    <a:pt x="9728" y="1214"/>
                    <a:pt x="9393" y="1123"/>
                  </a:cubicBezTo>
                  <a:cubicBezTo>
                    <a:pt x="9305" y="1083"/>
                    <a:pt x="9212" y="1064"/>
                    <a:pt x="9122" y="1064"/>
                  </a:cubicBezTo>
                  <a:cubicBezTo>
                    <a:pt x="8869" y="1064"/>
                    <a:pt x="8632" y="1211"/>
                    <a:pt x="8542" y="1457"/>
                  </a:cubicBezTo>
                  <a:lnTo>
                    <a:pt x="8086" y="2552"/>
                  </a:lnTo>
                  <a:lnTo>
                    <a:pt x="7235" y="394"/>
                  </a:lnTo>
                  <a:cubicBezTo>
                    <a:pt x="7123" y="147"/>
                    <a:pt x="6896" y="0"/>
                    <a:pt x="66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55" name="Google Shape;2155;p34"/>
            <p:cNvSpPr/>
            <p:nvPr/>
          </p:nvSpPr>
          <p:spPr>
            <a:xfrm flipH="1">
              <a:off x="-2" y="3657556"/>
              <a:ext cx="364487" cy="330947"/>
            </a:xfrm>
            <a:custGeom>
              <a:avLst/>
              <a:gdLst/>
              <a:ahLst/>
              <a:cxnLst/>
              <a:rect l="l" t="t" r="r" b="b"/>
              <a:pathLst>
                <a:path w="11400" h="10351" extrusionOk="0">
                  <a:moveTo>
                    <a:pt x="6019" y="3245"/>
                  </a:moveTo>
                  <a:lnTo>
                    <a:pt x="6232" y="4066"/>
                  </a:lnTo>
                  <a:lnTo>
                    <a:pt x="5867" y="4552"/>
                  </a:lnTo>
                  <a:lnTo>
                    <a:pt x="5624" y="3975"/>
                  </a:lnTo>
                  <a:lnTo>
                    <a:pt x="6019" y="3245"/>
                  </a:lnTo>
                  <a:close/>
                  <a:moveTo>
                    <a:pt x="4287" y="4096"/>
                  </a:moveTo>
                  <a:lnTo>
                    <a:pt x="4895" y="4248"/>
                  </a:lnTo>
                  <a:lnTo>
                    <a:pt x="5138" y="4796"/>
                  </a:lnTo>
                  <a:lnTo>
                    <a:pt x="5138" y="4796"/>
                  </a:lnTo>
                  <a:lnTo>
                    <a:pt x="4834" y="4765"/>
                  </a:lnTo>
                  <a:lnTo>
                    <a:pt x="4287" y="4096"/>
                  </a:lnTo>
                  <a:close/>
                  <a:moveTo>
                    <a:pt x="6718" y="4492"/>
                  </a:moveTo>
                  <a:lnTo>
                    <a:pt x="7387" y="4522"/>
                  </a:lnTo>
                  <a:lnTo>
                    <a:pt x="6658" y="5039"/>
                  </a:lnTo>
                  <a:lnTo>
                    <a:pt x="6354" y="5008"/>
                  </a:lnTo>
                  <a:lnTo>
                    <a:pt x="6718" y="4492"/>
                  </a:lnTo>
                  <a:close/>
                  <a:moveTo>
                    <a:pt x="4743" y="5495"/>
                  </a:moveTo>
                  <a:lnTo>
                    <a:pt x="5047" y="5525"/>
                  </a:lnTo>
                  <a:lnTo>
                    <a:pt x="4682" y="6042"/>
                  </a:lnTo>
                  <a:lnTo>
                    <a:pt x="4043" y="6042"/>
                  </a:lnTo>
                  <a:lnTo>
                    <a:pt x="4743" y="5495"/>
                  </a:lnTo>
                  <a:close/>
                  <a:moveTo>
                    <a:pt x="6262" y="5738"/>
                  </a:moveTo>
                  <a:lnTo>
                    <a:pt x="6566" y="5768"/>
                  </a:lnTo>
                  <a:lnTo>
                    <a:pt x="7113" y="6437"/>
                  </a:lnTo>
                  <a:lnTo>
                    <a:pt x="7113" y="6437"/>
                  </a:lnTo>
                  <a:lnTo>
                    <a:pt x="6506" y="6285"/>
                  </a:lnTo>
                  <a:lnTo>
                    <a:pt x="6262" y="5738"/>
                  </a:lnTo>
                  <a:close/>
                  <a:moveTo>
                    <a:pt x="5594" y="5951"/>
                  </a:moveTo>
                  <a:lnTo>
                    <a:pt x="5806" y="6528"/>
                  </a:lnTo>
                  <a:lnTo>
                    <a:pt x="5442" y="7258"/>
                  </a:lnTo>
                  <a:lnTo>
                    <a:pt x="5199" y="6437"/>
                  </a:lnTo>
                  <a:lnTo>
                    <a:pt x="5594" y="5951"/>
                  </a:lnTo>
                  <a:close/>
                  <a:moveTo>
                    <a:pt x="3723" y="1"/>
                  </a:moveTo>
                  <a:cubicBezTo>
                    <a:pt x="3679" y="1"/>
                    <a:pt x="3633" y="8"/>
                    <a:pt x="3588" y="23"/>
                  </a:cubicBezTo>
                  <a:cubicBezTo>
                    <a:pt x="3375" y="84"/>
                    <a:pt x="3314" y="297"/>
                    <a:pt x="3375" y="479"/>
                  </a:cubicBezTo>
                  <a:lnTo>
                    <a:pt x="3891" y="1665"/>
                  </a:lnTo>
                  <a:lnTo>
                    <a:pt x="3284" y="1391"/>
                  </a:lnTo>
                  <a:cubicBezTo>
                    <a:pt x="3230" y="1376"/>
                    <a:pt x="3179" y="1368"/>
                    <a:pt x="3131" y="1368"/>
                  </a:cubicBezTo>
                  <a:cubicBezTo>
                    <a:pt x="2985" y="1368"/>
                    <a:pt x="2866" y="1437"/>
                    <a:pt x="2797" y="1574"/>
                  </a:cubicBezTo>
                  <a:cubicBezTo>
                    <a:pt x="2736" y="1786"/>
                    <a:pt x="2797" y="1969"/>
                    <a:pt x="3010" y="2030"/>
                  </a:cubicBezTo>
                  <a:lnTo>
                    <a:pt x="4256" y="2577"/>
                  </a:lnTo>
                  <a:lnTo>
                    <a:pt x="4591" y="3397"/>
                  </a:lnTo>
                  <a:lnTo>
                    <a:pt x="4591" y="3397"/>
                  </a:lnTo>
                  <a:lnTo>
                    <a:pt x="3527" y="3093"/>
                  </a:lnTo>
                  <a:cubicBezTo>
                    <a:pt x="3493" y="3087"/>
                    <a:pt x="3458" y="3083"/>
                    <a:pt x="3425" y="3083"/>
                  </a:cubicBezTo>
                  <a:cubicBezTo>
                    <a:pt x="3311" y="3083"/>
                    <a:pt x="3209" y="3128"/>
                    <a:pt x="3162" y="3245"/>
                  </a:cubicBezTo>
                  <a:cubicBezTo>
                    <a:pt x="3071" y="3367"/>
                    <a:pt x="3071" y="3549"/>
                    <a:pt x="3162" y="3671"/>
                  </a:cubicBezTo>
                  <a:lnTo>
                    <a:pt x="3861" y="4613"/>
                  </a:lnTo>
                  <a:lnTo>
                    <a:pt x="3861" y="4613"/>
                  </a:lnTo>
                  <a:lnTo>
                    <a:pt x="2736" y="4461"/>
                  </a:lnTo>
                  <a:lnTo>
                    <a:pt x="1885" y="3367"/>
                  </a:lnTo>
                  <a:cubicBezTo>
                    <a:pt x="1832" y="3278"/>
                    <a:pt x="1728" y="3231"/>
                    <a:pt x="1619" y="3231"/>
                  </a:cubicBezTo>
                  <a:cubicBezTo>
                    <a:pt x="1542" y="3231"/>
                    <a:pt x="1462" y="3255"/>
                    <a:pt x="1399" y="3306"/>
                  </a:cubicBezTo>
                  <a:cubicBezTo>
                    <a:pt x="1247" y="3397"/>
                    <a:pt x="1217" y="3641"/>
                    <a:pt x="1338" y="3793"/>
                  </a:cubicBezTo>
                  <a:lnTo>
                    <a:pt x="1703" y="4309"/>
                  </a:lnTo>
                  <a:lnTo>
                    <a:pt x="457" y="4127"/>
                  </a:lnTo>
                  <a:cubicBezTo>
                    <a:pt x="441" y="4124"/>
                    <a:pt x="425" y="4123"/>
                    <a:pt x="409" y="4123"/>
                  </a:cubicBezTo>
                  <a:cubicBezTo>
                    <a:pt x="239" y="4123"/>
                    <a:pt x="59" y="4264"/>
                    <a:pt x="31" y="4431"/>
                  </a:cubicBezTo>
                  <a:cubicBezTo>
                    <a:pt x="1" y="4613"/>
                    <a:pt x="153" y="4826"/>
                    <a:pt x="335" y="4856"/>
                  </a:cubicBezTo>
                  <a:lnTo>
                    <a:pt x="1581" y="5039"/>
                  </a:lnTo>
                  <a:lnTo>
                    <a:pt x="1065" y="5434"/>
                  </a:lnTo>
                  <a:cubicBezTo>
                    <a:pt x="913" y="5525"/>
                    <a:pt x="882" y="5768"/>
                    <a:pt x="974" y="5920"/>
                  </a:cubicBezTo>
                  <a:cubicBezTo>
                    <a:pt x="1063" y="6009"/>
                    <a:pt x="1168" y="6066"/>
                    <a:pt x="1277" y="6066"/>
                  </a:cubicBezTo>
                  <a:cubicBezTo>
                    <a:pt x="1318" y="6066"/>
                    <a:pt x="1358" y="6058"/>
                    <a:pt x="1399" y="6042"/>
                  </a:cubicBezTo>
                  <a:cubicBezTo>
                    <a:pt x="1429" y="6042"/>
                    <a:pt x="1429" y="5981"/>
                    <a:pt x="1490" y="5981"/>
                  </a:cubicBezTo>
                  <a:lnTo>
                    <a:pt x="2584" y="5160"/>
                  </a:lnTo>
                  <a:lnTo>
                    <a:pt x="3709" y="5312"/>
                  </a:lnTo>
                  <a:lnTo>
                    <a:pt x="2767" y="6042"/>
                  </a:lnTo>
                  <a:cubicBezTo>
                    <a:pt x="2645" y="6103"/>
                    <a:pt x="2584" y="6285"/>
                    <a:pt x="2645" y="6407"/>
                  </a:cubicBezTo>
                  <a:cubicBezTo>
                    <a:pt x="2706" y="6559"/>
                    <a:pt x="2858" y="6650"/>
                    <a:pt x="3010" y="6650"/>
                  </a:cubicBezTo>
                  <a:lnTo>
                    <a:pt x="4104" y="6650"/>
                  </a:lnTo>
                  <a:lnTo>
                    <a:pt x="3527" y="7349"/>
                  </a:lnTo>
                  <a:lnTo>
                    <a:pt x="2159" y="7501"/>
                  </a:lnTo>
                  <a:cubicBezTo>
                    <a:pt x="1977" y="7562"/>
                    <a:pt x="1825" y="7683"/>
                    <a:pt x="1855" y="7896"/>
                  </a:cubicBezTo>
                  <a:cubicBezTo>
                    <a:pt x="1883" y="8063"/>
                    <a:pt x="2012" y="8204"/>
                    <a:pt x="2196" y="8204"/>
                  </a:cubicBezTo>
                  <a:cubicBezTo>
                    <a:pt x="2214" y="8204"/>
                    <a:pt x="2232" y="8202"/>
                    <a:pt x="2250" y="8200"/>
                  </a:cubicBezTo>
                  <a:lnTo>
                    <a:pt x="2888" y="8109"/>
                  </a:lnTo>
                  <a:lnTo>
                    <a:pt x="2888" y="8109"/>
                  </a:lnTo>
                  <a:lnTo>
                    <a:pt x="2098" y="9142"/>
                  </a:lnTo>
                  <a:cubicBezTo>
                    <a:pt x="1977" y="9294"/>
                    <a:pt x="2007" y="9537"/>
                    <a:pt x="2159" y="9628"/>
                  </a:cubicBezTo>
                  <a:cubicBezTo>
                    <a:pt x="2237" y="9687"/>
                    <a:pt x="2316" y="9721"/>
                    <a:pt x="2386" y="9721"/>
                  </a:cubicBezTo>
                  <a:cubicBezTo>
                    <a:pt x="2425" y="9721"/>
                    <a:pt x="2461" y="9711"/>
                    <a:pt x="2493" y="9689"/>
                  </a:cubicBezTo>
                  <a:cubicBezTo>
                    <a:pt x="2554" y="9628"/>
                    <a:pt x="2615" y="9598"/>
                    <a:pt x="2645" y="9568"/>
                  </a:cubicBezTo>
                  <a:lnTo>
                    <a:pt x="3466" y="8534"/>
                  </a:lnTo>
                  <a:lnTo>
                    <a:pt x="3527" y="9173"/>
                  </a:lnTo>
                  <a:cubicBezTo>
                    <a:pt x="3553" y="9353"/>
                    <a:pt x="3666" y="9490"/>
                    <a:pt x="3830" y="9490"/>
                  </a:cubicBezTo>
                  <a:cubicBezTo>
                    <a:pt x="3859" y="9490"/>
                    <a:pt x="3890" y="9486"/>
                    <a:pt x="3922" y="9476"/>
                  </a:cubicBezTo>
                  <a:cubicBezTo>
                    <a:pt x="3952" y="9476"/>
                    <a:pt x="3983" y="9476"/>
                    <a:pt x="3983" y="9446"/>
                  </a:cubicBezTo>
                  <a:cubicBezTo>
                    <a:pt x="4135" y="9385"/>
                    <a:pt x="4226" y="9203"/>
                    <a:pt x="4226" y="9081"/>
                  </a:cubicBezTo>
                  <a:lnTo>
                    <a:pt x="4074" y="7683"/>
                  </a:lnTo>
                  <a:lnTo>
                    <a:pt x="4651" y="6984"/>
                  </a:lnTo>
                  <a:lnTo>
                    <a:pt x="4955" y="8048"/>
                  </a:lnTo>
                  <a:cubicBezTo>
                    <a:pt x="4986" y="8200"/>
                    <a:pt x="5077" y="8261"/>
                    <a:pt x="5229" y="8321"/>
                  </a:cubicBezTo>
                  <a:cubicBezTo>
                    <a:pt x="5249" y="8326"/>
                    <a:pt x="5269" y="8327"/>
                    <a:pt x="5288" y="8327"/>
                  </a:cubicBezTo>
                  <a:cubicBezTo>
                    <a:pt x="5413" y="8327"/>
                    <a:pt x="5515" y="8248"/>
                    <a:pt x="5594" y="8169"/>
                  </a:cubicBezTo>
                  <a:lnTo>
                    <a:pt x="6141" y="7197"/>
                  </a:lnTo>
                  <a:lnTo>
                    <a:pt x="6506" y="8048"/>
                  </a:lnTo>
                  <a:lnTo>
                    <a:pt x="5958" y="9294"/>
                  </a:lnTo>
                  <a:cubicBezTo>
                    <a:pt x="5898" y="9476"/>
                    <a:pt x="5958" y="9689"/>
                    <a:pt x="6141" y="9750"/>
                  </a:cubicBezTo>
                  <a:cubicBezTo>
                    <a:pt x="6198" y="9774"/>
                    <a:pt x="6253" y="9786"/>
                    <a:pt x="6304" y="9786"/>
                  </a:cubicBezTo>
                  <a:cubicBezTo>
                    <a:pt x="6443" y="9786"/>
                    <a:pt x="6552" y="9701"/>
                    <a:pt x="6597" y="9568"/>
                  </a:cubicBezTo>
                  <a:lnTo>
                    <a:pt x="6870" y="8960"/>
                  </a:lnTo>
                  <a:lnTo>
                    <a:pt x="7357" y="10145"/>
                  </a:lnTo>
                  <a:cubicBezTo>
                    <a:pt x="7425" y="10282"/>
                    <a:pt x="7545" y="10350"/>
                    <a:pt x="7690" y="10350"/>
                  </a:cubicBezTo>
                  <a:cubicBezTo>
                    <a:pt x="7738" y="10350"/>
                    <a:pt x="7790" y="10343"/>
                    <a:pt x="7843" y="10328"/>
                  </a:cubicBezTo>
                  <a:cubicBezTo>
                    <a:pt x="8025" y="10236"/>
                    <a:pt x="8086" y="10054"/>
                    <a:pt x="8025" y="9872"/>
                  </a:cubicBezTo>
                  <a:lnTo>
                    <a:pt x="7539" y="8686"/>
                  </a:lnTo>
                  <a:lnTo>
                    <a:pt x="8147" y="8960"/>
                  </a:lnTo>
                  <a:cubicBezTo>
                    <a:pt x="8177" y="8975"/>
                    <a:pt x="8223" y="8983"/>
                    <a:pt x="8268" y="8983"/>
                  </a:cubicBezTo>
                  <a:cubicBezTo>
                    <a:pt x="8314" y="8983"/>
                    <a:pt x="8360" y="8975"/>
                    <a:pt x="8390" y="8960"/>
                  </a:cubicBezTo>
                  <a:cubicBezTo>
                    <a:pt x="8481" y="8899"/>
                    <a:pt x="8542" y="8838"/>
                    <a:pt x="8603" y="8777"/>
                  </a:cubicBezTo>
                  <a:cubicBezTo>
                    <a:pt x="8664" y="8565"/>
                    <a:pt x="8603" y="8382"/>
                    <a:pt x="8390" y="8321"/>
                  </a:cubicBezTo>
                  <a:lnTo>
                    <a:pt x="7144" y="7774"/>
                  </a:lnTo>
                  <a:lnTo>
                    <a:pt x="6809" y="6954"/>
                  </a:lnTo>
                  <a:lnTo>
                    <a:pt x="7873" y="7258"/>
                  </a:lnTo>
                  <a:cubicBezTo>
                    <a:pt x="7894" y="7268"/>
                    <a:pt x="7917" y="7271"/>
                    <a:pt x="7942" y="7271"/>
                  </a:cubicBezTo>
                  <a:cubicBezTo>
                    <a:pt x="7992" y="7271"/>
                    <a:pt x="8046" y="7258"/>
                    <a:pt x="8086" y="7258"/>
                  </a:cubicBezTo>
                  <a:cubicBezTo>
                    <a:pt x="8177" y="7197"/>
                    <a:pt x="8208" y="7166"/>
                    <a:pt x="8238" y="7136"/>
                  </a:cubicBezTo>
                  <a:cubicBezTo>
                    <a:pt x="8329" y="7014"/>
                    <a:pt x="8329" y="6832"/>
                    <a:pt x="8238" y="6710"/>
                  </a:cubicBezTo>
                  <a:lnTo>
                    <a:pt x="7539" y="5768"/>
                  </a:lnTo>
                  <a:lnTo>
                    <a:pt x="8664" y="5920"/>
                  </a:lnTo>
                  <a:lnTo>
                    <a:pt x="9515" y="7014"/>
                  </a:lnTo>
                  <a:cubicBezTo>
                    <a:pt x="9581" y="7103"/>
                    <a:pt x="9681" y="7160"/>
                    <a:pt x="9789" y="7160"/>
                  </a:cubicBezTo>
                  <a:cubicBezTo>
                    <a:pt x="9828" y="7160"/>
                    <a:pt x="9869" y="7152"/>
                    <a:pt x="9910" y="7136"/>
                  </a:cubicBezTo>
                  <a:cubicBezTo>
                    <a:pt x="9971" y="7136"/>
                    <a:pt x="9971" y="7075"/>
                    <a:pt x="10001" y="7075"/>
                  </a:cubicBezTo>
                  <a:cubicBezTo>
                    <a:pt x="10153" y="6984"/>
                    <a:pt x="10183" y="6741"/>
                    <a:pt x="10062" y="6589"/>
                  </a:cubicBezTo>
                  <a:lnTo>
                    <a:pt x="9697" y="6072"/>
                  </a:lnTo>
                  <a:lnTo>
                    <a:pt x="9697" y="6072"/>
                  </a:lnTo>
                  <a:lnTo>
                    <a:pt x="10943" y="6255"/>
                  </a:lnTo>
                  <a:cubicBezTo>
                    <a:pt x="11034" y="6255"/>
                    <a:pt x="11065" y="6255"/>
                    <a:pt x="11126" y="6224"/>
                  </a:cubicBezTo>
                  <a:cubicBezTo>
                    <a:pt x="11247" y="6163"/>
                    <a:pt x="11338" y="6072"/>
                    <a:pt x="11369" y="5951"/>
                  </a:cubicBezTo>
                  <a:cubicBezTo>
                    <a:pt x="11399" y="5829"/>
                    <a:pt x="11247" y="5677"/>
                    <a:pt x="11065" y="5647"/>
                  </a:cubicBezTo>
                  <a:lnTo>
                    <a:pt x="9819" y="5464"/>
                  </a:lnTo>
                  <a:lnTo>
                    <a:pt x="10335" y="5069"/>
                  </a:lnTo>
                  <a:cubicBezTo>
                    <a:pt x="10487" y="4978"/>
                    <a:pt x="10518" y="4735"/>
                    <a:pt x="10427" y="4583"/>
                  </a:cubicBezTo>
                  <a:cubicBezTo>
                    <a:pt x="10356" y="4494"/>
                    <a:pt x="10244" y="4447"/>
                    <a:pt x="10132" y="4447"/>
                  </a:cubicBezTo>
                  <a:cubicBezTo>
                    <a:pt x="10053" y="4447"/>
                    <a:pt x="9973" y="4471"/>
                    <a:pt x="9910" y="4522"/>
                  </a:cubicBezTo>
                  <a:lnTo>
                    <a:pt x="8816" y="5343"/>
                  </a:lnTo>
                  <a:lnTo>
                    <a:pt x="7691" y="5191"/>
                  </a:lnTo>
                  <a:lnTo>
                    <a:pt x="8633" y="4461"/>
                  </a:lnTo>
                  <a:cubicBezTo>
                    <a:pt x="8755" y="4400"/>
                    <a:pt x="8816" y="4218"/>
                    <a:pt x="8755" y="4096"/>
                  </a:cubicBezTo>
                  <a:cubicBezTo>
                    <a:pt x="8694" y="3944"/>
                    <a:pt x="8542" y="3853"/>
                    <a:pt x="8390" y="3853"/>
                  </a:cubicBezTo>
                  <a:lnTo>
                    <a:pt x="7296" y="3853"/>
                  </a:lnTo>
                  <a:lnTo>
                    <a:pt x="7873" y="3154"/>
                  </a:lnTo>
                  <a:lnTo>
                    <a:pt x="9241" y="3002"/>
                  </a:lnTo>
                  <a:cubicBezTo>
                    <a:pt x="9272" y="3002"/>
                    <a:pt x="9302" y="3002"/>
                    <a:pt x="9302" y="2941"/>
                  </a:cubicBezTo>
                  <a:cubicBezTo>
                    <a:pt x="9454" y="2881"/>
                    <a:pt x="9545" y="2729"/>
                    <a:pt x="9545" y="2577"/>
                  </a:cubicBezTo>
                  <a:cubicBezTo>
                    <a:pt x="9517" y="2410"/>
                    <a:pt x="9388" y="2269"/>
                    <a:pt x="9204" y="2269"/>
                  </a:cubicBezTo>
                  <a:cubicBezTo>
                    <a:pt x="9186" y="2269"/>
                    <a:pt x="9168" y="2270"/>
                    <a:pt x="9150" y="2273"/>
                  </a:cubicBezTo>
                  <a:lnTo>
                    <a:pt x="8512" y="2334"/>
                  </a:lnTo>
                  <a:lnTo>
                    <a:pt x="9302" y="1330"/>
                  </a:lnTo>
                  <a:cubicBezTo>
                    <a:pt x="9424" y="1178"/>
                    <a:pt x="9393" y="935"/>
                    <a:pt x="9241" y="814"/>
                  </a:cubicBezTo>
                  <a:cubicBezTo>
                    <a:pt x="9184" y="780"/>
                    <a:pt x="9114" y="762"/>
                    <a:pt x="9045" y="762"/>
                  </a:cubicBezTo>
                  <a:cubicBezTo>
                    <a:pt x="8928" y="762"/>
                    <a:pt x="8812" y="810"/>
                    <a:pt x="8755" y="905"/>
                  </a:cubicBezTo>
                  <a:lnTo>
                    <a:pt x="7934" y="1938"/>
                  </a:lnTo>
                  <a:lnTo>
                    <a:pt x="7873" y="1270"/>
                  </a:lnTo>
                  <a:cubicBezTo>
                    <a:pt x="7846" y="1103"/>
                    <a:pt x="7716" y="962"/>
                    <a:pt x="7532" y="962"/>
                  </a:cubicBezTo>
                  <a:cubicBezTo>
                    <a:pt x="7515" y="962"/>
                    <a:pt x="7497" y="963"/>
                    <a:pt x="7478" y="966"/>
                  </a:cubicBezTo>
                  <a:cubicBezTo>
                    <a:pt x="7296" y="1027"/>
                    <a:pt x="7144" y="1178"/>
                    <a:pt x="7174" y="1361"/>
                  </a:cubicBezTo>
                  <a:lnTo>
                    <a:pt x="7326" y="2729"/>
                  </a:lnTo>
                  <a:lnTo>
                    <a:pt x="6779" y="3367"/>
                  </a:lnTo>
                  <a:lnTo>
                    <a:pt x="6475" y="2303"/>
                  </a:lnTo>
                  <a:cubicBezTo>
                    <a:pt x="6414" y="2151"/>
                    <a:pt x="6323" y="2060"/>
                    <a:pt x="6171" y="2030"/>
                  </a:cubicBezTo>
                  <a:cubicBezTo>
                    <a:pt x="6151" y="2025"/>
                    <a:pt x="6131" y="2024"/>
                    <a:pt x="6112" y="2024"/>
                  </a:cubicBezTo>
                  <a:cubicBezTo>
                    <a:pt x="5987" y="2024"/>
                    <a:pt x="5885" y="2103"/>
                    <a:pt x="5806" y="2182"/>
                  </a:cubicBezTo>
                  <a:lnTo>
                    <a:pt x="5259" y="3124"/>
                  </a:lnTo>
                  <a:lnTo>
                    <a:pt x="4895" y="2303"/>
                  </a:lnTo>
                  <a:lnTo>
                    <a:pt x="5442" y="1057"/>
                  </a:lnTo>
                  <a:cubicBezTo>
                    <a:pt x="5502" y="844"/>
                    <a:pt x="5442" y="662"/>
                    <a:pt x="5259" y="601"/>
                  </a:cubicBezTo>
                  <a:cubicBezTo>
                    <a:pt x="5202" y="577"/>
                    <a:pt x="5147" y="565"/>
                    <a:pt x="5097" y="565"/>
                  </a:cubicBezTo>
                  <a:cubicBezTo>
                    <a:pt x="4958" y="565"/>
                    <a:pt x="4848" y="650"/>
                    <a:pt x="4803" y="783"/>
                  </a:cubicBezTo>
                  <a:lnTo>
                    <a:pt x="4530" y="1391"/>
                  </a:lnTo>
                  <a:lnTo>
                    <a:pt x="4043" y="206"/>
                  </a:lnTo>
                  <a:cubicBezTo>
                    <a:pt x="3975" y="69"/>
                    <a:pt x="3855" y="1"/>
                    <a:pt x="37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56" name="Google Shape;2156;p34"/>
            <p:cNvSpPr/>
            <p:nvPr/>
          </p:nvSpPr>
          <p:spPr>
            <a:xfrm flipH="1">
              <a:off x="92327" y="4566270"/>
              <a:ext cx="363495" cy="331331"/>
            </a:xfrm>
            <a:custGeom>
              <a:avLst/>
              <a:gdLst/>
              <a:ahLst/>
              <a:cxnLst/>
              <a:rect l="l" t="t" r="r" b="b"/>
              <a:pathLst>
                <a:path w="11369" h="10363" extrusionOk="0">
                  <a:moveTo>
                    <a:pt x="5988" y="3197"/>
                  </a:moveTo>
                  <a:lnTo>
                    <a:pt x="6201" y="3987"/>
                  </a:lnTo>
                  <a:lnTo>
                    <a:pt x="5836" y="4474"/>
                  </a:lnTo>
                  <a:lnTo>
                    <a:pt x="5593" y="3926"/>
                  </a:lnTo>
                  <a:lnTo>
                    <a:pt x="5988" y="3197"/>
                  </a:lnTo>
                  <a:close/>
                  <a:moveTo>
                    <a:pt x="4317" y="4018"/>
                  </a:moveTo>
                  <a:lnTo>
                    <a:pt x="4925" y="4170"/>
                  </a:lnTo>
                  <a:lnTo>
                    <a:pt x="5137" y="4747"/>
                  </a:lnTo>
                  <a:lnTo>
                    <a:pt x="4833" y="4717"/>
                  </a:lnTo>
                  <a:lnTo>
                    <a:pt x="4317" y="4018"/>
                  </a:lnTo>
                  <a:close/>
                  <a:moveTo>
                    <a:pt x="7387" y="4443"/>
                  </a:moveTo>
                  <a:lnTo>
                    <a:pt x="6657" y="4990"/>
                  </a:lnTo>
                  <a:lnTo>
                    <a:pt x="6353" y="4929"/>
                  </a:lnTo>
                  <a:lnTo>
                    <a:pt x="6748" y="4443"/>
                  </a:lnTo>
                  <a:close/>
                  <a:moveTo>
                    <a:pt x="4742" y="5446"/>
                  </a:moveTo>
                  <a:lnTo>
                    <a:pt x="5046" y="5477"/>
                  </a:lnTo>
                  <a:lnTo>
                    <a:pt x="4681" y="5963"/>
                  </a:lnTo>
                  <a:lnTo>
                    <a:pt x="4043" y="5963"/>
                  </a:lnTo>
                  <a:lnTo>
                    <a:pt x="4742" y="5446"/>
                  </a:lnTo>
                  <a:close/>
                  <a:moveTo>
                    <a:pt x="6262" y="5659"/>
                  </a:moveTo>
                  <a:lnTo>
                    <a:pt x="6566" y="5689"/>
                  </a:lnTo>
                  <a:lnTo>
                    <a:pt x="7113" y="6388"/>
                  </a:lnTo>
                  <a:lnTo>
                    <a:pt x="6505" y="6236"/>
                  </a:lnTo>
                  <a:lnTo>
                    <a:pt x="6262" y="5659"/>
                  </a:lnTo>
                  <a:close/>
                  <a:moveTo>
                    <a:pt x="5593" y="5902"/>
                  </a:moveTo>
                  <a:lnTo>
                    <a:pt x="5836" y="6449"/>
                  </a:lnTo>
                  <a:lnTo>
                    <a:pt x="5441" y="7179"/>
                  </a:lnTo>
                  <a:lnTo>
                    <a:pt x="5228" y="6388"/>
                  </a:lnTo>
                  <a:lnTo>
                    <a:pt x="5593" y="5902"/>
                  </a:lnTo>
                  <a:close/>
                  <a:moveTo>
                    <a:pt x="3732" y="0"/>
                  </a:moveTo>
                  <a:cubicBezTo>
                    <a:pt x="3685" y="0"/>
                    <a:pt x="3636" y="11"/>
                    <a:pt x="3587" y="36"/>
                  </a:cubicBezTo>
                  <a:cubicBezTo>
                    <a:pt x="3405" y="97"/>
                    <a:pt x="3314" y="309"/>
                    <a:pt x="3405" y="492"/>
                  </a:cubicBezTo>
                  <a:lnTo>
                    <a:pt x="3891" y="1677"/>
                  </a:lnTo>
                  <a:lnTo>
                    <a:pt x="3891" y="1677"/>
                  </a:lnTo>
                  <a:lnTo>
                    <a:pt x="3283" y="1404"/>
                  </a:lnTo>
                  <a:cubicBezTo>
                    <a:pt x="3234" y="1379"/>
                    <a:pt x="3183" y="1368"/>
                    <a:pt x="3134" y="1368"/>
                  </a:cubicBezTo>
                  <a:cubicBezTo>
                    <a:pt x="2998" y="1368"/>
                    <a:pt x="2872" y="1452"/>
                    <a:pt x="2827" y="1586"/>
                  </a:cubicBezTo>
                  <a:cubicBezTo>
                    <a:pt x="2736" y="1768"/>
                    <a:pt x="2827" y="1981"/>
                    <a:pt x="3010" y="2042"/>
                  </a:cubicBezTo>
                  <a:lnTo>
                    <a:pt x="4256" y="2589"/>
                  </a:lnTo>
                  <a:lnTo>
                    <a:pt x="4621" y="3410"/>
                  </a:lnTo>
                  <a:lnTo>
                    <a:pt x="3557" y="3106"/>
                  </a:lnTo>
                  <a:cubicBezTo>
                    <a:pt x="3523" y="3099"/>
                    <a:pt x="3488" y="3095"/>
                    <a:pt x="3455" y="3095"/>
                  </a:cubicBezTo>
                  <a:cubicBezTo>
                    <a:pt x="3339" y="3095"/>
                    <a:pt x="3232" y="3140"/>
                    <a:pt x="3162" y="3258"/>
                  </a:cubicBezTo>
                  <a:cubicBezTo>
                    <a:pt x="3101" y="3379"/>
                    <a:pt x="3101" y="3562"/>
                    <a:pt x="3162" y="3683"/>
                  </a:cubicBezTo>
                  <a:lnTo>
                    <a:pt x="3891" y="4626"/>
                  </a:lnTo>
                  <a:lnTo>
                    <a:pt x="3891" y="4626"/>
                  </a:lnTo>
                  <a:lnTo>
                    <a:pt x="2736" y="4474"/>
                  </a:lnTo>
                  <a:lnTo>
                    <a:pt x="1915" y="3379"/>
                  </a:lnTo>
                  <a:cubicBezTo>
                    <a:pt x="1839" y="3284"/>
                    <a:pt x="1728" y="3237"/>
                    <a:pt x="1618" y="3237"/>
                  </a:cubicBezTo>
                  <a:cubicBezTo>
                    <a:pt x="1552" y="3237"/>
                    <a:pt x="1486" y="3254"/>
                    <a:pt x="1429" y="3288"/>
                  </a:cubicBezTo>
                  <a:cubicBezTo>
                    <a:pt x="1277" y="3410"/>
                    <a:pt x="1216" y="3653"/>
                    <a:pt x="1338" y="3805"/>
                  </a:cubicBezTo>
                  <a:lnTo>
                    <a:pt x="1703" y="4322"/>
                  </a:lnTo>
                  <a:lnTo>
                    <a:pt x="456" y="4139"/>
                  </a:lnTo>
                  <a:cubicBezTo>
                    <a:pt x="441" y="4137"/>
                    <a:pt x="425" y="4135"/>
                    <a:pt x="409" y="4135"/>
                  </a:cubicBezTo>
                  <a:cubicBezTo>
                    <a:pt x="244" y="4135"/>
                    <a:pt x="89" y="4277"/>
                    <a:pt x="61" y="4443"/>
                  </a:cubicBezTo>
                  <a:cubicBezTo>
                    <a:pt x="0" y="4626"/>
                    <a:pt x="152" y="4808"/>
                    <a:pt x="335" y="4869"/>
                  </a:cubicBezTo>
                  <a:lnTo>
                    <a:pt x="1611" y="5051"/>
                  </a:lnTo>
                  <a:lnTo>
                    <a:pt x="1064" y="5416"/>
                  </a:lnTo>
                  <a:cubicBezTo>
                    <a:pt x="912" y="5537"/>
                    <a:pt x="882" y="5781"/>
                    <a:pt x="1003" y="5933"/>
                  </a:cubicBezTo>
                  <a:cubicBezTo>
                    <a:pt x="1068" y="5997"/>
                    <a:pt x="1163" y="6061"/>
                    <a:pt x="1267" y="6061"/>
                  </a:cubicBezTo>
                  <a:cubicBezTo>
                    <a:pt x="1310" y="6061"/>
                    <a:pt x="1354" y="6050"/>
                    <a:pt x="1399" y="6024"/>
                  </a:cubicBezTo>
                  <a:cubicBezTo>
                    <a:pt x="1459" y="6024"/>
                    <a:pt x="1459" y="5993"/>
                    <a:pt x="1490" y="5993"/>
                  </a:cubicBezTo>
                  <a:lnTo>
                    <a:pt x="2584" y="5173"/>
                  </a:lnTo>
                  <a:lnTo>
                    <a:pt x="3739" y="5325"/>
                  </a:lnTo>
                  <a:lnTo>
                    <a:pt x="2766" y="6054"/>
                  </a:lnTo>
                  <a:cubicBezTo>
                    <a:pt x="2675" y="6115"/>
                    <a:pt x="2584" y="6297"/>
                    <a:pt x="2675" y="6419"/>
                  </a:cubicBezTo>
                  <a:cubicBezTo>
                    <a:pt x="2706" y="6571"/>
                    <a:pt x="2858" y="6662"/>
                    <a:pt x="3010" y="6662"/>
                  </a:cubicBezTo>
                  <a:lnTo>
                    <a:pt x="4104" y="6662"/>
                  </a:lnTo>
                  <a:lnTo>
                    <a:pt x="3526" y="7361"/>
                  </a:lnTo>
                  <a:lnTo>
                    <a:pt x="2159" y="7513"/>
                  </a:lnTo>
                  <a:cubicBezTo>
                    <a:pt x="1976" y="7544"/>
                    <a:pt x="1824" y="7695"/>
                    <a:pt x="1855" y="7908"/>
                  </a:cubicBezTo>
                  <a:cubicBezTo>
                    <a:pt x="1910" y="8075"/>
                    <a:pt x="2042" y="8216"/>
                    <a:pt x="2203" y="8216"/>
                  </a:cubicBezTo>
                  <a:cubicBezTo>
                    <a:pt x="2218" y="8216"/>
                    <a:pt x="2234" y="8215"/>
                    <a:pt x="2250" y="8212"/>
                  </a:cubicBezTo>
                  <a:lnTo>
                    <a:pt x="2888" y="8121"/>
                  </a:lnTo>
                  <a:lnTo>
                    <a:pt x="2888" y="8121"/>
                  </a:lnTo>
                  <a:lnTo>
                    <a:pt x="2098" y="9154"/>
                  </a:lnTo>
                  <a:cubicBezTo>
                    <a:pt x="1976" y="9306"/>
                    <a:pt x="2007" y="9519"/>
                    <a:pt x="2189" y="9641"/>
                  </a:cubicBezTo>
                  <a:cubicBezTo>
                    <a:pt x="2248" y="9700"/>
                    <a:pt x="2319" y="9733"/>
                    <a:pt x="2395" y="9733"/>
                  </a:cubicBezTo>
                  <a:cubicBezTo>
                    <a:pt x="2437" y="9733"/>
                    <a:pt x="2480" y="9723"/>
                    <a:pt x="2523" y="9702"/>
                  </a:cubicBezTo>
                  <a:cubicBezTo>
                    <a:pt x="2554" y="9641"/>
                    <a:pt x="2614" y="9610"/>
                    <a:pt x="2675" y="9580"/>
                  </a:cubicBezTo>
                  <a:lnTo>
                    <a:pt x="3466" y="8547"/>
                  </a:lnTo>
                  <a:lnTo>
                    <a:pt x="3557" y="9185"/>
                  </a:lnTo>
                  <a:cubicBezTo>
                    <a:pt x="3584" y="9351"/>
                    <a:pt x="3714" y="9493"/>
                    <a:pt x="3875" y="9493"/>
                  </a:cubicBezTo>
                  <a:cubicBezTo>
                    <a:pt x="3890" y="9493"/>
                    <a:pt x="3906" y="9491"/>
                    <a:pt x="3921" y="9489"/>
                  </a:cubicBezTo>
                  <a:cubicBezTo>
                    <a:pt x="3952" y="9489"/>
                    <a:pt x="4013" y="9489"/>
                    <a:pt x="4013" y="9458"/>
                  </a:cubicBezTo>
                  <a:cubicBezTo>
                    <a:pt x="4165" y="9367"/>
                    <a:pt x="4225" y="9215"/>
                    <a:pt x="4225" y="9063"/>
                  </a:cubicBezTo>
                  <a:lnTo>
                    <a:pt x="4073" y="7695"/>
                  </a:lnTo>
                  <a:lnTo>
                    <a:pt x="4651" y="6996"/>
                  </a:lnTo>
                  <a:lnTo>
                    <a:pt x="4955" y="8060"/>
                  </a:lnTo>
                  <a:cubicBezTo>
                    <a:pt x="4985" y="8212"/>
                    <a:pt x="5107" y="8273"/>
                    <a:pt x="5259" y="8303"/>
                  </a:cubicBezTo>
                  <a:cubicBezTo>
                    <a:pt x="5293" y="8317"/>
                    <a:pt x="5326" y="8323"/>
                    <a:pt x="5357" y="8323"/>
                  </a:cubicBezTo>
                  <a:cubicBezTo>
                    <a:pt x="5463" y="8323"/>
                    <a:pt x="5546" y="8252"/>
                    <a:pt x="5593" y="8182"/>
                  </a:cubicBezTo>
                  <a:lnTo>
                    <a:pt x="6171" y="7209"/>
                  </a:lnTo>
                  <a:lnTo>
                    <a:pt x="6505" y="8060"/>
                  </a:lnTo>
                  <a:lnTo>
                    <a:pt x="5988" y="9306"/>
                  </a:lnTo>
                  <a:cubicBezTo>
                    <a:pt x="5897" y="9489"/>
                    <a:pt x="5988" y="9702"/>
                    <a:pt x="6171" y="9762"/>
                  </a:cubicBezTo>
                  <a:cubicBezTo>
                    <a:pt x="6216" y="9778"/>
                    <a:pt x="6262" y="9785"/>
                    <a:pt x="6306" y="9785"/>
                  </a:cubicBezTo>
                  <a:cubicBezTo>
                    <a:pt x="6439" y="9785"/>
                    <a:pt x="6558" y="9717"/>
                    <a:pt x="6627" y="9580"/>
                  </a:cubicBezTo>
                  <a:lnTo>
                    <a:pt x="6900" y="8972"/>
                  </a:lnTo>
                  <a:lnTo>
                    <a:pt x="7387" y="10127"/>
                  </a:lnTo>
                  <a:cubicBezTo>
                    <a:pt x="7433" y="10288"/>
                    <a:pt x="7566" y="10362"/>
                    <a:pt x="7707" y="10362"/>
                  </a:cubicBezTo>
                  <a:cubicBezTo>
                    <a:pt x="7752" y="10362"/>
                    <a:pt x="7798" y="10355"/>
                    <a:pt x="7842" y="10340"/>
                  </a:cubicBezTo>
                  <a:cubicBezTo>
                    <a:pt x="8025" y="10249"/>
                    <a:pt x="8116" y="10066"/>
                    <a:pt x="8025" y="9884"/>
                  </a:cubicBezTo>
                  <a:lnTo>
                    <a:pt x="7539" y="8699"/>
                  </a:lnTo>
                  <a:lnTo>
                    <a:pt x="8146" y="8972"/>
                  </a:lnTo>
                  <a:cubicBezTo>
                    <a:pt x="8177" y="8987"/>
                    <a:pt x="8222" y="8995"/>
                    <a:pt x="8272" y="8995"/>
                  </a:cubicBezTo>
                  <a:cubicBezTo>
                    <a:pt x="8321" y="8995"/>
                    <a:pt x="8374" y="8987"/>
                    <a:pt x="8420" y="8972"/>
                  </a:cubicBezTo>
                  <a:cubicBezTo>
                    <a:pt x="8481" y="8911"/>
                    <a:pt x="8572" y="8851"/>
                    <a:pt x="8602" y="8759"/>
                  </a:cubicBezTo>
                  <a:cubicBezTo>
                    <a:pt x="8663" y="8577"/>
                    <a:pt x="8602" y="8395"/>
                    <a:pt x="8420" y="8303"/>
                  </a:cubicBezTo>
                  <a:lnTo>
                    <a:pt x="7143" y="7787"/>
                  </a:lnTo>
                  <a:lnTo>
                    <a:pt x="6809" y="6966"/>
                  </a:lnTo>
                  <a:lnTo>
                    <a:pt x="7873" y="7270"/>
                  </a:lnTo>
                  <a:cubicBezTo>
                    <a:pt x="7903" y="7280"/>
                    <a:pt x="7930" y="7283"/>
                    <a:pt x="7956" y="7283"/>
                  </a:cubicBezTo>
                  <a:cubicBezTo>
                    <a:pt x="8008" y="7283"/>
                    <a:pt x="8055" y="7270"/>
                    <a:pt x="8116" y="7270"/>
                  </a:cubicBezTo>
                  <a:cubicBezTo>
                    <a:pt x="8177" y="7209"/>
                    <a:pt x="8207" y="7179"/>
                    <a:pt x="8268" y="7148"/>
                  </a:cubicBezTo>
                  <a:cubicBezTo>
                    <a:pt x="8329" y="7027"/>
                    <a:pt x="8329" y="6844"/>
                    <a:pt x="8268" y="6723"/>
                  </a:cubicBezTo>
                  <a:lnTo>
                    <a:pt x="7539" y="5781"/>
                  </a:lnTo>
                  <a:lnTo>
                    <a:pt x="7539" y="5781"/>
                  </a:lnTo>
                  <a:lnTo>
                    <a:pt x="8663" y="5933"/>
                  </a:lnTo>
                  <a:lnTo>
                    <a:pt x="9514" y="7027"/>
                  </a:lnTo>
                  <a:cubicBezTo>
                    <a:pt x="9603" y="7116"/>
                    <a:pt x="9709" y="7172"/>
                    <a:pt x="9818" y="7172"/>
                  </a:cubicBezTo>
                  <a:cubicBezTo>
                    <a:pt x="9858" y="7172"/>
                    <a:pt x="9899" y="7165"/>
                    <a:pt x="9940" y="7148"/>
                  </a:cubicBezTo>
                  <a:cubicBezTo>
                    <a:pt x="9970" y="7148"/>
                    <a:pt x="9970" y="7088"/>
                    <a:pt x="10001" y="7088"/>
                  </a:cubicBezTo>
                  <a:cubicBezTo>
                    <a:pt x="10153" y="6996"/>
                    <a:pt x="10183" y="6753"/>
                    <a:pt x="10092" y="6601"/>
                  </a:cubicBezTo>
                  <a:lnTo>
                    <a:pt x="9697" y="6085"/>
                  </a:lnTo>
                  <a:lnTo>
                    <a:pt x="10943" y="6267"/>
                  </a:lnTo>
                  <a:cubicBezTo>
                    <a:pt x="11034" y="6267"/>
                    <a:pt x="11064" y="6267"/>
                    <a:pt x="11156" y="6236"/>
                  </a:cubicBezTo>
                  <a:cubicBezTo>
                    <a:pt x="11247" y="6176"/>
                    <a:pt x="11338" y="6085"/>
                    <a:pt x="11368" y="5963"/>
                  </a:cubicBezTo>
                  <a:cubicBezTo>
                    <a:pt x="11368" y="5781"/>
                    <a:pt x="11247" y="5629"/>
                    <a:pt x="11064" y="5598"/>
                  </a:cubicBezTo>
                  <a:lnTo>
                    <a:pt x="9818" y="5385"/>
                  </a:lnTo>
                  <a:lnTo>
                    <a:pt x="10335" y="5021"/>
                  </a:lnTo>
                  <a:cubicBezTo>
                    <a:pt x="10487" y="4899"/>
                    <a:pt x="10548" y="4686"/>
                    <a:pt x="10426" y="4534"/>
                  </a:cubicBezTo>
                  <a:cubicBezTo>
                    <a:pt x="10349" y="4438"/>
                    <a:pt x="10236" y="4378"/>
                    <a:pt x="10124" y="4378"/>
                  </a:cubicBezTo>
                  <a:cubicBezTo>
                    <a:pt x="10060" y="4378"/>
                    <a:pt x="9996" y="4399"/>
                    <a:pt x="9940" y="4443"/>
                  </a:cubicBezTo>
                  <a:lnTo>
                    <a:pt x="8815" y="5294"/>
                  </a:lnTo>
                  <a:lnTo>
                    <a:pt x="7691" y="5142"/>
                  </a:lnTo>
                  <a:lnTo>
                    <a:pt x="8633" y="4413"/>
                  </a:lnTo>
                  <a:cubicBezTo>
                    <a:pt x="8754" y="4322"/>
                    <a:pt x="8815" y="4139"/>
                    <a:pt x="8754" y="4018"/>
                  </a:cubicBezTo>
                  <a:cubicBezTo>
                    <a:pt x="8724" y="3866"/>
                    <a:pt x="8572" y="3805"/>
                    <a:pt x="8420" y="3805"/>
                  </a:cubicBezTo>
                  <a:lnTo>
                    <a:pt x="7295" y="3805"/>
                  </a:lnTo>
                  <a:lnTo>
                    <a:pt x="7873" y="3075"/>
                  </a:lnTo>
                  <a:lnTo>
                    <a:pt x="9241" y="2923"/>
                  </a:lnTo>
                  <a:cubicBezTo>
                    <a:pt x="9271" y="2923"/>
                    <a:pt x="9332" y="2923"/>
                    <a:pt x="9332" y="2893"/>
                  </a:cubicBezTo>
                  <a:cubicBezTo>
                    <a:pt x="9484" y="2802"/>
                    <a:pt x="9545" y="2650"/>
                    <a:pt x="9545" y="2498"/>
                  </a:cubicBezTo>
                  <a:cubicBezTo>
                    <a:pt x="9517" y="2331"/>
                    <a:pt x="9388" y="2190"/>
                    <a:pt x="9226" y="2190"/>
                  </a:cubicBezTo>
                  <a:cubicBezTo>
                    <a:pt x="9211" y="2190"/>
                    <a:pt x="9196" y="2191"/>
                    <a:pt x="9180" y="2194"/>
                  </a:cubicBezTo>
                  <a:lnTo>
                    <a:pt x="8511" y="2285"/>
                  </a:lnTo>
                  <a:lnTo>
                    <a:pt x="8511" y="2285"/>
                  </a:lnTo>
                  <a:lnTo>
                    <a:pt x="9332" y="1252"/>
                  </a:lnTo>
                  <a:cubicBezTo>
                    <a:pt x="9423" y="1100"/>
                    <a:pt x="9393" y="856"/>
                    <a:pt x="9241" y="765"/>
                  </a:cubicBezTo>
                  <a:cubicBezTo>
                    <a:pt x="9177" y="715"/>
                    <a:pt x="9103" y="690"/>
                    <a:pt x="9030" y="690"/>
                  </a:cubicBezTo>
                  <a:cubicBezTo>
                    <a:pt x="8927" y="690"/>
                    <a:pt x="8825" y="738"/>
                    <a:pt x="8754" y="826"/>
                  </a:cubicBezTo>
                  <a:lnTo>
                    <a:pt x="7964" y="1860"/>
                  </a:lnTo>
                  <a:lnTo>
                    <a:pt x="7873" y="1221"/>
                  </a:lnTo>
                  <a:cubicBezTo>
                    <a:pt x="7847" y="1041"/>
                    <a:pt x="7734" y="904"/>
                    <a:pt x="7588" y="904"/>
                  </a:cubicBezTo>
                  <a:cubicBezTo>
                    <a:pt x="7563" y="904"/>
                    <a:pt x="7536" y="908"/>
                    <a:pt x="7508" y="917"/>
                  </a:cubicBezTo>
                  <a:cubicBezTo>
                    <a:pt x="7295" y="948"/>
                    <a:pt x="7143" y="1100"/>
                    <a:pt x="7204" y="1282"/>
                  </a:cubicBezTo>
                  <a:lnTo>
                    <a:pt x="7356" y="2650"/>
                  </a:lnTo>
                  <a:lnTo>
                    <a:pt x="6779" y="3379"/>
                  </a:lnTo>
                  <a:lnTo>
                    <a:pt x="6475" y="2315"/>
                  </a:lnTo>
                  <a:cubicBezTo>
                    <a:pt x="6444" y="2163"/>
                    <a:pt x="6323" y="2072"/>
                    <a:pt x="6171" y="2042"/>
                  </a:cubicBezTo>
                  <a:cubicBezTo>
                    <a:pt x="6145" y="2037"/>
                    <a:pt x="6119" y="2034"/>
                    <a:pt x="6095" y="2034"/>
                  </a:cubicBezTo>
                  <a:cubicBezTo>
                    <a:pt x="5979" y="2034"/>
                    <a:pt x="5887" y="2093"/>
                    <a:pt x="5836" y="2194"/>
                  </a:cubicBezTo>
                  <a:lnTo>
                    <a:pt x="5259" y="3136"/>
                  </a:lnTo>
                  <a:lnTo>
                    <a:pt x="4925" y="2315"/>
                  </a:lnTo>
                  <a:lnTo>
                    <a:pt x="5441" y="1069"/>
                  </a:lnTo>
                  <a:cubicBezTo>
                    <a:pt x="5532" y="856"/>
                    <a:pt x="5441" y="674"/>
                    <a:pt x="5259" y="613"/>
                  </a:cubicBezTo>
                  <a:cubicBezTo>
                    <a:pt x="5210" y="589"/>
                    <a:pt x="5159" y="578"/>
                    <a:pt x="5109" y="578"/>
                  </a:cubicBezTo>
                  <a:cubicBezTo>
                    <a:pt x="4973" y="578"/>
                    <a:pt x="4847" y="662"/>
                    <a:pt x="4803" y="796"/>
                  </a:cubicBezTo>
                  <a:lnTo>
                    <a:pt x="4529" y="1404"/>
                  </a:lnTo>
                  <a:lnTo>
                    <a:pt x="4043" y="218"/>
                  </a:lnTo>
                  <a:cubicBezTo>
                    <a:pt x="3976" y="85"/>
                    <a:pt x="3861" y="0"/>
                    <a:pt x="37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57" name="Google Shape;2157;p34"/>
            <p:cNvSpPr/>
            <p:nvPr/>
          </p:nvSpPr>
          <p:spPr>
            <a:xfrm flipH="1">
              <a:off x="1897509" y="1976957"/>
              <a:ext cx="364455" cy="330947"/>
            </a:xfrm>
            <a:custGeom>
              <a:avLst/>
              <a:gdLst/>
              <a:ahLst/>
              <a:cxnLst/>
              <a:rect l="l" t="t" r="r" b="b"/>
              <a:pathLst>
                <a:path w="11399" h="10351" extrusionOk="0">
                  <a:moveTo>
                    <a:pt x="6019" y="3215"/>
                  </a:moveTo>
                  <a:lnTo>
                    <a:pt x="6231" y="4005"/>
                  </a:lnTo>
                  <a:lnTo>
                    <a:pt x="5867" y="4492"/>
                  </a:lnTo>
                  <a:lnTo>
                    <a:pt x="5624" y="3945"/>
                  </a:lnTo>
                  <a:lnTo>
                    <a:pt x="6019" y="3215"/>
                  </a:lnTo>
                  <a:close/>
                  <a:moveTo>
                    <a:pt x="4347" y="4005"/>
                  </a:moveTo>
                  <a:lnTo>
                    <a:pt x="4955" y="4157"/>
                  </a:lnTo>
                  <a:lnTo>
                    <a:pt x="5168" y="4735"/>
                  </a:lnTo>
                  <a:lnTo>
                    <a:pt x="4864" y="4704"/>
                  </a:lnTo>
                  <a:lnTo>
                    <a:pt x="4347" y="4005"/>
                  </a:lnTo>
                  <a:close/>
                  <a:moveTo>
                    <a:pt x="7417" y="4431"/>
                  </a:moveTo>
                  <a:lnTo>
                    <a:pt x="6687" y="4978"/>
                  </a:lnTo>
                  <a:lnTo>
                    <a:pt x="6383" y="4917"/>
                  </a:lnTo>
                  <a:lnTo>
                    <a:pt x="6779" y="4431"/>
                  </a:lnTo>
                  <a:close/>
                  <a:moveTo>
                    <a:pt x="4803" y="5434"/>
                  </a:moveTo>
                  <a:lnTo>
                    <a:pt x="5076" y="5464"/>
                  </a:lnTo>
                  <a:lnTo>
                    <a:pt x="4712" y="5951"/>
                  </a:lnTo>
                  <a:lnTo>
                    <a:pt x="4073" y="5951"/>
                  </a:lnTo>
                  <a:lnTo>
                    <a:pt x="4803" y="5434"/>
                  </a:lnTo>
                  <a:close/>
                  <a:moveTo>
                    <a:pt x="6262" y="5647"/>
                  </a:moveTo>
                  <a:lnTo>
                    <a:pt x="6566" y="5677"/>
                  </a:lnTo>
                  <a:lnTo>
                    <a:pt x="7113" y="6376"/>
                  </a:lnTo>
                  <a:lnTo>
                    <a:pt x="6505" y="6224"/>
                  </a:lnTo>
                  <a:lnTo>
                    <a:pt x="6262" y="5647"/>
                  </a:lnTo>
                  <a:close/>
                  <a:moveTo>
                    <a:pt x="5593" y="5920"/>
                  </a:moveTo>
                  <a:lnTo>
                    <a:pt x="5806" y="6498"/>
                  </a:lnTo>
                  <a:lnTo>
                    <a:pt x="5441" y="7197"/>
                  </a:lnTo>
                  <a:lnTo>
                    <a:pt x="5198" y="6407"/>
                  </a:lnTo>
                  <a:lnTo>
                    <a:pt x="5593" y="5920"/>
                  </a:lnTo>
                  <a:close/>
                  <a:moveTo>
                    <a:pt x="3722" y="1"/>
                  </a:moveTo>
                  <a:cubicBezTo>
                    <a:pt x="3678" y="1"/>
                    <a:pt x="3633" y="8"/>
                    <a:pt x="3587" y="24"/>
                  </a:cubicBezTo>
                  <a:cubicBezTo>
                    <a:pt x="3374" y="115"/>
                    <a:pt x="3313" y="297"/>
                    <a:pt x="3374" y="479"/>
                  </a:cubicBezTo>
                  <a:lnTo>
                    <a:pt x="3891" y="1665"/>
                  </a:lnTo>
                  <a:lnTo>
                    <a:pt x="3283" y="1391"/>
                  </a:lnTo>
                  <a:cubicBezTo>
                    <a:pt x="3230" y="1376"/>
                    <a:pt x="3179" y="1369"/>
                    <a:pt x="3130" y="1369"/>
                  </a:cubicBezTo>
                  <a:cubicBezTo>
                    <a:pt x="2985" y="1369"/>
                    <a:pt x="2865" y="1437"/>
                    <a:pt x="2797" y="1574"/>
                  </a:cubicBezTo>
                  <a:cubicBezTo>
                    <a:pt x="2736" y="1786"/>
                    <a:pt x="2797" y="1969"/>
                    <a:pt x="3010" y="2030"/>
                  </a:cubicBezTo>
                  <a:lnTo>
                    <a:pt x="4256" y="2577"/>
                  </a:lnTo>
                  <a:lnTo>
                    <a:pt x="4590" y="3397"/>
                  </a:lnTo>
                  <a:lnTo>
                    <a:pt x="3526" y="3093"/>
                  </a:lnTo>
                  <a:cubicBezTo>
                    <a:pt x="3492" y="3087"/>
                    <a:pt x="3458" y="3083"/>
                    <a:pt x="3425" y="3083"/>
                  </a:cubicBezTo>
                  <a:cubicBezTo>
                    <a:pt x="3311" y="3083"/>
                    <a:pt x="3209" y="3128"/>
                    <a:pt x="3162" y="3245"/>
                  </a:cubicBezTo>
                  <a:cubicBezTo>
                    <a:pt x="3070" y="3367"/>
                    <a:pt x="3070" y="3549"/>
                    <a:pt x="3162" y="3671"/>
                  </a:cubicBezTo>
                  <a:lnTo>
                    <a:pt x="3861" y="4613"/>
                  </a:lnTo>
                  <a:lnTo>
                    <a:pt x="2736" y="4461"/>
                  </a:lnTo>
                  <a:lnTo>
                    <a:pt x="1885" y="3367"/>
                  </a:lnTo>
                  <a:cubicBezTo>
                    <a:pt x="1832" y="3278"/>
                    <a:pt x="1727" y="3231"/>
                    <a:pt x="1619" y="3231"/>
                  </a:cubicBezTo>
                  <a:cubicBezTo>
                    <a:pt x="1541" y="3231"/>
                    <a:pt x="1462" y="3255"/>
                    <a:pt x="1399" y="3306"/>
                  </a:cubicBezTo>
                  <a:cubicBezTo>
                    <a:pt x="1247" y="3397"/>
                    <a:pt x="1216" y="3641"/>
                    <a:pt x="1338" y="3793"/>
                  </a:cubicBezTo>
                  <a:lnTo>
                    <a:pt x="1703" y="4309"/>
                  </a:lnTo>
                  <a:lnTo>
                    <a:pt x="456" y="4127"/>
                  </a:lnTo>
                  <a:cubicBezTo>
                    <a:pt x="441" y="4124"/>
                    <a:pt x="425" y="4123"/>
                    <a:pt x="408" y="4123"/>
                  </a:cubicBezTo>
                  <a:cubicBezTo>
                    <a:pt x="238" y="4123"/>
                    <a:pt x="59" y="4264"/>
                    <a:pt x="31" y="4431"/>
                  </a:cubicBezTo>
                  <a:cubicBezTo>
                    <a:pt x="0" y="4613"/>
                    <a:pt x="152" y="4826"/>
                    <a:pt x="335" y="4856"/>
                  </a:cubicBezTo>
                  <a:lnTo>
                    <a:pt x="1581" y="5039"/>
                  </a:lnTo>
                  <a:lnTo>
                    <a:pt x="1064" y="5434"/>
                  </a:lnTo>
                  <a:cubicBezTo>
                    <a:pt x="912" y="5525"/>
                    <a:pt x="882" y="5768"/>
                    <a:pt x="973" y="5920"/>
                  </a:cubicBezTo>
                  <a:cubicBezTo>
                    <a:pt x="1059" y="5985"/>
                    <a:pt x="1160" y="6049"/>
                    <a:pt x="1266" y="6049"/>
                  </a:cubicBezTo>
                  <a:cubicBezTo>
                    <a:pt x="1310" y="6049"/>
                    <a:pt x="1354" y="6038"/>
                    <a:pt x="1399" y="6011"/>
                  </a:cubicBezTo>
                  <a:cubicBezTo>
                    <a:pt x="1429" y="6011"/>
                    <a:pt x="1429" y="5981"/>
                    <a:pt x="1490" y="5981"/>
                  </a:cubicBezTo>
                  <a:lnTo>
                    <a:pt x="2584" y="5160"/>
                  </a:lnTo>
                  <a:lnTo>
                    <a:pt x="3709" y="5312"/>
                  </a:lnTo>
                  <a:lnTo>
                    <a:pt x="2766" y="6042"/>
                  </a:lnTo>
                  <a:cubicBezTo>
                    <a:pt x="2645" y="6103"/>
                    <a:pt x="2584" y="6285"/>
                    <a:pt x="2645" y="6407"/>
                  </a:cubicBezTo>
                  <a:cubicBezTo>
                    <a:pt x="2706" y="6559"/>
                    <a:pt x="2858" y="6650"/>
                    <a:pt x="3010" y="6650"/>
                  </a:cubicBezTo>
                  <a:lnTo>
                    <a:pt x="4104" y="6650"/>
                  </a:lnTo>
                  <a:lnTo>
                    <a:pt x="3526" y="7349"/>
                  </a:lnTo>
                  <a:lnTo>
                    <a:pt x="2158" y="7501"/>
                  </a:lnTo>
                  <a:cubicBezTo>
                    <a:pt x="1976" y="7562"/>
                    <a:pt x="1824" y="7714"/>
                    <a:pt x="1854" y="7896"/>
                  </a:cubicBezTo>
                  <a:cubicBezTo>
                    <a:pt x="1882" y="8063"/>
                    <a:pt x="2011" y="8204"/>
                    <a:pt x="2196" y="8204"/>
                  </a:cubicBezTo>
                  <a:cubicBezTo>
                    <a:pt x="2213" y="8204"/>
                    <a:pt x="2231" y="8203"/>
                    <a:pt x="2250" y="8200"/>
                  </a:cubicBezTo>
                  <a:lnTo>
                    <a:pt x="2888" y="8109"/>
                  </a:lnTo>
                  <a:lnTo>
                    <a:pt x="2098" y="9142"/>
                  </a:lnTo>
                  <a:cubicBezTo>
                    <a:pt x="1976" y="9294"/>
                    <a:pt x="2006" y="9537"/>
                    <a:pt x="2158" y="9629"/>
                  </a:cubicBezTo>
                  <a:cubicBezTo>
                    <a:pt x="2237" y="9687"/>
                    <a:pt x="2315" y="9721"/>
                    <a:pt x="2386" y="9721"/>
                  </a:cubicBezTo>
                  <a:cubicBezTo>
                    <a:pt x="2424" y="9721"/>
                    <a:pt x="2460" y="9711"/>
                    <a:pt x="2493" y="9689"/>
                  </a:cubicBezTo>
                  <a:cubicBezTo>
                    <a:pt x="2554" y="9629"/>
                    <a:pt x="2614" y="9598"/>
                    <a:pt x="2645" y="9568"/>
                  </a:cubicBezTo>
                  <a:lnTo>
                    <a:pt x="3465" y="8534"/>
                  </a:lnTo>
                  <a:lnTo>
                    <a:pt x="3526" y="9173"/>
                  </a:lnTo>
                  <a:cubicBezTo>
                    <a:pt x="3552" y="9353"/>
                    <a:pt x="3666" y="9490"/>
                    <a:pt x="3829" y="9490"/>
                  </a:cubicBezTo>
                  <a:cubicBezTo>
                    <a:pt x="3859" y="9490"/>
                    <a:pt x="3889" y="9486"/>
                    <a:pt x="3921" y="9477"/>
                  </a:cubicBezTo>
                  <a:cubicBezTo>
                    <a:pt x="3952" y="9477"/>
                    <a:pt x="3982" y="9477"/>
                    <a:pt x="3982" y="9446"/>
                  </a:cubicBezTo>
                  <a:cubicBezTo>
                    <a:pt x="4134" y="9385"/>
                    <a:pt x="4225" y="9233"/>
                    <a:pt x="4225" y="9081"/>
                  </a:cubicBezTo>
                  <a:lnTo>
                    <a:pt x="4073" y="7714"/>
                  </a:lnTo>
                  <a:lnTo>
                    <a:pt x="4651" y="6984"/>
                  </a:lnTo>
                  <a:lnTo>
                    <a:pt x="4924" y="8048"/>
                  </a:lnTo>
                  <a:cubicBezTo>
                    <a:pt x="4985" y="8200"/>
                    <a:pt x="5076" y="8261"/>
                    <a:pt x="5228" y="8322"/>
                  </a:cubicBezTo>
                  <a:cubicBezTo>
                    <a:pt x="5249" y="8326"/>
                    <a:pt x="5269" y="8327"/>
                    <a:pt x="5288" y="8327"/>
                  </a:cubicBezTo>
                  <a:cubicBezTo>
                    <a:pt x="5412" y="8327"/>
                    <a:pt x="5514" y="8248"/>
                    <a:pt x="5593" y="8170"/>
                  </a:cubicBezTo>
                  <a:lnTo>
                    <a:pt x="6140" y="7197"/>
                  </a:lnTo>
                  <a:lnTo>
                    <a:pt x="6505" y="8048"/>
                  </a:lnTo>
                  <a:lnTo>
                    <a:pt x="5958" y="9294"/>
                  </a:lnTo>
                  <a:cubicBezTo>
                    <a:pt x="5897" y="9477"/>
                    <a:pt x="5958" y="9689"/>
                    <a:pt x="6140" y="9750"/>
                  </a:cubicBezTo>
                  <a:cubicBezTo>
                    <a:pt x="6197" y="9775"/>
                    <a:pt x="6252" y="9786"/>
                    <a:pt x="6303" y="9786"/>
                  </a:cubicBezTo>
                  <a:cubicBezTo>
                    <a:pt x="6442" y="9786"/>
                    <a:pt x="6552" y="9701"/>
                    <a:pt x="6596" y="9568"/>
                  </a:cubicBezTo>
                  <a:lnTo>
                    <a:pt x="6870" y="8960"/>
                  </a:lnTo>
                  <a:lnTo>
                    <a:pt x="7356" y="10145"/>
                  </a:lnTo>
                  <a:cubicBezTo>
                    <a:pt x="7425" y="10282"/>
                    <a:pt x="7544" y="10350"/>
                    <a:pt x="7690" y="10350"/>
                  </a:cubicBezTo>
                  <a:cubicBezTo>
                    <a:pt x="7738" y="10350"/>
                    <a:pt x="7789" y="10343"/>
                    <a:pt x="7842" y="10328"/>
                  </a:cubicBezTo>
                  <a:cubicBezTo>
                    <a:pt x="8025" y="10236"/>
                    <a:pt x="8086" y="10054"/>
                    <a:pt x="8025" y="9872"/>
                  </a:cubicBezTo>
                  <a:lnTo>
                    <a:pt x="7538" y="8686"/>
                  </a:lnTo>
                  <a:lnTo>
                    <a:pt x="8146" y="8960"/>
                  </a:lnTo>
                  <a:cubicBezTo>
                    <a:pt x="8177" y="8975"/>
                    <a:pt x="8222" y="8983"/>
                    <a:pt x="8268" y="8983"/>
                  </a:cubicBezTo>
                  <a:cubicBezTo>
                    <a:pt x="8314" y="8983"/>
                    <a:pt x="8359" y="8975"/>
                    <a:pt x="8390" y="8960"/>
                  </a:cubicBezTo>
                  <a:cubicBezTo>
                    <a:pt x="8481" y="8929"/>
                    <a:pt x="8542" y="8838"/>
                    <a:pt x="8602" y="8777"/>
                  </a:cubicBezTo>
                  <a:cubicBezTo>
                    <a:pt x="8663" y="8565"/>
                    <a:pt x="8602" y="8382"/>
                    <a:pt x="8390" y="8322"/>
                  </a:cubicBezTo>
                  <a:lnTo>
                    <a:pt x="7143" y="7774"/>
                  </a:lnTo>
                  <a:lnTo>
                    <a:pt x="6809" y="6954"/>
                  </a:lnTo>
                  <a:lnTo>
                    <a:pt x="7873" y="7227"/>
                  </a:lnTo>
                  <a:cubicBezTo>
                    <a:pt x="7893" y="7248"/>
                    <a:pt x="7917" y="7254"/>
                    <a:pt x="7942" y="7254"/>
                  </a:cubicBezTo>
                  <a:cubicBezTo>
                    <a:pt x="7991" y="7254"/>
                    <a:pt x="8045" y="7227"/>
                    <a:pt x="8086" y="7227"/>
                  </a:cubicBezTo>
                  <a:cubicBezTo>
                    <a:pt x="8177" y="7197"/>
                    <a:pt x="8207" y="7166"/>
                    <a:pt x="8238" y="7136"/>
                  </a:cubicBezTo>
                  <a:cubicBezTo>
                    <a:pt x="8329" y="7014"/>
                    <a:pt x="8329" y="6832"/>
                    <a:pt x="8238" y="6711"/>
                  </a:cubicBezTo>
                  <a:lnTo>
                    <a:pt x="7538" y="5768"/>
                  </a:lnTo>
                  <a:lnTo>
                    <a:pt x="8663" y="5920"/>
                  </a:lnTo>
                  <a:lnTo>
                    <a:pt x="9514" y="7014"/>
                  </a:lnTo>
                  <a:cubicBezTo>
                    <a:pt x="9581" y="7104"/>
                    <a:pt x="9680" y="7160"/>
                    <a:pt x="9788" y="7160"/>
                  </a:cubicBezTo>
                  <a:cubicBezTo>
                    <a:pt x="9828" y="7160"/>
                    <a:pt x="9869" y="7152"/>
                    <a:pt x="9909" y="7136"/>
                  </a:cubicBezTo>
                  <a:cubicBezTo>
                    <a:pt x="9970" y="7136"/>
                    <a:pt x="9970" y="7106"/>
                    <a:pt x="10001" y="7106"/>
                  </a:cubicBezTo>
                  <a:cubicBezTo>
                    <a:pt x="10153" y="6984"/>
                    <a:pt x="10183" y="6741"/>
                    <a:pt x="10061" y="6589"/>
                  </a:cubicBezTo>
                  <a:lnTo>
                    <a:pt x="9697" y="6072"/>
                  </a:lnTo>
                  <a:lnTo>
                    <a:pt x="9697" y="6072"/>
                  </a:lnTo>
                  <a:lnTo>
                    <a:pt x="10943" y="6255"/>
                  </a:lnTo>
                  <a:cubicBezTo>
                    <a:pt x="11034" y="6255"/>
                    <a:pt x="11064" y="6255"/>
                    <a:pt x="11125" y="6224"/>
                  </a:cubicBezTo>
                  <a:cubicBezTo>
                    <a:pt x="11247" y="6194"/>
                    <a:pt x="11338" y="6072"/>
                    <a:pt x="11368" y="5951"/>
                  </a:cubicBezTo>
                  <a:cubicBezTo>
                    <a:pt x="11399" y="5799"/>
                    <a:pt x="11277" y="5616"/>
                    <a:pt x="11095" y="5586"/>
                  </a:cubicBezTo>
                  <a:lnTo>
                    <a:pt x="9849" y="5373"/>
                  </a:lnTo>
                  <a:lnTo>
                    <a:pt x="10365" y="5008"/>
                  </a:lnTo>
                  <a:cubicBezTo>
                    <a:pt x="10517" y="4887"/>
                    <a:pt x="10578" y="4674"/>
                    <a:pt x="10456" y="4522"/>
                  </a:cubicBezTo>
                  <a:cubicBezTo>
                    <a:pt x="10380" y="4426"/>
                    <a:pt x="10266" y="4366"/>
                    <a:pt x="10155" y="4366"/>
                  </a:cubicBezTo>
                  <a:cubicBezTo>
                    <a:pt x="10090" y="4366"/>
                    <a:pt x="10026" y="4386"/>
                    <a:pt x="9970" y="4431"/>
                  </a:cubicBezTo>
                  <a:lnTo>
                    <a:pt x="8815" y="5282"/>
                  </a:lnTo>
                  <a:lnTo>
                    <a:pt x="7690" y="5130"/>
                  </a:lnTo>
                  <a:lnTo>
                    <a:pt x="8633" y="4400"/>
                  </a:lnTo>
                  <a:cubicBezTo>
                    <a:pt x="8724" y="4309"/>
                    <a:pt x="8815" y="4127"/>
                    <a:pt x="8724" y="4005"/>
                  </a:cubicBezTo>
                  <a:cubicBezTo>
                    <a:pt x="8663" y="3914"/>
                    <a:pt x="8542" y="3793"/>
                    <a:pt x="8390" y="3793"/>
                  </a:cubicBezTo>
                  <a:lnTo>
                    <a:pt x="7295" y="3793"/>
                  </a:lnTo>
                  <a:lnTo>
                    <a:pt x="7873" y="3063"/>
                  </a:lnTo>
                  <a:lnTo>
                    <a:pt x="9241" y="2911"/>
                  </a:lnTo>
                  <a:cubicBezTo>
                    <a:pt x="9271" y="2911"/>
                    <a:pt x="9301" y="2911"/>
                    <a:pt x="9301" y="2881"/>
                  </a:cubicBezTo>
                  <a:cubicBezTo>
                    <a:pt x="9453" y="2790"/>
                    <a:pt x="9545" y="2638"/>
                    <a:pt x="9545" y="2486"/>
                  </a:cubicBezTo>
                  <a:cubicBezTo>
                    <a:pt x="9517" y="2319"/>
                    <a:pt x="9388" y="2178"/>
                    <a:pt x="9203" y="2178"/>
                  </a:cubicBezTo>
                  <a:cubicBezTo>
                    <a:pt x="9186" y="2178"/>
                    <a:pt x="9168" y="2179"/>
                    <a:pt x="9149" y="2182"/>
                  </a:cubicBezTo>
                  <a:lnTo>
                    <a:pt x="8511" y="2273"/>
                  </a:lnTo>
                  <a:lnTo>
                    <a:pt x="8511" y="2273"/>
                  </a:lnTo>
                  <a:lnTo>
                    <a:pt x="9301" y="1239"/>
                  </a:lnTo>
                  <a:cubicBezTo>
                    <a:pt x="9423" y="1087"/>
                    <a:pt x="9393" y="875"/>
                    <a:pt x="9241" y="753"/>
                  </a:cubicBezTo>
                  <a:cubicBezTo>
                    <a:pt x="9177" y="702"/>
                    <a:pt x="9098" y="678"/>
                    <a:pt x="9020" y="678"/>
                  </a:cubicBezTo>
                  <a:cubicBezTo>
                    <a:pt x="8912" y="678"/>
                    <a:pt x="8807" y="725"/>
                    <a:pt x="8754" y="814"/>
                  </a:cubicBezTo>
                  <a:lnTo>
                    <a:pt x="7934" y="1847"/>
                  </a:lnTo>
                  <a:lnTo>
                    <a:pt x="7873" y="1209"/>
                  </a:lnTo>
                  <a:cubicBezTo>
                    <a:pt x="7845" y="1042"/>
                    <a:pt x="7716" y="901"/>
                    <a:pt x="7531" y="901"/>
                  </a:cubicBezTo>
                  <a:cubicBezTo>
                    <a:pt x="7514" y="901"/>
                    <a:pt x="7496" y="902"/>
                    <a:pt x="7478" y="905"/>
                  </a:cubicBezTo>
                  <a:cubicBezTo>
                    <a:pt x="7295" y="935"/>
                    <a:pt x="7143" y="1087"/>
                    <a:pt x="7174" y="1270"/>
                  </a:cubicBezTo>
                  <a:lnTo>
                    <a:pt x="7326" y="2638"/>
                  </a:lnTo>
                  <a:lnTo>
                    <a:pt x="6779" y="3367"/>
                  </a:lnTo>
                  <a:lnTo>
                    <a:pt x="6475" y="2303"/>
                  </a:lnTo>
                  <a:cubicBezTo>
                    <a:pt x="6414" y="2151"/>
                    <a:pt x="6323" y="2090"/>
                    <a:pt x="6171" y="2030"/>
                  </a:cubicBezTo>
                  <a:cubicBezTo>
                    <a:pt x="6150" y="2026"/>
                    <a:pt x="6131" y="2024"/>
                    <a:pt x="6111" y="2024"/>
                  </a:cubicBezTo>
                  <a:cubicBezTo>
                    <a:pt x="5987" y="2024"/>
                    <a:pt x="5885" y="2103"/>
                    <a:pt x="5806" y="2182"/>
                  </a:cubicBezTo>
                  <a:lnTo>
                    <a:pt x="5259" y="3154"/>
                  </a:lnTo>
                  <a:lnTo>
                    <a:pt x="4894" y="2303"/>
                  </a:lnTo>
                  <a:lnTo>
                    <a:pt x="5441" y="1057"/>
                  </a:lnTo>
                  <a:cubicBezTo>
                    <a:pt x="5502" y="875"/>
                    <a:pt x="5441" y="662"/>
                    <a:pt x="5259" y="601"/>
                  </a:cubicBezTo>
                  <a:cubicBezTo>
                    <a:pt x="5202" y="577"/>
                    <a:pt x="5147" y="565"/>
                    <a:pt x="5096" y="565"/>
                  </a:cubicBezTo>
                  <a:cubicBezTo>
                    <a:pt x="4957" y="565"/>
                    <a:pt x="4847" y="650"/>
                    <a:pt x="4803" y="783"/>
                  </a:cubicBezTo>
                  <a:lnTo>
                    <a:pt x="4529" y="1391"/>
                  </a:lnTo>
                  <a:lnTo>
                    <a:pt x="4043" y="206"/>
                  </a:lnTo>
                  <a:cubicBezTo>
                    <a:pt x="3975" y="69"/>
                    <a:pt x="3855" y="1"/>
                    <a:pt x="37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58" name="Google Shape;2158;p34"/>
            <p:cNvSpPr/>
            <p:nvPr/>
          </p:nvSpPr>
          <p:spPr>
            <a:xfrm flipH="1">
              <a:off x="700200" y="3916868"/>
              <a:ext cx="365446" cy="331363"/>
            </a:xfrm>
            <a:custGeom>
              <a:avLst/>
              <a:gdLst/>
              <a:ahLst/>
              <a:cxnLst/>
              <a:rect l="l" t="t" r="r" b="b"/>
              <a:pathLst>
                <a:path w="11430" h="10364" extrusionOk="0">
                  <a:moveTo>
                    <a:pt x="6019" y="3228"/>
                  </a:moveTo>
                  <a:lnTo>
                    <a:pt x="6262" y="4018"/>
                  </a:lnTo>
                  <a:lnTo>
                    <a:pt x="5867" y="4535"/>
                  </a:lnTo>
                  <a:lnTo>
                    <a:pt x="5654" y="3958"/>
                  </a:lnTo>
                  <a:lnTo>
                    <a:pt x="6019" y="3228"/>
                  </a:lnTo>
                  <a:close/>
                  <a:moveTo>
                    <a:pt x="4347" y="4018"/>
                  </a:moveTo>
                  <a:lnTo>
                    <a:pt x="4955" y="4170"/>
                  </a:lnTo>
                  <a:lnTo>
                    <a:pt x="5199" y="4748"/>
                  </a:lnTo>
                  <a:lnTo>
                    <a:pt x="4895" y="4717"/>
                  </a:lnTo>
                  <a:lnTo>
                    <a:pt x="4347" y="4018"/>
                  </a:lnTo>
                  <a:close/>
                  <a:moveTo>
                    <a:pt x="7387" y="4444"/>
                  </a:moveTo>
                  <a:lnTo>
                    <a:pt x="6658" y="4991"/>
                  </a:lnTo>
                  <a:lnTo>
                    <a:pt x="6354" y="4930"/>
                  </a:lnTo>
                  <a:lnTo>
                    <a:pt x="6749" y="4444"/>
                  </a:lnTo>
                  <a:close/>
                  <a:moveTo>
                    <a:pt x="4803" y="5447"/>
                  </a:moveTo>
                  <a:lnTo>
                    <a:pt x="5107" y="5477"/>
                  </a:lnTo>
                  <a:lnTo>
                    <a:pt x="4743" y="5964"/>
                  </a:lnTo>
                  <a:lnTo>
                    <a:pt x="4074" y="5964"/>
                  </a:lnTo>
                  <a:lnTo>
                    <a:pt x="4803" y="5447"/>
                  </a:lnTo>
                  <a:close/>
                  <a:moveTo>
                    <a:pt x="6293" y="5660"/>
                  </a:moveTo>
                  <a:lnTo>
                    <a:pt x="6597" y="5690"/>
                  </a:lnTo>
                  <a:lnTo>
                    <a:pt x="7113" y="6389"/>
                  </a:lnTo>
                  <a:lnTo>
                    <a:pt x="6506" y="6237"/>
                  </a:lnTo>
                  <a:lnTo>
                    <a:pt x="6293" y="5660"/>
                  </a:lnTo>
                  <a:close/>
                  <a:moveTo>
                    <a:pt x="5594" y="5903"/>
                  </a:moveTo>
                  <a:lnTo>
                    <a:pt x="5837" y="6450"/>
                  </a:lnTo>
                  <a:lnTo>
                    <a:pt x="5442" y="7179"/>
                  </a:lnTo>
                  <a:lnTo>
                    <a:pt x="5229" y="6389"/>
                  </a:lnTo>
                  <a:lnTo>
                    <a:pt x="5594" y="5903"/>
                  </a:lnTo>
                  <a:close/>
                  <a:moveTo>
                    <a:pt x="3737" y="1"/>
                  </a:moveTo>
                  <a:cubicBezTo>
                    <a:pt x="3687" y="1"/>
                    <a:pt x="3636" y="12"/>
                    <a:pt x="3588" y="36"/>
                  </a:cubicBezTo>
                  <a:cubicBezTo>
                    <a:pt x="3405" y="97"/>
                    <a:pt x="3314" y="310"/>
                    <a:pt x="3405" y="492"/>
                  </a:cubicBezTo>
                  <a:lnTo>
                    <a:pt x="3892" y="1678"/>
                  </a:lnTo>
                  <a:lnTo>
                    <a:pt x="3284" y="1404"/>
                  </a:lnTo>
                  <a:cubicBezTo>
                    <a:pt x="3235" y="1380"/>
                    <a:pt x="3186" y="1369"/>
                    <a:pt x="3139" y="1369"/>
                  </a:cubicBezTo>
                  <a:cubicBezTo>
                    <a:pt x="3010" y="1369"/>
                    <a:pt x="2894" y="1453"/>
                    <a:pt x="2828" y="1587"/>
                  </a:cubicBezTo>
                  <a:cubicBezTo>
                    <a:pt x="2767" y="1769"/>
                    <a:pt x="2828" y="1982"/>
                    <a:pt x="3010" y="2043"/>
                  </a:cubicBezTo>
                  <a:lnTo>
                    <a:pt x="4287" y="2590"/>
                  </a:lnTo>
                  <a:lnTo>
                    <a:pt x="4621" y="3410"/>
                  </a:lnTo>
                  <a:lnTo>
                    <a:pt x="4621" y="3410"/>
                  </a:lnTo>
                  <a:lnTo>
                    <a:pt x="3557" y="3106"/>
                  </a:lnTo>
                  <a:cubicBezTo>
                    <a:pt x="3523" y="3100"/>
                    <a:pt x="3489" y="3096"/>
                    <a:pt x="3455" y="3096"/>
                  </a:cubicBezTo>
                  <a:cubicBezTo>
                    <a:pt x="3340" y="3096"/>
                    <a:pt x="3233" y="3141"/>
                    <a:pt x="3162" y="3258"/>
                  </a:cubicBezTo>
                  <a:cubicBezTo>
                    <a:pt x="3101" y="3380"/>
                    <a:pt x="3101" y="3562"/>
                    <a:pt x="3162" y="3684"/>
                  </a:cubicBezTo>
                  <a:lnTo>
                    <a:pt x="3892" y="4626"/>
                  </a:lnTo>
                  <a:lnTo>
                    <a:pt x="3892" y="4626"/>
                  </a:lnTo>
                  <a:lnTo>
                    <a:pt x="2767" y="4474"/>
                  </a:lnTo>
                  <a:lnTo>
                    <a:pt x="1916" y="3380"/>
                  </a:lnTo>
                  <a:cubicBezTo>
                    <a:pt x="1840" y="3285"/>
                    <a:pt x="1728" y="3238"/>
                    <a:pt x="1618" y="3238"/>
                  </a:cubicBezTo>
                  <a:cubicBezTo>
                    <a:pt x="1552" y="3238"/>
                    <a:pt x="1486" y="3255"/>
                    <a:pt x="1429" y="3289"/>
                  </a:cubicBezTo>
                  <a:cubicBezTo>
                    <a:pt x="1277" y="3410"/>
                    <a:pt x="1247" y="3654"/>
                    <a:pt x="1338" y="3806"/>
                  </a:cubicBezTo>
                  <a:lnTo>
                    <a:pt x="1733" y="4322"/>
                  </a:lnTo>
                  <a:lnTo>
                    <a:pt x="487" y="4140"/>
                  </a:lnTo>
                  <a:cubicBezTo>
                    <a:pt x="469" y="4137"/>
                    <a:pt x="451" y="4136"/>
                    <a:pt x="433" y="4136"/>
                  </a:cubicBezTo>
                  <a:cubicBezTo>
                    <a:pt x="244" y="4136"/>
                    <a:pt x="89" y="4277"/>
                    <a:pt x="62" y="4444"/>
                  </a:cubicBezTo>
                  <a:cubicBezTo>
                    <a:pt x="1" y="4626"/>
                    <a:pt x="183" y="4809"/>
                    <a:pt x="366" y="4869"/>
                  </a:cubicBezTo>
                  <a:lnTo>
                    <a:pt x="1612" y="5052"/>
                  </a:lnTo>
                  <a:lnTo>
                    <a:pt x="1095" y="5416"/>
                  </a:lnTo>
                  <a:cubicBezTo>
                    <a:pt x="943" y="5538"/>
                    <a:pt x="882" y="5781"/>
                    <a:pt x="1004" y="5933"/>
                  </a:cubicBezTo>
                  <a:cubicBezTo>
                    <a:pt x="1090" y="5998"/>
                    <a:pt x="1191" y="6062"/>
                    <a:pt x="1297" y="6062"/>
                  </a:cubicBezTo>
                  <a:cubicBezTo>
                    <a:pt x="1340" y="6062"/>
                    <a:pt x="1385" y="6051"/>
                    <a:pt x="1429" y="6024"/>
                  </a:cubicBezTo>
                  <a:cubicBezTo>
                    <a:pt x="1460" y="6024"/>
                    <a:pt x="1460" y="5994"/>
                    <a:pt x="1490" y="5994"/>
                  </a:cubicBezTo>
                  <a:lnTo>
                    <a:pt x="2615" y="5173"/>
                  </a:lnTo>
                  <a:lnTo>
                    <a:pt x="3740" y="5325"/>
                  </a:lnTo>
                  <a:lnTo>
                    <a:pt x="2797" y="6055"/>
                  </a:lnTo>
                  <a:cubicBezTo>
                    <a:pt x="2676" y="6116"/>
                    <a:pt x="2615" y="6298"/>
                    <a:pt x="2676" y="6420"/>
                  </a:cubicBezTo>
                  <a:cubicBezTo>
                    <a:pt x="2706" y="6572"/>
                    <a:pt x="2858" y="6663"/>
                    <a:pt x="3010" y="6663"/>
                  </a:cubicBezTo>
                  <a:lnTo>
                    <a:pt x="4135" y="6663"/>
                  </a:lnTo>
                  <a:lnTo>
                    <a:pt x="3557" y="7362"/>
                  </a:lnTo>
                  <a:lnTo>
                    <a:pt x="2189" y="7514"/>
                  </a:lnTo>
                  <a:cubicBezTo>
                    <a:pt x="1977" y="7575"/>
                    <a:pt x="1855" y="7727"/>
                    <a:pt x="1885" y="7909"/>
                  </a:cubicBezTo>
                  <a:cubicBezTo>
                    <a:pt x="1913" y="8076"/>
                    <a:pt x="2042" y="8217"/>
                    <a:pt x="2204" y="8217"/>
                  </a:cubicBezTo>
                  <a:cubicBezTo>
                    <a:pt x="2219" y="8217"/>
                    <a:pt x="2234" y="8216"/>
                    <a:pt x="2250" y="8213"/>
                  </a:cubicBezTo>
                  <a:lnTo>
                    <a:pt x="2888" y="8122"/>
                  </a:lnTo>
                  <a:lnTo>
                    <a:pt x="2098" y="9155"/>
                  </a:lnTo>
                  <a:cubicBezTo>
                    <a:pt x="1977" y="9307"/>
                    <a:pt x="2037" y="9550"/>
                    <a:pt x="2189" y="9641"/>
                  </a:cubicBezTo>
                  <a:cubicBezTo>
                    <a:pt x="2248" y="9700"/>
                    <a:pt x="2320" y="9734"/>
                    <a:pt x="2396" y="9734"/>
                  </a:cubicBezTo>
                  <a:cubicBezTo>
                    <a:pt x="2438" y="9734"/>
                    <a:pt x="2481" y="9724"/>
                    <a:pt x="2524" y="9702"/>
                  </a:cubicBezTo>
                  <a:cubicBezTo>
                    <a:pt x="2554" y="9641"/>
                    <a:pt x="2645" y="9611"/>
                    <a:pt x="2676" y="9581"/>
                  </a:cubicBezTo>
                  <a:lnTo>
                    <a:pt x="3466" y="8547"/>
                  </a:lnTo>
                  <a:lnTo>
                    <a:pt x="3557" y="9186"/>
                  </a:lnTo>
                  <a:cubicBezTo>
                    <a:pt x="3583" y="9366"/>
                    <a:pt x="3696" y="9503"/>
                    <a:pt x="3842" y="9503"/>
                  </a:cubicBezTo>
                  <a:cubicBezTo>
                    <a:pt x="3868" y="9503"/>
                    <a:pt x="3894" y="9499"/>
                    <a:pt x="3922" y="9489"/>
                  </a:cubicBezTo>
                  <a:cubicBezTo>
                    <a:pt x="3952" y="9489"/>
                    <a:pt x="4013" y="9489"/>
                    <a:pt x="4013" y="9459"/>
                  </a:cubicBezTo>
                  <a:cubicBezTo>
                    <a:pt x="4165" y="9398"/>
                    <a:pt x="4226" y="9246"/>
                    <a:pt x="4226" y="9094"/>
                  </a:cubicBezTo>
                  <a:lnTo>
                    <a:pt x="4074" y="7727"/>
                  </a:lnTo>
                  <a:lnTo>
                    <a:pt x="4651" y="6997"/>
                  </a:lnTo>
                  <a:lnTo>
                    <a:pt x="4955" y="8061"/>
                  </a:lnTo>
                  <a:cubicBezTo>
                    <a:pt x="4986" y="8213"/>
                    <a:pt x="5107" y="8274"/>
                    <a:pt x="5259" y="8334"/>
                  </a:cubicBezTo>
                  <a:cubicBezTo>
                    <a:pt x="5280" y="8339"/>
                    <a:pt x="5300" y="8340"/>
                    <a:pt x="5319" y="8340"/>
                  </a:cubicBezTo>
                  <a:cubicBezTo>
                    <a:pt x="5443" y="8340"/>
                    <a:pt x="5541" y="8261"/>
                    <a:pt x="5594" y="8182"/>
                  </a:cubicBezTo>
                  <a:lnTo>
                    <a:pt x="6171" y="7210"/>
                  </a:lnTo>
                  <a:lnTo>
                    <a:pt x="6506" y="8061"/>
                  </a:lnTo>
                  <a:lnTo>
                    <a:pt x="5989" y="9307"/>
                  </a:lnTo>
                  <a:cubicBezTo>
                    <a:pt x="5898" y="9489"/>
                    <a:pt x="5989" y="9702"/>
                    <a:pt x="6171" y="9763"/>
                  </a:cubicBezTo>
                  <a:cubicBezTo>
                    <a:pt x="6220" y="9787"/>
                    <a:pt x="6269" y="9799"/>
                    <a:pt x="6316" y="9799"/>
                  </a:cubicBezTo>
                  <a:cubicBezTo>
                    <a:pt x="6445" y="9799"/>
                    <a:pt x="6560" y="9714"/>
                    <a:pt x="6627" y="9581"/>
                  </a:cubicBezTo>
                  <a:lnTo>
                    <a:pt x="6901" y="8973"/>
                  </a:lnTo>
                  <a:lnTo>
                    <a:pt x="7387" y="10158"/>
                  </a:lnTo>
                  <a:cubicBezTo>
                    <a:pt x="7433" y="10295"/>
                    <a:pt x="7564" y="10363"/>
                    <a:pt x="7703" y="10363"/>
                  </a:cubicBezTo>
                  <a:cubicBezTo>
                    <a:pt x="7750" y="10363"/>
                    <a:pt x="7797" y="10356"/>
                    <a:pt x="7843" y="10341"/>
                  </a:cubicBezTo>
                  <a:cubicBezTo>
                    <a:pt x="8025" y="10249"/>
                    <a:pt x="8117" y="10067"/>
                    <a:pt x="8025" y="9885"/>
                  </a:cubicBezTo>
                  <a:lnTo>
                    <a:pt x="7539" y="8699"/>
                  </a:lnTo>
                  <a:lnTo>
                    <a:pt x="8147" y="8973"/>
                  </a:lnTo>
                  <a:cubicBezTo>
                    <a:pt x="8177" y="8988"/>
                    <a:pt x="8223" y="8996"/>
                    <a:pt x="8272" y="8996"/>
                  </a:cubicBezTo>
                  <a:cubicBezTo>
                    <a:pt x="8322" y="8996"/>
                    <a:pt x="8375" y="8988"/>
                    <a:pt x="8420" y="8973"/>
                  </a:cubicBezTo>
                  <a:cubicBezTo>
                    <a:pt x="8481" y="8942"/>
                    <a:pt x="8572" y="8851"/>
                    <a:pt x="8603" y="8790"/>
                  </a:cubicBezTo>
                  <a:cubicBezTo>
                    <a:pt x="8664" y="8578"/>
                    <a:pt x="8603" y="8395"/>
                    <a:pt x="8420" y="8334"/>
                  </a:cubicBezTo>
                  <a:lnTo>
                    <a:pt x="7144" y="7787"/>
                  </a:lnTo>
                  <a:lnTo>
                    <a:pt x="6810" y="6967"/>
                  </a:lnTo>
                  <a:lnTo>
                    <a:pt x="7873" y="7271"/>
                  </a:lnTo>
                  <a:cubicBezTo>
                    <a:pt x="7904" y="7281"/>
                    <a:pt x="7931" y="7284"/>
                    <a:pt x="7957" y="7284"/>
                  </a:cubicBezTo>
                  <a:cubicBezTo>
                    <a:pt x="8008" y="7284"/>
                    <a:pt x="8056" y="7271"/>
                    <a:pt x="8117" y="7271"/>
                  </a:cubicBezTo>
                  <a:cubicBezTo>
                    <a:pt x="8177" y="7210"/>
                    <a:pt x="8208" y="7179"/>
                    <a:pt x="8269" y="7149"/>
                  </a:cubicBezTo>
                  <a:cubicBezTo>
                    <a:pt x="8329" y="7027"/>
                    <a:pt x="8329" y="6845"/>
                    <a:pt x="8269" y="6724"/>
                  </a:cubicBezTo>
                  <a:lnTo>
                    <a:pt x="7539" y="5781"/>
                  </a:lnTo>
                  <a:lnTo>
                    <a:pt x="7539" y="5781"/>
                  </a:lnTo>
                  <a:lnTo>
                    <a:pt x="8664" y="5933"/>
                  </a:lnTo>
                  <a:lnTo>
                    <a:pt x="9515" y="7027"/>
                  </a:lnTo>
                  <a:cubicBezTo>
                    <a:pt x="9604" y="7116"/>
                    <a:pt x="9709" y="7173"/>
                    <a:pt x="9819" y="7173"/>
                  </a:cubicBezTo>
                  <a:cubicBezTo>
                    <a:pt x="9859" y="7173"/>
                    <a:pt x="9900" y="7165"/>
                    <a:pt x="9940" y="7149"/>
                  </a:cubicBezTo>
                  <a:cubicBezTo>
                    <a:pt x="9971" y="7149"/>
                    <a:pt x="9971" y="7119"/>
                    <a:pt x="10001" y="7119"/>
                  </a:cubicBezTo>
                  <a:cubicBezTo>
                    <a:pt x="10153" y="6997"/>
                    <a:pt x="10183" y="6754"/>
                    <a:pt x="10092" y="6602"/>
                  </a:cubicBezTo>
                  <a:lnTo>
                    <a:pt x="9697" y="6085"/>
                  </a:lnTo>
                  <a:lnTo>
                    <a:pt x="10943" y="6268"/>
                  </a:lnTo>
                  <a:cubicBezTo>
                    <a:pt x="11035" y="6268"/>
                    <a:pt x="11065" y="6268"/>
                    <a:pt x="11156" y="6237"/>
                  </a:cubicBezTo>
                  <a:cubicBezTo>
                    <a:pt x="11247" y="6207"/>
                    <a:pt x="11338" y="6085"/>
                    <a:pt x="11369" y="5964"/>
                  </a:cubicBezTo>
                  <a:cubicBezTo>
                    <a:pt x="11430" y="5812"/>
                    <a:pt x="11278" y="5629"/>
                    <a:pt x="11065" y="5599"/>
                  </a:cubicBezTo>
                  <a:lnTo>
                    <a:pt x="9819" y="5386"/>
                  </a:lnTo>
                  <a:lnTo>
                    <a:pt x="10335" y="5021"/>
                  </a:lnTo>
                  <a:cubicBezTo>
                    <a:pt x="10487" y="4900"/>
                    <a:pt x="10548" y="4687"/>
                    <a:pt x="10427" y="4535"/>
                  </a:cubicBezTo>
                  <a:cubicBezTo>
                    <a:pt x="10350" y="4439"/>
                    <a:pt x="10236" y="4379"/>
                    <a:pt x="10125" y="4379"/>
                  </a:cubicBezTo>
                  <a:cubicBezTo>
                    <a:pt x="10060" y="4379"/>
                    <a:pt x="9996" y="4399"/>
                    <a:pt x="9940" y="4444"/>
                  </a:cubicBezTo>
                  <a:lnTo>
                    <a:pt x="8816" y="5295"/>
                  </a:lnTo>
                  <a:lnTo>
                    <a:pt x="7691" y="5143"/>
                  </a:lnTo>
                  <a:lnTo>
                    <a:pt x="8633" y="4413"/>
                  </a:lnTo>
                  <a:cubicBezTo>
                    <a:pt x="8755" y="4322"/>
                    <a:pt x="8816" y="4140"/>
                    <a:pt x="8755" y="4018"/>
                  </a:cubicBezTo>
                  <a:cubicBezTo>
                    <a:pt x="8724" y="3866"/>
                    <a:pt x="8572" y="3806"/>
                    <a:pt x="8420" y="3806"/>
                  </a:cubicBezTo>
                  <a:lnTo>
                    <a:pt x="7326" y="3806"/>
                  </a:lnTo>
                  <a:lnTo>
                    <a:pt x="7873" y="3076"/>
                  </a:lnTo>
                  <a:lnTo>
                    <a:pt x="9241" y="2924"/>
                  </a:lnTo>
                  <a:cubicBezTo>
                    <a:pt x="9302" y="2924"/>
                    <a:pt x="9332" y="2924"/>
                    <a:pt x="9332" y="2894"/>
                  </a:cubicBezTo>
                  <a:cubicBezTo>
                    <a:pt x="9484" y="2802"/>
                    <a:pt x="9545" y="2650"/>
                    <a:pt x="9545" y="2499"/>
                  </a:cubicBezTo>
                  <a:cubicBezTo>
                    <a:pt x="9517" y="2332"/>
                    <a:pt x="9388" y="2191"/>
                    <a:pt x="9227" y="2191"/>
                  </a:cubicBezTo>
                  <a:cubicBezTo>
                    <a:pt x="9212" y="2191"/>
                    <a:pt x="9196" y="2192"/>
                    <a:pt x="9180" y="2195"/>
                  </a:cubicBezTo>
                  <a:lnTo>
                    <a:pt x="8542" y="2286"/>
                  </a:lnTo>
                  <a:lnTo>
                    <a:pt x="8542" y="2286"/>
                  </a:lnTo>
                  <a:lnTo>
                    <a:pt x="9332" y="1252"/>
                  </a:lnTo>
                  <a:cubicBezTo>
                    <a:pt x="9454" y="1100"/>
                    <a:pt x="9393" y="857"/>
                    <a:pt x="9241" y="766"/>
                  </a:cubicBezTo>
                  <a:cubicBezTo>
                    <a:pt x="9178" y="715"/>
                    <a:pt x="9104" y="691"/>
                    <a:pt x="9030" y="691"/>
                  </a:cubicBezTo>
                  <a:cubicBezTo>
                    <a:pt x="8927" y="691"/>
                    <a:pt x="8826" y="738"/>
                    <a:pt x="8755" y="827"/>
                  </a:cubicBezTo>
                  <a:lnTo>
                    <a:pt x="7965" y="1860"/>
                  </a:lnTo>
                  <a:lnTo>
                    <a:pt x="7873" y="1222"/>
                  </a:lnTo>
                  <a:cubicBezTo>
                    <a:pt x="7848" y="1041"/>
                    <a:pt x="7734" y="904"/>
                    <a:pt x="7589" y="904"/>
                  </a:cubicBezTo>
                  <a:cubicBezTo>
                    <a:pt x="7563" y="904"/>
                    <a:pt x="7536" y="909"/>
                    <a:pt x="7509" y="918"/>
                  </a:cubicBezTo>
                  <a:cubicBezTo>
                    <a:pt x="7326" y="948"/>
                    <a:pt x="7174" y="1100"/>
                    <a:pt x="7205" y="1283"/>
                  </a:cubicBezTo>
                  <a:lnTo>
                    <a:pt x="7357" y="2650"/>
                  </a:lnTo>
                  <a:lnTo>
                    <a:pt x="6779" y="3380"/>
                  </a:lnTo>
                  <a:lnTo>
                    <a:pt x="6475" y="2316"/>
                  </a:lnTo>
                  <a:cubicBezTo>
                    <a:pt x="6445" y="2164"/>
                    <a:pt x="6323" y="2073"/>
                    <a:pt x="6171" y="2043"/>
                  </a:cubicBezTo>
                  <a:cubicBezTo>
                    <a:pt x="6145" y="2037"/>
                    <a:pt x="6120" y="2035"/>
                    <a:pt x="6096" y="2035"/>
                  </a:cubicBezTo>
                  <a:cubicBezTo>
                    <a:pt x="5979" y="2035"/>
                    <a:pt x="5887" y="2094"/>
                    <a:pt x="5837" y="2195"/>
                  </a:cubicBezTo>
                  <a:lnTo>
                    <a:pt x="5259" y="3137"/>
                  </a:lnTo>
                  <a:lnTo>
                    <a:pt x="4925" y="2316"/>
                  </a:lnTo>
                  <a:lnTo>
                    <a:pt x="5442" y="1070"/>
                  </a:lnTo>
                  <a:cubicBezTo>
                    <a:pt x="5533" y="857"/>
                    <a:pt x="5442" y="675"/>
                    <a:pt x="5259" y="614"/>
                  </a:cubicBezTo>
                  <a:cubicBezTo>
                    <a:pt x="5210" y="590"/>
                    <a:pt x="5162" y="578"/>
                    <a:pt x="5114" y="578"/>
                  </a:cubicBezTo>
                  <a:cubicBezTo>
                    <a:pt x="4986" y="578"/>
                    <a:pt x="4870" y="663"/>
                    <a:pt x="4803" y="796"/>
                  </a:cubicBezTo>
                  <a:lnTo>
                    <a:pt x="4530" y="1404"/>
                  </a:lnTo>
                  <a:lnTo>
                    <a:pt x="4043" y="219"/>
                  </a:lnTo>
                  <a:cubicBezTo>
                    <a:pt x="3999" y="85"/>
                    <a:pt x="3873" y="1"/>
                    <a:pt x="37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59" name="Google Shape;2159;p34"/>
            <p:cNvSpPr/>
            <p:nvPr/>
          </p:nvSpPr>
          <p:spPr>
            <a:xfrm flipH="1">
              <a:off x="657928" y="1143686"/>
              <a:ext cx="1114721" cy="1045149"/>
            </a:xfrm>
            <a:custGeom>
              <a:avLst/>
              <a:gdLst/>
              <a:ahLst/>
              <a:cxnLst/>
              <a:rect l="l" t="t" r="r" b="b"/>
              <a:pathLst>
                <a:path w="34865" h="32689" extrusionOk="0">
                  <a:moveTo>
                    <a:pt x="18238" y="10229"/>
                  </a:moveTo>
                  <a:lnTo>
                    <a:pt x="18907" y="12630"/>
                  </a:lnTo>
                  <a:lnTo>
                    <a:pt x="17721" y="14150"/>
                  </a:lnTo>
                  <a:lnTo>
                    <a:pt x="16992" y="12357"/>
                  </a:lnTo>
                  <a:lnTo>
                    <a:pt x="18238" y="10229"/>
                  </a:lnTo>
                  <a:close/>
                  <a:moveTo>
                    <a:pt x="13101" y="12691"/>
                  </a:moveTo>
                  <a:lnTo>
                    <a:pt x="14925" y="13177"/>
                  </a:lnTo>
                  <a:lnTo>
                    <a:pt x="15654" y="14971"/>
                  </a:lnTo>
                  <a:lnTo>
                    <a:pt x="14742" y="14849"/>
                  </a:lnTo>
                  <a:lnTo>
                    <a:pt x="13101" y="12691"/>
                  </a:lnTo>
                  <a:close/>
                  <a:moveTo>
                    <a:pt x="22554" y="14028"/>
                  </a:moveTo>
                  <a:lnTo>
                    <a:pt x="20366" y="15670"/>
                  </a:lnTo>
                  <a:lnTo>
                    <a:pt x="19454" y="15548"/>
                  </a:lnTo>
                  <a:lnTo>
                    <a:pt x="20639" y="14028"/>
                  </a:lnTo>
                  <a:close/>
                  <a:moveTo>
                    <a:pt x="14438" y="17038"/>
                  </a:moveTo>
                  <a:lnTo>
                    <a:pt x="15350" y="17129"/>
                  </a:lnTo>
                  <a:lnTo>
                    <a:pt x="14195" y="18649"/>
                  </a:lnTo>
                  <a:lnTo>
                    <a:pt x="12280" y="18649"/>
                  </a:lnTo>
                  <a:lnTo>
                    <a:pt x="14438" y="17038"/>
                  </a:lnTo>
                  <a:close/>
                  <a:moveTo>
                    <a:pt x="19150" y="17706"/>
                  </a:moveTo>
                  <a:lnTo>
                    <a:pt x="20062" y="17828"/>
                  </a:lnTo>
                  <a:lnTo>
                    <a:pt x="21703" y="19986"/>
                  </a:lnTo>
                  <a:lnTo>
                    <a:pt x="19879" y="19500"/>
                  </a:lnTo>
                  <a:lnTo>
                    <a:pt x="19150" y="17706"/>
                  </a:lnTo>
                  <a:close/>
                  <a:moveTo>
                    <a:pt x="17083" y="18557"/>
                  </a:moveTo>
                  <a:lnTo>
                    <a:pt x="17782" y="20320"/>
                  </a:lnTo>
                  <a:lnTo>
                    <a:pt x="16536" y="22448"/>
                  </a:lnTo>
                  <a:lnTo>
                    <a:pt x="15897" y="20077"/>
                  </a:lnTo>
                  <a:lnTo>
                    <a:pt x="17083" y="18557"/>
                  </a:lnTo>
                  <a:close/>
                  <a:moveTo>
                    <a:pt x="11291" y="1"/>
                  </a:moveTo>
                  <a:cubicBezTo>
                    <a:pt x="11153" y="1"/>
                    <a:pt x="11014" y="26"/>
                    <a:pt x="10882" y="77"/>
                  </a:cubicBezTo>
                  <a:cubicBezTo>
                    <a:pt x="10305" y="320"/>
                    <a:pt x="10031" y="958"/>
                    <a:pt x="10274" y="1536"/>
                  </a:cubicBezTo>
                  <a:lnTo>
                    <a:pt x="11733" y="5183"/>
                  </a:lnTo>
                  <a:lnTo>
                    <a:pt x="9879" y="4363"/>
                  </a:lnTo>
                  <a:cubicBezTo>
                    <a:pt x="9745" y="4313"/>
                    <a:pt x="9608" y="4290"/>
                    <a:pt x="9473" y="4290"/>
                  </a:cubicBezTo>
                  <a:cubicBezTo>
                    <a:pt x="9028" y="4290"/>
                    <a:pt x="8614" y="4543"/>
                    <a:pt x="8450" y="4940"/>
                  </a:cubicBezTo>
                  <a:cubicBezTo>
                    <a:pt x="8207" y="5518"/>
                    <a:pt x="8481" y="6156"/>
                    <a:pt x="8998" y="6399"/>
                  </a:cubicBezTo>
                  <a:lnTo>
                    <a:pt x="12888" y="8010"/>
                  </a:lnTo>
                  <a:lnTo>
                    <a:pt x="13952" y="10655"/>
                  </a:lnTo>
                  <a:lnTo>
                    <a:pt x="10639" y="9773"/>
                  </a:lnTo>
                  <a:cubicBezTo>
                    <a:pt x="10545" y="9748"/>
                    <a:pt x="10449" y="9736"/>
                    <a:pt x="10355" y="9736"/>
                  </a:cubicBezTo>
                  <a:cubicBezTo>
                    <a:pt x="9993" y="9736"/>
                    <a:pt x="9647" y="9915"/>
                    <a:pt x="9454" y="10229"/>
                  </a:cubicBezTo>
                  <a:cubicBezTo>
                    <a:pt x="9210" y="10594"/>
                    <a:pt x="9210" y="11141"/>
                    <a:pt x="9514" y="11506"/>
                  </a:cubicBezTo>
                  <a:lnTo>
                    <a:pt x="11733" y="14484"/>
                  </a:lnTo>
                  <a:lnTo>
                    <a:pt x="8298" y="13998"/>
                  </a:lnTo>
                  <a:lnTo>
                    <a:pt x="5745" y="10655"/>
                  </a:lnTo>
                  <a:cubicBezTo>
                    <a:pt x="5512" y="10350"/>
                    <a:pt x="5184" y="10204"/>
                    <a:pt x="4860" y="10204"/>
                  </a:cubicBezTo>
                  <a:cubicBezTo>
                    <a:pt x="4635" y="10204"/>
                    <a:pt x="4412" y="10274"/>
                    <a:pt x="4225" y="10411"/>
                  </a:cubicBezTo>
                  <a:cubicBezTo>
                    <a:pt x="3739" y="10807"/>
                    <a:pt x="3648" y="11475"/>
                    <a:pt x="3982" y="11931"/>
                  </a:cubicBezTo>
                  <a:lnTo>
                    <a:pt x="5198" y="13542"/>
                  </a:lnTo>
                  <a:lnTo>
                    <a:pt x="1338" y="12995"/>
                  </a:lnTo>
                  <a:cubicBezTo>
                    <a:pt x="1297" y="12991"/>
                    <a:pt x="1256" y="12989"/>
                    <a:pt x="1215" y="12989"/>
                  </a:cubicBezTo>
                  <a:cubicBezTo>
                    <a:pt x="658" y="12989"/>
                    <a:pt x="177" y="13371"/>
                    <a:pt x="92" y="13937"/>
                  </a:cubicBezTo>
                  <a:cubicBezTo>
                    <a:pt x="0" y="14545"/>
                    <a:pt x="426" y="15092"/>
                    <a:pt x="1034" y="15214"/>
                  </a:cubicBezTo>
                  <a:lnTo>
                    <a:pt x="4894" y="15731"/>
                  </a:lnTo>
                  <a:lnTo>
                    <a:pt x="3314" y="16946"/>
                  </a:lnTo>
                  <a:cubicBezTo>
                    <a:pt x="2827" y="17342"/>
                    <a:pt x="2736" y="18010"/>
                    <a:pt x="3070" y="18466"/>
                  </a:cubicBezTo>
                  <a:cubicBezTo>
                    <a:pt x="3276" y="18754"/>
                    <a:pt x="3594" y="18903"/>
                    <a:pt x="3918" y="18903"/>
                  </a:cubicBezTo>
                  <a:cubicBezTo>
                    <a:pt x="4073" y="18903"/>
                    <a:pt x="4230" y="18869"/>
                    <a:pt x="4377" y="18801"/>
                  </a:cubicBezTo>
                  <a:cubicBezTo>
                    <a:pt x="4438" y="18770"/>
                    <a:pt x="4560" y="18740"/>
                    <a:pt x="4651" y="18649"/>
                  </a:cubicBezTo>
                  <a:lnTo>
                    <a:pt x="7995" y="16126"/>
                  </a:lnTo>
                  <a:lnTo>
                    <a:pt x="11429" y="16612"/>
                  </a:lnTo>
                  <a:lnTo>
                    <a:pt x="8481" y="18861"/>
                  </a:lnTo>
                  <a:cubicBezTo>
                    <a:pt x="8086" y="19105"/>
                    <a:pt x="7934" y="19621"/>
                    <a:pt x="8086" y="20077"/>
                  </a:cubicBezTo>
                  <a:cubicBezTo>
                    <a:pt x="8238" y="20533"/>
                    <a:pt x="8663" y="20837"/>
                    <a:pt x="9119" y="20837"/>
                  </a:cubicBezTo>
                  <a:lnTo>
                    <a:pt x="12554" y="20867"/>
                  </a:lnTo>
                  <a:lnTo>
                    <a:pt x="10791" y="23117"/>
                  </a:lnTo>
                  <a:lnTo>
                    <a:pt x="6627" y="23633"/>
                  </a:lnTo>
                  <a:cubicBezTo>
                    <a:pt x="6019" y="23725"/>
                    <a:pt x="5593" y="24241"/>
                    <a:pt x="5654" y="24849"/>
                  </a:cubicBezTo>
                  <a:cubicBezTo>
                    <a:pt x="5737" y="25402"/>
                    <a:pt x="6172" y="25804"/>
                    <a:pt x="6707" y="25804"/>
                  </a:cubicBezTo>
                  <a:cubicBezTo>
                    <a:pt x="6760" y="25804"/>
                    <a:pt x="6815" y="25800"/>
                    <a:pt x="6870" y="25792"/>
                  </a:cubicBezTo>
                  <a:lnTo>
                    <a:pt x="8846" y="25579"/>
                  </a:lnTo>
                  <a:lnTo>
                    <a:pt x="6414" y="28679"/>
                  </a:lnTo>
                  <a:cubicBezTo>
                    <a:pt x="6049" y="29196"/>
                    <a:pt x="6140" y="29865"/>
                    <a:pt x="6627" y="30199"/>
                  </a:cubicBezTo>
                  <a:cubicBezTo>
                    <a:pt x="6812" y="30365"/>
                    <a:pt x="7031" y="30442"/>
                    <a:pt x="7263" y="30442"/>
                  </a:cubicBezTo>
                  <a:cubicBezTo>
                    <a:pt x="7412" y="30442"/>
                    <a:pt x="7566" y="30410"/>
                    <a:pt x="7721" y="30351"/>
                  </a:cubicBezTo>
                  <a:cubicBezTo>
                    <a:pt x="7903" y="30290"/>
                    <a:pt x="8055" y="30169"/>
                    <a:pt x="8177" y="30017"/>
                  </a:cubicBezTo>
                  <a:lnTo>
                    <a:pt x="10609" y="26916"/>
                  </a:lnTo>
                  <a:lnTo>
                    <a:pt x="10821" y="28892"/>
                  </a:lnTo>
                  <a:cubicBezTo>
                    <a:pt x="10906" y="29459"/>
                    <a:pt x="11387" y="29840"/>
                    <a:pt x="11945" y="29840"/>
                  </a:cubicBezTo>
                  <a:cubicBezTo>
                    <a:pt x="11985" y="29840"/>
                    <a:pt x="12026" y="29838"/>
                    <a:pt x="12068" y="29834"/>
                  </a:cubicBezTo>
                  <a:cubicBezTo>
                    <a:pt x="12159" y="29834"/>
                    <a:pt x="12250" y="29804"/>
                    <a:pt x="12311" y="29743"/>
                  </a:cubicBezTo>
                  <a:cubicBezTo>
                    <a:pt x="12767" y="29561"/>
                    <a:pt x="13040" y="29105"/>
                    <a:pt x="13010" y="28618"/>
                  </a:cubicBezTo>
                  <a:lnTo>
                    <a:pt x="12463" y="24424"/>
                  </a:lnTo>
                  <a:lnTo>
                    <a:pt x="14226" y="22205"/>
                  </a:lnTo>
                  <a:lnTo>
                    <a:pt x="15107" y="25488"/>
                  </a:lnTo>
                  <a:cubicBezTo>
                    <a:pt x="15198" y="25913"/>
                    <a:pt x="15563" y="26217"/>
                    <a:pt x="16019" y="26308"/>
                  </a:cubicBezTo>
                  <a:cubicBezTo>
                    <a:pt x="16064" y="26315"/>
                    <a:pt x="16109" y="26319"/>
                    <a:pt x="16155" y="26319"/>
                  </a:cubicBezTo>
                  <a:cubicBezTo>
                    <a:pt x="16515" y="26319"/>
                    <a:pt x="16898" y="26112"/>
                    <a:pt x="17113" y="25761"/>
                  </a:cubicBezTo>
                  <a:lnTo>
                    <a:pt x="18846" y="22843"/>
                  </a:lnTo>
                  <a:lnTo>
                    <a:pt x="19910" y="25457"/>
                  </a:lnTo>
                  <a:lnTo>
                    <a:pt x="18299" y="29348"/>
                  </a:lnTo>
                  <a:cubicBezTo>
                    <a:pt x="18056" y="29895"/>
                    <a:pt x="18329" y="30564"/>
                    <a:pt x="18846" y="30776"/>
                  </a:cubicBezTo>
                  <a:cubicBezTo>
                    <a:pt x="18990" y="30837"/>
                    <a:pt x="19138" y="30866"/>
                    <a:pt x="19283" y="30866"/>
                  </a:cubicBezTo>
                  <a:cubicBezTo>
                    <a:pt x="19718" y="30866"/>
                    <a:pt x="20122" y="30609"/>
                    <a:pt x="20305" y="30199"/>
                  </a:cubicBezTo>
                  <a:lnTo>
                    <a:pt x="21095" y="28345"/>
                  </a:lnTo>
                  <a:lnTo>
                    <a:pt x="22584" y="31992"/>
                  </a:lnTo>
                  <a:cubicBezTo>
                    <a:pt x="22744" y="32427"/>
                    <a:pt x="23145" y="32689"/>
                    <a:pt x="23580" y="32689"/>
                  </a:cubicBezTo>
                  <a:cubicBezTo>
                    <a:pt x="23723" y="32689"/>
                    <a:pt x="23870" y="32660"/>
                    <a:pt x="24013" y="32600"/>
                  </a:cubicBezTo>
                  <a:cubicBezTo>
                    <a:pt x="24591" y="32387"/>
                    <a:pt x="24864" y="31719"/>
                    <a:pt x="24621" y="31141"/>
                  </a:cubicBezTo>
                  <a:lnTo>
                    <a:pt x="23162" y="27524"/>
                  </a:lnTo>
                  <a:lnTo>
                    <a:pt x="23162" y="27524"/>
                  </a:lnTo>
                  <a:lnTo>
                    <a:pt x="25016" y="28314"/>
                  </a:lnTo>
                  <a:cubicBezTo>
                    <a:pt x="25153" y="28375"/>
                    <a:pt x="25290" y="28406"/>
                    <a:pt x="25426" y="28406"/>
                  </a:cubicBezTo>
                  <a:cubicBezTo>
                    <a:pt x="25563" y="28406"/>
                    <a:pt x="25700" y="28375"/>
                    <a:pt x="25837" y="28314"/>
                  </a:cubicBezTo>
                  <a:cubicBezTo>
                    <a:pt x="26110" y="28193"/>
                    <a:pt x="26323" y="28010"/>
                    <a:pt x="26445" y="27706"/>
                  </a:cubicBezTo>
                  <a:cubicBezTo>
                    <a:pt x="26688" y="27129"/>
                    <a:pt x="26414" y="26491"/>
                    <a:pt x="25898" y="26247"/>
                  </a:cubicBezTo>
                  <a:lnTo>
                    <a:pt x="22007" y="24606"/>
                  </a:lnTo>
                  <a:lnTo>
                    <a:pt x="20943" y="21992"/>
                  </a:lnTo>
                  <a:lnTo>
                    <a:pt x="20943" y="21992"/>
                  </a:lnTo>
                  <a:lnTo>
                    <a:pt x="24256" y="22874"/>
                  </a:lnTo>
                  <a:cubicBezTo>
                    <a:pt x="24338" y="22897"/>
                    <a:pt x="24428" y="22907"/>
                    <a:pt x="24518" y="22907"/>
                  </a:cubicBezTo>
                  <a:cubicBezTo>
                    <a:pt x="24665" y="22907"/>
                    <a:pt x="24812" y="22881"/>
                    <a:pt x="24925" y="22843"/>
                  </a:cubicBezTo>
                  <a:cubicBezTo>
                    <a:pt x="25138" y="22752"/>
                    <a:pt x="25320" y="22600"/>
                    <a:pt x="25442" y="22418"/>
                  </a:cubicBezTo>
                  <a:cubicBezTo>
                    <a:pt x="25685" y="22022"/>
                    <a:pt x="25685" y="21506"/>
                    <a:pt x="25381" y="21111"/>
                  </a:cubicBezTo>
                  <a:lnTo>
                    <a:pt x="23162" y="18162"/>
                  </a:lnTo>
                  <a:lnTo>
                    <a:pt x="26597" y="18649"/>
                  </a:lnTo>
                  <a:lnTo>
                    <a:pt x="29150" y="21992"/>
                  </a:lnTo>
                  <a:cubicBezTo>
                    <a:pt x="29363" y="22290"/>
                    <a:pt x="29695" y="22439"/>
                    <a:pt x="30031" y="22439"/>
                  </a:cubicBezTo>
                  <a:cubicBezTo>
                    <a:pt x="30175" y="22439"/>
                    <a:pt x="30320" y="22412"/>
                    <a:pt x="30457" y="22357"/>
                  </a:cubicBezTo>
                  <a:cubicBezTo>
                    <a:pt x="30518" y="22296"/>
                    <a:pt x="30609" y="22266"/>
                    <a:pt x="30700" y="22205"/>
                  </a:cubicBezTo>
                  <a:cubicBezTo>
                    <a:pt x="31217" y="21810"/>
                    <a:pt x="31278" y="21111"/>
                    <a:pt x="30943" y="20685"/>
                  </a:cubicBezTo>
                  <a:lnTo>
                    <a:pt x="29727" y="19074"/>
                  </a:lnTo>
                  <a:lnTo>
                    <a:pt x="33588" y="19621"/>
                  </a:lnTo>
                  <a:cubicBezTo>
                    <a:pt x="33641" y="19629"/>
                    <a:pt x="33692" y="19633"/>
                    <a:pt x="33742" y="19633"/>
                  </a:cubicBezTo>
                  <a:cubicBezTo>
                    <a:pt x="33892" y="19633"/>
                    <a:pt x="34028" y="19598"/>
                    <a:pt x="34165" y="19530"/>
                  </a:cubicBezTo>
                  <a:cubicBezTo>
                    <a:pt x="34500" y="19378"/>
                    <a:pt x="34773" y="19074"/>
                    <a:pt x="34864" y="18649"/>
                  </a:cubicBezTo>
                  <a:cubicBezTo>
                    <a:pt x="34864" y="18162"/>
                    <a:pt x="34439" y="17585"/>
                    <a:pt x="33831" y="17524"/>
                  </a:cubicBezTo>
                  <a:lnTo>
                    <a:pt x="29940" y="16977"/>
                  </a:lnTo>
                  <a:lnTo>
                    <a:pt x="31551" y="15761"/>
                  </a:lnTo>
                  <a:cubicBezTo>
                    <a:pt x="32038" y="15396"/>
                    <a:pt x="32129" y="14697"/>
                    <a:pt x="31764" y="14241"/>
                  </a:cubicBezTo>
                  <a:cubicBezTo>
                    <a:pt x="31549" y="13955"/>
                    <a:pt x="31219" y="13806"/>
                    <a:pt x="30890" y="13806"/>
                  </a:cubicBezTo>
                  <a:cubicBezTo>
                    <a:pt x="30660" y="13806"/>
                    <a:pt x="30432" y="13878"/>
                    <a:pt x="30244" y="14028"/>
                  </a:cubicBezTo>
                  <a:lnTo>
                    <a:pt x="26901" y="16582"/>
                  </a:lnTo>
                  <a:lnTo>
                    <a:pt x="23466" y="16065"/>
                  </a:lnTo>
                  <a:lnTo>
                    <a:pt x="26414" y="13846"/>
                  </a:lnTo>
                  <a:cubicBezTo>
                    <a:pt x="26809" y="13573"/>
                    <a:pt x="26961" y="13086"/>
                    <a:pt x="26809" y="12630"/>
                  </a:cubicBezTo>
                  <a:cubicBezTo>
                    <a:pt x="26658" y="12144"/>
                    <a:pt x="26232" y="11870"/>
                    <a:pt x="25776" y="11870"/>
                  </a:cubicBezTo>
                  <a:lnTo>
                    <a:pt x="22341" y="11810"/>
                  </a:lnTo>
                  <a:lnTo>
                    <a:pt x="24104" y="9591"/>
                  </a:lnTo>
                  <a:lnTo>
                    <a:pt x="28268" y="9044"/>
                  </a:lnTo>
                  <a:cubicBezTo>
                    <a:pt x="28390" y="9044"/>
                    <a:pt x="28481" y="9013"/>
                    <a:pt x="28542" y="8952"/>
                  </a:cubicBezTo>
                  <a:cubicBezTo>
                    <a:pt x="28998" y="8770"/>
                    <a:pt x="29272" y="8314"/>
                    <a:pt x="29241" y="7828"/>
                  </a:cubicBezTo>
                  <a:cubicBezTo>
                    <a:pt x="29158" y="7275"/>
                    <a:pt x="28699" y="6873"/>
                    <a:pt x="28159" y="6873"/>
                  </a:cubicBezTo>
                  <a:cubicBezTo>
                    <a:pt x="28105" y="6873"/>
                    <a:pt x="28050" y="6877"/>
                    <a:pt x="27995" y="6885"/>
                  </a:cubicBezTo>
                  <a:lnTo>
                    <a:pt x="26019" y="7098"/>
                  </a:lnTo>
                  <a:lnTo>
                    <a:pt x="26019" y="7098"/>
                  </a:lnTo>
                  <a:lnTo>
                    <a:pt x="28451" y="3998"/>
                  </a:lnTo>
                  <a:cubicBezTo>
                    <a:pt x="28846" y="3481"/>
                    <a:pt x="28755" y="2812"/>
                    <a:pt x="28268" y="2478"/>
                  </a:cubicBezTo>
                  <a:cubicBezTo>
                    <a:pt x="28063" y="2311"/>
                    <a:pt x="27819" y="2231"/>
                    <a:pt x="27581" y="2231"/>
                  </a:cubicBezTo>
                  <a:cubicBezTo>
                    <a:pt x="27256" y="2231"/>
                    <a:pt x="26942" y="2380"/>
                    <a:pt x="26749" y="2661"/>
                  </a:cubicBezTo>
                  <a:lnTo>
                    <a:pt x="24317" y="5761"/>
                  </a:lnTo>
                  <a:lnTo>
                    <a:pt x="24043" y="3785"/>
                  </a:lnTo>
                  <a:cubicBezTo>
                    <a:pt x="23987" y="3219"/>
                    <a:pt x="23508" y="2837"/>
                    <a:pt x="22950" y="2837"/>
                  </a:cubicBezTo>
                  <a:cubicBezTo>
                    <a:pt x="22910" y="2837"/>
                    <a:pt x="22869" y="2839"/>
                    <a:pt x="22828" y="2843"/>
                  </a:cubicBezTo>
                  <a:cubicBezTo>
                    <a:pt x="22220" y="2934"/>
                    <a:pt x="21825" y="3451"/>
                    <a:pt x="21885" y="4059"/>
                  </a:cubicBezTo>
                  <a:lnTo>
                    <a:pt x="22433" y="8253"/>
                  </a:lnTo>
                  <a:lnTo>
                    <a:pt x="20670" y="10472"/>
                  </a:lnTo>
                  <a:lnTo>
                    <a:pt x="19788" y="7189"/>
                  </a:lnTo>
                  <a:cubicBezTo>
                    <a:pt x="19697" y="6764"/>
                    <a:pt x="19332" y="6430"/>
                    <a:pt x="18876" y="6369"/>
                  </a:cubicBezTo>
                  <a:cubicBezTo>
                    <a:pt x="18835" y="6362"/>
                    <a:pt x="18794" y="6359"/>
                    <a:pt x="18752" y="6359"/>
                  </a:cubicBezTo>
                  <a:cubicBezTo>
                    <a:pt x="18389" y="6359"/>
                    <a:pt x="18000" y="6589"/>
                    <a:pt x="17782" y="6916"/>
                  </a:cubicBezTo>
                  <a:lnTo>
                    <a:pt x="16049" y="9834"/>
                  </a:lnTo>
                  <a:lnTo>
                    <a:pt x="14986" y="7220"/>
                  </a:lnTo>
                  <a:lnTo>
                    <a:pt x="16597" y="3329"/>
                  </a:lnTo>
                  <a:cubicBezTo>
                    <a:pt x="16840" y="2782"/>
                    <a:pt x="16566" y="2113"/>
                    <a:pt x="16049" y="1901"/>
                  </a:cubicBezTo>
                  <a:cubicBezTo>
                    <a:pt x="15905" y="1840"/>
                    <a:pt x="15757" y="1811"/>
                    <a:pt x="15612" y="1811"/>
                  </a:cubicBezTo>
                  <a:cubicBezTo>
                    <a:pt x="15177" y="1811"/>
                    <a:pt x="14773" y="2068"/>
                    <a:pt x="14590" y="2478"/>
                  </a:cubicBezTo>
                  <a:lnTo>
                    <a:pt x="13800" y="4332"/>
                  </a:lnTo>
                  <a:lnTo>
                    <a:pt x="12311" y="685"/>
                  </a:lnTo>
                  <a:cubicBezTo>
                    <a:pt x="12149" y="247"/>
                    <a:pt x="11725" y="1"/>
                    <a:pt x="112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60" name="Google Shape;2160;p34"/>
            <p:cNvSpPr/>
            <p:nvPr/>
          </p:nvSpPr>
          <p:spPr>
            <a:xfrm flipH="1">
              <a:off x="8479201" y="2916625"/>
              <a:ext cx="369314" cy="337150"/>
            </a:xfrm>
            <a:custGeom>
              <a:avLst/>
              <a:gdLst/>
              <a:ahLst/>
              <a:cxnLst/>
              <a:rect l="l" t="t" r="r" b="b"/>
              <a:pathLst>
                <a:path w="11551" h="10545" extrusionOk="0">
                  <a:moveTo>
                    <a:pt x="6079" y="3319"/>
                  </a:moveTo>
                  <a:lnTo>
                    <a:pt x="6323" y="4139"/>
                  </a:lnTo>
                  <a:lnTo>
                    <a:pt x="5928" y="4626"/>
                  </a:lnTo>
                  <a:lnTo>
                    <a:pt x="5715" y="4018"/>
                  </a:lnTo>
                  <a:lnTo>
                    <a:pt x="6079" y="3319"/>
                  </a:lnTo>
                  <a:close/>
                  <a:moveTo>
                    <a:pt x="4408" y="4139"/>
                  </a:moveTo>
                  <a:lnTo>
                    <a:pt x="5016" y="4291"/>
                  </a:lnTo>
                  <a:lnTo>
                    <a:pt x="5259" y="4899"/>
                  </a:lnTo>
                  <a:lnTo>
                    <a:pt x="4955" y="4839"/>
                  </a:lnTo>
                  <a:lnTo>
                    <a:pt x="4408" y="4139"/>
                  </a:lnTo>
                  <a:close/>
                  <a:moveTo>
                    <a:pt x="7478" y="4535"/>
                  </a:moveTo>
                  <a:lnTo>
                    <a:pt x="6779" y="5082"/>
                  </a:lnTo>
                  <a:lnTo>
                    <a:pt x="6475" y="5051"/>
                  </a:lnTo>
                  <a:lnTo>
                    <a:pt x="6839" y="4535"/>
                  </a:lnTo>
                  <a:close/>
                  <a:moveTo>
                    <a:pt x="4864" y="5568"/>
                  </a:moveTo>
                  <a:lnTo>
                    <a:pt x="5168" y="5598"/>
                  </a:lnTo>
                  <a:lnTo>
                    <a:pt x="4803" y="6115"/>
                  </a:lnTo>
                  <a:lnTo>
                    <a:pt x="4134" y="6115"/>
                  </a:lnTo>
                  <a:lnTo>
                    <a:pt x="4864" y="5568"/>
                  </a:lnTo>
                  <a:close/>
                  <a:moveTo>
                    <a:pt x="6383" y="5750"/>
                  </a:moveTo>
                  <a:lnTo>
                    <a:pt x="6687" y="5811"/>
                  </a:lnTo>
                  <a:lnTo>
                    <a:pt x="7235" y="6510"/>
                  </a:lnTo>
                  <a:lnTo>
                    <a:pt x="6627" y="6358"/>
                  </a:lnTo>
                  <a:lnTo>
                    <a:pt x="6383" y="5750"/>
                  </a:lnTo>
                  <a:close/>
                  <a:moveTo>
                    <a:pt x="5654" y="6024"/>
                  </a:moveTo>
                  <a:lnTo>
                    <a:pt x="5897" y="6632"/>
                  </a:lnTo>
                  <a:lnTo>
                    <a:pt x="5502" y="7331"/>
                  </a:lnTo>
                  <a:lnTo>
                    <a:pt x="5289" y="6510"/>
                  </a:lnTo>
                  <a:lnTo>
                    <a:pt x="5654" y="6024"/>
                  </a:lnTo>
                  <a:close/>
                  <a:moveTo>
                    <a:pt x="3797" y="0"/>
                  </a:moveTo>
                  <a:cubicBezTo>
                    <a:pt x="3748" y="0"/>
                    <a:pt x="3697" y="12"/>
                    <a:pt x="3648" y="36"/>
                  </a:cubicBezTo>
                  <a:cubicBezTo>
                    <a:pt x="3465" y="97"/>
                    <a:pt x="3374" y="279"/>
                    <a:pt x="3465" y="462"/>
                  </a:cubicBezTo>
                  <a:lnTo>
                    <a:pt x="3952" y="1647"/>
                  </a:lnTo>
                  <a:lnTo>
                    <a:pt x="3344" y="1404"/>
                  </a:lnTo>
                  <a:cubicBezTo>
                    <a:pt x="3295" y="1379"/>
                    <a:pt x="3244" y="1368"/>
                    <a:pt x="3194" y="1368"/>
                  </a:cubicBezTo>
                  <a:cubicBezTo>
                    <a:pt x="3058" y="1368"/>
                    <a:pt x="2932" y="1453"/>
                    <a:pt x="2888" y="1586"/>
                  </a:cubicBezTo>
                  <a:cubicBezTo>
                    <a:pt x="2797" y="1769"/>
                    <a:pt x="2888" y="1951"/>
                    <a:pt x="3070" y="2042"/>
                  </a:cubicBezTo>
                  <a:lnTo>
                    <a:pt x="4317" y="2559"/>
                  </a:lnTo>
                  <a:lnTo>
                    <a:pt x="4681" y="3440"/>
                  </a:lnTo>
                  <a:lnTo>
                    <a:pt x="3557" y="3136"/>
                  </a:lnTo>
                  <a:cubicBezTo>
                    <a:pt x="3522" y="3130"/>
                    <a:pt x="3488" y="3126"/>
                    <a:pt x="3455" y="3126"/>
                  </a:cubicBezTo>
                  <a:cubicBezTo>
                    <a:pt x="3341" y="3126"/>
                    <a:pt x="3239" y="3171"/>
                    <a:pt x="3192" y="3288"/>
                  </a:cubicBezTo>
                  <a:cubicBezTo>
                    <a:pt x="3101" y="3410"/>
                    <a:pt x="3101" y="3592"/>
                    <a:pt x="3192" y="3714"/>
                  </a:cubicBezTo>
                  <a:lnTo>
                    <a:pt x="3921" y="4687"/>
                  </a:lnTo>
                  <a:lnTo>
                    <a:pt x="2766" y="4535"/>
                  </a:lnTo>
                  <a:lnTo>
                    <a:pt x="1946" y="3440"/>
                  </a:lnTo>
                  <a:cubicBezTo>
                    <a:pt x="1870" y="3345"/>
                    <a:pt x="1746" y="3298"/>
                    <a:pt x="1627" y="3298"/>
                  </a:cubicBezTo>
                  <a:cubicBezTo>
                    <a:pt x="1556" y="3298"/>
                    <a:pt x="1486" y="3315"/>
                    <a:pt x="1429" y="3349"/>
                  </a:cubicBezTo>
                  <a:cubicBezTo>
                    <a:pt x="1277" y="3471"/>
                    <a:pt x="1247" y="3714"/>
                    <a:pt x="1368" y="3866"/>
                  </a:cubicBezTo>
                  <a:lnTo>
                    <a:pt x="1733" y="4383"/>
                  </a:lnTo>
                  <a:lnTo>
                    <a:pt x="1733" y="4383"/>
                  </a:lnTo>
                  <a:lnTo>
                    <a:pt x="456" y="4200"/>
                  </a:lnTo>
                  <a:cubicBezTo>
                    <a:pt x="441" y="4198"/>
                    <a:pt x="425" y="4196"/>
                    <a:pt x="408" y="4196"/>
                  </a:cubicBezTo>
                  <a:cubicBezTo>
                    <a:pt x="238" y="4196"/>
                    <a:pt x="59" y="4338"/>
                    <a:pt x="31" y="4504"/>
                  </a:cubicBezTo>
                  <a:cubicBezTo>
                    <a:pt x="0" y="4687"/>
                    <a:pt x="152" y="4899"/>
                    <a:pt x="335" y="4930"/>
                  </a:cubicBezTo>
                  <a:lnTo>
                    <a:pt x="1642" y="5112"/>
                  </a:lnTo>
                  <a:lnTo>
                    <a:pt x="1095" y="5507"/>
                  </a:lnTo>
                  <a:cubicBezTo>
                    <a:pt x="943" y="5598"/>
                    <a:pt x="912" y="5842"/>
                    <a:pt x="1034" y="5994"/>
                  </a:cubicBezTo>
                  <a:cubicBezTo>
                    <a:pt x="1096" y="6097"/>
                    <a:pt x="1187" y="6144"/>
                    <a:pt x="1287" y="6144"/>
                  </a:cubicBezTo>
                  <a:cubicBezTo>
                    <a:pt x="1333" y="6144"/>
                    <a:pt x="1381" y="6134"/>
                    <a:pt x="1429" y="6115"/>
                  </a:cubicBezTo>
                  <a:cubicBezTo>
                    <a:pt x="1490" y="6115"/>
                    <a:pt x="1490" y="6054"/>
                    <a:pt x="1520" y="6054"/>
                  </a:cubicBezTo>
                  <a:lnTo>
                    <a:pt x="2614" y="5234"/>
                  </a:lnTo>
                  <a:lnTo>
                    <a:pt x="3769" y="5386"/>
                  </a:lnTo>
                  <a:lnTo>
                    <a:pt x="2766" y="6115"/>
                  </a:lnTo>
                  <a:cubicBezTo>
                    <a:pt x="2645" y="6176"/>
                    <a:pt x="2584" y="6358"/>
                    <a:pt x="2645" y="6480"/>
                  </a:cubicBezTo>
                  <a:cubicBezTo>
                    <a:pt x="2706" y="6632"/>
                    <a:pt x="2858" y="6723"/>
                    <a:pt x="3010" y="6753"/>
                  </a:cubicBezTo>
                  <a:lnTo>
                    <a:pt x="4134" y="6753"/>
                  </a:lnTo>
                  <a:lnTo>
                    <a:pt x="3557" y="7483"/>
                  </a:lnTo>
                  <a:lnTo>
                    <a:pt x="2189" y="7635"/>
                  </a:lnTo>
                  <a:cubicBezTo>
                    <a:pt x="2006" y="7665"/>
                    <a:pt x="1854" y="7817"/>
                    <a:pt x="1885" y="8030"/>
                  </a:cubicBezTo>
                  <a:cubicBezTo>
                    <a:pt x="1936" y="8211"/>
                    <a:pt x="2054" y="8348"/>
                    <a:pt x="2218" y="8348"/>
                  </a:cubicBezTo>
                  <a:cubicBezTo>
                    <a:pt x="2248" y="8348"/>
                    <a:pt x="2278" y="8343"/>
                    <a:pt x="2310" y="8334"/>
                  </a:cubicBezTo>
                  <a:lnTo>
                    <a:pt x="2949" y="8273"/>
                  </a:lnTo>
                  <a:lnTo>
                    <a:pt x="2158" y="9307"/>
                  </a:lnTo>
                  <a:cubicBezTo>
                    <a:pt x="2037" y="9459"/>
                    <a:pt x="2098" y="9671"/>
                    <a:pt x="2250" y="9793"/>
                  </a:cubicBezTo>
                  <a:cubicBezTo>
                    <a:pt x="2307" y="9831"/>
                    <a:pt x="2377" y="9870"/>
                    <a:pt x="2451" y="9870"/>
                  </a:cubicBezTo>
                  <a:cubicBezTo>
                    <a:pt x="2495" y="9870"/>
                    <a:pt x="2539" y="9857"/>
                    <a:pt x="2584" y="9823"/>
                  </a:cubicBezTo>
                  <a:cubicBezTo>
                    <a:pt x="2614" y="9793"/>
                    <a:pt x="2706" y="9763"/>
                    <a:pt x="2736" y="9702"/>
                  </a:cubicBezTo>
                  <a:lnTo>
                    <a:pt x="3526" y="8699"/>
                  </a:lnTo>
                  <a:lnTo>
                    <a:pt x="3617" y="9337"/>
                  </a:lnTo>
                  <a:cubicBezTo>
                    <a:pt x="3645" y="9504"/>
                    <a:pt x="3774" y="9645"/>
                    <a:pt x="3982" y="9645"/>
                  </a:cubicBezTo>
                  <a:cubicBezTo>
                    <a:pt x="4002" y="9645"/>
                    <a:pt x="4022" y="9644"/>
                    <a:pt x="4043" y="9641"/>
                  </a:cubicBezTo>
                  <a:cubicBezTo>
                    <a:pt x="4073" y="9641"/>
                    <a:pt x="4104" y="9641"/>
                    <a:pt x="4104" y="9611"/>
                  </a:cubicBezTo>
                  <a:cubicBezTo>
                    <a:pt x="4256" y="9519"/>
                    <a:pt x="4347" y="9367"/>
                    <a:pt x="4347" y="9215"/>
                  </a:cubicBezTo>
                  <a:lnTo>
                    <a:pt x="4195" y="7848"/>
                  </a:lnTo>
                  <a:lnTo>
                    <a:pt x="4742" y="7118"/>
                  </a:lnTo>
                  <a:lnTo>
                    <a:pt x="5046" y="8243"/>
                  </a:lnTo>
                  <a:cubicBezTo>
                    <a:pt x="5107" y="8395"/>
                    <a:pt x="5198" y="8456"/>
                    <a:pt x="5350" y="8486"/>
                  </a:cubicBezTo>
                  <a:cubicBezTo>
                    <a:pt x="5382" y="8499"/>
                    <a:pt x="5414" y="8505"/>
                    <a:pt x="5443" y="8505"/>
                  </a:cubicBezTo>
                  <a:cubicBezTo>
                    <a:pt x="5553" y="8505"/>
                    <a:pt x="5643" y="8423"/>
                    <a:pt x="5715" y="8304"/>
                  </a:cubicBezTo>
                  <a:lnTo>
                    <a:pt x="6262" y="7361"/>
                  </a:lnTo>
                  <a:lnTo>
                    <a:pt x="6627" y="8243"/>
                  </a:lnTo>
                  <a:lnTo>
                    <a:pt x="6079" y="9489"/>
                  </a:lnTo>
                  <a:cubicBezTo>
                    <a:pt x="5988" y="9671"/>
                    <a:pt x="6079" y="9854"/>
                    <a:pt x="6262" y="9945"/>
                  </a:cubicBezTo>
                  <a:cubicBezTo>
                    <a:pt x="6315" y="9960"/>
                    <a:pt x="6366" y="9968"/>
                    <a:pt x="6414" y="9968"/>
                  </a:cubicBezTo>
                  <a:cubicBezTo>
                    <a:pt x="6558" y="9968"/>
                    <a:pt x="6672" y="9899"/>
                    <a:pt x="6718" y="9763"/>
                  </a:cubicBezTo>
                  <a:lnTo>
                    <a:pt x="6991" y="9155"/>
                  </a:lnTo>
                  <a:lnTo>
                    <a:pt x="7478" y="10310"/>
                  </a:lnTo>
                  <a:cubicBezTo>
                    <a:pt x="7547" y="10471"/>
                    <a:pt x="7668" y="10545"/>
                    <a:pt x="7802" y="10545"/>
                  </a:cubicBezTo>
                  <a:cubicBezTo>
                    <a:pt x="7845" y="10545"/>
                    <a:pt x="7889" y="10537"/>
                    <a:pt x="7934" y="10522"/>
                  </a:cubicBezTo>
                  <a:cubicBezTo>
                    <a:pt x="8146" y="10431"/>
                    <a:pt x="8207" y="10249"/>
                    <a:pt x="8146" y="10067"/>
                  </a:cubicBezTo>
                  <a:lnTo>
                    <a:pt x="7630" y="8881"/>
                  </a:lnTo>
                  <a:lnTo>
                    <a:pt x="8238" y="9155"/>
                  </a:lnTo>
                  <a:cubicBezTo>
                    <a:pt x="8283" y="9170"/>
                    <a:pt x="8336" y="9177"/>
                    <a:pt x="8386" y="9177"/>
                  </a:cubicBezTo>
                  <a:cubicBezTo>
                    <a:pt x="8435" y="9177"/>
                    <a:pt x="8481" y="9170"/>
                    <a:pt x="8511" y="9155"/>
                  </a:cubicBezTo>
                  <a:cubicBezTo>
                    <a:pt x="8602" y="9094"/>
                    <a:pt x="8663" y="9033"/>
                    <a:pt x="8694" y="8942"/>
                  </a:cubicBezTo>
                  <a:cubicBezTo>
                    <a:pt x="8785" y="8760"/>
                    <a:pt x="8694" y="8577"/>
                    <a:pt x="8511" y="8486"/>
                  </a:cubicBezTo>
                  <a:lnTo>
                    <a:pt x="7265" y="7969"/>
                  </a:lnTo>
                  <a:lnTo>
                    <a:pt x="6931" y="7088"/>
                  </a:lnTo>
                  <a:lnTo>
                    <a:pt x="6931" y="7088"/>
                  </a:lnTo>
                  <a:lnTo>
                    <a:pt x="8025" y="7392"/>
                  </a:lnTo>
                  <a:cubicBezTo>
                    <a:pt x="8045" y="7402"/>
                    <a:pt x="8069" y="7405"/>
                    <a:pt x="8093" y="7405"/>
                  </a:cubicBezTo>
                  <a:cubicBezTo>
                    <a:pt x="8143" y="7405"/>
                    <a:pt x="8197" y="7392"/>
                    <a:pt x="8238" y="7392"/>
                  </a:cubicBezTo>
                  <a:cubicBezTo>
                    <a:pt x="8329" y="7361"/>
                    <a:pt x="8359" y="7331"/>
                    <a:pt x="8390" y="7270"/>
                  </a:cubicBezTo>
                  <a:cubicBezTo>
                    <a:pt x="8481" y="7179"/>
                    <a:pt x="8481" y="6966"/>
                    <a:pt x="8390" y="6875"/>
                  </a:cubicBezTo>
                  <a:lnTo>
                    <a:pt x="7690" y="5872"/>
                  </a:lnTo>
                  <a:lnTo>
                    <a:pt x="8815" y="6024"/>
                  </a:lnTo>
                  <a:lnTo>
                    <a:pt x="9666" y="7118"/>
                  </a:lnTo>
                  <a:cubicBezTo>
                    <a:pt x="9728" y="7221"/>
                    <a:pt x="9818" y="7283"/>
                    <a:pt x="9917" y="7283"/>
                  </a:cubicBezTo>
                  <a:cubicBezTo>
                    <a:pt x="9964" y="7283"/>
                    <a:pt x="10013" y="7269"/>
                    <a:pt x="10061" y="7240"/>
                  </a:cubicBezTo>
                  <a:cubicBezTo>
                    <a:pt x="10122" y="7240"/>
                    <a:pt x="10122" y="7209"/>
                    <a:pt x="10153" y="7209"/>
                  </a:cubicBezTo>
                  <a:cubicBezTo>
                    <a:pt x="10304" y="7088"/>
                    <a:pt x="10335" y="6875"/>
                    <a:pt x="10213" y="6723"/>
                  </a:cubicBezTo>
                  <a:lnTo>
                    <a:pt x="9849" y="6176"/>
                  </a:lnTo>
                  <a:lnTo>
                    <a:pt x="11095" y="6419"/>
                  </a:lnTo>
                  <a:cubicBezTo>
                    <a:pt x="11186" y="6419"/>
                    <a:pt x="11216" y="6419"/>
                    <a:pt x="11277" y="6358"/>
                  </a:cubicBezTo>
                  <a:cubicBezTo>
                    <a:pt x="11399" y="6328"/>
                    <a:pt x="11490" y="6206"/>
                    <a:pt x="11520" y="6115"/>
                  </a:cubicBezTo>
                  <a:cubicBezTo>
                    <a:pt x="11551" y="5902"/>
                    <a:pt x="11399" y="5720"/>
                    <a:pt x="11216" y="5720"/>
                  </a:cubicBezTo>
                  <a:lnTo>
                    <a:pt x="9909" y="5538"/>
                  </a:lnTo>
                  <a:lnTo>
                    <a:pt x="10456" y="5142"/>
                  </a:lnTo>
                  <a:cubicBezTo>
                    <a:pt x="10608" y="5021"/>
                    <a:pt x="10639" y="4808"/>
                    <a:pt x="10517" y="4656"/>
                  </a:cubicBezTo>
                  <a:cubicBezTo>
                    <a:pt x="10464" y="4568"/>
                    <a:pt x="10359" y="4520"/>
                    <a:pt x="10251" y="4520"/>
                  </a:cubicBezTo>
                  <a:cubicBezTo>
                    <a:pt x="10174" y="4520"/>
                    <a:pt x="10094" y="4545"/>
                    <a:pt x="10031" y="4595"/>
                  </a:cubicBezTo>
                  <a:lnTo>
                    <a:pt x="8937" y="5416"/>
                  </a:lnTo>
                  <a:lnTo>
                    <a:pt x="7782" y="5264"/>
                  </a:lnTo>
                  <a:lnTo>
                    <a:pt x="8785" y="4535"/>
                  </a:lnTo>
                  <a:cubicBezTo>
                    <a:pt x="8906" y="4474"/>
                    <a:pt x="8967" y="4261"/>
                    <a:pt x="8906" y="4109"/>
                  </a:cubicBezTo>
                  <a:cubicBezTo>
                    <a:pt x="8845" y="3957"/>
                    <a:pt x="8694" y="3896"/>
                    <a:pt x="8542" y="3866"/>
                  </a:cubicBezTo>
                  <a:lnTo>
                    <a:pt x="7417" y="3866"/>
                  </a:lnTo>
                  <a:lnTo>
                    <a:pt x="7994" y="3136"/>
                  </a:lnTo>
                  <a:lnTo>
                    <a:pt x="9362" y="2984"/>
                  </a:lnTo>
                  <a:cubicBezTo>
                    <a:pt x="9393" y="2984"/>
                    <a:pt x="9423" y="2984"/>
                    <a:pt x="9423" y="2954"/>
                  </a:cubicBezTo>
                  <a:cubicBezTo>
                    <a:pt x="9575" y="2863"/>
                    <a:pt x="9666" y="2711"/>
                    <a:pt x="9666" y="2559"/>
                  </a:cubicBezTo>
                  <a:cubicBezTo>
                    <a:pt x="9611" y="2392"/>
                    <a:pt x="9479" y="2251"/>
                    <a:pt x="9294" y="2251"/>
                  </a:cubicBezTo>
                  <a:cubicBezTo>
                    <a:pt x="9277" y="2251"/>
                    <a:pt x="9259" y="2252"/>
                    <a:pt x="9241" y="2255"/>
                  </a:cubicBezTo>
                  <a:lnTo>
                    <a:pt x="8602" y="2346"/>
                  </a:lnTo>
                  <a:lnTo>
                    <a:pt x="8602" y="2346"/>
                  </a:lnTo>
                  <a:lnTo>
                    <a:pt x="9393" y="1313"/>
                  </a:lnTo>
                  <a:cubicBezTo>
                    <a:pt x="9514" y="1161"/>
                    <a:pt x="9453" y="917"/>
                    <a:pt x="9301" y="826"/>
                  </a:cubicBezTo>
                  <a:cubicBezTo>
                    <a:pt x="9238" y="776"/>
                    <a:pt x="9164" y="751"/>
                    <a:pt x="9090" y="751"/>
                  </a:cubicBezTo>
                  <a:cubicBezTo>
                    <a:pt x="8988" y="751"/>
                    <a:pt x="8886" y="799"/>
                    <a:pt x="8815" y="887"/>
                  </a:cubicBezTo>
                  <a:lnTo>
                    <a:pt x="8055" y="1860"/>
                  </a:lnTo>
                  <a:lnTo>
                    <a:pt x="7994" y="1191"/>
                  </a:lnTo>
                  <a:cubicBezTo>
                    <a:pt x="7939" y="1024"/>
                    <a:pt x="7807" y="883"/>
                    <a:pt x="7623" y="883"/>
                  </a:cubicBezTo>
                  <a:cubicBezTo>
                    <a:pt x="7605" y="883"/>
                    <a:pt x="7587" y="884"/>
                    <a:pt x="7569" y="887"/>
                  </a:cubicBezTo>
                  <a:cubicBezTo>
                    <a:pt x="7387" y="948"/>
                    <a:pt x="7235" y="1100"/>
                    <a:pt x="7265" y="1313"/>
                  </a:cubicBezTo>
                  <a:lnTo>
                    <a:pt x="7417" y="2680"/>
                  </a:lnTo>
                  <a:lnTo>
                    <a:pt x="6839" y="3410"/>
                  </a:lnTo>
                  <a:lnTo>
                    <a:pt x="6535" y="2316"/>
                  </a:lnTo>
                  <a:cubicBezTo>
                    <a:pt x="6505" y="2164"/>
                    <a:pt x="6383" y="2073"/>
                    <a:pt x="6231" y="2042"/>
                  </a:cubicBezTo>
                  <a:cubicBezTo>
                    <a:pt x="6206" y="2037"/>
                    <a:pt x="6182" y="2035"/>
                    <a:pt x="6158" y="2035"/>
                  </a:cubicBezTo>
                  <a:cubicBezTo>
                    <a:pt x="6041" y="2035"/>
                    <a:pt x="5948" y="2098"/>
                    <a:pt x="5897" y="2225"/>
                  </a:cubicBezTo>
                  <a:lnTo>
                    <a:pt x="5320" y="3167"/>
                  </a:lnTo>
                  <a:lnTo>
                    <a:pt x="4985" y="2316"/>
                  </a:lnTo>
                  <a:lnTo>
                    <a:pt x="5502" y="1039"/>
                  </a:lnTo>
                  <a:cubicBezTo>
                    <a:pt x="5593" y="857"/>
                    <a:pt x="5502" y="674"/>
                    <a:pt x="5320" y="583"/>
                  </a:cubicBezTo>
                  <a:cubicBezTo>
                    <a:pt x="5275" y="568"/>
                    <a:pt x="5231" y="561"/>
                    <a:pt x="5188" y="561"/>
                  </a:cubicBezTo>
                  <a:cubicBezTo>
                    <a:pt x="5054" y="561"/>
                    <a:pt x="4933" y="635"/>
                    <a:pt x="4864" y="796"/>
                  </a:cubicBezTo>
                  <a:lnTo>
                    <a:pt x="4590" y="1404"/>
                  </a:lnTo>
                  <a:lnTo>
                    <a:pt x="4104" y="218"/>
                  </a:lnTo>
                  <a:cubicBezTo>
                    <a:pt x="4059" y="85"/>
                    <a:pt x="3933" y="0"/>
                    <a:pt x="37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61" name="Google Shape;2161;p34"/>
            <p:cNvSpPr/>
            <p:nvPr/>
          </p:nvSpPr>
          <p:spPr>
            <a:xfrm flipH="1">
              <a:off x="7575402" y="551619"/>
              <a:ext cx="787195" cy="736199"/>
            </a:xfrm>
            <a:custGeom>
              <a:avLst/>
              <a:gdLst/>
              <a:ahLst/>
              <a:cxnLst/>
              <a:rect l="l" t="t" r="r" b="b"/>
              <a:pathLst>
                <a:path w="24621" h="23026" extrusionOk="0">
                  <a:moveTo>
                    <a:pt x="12918" y="7166"/>
                  </a:moveTo>
                  <a:lnTo>
                    <a:pt x="13374" y="8868"/>
                  </a:lnTo>
                  <a:lnTo>
                    <a:pt x="12554" y="9932"/>
                  </a:lnTo>
                  <a:lnTo>
                    <a:pt x="12007" y="8686"/>
                  </a:lnTo>
                  <a:lnTo>
                    <a:pt x="12918" y="7166"/>
                  </a:lnTo>
                  <a:close/>
                  <a:moveTo>
                    <a:pt x="9271" y="8899"/>
                  </a:moveTo>
                  <a:lnTo>
                    <a:pt x="10578" y="9263"/>
                  </a:lnTo>
                  <a:lnTo>
                    <a:pt x="11095" y="10510"/>
                  </a:lnTo>
                  <a:lnTo>
                    <a:pt x="10456" y="10418"/>
                  </a:lnTo>
                  <a:lnTo>
                    <a:pt x="9271" y="8899"/>
                  </a:lnTo>
                  <a:close/>
                  <a:moveTo>
                    <a:pt x="15928" y="9811"/>
                  </a:moveTo>
                  <a:lnTo>
                    <a:pt x="14408" y="10966"/>
                  </a:lnTo>
                  <a:lnTo>
                    <a:pt x="13769" y="10874"/>
                  </a:lnTo>
                  <a:lnTo>
                    <a:pt x="14590" y="9811"/>
                  </a:lnTo>
                  <a:close/>
                  <a:moveTo>
                    <a:pt x="10213" y="11999"/>
                  </a:moveTo>
                  <a:lnTo>
                    <a:pt x="10882" y="12060"/>
                  </a:lnTo>
                  <a:lnTo>
                    <a:pt x="10031" y="13124"/>
                  </a:lnTo>
                  <a:lnTo>
                    <a:pt x="8693" y="13124"/>
                  </a:lnTo>
                  <a:lnTo>
                    <a:pt x="10213" y="11999"/>
                  </a:lnTo>
                  <a:close/>
                  <a:moveTo>
                    <a:pt x="13496" y="12455"/>
                  </a:moveTo>
                  <a:lnTo>
                    <a:pt x="14134" y="12516"/>
                  </a:lnTo>
                  <a:lnTo>
                    <a:pt x="15320" y="14036"/>
                  </a:lnTo>
                  <a:lnTo>
                    <a:pt x="14013" y="13701"/>
                  </a:lnTo>
                  <a:lnTo>
                    <a:pt x="13496" y="12455"/>
                  </a:lnTo>
                  <a:close/>
                  <a:moveTo>
                    <a:pt x="12098" y="13002"/>
                  </a:moveTo>
                  <a:lnTo>
                    <a:pt x="12614" y="14279"/>
                  </a:lnTo>
                  <a:lnTo>
                    <a:pt x="11703" y="15798"/>
                  </a:lnTo>
                  <a:lnTo>
                    <a:pt x="11247" y="14066"/>
                  </a:lnTo>
                  <a:lnTo>
                    <a:pt x="12098" y="13002"/>
                  </a:lnTo>
                  <a:close/>
                  <a:moveTo>
                    <a:pt x="7916" y="0"/>
                  </a:moveTo>
                  <a:cubicBezTo>
                    <a:pt x="7821" y="0"/>
                    <a:pt x="7723" y="17"/>
                    <a:pt x="7630" y="54"/>
                  </a:cubicBezTo>
                  <a:cubicBezTo>
                    <a:pt x="7265" y="206"/>
                    <a:pt x="7082" y="661"/>
                    <a:pt x="7234" y="1057"/>
                  </a:cubicBezTo>
                  <a:lnTo>
                    <a:pt x="8237" y="3640"/>
                  </a:lnTo>
                  <a:lnTo>
                    <a:pt x="6961" y="3063"/>
                  </a:lnTo>
                  <a:cubicBezTo>
                    <a:pt x="6861" y="3024"/>
                    <a:pt x="6757" y="3005"/>
                    <a:pt x="6654" y="3005"/>
                  </a:cubicBezTo>
                  <a:cubicBezTo>
                    <a:pt x="6352" y="3005"/>
                    <a:pt x="6064" y="3170"/>
                    <a:pt x="5927" y="3488"/>
                  </a:cubicBezTo>
                  <a:cubicBezTo>
                    <a:pt x="5775" y="3853"/>
                    <a:pt x="5927" y="4309"/>
                    <a:pt x="6353" y="4491"/>
                  </a:cubicBezTo>
                  <a:lnTo>
                    <a:pt x="9089" y="5646"/>
                  </a:lnTo>
                  <a:lnTo>
                    <a:pt x="9848" y="7501"/>
                  </a:lnTo>
                  <a:lnTo>
                    <a:pt x="7538" y="6862"/>
                  </a:lnTo>
                  <a:cubicBezTo>
                    <a:pt x="7471" y="6842"/>
                    <a:pt x="7401" y="6832"/>
                    <a:pt x="7330" y="6832"/>
                  </a:cubicBezTo>
                  <a:cubicBezTo>
                    <a:pt x="7082" y="6832"/>
                    <a:pt x="6829" y="6953"/>
                    <a:pt x="6687" y="7166"/>
                  </a:cubicBezTo>
                  <a:cubicBezTo>
                    <a:pt x="6505" y="7440"/>
                    <a:pt x="6505" y="7804"/>
                    <a:pt x="6718" y="8078"/>
                  </a:cubicBezTo>
                  <a:lnTo>
                    <a:pt x="8268" y="10175"/>
                  </a:lnTo>
                  <a:lnTo>
                    <a:pt x="5836" y="9811"/>
                  </a:lnTo>
                  <a:lnTo>
                    <a:pt x="4073" y="7440"/>
                  </a:lnTo>
                  <a:cubicBezTo>
                    <a:pt x="3914" y="7227"/>
                    <a:pt x="3682" y="7118"/>
                    <a:pt x="3456" y="7118"/>
                  </a:cubicBezTo>
                  <a:cubicBezTo>
                    <a:pt x="3295" y="7118"/>
                    <a:pt x="3136" y="7174"/>
                    <a:pt x="3009" y="7288"/>
                  </a:cubicBezTo>
                  <a:cubicBezTo>
                    <a:pt x="2675" y="7531"/>
                    <a:pt x="2584" y="8048"/>
                    <a:pt x="2857" y="8352"/>
                  </a:cubicBezTo>
                  <a:lnTo>
                    <a:pt x="3678" y="9476"/>
                  </a:lnTo>
                  <a:lnTo>
                    <a:pt x="942" y="9111"/>
                  </a:lnTo>
                  <a:cubicBezTo>
                    <a:pt x="895" y="9100"/>
                    <a:pt x="847" y="9095"/>
                    <a:pt x="800" y="9095"/>
                  </a:cubicBezTo>
                  <a:cubicBezTo>
                    <a:pt x="457" y="9095"/>
                    <a:pt x="145" y="9375"/>
                    <a:pt x="91" y="9750"/>
                  </a:cubicBezTo>
                  <a:cubicBezTo>
                    <a:pt x="0" y="10175"/>
                    <a:pt x="304" y="10540"/>
                    <a:pt x="730" y="10631"/>
                  </a:cubicBezTo>
                  <a:lnTo>
                    <a:pt x="3465" y="10996"/>
                  </a:lnTo>
                  <a:lnTo>
                    <a:pt x="2310" y="11847"/>
                  </a:lnTo>
                  <a:cubicBezTo>
                    <a:pt x="1976" y="12090"/>
                    <a:pt x="1915" y="12607"/>
                    <a:pt x="2158" y="12911"/>
                  </a:cubicBezTo>
                  <a:cubicBezTo>
                    <a:pt x="2324" y="13119"/>
                    <a:pt x="2547" y="13213"/>
                    <a:pt x="2769" y="13213"/>
                  </a:cubicBezTo>
                  <a:cubicBezTo>
                    <a:pt x="2872" y="13213"/>
                    <a:pt x="2974" y="13193"/>
                    <a:pt x="3070" y="13154"/>
                  </a:cubicBezTo>
                  <a:cubicBezTo>
                    <a:pt x="3161" y="13124"/>
                    <a:pt x="3192" y="13093"/>
                    <a:pt x="3283" y="13063"/>
                  </a:cubicBezTo>
                  <a:lnTo>
                    <a:pt x="5623" y="11270"/>
                  </a:lnTo>
                  <a:lnTo>
                    <a:pt x="8055" y="11604"/>
                  </a:lnTo>
                  <a:lnTo>
                    <a:pt x="5958" y="13154"/>
                  </a:lnTo>
                  <a:cubicBezTo>
                    <a:pt x="5715" y="13367"/>
                    <a:pt x="5593" y="13701"/>
                    <a:pt x="5715" y="14036"/>
                  </a:cubicBezTo>
                  <a:cubicBezTo>
                    <a:pt x="5806" y="14340"/>
                    <a:pt x="6079" y="14583"/>
                    <a:pt x="6414" y="14583"/>
                  </a:cubicBezTo>
                  <a:lnTo>
                    <a:pt x="8845" y="14613"/>
                  </a:lnTo>
                  <a:lnTo>
                    <a:pt x="7630" y="16163"/>
                  </a:lnTo>
                  <a:lnTo>
                    <a:pt x="4712" y="16558"/>
                  </a:lnTo>
                  <a:cubicBezTo>
                    <a:pt x="4286" y="16589"/>
                    <a:pt x="3982" y="17014"/>
                    <a:pt x="4043" y="17409"/>
                  </a:cubicBezTo>
                  <a:cubicBezTo>
                    <a:pt x="4072" y="17815"/>
                    <a:pt x="4460" y="18111"/>
                    <a:pt x="4839" y="18111"/>
                  </a:cubicBezTo>
                  <a:cubicBezTo>
                    <a:pt x="4857" y="18111"/>
                    <a:pt x="4876" y="18110"/>
                    <a:pt x="4894" y="18109"/>
                  </a:cubicBezTo>
                  <a:lnTo>
                    <a:pt x="6323" y="17896"/>
                  </a:lnTo>
                  <a:lnTo>
                    <a:pt x="6323" y="17896"/>
                  </a:lnTo>
                  <a:lnTo>
                    <a:pt x="4590" y="20084"/>
                  </a:lnTo>
                  <a:cubicBezTo>
                    <a:pt x="4347" y="20419"/>
                    <a:pt x="4408" y="20905"/>
                    <a:pt x="4742" y="21179"/>
                  </a:cubicBezTo>
                  <a:cubicBezTo>
                    <a:pt x="4896" y="21294"/>
                    <a:pt x="5075" y="21336"/>
                    <a:pt x="5239" y="21336"/>
                  </a:cubicBezTo>
                  <a:cubicBezTo>
                    <a:pt x="5334" y="21336"/>
                    <a:pt x="5424" y="21322"/>
                    <a:pt x="5502" y="21300"/>
                  </a:cubicBezTo>
                  <a:cubicBezTo>
                    <a:pt x="5623" y="21270"/>
                    <a:pt x="5745" y="21179"/>
                    <a:pt x="5806" y="21057"/>
                  </a:cubicBezTo>
                  <a:lnTo>
                    <a:pt x="7538" y="18868"/>
                  </a:lnTo>
                  <a:lnTo>
                    <a:pt x="7721" y="20267"/>
                  </a:lnTo>
                  <a:cubicBezTo>
                    <a:pt x="7750" y="20673"/>
                    <a:pt x="8138" y="20968"/>
                    <a:pt x="8543" y="20968"/>
                  </a:cubicBezTo>
                  <a:cubicBezTo>
                    <a:pt x="8563" y="20968"/>
                    <a:pt x="8583" y="20967"/>
                    <a:pt x="8602" y="20966"/>
                  </a:cubicBezTo>
                  <a:cubicBezTo>
                    <a:pt x="8663" y="20966"/>
                    <a:pt x="8754" y="20905"/>
                    <a:pt x="8785" y="20905"/>
                  </a:cubicBezTo>
                  <a:cubicBezTo>
                    <a:pt x="9089" y="20814"/>
                    <a:pt x="9301" y="20449"/>
                    <a:pt x="9271" y="20115"/>
                  </a:cubicBezTo>
                  <a:lnTo>
                    <a:pt x="8906" y="17197"/>
                  </a:lnTo>
                  <a:lnTo>
                    <a:pt x="10122" y="15647"/>
                  </a:lnTo>
                  <a:lnTo>
                    <a:pt x="10730" y="17957"/>
                  </a:lnTo>
                  <a:cubicBezTo>
                    <a:pt x="10791" y="18261"/>
                    <a:pt x="11064" y="18473"/>
                    <a:pt x="11368" y="18534"/>
                  </a:cubicBezTo>
                  <a:cubicBezTo>
                    <a:pt x="11394" y="18537"/>
                    <a:pt x="11420" y="18538"/>
                    <a:pt x="11445" y="18538"/>
                  </a:cubicBezTo>
                  <a:cubicBezTo>
                    <a:pt x="11722" y="18538"/>
                    <a:pt x="11989" y="18389"/>
                    <a:pt x="12128" y="18139"/>
                  </a:cubicBezTo>
                  <a:lnTo>
                    <a:pt x="13374" y="16042"/>
                  </a:lnTo>
                  <a:lnTo>
                    <a:pt x="14134" y="17926"/>
                  </a:lnTo>
                  <a:lnTo>
                    <a:pt x="13010" y="20662"/>
                  </a:lnTo>
                  <a:cubicBezTo>
                    <a:pt x="12858" y="21027"/>
                    <a:pt x="13010" y="21482"/>
                    <a:pt x="13405" y="21665"/>
                  </a:cubicBezTo>
                  <a:cubicBezTo>
                    <a:pt x="13506" y="21704"/>
                    <a:pt x="13611" y="21723"/>
                    <a:pt x="13715" y="21723"/>
                  </a:cubicBezTo>
                  <a:cubicBezTo>
                    <a:pt x="14016" y="21723"/>
                    <a:pt x="14303" y="21563"/>
                    <a:pt x="14438" y="21270"/>
                  </a:cubicBezTo>
                  <a:lnTo>
                    <a:pt x="14985" y="19963"/>
                  </a:lnTo>
                  <a:lnTo>
                    <a:pt x="15988" y="22546"/>
                  </a:lnTo>
                  <a:cubicBezTo>
                    <a:pt x="16104" y="22848"/>
                    <a:pt x="16397" y="23025"/>
                    <a:pt x="16704" y="23025"/>
                  </a:cubicBezTo>
                  <a:cubicBezTo>
                    <a:pt x="16800" y="23025"/>
                    <a:pt x="16898" y="23008"/>
                    <a:pt x="16991" y="22972"/>
                  </a:cubicBezTo>
                  <a:cubicBezTo>
                    <a:pt x="17356" y="22820"/>
                    <a:pt x="17569" y="22364"/>
                    <a:pt x="17417" y="21969"/>
                  </a:cubicBezTo>
                  <a:lnTo>
                    <a:pt x="16383" y="19385"/>
                  </a:lnTo>
                  <a:lnTo>
                    <a:pt x="17660" y="19932"/>
                  </a:lnTo>
                  <a:cubicBezTo>
                    <a:pt x="17766" y="19963"/>
                    <a:pt x="17873" y="19978"/>
                    <a:pt x="17975" y="19978"/>
                  </a:cubicBezTo>
                  <a:cubicBezTo>
                    <a:pt x="18078" y="19978"/>
                    <a:pt x="18177" y="19963"/>
                    <a:pt x="18268" y="19932"/>
                  </a:cubicBezTo>
                  <a:cubicBezTo>
                    <a:pt x="18481" y="19841"/>
                    <a:pt x="18633" y="19689"/>
                    <a:pt x="18694" y="19507"/>
                  </a:cubicBezTo>
                  <a:cubicBezTo>
                    <a:pt x="18846" y="19142"/>
                    <a:pt x="18694" y="18686"/>
                    <a:pt x="18268" y="18473"/>
                  </a:cubicBezTo>
                  <a:lnTo>
                    <a:pt x="15532" y="17349"/>
                  </a:lnTo>
                  <a:lnTo>
                    <a:pt x="14773" y="15495"/>
                  </a:lnTo>
                  <a:lnTo>
                    <a:pt x="17113" y="16133"/>
                  </a:lnTo>
                  <a:cubicBezTo>
                    <a:pt x="17176" y="16145"/>
                    <a:pt x="17244" y="16153"/>
                    <a:pt x="17313" y="16153"/>
                  </a:cubicBezTo>
                  <a:cubicBezTo>
                    <a:pt x="17411" y="16153"/>
                    <a:pt x="17510" y="16138"/>
                    <a:pt x="17599" y="16102"/>
                  </a:cubicBezTo>
                  <a:cubicBezTo>
                    <a:pt x="17751" y="16042"/>
                    <a:pt x="17873" y="15950"/>
                    <a:pt x="17934" y="15829"/>
                  </a:cubicBezTo>
                  <a:cubicBezTo>
                    <a:pt x="18116" y="15555"/>
                    <a:pt x="18116" y="15191"/>
                    <a:pt x="17903" y="14917"/>
                  </a:cubicBezTo>
                  <a:lnTo>
                    <a:pt x="16353" y="12820"/>
                  </a:lnTo>
                  <a:lnTo>
                    <a:pt x="18785" y="13154"/>
                  </a:lnTo>
                  <a:lnTo>
                    <a:pt x="20548" y="15525"/>
                  </a:lnTo>
                  <a:cubicBezTo>
                    <a:pt x="20724" y="15745"/>
                    <a:pt x="20963" y="15837"/>
                    <a:pt x="21197" y="15837"/>
                  </a:cubicBezTo>
                  <a:cubicBezTo>
                    <a:pt x="21287" y="15837"/>
                    <a:pt x="21375" y="15824"/>
                    <a:pt x="21460" y="15798"/>
                  </a:cubicBezTo>
                  <a:cubicBezTo>
                    <a:pt x="21551" y="15738"/>
                    <a:pt x="21581" y="15707"/>
                    <a:pt x="21672" y="15677"/>
                  </a:cubicBezTo>
                  <a:cubicBezTo>
                    <a:pt x="22007" y="15403"/>
                    <a:pt x="22067" y="14917"/>
                    <a:pt x="21824" y="14613"/>
                  </a:cubicBezTo>
                  <a:lnTo>
                    <a:pt x="20973" y="13458"/>
                  </a:lnTo>
                  <a:lnTo>
                    <a:pt x="23709" y="13853"/>
                  </a:lnTo>
                  <a:cubicBezTo>
                    <a:pt x="23753" y="13862"/>
                    <a:pt x="23795" y="13866"/>
                    <a:pt x="23835" y="13866"/>
                  </a:cubicBezTo>
                  <a:cubicBezTo>
                    <a:pt x="23932" y="13866"/>
                    <a:pt x="24018" y="13844"/>
                    <a:pt x="24104" y="13823"/>
                  </a:cubicBezTo>
                  <a:cubicBezTo>
                    <a:pt x="24347" y="13701"/>
                    <a:pt x="24499" y="13458"/>
                    <a:pt x="24590" y="13215"/>
                  </a:cubicBezTo>
                  <a:cubicBezTo>
                    <a:pt x="24621" y="12759"/>
                    <a:pt x="24317" y="12364"/>
                    <a:pt x="23891" y="12333"/>
                  </a:cubicBezTo>
                  <a:lnTo>
                    <a:pt x="21156" y="11938"/>
                  </a:lnTo>
                  <a:lnTo>
                    <a:pt x="22311" y="11118"/>
                  </a:lnTo>
                  <a:cubicBezTo>
                    <a:pt x="22645" y="10844"/>
                    <a:pt x="22736" y="10358"/>
                    <a:pt x="22463" y="10054"/>
                  </a:cubicBezTo>
                  <a:cubicBezTo>
                    <a:pt x="22299" y="9854"/>
                    <a:pt x="22059" y="9741"/>
                    <a:pt x="21828" y="9741"/>
                  </a:cubicBezTo>
                  <a:cubicBezTo>
                    <a:pt x="21673" y="9741"/>
                    <a:pt x="21521" y="9792"/>
                    <a:pt x="21399" y="9902"/>
                  </a:cubicBezTo>
                  <a:lnTo>
                    <a:pt x="19028" y="11695"/>
                  </a:lnTo>
                  <a:lnTo>
                    <a:pt x="16596" y="11330"/>
                  </a:lnTo>
                  <a:lnTo>
                    <a:pt x="18694" y="9780"/>
                  </a:lnTo>
                  <a:cubicBezTo>
                    <a:pt x="18967" y="9598"/>
                    <a:pt x="19089" y="9263"/>
                    <a:pt x="18967" y="8899"/>
                  </a:cubicBezTo>
                  <a:cubicBezTo>
                    <a:pt x="18846" y="8595"/>
                    <a:pt x="18572" y="8382"/>
                    <a:pt x="18238" y="8382"/>
                  </a:cubicBezTo>
                  <a:lnTo>
                    <a:pt x="15806" y="8352"/>
                  </a:lnTo>
                  <a:lnTo>
                    <a:pt x="17022" y="6771"/>
                  </a:lnTo>
                  <a:lnTo>
                    <a:pt x="19940" y="6406"/>
                  </a:lnTo>
                  <a:cubicBezTo>
                    <a:pt x="20031" y="6406"/>
                    <a:pt x="20092" y="6376"/>
                    <a:pt x="20153" y="6376"/>
                  </a:cubicBezTo>
                  <a:cubicBezTo>
                    <a:pt x="20457" y="6254"/>
                    <a:pt x="20669" y="5920"/>
                    <a:pt x="20639" y="5555"/>
                  </a:cubicBezTo>
                  <a:cubicBezTo>
                    <a:pt x="20610" y="5178"/>
                    <a:pt x="20221" y="4884"/>
                    <a:pt x="19816" y="4884"/>
                  </a:cubicBezTo>
                  <a:cubicBezTo>
                    <a:pt x="19797" y="4884"/>
                    <a:pt x="19777" y="4885"/>
                    <a:pt x="19757" y="4886"/>
                  </a:cubicBezTo>
                  <a:lnTo>
                    <a:pt x="18359" y="5069"/>
                  </a:lnTo>
                  <a:lnTo>
                    <a:pt x="20061" y="2880"/>
                  </a:lnTo>
                  <a:cubicBezTo>
                    <a:pt x="20335" y="2516"/>
                    <a:pt x="20244" y="2029"/>
                    <a:pt x="19909" y="1756"/>
                  </a:cubicBezTo>
                  <a:cubicBezTo>
                    <a:pt x="19773" y="1656"/>
                    <a:pt x="19606" y="1608"/>
                    <a:pt x="19440" y="1608"/>
                  </a:cubicBezTo>
                  <a:cubicBezTo>
                    <a:pt x="19199" y="1608"/>
                    <a:pt x="18959" y="1710"/>
                    <a:pt x="18815" y="1908"/>
                  </a:cubicBezTo>
                  <a:lnTo>
                    <a:pt x="17083" y="4127"/>
                  </a:lnTo>
                  <a:lnTo>
                    <a:pt x="16900" y="2728"/>
                  </a:lnTo>
                  <a:cubicBezTo>
                    <a:pt x="16871" y="2322"/>
                    <a:pt x="16483" y="2027"/>
                    <a:pt x="16078" y="2027"/>
                  </a:cubicBezTo>
                  <a:cubicBezTo>
                    <a:pt x="16058" y="2027"/>
                    <a:pt x="16038" y="2028"/>
                    <a:pt x="16019" y="2029"/>
                  </a:cubicBezTo>
                  <a:cubicBezTo>
                    <a:pt x="15624" y="2060"/>
                    <a:pt x="15320" y="2485"/>
                    <a:pt x="15350" y="2911"/>
                  </a:cubicBezTo>
                  <a:lnTo>
                    <a:pt x="15715" y="5829"/>
                  </a:lnTo>
                  <a:lnTo>
                    <a:pt x="14499" y="7379"/>
                  </a:lnTo>
                  <a:lnTo>
                    <a:pt x="13921" y="5069"/>
                  </a:lnTo>
                  <a:cubicBezTo>
                    <a:pt x="13830" y="4765"/>
                    <a:pt x="13557" y="4552"/>
                    <a:pt x="13253" y="4491"/>
                  </a:cubicBezTo>
                  <a:cubicBezTo>
                    <a:pt x="13227" y="4489"/>
                    <a:pt x="13201" y="4488"/>
                    <a:pt x="13176" y="4488"/>
                  </a:cubicBezTo>
                  <a:cubicBezTo>
                    <a:pt x="12898" y="4488"/>
                    <a:pt x="12632" y="4636"/>
                    <a:pt x="12493" y="4886"/>
                  </a:cubicBezTo>
                  <a:lnTo>
                    <a:pt x="11247" y="6984"/>
                  </a:lnTo>
                  <a:lnTo>
                    <a:pt x="10487" y="5099"/>
                  </a:lnTo>
                  <a:lnTo>
                    <a:pt x="11642" y="2364"/>
                  </a:lnTo>
                  <a:cubicBezTo>
                    <a:pt x="11794" y="1999"/>
                    <a:pt x="11642" y="1543"/>
                    <a:pt x="11216" y="1361"/>
                  </a:cubicBezTo>
                  <a:cubicBezTo>
                    <a:pt x="11115" y="1322"/>
                    <a:pt x="11009" y="1303"/>
                    <a:pt x="10906" y="1303"/>
                  </a:cubicBezTo>
                  <a:cubicBezTo>
                    <a:pt x="10605" y="1303"/>
                    <a:pt x="10318" y="1462"/>
                    <a:pt x="10183" y="1756"/>
                  </a:cubicBezTo>
                  <a:lnTo>
                    <a:pt x="9636" y="3063"/>
                  </a:lnTo>
                  <a:lnTo>
                    <a:pt x="8633" y="479"/>
                  </a:lnTo>
                  <a:cubicBezTo>
                    <a:pt x="8517" y="178"/>
                    <a:pt x="8224" y="0"/>
                    <a:pt x="79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pic>
        <p:nvPicPr>
          <p:cNvPr id="56" name="图片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flipV="1">
            <a:off x="2000250" y="-2000250"/>
            <a:ext cx="5143500" cy="9144000"/>
          </a:xfrm>
          <a:prstGeom prst="rect">
            <a:avLst/>
          </a:prstGeom>
        </p:spPr>
      </p:pic>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2162"/>
        <p:cNvGrpSpPr/>
        <p:nvPr/>
      </p:nvGrpSpPr>
      <p:grpSpPr>
        <a:xfrm>
          <a:off x="0" y="0"/>
          <a:ext cx="0" cy="0"/>
          <a:chOff x="0" y="0"/>
          <a:chExt cx="0" cy="0"/>
        </a:xfrm>
      </p:grpSpPr>
      <p:grpSp>
        <p:nvGrpSpPr>
          <p:cNvPr id="2163" name="Google Shape;2163;p35"/>
          <p:cNvGrpSpPr/>
          <p:nvPr/>
        </p:nvGrpSpPr>
        <p:grpSpPr>
          <a:xfrm rot="437052">
            <a:off x="8470686" y="905524"/>
            <a:ext cx="629512" cy="661959"/>
            <a:chOff x="782176" y="-1158311"/>
            <a:chExt cx="629467" cy="661912"/>
          </a:xfrm>
        </p:grpSpPr>
        <p:sp>
          <p:nvSpPr>
            <p:cNvPr id="2164" name="Google Shape;2164;p35"/>
            <p:cNvSpPr/>
            <p:nvPr/>
          </p:nvSpPr>
          <p:spPr>
            <a:xfrm>
              <a:off x="782176" y="-1158311"/>
              <a:ext cx="196164" cy="145525"/>
            </a:xfrm>
            <a:custGeom>
              <a:avLst/>
              <a:gdLst/>
              <a:ahLst/>
              <a:cxnLst/>
              <a:rect l="l" t="t" r="r" b="b"/>
              <a:pathLst>
                <a:path w="1197" h="888" extrusionOk="0">
                  <a:moveTo>
                    <a:pt x="218" y="0"/>
                  </a:moveTo>
                  <a:cubicBezTo>
                    <a:pt x="164" y="0"/>
                    <a:pt x="128" y="18"/>
                    <a:pt x="73" y="55"/>
                  </a:cubicBezTo>
                  <a:cubicBezTo>
                    <a:pt x="37" y="91"/>
                    <a:pt x="1" y="145"/>
                    <a:pt x="1" y="218"/>
                  </a:cubicBezTo>
                  <a:cubicBezTo>
                    <a:pt x="1" y="326"/>
                    <a:pt x="73" y="435"/>
                    <a:pt x="200" y="525"/>
                  </a:cubicBezTo>
                  <a:cubicBezTo>
                    <a:pt x="291" y="598"/>
                    <a:pt x="417" y="634"/>
                    <a:pt x="526" y="688"/>
                  </a:cubicBezTo>
                  <a:cubicBezTo>
                    <a:pt x="743" y="761"/>
                    <a:pt x="961" y="815"/>
                    <a:pt x="1160" y="888"/>
                  </a:cubicBezTo>
                  <a:cubicBezTo>
                    <a:pt x="1196" y="888"/>
                    <a:pt x="1106" y="707"/>
                    <a:pt x="1069" y="688"/>
                  </a:cubicBezTo>
                  <a:cubicBezTo>
                    <a:pt x="1033" y="616"/>
                    <a:pt x="979" y="544"/>
                    <a:pt x="924" y="489"/>
                  </a:cubicBezTo>
                  <a:cubicBezTo>
                    <a:pt x="780" y="344"/>
                    <a:pt x="671" y="236"/>
                    <a:pt x="508" y="127"/>
                  </a:cubicBezTo>
                  <a:cubicBezTo>
                    <a:pt x="417" y="55"/>
                    <a:pt x="327" y="0"/>
                    <a:pt x="2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65" name="Google Shape;2165;p35"/>
            <p:cNvSpPr/>
            <p:nvPr/>
          </p:nvSpPr>
          <p:spPr>
            <a:xfrm>
              <a:off x="1055202" y="-1147331"/>
              <a:ext cx="71452" cy="227793"/>
            </a:xfrm>
            <a:custGeom>
              <a:avLst/>
              <a:gdLst/>
              <a:ahLst/>
              <a:cxnLst/>
              <a:rect l="l" t="t" r="r" b="b"/>
              <a:pathLst>
                <a:path w="436" h="1390" extrusionOk="0">
                  <a:moveTo>
                    <a:pt x="196" y="1"/>
                  </a:moveTo>
                  <a:cubicBezTo>
                    <a:pt x="184" y="1"/>
                    <a:pt x="174" y="2"/>
                    <a:pt x="164" y="6"/>
                  </a:cubicBezTo>
                  <a:cubicBezTo>
                    <a:pt x="73" y="60"/>
                    <a:pt x="19" y="169"/>
                    <a:pt x="19" y="259"/>
                  </a:cubicBezTo>
                  <a:cubicBezTo>
                    <a:pt x="1" y="477"/>
                    <a:pt x="19" y="712"/>
                    <a:pt x="73" y="911"/>
                  </a:cubicBezTo>
                  <a:cubicBezTo>
                    <a:pt x="90" y="962"/>
                    <a:pt x="170" y="1389"/>
                    <a:pt x="254" y="1389"/>
                  </a:cubicBezTo>
                  <a:cubicBezTo>
                    <a:pt x="260" y="1389"/>
                    <a:pt x="266" y="1387"/>
                    <a:pt x="273" y="1382"/>
                  </a:cubicBezTo>
                  <a:cubicBezTo>
                    <a:pt x="291" y="1382"/>
                    <a:pt x="309" y="1346"/>
                    <a:pt x="309" y="1291"/>
                  </a:cubicBezTo>
                  <a:cubicBezTo>
                    <a:pt x="363" y="1110"/>
                    <a:pt x="381" y="911"/>
                    <a:pt x="399" y="712"/>
                  </a:cubicBezTo>
                  <a:cubicBezTo>
                    <a:pt x="436" y="567"/>
                    <a:pt x="436" y="440"/>
                    <a:pt x="436" y="295"/>
                  </a:cubicBezTo>
                  <a:cubicBezTo>
                    <a:pt x="436" y="205"/>
                    <a:pt x="399" y="151"/>
                    <a:pt x="363" y="78"/>
                  </a:cubicBezTo>
                  <a:cubicBezTo>
                    <a:pt x="318" y="33"/>
                    <a:pt x="249" y="1"/>
                    <a:pt x="1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66" name="Google Shape;2166;p35"/>
            <p:cNvSpPr/>
            <p:nvPr/>
          </p:nvSpPr>
          <p:spPr>
            <a:xfrm>
              <a:off x="1203679" y="-974273"/>
              <a:ext cx="107014" cy="211077"/>
            </a:xfrm>
            <a:custGeom>
              <a:avLst/>
              <a:gdLst/>
              <a:ahLst/>
              <a:cxnLst/>
              <a:rect l="l" t="t" r="r" b="b"/>
              <a:pathLst>
                <a:path w="653" h="1288" extrusionOk="0">
                  <a:moveTo>
                    <a:pt x="399" y="0"/>
                  </a:moveTo>
                  <a:cubicBezTo>
                    <a:pt x="272" y="18"/>
                    <a:pt x="182" y="145"/>
                    <a:pt x="127" y="290"/>
                  </a:cubicBezTo>
                  <a:cubicBezTo>
                    <a:pt x="37" y="507"/>
                    <a:pt x="0" y="761"/>
                    <a:pt x="0" y="1014"/>
                  </a:cubicBezTo>
                  <a:cubicBezTo>
                    <a:pt x="0" y="1069"/>
                    <a:pt x="0" y="1268"/>
                    <a:pt x="91" y="1286"/>
                  </a:cubicBezTo>
                  <a:cubicBezTo>
                    <a:pt x="96" y="1287"/>
                    <a:pt x="100" y="1287"/>
                    <a:pt x="105" y="1287"/>
                  </a:cubicBezTo>
                  <a:cubicBezTo>
                    <a:pt x="189" y="1287"/>
                    <a:pt x="256" y="1137"/>
                    <a:pt x="290" y="1069"/>
                  </a:cubicBezTo>
                  <a:cubicBezTo>
                    <a:pt x="345" y="960"/>
                    <a:pt x="399" y="869"/>
                    <a:pt x="453" y="779"/>
                  </a:cubicBezTo>
                  <a:cubicBezTo>
                    <a:pt x="526" y="670"/>
                    <a:pt x="580" y="561"/>
                    <a:pt x="616" y="435"/>
                  </a:cubicBezTo>
                  <a:cubicBezTo>
                    <a:pt x="652" y="326"/>
                    <a:pt x="652" y="199"/>
                    <a:pt x="580" y="91"/>
                  </a:cubicBezTo>
                  <a:lnTo>
                    <a:pt x="526" y="18"/>
                  </a:lnTo>
                  <a:cubicBezTo>
                    <a:pt x="489" y="0"/>
                    <a:pt x="453" y="0"/>
                    <a:pt x="3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67" name="Google Shape;2167;p35"/>
            <p:cNvSpPr/>
            <p:nvPr/>
          </p:nvSpPr>
          <p:spPr>
            <a:xfrm>
              <a:off x="906890" y="-920029"/>
              <a:ext cx="205014" cy="70468"/>
            </a:xfrm>
            <a:custGeom>
              <a:avLst/>
              <a:gdLst/>
              <a:ahLst/>
              <a:cxnLst/>
              <a:rect l="l" t="t" r="r" b="b"/>
              <a:pathLst>
                <a:path w="1251" h="430" extrusionOk="0">
                  <a:moveTo>
                    <a:pt x="490" y="1"/>
                  </a:moveTo>
                  <a:cubicBezTo>
                    <a:pt x="410" y="1"/>
                    <a:pt x="330" y="9"/>
                    <a:pt x="254" y="31"/>
                  </a:cubicBezTo>
                  <a:cubicBezTo>
                    <a:pt x="182" y="49"/>
                    <a:pt x="109" y="67"/>
                    <a:pt x="55" y="122"/>
                  </a:cubicBezTo>
                  <a:cubicBezTo>
                    <a:pt x="19" y="158"/>
                    <a:pt x="0" y="230"/>
                    <a:pt x="19" y="303"/>
                  </a:cubicBezTo>
                  <a:cubicBezTo>
                    <a:pt x="37" y="339"/>
                    <a:pt x="73" y="357"/>
                    <a:pt x="109" y="393"/>
                  </a:cubicBezTo>
                  <a:cubicBezTo>
                    <a:pt x="163" y="421"/>
                    <a:pt x="231" y="430"/>
                    <a:pt x="304" y="430"/>
                  </a:cubicBezTo>
                  <a:cubicBezTo>
                    <a:pt x="376" y="430"/>
                    <a:pt x="453" y="421"/>
                    <a:pt x="526" y="412"/>
                  </a:cubicBezTo>
                  <a:cubicBezTo>
                    <a:pt x="652" y="357"/>
                    <a:pt x="815" y="321"/>
                    <a:pt x="924" y="249"/>
                  </a:cubicBezTo>
                  <a:cubicBezTo>
                    <a:pt x="997" y="230"/>
                    <a:pt x="1250" y="140"/>
                    <a:pt x="1033" y="86"/>
                  </a:cubicBezTo>
                  <a:cubicBezTo>
                    <a:pt x="868" y="48"/>
                    <a:pt x="677" y="1"/>
                    <a:pt x="4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68" name="Google Shape;2168;p35"/>
            <p:cNvSpPr/>
            <p:nvPr/>
          </p:nvSpPr>
          <p:spPr>
            <a:xfrm>
              <a:off x="1022590" y="-779747"/>
              <a:ext cx="184201" cy="75713"/>
            </a:xfrm>
            <a:custGeom>
              <a:avLst/>
              <a:gdLst/>
              <a:ahLst/>
              <a:cxnLst/>
              <a:rect l="l" t="t" r="r" b="b"/>
              <a:pathLst>
                <a:path w="1124" h="462" extrusionOk="0">
                  <a:moveTo>
                    <a:pt x="595" y="1"/>
                  </a:moveTo>
                  <a:cubicBezTo>
                    <a:pt x="488" y="1"/>
                    <a:pt x="380" y="14"/>
                    <a:pt x="291" y="26"/>
                  </a:cubicBezTo>
                  <a:cubicBezTo>
                    <a:pt x="218" y="44"/>
                    <a:pt x="128" y="81"/>
                    <a:pt x="91" y="117"/>
                  </a:cubicBezTo>
                  <a:cubicBezTo>
                    <a:pt x="37" y="171"/>
                    <a:pt x="1" y="226"/>
                    <a:pt x="19" y="298"/>
                  </a:cubicBezTo>
                  <a:cubicBezTo>
                    <a:pt x="19" y="370"/>
                    <a:pt x="91" y="407"/>
                    <a:pt x="146" y="443"/>
                  </a:cubicBezTo>
                  <a:cubicBezTo>
                    <a:pt x="218" y="461"/>
                    <a:pt x="291" y="461"/>
                    <a:pt x="363" y="461"/>
                  </a:cubicBezTo>
                  <a:cubicBezTo>
                    <a:pt x="490" y="443"/>
                    <a:pt x="1124" y="316"/>
                    <a:pt x="1105" y="135"/>
                  </a:cubicBezTo>
                  <a:cubicBezTo>
                    <a:pt x="1105" y="81"/>
                    <a:pt x="779" y="8"/>
                    <a:pt x="725" y="8"/>
                  </a:cubicBezTo>
                  <a:cubicBezTo>
                    <a:pt x="683" y="3"/>
                    <a:pt x="639" y="1"/>
                    <a:pt x="5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69" name="Google Shape;2169;p35"/>
            <p:cNvSpPr/>
            <p:nvPr/>
          </p:nvSpPr>
          <p:spPr>
            <a:xfrm>
              <a:off x="1105678" y="-647823"/>
              <a:ext cx="193051" cy="78499"/>
            </a:xfrm>
            <a:custGeom>
              <a:avLst/>
              <a:gdLst/>
              <a:ahLst/>
              <a:cxnLst/>
              <a:rect l="l" t="t" r="r" b="b"/>
              <a:pathLst>
                <a:path w="1178" h="479" extrusionOk="0">
                  <a:moveTo>
                    <a:pt x="399" y="0"/>
                  </a:moveTo>
                  <a:cubicBezTo>
                    <a:pt x="327" y="0"/>
                    <a:pt x="236" y="18"/>
                    <a:pt x="164" y="36"/>
                  </a:cubicBezTo>
                  <a:cubicBezTo>
                    <a:pt x="91" y="91"/>
                    <a:pt x="37" y="145"/>
                    <a:pt x="37" y="217"/>
                  </a:cubicBezTo>
                  <a:cubicBezTo>
                    <a:pt x="1" y="326"/>
                    <a:pt x="128" y="453"/>
                    <a:pt x="236" y="471"/>
                  </a:cubicBezTo>
                  <a:cubicBezTo>
                    <a:pt x="268" y="476"/>
                    <a:pt x="300" y="478"/>
                    <a:pt x="332" y="478"/>
                  </a:cubicBezTo>
                  <a:cubicBezTo>
                    <a:pt x="410" y="478"/>
                    <a:pt x="491" y="466"/>
                    <a:pt x="580" y="453"/>
                  </a:cubicBezTo>
                  <a:cubicBezTo>
                    <a:pt x="707" y="399"/>
                    <a:pt x="888" y="399"/>
                    <a:pt x="1033" y="362"/>
                  </a:cubicBezTo>
                  <a:cubicBezTo>
                    <a:pt x="1178" y="308"/>
                    <a:pt x="1069" y="217"/>
                    <a:pt x="961" y="181"/>
                  </a:cubicBezTo>
                  <a:cubicBezTo>
                    <a:pt x="780" y="91"/>
                    <a:pt x="598" y="18"/>
                    <a:pt x="3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70" name="Google Shape;2170;p35"/>
            <p:cNvSpPr/>
            <p:nvPr/>
          </p:nvSpPr>
          <p:spPr>
            <a:xfrm>
              <a:off x="1280867" y="-760737"/>
              <a:ext cx="130776" cy="153228"/>
            </a:xfrm>
            <a:custGeom>
              <a:avLst/>
              <a:gdLst/>
              <a:ahLst/>
              <a:cxnLst/>
              <a:rect l="l" t="t" r="r" b="b"/>
              <a:pathLst>
                <a:path w="798" h="935" extrusionOk="0">
                  <a:moveTo>
                    <a:pt x="544" y="1"/>
                  </a:moveTo>
                  <a:cubicBezTo>
                    <a:pt x="381" y="19"/>
                    <a:pt x="272" y="182"/>
                    <a:pt x="199" y="327"/>
                  </a:cubicBezTo>
                  <a:cubicBezTo>
                    <a:pt x="127" y="436"/>
                    <a:pt x="0" y="707"/>
                    <a:pt x="55" y="852"/>
                  </a:cubicBezTo>
                  <a:cubicBezTo>
                    <a:pt x="65" y="912"/>
                    <a:pt x="91" y="935"/>
                    <a:pt x="126" y="935"/>
                  </a:cubicBezTo>
                  <a:cubicBezTo>
                    <a:pt x="218" y="935"/>
                    <a:pt x="369" y="778"/>
                    <a:pt x="435" y="725"/>
                  </a:cubicBezTo>
                  <a:cubicBezTo>
                    <a:pt x="544" y="653"/>
                    <a:pt x="634" y="599"/>
                    <a:pt x="707" y="472"/>
                  </a:cubicBezTo>
                  <a:cubicBezTo>
                    <a:pt x="779" y="363"/>
                    <a:pt x="797" y="236"/>
                    <a:pt x="743" y="110"/>
                  </a:cubicBezTo>
                  <a:cubicBezTo>
                    <a:pt x="725" y="73"/>
                    <a:pt x="670" y="19"/>
                    <a:pt x="6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71" name="Google Shape;2171;p35"/>
            <p:cNvSpPr/>
            <p:nvPr/>
          </p:nvSpPr>
          <p:spPr>
            <a:xfrm>
              <a:off x="954415" y="-1024748"/>
              <a:ext cx="359225" cy="528349"/>
            </a:xfrm>
            <a:custGeom>
              <a:avLst/>
              <a:gdLst/>
              <a:ahLst/>
              <a:cxnLst/>
              <a:rect l="l" t="t" r="r" b="b"/>
              <a:pathLst>
                <a:path w="2192" h="3224" fill="none" extrusionOk="0">
                  <a:moveTo>
                    <a:pt x="2191" y="3224"/>
                  </a:moveTo>
                  <a:cubicBezTo>
                    <a:pt x="1884" y="1938"/>
                    <a:pt x="1087" y="779"/>
                    <a:pt x="0" y="0"/>
                  </a:cubicBezTo>
                </a:path>
              </a:pathLst>
            </a:custGeom>
            <a:noFill/>
            <a:ln w="27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2172" name="Google Shape;2172;p35"/>
          <p:cNvGrpSpPr/>
          <p:nvPr/>
        </p:nvGrpSpPr>
        <p:grpSpPr>
          <a:xfrm>
            <a:off x="8430786" y="1865661"/>
            <a:ext cx="547356" cy="706096"/>
            <a:chOff x="8495548" y="1440711"/>
            <a:chExt cx="547356" cy="706096"/>
          </a:xfrm>
        </p:grpSpPr>
        <p:sp>
          <p:nvSpPr>
            <p:cNvPr id="2173" name="Google Shape;2173;p35"/>
            <p:cNvSpPr/>
            <p:nvPr/>
          </p:nvSpPr>
          <p:spPr>
            <a:xfrm rot="2851161">
              <a:off x="8622832" y="1874937"/>
              <a:ext cx="216813" cy="102097"/>
            </a:xfrm>
            <a:custGeom>
              <a:avLst/>
              <a:gdLst/>
              <a:ahLst/>
              <a:cxnLst/>
              <a:rect l="l" t="t" r="r" b="b"/>
              <a:pathLst>
                <a:path w="1323" h="623" extrusionOk="0">
                  <a:moveTo>
                    <a:pt x="1009" y="1"/>
                  </a:moveTo>
                  <a:cubicBezTo>
                    <a:pt x="848" y="1"/>
                    <a:pt x="653" y="19"/>
                    <a:pt x="598" y="30"/>
                  </a:cubicBezTo>
                  <a:cubicBezTo>
                    <a:pt x="399" y="66"/>
                    <a:pt x="199" y="156"/>
                    <a:pt x="73" y="301"/>
                  </a:cubicBezTo>
                  <a:cubicBezTo>
                    <a:pt x="36" y="356"/>
                    <a:pt x="0" y="428"/>
                    <a:pt x="0" y="482"/>
                  </a:cubicBezTo>
                  <a:cubicBezTo>
                    <a:pt x="36" y="555"/>
                    <a:pt x="91" y="573"/>
                    <a:pt x="163" y="609"/>
                  </a:cubicBezTo>
                  <a:cubicBezTo>
                    <a:pt x="217" y="618"/>
                    <a:pt x="267" y="623"/>
                    <a:pt x="319" y="623"/>
                  </a:cubicBezTo>
                  <a:cubicBezTo>
                    <a:pt x="371" y="623"/>
                    <a:pt x="426" y="618"/>
                    <a:pt x="489" y="609"/>
                  </a:cubicBezTo>
                  <a:cubicBezTo>
                    <a:pt x="634" y="573"/>
                    <a:pt x="797" y="482"/>
                    <a:pt x="942" y="392"/>
                  </a:cubicBezTo>
                  <a:cubicBezTo>
                    <a:pt x="996" y="356"/>
                    <a:pt x="1322" y="156"/>
                    <a:pt x="1232" y="30"/>
                  </a:cubicBezTo>
                  <a:cubicBezTo>
                    <a:pt x="1203" y="8"/>
                    <a:pt x="1113" y="1"/>
                    <a:pt x="10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74" name="Google Shape;2174;p35"/>
            <p:cNvSpPr/>
            <p:nvPr/>
          </p:nvSpPr>
          <p:spPr>
            <a:xfrm rot="2851161">
              <a:off x="8873416" y="1833227"/>
              <a:ext cx="89151" cy="177482"/>
            </a:xfrm>
            <a:custGeom>
              <a:avLst/>
              <a:gdLst/>
              <a:ahLst/>
              <a:cxnLst/>
              <a:rect l="l" t="t" r="r" b="b"/>
              <a:pathLst>
                <a:path w="544" h="1083" extrusionOk="0">
                  <a:moveTo>
                    <a:pt x="343" y="0"/>
                  </a:moveTo>
                  <a:cubicBezTo>
                    <a:pt x="258" y="0"/>
                    <a:pt x="160" y="56"/>
                    <a:pt x="109" y="121"/>
                  </a:cubicBezTo>
                  <a:cubicBezTo>
                    <a:pt x="54" y="211"/>
                    <a:pt x="18" y="356"/>
                    <a:pt x="18" y="465"/>
                  </a:cubicBezTo>
                  <a:cubicBezTo>
                    <a:pt x="18" y="573"/>
                    <a:pt x="0" y="1062"/>
                    <a:pt x="145" y="1080"/>
                  </a:cubicBezTo>
                  <a:cubicBezTo>
                    <a:pt x="151" y="1082"/>
                    <a:pt x="158" y="1083"/>
                    <a:pt x="165" y="1083"/>
                  </a:cubicBezTo>
                  <a:cubicBezTo>
                    <a:pt x="304" y="1083"/>
                    <a:pt x="455" y="732"/>
                    <a:pt x="507" y="646"/>
                  </a:cubicBezTo>
                  <a:cubicBezTo>
                    <a:pt x="525" y="555"/>
                    <a:pt x="543" y="465"/>
                    <a:pt x="543" y="356"/>
                  </a:cubicBezTo>
                  <a:cubicBezTo>
                    <a:pt x="543" y="247"/>
                    <a:pt x="525" y="102"/>
                    <a:pt x="435" y="30"/>
                  </a:cubicBezTo>
                  <a:cubicBezTo>
                    <a:pt x="409" y="9"/>
                    <a:pt x="377" y="0"/>
                    <a:pt x="3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75" name="Google Shape;2175;p35"/>
            <p:cNvSpPr/>
            <p:nvPr/>
          </p:nvSpPr>
          <p:spPr>
            <a:xfrm rot="2851161">
              <a:off x="8671546" y="1799587"/>
              <a:ext cx="219763" cy="317764"/>
            </a:xfrm>
            <a:custGeom>
              <a:avLst/>
              <a:gdLst/>
              <a:ahLst/>
              <a:cxnLst/>
              <a:rect l="l" t="t" r="r" b="b"/>
              <a:pathLst>
                <a:path w="1341" h="1939" fill="none" extrusionOk="0">
                  <a:moveTo>
                    <a:pt x="1340" y="1939"/>
                  </a:moveTo>
                  <a:cubicBezTo>
                    <a:pt x="1232" y="1124"/>
                    <a:pt x="706" y="381"/>
                    <a:pt x="0"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76" name="Google Shape;2176;p35"/>
            <p:cNvSpPr/>
            <p:nvPr/>
          </p:nvSpPr>
          <p:spPr>
            <a:xfrm rot="2851161">
              <a:off x="8569613" y="1658042"/>
              <a:ext cx="270238" cy="77351"/>
            </a:xfrm>
            <a:custGeom>
              <a:avLst/>
              <a:gdLst/>
              <a:ahLst/>
              <a:cxnLst/>
              <a:rect l="l" t="t" r="r" b="b"/>
              <a:pathLst>
                <a:path w="1649" h="472" fill="none" extrusionOk="0">
                  <a:moveTo>
                    <a:pt x="0" y="327"/>
                  </a:moveTo>
                  <a:cubicBezTo>
                    <a:pt x="181" y="454"/>
                    <a:pt x="381" y="472"/>
                    <a:pt x="598" y="472"/>
                  </a:cubicBezTo>
                  <a:cubicBezTo>
                    <a:pt x="996" y="472"/>
                    <a:pt x="1431" y="327"/>
                    <a:pt x="1648"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77" name="Google Shape;2177;p35"/>
            <p:cNvSpPr/>
            <p:nvPr/>
          </p:nvSpPr>
          <p:spPr>
            <a:xfrm rot="2851161">
              <a:off x="8670708" y="1661084"/>
              <a:ext cx="199114" cy="47689"/>
            </a:xfrm>
            <a:custGeom>
              <a:avLst/>
              <a:gdLst/>
              <a:ahLst/>
              <a:cxnLst/>
              <a:rect l="l" t="t" r="r" b="b"/>
              <a:pathLst>
                <a:path w="1215" h="291" fill="none" extrusionOk="0">
                  <a:moveTo>
                    <a:pt x="1" y="0"/>
                  </a:moveTo>
                  <a:cubicBezTo>
                    <a:pt x="363" y="200"/>
                    <a:pt x="798" y="290"/>
                    <a:pt x="1214" y="254"/>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78" name="Google Shape;2178;p35"/>
            <p:cNvSpPr/>
            <p:nvPr/>
          </p:nvSpPr>
          <p:spPr>
            <a:xfrm rot="2851161">
              <a:off x="8881873" y="1602579"/>
              <a:ext cx="41789" cy="207800"/>
            </a:xfrm>
            <a:custGeom>
              <a:avLst/>
              <a:gdLst/>
              <a:ahLst/>
              <a:cxnLst/>
              <a:rect l="l" t="t" r="r" b="b"/>
              <a:pathLst>
                <a:path w="255" h="1268" fill="none" extrusionOk="0">
                  <a:moveTo>
                    <a:pt x="55" y="1268"/>
                  </a:moveTo>
                  <a:cubicBezTo>
                    <a:pt x="91" y="1214"/>
                    <a:pt x="127" y="1177"/>
                    <a:pt x="146" y="1105"/>
                  </a:cubicBezTo>
                  <a:cubicBezTo>
                    <a:pt x="254" y="743"/>
                    <a:pt x="218" y="308"/>
                    <a:pt x="1" y="0"/>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79" name="Google Shape;2179;p35"/>
            <p:cNvSpPr/>
            <p:nvPr/>
          </p:nvSpPr>
          <p:spPr>
            <a:xfrm rot="2851161">
              <a:off x="8764335" y="1603002"/>
              <a:ext cx="130776" cy="139626"/>
            </a:xfrm>
            <a:custGeom>
              <a:avLst/>
              <a:gdLst/>
              <a:ahLst/>
              <a:cxnLst/>
              <a:rect l="l" t="t" r="r" b="b"/>
              <a:pathLst>
                <a:path w="798" h="852" fill="none" extrusionOk="0">
                  <a:moveTo>
                    <a:pt x="797" y="852"/>
                  </a:moveTo>
                  <a:cubicBezTo>
                    <a:pt x="634" y="490"/>
                    <a:pt x="362" y="182"/>
                    <a:pt x="0"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80" name="Google Shape;2180;p35"/>
            <p:cNvSpPr/>
            <p:nvPr/>
          </p:nvSpPr>
          <p:spPr>
            <a:xfrm rot="2851161">
              <a:off x="8757392" y="1471752"/>
              <a:ext cx="129629" cy="103244"/>
            </a:xfrm>
            <a:custGeom>
              <a:avLst/>
              <a:gdLst/>
              <a:ahLst/>
              <a:cxnLst/>
              <a:rect l="l" t="t" r="r" b="b"/>
              <a:pathLst>
                <a:path w="791" h="630" extrusionOk="0">
                  <a:moveTo>
                    <a:pt x="465" y="1"/>
                  </a:moveTo>
                  <a:cubicBezTo>
                    <a:pt x="374" y="1"/>
                    <a:pt x="284" y="19"/>
                    <a:pt x="229" y="73"/>
                  </a:cubicBezTo>
                  <a:cubicBezTo>
                    <a:pt x="0" y="270"/>
                    <a:pt x="186" y="629"/>
                    <a:pt x="464" y="629"/>
                  </a:cubicBezTo>
                  <a:cubicBezTo>
                    <a:pt x="494" y="629"/>
                    <a:pt x="524" y="625"/>
                    <a:pt x="555" y="617"/>
                  </a:cubicBezTo>
                  <a:cubicBezTo>
                    <a:pt x="682" y="562"/>
                    <a:pt x="791" y="417"/>
                    <a:pt x="773" y="273"/>
                  </a:cubicBezTo>
                  <a:cubicBezTo>
                    <a:pt x="755" y="110"/>
                    <a:pt x="610" y="1"/>
                    <a:pt x="4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81" name="Google Shape;2181;p35"/>
            <p:cNvSpPr/>
            <p:nvPr/>
          </p:nvSpPr>
          <p:spPr>
            <a:xfrm rot="2851161">
              <a:off x="8904120" y="1517172"/>
              <a:ext cx="121599" cy="100131"/>
            </a:xfrm>
            <a:custGeom>
              <a:avLst/>
              <a:gdLst/>
              <a:ahLst/>
              <a:cxnLst/>
              <a:rect l="l" t="t" r="r" b="b"/>
              <a:pathLst>
                <a:path w="742" h="611" extrusionOk="0">
                  <a:moveTo>
                    <a:pt x="415" y="0"/>
                  </a:moveTo>
                  <a:cubicBezTo>
                    <a:pt x="343" y="0"/>
                    <a:pt x="252" y="18"/>
                    <a:pt x="180" y="73"/>
                  </a:cubicBezTo>
                  <a:cubicBezTo>
                    <a:pt x="1" y="268"/>
                    <a:pt x="174" y="611"/>
                    <a:pt x="422" y="611"/>
                  </a:cubicBezTo>
                  <a:cubicBezTo>
                    <a:pt x="449" y="611"/>
                    <a:pt x="477" y="607"/>
                    <a:pt x="506" y="598"/>
                  </a:cubicBezTo>
                  <a:cubicBezTo>
                    <a:pt x="651" y="543"/>
                    <a:pt x="741" y="417"/>
                    <a:pt x="705" y="272"/>
                  </a:cubicBezTo>
                  <a:cubicBezTo>
                    <a:pt x="687" y="145"/>
                    <a:pt x="560" y="18"/>
                    <a:pt x="4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82" name="Google Shape;2182;p35"/>
            <p:cNvSpPr/>
            <p:nvPr/>
          </p:nvSpPr>
          <p:spPr>
            <a:xfrm rot="2851161">
              <a:off x="8650060" y="1498039"/>
              <a:ext cx="121271" cy="97345"/>
            </a:xfrm>
            <a:custGeom>
              <a:avLst/>
              <a:gdLst/>
              <a:ahLst/>
              <a:cxnLst/>
              <a:rect l="l" t="t" r="r" b="b"/>
              <a:pathLst>
                <a:path w="740" h="594" extrusionOk="0">
                  <a:moveTo>
                    <a:pt x="414" y="1"/>
                  </a:moveTo>
                  <a:cubicBezTo>
                    <a:pt x="359" y="1"/>
                    <a:pt x="269" y="19"/>
                    <a:pt x="196" y="73"/>
                  </a:cubicBezTo>
                  <a:cubicBezTo>
                    <a:pt x="1" y="252"/>
                    <a:pt x="172" y="593"/>
                    <a:pt x="433" y="593"/>
                  </a:cubicBezTo>
                  <a:cubicBezTo>
                    <a:pt x="462" y="593"/>
                    <a:pt x="492" y="589"/>
                    <a:pt x="522" y="580"/>
                  </a:cubicBezTo>
                  <a:cubicBezTo>
                    <a:pt x="649" y="544"/>
                    <a:pt x="740" y="399"/>
                    <a:pt x="721" y="272"/>
                  </a:cubicBezTo>
                  <a:cubicBezTo>
                    <a:pt x="685" y="127"/>
                    <a:pt x="558" y="19"/>
                    <a:pt x="4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83" name="Google Shape;2183;p35"/>
            <p:cNvSpPr/>
            <p:nvPr/>
          </p:nvSpPr>
          <p:spPr>
            <a:xfrm rot="2851161">
              <a:off x="8513263" y="1492826"/>
              <a:ext cx="138806" cy="109144"/>
            </a:xfrm>
            <a:custGeom>
              <a:avLst/>
              <a:gdLst/>
              <a:ahLst/>
              <a:cxnLst/>
              <a:rect l="l" t="t" r="r" b="b"/>
              <a:pathLst>
                <a:path w="847" h="666" extrusionOk="0">
                  <a:moveTo>
                    <a:pt x="484" y="1"/>
                  </a:moveTo>
                  <a:cubicBezTo>
                    <a:pt x="394" y="1"/>
                    <a:pt x="303" y="19"/>
                    <a:pt x="231" y="73"/>
                  </a:cubicBezTo>
                  <a:cubicBezTo>
                    <a:pt x="1" y="287"/>
                    <a:pt x="203" y="665"/>
                    <a:pt x="500" y="665"/>
                  </a:cubicBezTo>
                  <a:cubicBezTo>
                    <a:pt x="530" y="665"/>
                    <a:pt x="561" y="661"/>
                    <a:pt x="593" y="653"/>
                  </a:cubicBezTo>
                  <a:cubicBezTo>
                    <a:pt x="756" y="617"/>
                    <a:pt x="847" y="454"/>
                    <a:pt x="829" y="291"/>
                  </a:cubicBezTo>
                  <a:cubicBezTo>
                    <a:pt x="792" y="128"/>
                    <a:pt x="647" y="19"/>
                    <a:pt x="48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2184" name="Google Shape;2184;p35"/>
          <p:cNvGrpSpPr/>
          <p:nvPr/>
        </p:nvGrpSpPr>
        <p:grpSpPr>
          <a:xfrm rot="5528602">
            <a:off x="32893" y="1185718"/>
            <a:ext cx="884462" cy="658961"/>
            <a:chOff x="8054181" y="220421"/>
            <a:chExt cx="884462" cy="658961"/>
          </a:xfrm>
        </p:grpSpPr>
        <p:sp>
          <p:nvSpPr>
            <p:cNvPr id="2185" name="Google Shape;2185;p35"/>
            <p:cNvSpPr/>
            <p:nvPr/>
          </p:nvSpPr>
          <p:spPr>
            <a:xfrm>
              <a:off x="8054181" y="220421"/>
              <a:ext cx="869711" cy="658961"/>
            </a:xfrm>
            <a:custGeom>
              <a:avLst/>
              <a:gdLst/>
              <a:ahLst/>
              <a:cxnLst/>
              <a:rect l="l" t="t" r="r" b="b"/>
              <a:pathLst>
                <a:path w="5307" h="4021" extrusionOk="0">
                  <a:moveTo>
                    <a:pt x="1428" y="0"/>
                  </a:moveTo>
                  <a:cubicBezTo>
                    <a:pt x="1323" y="0"/>
                    <a:pt x="1218" y="45"/>
                    <a:pt x="1195" y="149"/>
                  </a:cubicBezTo>
                  <a:cubicBezTo>
                    <a:pt x="1123" y="312"/>
                    <a:pt x="1322" y="512"/>
                    <a:pt x="1231" y="675"/>
                  </a:cubicBezTo>
                  <a:cubicBezTo>
                    <a:pt x="1213" y="693"/>
                    <a:pt x="1195" y="711"/>
                    <a:pt x="1141" y="747"/>
                  </a:cubicBezTo>
                  <a:cubicBezTo>
                    <a:pt x="1097" y="766"/>
                    <a:pt x="1050" y="774"/>
                    <a:pt x="1003" y="774"/>
                  </a:cubicBezTo>
                  <a:cubicBezTo>
                    <a:pt x="915" y="774"/>
                    <a:pt x="825" y="746"/>
                    <a:pt x="743" y="711"/>
                  </a:cubicBezTo>
                  <a:cubicBezTo>
                    <a:pt x="598" y="656"/>
                    <a:pt x="471" y="584"/>
                    <a:pt x="326" y="584"/>
                  </a:cubicBezTo>
                  <a:cubicBezTo>
                    <a:pt x="199" y="584"/>
                    <a:pt x="36" y="656"/>
                    <a:pt x="18" y="783"/>
                  </a:cubicBezTo>
                  <a:cubicBezTo>
                    <a:pt x="0" y="892"/>
                    <a:pt x="54" y="982"/>
                    <a:pt x="127" y="1073"/>
                  </a:cubicBezTo>
                  <a:cubicBezTo>
                    <a:pt x="235" y="1218"/>
                    <a:pt x="398" y="1308"/>
                    <a:pt x="561" y="1381"/>
                  </a:cubicBezTo>
                  <a:cubicBezTo>
                    <a:pt x="652" y="1417"/>
                    <a:pt x="779" y="1435"/>
                    <a:pt x="815" y="1562"/>
                  </a:cubicBezTo>
                  <a:cubicBezTo>
                    <a:pt x="851" y="1671"/>
                    <a:pt x="743" y="1779"/>
                    <a:pt x="652" y="1852"/>
                  </a:cubicBezTo>
                  <a:cubicBezTo>
                    <a:pt x="561" y="1924"/>
                    <a:pt x="453" y="2033"/>
                    <a:pt x="471" y="2141"/>
                  </a:cubicBezTo>
                  <a:cubicBezTo>
                    <a:pt x="471" y="2232"/>
                    <a:pt x="561" y="2286"/>
                    <a:pt x="634" y="2304"/>
                  </a:cubicBezTo>
                  <a:cubicBezTo>
                    <a:pt x="652" y="2310"/>
                    <a:pt x="674" y="2312"/>
                    <a:pt x="698" y="2312"/>
                  </a:cubicBezTo>
                  <a:cubicBezTo>
                    <a:pt x="747" y="2312"/>
                    <a:pt x="803" y="2304"/>
                    <a:pt x="851" y="2304"/>
                  </a:cubicBezTo>
                  <a:lnTo>
                    <a:pt x="1539" y="2232"/>
                  </a:lnTo>
                  <a:cubicBezTo>
                    <a:pt x="1666" y="2232"/>
                    <a:pt x="1847" y="2232"/>
                    <a:pt x="1902" y="2377"/>
                  </a:cubicBezTo>
                  <a:cubicBezTo>
                    <a:pt x="1938" y="2504"/>
                    <a:pt x="1829" y="2612"/>
                    <a:pt x="1720" y="2703"/>
                  </a:cubicBezTo>
                  <a:cubicBezTo>
                    <a:pt x="1594" y="2793"/>
                    <a:pt x="1485" y="2920"/>
                    <a:pt x="1539" y="3047"/>
                  </a:cubicBezTo>
                  <a:cubicBezTo>
                    <a:pt x="1557" y="3101"/>
                    <a:pt x="1576" y="3119"/>
                    <a:pt x="1630" y="3137"/>
                  </a:cubicBezTo>
                  <a:cubicBezTo>
                    <a:pt x="1693" y="3183"/>
                    <a:pt x="1770" y="3201"/>
                    <a:pt x="1852" y="3201"/>
                  </a:cubicBezTo>
                  <a:cubicBezTo>
                    <a:pt x="1933" y="3201"/>
                    <a:pt x="2019" y="3183"/>
                    <a:pt x="2101" y="3156"/>
                  </a:cubicBezTo>
                  <a:cubicBezTo>
                    <a:pt x="2391" y="3101"/>
                    <a:pt x="2680" y="3011"/>
                    <a:pt x="2988" y="2974"/>
                  </a:cubicBezTo>
                  <a:cubicBezTo>
                    <a:pt x="3115" y="2974"/>
                    <a:pt x="3278" y="3011"/>
                    <a:pt x="3314" y="3137"/>
                  </a:cubicBezTo>
                  <a:cubicBezTo>
                    <a:pt x="3368" y="3282"/>
                    <a:pt x="3224" y="3391"/>
                    <a:pt x="3097" y="3463"/>
                  </a:cubicBezTo>
                  <a:cubicBezTo>
                    <a:pt x="2952" y="3518"/>
                    <a:pt x="2807" y="3608"/>
                    <a:pt x="2807" y="3753"/>
                  </a:cubicBezTo>
                  <a:cubicBezTo>
                    <a:pt x="2807" y="3862"/>
                    <a:pt x="2898" y="3952"/>
                    <a:pt x="2988" y="4007"/>
                  </a:cubicBezTo>
                  <a:cubicBezTo>
                    <a:pt x="3033" y="4016"/>
                    <a:pt x="3083" y="4020"/>
                    <a:pt x="3135" y="4020"/>
                  </a:cubicBezTo>
                  <a:cubicBezTo>
                    <a:pt x="3187" y="4020"/>
                    <a:pt x="3242" y="4016"/>
                    <a:pt x="3296" y="4007"/>
                  </a:cubicBezTo>
                  <a:cubicBezTo>
                    <a:pt x="3839" y="3880"/>
                    <a:pt x="4383" y="3590"/>
                    <a:pt x="4944" y="3391"/>
                  </a:cubicBezTo>
                  <a:cubicBezTo>
                    <a:pt x="5306" y="3210"/>
                    <a:pt x="5234" y="2413"/>
                    <a:pt x="5197" y="2069"/>
                  </a:cubicBezTo>
                  <a:cubicBezTo>
                    <a:pt x="5179" y="1960"/>
                    <a:pt x="5143" y="1834"/>
                    <a:pt x="5053" y="1743"/>
                  </a:cubicBezTo>
                  <a:cubicBezTo>
                    <a:pt x="4995" y="1685"/>
                    <a:pt x="4915" y="1642"/>
                    <a:pt x="4841" y="1642"/>
                  </a:cubicBezTo>
                  <a:cubicBezTo>
                    <a:pt x="4799" y="1642"/>
                    <a:pt x="4759" y="1656"/>
                    <a:pt x="4727" y="1689"/>
                  </a:cubicBezTo>
                  <a:cubicBezTo>
                    <a:pt x="4654" y="1761"/>
                    <a:pt x="4654" y="1870"/>
                    <a:pt x="4600" y="1960"/>
                  </a:cubicBezTo>
                  <a:cubicBezTo>
                    <a:pt x="4569" y="2039"/>
                    <a:pt x="4497" y="2130"/>
                    <a:pt x="4419" y="2130"/>
                  </a:cubicBezTo>
                  <a:cubicBezTo>
                    <a:pt x="4407" y="2130"/>
                    <a:pt x="4395" y="2128"/>
                    <a:pt x="4383" y="2123"/>
                  </a:cubicBezTo>
                  <a:cubicBezTo>
                    <a:pt x="4328" y="2105"/>
                    <a:pt x="4310" y="2033"/>
                    <a:pt x="4292" y="1960"/>
                  </a:cubicBezTo>
                  <a:cubicBezTo>
                    <a:pt x="4256" y="1761"/>
                    <a:pt x="4256" y="1580"/>
                    <a:pt x="4256" y="1381"/>
                  </a:cubicBezTo>
                  <a:cubicBezTo>
                    <a:pt x="4256" y="1164"/>
                    <a:pt x="4201" y="964"/>
                    <a:pt x="4057" y="838"/>
                  </a:cubicBezTo>
                  <a:cubicBezTo>
                    <a:pt x="4008" y="776"/>
                    <a:pt x="3925" y="732"/>
                    <a:pt x="3849" y="732"/>
                  </a:cubicBezTo>
                  <a:cubicBezTo>
                    <a:pt x="3813" y="732"/>
                    <a:pt x="3778" y="742"/>
                    <a:pt x="3749" y="765"/>
                  </a:cubicBezTo>
                  <a:cubicBezTo>
                    <a:pt x="3604" y="838"/>
                    <a:pt x="3640" y="1019"/>
                    <a:pt x="3640" y="1164"/>
                  </a:cubicBezTo>
                  <a:cubicBezTo>
                    <a:pt x="3640" y="1254"/>
                    <a:pt x="3622" y="1345"/>
                    <a:pt x="3550" y="1417"/>
                  </a:cubicBezTo>
                  <a:cubicBezTo>
                    <a:pt x="3497" y="1456"/>
                    <a:pt x="3436" y="1486"/>
                    <a:pt x="3371" y="1486"/>
                  </a:cubicBezTo>
                  <a:cubicBezTo>
                    <a:pt x="3347" y="1486"/>
                    <a:pt x="3321" y="1481"/>
                    <a:pt x="3296" y="1471"/>
                  </a:cubicBezTo>
                  <a:cubicBezTo>
                    <a:pt x="3187" y="1417"/>
                    <a:pt x="3169" y="1290"/>
                    <a:pt x="3133" y="1145"/>
                  </a:cubicBezTo>
                  <a:cubicBezTo>
                    <a:pt x="3133" y="946"/>
                    <a:pt x="3097" y="765"/>
                    <a:pt x="3042" y="584"/>
                  </a:cubicBezTo>
                  <a:cubicBezTo>
                    <a:pt x="3024" y="421"/>
                    <a:pt x="2952" y="258"/>
                    <a:pt x="2843" y="167"/>
                  </a:cubicBezTo>
                  <a:cubicBezTo>
                    <a:pt x="2795" y="128"/>
                    <a:pt x="2723" y="105"/>
                    <a:pt x="2652" y="105"/>
                  </a:cubicBezTo>
                  <a:cubicBezTo>
                    <a:pt x="2562" y="105"/>
                    <a:pt x="2475" y="141"/>
                    <a:pt x="2445" y="222"/>
                  </a:cubicBezTo>
                  <a:cubicBezTo>
                    <a:pt x="2391" y="330"/>
                    <a:pt x="2409" y="439"/>
                    <a:pt x="2445" y="566"/>
                  </a:cubicBezTo>
                  <a:cubicBezTo>
                    <a:pt x="2463" y="675"/>
                    <a:pt x="2463" y="801"/>
                    <a:pt x="2354" y="856"/>
                  </a:cubicBezTo>
                  <a:cubicBezTo>
                    <a:pt x="2336" y="860"/>
                    <a:pt x="2317" y="862"/>
                    <a:pt x="2297" y="862"/>
                  </a:cubicBezTo>
                  <a:cubicBezTo>
                    <a:pt x="2238" y="862"/>
                    <a:pt x="2173" y="842"/>
                    <a:pt x="2119" y="801"/>
                  </a:cubicBezTo>
                  <a:cubicBezTo>
                    <a:pt x="1992" y="711"/>
                    <a:pt x="1938" y="566"/>
                    <a:pt x="1865" y="421"/>
                  </a:cubicBezTo>
                  <a:cubicBezTo>
                    <a:pt x="1811" y="294"/>
                    <a:pt x="1739" y="131"/>
                    <a:pt x="1594" y="41"/>
                  </a:cubicBezTo>
                  <a:cubicBezTo>
                    <a:pt x="1548" y="15"/>
                    <a:pt x="1488" y="0"/>
                    <a:pt x="14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86" name="Google Shape;2186;p35"/>
            <p:cNvSpPr/>
            <p:nvPr/>
          </p:nvSpPr>
          <p:spPr>
            <a:xfrm>
              <a:off x="8261818" y="419864"/>
              <a:ext cx="676824" cy="415764"/>
            </a:xfrm>
            <a:custGeom>
              <a:avLst/>
              <a:gdLst/>
              <a:ahLst/>
              <a:cxnLst/>
              <a:rect l="l" t="t" r="r" b="b"/>
              <a:pathLst>
                <a:path w="4130" h="2537" fill="none" extrusionOk="0">
                  <a:moveTo>
                    <a:pt x="4130" y="2536"/>
                  </a:moveTo>
                  <a:cubicBezTo>
                    <a:pt x="2916" y="1450"/>
                    <a:pt x="1504" y="580"/>
                    <a:pt x="1" y="1"/>
                  </a:cubicBezTo>
                </a:path>
              </a:pathLst>
            </a:custGeom>
            <a:noFill/>
            <a:ln w="27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2187" name="Google Shape;2187;p35"/>
          <p:cNvSpPr/>
          <p:nvPr/>
        </p:nvSpPr>
        <p:spPr>
          <a:xfrm rot="-1051434">
            <a:off x="325734" y="4029979"/>
            <a:ext cx="200262" cy="308423"/>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2188" name="Google Shape;2188;p35"/>
          <p:cNvGrpSpPr/>
          <p:nvPr/>
        </p:nvGrpSpPr>
        <p:grpSpPr>
          <a:xfrm rot="7672559">
            <a:off x="8388442" y="4271751"/>
            <a:ext cx="510690" cy="738335"/>
            <a:chOff x="8499282" y="3580082"/>
            <a:chExt cx="510652" cy="738280"/>
          </a:xfrm>
        </p:grpSpPr>
        <p:sp>
          <p:nvSpPr>
            <p:cNvPr id="2189" name="Google Shape;2189;p35"/>
            <p:cNvSpPr/>
            <p:nvPr/>
          </p:nvSpPr>
          <p:spPr>
            <a:xfrm>
              <a:off x="8831634" y="3580082"/>
              <a:ext cx="89315" cy="213208"/>
            </a:xfrm>
            <a:custGeom>
              <a:avLst/>
              <a:gdLst/>
              <a:ahLst/>
              <a:cxnLst/>
              <a:rect l="l" t="t" r="r" b="b"/>
              <a:pathLst>
                <a:path w="545" h="1301" extrusionOk="0">
                  <a:moveTo>
                    <a:pt x="327" y="0"/>
                  </a:moveTo>
                  <a:cubicBezTo>
                    <a:pt x="295" y="0"/>
                    <a:pt x="263" y="5"/>
                    <a:pt x="236" y="14"/>
                  </a:cubicBezTo>
                  <a:cubicBezTo>
                    <a:pt x="109" y="68"/>
                    <a:pt x="55" y="177"/>
                    <a:pt x="19" y="285"/>
                  </a:cubicBezTo>
                  <a:cubicBezTo>
                    <a:pt x="1" y="394"/>
                    <a:pt x="1" y="539"/>
                    <a:pt x="19" y="647"/>
                  </a:cubicBezTo>
                  <a:cubicBezTo>
                    <a:pt x="55" y="865"/>
                    <a:pt x="73" y="1082"/>
                    <a:pt x="91" y="1299"/>
                  </a:cubicBezTo>
                  <a:cubicBezTo>
                    <a:pt x="91" y="1300"/>
                    <a:pt x="92" y="1301"/>
                    <a:pt x="93" y="1301"/>
                  </a:cubicBezTo>
                  <a:cubicBezTo>
                    <a:pt x="108" y="1301"/>
                    <a:pt x="236" y="1172"/>
                    <a:pt x="236" y="1155"/>
                  </a:cubicBezTo>
                  <a:cubicBezTo>
                    <a:pt x="272" y="1082"/>
                    <a:pt x="327" y="992"/>
                    <a:pt x="363" y="919"/>
                  </a:cubicBezTo>
                  <a:cubicBezTo>
                    <a:pt x="417" y="792"/>
                    <a:pt x="453" y="611"/>
                    <a:pt x="508" y="448"/>
                  </a:cubicBezTo>
                  <a:cubicBezTo>
                    <a:pt x="526" y="340"/>
                    <a:pt x="544" y="213"/>
                    <a:pt x="508" y="122"/>
                  </a:cubicBezTo>
                  <a:cubicBezTo>
                    <a:pt x="472" y="86"/>
                    <a:pt x="453" y="32"/>
                    <a:pt x="417" y="14"/>
                  </a:cubicBezTo>
                  <a:cubicBezTo>
                    <a:pt x="390" y="5"/>
                    <a:pt x="358" y="0"/>
                    <a:pt x="32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90" name="Google Shape;2190;p35"/>
            <p:cNvSpPr/>
            <p:nvPr/>
          </p:nvSpPr>
          <p:spPr>
            <a:xfrm>
              <a:off x="8784108" y="3838194"/>
              <a:ext cx="225827" cy="119469"/>
            </a:xfrm>
            <a:custGeom>
              <a:avLst/>
              <a:gdLst/>
              <a:ahLst/>
              <a:cxnLst/>
              <a:rect l="l" t="t" r="r" b="b"/>
              <a:pathLst>
                <a:path w="1378" h="729" extrusionOk="0">
                  <a:moveTo>
                    <a:pt x="1212" y="1"/>
                  </a:moveTo>
                  <a:cubicBezTo>
                    <a:pt x="1165" y="1"/>
                    <a:pt x="1115" y="14"/>
                    <a:pt x="1069" y="32"/>
                  </a:cubicBezTo>
                  <a:cubicBezTo>
                    <a:pt x="852" y="87"/>
                    <a:pt x="653" y="177"/>
                    <a:pt x="454" y="340"/>
                  </a:cubicBezTo>
                  <a:cubicBezTo>
                    <a:pt x="399" y="376"/>
                    <a:pt x="1" y="666"/>
                    <a:pt x="92" y="720"/>
                  </a:cubicBezTo>
                  <a:cubicBezTo>
                    <a:pt x="98" y="726"/>
                    <a:pt x="108" y="728"/>
                    <a:pt x="120" y="728"/>
                  </a:cubicBezTo>
                  <a:cubicBezTo>
                    <a:pt x="144" y="728"/>
                    <a:pt x="176" y="720"/>
                    <a:pt x="200" y="720"/>
                  </a:cubicBezTo>
                  <a:cubicBezTo>
                    <a:pt x="399" y="684"/>
                    <a:pt x="580" y="612"/>
                    <a:pt x="798" y="557"/>
                  </a:cubicBezTo>
                  <a:cubicBezTo>
                    <a:pt x="925" y="521"/>
                    <a:pt x="1069" y="503"/>
                    <a:pt x="1178" y="431"/>
                  </a:cubicBezTo>
                  <a:cubicBezTo>
                    <a:pt x="1251" y="376"/>
                    <a:pt x="1305" y="340"/>
                    <a:pt x="1359" y="268"/>
                  </a:cubicBezTo>
                  <a:cubicBezTo>
                    <a:pt x="1377" y="195"/>
                    <a:pt x="1377" y="87"/>
                    <a:pt x="1341" y="50"/>
                  </a:cubicBezTo>
                  <a:cubicBezTo>
                    <a:pt x="1305" y="14"/>
                    <a:pt x="1260" y="1"/>
                    <a:pt x="121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91" name="Google Shape;2191;p35"/>
            <p:cNvSpPr/>
            <p:nvPr/>
          </p:nvSpPr>
          <p:spPr>
            <a:xfrm>
              <a:off x="8707084" y="4065988"/>
              <a:ext cx="225663" cy="81448"/>
            </a:xfrm>
            <a:custGeom>
              <a:avLst/>
              <a:gdLst/>
              <a:ahLst/>
              <a:cxnLst/>
              <a:rect l="l" t="t" r="r" b="b"/>
              <a:pathLst>
                <a:path w="1377" h="497" extrusionOk="0">
                  <a:moveTo>
                    <a:pt x="942" y="0"/>
                  </a:moveTo>
                  <a:cubicBezTo>
                    <a:pt x="688" y="0"/>
                    <a:pt x="453" y="55"/>
                    <a:pt x="236" y="127"/>
                  </a:cubicBezTo>
                  <a:cubicBezTo>
                    <a:pt x="181" y="145"/>
                    <a:pt x="0" y="218"/>
                    <a:pt x="18" y="308"/>
                  </a:cubicBezTo>
                  <a:cubicBezTo>
                    <a:pt x="18" y="399"/>
                    <a:pt x="217" y="417"/>
                    <a:pt x="290" y="417"/>
                  </a:cubicBezTo>
                  <a:cubicBezTo>
                    <a:pt x="399" y="453"/>
                    <a:pt x="507" y="453"/>
                    <a:pt x="634" y="471"/>
                  </a:cubicBezTo>
                  <a:cubicBezTo>
                    <a:pt x="711" y="484"/>
                    <a:pt x="797" y="497"/>
                    <a:pt x="885" y="497"/>
                  </a:cubicBezTo>
                  <a:cubicBezTo>
                    <a:pt x="922" y="497"/>
                    <a:pt x="959" y="495"/>
                    <a:pt x="996" y="489"/>
                  </a:cubicBezTo>
                  <a:cubicBezTo>
                    <a:pt x="1105" y="489"/>
                    <a:pt x="1232" y="417"/>
                    <a:pt x="1304" y="326"/>
                  </a:cubicBezTo>
                  <a:cubicBezTo>
                    <a:pt x="1322" y="308"/>
                    <a:pt x="1358" y="254"/>
                    <a:pt x="1358" y="236"/>
                  </a:cubicBezTo>
                  <a:cubicBezTo>
                    <a:pt x="1376" y="200"/>
                    <a:pt x="1358" y="145"/>
                    <a:pt x="1322" y="127"/>
                  </a:cubicBezTo>
                  <a:cubicBezTo>
                    <a:pt x="1232" y="19"/>
                    <a:pt x="1087" y="0"/>
                    <a:pt x="9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92" name="Google Shape;2192;p35"/>
            <p:cNvSpPr/>
            <p:nvPr/>
          </p:nvSpPr>
          <p:spPr>
            <a:xfrm>
              <a:off x="8677422" y="3790997"/>
              <a:ext cx="105047" cy="167485"/>
            </a:xfrm>
            <a:custGeom>
              <a:avLst/>
              <a:gdLst/>
              <a:ahLst/>
              <a:cxnLst/>
              <a:rect l="l" t="t" r="r" b="b"/>
              <a:pathLst>
                <a:path w="641" h="1022" extrusionOk="0">
                  <a:moveTo>
                    <a:pt x="169" y="0"/>
                  </a:moveTo>
                  <a:cubicBezTo>
                    <a:pt x="130" y="0"/>
                    <a:pt x="86" y="9"/>
                    <a:pt x="54" y="31"/>
                  </a:cubicBezTo>
                  <a:cubicBezTo>
                    <a:pt x="36" y="67"/>
                    <a:pt x="18" y="103"/>
                    <a:pt x="18" y="157"/>
                  </a:cubicBezTo>
                  <a:cubicBezTo>
                    <a:pt x="0" y="284"/>
                    <a:pt x="54" y="429"/>
                    <a:pt x="145" y="538"/>
                  </a:cubicBezTo>
                  <a:lnTo>
                    <a:pt x="417" y="882"/>
                  </a:lnTo>
                  <a:cubicBezTo>
                    <a:pt x="452" y="929"/>
                    <a:pt x="540" y="1021"/>
                    <a:pt x="593" y="1021"/>
                  </a:cubicBezTo>
                  <a:cubicBezTo>
                    <a:pt x="622" y="1021"/>
                    <a:pt x="640" y="994"/>
                    <a:pt x="634" y="918"/>
                  </a:cubicBezTo>
                  <a:cubicBezTo>
                    <a:pt x="580" y="646"/>
                    <a:pt x="543" y="375"/>
                    <a:pt x="380" y="157"/>
                  </a:cubicBezTo>
                  <a:cubicBezTo>
                    <a:pt x="362" y="85"/>
                    <a:pt x="308" y="31"/>
                    <a:pt x="235" y="12"/>
                  </a:cubicBezTo>
                  <a:cubicBezTo>
                    <a:pt x="220" y="5"/>
                    <a:pt x="196" y="0"/>
                    <a:pt x="1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93" name="Google Shape;2193;p35"/>
            <p:cNvSpPr/>
            <p:nvPr/>
          </p:nvSpPr>
          <p:spPr>
            <a:xfrm>
              <a:off x="8591220" y="3951764"/>
              <a:ext cx="116027" cy="163552"/>
            </a:xfrm>
            <a:custGeom>
              <a:avLst/>
              <a:gdLst/>
              <a:ahLst/>
              <a:cxnLst/>
              <a:rect l="l" t="t" r="r" b="b"/>
              <a:pathLst>
                <a:path w="708" h="998" extrusionOk="0">
                  <a:moveTo>
                    <a:pt x="166" y="0"/>
                  </a:moveTo>
                  <a:cubicBezTo>
                    <a:pt x="132" y="0"/>
                    <a:pt x="100" y="9"/>
                    <a:pt x="73" y="27"/>
                  </a:cubicBezTo>
                  <a:cubicBezTo>
                    <a:pt x="19" y="46"/>
                    <a:pt x="1" y="154"/>
                    <a:pt x="1" y="209"/>
                  </a:cubicBezTo>
                  <a:cubicBezTo>
                    <a:pt x="1" y="281"/>
                    <a:pt x="19" y="353"/>
                    <a:pt x="73" y="426"/>
                  </a:cubicBezTo>
                  <a:cubicBezTo>
                    <a:pt x="107" y="526"/>
                    <a:pt x="418" y="997"/>
                    <a:pt x="594" y="997"/>
                  </a:cubicBezTo>
                  <a:cubicBezTo>
                    <a:pt x="609" y="997"/>
                    <a:pt x="622" y="994"/>
                    <a:pt x="635" y="987"/>
                  </a:cubicBezTo>
                  <a:cubicBezTo>
                    <a:pt x="707" y="933"/>
                    <a:pt x="635" y="625"/>
                    <a:pt x="617" y="553"/>
                  </a:cubicBezTo>
                  <a:cubicBezTo>
                    <a:pt x="562" y="408"/>
                    <a:pt x="526" y="281"/>
                    <a:pt x="435" y="172"/>
                  </a:cubicBezTo>
                  <a:cubicBezTo>
                    <a:pt x="381" y="118"/>
                    <a:pt x="345" y="46"/>
                    <a:pt x="273" y="27"/>
                  </a:cubicBezTo>
                  <a:cubicBezTo>
                    <a:pt x="236" y="9"/>
                    <a:pt x="200" y="0"/>
                    <a:pt x="1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94" name="Google Shape;2194;p35"/>
            <p:cNvSpPr/>
            <p:nvPr/>
          </p:nvSpPr>
          <p:spPr>
            <a:xfrm>
              <a:off x="8499282" y="4078443"/>
              <a:ext cx="95050" cy="168469"/>
            </a:xfrm>
            <a:custGeom>
              <a:avLst/>
              <a:gdLst/>
              <a:ahLst/>
              <a:cxnLst/>
              <a:rect l="l" t="t" r="r" b="b"/>
              <a:pathLst>
                <a:path w="580" h="1028" extrusionOk="0">
                  <a:moveTo>
                    <a:pt x="237" y="0"/>
                  </a:moveTo>
                  <a:cubicBezTo>
                    <a:pt x="217" y="0"/>
                    <a:pt x="197" y="4"/>
                    <a:pt x="182" y="15"/>
                  </a:cubicBezTo>
                  <a:cubicBezTo>
                    <a:pt x="55" y="51"/>
                    <a:pt x="0" y="196"/>
                    <a:pt x="19" y="305"/>
                  </a:cubicBezTo>
                  <a:cubicBezTo>
                    <a:pt x="37" y="413"/>
                    <a:pt x="109" y="522"/>
                    <a:pt x="182" y="613"/>
                  </a:cubicBezTo>
                  <a:cubicBezTo>
                    <a:pt x="272" y="739"/>
                    <a:pt x="326" y="884"/>
                    <a:pt x="453" y="975"/>
                  </a:cubicBezTo>
                  <a:cubicBezTo>
                    <a:pt x="485" y="1012"/>
                    <a:pt x="509" y="1027"/>
                    <a:pt x="527" y="1027"/>
                  </a:cubicBezTo>
                  <a:cubicBezTo>
                    <a:pt x="571" y="1027"/>
                    <a:pt x="580" y="938"/>
                    <a:pt x="580" y="848"/>
                  </a:cubicBezTo>
                  <a:cubicBezTo>
                    <a:pt x="580" y="649"/>
                    <a:pt x="580" y="432"/>
                    <a:pt x="508" y="250"/>
                  </a:cubicBezTo>
                  <a:cubicBezTo>
                    <a:pt x="489" y="160"/>
                    <a:pt x="471" y="106"/>
                    <a:pt x="399" y="51"/>
                  </a:cubicBezTo>
                  <a:cubicBezTo>
                    <a:pt x="348" y="26"/>
                    <a:pt x="287" y="0"/>
                    <a:pt x="2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95" name="Google Shape;2195;p35"/>
            <p:cNvSpPr/>
            <p:nvPr/>
          </p:nvSpPr>
          <p:spPr>
            <a:xfrm>
              <a:off x="8579420" y="4232000"/>
              <a:ext cx="193051" cy="82759"/>
            </a:xfrm>
            <a:custGeom>
              <a:avLst/>
              <a:gdLst/>
              <a:ahLst/>
              <a:cxnLst/>
              <a:rect l="l" t="t" r="r" b="b"/>
              <a:pathLst>
                <a:path w="1178" h="505" extrusionOk="0">
                  <a:moveTo>
                    <a:pt x="561" y="0"/>
                  </a:moveTo>
                  <a:cubicBezTo>
                    <a:pt x="411" y="0"/>
                    <a:pt x="241" y="9"/>
                    <a:pt x="163" y="74"/>
                  </a:cubicBezTo>
                  <a:cubicBezTo>
                    <a:pt x="0" y="183"/>
                    <a:pt x="363" y="309"/>
                    <a:pt x="453" y="364"/>
                  </a:cubicBezTo>
                  <a:cubicBezTo>
                    <a:pt x="562" y="400"/>
                    <a:pt x="689" y="472"/>
                    <a:pt x="797" y="491"/>
                  </a:cubicBezTo>
                  <a:cubicBezTo>
                    <a:pt x="825" y="500"/>
                    <a:pt x="856" y="504"/>
                    <a:pt x="887" y="504"/>
                  </a:cubicBezTo>
                  <a:cubicBezTo>
                    <a:pt x="977" y="504"/>
                    <a:pt x="1074" y="467"/>
                    <a:pt x="1141" y="400"/>
                  </a:cubicBezTo>
                  <a:cubicBezTo>
                    <a:pt x="1159" y="382"/>
                    <a:pt x="1178" y="309"/>
                    <a:pt x="1178" y="273"/>
                  </a:cubicBezTo>
                  <a:cubicBezTo>
                    <a:pt x="1178" y="219"/>
                    <a:pt x="1178" y="201"/>
                    <a:pt x="1159" y="183"/>
                  </a:cubicBezTo>
                  <a:cubicBezTo>
                    <a:pt x="1069" y="38"/>
                    <a:pt x="888" y="2"/>
                    <a:pt x="725" y="2"/>
                  </a:cubicBezTo>
                  <a:cubicBezTo>
                    <a:pt x="678" y="2"/>
                    <a:pt x="621" y="0"/>
                    <a:pt x="5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96" name="Google Shape;2196;p35"/>
            <p:cNvSpPr/>
            <p:nvPr/>
          </p:nvSpPr>
          <p:spPr>
            <a:xfrm>
              <a:off x="8505182" y="3778050"/>
              <a:ext cx="341526" cy="540312"/>
            </a:xfrm>
            <a:custGeom>
              <a:avLst/>
              <a:gdLst/>
              <a:ahLst/>
              <a:cxnLst/>
              <a:rect l="l" t="t" r="r" b="b"/>
              <a:pathLst>
                <a:path w="2084" h="3297" fill="none" extrusionOk="0">
                  <a:moveTo>
                    <a:pt x="1" y="3297"/>
                  </a:moveTo>
                  <a:cubicBezTo>
                    <a:pt x="1069" y="2500"/>
                    <a:pt x="1812" y="1305"/>
                    <a:pt x="2083" y="1"/>
                  </a:cubicBezTo>
                </a:path>
              </a:pathLst>
            </a:custGeom>
            <a:noFill/>
            <a:ln w="27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2197" name="Google Shape;2197;p35"/>
          <p:cNvSpPr/>
          <p:nvPr/>
        </p:nvSpPr>
        <p:spPr>
          <a:xfrm rot="-1051434">
            <a:off x="8136109" y="208079"/>
            <a:ext cx="200262" cy="308423"/>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198" name="Google Shape;2198;p35"/>
          <p:cNvSpPr/>
          <p:nvPr/>
        </p:nvSpPr>
        <p:spPr>
          <a:xfrm rot="1051434" flipH="1">
            <a:off x="7687834" y="4677291"/>
            <a:ext cx="200262" cy="308423"/>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2199" name="Google Shape;2199;p35"/>
          <p:cNvGrpSpPr/>
          <p:nvPr/>
        </p:nvGrpSpPr>
        <p:grpSpPr>
          <a:xfrm rot="1515800" flipH="1">
            <a:off x="900595" y="208528"/>
            <a:ext cx="629498" cy="661944"/>
            <a:chOff x="782176" y="-1158311"/>
            <a:chExt cx="629467" cy="661912"/>
          </a:xfrm>
        </p:grpSpPr>
        <p:sp>
          <p:nvSpPr>
            <p:cNvPr id="2200" name="Google Shape;2200;p35"/>
            <p:cNvSpPr/>
            <p:nvPr/>
          </p:nvSpPr>
          <p:spPr>
            <a:xfrm>
              <a:off x="782176" y="-1158311"/>
              <a:ext cx="196164" cy="145525"/>
            </a:xfrm>
            <a:custGeom>
              <a:avLst/>
              <a:gdLst/>
              <a:ahLst/>
              <a:cxnLst/>
              <a:rect l="l" t="t" r="r" b="b"/>
              <a:pathLst>
                <a:path w="1197" h="888" extrusionOk="0">
                  <a:moveTo>
                    <a:pt x="218" y="0"/>
                  </a:moveTo>
                  <a:cubicBezTo>
                    <a:pt x="164" y="0"/>
                    <a:pt x="128" y="18"/>
                    <a:pt x="73" y="55"/>
                  </a:cubicBezTo>
                  <a:cubicBezTo>
                    <a:pt x="37" y="91"/>
                    <a:pt x="1" y="145"/>
                    <a:pt x="1" y="218"/>
                  </a:cubicBezTo>
                  <a:cubicBezTo>
                    <a:pt x="1" y="326"/>
                    <a:pt x="73" y="435"/>
                    <a:pt x="200" y="525"/>
                  </a:cubicBezTo>
                  <a:cubicBezTo>
                    <a:pt x="291" y="598"/>
                    <a:pt x="417" y="634"/>
                    <a:pt x="526" y="688"/>
                  </a:cubicBezTo>
                  <a:cubicBezTo>
                    <a:pt x="743" y="761"/>
                    <a:pt x="961" y="815"/>
                    <a:pt x="1160" y="888"/>
                  </a:cubicBezTo>
                  <a:cubicBezTo>
                    <a:pt x="1196" y="888"/>
                    <a:pt x="1106" y="707"/>
                    <a:pt x="1069" y="688"/>
                  </a:cubicBezTo>
                  <a:cubicBezTo>
                    <a:pt x="1033" y="616"/>
                    <a:pt x="979" y="544"/>
                    <a:pt x="924" y="489"/>
                  </a:cubicBezTo>
                  <a:cubicBezTo>
                    <a:pt x="780" y="344"/>
                    <a:pt x="671" y="236"/>
                    <a:pt x="508" y="127"/>
                  </a:cubicBezTo>
                  <a:cubicBezTo>
                    <a:pt x="417" y="55"/>
                    <a:pt x="327" y="0"/>
                    <a:pt x="2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01" name="Google Shape;2201;p35"/>
            <p:cNvSpPr/>
            <p:nvPr/>
          </p:nvSpPr>
          <p:spPr>
            <a:xfrm>
              <a:off x="1055202" y="-1147331"/>
              <a:ext cx="71452" cy="227793"/>
            </a:xfrm>
            <a:custGeom>
              <a:avLst/>
              <a:gdLst/>
              <a:ahLst/>
              <a:cxnLst/>
              <a:rect l="l" t="t" r="r" b="b"/>
              <a:pathLst>
                <a:path w="436" h="1390" extrusionOk="0">
                  <a:moveTo>
                    <a:pt x="196" y="1"/>
                  </a:moveTo>
                  <a:cubicBezTo>
                    <a:pt x="184" y="1"/>
                    <a:pt x="174" y="2"/>
                    <a:pt x="164" y="6"/>
                  </a:cubicBezTo>
                  <a:cubicBezTo>
                    <a:pt x="73" y="60"/>
                    <a:pt x="19" y="169"/>
                    <a:pt x="19" y="259"/>
                  </a:cubicBezTo>
                  <a:cubicBezTo>
                    <a:pt x="1" y="477"/>
                    <a:pt x="19" y="712"/>
                    <a:pt x="73" y="911"/>
                  </a:cubicBezTo>
                  <a:cubicBezTo>
                    <a:pt x="90" y="962"/>
                    <a:pt x="170" y="1389"/>
                    <a:pt x="254" y="1389"/>
                  </a:cubicBezTo>
                  <a:cubicBezTo>
                    <a:pt x="260" y="1389"/>
                    <a:pt x="266" y="1387"/>
                    <a:pt x="273" y="1382"/>
                  </a:cubicBezTo>
                  <a:cubicBezTo>
                    <a:pt x="291" y="1382"/>
                    <a:pt x="309" y="1346"/>
                    <a:pt x="309" y="1291"/>
                  </a:cubicBezTo>
                  <a:cubicBezTo>
                    <a:pt x="363" y="1110"/>
                    <a:pt x="381" y="911"/>
                    <a:pt x="399" y="712"/>
                  </a:cubicBezTo>
                  <a:cubicBezTo>
                    <a:pt x="436" y="567"/>
                    <a:pt x="436" y="440"/>
                    <a:pt x="436" y="295"/>
                  </a:cubicBezTo>
                  <a:cubicBezTo>
                    <a:pt x="436" y="205"/>
                    <a:pt x="399" y="151"/>
                    <a:pt x="363" y="78"/>
                  </a:cubicBezTo>
                  <a:cubicBezTo>
                    <a:pt x="318" y="33"/>
                    <a:pt x="249" y="1"/>
                    <a:pt x="1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02" name="Google Shape;2202;p35"/>
            <p:cNvSpPr/>
            <p:nvPr/>
          </p:nvSpPr>
          <p:spPr>
            <a:xfrm>
              <a:off x="1203679" y="-974273"/>
              <a:ext cx="107014" cy="211077"/>
            </a:xfrm>
            <a:custGeom>
              <a:avLst/>
              <a:gdLst/>
              <a:ahLst/>
              <a:cxnLst/>
              <a:rect l="l" t="t" r="r" b="b"/>
              <a:pathLst>
                <a:path w="653" h="1288" extrusionOk="0">
                  <a:moveTo>
                    <a:pt x="399" y="0"/>
                  </a:moveTo>
                  <a:cubicBezTo>
                    <a:pt x="272" y="18"/>
                    <a:pt x="182" y="145"/>
                    <a:pt x="127" y="290"/>
                  </a:cubicBezTo>
                  <a:cubicBezTo>
                    <a:pt x="37" y="507"/>
                    <a:pt x="0" y="761"/>
                    <a:pt x="0" y="1014"/>
                  </a:cubicBezTo>
                  <a:cubicBezTo>
                    <a:pt x="0" y="1069"/>
                    <a:pt x="0" y="1268"/>
                    <a:pt x="91" y="1286"/>
                  </a:cubicBezTo>
                  <a:cubicBezTo>
                    <a:pt x="96" y="1287"/>
                    <a:pt x="100" y="1287"/>
                    <a:pt x="105" y="1287"/>
                  </a:cubicBezTo>
                  <a:cubicBezTo>
                    <a:pt x="189" y="1287"/>
                    <a:pt x="256" y="1137"/>
                    <a:pt x="290" y="1069"/>
                  </a:cubicBezTo>
                  <a:cubicBezTo>
                    <a:pt x="345" y="960"/>
                    <a:pt x="399" y="869"/>
                    <a:pt x="453" y="779"/>
                  </a:cubicBezTo>
                  <a:cubicBezTo>
                    <a:pt x="526" y="670"/>
                    <a:pt x="580" y="561"/>
                    <a:pt x="616" y="435"/>
                  </a:cubicBezTo>
                  <a:cubicBezTo>
                    <a:pt x="652" y="326"/>
                    <a:pt x="652" y="199"/>
                    <a:pt x="580" y="91"/>
                  </a:cubicBezTo>
                  <a:lnTo>
                    <a:pt x="526" y="18"/>
                  </a:lnTo>
                  <a:cubicBezTo>
                    <a:pt x="489" y="0"/>
                    <a:pt x="453" y="0"/>
                    <a:pt x="3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03" name="Google Shape;2203;p35"/>
            <p:cNvSpPr/>
            <p:nvPr/>
          </p:nvSpPr>
          <p:spPr>
            <a:xfrm>
              <a:off x="906890" y="-920029"/>
              <a:ext cx="205014" cy="70468"/>
            </a:xfrm>
            <a:custGeom>
              <a:avLst/>
              <a:gdLst/>
              <a:ahLst/>
              <a:cxnLst/>
              <a:rect l="l" t="t" r="r" b="b"/>
              <a:pathLst>
                <a:path w="1251" h="430" extrusionOk="0">
                  <a:moveTo>
                    <a:pt x="490" y="1"/>
                  </a:moveTo>
                  <a:cubicBezTo>
                    <a:pt x="410" y="1"/>
                    <a:pt x="330" y="9"/>
                    <a:pt x="254" y="31"/>
                  </a:cubicBezTo>
                  <a:cubicBezTo>
                    <a:pt x="182" y="49"/>
                    <a:pt x="109" y="67"/>
                    <a:pt x="55" y="122"/>
                  </a:cubicBezTo>
                  <a:cubicBezTo>
                    <a:pt x="19" y="158"/>
                    <a:pt x="0" y="230"/>
                    <a:pt x="19" y="303"/>
                  </a:cubicBezTo>
                  <a:cubicBezTo>
                    <a:pt x="37" y="339"/>
                    <a:pt x="73" y="357"/>
                    <a:pt x="109" y="393"/>
                  </a:cubicBezTo>
                  <a:cubicBezTo>
                    <a:pt x="163" y="421"/>
                    <a:pt x="231" y="430"/>
                    <a:pt x="304" y="430"/>
                  </a:cubicBezTo>
                  <a:cubicBezTo>
                    <a:pt x="376" y="430"/>
                    <a:pt x="453" y="421"/>
                    <a:pt x="526" y="412"/>
                  </a:cubicBezTo>
                  <a:cubicBezTo>
                    <a:pt x="652" y="357"/>
                    <a:pt x="815" y="321"/>
                    <a:pt x="924" y="249"/>
                  </a:cubicBezTo>
                  <a:cubicBezTo>
                    <a:pt x="997" y="230"/>
                    <a:pt x="1250" y="140"/>
                    <a:pt x="1033" y="86"/>
                  </a:cubicBezTo>
                  <a:cubicBezTo>
                    <a:pt x="868" y="48"/>
                    <a:pt x="677" y="1"/>
                    <a:pt x="4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04" name="Google Shape;2204;p35"/>
            <p:cNvSpPr/>
            <p:nvPr/>
          </p:nvSpPr>
          <p:spPr>
            <a:xfrm>
              <a:off x="1022590" y="-779747"/>
              <a:ext cx="184201" cy="75713"/>
            </a:xfrm>
            <a:custGeom>
              <a:avLst/>
              <a:gdLst/>
              <a:ahLst/>
              <a:cxnLst/>
              <a:rect l="l" t="t" r="r" b="b"/>
              <a:pathLst>
                <a:path w="1124" h="462" extrusionOk="0">
                  <a:moveTo>
                    <a:pt x="595" y="1"/>
                  </a:moveTo>
                  <a:cubicBezTo>
                    <a:pt x="488" y="1"/>
                    <a:pt x="380" y="14"/>
                    <a:pt x="291" y="26"/>
                  </a:cubicBezTo>
                  <a:cubicBezTo>
                    <a:pt x="218" y="44"/>
                    <a:pt x="128" y="81"/>
                    <a:pt x="91" y="117"/>
                  </a:cubicBezTo>
                  <a:cubicBezTo>
                    <a:pt x="37" y="171"/>
                    <a:pt x="1" y="226"/>
                    <a:pt x="19" y="298"/>
                  </a:cubicBezTo>
                  <a:cubicBezTo>
                    <a:pt x="19" y="370"/>
                    <a:pt x="91" y="407"/>
                    <a:pt x="146" y="443"/>
                  </a:cubicBezTo>
                  <a:cubicBezTo>
                    <a:pt x="218" y="461"/>
                    <a:pt x="291" y="461"/>
                    <a:pt x="363" y="461"/>
                  </a:cubicBezTo>
                  <a:cubicBezTo>
                    <a:pt x="490" y="443"/>
                    <a:pt x="1124" y="316"/>
                    <a:pt x="1105" y="135"/>
                  </a:cubicBezTo>
                  <a:cubicBezTo>
                    <a:pt x="1105" y="81"/>
                    <a:pt x="779" y="8"/>
                    <a:pt x="725" y="8"/>
                  </a:cubicBezTo>
                  <a:cubicBezTo>
                    <a:pt x="683" y="3"/>
                    <a:pt x="639" y="1"/>
                    <a:pt x="5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05" name="Google Shape;2205;p35"/>
            <p:cNvSpPr/>
            <p:nvPr/>
          </p:nvSpPr>
          <p:spPr>
            <a:xfrm>
              <a:off x="1105678" y="-647823"/>
              <a:ext cx="193051" cy="78499"/>
            </a:xfrm>
            <a:custGeom>
              <a:avLst/>
              <a:gdLst/>
              <a:ahLst/>
              <a:cxnLst/>
              <a:rect l="l" t="t" r="r" b="b"/>
              <a:pathLst>
                <a:path w="1178" h="479" extrusionOk="0">
                  <a:moveTo>
                    <a:pt x="399" y="0"/>
                  </a:moveTo>
                  <a:cubicBezTo>
                    <a:pt x="327" y="0"/>
                    <a:pt x="236" y="18"/>
                    <a:pt x="164" y="36"/>
                  </a:cubicBezTo>
                  <a:cubicBezTo>
                    <a:pt x="91" y="91"/>
                    <a:pt x="37" y="145"/>
                    <a:pt x="37" y="217"/>
                  </a:cubicBezTo>
                  <a:cubicBezTo>
                    <a:pt x="1" y="326"/>
                    <a:pt x="128" y="453"/>
                    <a:pt x="236" y="471"/>
                  </a:cubicBezTo>
                  <a:cubicBezTo>
                    <a:pt x="268" y="476"/>
                    <a:pt x="300" y="478"/>
                    <a:pt x="332" y="478"/>
                  </a:cubicBezTo>
                  <a:cubicBezTo>
                    <a:pt x="410" y="478"/>
                    <a:pt x="491" y="466"/>
                    <a:pt x="580" y="453"/>
                  </a:cubicBezTo>
                  <a:cubicBezTo>
                    <a:pt x="707" y="399"/>
                    <a:pt x="888" y="399"/>
                    <a:pt x="1033" y="362"/>
                  </a:cubicBezTo>
                  <a:cubicBezTo>
                    <a:pt x="1178" y="308"/>
                    <a:pt x="1069" y="217"/>
                    <a:pt x="961" y="181"/>
                  </a:cubicBezTo>
                  <a:cubicBezTo>
                    <a:pt x="780" y="91"/>
                    <a:pt x="598" y="18"/>
                    <a:pt x="3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06" name="Google Shape;2206;p35"/>
            <p:cNvSpPr/>
            <p:nvPr/>
          </p:nvSpPr>
          <p:spPr>
            <a:xfrm>
              <a:off x="1280867" y="-760737"/>
              <a:ext cx="130776" cy="153228"/>
            </a:xfrm>
            <a:custGeom>
              <a:avLst/>
              <a:gdLst/>
              <a:ahLst/>
              <a:cxnLst/>
              <a:rect l="l" t="t" r="r" b="b"/>
              <a:pathLst>
                <a:path w="798" h="935" extrusionOk="0">
                  <a:moveTo>
                    <a:pt x="544" y="1"/>
                  </a:moveTo>
                  <a:cubicBezTo>
                    <a:pt x="381" y="19"/>
                    <a:pt x="272" y="182"/>
                    <a:pt x="199" y="327"/>
                  </a:cubicBezTo>
                  <a:cubicBezTo>
                    <a:pt x="127" y="436"/>
                    <a:pt x="0" y="707"/>
                    <a:pt x="55" y="852"/>
                  </a:cubicBezTo>
                  <a:cubicBezTo>
                    <a:pt x="65" y="912"/>
                    <a:pt x="91" y="935"/>
                    <a:pt x="126" y="935"/>
                  </a:cubicBezTo>
                  <a:cubicBezTo>
                    <a:pt x="218" y="935"/>
                    <a:pt x="369" y="778"/>
                    <a:pt x="435" y="725"/>
                  </a:cubicBezTo>
                  <a:cubicBezTo>
                    <a:pt x="544" y="653"/>
                    <a:pt x="634" y="599"/>
                    <a:pt x="707" y="472"/>
                  </a:cubicBezTo>
                  <a:cubicBezTo>
                    <a:pt x="779" y="363"/>
                    <a:pt x="797" y="236"/>
                    <a:pt x="743" y="110"/>
                  </a:cubicBezTo>
                  <a:cubicBezTo>
                    <a:pt x="725" y="73"/>
                    <a:pt x="670" y="19"/>
                    <a:pt x="6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07" name="Google Shape;2207;p35"/>
            <p:cNvSpPr/>
            <p:nvPr/>
          </p:nvSpPr>
          <p:spPr>
            <a:xfrm>
              <a:off x="954415" y="-1024748"/>
              <a:ext cx="359225" cy="528349"/>
            </a:xfrm>
            <a:custGeom>
              <a:avLst/>
              <a:gdLst/>
              <a:ahLst/>
              <a:cxnLst/>
              <a:rect l="l" t="t" r="r" b="b"/>
              <a:pathLst>
                <a:path w="2192" h="3224" fill="none" extrusionOk="0">
                  <a:moveTo>
                    <a:pt x="2191" y="3224"/>
                  </a:moveTo>
                  <a:cubicBezTo>
                    <a:pt x="1884" y="1938"/>
                    <a:pt x="1087" y="779"/>
                    <a:pt x="0" y="0"/>
                  </a:cubicBezTo>
                </a:path>
              </a:pathLst>
            </a:custGeom>
            <a:noFill/>
            <a:ln w="27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2208" name="Google Shape;2208;p35"/>
          <p:cNvGrpSpPr/>
          <p:nvPr/>
        </p:nvGrpSpPr>
        <p:grpSpPr>
          <a:xfrm rot="-1521948">
            <a:off x="396667" y="2779880"/>
            <a:ext cx="291056" cy="1000335"/>
            <a:chOff x="3815292" y="-2054574"/>
            <a:chExt cx="291053" cy="1000325"/>
          </a:xfrm>
        </p:grpSpPr>
        <p:sp>
          <p:nvSpPr>
            <p:cNvPr id="2209" name="Google Shape;2209;p35"/>
            <p:cNvSpPr/>
            <p:nvPr/>
          </p:nvSpPr>
          <p:spPr>
            <a:xfrm>
              <a:off x="3815292" y="-1725174"/>
              <a:ext cx="136676" cy="670925"/>
            </a:xfrm>
            <a:custGeom>
              <a:avLst/>
              <a:gdLst/>
              <a:ahLst/>
              <a:cxnLst/>
              <a:rect l="l" t="t" r="r" b="b"/>
              <a:pathLst>
                <a:path w="834" h="4094" fill="none" extrusionOk="0">
                  <a:moveTo>
                    <a:pt x="834" y="0"/>
                  </a:moveTo>
                  <a:cubicBezTo>
                    <a:pt x="218" y="1268"/>
                    <a:pt x="1" y="2717"/>
                    <a:pt x="218" y="4093"/>
                  </a:cubicBezTo>
                </a:path>
              </a:pathLst>
            </a:custGeom>
            <a:solidFill>
              <a:schemeClr val="lt2"/>
            </a:solidFill>
            <a:ln w="2725"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10" name="Google Shape;2210;p35"/>
            <p:cNvSpPr/>
            <p:nvPr/>
          </p:nvSpPr>
          <p:spPr>
            <a:xfrm>
              <a:off x="4038007" y="-2054574"/>
              <a:ext cx="68338" cy="62438"/>
            </a:xfrm>
            <a:custGeom>
              <a:avLst/>
              <a:gdLst/>
              <a:ahLst/>
              <a:cxnLst/>
              <a:rect l="l" t="t" r="r" b="b"/>
              <a:pathLst>
                <a:path w="417" h="381" extrusionOk="0">
                  <a:moveTo>
                    <a:pt x="254" y="0"/>
                  </a:moveTo>
                  <a:cubicBezTo>
                    <a:pt x="217" y="0"/>
                    <a:pt x="181" y="0"/>
                    <a:pt x="163" y="18"/>
                  </a:cubicBezTo>
                  <a:cubicBezTo>
                    <a:pt x="109" y="73"/>
                    <a:pt x="0" y="199"/>
                    <a:pt x="18" y="254"/>
                  </a:cubicBezTo>
                  <a:cubicBezTo>
                    <a:pt x="54" y="308"/>
                    <a:pt x="235" y="381"/>
                    <a:pt x="308" y="381"/>
                  </a:cubicBezTo>
                  <a:lnTo>
                    <a:pt x="362" y="381"/>
                  </a:lnTo>
                  <a:cubicBezTo>
                    <a:pt x="380" y="381"/>
                    <a:pt x="380" y="362"/>
                    <a:pt x="380" y="362"/>
                  </a:cubicBezTo>
                  <a:cubicBezTo>
                    <a:pt x="398" y="308"/>
                    <a:pt x="417" y="254"/>
                    <a:pt x="417" y="181"/>
                  </a:cubicBezTo>
                  <a:cubicBezTo>
                    <a:pt x="417" y="109"/>
                    <a:pt x="398" y="36"/>
                    <a:pt x="344" y="18"/>
                  </a:cubicBezTo>
                  <a:cubicBezTo>
                    <a:pt x="290" y="0"/>
                    <a:pt x="272" y="0"/>
                    <a:pt x="25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11" name="Google Shape;2211;p35"/>
            <p:cNvSpPr/>
            <p:nvPr/>
          </p:nvSpPr>
          <p:spPr>
            <a:xfrm>
              <a:off x="3880681" y="-2014915"/>
              <a:ext cx="222713" cy="307767"/>
            </a:xfrm>
            <a:custGeom>
              <a:avLst/>
              <a:gdLst/>
              <a:ahLst/>
              <a:cxnLst/>
              <a:rect l="l" t="t" r="r" b="b"/>
              <a:pathLst>
                <a:path w="1359" h="1878" extrusionOk="0">
                  <a:moveTo>
                    <a:pt x="1044" y="1"/>
                  </a:moveTo>
                  <a:cubicBezTo>
                    <a:pt x="911" y="1"/>
                    <a:pt x="759" y="135"/>
                    <a:pt x="634" y="229"/>
                  </a:cubicBezTo>
                  <a:cubicBezTo>
                    <a:pt x="344" y="501"/>
                    <a:pt x="73" y="845"/>
                    <a:pt x="36" y="1243"/>
                  </a:cubicBezTo>
                  <a:cubicBezTo>
                    <a:pt x="0" y="1406"/>
                    <a:pt x="55" y="1587"/>
                    <a:pt x="145" y="1696"/>
                  </a:cubicBezTo>
                  <a:cubicBezTo>
                    <a:pt x="272" y="1841"/>
                    <a:pt x="489" y="1877"/>
                    <a:pt x="670" y="1877"/>
                  </a:cubicBezTo>
                  <a:cubicBezTo>
                    <a:pt x="851" y="1877"/>
                    <a:pt x="1032" y="1823"/>
                    <a:pt x="1159" y="1678"/>
                  </a:cubicBezTo>
                  <a:cubicBezTo>
                    <a:pt x="1340" y="1497"/>
                    <a:pt x="1358" y="1207"/>
                    <a:pt x="1358" y="935"/>
                  </a:cubicBezTo>
                  <a:lnTo>
                    <a:pt x="1358" y="519"/>
                  </a:lnTo>
                  <a:cubicBezTo>
                    <a:pt x="1358" y="338"/>
                    <a:pt x="1304" y="84"/>
                    <a:pt x="1105" y="12"/>
                  </a:cubicBezTo>
                  <a:cubicBezTo>
                    <a:pt x="1085" y="4"/>
                    <a:pt x="1065" y="1"/>
                    <a:pt x="10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2212" name="Google Shape;2212;p35"/>
          <p:cNvSpPr/>
          <p:nvPr/>
        </p:nvSpPr>
        <p:spPr>
          <a:xfrm rot="1051434" flipH="1">
            <a:off x="442059" y="4622416"/>
            <a:ext cx="200262" cy="308423"/>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nvGrpSpPr>
          <p:cNvPr id="2213" name="Google Shape;2213;p35"/>
          <p:cNvGrpSpPr/>
          <p:nvPr/>
        </p:nvGrpSpPr>
        <p:grpSpPr>
          <a:xfrm rot="5528602">
            <a:off x="8262231" y="3056918"/>
            <a:ext cx="884462" cy="658961"/>
            <a:chOff x="8054181" y="220421"/>
            <a:chExt cx="884462" cy="658961"/>
          </a:xfrm>
        </p:grpSpPr>
        <p:sp>
          <p:nvSpPr>
            <p:cNvPr id="2214" name="Google Shape;2214;p35"/>
            <p:cNvSpPr/>
            <p:nvPr/>
          </p:nvSpPr>
          <p:spPr>
            <a:xfrm>
              <a:off x="8054181" y="220421"/>
              <a:ext cx="869711" cy="658961"/>
            </a:xfrm>
            <a:custGeom>
              <a:avLst/>
              <a:gdLst/>
              <a:ahLst/>
              <a:cxnLst/>
              <a:rect l="l" t="t" r="r" b="b"/>
              <a:pathLst>
                <a:path w="5307" h="4021" extrusionOk="0">
                  <a:moveTo>
                    <a:pt x="1428" y="0"/>
                  </a:moveTo>
                  <a:cubicBezTo>
                    <a:pt x="1323" y="0"/>
                    <a:pt x="1218" y="45"/>
                    <a:pt x="1195" y="149"/>
                  </a:cubicBezTo>
                  <a:cubicBezTo>
                    <a:pt x="1123" y="312"/>
                    <a:pt x="1322" y="512"/>
                    <a:pt x="1231" y="675"/>
                  </a:cubicBezTo>
                  <a:cubicBezTo>
                    <a:pt x="1213" y="693"/>
                    <a:pt x="1195" y="711"/>
                    <a:pt x="1141" y="747"/>
                  </a:cubicBezTo>
                  <a:cubicBezTo>
                    <a:pt x="1097" y="766"/>
                    <a:pt x="1050" y="774"/>
                    <a:pt x="1003" y="774"/>
                  </a:cubicBezTo>
                  <a:cubicBezTo>
                    <a:pt x="915" y="774"/>
                    <a:pt x="825" y="746"/>
                    <a:pt x="743" y="711"/>
                  </a:cubicBezTo>
                  <a:cubicBezTo>
                    <a:pt x="598" y="656"/>
                    <a:pt x="471" y="584"/>
                    <a:pt x="326" y="584"/>
                  </a:cubicBezTo>
                  <a:cubicBezTo>
                    <a:pt x="199" y="584"/>
                    <a:pt x="36" y="656"/>
                    <a:pt x="18" y="783"/>
                  </a:cubicBezTo>
                  <a:cubicBezTo>
                    <a:pt x="0" y="892"/>
                    <a:pt x="54" y="982"/>
                    <a:pt x="127" y="1073"/>
                  </a:cubicBezTo>
                  <a:cubicBezTo>
                    <a:pt x="235" y="1218"/>
                    <a:pt x="398" y="1308"/>
                    <a:pt x="561" y="1381"/>
                  </a:cubicBezTo>
                  <a:cubicBezTo>
                    <a:pt x="652" y="1417"/>
                    <a:pt x="779" y="1435"/>
                    <a:pt x="815" y="1562"/>
                  </a:cubicBezTo>
                  <a:cubicBezTo>
                    <a:pt x="851" y="1671"/>
                    <a:pt x="743" y="1779"/>
                    <a:pt x="652" y="1852"/>
                  </a:cubicBezTo>
                  <a:cubicBezTo>
                    <a:pt x="561" y="1924"/>
                    <a:pt x="453" y="2033"/>
                    <a:pt x="471" y="2141"/>
                  </a:cubicBezTo>
                  <a:cubicBezTo>
                    <a:pt x="471" y="2232"/>
                    <a:pt x="561" y="2286"/>
                    <a:pt x="634" y="2304"/>
                  </a:cubicBezTo>
                  <a:cubicBezTo>
                    <a:pt x="652" y="2310"/>
                    <a:pt x="674" y="2312"/>
                    <a:pt x="698" y="2312"/>
                  </a:cubicBezTo>
                  <a:cubicBezTo>
                    <a:pt x="747" y="2312"/>
                    <a:pt x="803" y="2304"/>
                    <a:pt x="851" y="2304"/>
                  </a:cubicBezTo>
                  <a:lnTo>
                    <a:pt x="1539" y="2232"/>
                  </a:lnTo>
                  <a:cubicBezTo>
                    <a:pt x="1666" y="2232"/>
                    <a:pt x="1847" y="2232"/>
                    <a:pt x="1902" y="2377"/>
                  </a:cubicBezTo>
                  <a:cubicBezTo>
                    <a:pt x="1938" y="2504"/>
                    <a:pt x="1829" y="2612"/>
                    <a:pt x="1720" y="2703"/>
                  </a:cubicBezTo>
                  <a:cubicBezTo>
                    <a:pt x="1594" y="2793"/>
                    <a:pt x="1485" y="2920"/>
                    <a:pt x="1539" y="3047"/>
                  </a:cubicBezTo>
                  <a:cubicBezTo>
                    <a:pt x="1557" y="3101"/>
                    <a:pt x="1576" y="3119"/>
                    <a:pt x="1630" y="3137"/>
                  </a:cubicBezTo>
                  <a:cubicBezTo>
                    <a:pt x="1693" y="3183"/>
                    <a:pt x="1770" y="3201"/>
                    <a:pt x="1852" y="3201"/>
                  </a:cubicBezTo>
                  <a:cubicBezTo>
                    <a:pt x="1933" y="3201"/>
                    <a:pt x="2019" y="3183"/>
                    <a:pt x="2101" y="3156"/>
                  </a:cubicBezTo>
                  <a:cubicBezTo>
                    <a:pt x="2391" y="3101"/>
                    <a:pt x="2680" y="3011"/>
                    <a:pt x="2988" y="2974"/>
                  </a:cubicBezTo>
                  <a:cubicBezTo>
                    <a:pt x="3115" y="2974"/>
                    <a:pt x="3278" y="3011"/>
                    <a:pt x="3314" y="3137"/>
                  </a:cubicBezTo>
                  <a:cubicBezTo>
                    <a:pt x="3368" y="3282"/>
                    <a:pt x="3224" y="3391"/>
                    <a:pt x="3097" y="3463"/>
                  </a:cubicBezTo>
                  <a:cubicBezTo>
                    <a:pt x="2952" y="3518"/>
                    <a:pt x="2807" y="3608"/>
                    <a:pt x="2807" y="3753"/>
                  </a:cubicBezTo>
                  <a:cubicBezTo>
                    <a:pt x="2807" y="3862"/>
                    <a:pt x="2898" y="3952"/>
                    <a:pt x="2988" y="4007"/>
                  </a:cubicBezTo>
                  <a:cubicBezTo>
                    <a:pt x="3033" y="4016"/>
                    <a:pt x="3083" y="4020"/>
                    <a:pt x="3135" y="4020"/>
                  </a:cubicBezTo>
                  <a:cubicBezTo>
                    <a:pt x="3187" y="4020"/>
                    <a:pt x="3242" y="4016"/>
                    <a:pt x="3296" y="4007"/>
                  </a:cubicBezTo>
                  <a:cubicBezTo>
                    <a:pt x="3839" y="3880"/>
                    <a:pt x="4383" y="3590"/>
                    <a:pt x="4944" y="3391"/>
                  </a:cubicBezTo>
                  <a:cubicBezTo>
                    <a:pt x="5306" y="3210"/>
                    <a:pt x="5234" y="2413"/>
                    <a:pt x="5197" y="2069"/>
                  </a:cubicBezTo>
                  <a:cubicBezTo>
                    <a:pt x="5179" y="1960"/>
                    <a:pt x="5143" y="1834"/>
                    <a:pt x="5053" y="1743"/>
                  </a:cubicBezTo>
                  <a:cubicBezTo>
                    <a:pt x="4995" y="1685"/>
                    <a:pt x="4915" y="1642"/>
                    <a:pt x="4841" y="1642"/>
                  </a:cubicBezTo>
                  <a:cubicBezTo>
                    <a:pt x="4799" y="1642"/>
                    <a:pt x="4759" y="1656"/>
                    <a:pt x="4727" y="1689"/>
                  </a:cubicBezTo>
                  <a:cubicBezTo>
                    <a:pt x="4654" y="1761"/>
                    <a:pt x="4654" y="1870"/>
                    <a:pt x="4600" y="1960"/>
                  </a:cubicBezTo>
                  <a:cubicBezTo>
                    <a:pt x="4569" y="2039"/>
                    <a:pt x="4497" y="2130"/>
                    <a:pt x="4419" y="2130"/>
                  </a:cubicBezTo>
                  <a:cubicBezTo>
                    <a:pt x="4407" y="2130"/>
                    <a:pt x="4395" y="2128"/>
                    <a:pt x="4383" y="2123"/>
                  </a:cubicBezTo>
                  <a:cubicBezTo>
                    <a:pt x="4328" y="2105"/>
                    <a:pt x="4310" y="2033"/>
                    <a:pt x="4292" y="1960"/>
                  </a:cubicBezTo>
                  <a:cubicBezTo>
                    <a:pt x="4256" y="1761"/>
                    <a:pt x="4256" y="1580"/>
                    <a:pt x="4256" y="1381"/>
                  </a:cubicBezTo>
                  <a:cubicBezTo>
                    <a:pt x="4256" y="1164"/>
                    <a:pt x="4201" y="964"/>
                    <a:pt x="4057" y="838"/>
                  </a:cubicBezTo>
                  <a:cubicBezTo>
                    <a:pt x="4008" y="776"/>
                    <a:pt x="3925" y="732"/>
                    <a:pt x="3849" y="732"/>
                  </a:cubicBezTo>
                  <a:cubicBezTo>
                    <a:pt x="3813" y="732"/>
                    <a:pt x="3778" y="742"/>
                    <a:pt x="3749" y="765"/>
                  </a:cubicBezTo>
                  <a:cubicBezTo>
                    <a:pt x="3604" y="838"/>
                    <a:pt x="3640" y="1019"/>
                    <a:pt x="3640" y="1164"/>
                  </a:cubicBezTo>
                  <a:cubicBezTo>
                    <a:pt x="3640" y="1254"/>
                    <a:pt x="3622" y="1345"/>
                    <a:pt x="3550" y="1417"/>
                  </a:cubicBezTo>
                  <a:cubicBezTo>
                    <a:pt x="3497" y="1456"/>
                    <a:pt x="3436" y="1486"/>
                    <a:pt x="3371" y="1486"/>
                  </a:cubicBezTo>
                  <a:cubicBezTo>
                    <a:pt x="3347" y="1486"/>
                    <a:pt x="3321" y="1481"/>
                    <a:pt x="3296" y="1471"/>
                  </a:cubicBezTo>
                  <a:cubicBezTo>
                    <a:pt x="3187" y="1417"/>
                    <a:pt x="3169" y="1290"/>
                    <a:pt x="3133" y="1145"/>
                  </a:cubicBezTo>
                  <a:cubicBezTo>
                    <a:pt x="3133" y="946"/>
                    <a:pt x="3097" y="765"/>
                    <a:pt x="3042" y="584"/>
                  </a:cubicBezTo>
                  <a:cubicBezTo>
                    <a:pt x="3024" y="421"/>
                    <a:pt x="2952" y="258"/>
                    <a:pt x="2843" y="167"/>
                  </a:cubicBezTo>
                  <a:cubicBezTo>
                    <a:pt x="2795" y="128"/>
                    <a:pt x="2723" y="105"/>
                    <a:pt x="2652" y="105"/>
                  </a:cubicBezTo>
                  <a:cubicBezTo>
                    <a:pt x="2562" y="105"/>
                    <a:pt x="2475" y="141"/>
                    <a:pt x="2445" y="222"/>
                  </a:cubicBezTo>
                  <a:cubicBezTo>
                    <a:pt x="2391" y="330"/>
                    <a:pt x="2409" y="439"/>
                    <a:pt x="2445" y="566"/>
                  </a:cubicBezTo>
                  <a:cubicBezTo>
                    <a:pt x="2463" y="675"/>
                    <a:pt x="2463" y="801"/>
                    <a:pt x="2354" y="856"/>
                  </a:cubicBezTo>
                  <a:cubicBezTo>
                    <a:pt x="2336" y="860"/>
                    <a:pt x="2317" y="862"/>
                    <a:pt x="2297" y="862"/>
                  </a:cubicBezTo>
                  <a:cubicBezTo>
                    <a:pt x="2238" y="862"/>
                    <a:pt x="2173" y="842"/>
                    <a:pt x="2119" y="801"/>
                  </a:cubicBezTo>
                  <a:cubicBezTo>
                    <a:pt x="1992" y="711"/>
                    <a:pt x="1938" y="566"/>
                    <a:pt x="1865" y="421"/>
                  </a:cubicBezTo>
                  <a:cubicBezTo>
                    <a:pt x="1811" y="294"/>
                    <a:pt x="1739" y="131"/>
                    <a:pt x="1594" y="41"/>
                  </a:cubicBezTo>
                  <a:cubicBezTo>
                    <a:pt x="1548" y="15"/>
                    <a:pt x="1488" y="0"/>
                    <a:pt x="14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215" name="Google Shape;2215;p35"/>
            <p:cNvSpPr/>
            <p:nvPr/>
          </p:nvSpPr>
          <p:spPr>
            <a:xfrm>
              <a:off x="8261818" y="419864"/>
              <a:ext cx="676824" cy="415764"/>
            </a:xfrm>
            <a:custGeom>
              <a:avLst/>
              <a:gdLst/>
              <a:ahLst/>
              <a:cxnLst/>
              <a:rect l="l" t="t" r="r" b="b"/>
              <a:pathLst>
                <a:path w="4130" h="2537" fill="none" extrusionOk="0">
                  <a:moveTo>
                    <a:pt x="4130" y="2536"/>
                  </a:moveTo>
                  <a:cubicBezTo>
                    <a:pt x="2916" y="1450"/>
                    <a:pt x="1504" y="580"/>
                    <a:pt x="1" y="1"/>
                  </a:cubicBezTo>
                </a:path>
              </a:pathLst>
            </a:custGeom>
            <a:noFill/>
            <a:ln w="27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pic>
        <p:nvPicPr>
          <p:cNvPr id="55" name="图片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flipV="1">
            <a:off x="2000250" y="-2000250"/>
            <a:ext cx="5143500" cy="9144000"/>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ackground 2">
  <p:cSld name="CUSTOM_9">
    <p:spTree>
      <p:nvGrpSpPr>
        <p:cNvPr id="1" name="Shape 939"/>
        <p:cNvGrpSpPr/>
        <p:nvPr/>
      </p:nvGrpSpPr>
      <p:grpSpPr>
        <a:xfrm>
          <a:off x="0" y="0"/>
          <a:ext cx="0" cy="0"/>
          <a:chOff x="0" y="0"/>
          <a:chExt cx="0" cy="0"/>
        </a:xfrm>
      </p:grpSpPr>
      <p:grpSp>
        <p:nvGrpSpPr>
          <p:cNvPr id="940" name="Google Shape;940;p34"/>
          <p:cNvGrpSpPr/>
          <p:nvPr/>
        </p:nvGrpSpPr>
        <p:grpSpPr>
          <a:xfrm>
            <a:off x="-1614447" y="-668745"/>
            <a:ext cx="12693753" cy="6889485"/>
            <a:chOff x="-1614447" y="-668745"/>
            <a:chExt cx="12693753" cy="6889485"/>
          </a:xfrm>
        </p:grpSpPr>
        <p:grpSp>
          <p:nvGrpSpPr>
            <p:cNvPr id="941" name="Google Shape;941;p34"/>
            <p:cNvGrpSpPr/>
            <p:nvPr/>
          </p:nvGrpSpPr>
          <p:grpSpPr>
            <a:xfrm>
              <a:off x="-1614447" y="4335248"/>
              <a:ext cx="2795340" cy="1885492"/>
              <a:chOff x="965100" y="1428788"/>
              <a:chExt cx="1354200" cy="913425"/>
            </a:xfrm>
          </p:grpSpPr>
          <p:sp>
            <p:nvSpPr>
              <p:cNvPr id="942" name="Google Shape;942;p34"/>
              <p:cNvSpPr/>
              <p:nvPr/>
            </p:nvSpPr>
            <p:spPr>
              <a:xfrm>
                <a:off x="1024800" y="1480513"/>
                <a:ext cx="1238800" cy="803850"/>
              </a:xfrm>
              <a:custGeom>
                <a:avLst/>
                <a:gdLst/>
                <a:ahLst/>
                <a:cxnLst/>
                <a:rect l="l" t="t" r="r" b="b"/>
                <a:pathLst>
                  <a:path w="49552" h="32154" fill="none" extrusionOk="0">
                    <a:moveTo>
                      <a:pt x="4579" y="32153"/>
                    </a:moveTo>
                    <a:cubicBezTo>
                      <a:pt x="3894" y="32153"/>
                      <a:pt x="3122" y="31957"/>
                      <a:pt x="2229" y="31541"/>
                    </a:cubicBezTo>
                    <a:cubicBezTo>
                      <a:pt x="1078" y="31027"/>
                      <a:pt x="416" y="30414"/>
                      <a:pt x="208" y="29668"/>
                    </a:cubicBezTo>
                    <a:cubicBezTo>
                      <a:pt x="0" y="28970"/>
                      <a:pt x="208" y="28284"/>
                      <a:pt x="392" y="27598"/>
                    </a:cubicBezTo>
                    <a:cubicBezTo>
                      <a:pt x="429" y="27439"/>
                      <a:pt x="465" y="27304"/>
                      <a:pt x="514" y="27170"/>
                    </a:cubicBezTo>
                    <a:cubicBezTo>
                      <a:pt x="600" y="26815"/>
                      <a:pt x="661" y="26447"/>
                      <a:pt x="735" y="26092"/>
                    </a:cubicBezTo>
                    <a:cubicBezTo>
                      <a:pt x="894" y="25260"/>
                      <a:pt x="1065" y="24366"/>
                      <a:pt x="1518" y="23631"/>
                    </a:cubicBezTo>
                    <a:cubicBezTo>
                      <a:pt x="2388" y="22235"/>
                      <a:pt x="4041" y="21685"/>
                      <a:pt x="5632" y="21170"/>
                    </a:cubicBezTo>
                    <a:cubicBezTo>
                      <a:pt x="5914" y="21072"/>
                      <a:pt x="6208" y="20987"/>
                      <a:pt x="6477" y="20876"/>
                    </a:cubicBezTo>
                    <a:cubicBezTo>
                      <a:pt x="8240" y="20252"/>
                      <a:pt x="10199" y="18868"/>
                      <a:pt x="9967" y="16995"/>
                    </a:cubicBezTo>
                    <a:cubicBezTo>
                      <a:pt x="9918" y="16603"/>
                      <a:pt x="9783" y="16224"/>
                      <a:pt x="9648" y="15856"/>
                    </a:cubicBezTo>
                    <a:cubicBezTo>
                      <a:pt x="9489" y="15465"/>
                      <a:pt x="9342" y="15048"/>
                      <a:pt x="9306" y="14620"/>
                    </a:cubicBezTo>
                    <a:cubicBezTo>
                      <a:pt x="9220" y="13481"/>
                      <a:pt x="9906" y="12538"/>
                      <a:pt x="10579" y="11620"/>
                    </a:cubicBezTo>
                    <a:cubicBezTo>
                      <a:pt x="11203" y="10763"/>
                      <a:pt x="11865" y="9857"/>
                      <a:pt x="11865" y="8828"/>
                    </a:cubicBezTo>
                    <a:cubicBezTo>
                      <a:pt x="11865" y="8571"/>
                      <a:pt x="11816" y="8326"/>
                      <a:pt x="11791" y="8069"/>
                    </a:cubicBezTo>
                    <a:cubicBezTo>
                      <a:pt x="11754" y="7837"/>
                      <a:pt x="11718" y="7592"/>
                      <a:pt x="11718" y="7359"/>
                    </a:cubicBezTo>
                    <a:cubicBezTo>
                      <a:pt x="11669" y="5510"/>
                      <a:pt x="13469" y="4163"/>
                      <a:pt x="15170" y="3674"/>
                    </a:cubicBezTo>
                    <a:cubicBezTo>
                      <a:pt x="16823" y="3196"/>
                      <a:pt x="18574" y="3233"/>
                      <a:pt x="20252" y="3257"/>
                    </a:cubicBezTo>
                    <a:cubicBezTo>
                      <a:pt x="21696" y="3294"/>
                      <a:pt x="23178" y="3306"/>
                      <a:pt x="24586" y="3025"/>
                    </a:cubicBezTo>
                    <a:cubicBezTo>
                      <a:pt x="25921" y="2768"/>
                      <a:pt x="27206" y="2229"/>
                      <a:pt x="28443" y="1715"/>
                    </a:cubicBezTo>
                    <a:cubicBezTo>
                      <a:pt x="29116" y="1421"/>
                      <a:pt x="29814" y="1127"/>
                      <a:pt x="30537" y="882"/>
                    </a:cubicBezTo>
                    <a:cubicBezTo>
                      <a:pt x="33047" y="13"/>
                      <a:pt x="35128" y="0"/>
                      <a:pt x="36757" y="845"/>
                    </a:cubicBezTo>
                    <a:cubicBezTo>
                      <a:pt x="37797" y="1372"/>
                      <a:pt x="38605" y="2278"/>
                      <a:pt x="39365" y="3135"/>
                    </a:cubicBezTo>
                    <a:cubicBezTo>
                      <a:pt x="40013" y="3857"/>
                      <a:pt x="40687" y="4604"/>
                      <a:pt x="41495" y="5143"/>
                    </a:cubicBezTo>
                    <a:cubicBezTo>
                      <a:pt x="42413" y="5755"/>
                      <a:pt x="43491" y="6098"/>
                      <a:pt x="44531" y="6416"/>
                    </a:cubicBezTo>
                    <a:cubicBezTo>
                      <a:pt x="44972" y="6551"/>
                      <a:pt x="45425" y="6698"/>
                      <a:pt x="45878" y="6857"/>
                    </a:cubicBezTo>
                    <a:cubicBezTo>
                      <a:pt x="47899" y="7604"/>
                      <a:pt x="49552" y="9722"/>
                      <a:pt x="49343" y="11277"/>
                    </a:cubicBezTo>
                    <a:cubicBezTo>
                      <a:pt x="49209" y="12306"/>
                      <a:pt x="48303" y="12967"/>
                      <a:pt x="46772" y="13114"/>
                    </a:cubicBezTo>
                    <a:lnTo>
                      <a:pt x="46503" y="13150"/>
                    </a:lnTo>
                    <a:cubicBezTo>
                      <a:pt x="45046" y="13285"/>
                      <a:pt x="42609" y="13518"/>
                      <a:pt x="42095" y="15024"/>
                    </a:cubicBezTo>
                    <a:cubicBezTo>
                      <a:pt x="41850" y="15734"/>
                      <a:pt x="42083" y="16456"/>
                      <a:pt x="42328" y="17215"/>
                    </a:cubicBezTo>
                    <a:cubicBezTo>
                      <a:pt x="42670" y="18293"/>
                      <a:pt x="43025" y="19407"/>
                      <a:pt x="42058" y="20558"/>
                    </a:cubicBezTo>
                    <a:lnTo>
                      <a:pt x="42058" y="20558"/>
                    </a:lnTo>
                    <a:cubicBezTo>
                      <a:pt x="41838" y="20827"/>
                      <a:pt x="41544" y="21060"/>
                      <a:pt x="41262" y="21268"/>
                    </a:cubicBezTo>
                    <a:cubicBezTo>
                      <a:pt x="40956" y="21513"/>
                      <a:pt x="40638" y="21758"/>
                      <a:pt x="40405" y="22064"/>
                    </a:cubicBezTo>
                    <a:cubicBezTo>
                      <a:pt x="39977" y="22640"/>
                      <a:pt x="39854" y="23374"/>
                      <a:pt x="39720" y="24097"/>
                    </a:cubicBezTo>
                    <a:cubicBezTo>
                      <a:pt x="39585" y="24819"/>
                      <a:pt x="39462" y="25590"/>
                      <a:pt x="38985" y="26190"/>
                    </a:cubicBezTo>
                    <a:cubicBezTo>
                      <a:pt x="38165" y="27243"/>
                      <a:pt x="36659" y="27378"/>
                      <a:pt x="35324" y="27427"/>
                    </a:cubicBezTo>
                    <a:cubicBezTo>
                      <a:pt x="33794" y="27476"/>
                      <a:pt x="31896" y="27537"/>
                      <a:pt x="30402" y="26643"/>
                    </a:cubicBezTo>
                    <a:cubicBezTo>
                      <a:pt x="30169" y="26509"/>
                      <a:pt x="29961" y="26362"/>
                      <a:pt x="29741" y="26203"/>
                    </a:cubicBezTo>
                    <a:cubicBezTo>
                      <a:pt x="29447" y="25994"/>
                      <a:pt x="29141" y="25774"/>
                      <a:pt x="28810" y="25603"/>
                    </a:cubicBezTo>
                    <a:cubicBezTo>
                      <a:pt x="26986" y="24745"/>
                      <a:pt x="24880" y="25872"/>
                      <a:pt x="23778" y="26631"/>
                    </a:cubicBezTo>
                    <a:cubicBezTo>
                      <a:pt x="23423" y="26876"/>
                      <a:pt x="23080" y="27121"/>
                      <a:pt x="22749" y="27378"/>
                    </a:cubicBezTo>
                    <a:cubicBezTo>
                      <a:pt x="21635" y="28211"/>
                      <a:pt x="20472" y="29068"/>
                      <a:pt x="19101" y="29374"/>
                    </a:cubicBezTo>
                    <a:cubicBezTo>
                      <a:pt x="17668" y="29692"/>
                      <a:pt x="16138" y="29386"/>
                      <a:pt x="14656" y="29080"/>
                    </a:cubicBezTo>
                    <a:cubicBezTo>
                      <a:pt x="12771" y="28700"/>
                      <a:pt x="10995" y="28333"/>
                      <a:pt x="9404" y="29190"/>
                    </a:cubicBezTo>
                    <a:cubicBezTo>
                      <a:pt x="8791" y="29508"/>
                      <a:pt x="8265" y="29998"/>
                      <a:pt x="7751" y="30476"/>
                    </a:cubicBezTo>
                    <a:cubicBezTo>
                      <a:pt x="7065" y="31112"/>
                      <a:pt x="6343" y="31786"/>
                      <a:pt x="5412" y="32031"/>
                    </a:cubicBezTo>
                    <a:cubicBezTo>
                      <a:pt x="5130" y="32129"/>
                      <a:pt x="4861" y="32153"/>
                      <a:pt x="4579" y="3215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43" name="Google Shape;943;p34"/>
              <p:cNvSpPr/>
              <p:nvPr/>
            </p:nvSpPr>
            <p:spPr>
              <a:xfrm>
                <a:off x="1115700" y="1572038"/>
                <a:ext cx="1019650" cy="629350"/>
              </a:xfrm>
              <a:custGeom>
                <a:avLst/>
                <a:gdLst/>
                <a:ahLst/>
                <a:cxnLst/>
                <a:rect l="l" t="t" r="r" b="b"/>
                <a:pathLst>
                  <a:path w="40786" h="25174" fill="none" extrusionOk="0">
                    <a:moveTo>
                      <a:pt x="576" y="25149"/>
                    </a:moveTo>
                    <a:cubicBezTo>
                      <a:pt x="392" y="25149"/>
                      <a:pt x="184" y="25088"/>
                      <a:pt x="37" y="24807"/>
                    </a:cubicBezTo>
                    <a:cubicBezTo>
                      <a:pt x="1" y="24696"/>
                      <a:pt x="37" y="24599"/>
                      <a:pt x="99" y="24488"/>
                    </a:cubicBezTo>
                    <a:cubicBezTo>
                      <a:pt x="135" y="24439"/>
                      <a:pt x="148" y="24378"/>
                      <a:pt x="160" y="24329"/>
                    </a:cubicBezTo>
                    <a:cubicBezTo>
                      <a:pt x="282" y="23876"/>
                      <a:pt x="368" y="23435"/>
                      <a:pt x="441" y="23031"/>
                    </a:cubicBezTo>
                    <a:cubicBezTo>
                      <a:pt x="527" y="22578"/>
                      <a:pt x="637" y="21942"/>
                      <a:pt x="760" y="21746"/>
                    </a:cubicBezTo>
                    <a:cubicBezTo>
                      <a:pt x="992" y="21391"/>
                      <a:pt x="2229" y="20987"/>
                      <a:pt x="3062" y="20705"/>
                    </a:cubicBezTo>
                    <a:cubicBezTo>
                      <a:pt x="3331" y="20619"/>
                      <a:pt x="3649" y="20509"/>
                      <a:pt x="3955" y="20399"/>
                    </a:cubicBezTo>
                    <a:cubicBezTo>
                      <a:pt x="7837" y="19040"/>
                      <a:pt x="10077" y="16089"/>
                      <a:pt x="9698" y="12906"/>
                    </a:cubicBezTo>
                    <a:cubicBezTo>
                      <a:pt x="9600" y="12097"/>
                      <a:pt x="9367" y="11449"/>
                      <a:pt x="9184" y="10971"/>
                    </a:cubicBezTo>
                    <a:cubicBezTo>
                      <a:pt x="9184" y="10959"/>
                      <a:pt x="9159" y="10934"/>
                      <a:pt x="9147" y="10922"/>
                    </a:cubicBezTo>
                    <a:cubicBezTo>
                      <a:pt x="9122" y="10885"/>
                      <a:pt x="9098" y="10836"/>
                      <a:pt x="9098" y="10787"/>
                    </a:cubicBezTo>
                    <a:cubicBezTo>
                      <a:pt x="9122" y="10591"/>
                      <a:pt x="9306" y="10396"/>
                      <a:pt x="9490" y="10187"/>
                    </a:cubicBezTo>
                    <a:cubicBezTo>
                      <a:pt x="9563" y="10114"/>
                      <a:pt x="9624" y="10040"/>
                      <a:pt x="9686" y="9967"/>
                    </a:cubicBezTo>
                    <a:cubicBezTo>
                      <a:pt x="10494" y="8841"/>
                      <a:pt x="11608" y="7310"/>
                      <a:pt x="11632" y="5192"/>
                    </a:cubicBezTo>
                    <a:cubicBezTo>
                      <a:pt x="11632" y="4665"/>
                      <a:pt x="11547" y="4225"/>
                      <a:pt x="11510" y="3906"/>
                    </a:cubicBezTo>
                    <a:lnTo>
                      <a:pt x="11510" y="3882"/>
                    </a:lnTo>
                    <a:cubicBezTo>
                      <a:pt x="11510" y="3869"/>
                      <a:pt x="11485" y="3845"/>
                      <a:pt x="11510" y="3821"/>
                    </a:cubicBezTo>
                    <a:cubicBezTo>
                      <a:pt x="11571" y="3637"/>
                      <a:pt x="11877" y="3478"/>
                      <a:pt x="12465" y="3306"/>
                    </a:cubicBezTo>
                    <a:cubicBezTo>
                      <a:pt x="13383" y="3049"/>
                      <a:pt x="14461" y="3012"/>
                      <a:pt x="15391" y="3012"/>
                    </a:cubicBezTo>
                    <a:cubicBezTo>
                      <a:pt x="15771" y="3012"/>
                      <a:pt x="16163" y="3012"/>
                      <a:pt x="16542" y="3025"/>
                    </a:cubicBezTo>
                    <a:lnTo>
                      <a:pt x="16567" y="3025"/>
                    </a:lnTo>
                    <a:cubicBezTo>
                      <a:pt x="16983" y="3025"/>
                      <a:pt x="17412" y="3049"/>
                      <a:pt x="17852" y="3049"/>
                    </a:cubicBezTo>
                    <a:cubicBezTo>
                      <a:pt x="18881" y="3049"/>
                      <a:pt x="20228" y="3012"/>
                      <a:pt x="21623" y="2743"/>
                    </a:cubicBezTo>
                    <a:cubicBezTo>
                      <a:pt x="23289" y="2400"/>
                      <a:pt x="24807" y="1776"/>
                      <a:pt x="26129" y="1225"/>
                    </a:cubicBezTo>
                    <a:cubicBezTo>
                      <a:pt x="26790" y="943"/>
                      <a:pt x="27415" y="686"/>
                      <a:pt x="28027" y="478"/>
                    </a:cubicBezTo>
                    <a:cubicBezTo>
                      <a:pt x="28921" y="172"/>
                      <a:pt x="29753" y="0"/>
                      <a:pt x="30402" y="0"/>
                    </a:cubicBezTo>
                    <a:cubicBezTo>
                      <a:pt x="30868" y="0"/>
                      <a:pt x="31247" y="74"/>
                      <a:pt x="31541" y="233"/>
                    </a:cubicBezTo>
                    <a:cubicBezTo>
                      <a:pt x="32043" y="490"/>
                      <a:pt x="32606" y="1115"/>
                      <a:pt x="33206" y="1788"/>
                    </a:cubicBezTo>
                    <a:cubicBezTo>
                      <a:pt x="33953" y="2621"/>
                      <a:pt x="34810" y="3563"/>
                      <a:pt x="35973" y="4347"/>
                    </a:cubicBezTo>
                    <a:cubicBezTo>
                      <a:pt x="37296" y="5216"/>
                      <a:pt x="38667" y="5657"/>
                      <a:pt x="39879" y="6024"/>
                    </a:cubicBezTo>
                    <a:cubicBezTo>
                      <a:pt x="39965" y="6061"/>
                      <a:pt x="40112" y="6073"/>
                      <a:pt x="40247" y="6073"/>
                    </a:cubicBezTo>
                    <a:cubicBezTo>
                      <a:pt x="40455" y="6086"/>
                      <a:pt x="40638" y="6110"/>
                      <a:pt x="40736" y="6196"/>
                    </a:cubicBezTo>
                    <a:cubicBezTo>
                      <a:pt x="40773" y="6233"/>
                      <a:pt x="40785" y="6269"/>
                      <a:pt x="40785" y="6331"/>
                    </a:cubicBezTo>
                    <a:cubicBezTo>
                      <a:pt x="40700" y="7335"/>
                      <a:pt x="39659" y="7665"/>
                      <a:pt x="38459" y="8045"/>
                    </a:cubicBezTo>
                    <a:cubicBezTo>
                      <a:pt x="37186" y="8449"/>
                      <a:pt x="35741" y="8902"/>
                      <a:pt x="35275" y="10285"/>
                    </a:cubicBezTo>
                    <a:cubicBezTo>
                      <a:pt x="34663" y="12061"/>
                      <a:pt x="35153" y="13603"/>
                      <a:pt x="35471" y="14632"/>
                    </a:cubicBezTo>
                    <a:lnTo>
                      <a:pt x="35520" y="14718"/>
                    </a:lnTo>
                    <a:cubicBezTo>
                      <a:pt x="35557" y="14803"/>
                      <a:pt x="35594" y="14877"/>
                      <a:pt x="35582" y="14963"/>
                    </a:cubicBezTo>
                    <a:cubicBezTo>
                      <a:pt x="35582" y="14987"/>
                      <a:pt x="35557" y="14987"/>
                      <a:pt x="35557" y="14999"/>
                    </a:cubicBezTo>
                    <a:cubicBezTo>
                      <a:pt x="35178" y="15305"/>
                      <a:pt x="34602" y="15746"/>
                      <a:pt x="34088" y="16420"/>
                    </a:cubicBezTo>
                    <a:cubicBezTo>
                      <a:pt x="33170" y="17632"/>
                      <a:pt x="32949" y="18930"/>
                      <a:pt x="32778" y="19885"/>
                    </a:cubicBezTo>
                    <a:cubicBezTo>
                      <a:pt x="32778" y="19921"/>
                      <a:pt x="32765" y="19970"/>
                      <a:pt x="32765" y="20019"/>
                    </a:cubicBezTo>
                    <a:cubicBezTo>
                      <a:pt x="32765" y="20129"/>
                      <a:pt x="32765" y="20252"/>
                      <a:pt x="32680" y="20325"/>
                    </a:cubicBezTo>
                    <a:cubicBezTo>
                      <a:pt x="32582" y="20436"/>
                      <a:pt x="32361" y="20436"/>
                      <a:pt x="32055" y="20411"/>
                    </a:cubicBezTo>
                    <a:cubicBezTo>
                      <a:pt x="31921" y="20411"/>
                      <a:pt x="31761" y="20399"/>
                      <a:pt x="31615" y="20411"/>
                    </a:cubicBezTo>
                    <a:cubicBezTo>
                      <a:pt x="31272" y="20436"/>
                      <a:pt x="30929" y="20436"/>
                      <a:pt x="30574" y="20436"/>
                    </a:cubicBezTo>
                    <a:cubicBezTo>
                      <a:pt x="29925" y="20436"/>
                      <a:pt x="29031" y="20399"/>
                      <a:pt x="28541" y="20105"/>
                    </a:cubicBezTo>
                    <a:cubicBezTo>
                      <a:pt x="28443" y="20044"/>
                      <a:pt x="28296" y="19946"/>
                      <a:pt x="28137" y="19836"/>
                    </a:cubicBezTo>
                    <a:cubicBezTo>
                      <a:pt x="27758" y="19554"/>
                      <a:pt x="27280" y="19223"/>
                      <a:pt x="26680" y="18930"/>
                    </a:cubicBezTo>
                    <a:cubicBezTo>
                      <a:pt x="25799" y="18501"/>
                      <a:pt x="24819" y="18293"/>
                      <a:pt x="23791" y="18293"/>
                    </a:cubicBezTo>
                    <a:cubicBezTo>
                      <a:pt x="21562" y="18293"/>
                      <a:pt x="19554" y="19334"/>
                      <a:pt x="18269" y="20215"/>
                    </a:cubicBezTo>
                    <a:cubicBezTo>
                      <a:pt x="17865" y="20497"/>
                      <a:pt x="17485" y="20766"/>
                      <a:pt x="17130" y="21023"/>
                    </a:cubicBezTo>
                    <a:cubicBezTo>
                      <a:pt x="16261" y="21672"/>
                      <a:pt x="15440" y="22284"/>
                      <a:pt x="14767" y="22431"/>
                    </a:cubicBezTo>
                    <a:cubicBezTo>
                      <a:pt x="14595" y="22468"/>
                      <a:pt x="14412" y="22493"/>
                      <a:pt x="14179" y="22493"/>
                    </a:cubicBezTo>
                    <a:cubicBezTo>
                      <a:pt x="13493" y="22493"/>
                      <a:pt x="12636" y="22333"/>
                      <a:pt x="11743" y="22150"/>
                    </a:cubicBezTo>
                    <a:cubicBezTo>
                      <a:pt x="10641" y="21917"/>
                      <a:pt x="9392" y="21672"/>
                      <a:pt x="8069" y="21672"/>
                    </a:cubicBezTo>
                    <a:cubicBezTo>
                      <a:pt x="6637" y="21672"/>
                      <a:pt x="5376" y="21978"/>
                      <a:pt x="4213" y="22591"/>
                    </a:cubicBezTo>
                    <a:cubicBezTo>
                      <a:pt x="3209" y="23129"/>
                      <a:pt x="2462" y="23827"/>
                      <a:pt x="1849" y="24390"/>
                    </a:cubicBezTo>
                    <a:cubicBezTo>
                      <a:pt x="1764" y="24452"/>
                      <a:pt x="1690" y="24537"/>
                      <a:pt x="1617" y="24623"/>
                    </a:cubicBezTo>
                    <a:cubicBezTo>
                      <a:pt x="1372" y="24868"/>
                      <a:pt x="1127" y="25113"/>
                      <a:pt x="956" y="25162"/>
                    </a:cubicBezTo>
                    <a:lnTo>
                      <a:pt x="956" y="25125"/>
                    </a:lnTo>
                    <a:lnTo>
                      <a:pt x="956" y="25162"/>
                    </a:lnTo>
                    <a:cubicBezTo>
                      <a:pt x="943" y="25162"/>
                      <a:pt x="943" y="25162"/>
                      <a:pt x="931" y="25174"/>
                    </a:cubicBezTo>
                    <a:cubicBezTo>
                      <a:pt x="809" y="25113"/>
                      <a:pt x="698" y="25149"/>
                      <a:pt x="576" y="2514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44" name="Google Shape;944;p34"/>
              <p:cNvSpPr/>
              <p:nvPr/>
            </p:nvSpPr>
            <p:spPr>
              <a:xfrm>
                <a:off x="1395775" y="1654988"/>
                <a:ext cx="560500" cy="394900"/>
              </a:xfrm>
              <a:custGeom>
                <a:avLst/>
                <a:gdLst/>
                <a:ahLst/>
                <a:cxnLst/>
                <a:rect l="l" t="t" r="r" b="b"/>
                <a:pathLst>
                  <a:path w="22420" h="15796" fill="none" extrusionOk="0">
                    <a:moveTo>
                      <a:pt x="2548" y="15783"/>
                    </a:moveTo>
                    <a:cubicBezTo>
                      <a:pt x="2290" y="15783"/>
                      <a:pt x="1972" y="15685"/>
                      <a:pt x="1654" y="15612"/>
                    </a:cubicBezTo>
                    <a:cubicBezTo>
                      <a:pt x="1482" y="15563"/>
                      <a:pt x="1311" y="15526"/>
                      <a:pt x="1164" y="15489"/>
                    </a:cubicBezTo>
                    <a:cubicBezTo>
                      <a:pt x="1103" y="15477"/>
                      <a:pt x="1005" y="15477"/>
                      <a:pt x="919" y="15489"/>
                    </a:cubicBezTo>
                    <a:cubicBezTo>
                      <a:pt x="735" y="15501"/>
                      <a:pt x="527" y="15501"/>
                      <a:pt x="454" y="15342"/>
                    </a:cubicBezTo>
                    <a:cubicBezTo>
                      <a:pt x="1" y="14265"/>
                      <a:pt x="503" y="13212"/>
                      <a:pt x="1042" y="12110"/>
                    </a:cubicBezTo>
                    <a:cubicBezTo>
                      <a:pt x="1482" y="11179"/>
                      <a:pt x="1960" y="10224"/>
                      <a:pt x="1837" y="9220"/>
                    </a:cubicBezTo>
                    <a:cubicBezTo>
                      <a:pt x="1813" y="9049"/>
                      <a:pt x="1776" y="8890"/>
                      <a:pt x="1727" y="8743"/>
                    </a:cubicBezTo>
                    <a:cubicBezTo>
                      <a:pt x="1654" y="8498"/>
                      <a:pt x="1593" y="8265"/>
                      <a:pt x="1629" y="8057"/>
                    </a:cubicBezTo>
                    <a:cubicBezTo>
                      <a:pt x="1666" y="7898"/>
                      <a:pt x="1690" y="7726"/>
                      <a:pt x="1727" y="7555"/>
                    </a:cubicBezTo>
                    <a:cubicBezTo>
                      <a:pt x="1960" y="6220"/>
                      <a:pt x="2266" y="4384"/>
                      <a:pt x="3711" y="3074"/>
                    </a:cubicBezTo>
                    <a:cubicBezTo>
                      <a:pt x="3821" y="2988"/>
                      <a:pt x="3956" y="3013"/>
                      <a:pt x="4066" y="3049"/>
                    </a:cubicBezTo>
                    <a:cubicBezTo>
                      <a:pt x="4115" y="3062"/>
                      <a:pt x="4139" y="3062"/>
                      <a:pt x="4176" y="3062"/>
                    </a:cubicBezTo>
                    <a:cubicBezTo>
                      <a:pt x="4543" y="3062"/>
                      <a:pt x="4923" y="3062"/>
                      <a:pt x="5266" y="3074"/>
                    </a:cubicBezTo>
                    <a:lnTo>
                      <a:pt x="5290" y="3074"/>
                    </a:lnTo>
                    <a:cubicBezTo>
                      <a:pt x="5768" y="3098"/>
                      <a:pt x="6184" y="3098"/>
                      <a:pt x="6637" y="3098"/>
                    </a:cubicBezTo>
                    <a:cubicBezTo>
                      <a:pt x="7812" y="3098"/>
                      <a:pt x="9380" y="3049"/>
                      <a:pt x="11057" y="2706"/>
                    </a:cubicBezTo>
                    <a:cubicBezTo>
                      <a:pt x="13065" y="2315"/>
                      <a:pt x="14816" y="1580"/>
                      <a:pt x="16224" y="992"/>
                    </a:cubicBezTo>
                    <a:cubicBezTo>
                      <a:pt x="16836" y="735"/>
                      <a:pt x="17412" y="490"/>
                      <a:pt x="17938" y="307"/>
                    </a:cubicBezTo>
                    <a:cubicBezTo>
                      <a:pt x="18036" y="270"/>
                      <a:pt x="18134" y="233"/>
                      <a:pt x="18220" y="196"/>
                    </a:cubicBezTo>
                    <a:cubicBezTo>
                      <a:pt x="18514" y="86"/>
                      <a:pt x="18746" y="1"/>
                      <a:pt x="18893" y="62"/>
                    </a:cubicBezTo>
                    <a:cubicBezTo>
                      <a:pt x="19077" y="123"/>
                      <a:pt x="19224" y="319"/>
                      <a:pt x="19346" y="490"/>
                    </a:cubicBezTo>
                    <a:cubicBezTo>
                      <a:pt x="19408" y="564"/>
                      <a:pt x="19444" y="637"/>
                      <a:pt x="19493" y="698"/>
                    </a:cubicBezTo>
                    <a:cubicBezTo>
                      <a:pt x="19738" y="980"/>
                      <a:pt x="20154" y="1213"/>
                      <a:pt x="20583" y="1458"/>
                    </a:cubicBezTo>
                    <a:cubicBezTo>
                      <a:pt x="21403" y="1911"/>
                      <a:pt x="22322" y="2437"/>
                      <a:pt x="22383" y="3478"/>
                    </a:cubicBezTo>
                    <a:cubicBezTo>
                      <a:pt x="22420" y="3968"/>
                      <a:pt x="22052" y="4335"/>
                      <a:pt x="21660" y="4727"/>
                    </a:cubicBezTo>
                    <a:cubicBezTo>
                      <a:pt x="21342" y="5070"/>
                      <a:pt x="21011" y="5400"/>
                      <a:pt x="20852" y="5841"/>
                    </a:cubicBezTo>
                    <a:cubicBezTo>
                      <a:pt x="20509" y="6869"/>
                      <a:pt x="20571" y="7861"/>
                      <a:pt x="20632" y="8743"/>
                    </a:cubicBezTo>
                    <a:cubicBezTo>
                      <a:pt x="20669" y="9392"/>
                      <a:pt x="20705" y="10028"/>
                      <a:pt x="20571" y="10555"/>
                    </a:cubicBezTo>
                    <a:cubicBezTo>
                      <a:pt x="20534" y="10702"/>
                      <a:pt x="20424" y="10787"/>
                      <a:pt x="20326" y="10898"/>
                    </a:cubicBezTo>
                    <a:cubicBezTo>
                      <a:pt x="20265" y="10959"/>
                      <a:pt x="20203" y="11008"/>
                      <a:pt x="20154" y="11069"/>
                    </a:cubicBezTo>
                    <a:cubicBezTo>
                      <a:pt x="19873" y="11436"/>
                      <a:pt x="19738" y="11914"/>
                      <a:pt x="19603" y="12355"/>
                    </a:cubicBezTo>
                    <a:cubicBezTo>
                      <a:pt x="19420" y="12942"/>
                      <a:pt x="19248" y="13518"/>
                      <a:pt x="18759" y="13689"/>
                    </a:cubicBezTo>
                    <a:cubicBezTo>
                      <a:pt x="18440" y="13775"/>
                      <a:pt x="18134" y="13518"/>
                      <a:pt x="17767" y="13187"/>
                    </a:cubicBezTo>
                    <a:cubicBezTo>
                      <a:pt x="17497" y="12979"/>
                      <a:pt x="17216" y="12722"/>
                      <a:pt x="16885" y="12563"/>
                    </a:cubicBezTo>
                    <a:cubicBezTo>
                      <a:pt x="15538" y="11926"/>
                      <a:pt x="14069" y="11608"/>
                      <a:pt x="12563" y="11608"/>
                    </a:cubicBezTo>
                    <a:cubicBezTo>
                      <a:pt x="9465" y="11608"/>
                      <a:pt x="6821" y="12967"/>
                      <a:pt x="5131" y="14106"/>
                    </a:cubicBezTo>
                    <a:cubicBezTo>
                      <a:pt x="4690" y="14412"/>
                      <a:pt x="4262" y="14718"/>
                      <a:pt x="3894" y="14999"/>
                    </a:cubicBezTo>
                    <a:cubicBezTo>
                      <a:pt x="3784" y="15073"/>
                      <a:pt x="3686" y="15171"/>
                      <a:pt x="3576" y="15256"/>
                    </a:cubicBezTo>
                    <a:cubicBezTo>
                      <a:pt x="3294" y="15489"/>
                      <a:pt x="3013" y="15734"/>
                      <a:pt x="2768" y="15795"/>
                    </a:cubicBezTo>
                    <a:lnTo>
                      <a:pt x="2768" y="15795"/>
                    </a:lnTo>
                    <a:cubicBezTo>
                      <a:pt x="2695" y="15783"/>
                      <a:pt x="2633" y="15783"/>
                      <a:pt x="2548" y="1578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45" name="Google Shape;945;p34"/>
              <p:cNvSpPr/>
              <p:nvPr/>
            </p:nvSpPr>
            <p:spPr>
              <a:xfrm>
                <a:off x="1520375" y="1749563"/>
                <a:ext cx="329375" cy="164400"/>
              </a:xfrm>
              <a:custGeom>
                <a:avLst/>
                <a:gdLst/>
                <a:ahLst/>
                <a:cxnLst/>
                <a:rect l="l" t="t" r="r" b="b"/>
                <a:pathLst>
                  <a:path w="13175" h="6576" fill="none" extrusionOk="0">
                    <a:moveTo>
                      <a:pt x="1212" y="6576"/>
                    </a:moveTo>
                    <a:cubicBezTo>
                      <a:pt x="857" y="6576"/>
                      <a:pt x="539" y="6490"/>
                      <a:pt x="233" y="6294"/>
                    </a:cubicBezTo>
                    <a:lnTo>
                      <a:pt x="233" y="6294"/>
                    </a:lnTo>
                    <a:cubicBezTo>
                      <a:pt x="0" y="6135"/>
                      <a:pt x="61" y="5841"/>
                      <a:pt x="135" y="5535"/>
                    </a:cubicBezTo>
                    <a:cubicBezTo>
                      <a:pt x="184" y="5352"/>
                      <a:pt x="221" y="5168"/>
                      <a:pt x="196" y="5021"/>
                    </a:cubicBezTo>
                    <a:cubicBezTo>
                      <a:pt x="184" y="4886"/>
                      <a:pt x="147" y="4764"/>
                      <a:pt x="123" y="4654"/>
                    </a:cubicBezTo>
                    <a:cubicBezTo>
                      <a:pt x="98" y="4531"/>
                      <a:pt x="61" y="4409"/>
                      <a:pt x="61" y="4286"/>
                    </a:cubicBezTo>
                    <a:cubicBezTo>
                      <a:pt x="37" y="3748"/>
                      <a:pt x="0" y="2952"/>
                      <a:pt x="441" y="2646"/>
                    </a:cubicBezTo>
                    <a:cubicBezTo>
                      <a:pt x="674" y="2499"/>
                      <a:pt x="955" y="2535"/>
                      <a:pt x="1225" y="2597"/>
                    </a:cubicBezTo>
                    <a:cubicBezTo>
                      <a:pt x="1359" y="2633"/>
                      <a:pt x="1506" y="2658"/>
                      <a:pt x="1641" y="2658"/>
                    </a:cubicBezTo>
                    <a:cubicBezTo>
                      <a:pt x="2975" y="2658"/>
                      <a:pt x="4751" y="2621"/>
                      <a:pt x="6722" y="2217"/>
                    </a:cubicBezTo>
                    <a:cubicBezTo>
                      <a:pt x="9061" y="1764"/>
                      <a:pt x="11056" y="919"/>
                      <a:pt x="12526" y="307"/>
                    </a:cubicBezTo>
                    <a:cubicBezTo>
                      <a:pt x="12562" y="295"/>
                      <a:pt x="12624" y="246"/>
                      <a:pt x="12685" y="197"/>
                    </a:cubicBezTo>
                    <a:cubicBezTo>
                      <a:pt x="12807" y="111"/>
                      <a:pt x="12954" y="1"/>
                      <a:pt x="13040" y="111"/>
                    </a:cubicBezTo>
                    <a:cubicBezTo>
                      <a:pt x="13175" y="258"/>
                      <a:pt x="13028" y="442"/>
                      <a:pt x="12893" y="613"/>
                    </a:cubicBezTo>
                    <a:cubicBezTo>
                      <a:pt x="12807" y="723"/>
                      <a:pt x="12722" y="821"/>
                      <a:pt x="12685" y="931"/>
                    </a:cubicBezTo>
                    <a:cubicBezTo>
                      <a:pt x="12367" y="1850"/>
                      <a:pt x="12379" y="2744"/>
                      <a:pt x="12416" y="3515"/>
                    </a:cubicBezTo>
                    <a:cubicBezTo>
                      <a:pt x="12428" y="4152"/>
                      <a:pt x="12440" y="4703"/>
                      <a:pt x="12281" y="5156"/>
                    </a:cubicBezTo>
                    <a:cubicBezTo>
                      <a:pt x="12097" y="5682"/>
                      <a:pt x="11118" y="5352"/>
                      <a:pt x="9979" y="4972"/>
                    </a:cubicBezTo>
                    <a:cubicBezTo>
                      <a:pt x="9171" y="4703"/>
                      <a:pt x="8253" y="4409"/>
                      <a:pt x="7567" y="4409"/>
                    </a:cubicBezTo>
                    <a:cubicBezTo>
                      <a:pt x="6294" y="4409"/>
                      <a:pt x="5020" y="5045"/>
                      <a:pt x="3906" y="5609"/>
                    </a:cubicBezTo>
                    <a:cubicBezTo>
                      <a:pt x="2914" y="6123"/>
                      <a:pt x="2008" y="6576"/>
                      <a:pt x="1212" y="657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46" name="Google Shape;946;p34"/>
              <p:cNvSpPr/>
              <p:nvPr/>
            </p:nvSpPr>
            <p:spPr>
              <a:xfrm>
                <a:off x="965100" y="1428788"/>
                <a:ext cx="1354200" cy="913425"/>
              </a:xfrm>
              <a:custGeom>
                <a:avLst/>
                <a:gdLst/>
                <a:ahLst/>
                <a:cxnLst/>
                <a:rect l="l" t="t" r="r" b="b"/>
                <a:pathLst>
                  <a:path w="54168" h="36537" fill="none" extrusionOk="0">
                    <a:moveTo>
                      <a:pt x="52613" y="9416"/>
                    </a:moveTo>
                    <a:cubicBezTo>
                      <a:pt x="51670" y="8228"/>
                      <a:pt x="50409" y="7285"/>
                      <a:pt x="49025" y="6783"/>
                    </a:cubicBezTo>
                    <a:cubicBezTo>
                      <a:pt x="48536" y="6600"/>
                      <a:pt x="48046" y="6441"/>
                      <a:pt x="47568" y="6294"/>
                    </a:cubicBezTo>
                    <a:cubicBezTo>
                      <a:pt x="46638" y="6000"/>
                      <a:pt x="45769" y="5730"/>
                      <a:pt x="45120" y="5302"/>
                    </a:cubicBezTo>
                    <a:cubicBezTo>
                      <a:pt x="44556" y="4910"/>
                      <a:pt x="44005" y="4322"/>
                      <a:pt x="43430" y="3673"/>
                    </a:cubicBezTo>
                    <a:cubicBezTo>
                      <a:pt x="42548" y="2706"/>
                      <a:pt x="41569" y="1629"/>
                      <a:pt x="40161" y="894"/>
                    </a:cubicBezTo>
                    <a:cubicBezTo>
                      <a:pt x="39047" y="306"/>
                      <a:pt x="37773" y="0"/>
                      <a:pt x="36390" y="0"/>
                    </a:cubicBezTo>
                    <a:cubicBezTo>
                      <a:pt x="35067" y="0"/>
                      <a:pt x="33647" y="282"/>
                      <a:pt x="32129" y="796"/>
                    </a:cubicBezTo>
                    <a:cubicBezTo>
                      <a:pt x="31370" y="1078"/>
                      <a:pt x="30635" y="1384"/>
                      <a:pt x="29913" y="1665"/>
                    </a:cubicBezTo>
                    <a:cubicBezTo>
                      <a:pt x="28713" y="2167"/>
                      <a:pt x="27598" y="2633"/>
                      <a:pt x="26497" y="2853"/>
                    </a:cubicBezTo>
                    <a:cubicBezTo>
                      <a:pt x="25590" y="3037"/>
                      <a:pt x="24586" y="3049"/>
                      <a:pt x="23815" y="3049"/>
                    </a:cubicBezTo>
                    <a:cubicBezTo>
                      <a:pt x="23423" y="3049"/>
                      <a:pt x="23019" y="3049"/>
                      <a:pt x="22640" y="3037"/>
                    </a:cubicBezTo>
                    <a:cubicBezTo>
                      <a:pt x="22248" y="3037"/>
                      <a:pt x="21819" y="3012"/>
                      <a:pt x="21391" y="3012"/>
                    </a:cubicBezTo>
                    <a:cubicBezTo>
                      <a:pt x="20056" y="3012"/>
                      <a:pt x="18477" y="3073"/>
                      <a:pt x="16885" y="3539"/>
                    </a:cubicBezTo>
                    <a:cubicBezTo>
                      <a:pt x="15612" y="3894"/>
                      <a:pt x="14436" y="4567"/>
                      <a:pt x="13555" y="5424"/>
                    </a:cubicBezTo>
                    <a:cubicBezTo>
                      <a:pt x="12367" y="6551"/>
                      <a:pt x="11730" y="8008"/>
                      <a:pt x="11779" y="9489"/>
                    </a:cubicBezTo>
                    <a:cubicBezTo>
                      <a:pt x="11792" y="9893"/>
                      <a:pt x="11840" y="10224"/>
                      <a:pt x="11877" y="10506"/>
                    </a:cubicBezTo>
                    <a:cubicBezTo>
                      <a:pt x="11902" y="10640"/>
                      <a:pt x="11926" y="10824"/>
                      <a:pt x="11926" y="10897"/>
                    </a:cubicBezTo>
                    <a:cubicBezTo>
                      <a:pt x="11926" y="11179"/>
                      <a:pt x="11424" y="11877"/>
                      <a:pt x="11081" y="12342"/>
                    </a:cubicBezTo>
                    <a:cubicBezTo>
                      <a:pt x="10285" y="13420"/>
                      <a:pt x="9208" y="14913"/>
                      <a:pt x="9367" y="16897"/>
                    </a:cubicBezTo>
                    <a:cubicBezTo>
                      <a:pt x="9428" y="17644"/>
                      <a:pt x="9673" y="18293"/>
                      <a:pt x="9857" y="18746"/>
                    </a:cubicBezTo>
                    <a:cubicBezTo>
                      <a:pt x="9943" y="18954"/>
                      <a:pt x="10041" y="19223"/>
                      <a:pt x="10065" y="19333"/>
                    </a:cubicBezTo>
                    <a:cubicBezTo>
                      <a:pt x="10090" y="19542"/>
                      <a:pt x="9453" y="20301"/>
                      <a:pt x="8082" y="20790"/>
                    </a:cubicBezTo>
                    <a:cubicBezTo>
                      <a:pt x="7824" y="20876"/>
                      <a:pt x="7567" y="20974"/>
                      <a:pt x="7286" y="21060"/>
                    </a:cubicBezTo>
                    <a:cubicBezTo>
                      <a:pt x="5498" y="21660"/>
                      <a:pt x="3270" y="22394"/>
                      <a:pt x="1947" y="24488"/>
                    </a:cubicBezTo>
                    <a:cubicBezTo>
                      <a:pt x="1262" y="25602"/>
                      <a:pt x="1029" y="26802"/>
                      <a:pt x="858" y="27770"/>
                    </a:cubicBezTo>
                    <a:cubicBezTo>
                      <a:pt x="796" y="28100"/>
                      <a:pt x="735" y="28406"/>
                      <a:pt x="674" y="28688"/>
                    </a:cubicBezTo>
                    <a:cubicBezTo>
                      <a:pt x="649" y="28810"/>
                      <a:pt x="613" y="28945"/>
                      <a:pt x="576" y="29067"/>
                    </a:cubicBezTo>
                    <a:cubicBezTo>
                      <a:pt x="331" y="29924"/>
                      <a:pt x="1" y="31088"/>
                      <a:pt x="392" y="32386"/>
                    </a:cubicBezTo>
                    <a:cubicBezTo>
                      <a:pt x="796" y="33794"/>
                      <a:pt x="1898" y="34908"/>
                      <a:pt x="3674" y="35728"/>
                    </a:cubicBezTo>
                    <a:cubicBezTo>
                      <a:pt x="4886" y="36279"/>
                      <a:pt x="5963" y="36536"/>
                      <a:pt x="6980" y="36536"/>
                    </a:cubicBezTo>
                    <a:cubicBezTo>
                      <a:pt x="7469" y="36536"/>
                      <a:pt x="7947" y="36475"/>
                      <a:pt x="8412" y="36353"/>
                    </a:cubicBezTo>
                    <a:cubicBezTo>
                      <a:pt x="9894" y="35948"/>
                      <a:pt x="10898" y="35006"/>
                      <a:pt x="11730" y="34259"/>
                    </a:cubicBezTo>
                    <a:cubicBezTo>
                      <a:pt x="12159" y="33855"/>
                      <a:pt x="12551" y="33487"/>
                      <a:pt x="12893" y="33304"/>
                    </a:cubicBezTo>
                    <a:cubicBezTo>
                      <a:pt x="13212" y="33132"/>
                      <a:pt x="13579" y="33059"/>
                      <a:pt x="14069" y="33059"/>
                    </a:cubicBezTo>
                    <a:cubicBezTo>
                      <a:pt x="14791" y="33059"/>
                      <a:pt x="15673" y="33243"/>
                      <a:pt x="16616" y="33426"/>
                    </a:cubicBezTo>
                    <a:cubicBezTo>
                      <a:pt x="17693" y="33647"/>
                      <a:pt x="18917" y="33904"/>
                      <a:pt x="20191" y="33904"/>
                    </a:cubicBezTo>
                    <a:cubicBezTo>
                      <a:pt x="20852" y="33904"/>
                      <a:pt x="21452" y="33843"/>
                      <a:pt x="22027" y="33708"/>
                    </a:cubicBezTo>
                    <a:cubicBezTo>
                      <a:pt x="23864" y="33292"/>
                      <a:pt x="25284" y="32239"/>
                      <a:pt x="26545" y="31320"/>
                    </a:cubicBezTo>
                    <a:cubicBezTo>
                      <a:pt x="26864" y="31088"/>
                      <a:pt x="27182" y="30843"/>
                      <a:pt x="27513" y="30622"/>
                    </a:cubicBezTo>
                    <a:cubicBezTo>
                      <a:pt x="28370" y="30047"/>
                      <a:pt x="29227" y="29692"/>
                      <a:pt x="29815" y="29692"/>
                    </a:cubicBezTo>
                    <a:cubicBezTo>
                      <a:pt x="29986" y="29692"/>
                      <a:pt x="30121" y="29729"/>
                      <a:pt x="30268" y="29790"/>
                    </a:cubicBezTo>
                    <a:cubicBezTo>
                      <a:pt x="30402" y="29851"/>
                      <a:pt x="30635" y="30010"/>
                      <a:pt x="30843" y="30169"/>
                    </a:cubicBezTo>
                    <a:cubicBezTo>
                      <a:pt x="31088" y="30341"/>
                      <a:pt x="31345" y="30537"/>
                      <a:pt x="31676" y="30720"/>
                    </a:cubicBezTo>
                    <a:cubicBezTo>
                      <a:pt x="33353" y="31712"/>
                      <a:pt x="35190" y="31835"/>
                      <a:pt x="36598" y="31835"/>
                    </a:cubicBezTo>
                    <a:lnTo>
                      <a:pt x="36598" y="31835"/>
                    </a:lnTo>
                    <a:cubicBezTo>
                      <a:pt x="37039" y="31835"/>
                      <a:pt x="37455" y="31822"/>
                      <a:pt x="37834" y="31810"/>
                    </a:cubicBezTo>
                    <a:cubicBezTo>
                      <a:pt x="39096" y="31761"/>
                      <a:pt x="41679" y="31688"/>
                      <a:pt x="43246" y="29692"/>
                    </a:cubicBezTo>
                    <a:cubicBezTo>
                      <a:pt x="44054" y="28651"/>
                      <a:pt x="44263" y="27463"/>
                      <a:pt x="44422" y="26582"/>
                    </a:cubicBezTo>
                    <a:cubicBezTo>
                      <a:pt x="44483" y="26251"/>
                      <a:pt x="44569" y="25700"/>
                      <a:pt x="44679" y="25541"/>
                    </a:cubicBezTo>
                    <a:cubicBezTo>
                      <a:pt x="44740" y="25468"/>
                      <a:pt x="44973" y="25284"/>
                      <a:pt x="45120" y="25162"/>
                    </a:cubicBezTo>
                    <a:cubicBezTo>
                      <a:pt x="45462" y="24904"/>
                      <a:pt x="45891" y="24562"/>
                      <a:pt x="46271" y="24109"/>
                    </a:cubicBezTo>
                    <a:cubicBezTo>
                      <a:pt x="48046" y="21990"/>
                      <a:pt x="47348" y="19774"/>
                      <a:pt x="46956" y="18599"/>
                    </a:cubicBezTo>
                    <a:cubicBezTo>
                      <a:pt x="46895" y="18403"/>
                      <a:pt x="46809" y="18134"/>
                      <a:pt x="46760" y="17938"/>
                    </a:cubicBezTo>
                    <a:cubicBezTo>
                      <a:pt x="47324" y="17681"/>
                      <a:pt x="48695" y="17546"/>
                      <a:pt x="49160" y="17497"/>
                    </a:cubicBezTo>
                    <a:lnTo>
                      <a:pt x="49442" y="17460"/>
                    </a:lnTo>
                    <a:cubicBezTo>
                      <a:pt x="52062" y="17203"/>
                      <a:pt x="53788" y="15770"/>
                      <a:pt x="54045" y="13640"/>
                    </a:cubicBezTo>
                    <a:cubicBezTo>
                      <a:pt x="54168" y="12281"/>
                      <a:pt x="53678" y="10775"/>
                      <a:pt x="52613" y="9416"/>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947" name="Google Shape;947;p34"/>
            <p:cNvSpPr/>
            <p:nvPr/>
          </p:nvSpPr>
          <p:spPr>
            <a:xfrm rot="10620205">
              <a:off x="-1539537" y="-577621"/>
              <a:ext cx="3514722" cy="1088935"/>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48" name="Google Shape;948;p34"/>
            <p:cNvSpPr/>
            <p:nvPr/>
          </p:nvSpPr>
          <p:spPr>
            <a:xfrm rot="240955">
              <a:off x="7530858" y="4027551"/>
              <a:ext cx="3514632" cy="1088907"/>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flipV="1">
            <a:off x="2000250" y="-2000250"/>
            <a:ext cx="5143500" cy="9144000"/>
          </a:xfrm>
          <a:prstGeom prst="rect">
            <a:avLst/>
          </a:prstGeom>
        </p:spPr>
      </p:pic>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spTree>
      <p:nvGrpSpPr>
        <p:cNvPr id="1" name="Shape 582"/>
        <p:cNvGrpSpPr/>
        <p:nvPr/>
      </p:nvGrpSpPr>
      <p:grpSpPr>
        <a:xfrm>
          <a:off x="0" y="0"/>
          <a:ext cx="0" cy="0"/>
          <a:chOff x="0" y="0"/>
          <a:chExt cx="0" cy="0"/>
        </a:xfrm>
      </p:grpSpPr>
      <p:sp>
        <p:nvSpPr>
          <p:cNvPr id="583" name="Google Shape;583;p22"/>
          <p:cNvSpPr txBox="1">
            <a:spLocks noGrp="1"/>
          </p:cNvSpPr>
          <p:nvPr>
            <p:ph type="title"/>
          </p:nvPr>
        </p:nvSpPr>
        <p:spPr>
          <a:xfrm>
            <a:off x="745888" y="1156475"/>
            <a:ext cx="2327100" cy="747900"/>
          </a:xfrm>
          <a:prstGeom prst="rect">
            <a:avLst/>
          </a:prstGeom>
        </p:spPr>
        <p:txBody>
          <a:bodyPr spcFirstLastPara="1" wrap="square" lIns="91425" tIns="91425" rIns="91425" bIns="91425" anchor="ctr" anchorCtr="0">
            <a:noAutofit/>
          </a:bodyPr>
          <a:lstStyle>
            <a:lvl1pPr lvl="0" rtl="0">
              <a:lnSpc>
                <a:spcPct val="90000"/>
              </a:lnSpc>
              <a:spcBef>
                <a:spcPts val="0"/>
              </a:spcBef>
              <a:spcAft>
                <a:spcPts val="0"/>
              </a:spcAft>
              <a:buSzPts val="2000"/>
              <a:buNone/>
              <a:defRPr sz="2400" b="1">
                <a:solidFill>
                  <a:schemeClr val="accent6"/>
                </a:solidFill>
              </a:defRPr>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p:txBody>
      </p:sp>
      <p:sp>
        <p:nvSpPr>
          <p:cNvPr id="584" name="Google Shape;584;p22"/>
          <p:cNvSpPr txBox="1">
            <a:spLocks noGrp="1"/>
          </p:cNvSpPr>
          <p:nvPr>
            <p:ph type="title" idx="2"/>
          </p:nvPr>
        </p:nvSpPr>
        <p:spPr>
          <a:xfrm>
            <a:off x="6058075" y="2256275"/>
            <a:ext cx="2327100" cy="747900"/>
          </a:xfrm>
          <a:prstGeom prst="rect">
            <a:avLst/>
          </a:prstGeom>
        </p:spPr>
        <p:txBody>
          <a:bodyPr spcFirstLastPara="1" wrap="square" lIns="91425" tIns="91425" rIns="91425" bIns="91425" anchor="ctr" anchorCtr="0">
            <a:noAutofit/>
          </a:bodyPr>
          <a:lstStyle>
            <a:lvl1pPr lvl="0" rtl="0">
              <a:lnSpc>
                <a:spcPct val="90000"/>
              </a:lnSpc>
              <a:spcBef>
                <a:spcPts val="0"/>
              </a:spcBef>
              <a:spcAft>
                <a:spcPts val="0"/>
              </a:spcAft>
              <a:buSzPts val="2000"/>
              <a:buNone/>
              <a:defRPr sz="2400" b="1">
                <a:solidFill>
                  <a:schemeClr val="accent6"/>
                </a:solidFill>
              </a:defRPr>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p:txBody>
      </p:sp>
      <p:sp>
        <p:nvSpPr>
          <p:cNvPr id="585" name="Google Shape;585;p22"/>
          <p:cNvSpPr txBox="1">
            <a:spLocks noGrp="1"/>
          </p:cNvSpPr>
          <p:nvPr>
            <p:ph type="subTitle" idx="1"/>
          </p:nvPr>
        </p:nvSpPr>
        <p:spPr>
          <a:xfrm>
            <a:off x="745925" y="1904350"/>
            <a:ext cx="2327100" cy="10017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1"/>
              </a:buClr>
              <a:buSzPts val="1600"/>
              <a:buNone/>
              <a:defRPr sz="1600"/>
            </a:lvl1pPr>
            <a:lvl2pPr lvl="1" rtl="0">
              <a:spcBef>
                <a:spcPts val="0"/>
              </a:spcBef>
              <a:spcAft>
                <a:spcPts val="0"/>
              </a:spcAft>
              <a:buClr>
                <a:schemeClr val="accent1"/>
              </a:buClr>
              <a:buSzPts val="1600"/>
              <a:buNone/>
              <a:defRPr sz="1600">
                <a:solidFill>
                  <a:schemeClr val="accent1"/>
                </a:solidFill>
              </a:defRPr>
            </a:lvl2pPr>
            <a:lvl3pPr lvl="2" rtl="0">
              <a:spcBef>
                <a:spcPts val="0"/>
              </a:spcBef>
              <a:spcAft>
                <a:spcPts val="0"/>
              </a:spcAft>
              <a:buClr>
                <a:schemeClr val="accent1"/>
              </a:buClr>
              <a:buSzPts val="1600"/>
              <a:buNone/>
              <a:defRPr sz="1600">
                <a:solidFill>
                  <a:schemeClr val="accent1"/>
                </a:solidFill>
              </a:defRPr>
            </a:lvl3pPr>
            <a:lvl4pPr lvl="3" rtl="0">
              <a:spcBef>
                <a:spcPts val="0"/>
              </a:spcBef>
              <a:spcAft>
                <a:spcPts val="0"/>
              </a:spcAft>
              <a:buClr>
                <a:schemeClr val="accent1"/>
              </a:buClr>
              <a:buSzPts val="1600"/>
              <a:buNone/>
              <a:defRPr sz="1600">
                <a:solidFill>
                  <a:schemeClr val="accent1"/>
                </a:solidFill>
              </a:defRPr>
            </a:lvl4pPr>
            <a:lvl5pPr lvl="4" rtl="0">
              <a:spcBef>
                <a:spcPts val="0"/>
              </a:spcBef>
              <a:spcAft>
                <a:spcPts val="0"/>
              </a:spcAft>
              <a:buClr>
                <a:schemeClr val="accent1"/>
              </a:buClr>
              <a:buSzPts val="1600"/>
              <a:buNone/>
              <a:defRPr sz="1600">
                <a:solidFill>
                  <a:schemeClr val="accent1"/>
                </a:solidFill>
              </a:defRPr>
            </a:lvl5pPr>
            <a:lvl6pPr lvl="5" rtl="0">
              <a:spcBef>
                <a:spcPts val="0"/>
              </a:spcBef>
              <a:spcAft>
                <a:spcPts val="0"/>
              </a:spcAft>
              <a:buClr>
                <a:schemeClr val="accent1"/>
              </a:buClr>
              <a:buSzPts val="1600"/>
              <a:buNone/>
              <a:defRPr sz="1600">
                <a:solidFill>
                  <a:schemeClr val="accent1"/>
                </a:solidFill>
              </a:defRPr>
            </a:lvl6pPr>
            <a:lvl7pPr lvl="6" rtl="0">
              <a:spcBef>
                <a:spcPts val="0"/>
              </a:spcBef>
              <a:spcAft>
                <a:spcPts val="0"/>
              </a:spcAft>
              <a:buClr>
                <a:schemeClr val="accent1"/>
              </a:buClr>
              <a:buSzPts val="1600"/>
              <a:buNone/>
              <a:defRPr sz="1600">
                <a:solidFill>
                  <a:schemeClr val="accent1"/>
                </a:solidFill>
              </a:defRPr>
            </a:lvl7pPr>
            <a:lvl8pPr lvl="7" rtl="0">
              <a:spcBef>
                <a:spcPts val="0"/>
              </a:spcBef>
              <a:spcAft>
                <a:spcPts val="0"/>
              </a:spcAft>
              <a:buClr>
                <a:schemeClr val="accent1"/>
              </a:buClr>
              <a:buSzPts val="1600"/>
              <a:buNone/>
              <a:defRPr sz="1600">
                <a:solidFill>
                  <a:schemeClr val="accent1"/>
                </a:solidFill>
              </a:defRPr>
            </a:lvl8pPr>
            <a:lvl9pPr lvl="8" rtl="0">
              <a:spcBef>
                <a:spcPts val="0"/>
              </a:spcBef>
              <a:spcAft>
                <a:spcPts val="0"/>
              </a:spcAft>
              <a:buClr>
                <a:schemeClr val="accent1"/>
              </a:buClr>
              <a:buSzPts val="1600"/>
              <a:buNone/>
              <a:defRPr sz="1600">
                <a:solidFill>
                  <a:schemeClr val="accent1"/>
                </a:solidFill>
              </a:defRPr>
            </a:lvl9pPr>
          </a:lstStyle>
          <a:p/>
        </p:txBody>
      </p:sp>
      <p:sp>
        <p:nvSpPr>
          <p:cNvPr id="586" name="Google Shape;586;p22"/>
          <p:cNvSpPr txBox="1">
            <a:spLocks noGrp="1"/>
          </p:cNvSpPr>
          <p:nvPr>
            <p:ph type="subTitle" idx="3"/>
          </p:nvPr>
        </p:nvSpPr>
        <p:spPr>
          <a:xfrm>
            <a:off x="6058075" y="3004200"/>
            <a:ext cx="2327100" cy="10017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1"/>
              </a:buClr>
              <a:buSzPts val="1600"/>
              <a:buNone/>
              <a:defRPr sz="1600"/>
            </a:lvl1pPr>
            <a:lvl2pPr lvl="1" rtl="0">
              <a:spcBef>
                <a:spcPts val="0"/>
              </a:spcBef>
              <a:spcAft>
                <a:spcPts val="0"/>
              </a:spcAft>
              <a:buClr>
                <a:schemeClr val="accent1"/>
              </a:buClr>
              <a:buSzPts val="1600"/>
              <a:buNone/>
              <a:defRPr sz="1600">
                <a:solidFill>
                  <a:schemeClr val="accent1"/>
                </a:solidFill>
              </a:defRPr>
            </a:lvl2pPr>
            <a:lvl3pPr lvl="2" rtl="0">
              <a:spcBef>
                <a:spcPts val="0"/>
              </a:spcBef>
              <a:spcAft>
                <a:spcPts val="0"/>
              </a:spcAft>
              <a:buClr>
                <a:schemeClr val="accent1"/>
              </a:buClr>
              <a:buSzPts val="1600"/>
              <a:buNone/>
              <a:defRPr sz="1600">
                <a:solidFill>
                  <a:schemeClr val="accent1"/>
                </a:solidFill>
              </a:defRPr>
            </a:lvl3pPr>
            <a:lvl4pPr lvl="3" rtl="0">
              <a:spcBef>
                <a:spcPts val="0"/>
              </a:spcBef>
              <a:spcAft>
                <a:spcPts val="0"/>
              </a:spcAft>
              <a:buClr>
                <a:schemeClr val="accent1"/>
              </a:buClr>
              <a:buSzPts val="1600"/>
              <a:buNone/>
              <a:defRPr sz="1600">
                <a:solidFill>
                  <a:schemeClr val="accent1"/>
                </a:solidFill>
              </a:defRPr>
            </a:lvl4pPr>
            <a:lvl5pPr lvl="4" rtl="0">
              <a:spcBef>
                <a:spcPts val="0"/>
              </a:spcBef>
              <a:spcAft>
                <a:spcPts val="0"/>
              </a:spcAft>
              <a:buClr>
                <a:schemeClr val="accent1"/>
              </a:buClr>
              <a:buSzPts val="1600"/>
              <a:buNone/>
              <a:defRPr sz="1600">
                <a:solidFill>
                  <a:schemeClr val="accent1"/>
                </a:solidFill>
              </a:defRPr>
            </a:lvl5pPr>
            <a:lvl6pPr lvl="5" rtl="0">
              <a:spcBef>
                <a:spcPts val="0"/>
              </a:spcBef>
              <a:spcAft>
                <a:spcPts val="0"/>
              </a:spcAft>
              <a:buClr>
                <a:schemeClr val="accent1"/>
              </a:buClr>
              <a:buSzPts val="1600"/>
              <a:buNone/>
              <a:defRPr sz="1600">
                <a:solidFill>
                  <a:schemeClr val="accent1"/>
                </a:solidFill>
              </a:defRPr>
            </a:lvl6pPr>
            <a:lvl7pPr lvl="6" rtl="0">
              <a:spcBef>
                <a:spcPts val="0"/>
              </a:spcBef>
              <a:spcAft>
                <a:spcPts val="0"/>
              </a:spcAft>
              <a:buClr>
                <a:schemeClr val="accent1"/>
              </a:buClr>
              <a:buSzPts val="1600"/>
              <a:buNone/>
              <a:defRPr sz="1600">
                <a:solidFill>
                  <a:schemeClr val="accent1"/>
                </a:solidFill>
              </a:defRPr>
            </a:lvl7pPr>
            <a:lvl8pPr lvl="7" rtl="0">
              <a:spcBef>
                <a:spcPts val="0"/>
              </a:spcBef>
              <a:spcAft>
                <a:spcPts val="0"/>
              </a:spcAft>
              <a:buClr>
                <a:schemeClr val="accent1"/>
              </a:buClr>
              <a:buSzPts val="1600"/>
              <a:buNone/>
              <a:defRPr sz="1600">
                <a:solidFill>
                  <a:schemeClr val="accent1"/>
                </a:solidFill>
              </a:defRPr>
            </a:lvl8pPr>
            <a:lvl9pPr lvl="8" rtl="0">
              <a:spcBef>
                <a:spcPts val="0"/>
              </a:spcBef>
              <a:spcAft>
                <a:spcPts val="0"/>
              </a:spcAft>
              <a:buClr>
                <a:schemeClr val="accent1"/>
              </a:buClr>
              <a:buSzPts val="1600"/>
              <a:buNone/>
              <a:defRPr sz="1600">
                <a:solidFill>
                  <a:schemeClr val="accent1"/>
                </a:solidFill>
              </a:defRPr>
            </a:lvl9pPr>
          </a:lstStyle>
          <a:p/>
        </p:txBody>
      </p:sp>
      <p:sp>
        <p:nvSpPr>
          <p:cNvPr id="587" name="Google Shape;587;p22"/>
          <p:cNvSpPr txBox="1">
            <a:spLocks noGrp="1"/>
          </p:cNvSpPr>
          <p:nvPr>
            <p:ph type="title" idx="4"/>
          </p:nvPr>
        </p:nvSpPr>
        <p:spPr>
          <a:xfrm>
            <a:off x="758775" y="391234"/>
            <a:ext cx="7626300" cy="5727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6"/>
              </a:buClr>
              <a:buSzPts val="3500"/>
              <a:buNone/>
              <a:defRPr>
                <a:solidFill>
                  <a:schemeClr val="accent6"/>
                </a:solidFill>
              </a:defRPr>
            </a:lvl1pPr>
            <a:lvl2pPr lvl="1" rtl="0">
              <a:spcBef>
                <a:spcPts val="0"/>
              </a:spcBef>
              <a:spcAft>
                <a:spcPts val="0"/>
              </a:spcAft>
              <a:buClr>
                <a:schemeClr val="accent6"/>
              </a:buClr>
              <a:buSzPts val="3500"/>
              <a:buNone/>
              <a:defRPr>
                <a:solidFill>
                  <a:schemeClr val="accent6"/>
                </a:solidFill>
              </a:defRPr>
            </a:lvl2pPr>
            <a:lvl3pPr lvl="2" rtl="0">
              <a:spcBef>
                <a:spcPts val="0"/>
              </a:spcBef>
              <a:spcAft>
                <a:spcPts val="0"/>
              </a:spcAft>
              <a:buClr>
                <a:schemeClr val="accent6"/>
              </a:buClr>
              <a:buSzPts val="3500"/>
              <a:buNone/>
              <a:defRPr>
                <a:solidFill>
                  <a:schemeClr val="accent6"/>
                </a:solidFill>
              </a:defRPr>
            </a:lvl3pPr>
            <a:lvl4pPr lvl="3" rtl="0">
              <a:spcBef>
                <a:spcPts val="0"/>
              </a:spcBef>
              <a:spcAft>
                <a:spcPts val="0"/>
              </a:spcAft>
              <a:buClr>
                <a:schemeClr val="accent6"/>
              </a:buClr>
              <a:buSzPts val="3500"/>
              <a:buNone/>
              <a:defRPr>
                <a:solidFill>
                  <a:schemeClr val="accent6"/>
                </a:solidFill>
              </a:defRPr>
            </a:lvl4pPr>
            <a:lvl5pPr lvl="4" rtl="0">
              <a:spcBef>
                <a:spcPts val="0"/>
              </a:spcBef>
              <a:spcAft>
                <a:spcPts val="0"/>
              </a:spcAft>
              <a:buClr>
                <a:schemeClr val="accent6"/>
              </a:buClr>
              <a:buSzPts val="3500"/>
              <a:buNone/>
              <a:defRPr>
                <a:solidFill>
                  <a:schemeClr val="accent6"/>
                </a:solidFill>
              </a:defRPr>
            </a:lvl5pPr>
            <a:lvl6pPr lvl="5" rtl="0">
              <a:spcBef>
                <a:spcPts val="0"/>
              </a:spcBef>
              <a:spcAft>
                <a:spcPts val="0"/>
              </a:spcAft>
              <a:buClr>
                <a:schemeClr val="accent6"/>
              </a:buClr>
              <a:buSzPts val="3500"/>
              <a:buNone/>
              <a:defRPr>
                <a:solidFill>
                  <a:schemeClr val="accent6"/>
                </a:solidFill>
              </a:defRPr>
            </a:lvl6pPr>
            <a:lvl7pPr lvl="6" rtl="0">
              <a:spcBef>
                <a:spcPts val="0"/>
              </a:spcBef>
              <a:spcAft>
                <a:spcPts val="0"/>
              </a:spcAft>
              <a:buClr>
                <a:schemeClr val="accent6"/>
              </a:buClr>
              <a:buSzPts val="3500"/>
              <a:buNone/>
              <a:defRPr>
                <a:solidFill>
                  <a:schemeClr val="accent6"/>
                </a:solidFill>
              </a:defRPr>
            </a:lvl7pPr>
            <a:lvl8pPr lvl="7" rtl="0">
              <a:spcBef>
                <a:spcPts val="0"/>
              </a:spcBef>
              <a:spcAft>
                <a:spcPts val="0"/>
              </a:spcAft>
              <a:buClr>
                <a:schemeClr val="accent6"/>
              </a:buClr>
              <a:buSzPts val="3500"/>
              <a:buNone/>
              <a:defRPr>
                <a:solidFill>
                  <a:schemeClr val="accent6"/>
                </a:solidFill>
              </a:defRPr>
            </a:lvl8pPr>
            <a:lvl9pPr lvl="8" rtl="0">
              <a:spcBef>
                <a:spcPts val="0"/>
              </a:spcBef>
              <a:spcAft>
                <a:spcPts val="0"/>
              </a:spcAft>
              <a:buClr>
                <a:schemeClr val="accent6"/>
              </a:buClr>
              <a:buSzPts val="3500"/>
              <a:buNone/>
              <a:defRPr>
                <a:solidFill>
                  <a:schemeClr val="accent6"/>
                </a:solidFill>
              </a:defRPr>
            </a:lvl9pPr>
          </a:lstStyle>
          <a:p/>
        </p:txBody>
      </p:sp>
      <p:grpSp>
        <p:nvGrpSpPr>
          <p:cNvPr id="588" name="Google Shape;588;p22"/>
          <p:cNvGrpSpPr/>
          <p:nvPr/>
        </p:nvGrpSpPr>
        <p:grpSpPr>
          <a:xfrm>
            <a:off x="-1614447" y="-668745"/>
            <a:ext cx="12693753" cy="6889485"/>
            <a:chOff x="-1614447" y="-668745"/>
            <a:chExt cx="12693753" cy="6889485"/>
          </a:xfrm>
        </p:grpSpPr>
        <p:grpSp>
          <p:nvGrpSpPr>
            <p:cNvPr id="589" name="Google Shape;589;p22"/>
            <p:cNvGrpSpPr/>
            <p:nvPr/>
          </p:nvGrpSpPr>
          <p:grpSpPr>
            <a:xfrm>
              <a:off x="-1614447" y="4335248"/>
              <a:ext cx="2795340" cy="1885492"/>
              <a:chOff x="965100" y="1428788"/>
              <a:chExt cx="1354200" cy="913425"/>
            </a:xfrm>
          </p:grpSpPr>
          <p:sp>
            <p:nvSpPr>
              <p:cNvPr id="590" name="Google Shape;590;p22"/>
              <p:cNvSpPr/>
              <p:nvPr/>
            </p:nvSpPr>
            <p:spPr>
              <a:xfrm>
                <a:off x="1024800" y="1480513"/>
                <a:ext cx="1238800" cy="803850"/>
              </a:xfrm>
              <a:custGeom>
                <a:avLst/>
                <a:gdLst/>
                <a:ahLst/>
                <a:cxnLst/>
                <a:rect l="l" t="t" r="r" b="b"/>
                <a:pathLst>
                  <a:path w="49552" h="32154" fill="none" extrusionOk="0">
                    <a:moveTo>
                      <a:pt x="4579" y="32153"/>
                    </a:moveTo>
                    <a:cubicBezTo>
                      <a:pt x="3894" y="32153"/>
                      <a:pt x="3122" y="31957"/>
                      <a:pt x="2229" y="31541"/>
                    </a:cubicBezTo>
                    <a:cubicBezTo>
                      <a:pt x="1078" y="31027"/>
                      <a:pt x="416" y="30414"/>
                      <a:pt x="208" y="29668"/>
                    </a:cubicBezTo>
                    <a:cubicBezTo>
                      <a:pt x="0" y="28970"/>
                      <a:pt x="208" y="28284"/>
                      <a:pt x="392" y="27598"/>
                    </a:cubicBezTo>
                    <a:cubicBezTo>
                      <a:pt x="429" y="27439"/>
                      <a:pt x="465" y="27304"/>
                      <a:pt x="514" y="27170"/>
                    </a:cubicBezTo>
                    <a:cubicBezTo>
                      <a:pt x="600" y="26815"/>
                      <a:pt x="661" y="26447"/>
                      <a:pt x="735" y="26092"/>
                    </a:cubicBezTo>
                    <a:cubicBezTo>
                      <a:pt x="894" y="25260"/>
                      <a:pt x="1065" y="24366"/>
                      <a:pt x="1518" y="23631"/>
                    </a:cubicBezTo>
                    <a:cubicBezTo>
                      <a:pt x="2388" y="22235"/>
                      <a:pt x="4041" y="21685"/>
                      <a:pt x="5632" y="21170"/>
                    </a:cubicBezTo>
                    <a:cubicBezTo>
                      <a:pt x="5914" y="21072"/>
                      <a:pt x="6208" y="20987"/>
                      <a:pt x="6477" y="20876"/>
                    </a:cubicBezTo>
                    <a:cubicBezTo>
                      <a:pt x="8240" y="20252"/>
                      <a:pt x="10199" y="18868"/>
                      <a:pt x="9967" y="16995"/>
                    </a:cubicBezTo>
                    <a:cubicBezTo>
                      <a:pt x="9918" y="16603"/>
                      <a:pt x="9783" y="16224"/>
                      <a:pt x="9648" y="15856"/>
                    </a:cubicBezTo>
                    <a:cubicBezTo>
                      <a:pt x="9489" y="15465"/>
                      <a:pt x="9342" y="15048"/>
                      <a:pt x="9306" y="14620"/>
                    </a:cubicBezTo>
                    <a:cubicBezTo>
                      <a:pt x="9220" y="13481"/>
                      <a:pt x="9906" y="12538"/>
                      <a:pt x="10579" y="11620"/>
                    </a:cubicBezTo>
                    <a:cubicBezTo>
                      <a:pt x="11203" y="10763"/>
                      <a:pt x="11865" y="9857"/>
                      <a:pt x="11865" y="8828"/>
                    </a:cubicBezTo>
                    <a:cubicBezTo>
                      <a:pt x="11865" y="8571"/>
                      <a:pt x="11816" y="8326"/>
                      <a:pt x="11791" y="8069"/>
                    </a:cubicBezTo>
                    <a:cubicBezTo>
                      <a:pt x="11754" y="7837"/>
                      <a:pt x="11718" y="7592"/>
                      <a:pt x="11718" y="7359"/>
                    </a:cubicBezTo>
                    <a:cubicBezTo>
                      <a:pt x="11669" y="5510"/>
                      <a:pt x="13469" y="4163"/>
                      <a:pt x="15170" y="3674"/>
                    </a:cubicBezTo>
                    <a:cubicBezTo>
                      <a:pt x="16823" y="3196"/>
                      <a:pt x="18574" y="3233"/>
                      <a:pt x="20252" y="3257"/>
                    </a:cubicBezTo>
                    <a:cubicBezTo>
                      <a:pt x="21696" y="3294"/>
                      <a:pt x="23178" y="3306"/>
                      <a:pt x="24586" y="3025"/>
                    </a:cubicBezTo>
                    <a:cubicBezTo>
                      <a:pt x="25921" y="2768"/>
                      <a:pt x="27206" y="2229"/>
                      <a:pt x="28443" y="1715"/>
                    </a:cubicBezTo>
                    <a:cubicBezTo>
                      <a:pt x="29116" y="1421"/>
                      <a:pt x="29814" y="1127"/>
                      <a:pt x="30537" y="882"/>
                    </a:cubicBezTo>
                    <a:cubicBezTo>
                      <a:pt x="33047" y="13"/>
                      <a:pt x="35128" y="0"/>
                      <a:pt x="36757" y="845"/>
                    </a:cubicBezTo>
                    <a:cubicBezTo>
                      <a:pt x="37797" y="1372"/>
                      <a:pt x="38605" y="2278"/>
                      <a:pt x="39365" y="3135"/>
                    </a:cubicBezTo>
                    <a:cubicBezTo>
                      <a:pt x="40013" y="3857"/>
                      <a:pt x="40687" y="4604"/>
                      <a:pt x="41495" y="5143"/>
                    </a:cubicBezTo>
                    <a:cubicBezTo>
                      <a:pt x="42413" y="5755"/>
                      <a:pt x="43491" y="6098"/>
                      <a:pt x="44531" y="6416"/>
                    </a:cubicBezTo>
                    <a:cubicBezTo>
                      <a:pt x="44972" y="6551"/>
                      <a:pt x="45425" y="6698"/>
                      <a:pt x="45878" y="6857"/>
                    </a:cubicBezTo>
                    <a:cubicBezTo>
                      <a:pt x="47899" y="7604"/>
                      <a:pt x="49552" y="9722"/>
                      <a:pt x="49343" y="11277"/>
                    </a:cubicBezTo>
                    <a:cubicBezTo>
                      <a:pt x="49209" y="12306"/>
                      <a:pt x="48303" y="12967"/>
                      <a:pt x="46772" y="13114"/>
                    </a:cubicBezTo>
                    <a:lnTo>
                      <a:pt x="46503" y="13150"/>
                    </a:lnTo>
                    <a:cubicBezTo>
                      <a:pt x="45046" y="13285"/>
                      <a:pt x="42609" y="13518"/>
                      <a:pt x="42095" y="15024"/>
                    </a:cubicBezTo>
                    <a:cubicBezTo>
                      <a:pt x="41850" y="15734"/>
                      <a:pt x="42083" y="16456"/>
                      <a:pt x="42328" y="17215"/>
                    </a:cubicBezTo>
                    <a:cubicBezTo>
                      <a:pt x="42670" y="18293"/>
                      <a:pt x="43025" y="19407"/>
                      <a:pt x="42058" y="20558"/>
                    </a:cubicBezTo>
                    <a:lnTo>
                      <a:pt x="42058" y="20558"/>
                    </a:lnTo>
                    <a:cubicBezTo>
                      <a:pt x="41838" y="20827"/>
                      <a:pt x="41544" y="21060"/>
                      <a:pt x="41262" y="21268"/>
                    </a:cubicBezTo>
                    <a:cubicBezTo>
                      <a:pt x="40956" y="21513"/>
                      <a:pt x="40638" y="21758"/>
                      <a:pt x="40405" y="22064"/>
                    </a:cubicBezTo>
                    <a:cubicBezTo>
                      <a:pt x="39977" y="22640"/>
                      <a:pt x="39854" y="23374"/>
                      <a:pt x="39720" y="24097"/>
                    </a:cubicBezTo>
                    <a:cubicBezTo>
                      <a:pt x="39585" y="24819"/>
                      <a:pt x="39462" y="25590"/>
                      <a:pt x="38985" y="26190"/>
                    </a:cubicBezTo>
                    <a:cubicBezTo>
                      <a:pt x="38165" y="27243"/>
                      <a:pt x="36659" y="27378"/>
                      <a:pt x="35324" y="27427"/>
                    </a:cubicBezTo>
                    <a:cubicBezTo>
                      <a:pt x="33794" y="27476"/>
                      <a:pt x="31896" y="27537"/>
                      <a:pt x="30402" y="26643"/>
                    </a:cubicBezTo>
                    <a:cubicBezTo>
                      <a:pt x="30169" y="26509"/>
                      <a:pt x="29961" y="26362"/>
                      <a:pt x="29741" y="26203"/>
                    </a:cubicBezTo>
                    <a:cubicBezTo>
                      <a:pt x="29447" y="25994"/>
                      <a:pt x="29141" y="25774"/>
                      <a:pt x="28810" y="25603"/>
                    </a:cubicBezTo>
                    <a:cubicBezTo>
                      <a:pt x="26986" y="24745"/>
                      <a:pt x="24880" y="25872"/>
                      <a:pt x="23778" y="26631"/>
                    </a:cubicBezTo>
                    <a:cubicBezTo>
                      <a:pt x="23423" y="26876"/>
                      <a:pt x="23080" y="27121"/>
                      <a:pt x="22749" y="27378"/>
                    </a:cubicBezTo>
                    <a:cubicBezTo>
                      <a:pt x="21635" y="28211"/>
                      <a:pt x="20472" y="29068"/>
                      <a:pt x="19101" y="29374"/>
                    </a:cubicBezTo>
                    <a:cubicBezTo>
                      <a:pt x="17668" y="29692"/>
                      <a:pt x="16138" y="29386"/>
                      <a:pt x="14656" y="29080"/>
                    </a:cubicBezTo>
                    <a:cubicBezTo>
                      <a:pt x="12771" y="28700"/>
                      <a:pt x="10995" y="28333"/>
                      <a:pt x="9404" y="29190"/>
                    </a:cubicBezTo>
                    <a:cubicBezTo>
                      <a:pt x="8791" y="29508"/>
                      <a:pt x="8265" y="29998"/>
                      <a:pt x="7751" y="30476"/>
                    </a:cubicBezTo>
                    <a:cubicBezTo>
                      <a:pt x="7065" y="31112"/>
                      <a:pt x="6343" y="31786"/>
                      <a:pt x="5412" y="32031"/>
                    </a:cubicBezTo>
                    <a:cubicBezTo>
                      <a:pt x="5130" y="32129"/>
                      <a:pt x="4861" y="32153"/>
                      <a:pt x="4579" y="3215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91" name="Google Shape;591;p22"/>
              <p:cNvSpPr/>
              <p:nvPr/>
            </p:nvSpPr>
            <p:spPr>
              <a:xfrm>
                <a:off x="1115700" y="1572038"/>
                <a:ext cx="1019650" cy="629350"/>
              </a:xfrm>
              <a:custGeom>
                <a:avLst/>
                <a:gdLst/>
                <a:ahLst/>
                <a:cxnLst/>
                <a:rect l="l" t="t" r="r" b="b"/>
                <a:pathLst>
                  <a:path w="40786" h="25174" fill="none" extrusionOk="0">
                    <a:moveTo>
                      <a:pt x="576" y="25149"/>
                    </a:moveTo>
                    <a:cubicBezTo>
                      <a:pt x="392" y="25149"/>
                      <a:pt x="184" y="25088"/>
                      <a:pt x="37" y="24807"/>
                    </a:cubicBezTo>
                    <a:cubicBezTo>
                      <a:pt x="1" y="24696"/>
                      <a:pt x="37" y="24599"/>
                      <a:pt x="99" y="24488"/>
                    </a:cubicBezTo>
                    <a:cubicBezTo>
                      <a:pt x="135" y="24439"/>
                      <a:pt x="148" y="24378"/>
                      <a:pt x="160" y="24329"/>
                    </a:cubicBezTo>
                    <a:cubicBezTo>
                      <a:pt x="282" y="23876"/>
                      <a:pt x="368" y="23435"/>
                      <a:pt x="441" y="23031"/>
                    </a:cubicBezTo>
                    <a:cubicBezTo>
                      <a:pt x="527" y="22578"/>
                      <a:pt x="637" y="21942"/>
                      <a:pt x="760" y="21746"/>
                    </a:cubicBezTo>
                    <a:cubicBezTo>
                      <a:pt x="992" y="21391"/>
                      <a:pt x="2229" y="20987"/>
                      <a:pt x="3062" y="20705"/>
                    </a:cubicBezTo>
                    <a:cubicBezTo>
                      <a:pt x="3331" y="20619"/>
                      <a:pt x="3649" y="20509"/>
                      <a:pt x="3955" y="20399"/>
                    </a:cubicBezTo>
                    <a:cubicBezTo>
                      <a:pt x="7837" y="19040"/>
                      <a:pt x="10077" y="16089"/>
                      <a:pt x="9698" y="12906"/>
                    </a:cubicBezTo>
                    <a:cubicBezTo>
                      <a:pt x="9600" y="12097"/>
                      <a:pt x="9367" y="11449"/>
                      <a:pt x="9184" y="10971"/>
                    </a:cubicBezTo>
                    <a:cubicBezTo>
                      <a:pt x="9184" y="10959"/>
                      <a:pt x="9159" y="10934"/>
                      <a:pt x="9147" y="10922"/>
                    </a:cubicBezTo>
                    <a:cubicBezTo>
                      <a:pt x="9122" y="10885"/>
                      <a:pt x="9098" y="10836"/>
                      <a:pt x="9098" y="10787"/>
                    </a:cubicBezTo>
                    <a:cubicBezTo>
                      <a:pt x="9122" y="10591"/>
                      <a:pt x="9306" y="10396"/>
                      <a:pt x="9490" y="10187"/>
                    </a:cubicBezTo>
                    <a:cubicBezTo>
                      <a:pt x="9563" y="10114"/>
                      <a:pt x="9624" y="10040"/>
                      <a:pt x="9686" y="9967"/>
                    </a:cubicBezTo>
                    <a:cubicBezTo>
                      <a:pt x="10494" y="8841"/>
                      <a:pt x="11608" y="7310"/>
                      <a:pt x="11632" y="5192"/>
                    </a:cubicBezTo>
                    <a:cubicBezTo>
                      <a:pt x="11632" y="4665"/>
                      <a:pt x="11547" y="4225"/>
                      <a:pt x="11510" y="3906"/>
                    </a:cubicBezTo>
                    <a:lnTo>
                      <a:pt x="11510" y="3882"/>
                    </a:lnTo>
                    <a:cubicBezTo>
                      <a:pt x="11510" y="3869"/>
                      <a:pt x="11485" y="3845"/>
                      <a:pt x="11510" y="3821"/>
                    </a:cubicBezTo>
                    <a:cubicBezTo>
                      <a:pt x="11571" y="3637"/>
                      <a:pt x="11877" y="3478"/>
                      <a:pt x="12465" y="3306"/>
                    </a:cubicBezTo>
                    <a:cubicBezTo>
                      <a:pt x="13383" y="3049"/>
                      <a:pt x="14461" y="3012"/>
                      <a:pt x="15391" y="3012"/>
                    </a:cubicBezTo>
                    <a:cubicBezTo>
                      <a:pt x="15771" y="3012"/>
                      <a:pt x="16163" y="3012"/>
                      <a:pt x="16542" y="3025"/>
                    </a:cubicBezTo>
                    <a:lnTo>
                      <a:pt x="16567" y="3025"/>
                    </a:lnTo>
                    <a:cubicBezTo>
                      <a:pt x="16983" y="3025"/>
                      <a:pt x="17412" y="3049"/>
                      <a:pt x="17852" y="3049"/>
                    </a:cubicBezTo>
                    <a:cubicBezTo>
                      <a:pt x="18881" y="3049"/>
                      <a:pt x="20228" y="3012"/>
                      <a:pt x="21623" y="2743"/>
                    </a:cubicBezTo>
                    <a:cubicBezTo>
                      <a:pt x="23289" y="2400"/>
                      <a:pt x="24807" y="1776"/>
                      <a:pt x="26129" y="1225"/>
                    </a:cubicBezTo>
                    <a:cubicBezTo>
                      <a:pt x="26790" y="943"/>
                      <a:pt x="27415" y="686"/>
                      <a:pt x="28027" y="478"/>
                    </a:cubicBezTo>
                    <a:cubicBezTo>
                      <a:pt x="28921" y="172"/>
                      <a:pt x="29753" y="0"/>
                      <a:pt x="30402" y="0"/>
                    </a:cubicBezTo>
                    <a:cubicBezTo>
                      <a:pt x="30868" y="0"/>
                      <a:pt x="31247" y="74"/>
                      <a:pt x="31541" y="233"/>
                    </a:cubicBezTo>
                    <a:cubicBezTo>
                      <a:pt x="32043" y="490"/>
                      <a:pt x="32606" y="1115"/>
                      <a:pt x="33206" y="1788"/>
                    </a:cubicBezTo>
                    <a:cubicBezTo>
                      <a:pt x="33953" y="2621"/>
                      <a:pt x="34810" y="3563"/>
                      <a:pt x="35973" y="4347"/>
                    </a:cubicBezTo>
                    <a:cubicBezTo>
                      <a:pt x="37296" y="5216"/>
                      <a:pt x="38667" y="5657"/>
                      <a:pt x="39879" y="6024"/>
                    </a:cubicBezTo>
                    <a:cubicBezTo>
                      <a:pt x="39965" y="6061"/>
                      <a:pt x="40112" y="6073"/>
                      <a:pt x="40247" y="6073"/>
                    </a:cubicBezTo>
                    <a:cubicBezTo>
                      <a:pt x="40455" y="6086"/>
                      <a:pt x="40638" y="6110"/>
                      <a:pt x="40736" y="6196"/>
                    </a:cubicBezTo>
                    <a:cubicBezTo>
                      <a:pt x="40773" y="6233"/>
                      <a:pt x="40785" y="6269"/>
                      <a:pt x="40785" y="6331"/>
                    </a:cubicBezTo>
                    <a:cubicBezTo>
                      <a:pt x="40700" y="7335"/>
                      <a:pt x="39659" y="7665"/>
                      <a:pt x="38459" y="8045"/>
                    </a:cubicBezTo>
                    <a:cubicBezTo>
                      <a:pt x="37186" y="8449"/>
                      <a:pt x="35741" y="8902"/>
                      <a:pt x="35275" y="10285"/>
                    </a:cubicBezTo>
                    <a:cubicBezTo>
                      <a:pt x="34663" y="12061"/>
                      <a:pt x="35153" y="13603"/>
                      <a:pt x="35471" y="14632"/>
                    </a:cubicBezTo>
                    <a:lnTo>
                      <a:pt x="35520" y="14718"/>
                    </a:lnTo>
                    <a:cubicBezTo>
                      <a:pt x="35557" y="14803"/>
                      <a:pt x="35594" y="14877"/>
                      <a:pt x="35582" y="14963"/>
                    </a:cubicBezTo>
                    <a:cubicBezTo>
                      <a:pt x="35582" y="14987"/>
                      <a:pt x="35557" y="14987"/>
                      <a:pt x="35557" y="14999"/>
                    </a:cubicBezTo>
                    <a:cubicBezTo>
                      <a:pt x="35178" y="15305"/>
                      <a:pt x="34602" y="15746"/>
                      <a:pt x="34088" y="16420"/>
                    </a:cubicBezTo>
                    <a:cubicBezTo>
                      <a:pt x="33170" y="17632"/>
                      <a:pt x="32949" y="18930"/>
                      <a:pt x="32778" y="19885"/>
                    </a:cubicBezTo>
                    <a:cubicBezTo>
                      <a:pt x="32778" y="19921"/>
                      <a:pt x="32765" y="19970"/>
                      <a:pt x="32765" y="20019"/>
                    </a:cubicBezTo>
                    <a:cubicBezTo>
                      <a:pt x="32765" y="20129"/>
                      <a:pt x="32765" y="20252"/>
                      <a:pt x="32680" y="20325"/>
                    </a:cubicBezTo>
                    <a:cubicBezTo>
                      <a:pt x="32582" y="20436"/>
                      <a:pt x="32361" y="20436"/>
                      <a:pt x="32055" y="20411"/>
                    </a:cubicBezTo>
                    <a:cubicBezTo>
                      <a:pt x="31921" y="20411"/>
                      <a:pt x="31761" y="20399"/>
                      <a:pt x="31615" y="20411"/>
                    </a:cubicBezTo>
                    <a:cubicBezTo>
                      <a:pt x="31272" y="20436"/>
                      <a:pt x="30929" y="20436"/>
                      <a:pt x="30574" y="20436"/>
                    </a:cubicBezTo>
                    <a:cubicBezTo>
                      <a:pt x="29925" y="20436"/>
                      <a:pt x="29031" y="20399"/>
                      <a:pt x="28541" y="20105"/>
                    </a:cubicBezTo>
                    <a:cubicBezTo>
                      <a:pt x="28443" y="20044"/>
                      <a:pt x="28296" y="19946"/>
                      <a:pt x="28137" y="19836"/>
                    </a:cubicBezTo>
                    <a:cubicBezTo>
                      <a:pt x="27758" y="19554"/>
                      <a:pt x="27280" y="19223"/>
                      <a:pt x="26680" y="18930"/>
                    </a:cubicBezTo>
                    <a:cubicBezTo>
                      <a:pt x="25799" y="18501"/>
                      <a:pt x="24819" y="18293"/>
                      <a:pt x="23791" y="18293"/>
                    </a:cubicBezTo>
                    <a:cubicBezTo>
                      <a:pt x="21562" y="18293"/>
                      <a:pt x="19554" y="19334"/>
                      <a:pt x="18269" y="20215"/>
                    </a:cubicBezTo>
                    <a:cubicBezTo>
                      <a:pt x="17865" y="20497"/>
                      <a:pt x="17485" y="20766"/>
                      <a:pt x="17130" y="21023"/>
                    </a:cubicBezTo>
                    <a:cubicBezTo>
                      <a:pt x="16261" y="21672"/>
                      <a:pt x="15440" y="22284"/>
                      <a:pt x="14767" y="22431"/>
                    </a:cubicBezTo>
                    <a:cubicBezTo>
                      <a:pt x="14595" y="22468"/>
                      <a:pt x="14412" y="22493"/>
                      <a:pt x="14179" y="22493"/>
                    </a:cubicBezTo>
                    <a:cubicBezTo>
                      <a:pt x="13493" y="22493"/>
                      <a:pt x="12636" y="22333"/>
                      <a:pt x="11743" y="22150"/>
                    </a:cubicBezTo>
                    <a:cubicBezTo>
                      <a:pt x="10641" y="21917"/>
                      <a:pt x="9392" y="21672"/>
                      <a:pt x="8069" y="21672"/>
                    </a:cubicBezTo>
                    <a:cubicBezTo>
                      <a:pt x="6637" y="21672"/>
                      <a:pt x="5376" y="21978"/>
                      <a:pt x="4213" y="22591"/>
                    </a:cubicBezTo>
                    <a:cubicBezTo>
                      <a:pt x="3209" y="23129"/>
                      <a:pt x="2462" y="23827"/>
                      <a:pt x="1849" y="24390"/>
                    </a:cubicBezTo>
                    <a:cubicBezTo>
                      <a:pt x="1764" y="24452"/>
                      <a:pt x="1690" y="24537"/>
                      <a:pt x="1617" y="24623"/>
                    </a:cubicBezTo>
                    <a:cubicBezTo>
                      <a:pt x="1372" y="24868"/>
                      <a:pt x="1127" y="25113"/>
                      <a:pt x="956" y="25162"/>
                    </a:cubicBezTo>
                    <a:lnTo>
                      <a:pt x="956" y="25125"/>
                    </a:lnTo>
                    <a:lnTo>
                      <a:pt x="956" y="25162"/>
                    </a:lnTo>
                    <a:cubicBezTo>
                      <a:pt x="943" y="25162"/>
                      <a:pt x="943" y="25162"/>
                      <a:pt x="931" y="25174"/>
                    </a:cubicBezTo>
                    <a:cubicBezTo>
                      <a:pt x="809" y="25113"/>
                      <a:pt x="698" y="25149"/>
                      <a:pt x="576" y="2514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92" name="Google Shape;592;p22"/>
              <p:cNvSpPr/>
              <p:nvPr/>
            </p:nvSpPr>
            <p:spPr>
              <a:xfrm>
                <a:off x="1395775" y="1654988"/>
                <a:ext cx="560500" cy="394900"/>
              </a:xfrm>
              <a:custGeom>
                <a:avLst/>
                <a:gdLst/>
                <a:ahLst/>
                <a:cxnLst/>
                <a:rect l="l" t="t" r="r" b="b"/>
                <a:pathLst>
                  <a:path w="22420" h="15796" fill="none" extrusionOk="0">
                    <a:moveTo>
                      <a:pt x="2548" y="15783"/>
                    </a:moveTo>
                    <a:cubicBezTo>
                      <a:pt x="2290" y="15783"/>
                      <a:pt x="1972" y="15685"/>
                      <a:pt x="1654" y="15612"/>
                    </a:cubicBezTo>
                    <a:cubicBezTo>
                      <a:pt x="1482" y="15563"/>
                      <a:pt x="1311" y="15526"/>
                      <a:pt x="1164" y="15489"/>
                    </a:cubicBezTo>
                    <a:cubicBezTo>
                      <a:pt x="1103" y="15477"/>
                      <a:pt x="1005" y="15477"/>
                      <a:pt x="919" y="15489"/>
                    </a:cubicBezTo>
                    <a:cubicBezTo>
                      <a:pt x="735" y="15501"/>
                      <a:pt x="527" y="15501"/>
                      <a:pt x="454" y="15342"/>
                    </a:cubicBezTo>
                    <a:cubicBezTo>
                      <a:pt x="1" y="14265"/>
                      <a:pt x="503" y="13212"/>
                      <a:pt x="1042" y="12110"/>
                    </a:cubicBezTo>
                    <a:cubicBezTo>
                      <a:pt x="1482" y="11179"/>
                      <a:pt x="1960" y="10224"/>
                      <a:pt x="1837" y="9220"/>
                    </a:cubicBezTo>
                    <a:cubicBezTo>
                      <a:pt x="1813" y="9049"/>
                      <a:pt x="1776" y="8890"/>
                      <a:pt x="1727" y="8743"/>
                    </a:cubicBezTo>
                    <a:cubicBezTo>
                      <a:pt x="1654" y="8498"/>
                      <a:pt x="1593" y="8265"/>
                      <a:pt x="1629" y="8057"/>
                    </a:cubicBezTo>
                    <a:cubicBezTo>
                      <a:pt x="1666" y="7898"/>
                      <a:pt x="1690" y="7726"/>
                      <a:pt x="1727" y="7555"/>
                    </a:cubicBezTo>
                    <a:cubicBezTo>
                      <a:pt x="1960" y="6220"/>
                      <a:pt x="2266" y="4384"/>
                      <a:pt x="3711" y="3074"/>
                    </a:cubicBezTo>
                    <a:cubicBezTo>
                      <a:pt x="3821" y="2988"/>
                      <a:pt x="3956" y="3013"/>
                      <a:pt x="4066" y="3049"/>
                    </a:cubicBezTo>
                    <a:cubicBezTo>
                      <a:pt x="4115" y="3062"/>
                      <a:pt x="4139" y="3062"/>
                      <a:pt x="4176" y="3062"/>
                    </a:cubicBezTo>
                    <a:cubicBezTo>
                      <a:pt x="4543" y="3062"/>
                      <a:pt x="4923" y="3062"/>
                      <a:pt x="5266" y="3074"/>
                    </a:cubicBezTo>
                    <a:lnTo>
                      <a:pt x="5290" y="3074"/>
                    </a:lnTo>
                    <a:cubicBezTo>
                      <a:pt x="5768" y="3098"/>
                      <a:pt x="6184" y="3098"/>
                      <a:pt x="6637" y="3098"/>
                    </a:cubicBezTo>
                    <a:cubicBezTo>
                      <a:pt x="7812" y="3098"/>
                      <a:pt x="9380" y="3049"/>
                      <a:pt x="11057" y="2706"/>
                    </a:cubicBezTo>
                    <a:cubicBezTo>
                      <a:pt x="13065" y="2315"/>
                      <a:pt x="14816" y="1580"/>
                      <a:pt x="16224" y="992"/>
                    </a:cubicBezTo>
                    <a:cubicBezTo>
                      <a:pt x="16836" y="735"/>
                      <a:pt x="17412" y="490"/>
                      <a:pt x="17938" y="307"/>
                    </a:cubicBezTo>
                    <a:cubicBezTo>
                      <a:pt x="18036" y="270"/>
                      <a:pt x="18134" y="233"/>
                      <a:pt x="18220" y="196"/>
                    </a:cubicBezTo>
                    <a:cubicBezTo>
                      <a:pt x="18514" y="86"/>
                      <a:pt x="18746" y="1"/>
                      <a:pt x="18893" y="62"/>
                    </a:cubicBezTo>
                    <a:cubicBezTo>
                      <a:pt x="19077" y="123"/>
                      <a:pt x="19224" y="319"/>
                      <a:pt x="19346" y="490"/>
                    </a:cubicBezTo>
                    <a:cubicBezTo>
                      <a:pt x="19408" y="564"/>
                      <a:pt x="19444" y="637"/>
                      <a:pt x="19493" y="698"/>
                    </a:cubicBezTo>
                    <a:cubicBezTo>
                      <a:pt x="19738" y="980"/>
                      <a:pt x="20154" y="1213"/>
                      <a:pt x="20583" y="1458"/>
                    </a:cubicBezTo>
                    <a:cubicBezTo>
                      <a:pt x="21403" y="1911"/>
                      <a:pt x="22322" y="2437"/>
                      <a:pt x="22383" y="3478"/>
                    </a:cubicBezTo>
                    <a:cubicBezTo>
                      <a:pt x="22420" y="3968"/>
                      <a:pt x="22052" y="4335"/>
                      <a:pt x="21660" y="4727"/>
                    </a:cubicBezTo>
                    <a:cubicBezTo>
                      <a:pt x="21342" y="5070"/>
                      <a:pt x="21011" y="5400"/>
                      <a:pt x="20852" y="5841"/>
                    </a:cubicBezTo>
                    <a:cubicBezTo>
                      <a:pt x="20509" y="6869"/>
                      <a:pt x="20571" y="7861"/>
                      <a:pt x="20632" y="8743"/>
                    </a:cubicBezTo>
                    <a:cubicBezTo>
                      <a:pt x="20669" y="9392"/>
                      <a:pt x="20705" y="10028"/>
                      <a:pt x="20571" y="10555"/>
                    </a:cubicBezTo>
                    <a:cubicBezTo>
                      <a:pt x="20534" y="10702"/>
                      <a:pt x="20424" y="10787"/>
                      <a:pt x="20326" y="10898"/>
                    </a:cubicBezTo>
                    <a:cubicBezTo>
                      <a:pt x="20265" y="10959"/>
                      <a:pt x="20203" y="11008"/>
                      <a:pt x="20154" y="11069"/>
                    </a:cubicBezTo>
                    <a:cubicBezTo>
                      <a:pt x="19873" y="11436"/>
                      <a:pt x="19738" y="11914"/>
                      <a:pt x="19603" y="12355"/>
                    </a:cubicBezTo>
                    <a:cubicBezTo>
                      <a:pt x="19420" y="12942"/>
                      <a:pt x="19248" y="13518"/>
                      <a:pt x="18759" y="13689"/>
                    </a:cubicBezTo>
                    <a:cubicBezTo>
                      <a:pt x="18440" y="13775"/>
                      <a:pt x="18134" y="13518"/>
                      <a:pt x="17767" y="13187"/>
                    </a:cubicBezTo>
                    <a:cubicBezTo>
                      <a:pt x="17497" y="12979"/>
                      <a:pt x="17216" y="12722"/>
                      <a:pt x="16885" y="12563"/>
                    </a:cubicBezTo>
                    <a:cubicBezTo>
                      <a:pt x="15538" y="11926"/>
                      <a:pt x="14069" y="11608"/>
                      <a:pt x="12563" y="11608"/>
                    </a:cubicBezTo>
                    <a:cubicBezTo>
                      <a:pt x="9465" y="11608"/>
                      <a:pt x="6821" y="12967"/>
                      <a:pt x="5131" y="14106"/>
                    </a:cubicBezTo>
                    <a:cubicBezTo>
                      <a:pt x="4690" y="14412"/>
                      <a:pt x="4262" y="14718"/>
                      <a:pt x="3894" y="14999"/>
                    </a:cubicBezTo>
                    <a:cubicBezTo>
                      <a:pt x="3784" y="15073"/>
                      <a:pt x="3686" y="15171"/>
                      <a:pt x="3576" y="15256"/>
                    </a:cubicBezTo>
                    <a:cubicBezTo>
                      <a:pt x="3294" y="15489"/>
                      <a:pt x="3013" y="15734"/>
                      <a:pt x="2768" y="15795"/>
                    </a:cubicBezTo>
                    <a:lnTo>
                      <a:pt x="2768" y="15795"/>
                    </a:lnTo>
                    <a:cubicBezTo>
                      <a:pt x="2695" y="15783"/>
                      <a:pt x="2633" y="15783"/>
                      <a:pt x="2548" y="1578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93" name="Google Shape;593;p22"/>
              <p:cNvSpPr/>
              <p:nvPr/>
            </p:nvSpPr>
            <p:spPr>
              <a:xfrm>
                <a:off x="1520375" y="1749563"/>
                <a:ext cx="329375" cy="164400"/>
              </a:xfrm>
              <a:custGeom>
                <a:avLst/>
                <a:gdLst/>
                <a:ahLst/>
                <a:cxnLst/>
                <a:rect l="l" t="t" r="r" b="b"/>
                <a:pathLst>
                  <a:path w="13175" h="6576" fill="none" extrusionOk="0">
                    <a:moveTo>
                      <a:pt x="1212" y="6576"/>
                    </a:moveTo>
                    <a:cubicBezTo>
                      <a:pt x="857" y="6576"/>
                      <a:pt x="539" y="6490"/>
                      <a:pt x="233" y="6294"/>
                    </a:cubicBezTo>
                    <a:lnTo>
                      <a:pt x="233" y="6294"/>
                    </a:lnTo>
                    <a:cubicBezTo>
                      <a:pt x="0" y="6135"/>
                      <a:pt x="61" y="5841"/>
                      <a:pt x="135" y="5535"/>
                    </a:cubicBezTo>
                    <a:cubicBezTo>
                      <a:pt x="184" y="5352"/>
                      <a:pt x="221" y="5168"/>
                      <a:pt x="196" y="5021"/>
                    </a:cubicBezTo>
                    <a:cubicBezTo>
                      <a:pt x="184" y="4886"/>
                      <a:pt x="147" y="4764"/>
                      <a:pt x="123" y="4654"/>
                    </a:cubicBezTo>
                    <a:cubicBezTo>
                      <a:pt x="98" y="4531"/>
                      <a:pt x="61" y="4409"/>
                      <a:pt x="61" y="4286"/>
                    </a:cubicBezTo>
                    <a:cubicBezTo>
                      <a:pt x="37" y="3748"/>
                      <a:pt x="0" y="2952"/>
                      <a:pt x="441" y="2646"/>
                    </a:cubicBezTo>
                    <a:cubicBezTo>
                      <a:pt x="674" y="2499"/>
                      <a:pt x="955" y="2535"/>
                      <a:pt x="1225" y="2597"/>
                    </a:cubicBezTo>
                    <a:cubicBezTo>
                      <a:pt x="1359" y="2633"/>
                      <a:pt x="1506" y="2658"/>
                      <a:pt x="1641" y="2658"/>
                    </a:cubicBezTo>
                    <a:cubicBezTo>
                      <a:pt x="2975" y="2658"/>
                      <a:pt x="4751" y="2621"/>
                      <a:pt x="6722" y="2217"/>
                    </a:cubicBezTo>
                    <a:cubicBezTo>
                      <a:pt x="9061" y="1764"/>
                      <a:pt x="11056" y="919"/>
                      <a:pt x="12526" y="307"/>
                    </a:cubicBezTo>
                    <a:cubicBezTo>
                      <a:pt x="12562" y="295"/>
                      <a:pt x="12624" y="246"/>
                      <a:pt x="12685" y="197"/>
                    </a:cubicBezTo>
                    <a:cubicBezTo>
                      <a:pt x="12807" y="111"/>
                      <a:pt x="12954" y="1"/>
                      <a:pt x="13040" y="111"/>
                    </a:cubicBezTo>
                    <a:cubicBezTo>
                      <a:pt x="13175" y="258"/>
                      <a:pt x="13028" y="442"/>
                      <a:pt x="12893" y="613"/>
                    </a:cubicBezTo>
                    <a:cubicBezTo>
                      <a:pt x="12807" y="723"/>
                      <a:pt x="12722" y="821"/>
                      <a:pt x="12685" y="931"/>
                    </a:cubicBezTo>
                    <a:cubicBezTo>
                      <a:pt x="12367" y="1850"/>
                      <a:pt x="12379" y="2744"/>
                      <a:pt x="12416" y="3515"/>
                    </a:cubicBezTo>
                    <a:cubicBezTo>
                      <a:pt x="12428" y="4152"/>
                      <a:pt x="12440" y="4703"/>
                      <a:pt x="12281" y="5156"/>
                    </a:cubicBezTo>
                    <a:cubicBezTo>
                      <a:pt x="12097" y="5682"/>
                      <a:pt x="11118" y="5352"/>
                      <a:pt x="9979" y="4972"/>
                    </a:cubicBezTo>
                    <a:cubicBezTo>
                      <a:pt x="9171" y="4703"/>
                      <a:pt x="8253" y="4409"/>
                      <a:pt x="7567" y="4409"/>
                    </a:cubicBezTo>
                    <a:cubicBezTo>
                      <a:pt x="6294" y="4409"/>
                      <a:pt x="5020" y="5045"/>
                      <a:pt x="3906" y="5609"/>
                    </a:cubicBezTo>
                    <a:cubicBezTo>
                      <a:pt x="2914" y="6123"/>
                      <a:pt x="2008" y="6576"/>
                      <a:pt x="1212" y="657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94" name="Google Shape;594;p22"/>
              <p:cNvSpPr/>
              <p:nvPr/>
            </p:nvSpPr>
            <p:spPr>
              <a:xfrm>
                <a:off x="965100" y="1428788"/>
                <a:ext cx="1354200" cy="913425"/>
              </a:xfrm>
              <a:custGeom>
                <a:avLst/>
                <a:gdLst/>
                <a:ahLst/>
                <a:cxnLst/>
                <a:rect l="l" t="t" r="r" b="b"/>
                <a:pathLst>
                  <a:path w="54168" h="36537" fill="none" extrusionOk="0">
                    <a:moveTo>
                      <a:pt x="52613" y="9416"/>
                    </a:moveTo>
                    <a:cubicBezTo>
                      <a:pt x="51670" y="8228"/>
                      <a:pt x="50409" y="7285"/>
                      <a:pt x="49025" y="6783"/>
                    </a:cubicBezTo>
                    <a:cubicBezTo>
                      <a:pt x="48536" y="6600"/>
                      <a:pt x="48046" y="6441"/>
                      <a:pt x="47568" y="6294"/>
                    </a:cubicBezTo>
                    <a:cubicBezTo>
                      <a:pt x="46638" y="6000"/>
                      <a:pt x="45769" y="5730"/>
                      <a:pt x="45120" y="5302"/>
                    </a:cubicBezTo>
                    <a:cubicBezTo>
                      <a:pt x="44556" y="4910"/>
                      <a:pt x="44005" y="4322"/>
                      <a:pt x="43430" y="3673"/>
                    </a:cubicBezTo>
                    <a:cubicBezTo>
                      <a:pt x="42548" y="2706"/>
                      <a:pt x="41569" y="1629"/>
                      <a:pt x="40161" y="894"/>
                    </a:cubicBezTo>
                    <a:cubicBezTo>
                      <a:pt x="39047" y="306"/>
                      <a:pt x="37773" y="0"/>
                      <a:pt x="36390" y="0"/>
                    </a:cubicBezTo>
                    <a:cubicBezTo>
                      <a:pt x="35067" y="0"/>
                      <a:pt x="33647" y="282"/>
                      <a:pt x="32129" y="796"/>
                    </a:cubicBezTo>
                    <a:cubicBezTo>
                      <a:pt x="31370" y="1078"/>
                      <a:pt x="30635" y="1384"/>
                      <a:pt x="29913" y="1665"/>
                    </a:cubicBezTo>
                    <a:cubicBezTo>
                      <a:pt x="28713" y="2167"/>
                      <a:pt x="27598" y="2633"/>
                      <a:pt x="26497" y="2853"/>
                    </a:cubicBezTo>
                    <a:cubicBezTo>
                      <a:pt x="25590" y="3037"/>
                      <a:pt x="24586" y="3049"/>
                      <a:pt x="23815" y="3049"/>
                    </a:cubicBezTo>
                    <a:cubicBezTo>
                      <a:pt x="23423" y="3049"/>
                      <a:pt x="23019" y="3049"/>
                      <a:pt x="22640" y="3037"/>
                    </a:cubicBezTo>
                    <a:cubicBezTo>
                      <a:pt x="22248" y="3037"/>
                      <a:pt x="21819" y="3012"/>
                      <a:pt x="21391" y="3012"/>
                    </a:cubicBezTo>
                    <a:cubicBezTo>
                      <a:pt x="20056" y="3012"/>
                      <a:pt x="18477" y="3073"/>
                      <a:pt x="16885" y="3539"/>
                    </a:cubicBezTo>
                    <a:cubicBezTo>
                      <a:pt x="15612" y="3894"/>
                      <a:pt x="14436" y="4567"/>
                      <a:pt x="13555" y="5424"/>
                    </a:cubicBezTo>
                    <a:cubicBezTo>
                      <a:pt x="12367" y="6551"/>
                      <a:pt x="11730" y="8008"/>
                      <a:pt x="11779" y="9489"/>
                    </a:cubicBezTo>
                    <a:cubicBezTo>
                      <a:pt x="11792" y="9893"/>
                      <a:pt x="11840" y="10224"/>
                      <a:pt x="11877" y="10506"/>
                    </a:cubicBezTo>
                    <a:cubicBezTo>
                      <a:pt x="11902" y="10640"/>
                      <a:pt x="11926" y="10824"/>
                      <a:pt x="11926" y="10897"/>
                    </a:cubicBezTo>
                    <a:cubicBezTo>
                      <a:pt x="11926" y="11179"/>
                      <a:pt x="11424" y="11877"/>
                      <a:pt x="11081" y="12342"/>
                    </a:cubicBezTo>
                    <a:cubicBezTo>
                      <a:pt x="10285" y="13420"/>
                      <a:pt x="9208" y="14913"/>
                      <a:pt x="9367" y="16897"/>
                    </a:cubicBezTo>
                    <a:cubicBezTo>
                      <a:pt x="9428" y="17644"/>
                      <a:pt x="9673" y="18293"/>
                      <a:pt x="9857" y="18746"/>
                    </a:cubicBezTo>
                    <a:cubicBezTo>
                      <a:pt x="9943" y="18954"/>
                      <a:pt x="10041" y="19223"/>
                      <a:pt x="10065" y="19333"/>
                    </a:cubicBezTo>
                    <a:cubicBezTo>
                      <a:pt x="10090" y="19542"/>
                      <a:pt x="9453" y="20301"/>
                      <a:pt x="8082" y="20790"/>
                    </a:cubicBezTo>
                    <a:cubicBezTo>
                      <a:pt x="7824" y="20876"/>
                      <a:pt x="7567" y="20974"/>
                      <a:pt x="7286" y="21060"/>
                    </a:cubicBezTo>
                    <a:cubicBezTo>
                      <a:pt x="5498" y="21660"/>
                      <a:pt x="3270" y="22394"/>
                      <a:pt x="1947" y="24488"/>
                    </a:cubicBezTo>
                    <a:cubicBezTo>
                      <a:pt x="1262" y="25602"/>
                      <a:pt x="1029" y="26802"/>
                      <a:pt x="858" y="27770"/>
                    </a:cubicBezTo>
                    <a:cubicBezTo>
                      <a:pt x="796" y="28100"/>
                      <a:pt x="735" y="28406"/>
                      <a:pt x="674" y="28688"/>
                    </a:cubicBezTo>
                    <a:cubicBezTo>
                      <a:pt x="649" y="28810"/>
                      <a:pt x="613" y="28945"/>
                      <a:pt x="576" y="29067"/>
                    </a:cubicBezTo>
                    <a:cubicBezTo>
                      <a:pt x="331" y="29924"/>
                      <a:pt x="1" y="31088"/>
                      <a:pt x="392" y="32386"/>
                    </a:cubicBezTo>
                    <a:cubicBezTo>
                      <a:pt x="796" y="33794"/>
                      <a:pt x="1898" y="34908"/>
                      <a:pt x="3674" y="35728"/>
                    </a:cubicBezTo>
                    <a:cubicBezTo>
                      <a:pt x="4886" y="36279"/>
                      <a:pt x="5963" y="36536"/>
                      <a:pt x="6980" y="36536"/>
                    </a:cubicBezTo>
                    <a:cubicBezTo>
                      <a:pt x="7469" y="36536"/>
                      <a:pt x="7947" y="36475"/>
                      <a:pt x="8412" y="36353"/>
                    </a:cubicBezTo>
                    <a:cubicBezTo>
                      <a:pt x="9894" y="35948"/>
                      <a:pt x="10898" y="35006"/>
                      <a:pt x="11730" y="34259"/>
                    </a:cubicBezTo>
                    <a:cubicBezTo>
                      <a:pt x="12159" y="33855"/>
                      <a:pt x="12551" y="33487"/>
                      <a:pt x="12893" y="33304"/>
                    </a:cubicBezTo>
                    <a:cubicBezTo>
                      <a:pt x="13212" y="33132"/>
                      <a:pt x="13579" y="33059"/>
                      <a:pt x="14069" y="33059"/>
                    </a:cubicBezTo>
                    <a:cubicBezTo>
                      <a:pt x="14791" y="33059"/>
                      <a:pt x="15673" y="33243"/>
                      <a:pt x="16616" y="33426"/>
                    </a:cubicBezTo>
                    <a:cubicBezTo>
                      <a:pt x="17693" y="33647"/>
                      <a:pt x="18917" y="33904"/>
                      <a:pt x="20191" y="33904"/>
                    </a:cubicBezTo>
                    <a:cubicBezTo>
                      <a:pt x="20852" y="33904"/>
                      <a:pt x="21452" y="33843"/>
                      <a:pt x="22027" y="33708"/>
                    </a:cubicBezTo>
                    <a:cubicBezTo>
                      <a:pt x="23864" y="33292"/>
                      <a:pt x="25284" y="32239"/>
                      <a:pt x="26545" y="31320"/>
                    </a:cubicBezTo>
                    <a:cubicBezTo>
                      <a:pt x="26864" y="31088"/>
                      <a:pt x="27182" y="30843"/>
                      <a:pt x="27513" y="30622"/>
                    </a:cubicBezTo>
                    <a:cubicBezTo>
                      <a:pt x="28370" y="30047"/>
                      <a:pt x="29227" y="29692"/>
                      <a:pt x="29815" y="29692"/>
                    </a:cubicBezTo>
                    <a:cubicBezTo>
                      <a:pt x="29986" y="29692"/>
                      <a:pt x="30121" y="29729"/>
                      <a:pt x="30268" y="29790"/>
                    </a:cubicBezTo>
                    <a:cubicBezTo>
                      <a:pt x="30402" y="29851"/>
                      <a:pt x="30635" y="30010"/>
                      <a:pt x="30843" y="30169"/>
                    </a:cubicBezTo>
                    <a:cubicBezTo>
                      <a:pt x="31088" y="30341"/>
                      <a:pt x="31345" y="30537"/>
                      <a:pt x="31676" y="30720"/>
                    </a:cubicBezTo>
                    <a:cubicBezTo>
                      <a:pt x="33353" y="31712"/>
                      <a:pt x="35190" y="31835"/>
                      <a:pt x="36598" y="31835"/>
                    </a:cubicBezTo>
                    <a:lnTo>
                      <a:pt x="36598" y="31835"/>
                    </a:lnTo>
                    <a:cubicBezTo>
                      <a:pt x="37039" y="31835"/>
                      <a:pt x="37455" y="31822"/>
                      <a:pt x="37834" y="31810"/>
                    </a:cubicBezTo>
                    <a:cubicBezTo>
                      <a:pt x="39096" y="31761"/>
                      <a:pt x="41679" y="31688"/>
                      <a:pt x="43246" y="29692"/>
                    </a:cubicBezTo>
                    <a:cubicBezTo>
                      <a:pt x="44054" y="28651"/>
                      <a:pt x="44263" y="27463"/>
                      <a:pt x="44422" y="26582"/>
                    </a:cubicBezTo>
                    <a:cubicBezTo>
                      <a:pt x="44483" y="26251"/>
                      <a:pt x="44569" y="25700"/>
                      <a:pt x="44679" y="25541"/>
                    </a:cubicBezTo>
                    <a:cubicBezTo>
                      <a:pt x="44740" y="25468"/>
                      <a:pt x="44973" y="25284"/>
                      <a:pt x="45120" y="25162"/>
                    </a:cubicBezTo>
                    <a:cubicBezTo>
                      <a:pt x="45462" y="24904"/>
                      <a:pt x="45891" y="24562"/>
                      <a:pt x="46271" y="24109"/>
                    </a:cubicBezTo>
                    <a:cubicBezTo>
                      <a:pt x="48046" y="21990"/>
                      <a:pt x="47348" y="19774"/>
                      <a:pt x="46956" y="18599"/>
                    </a:cubicBezTo>
                    <a:cubicBezTo>
                      <a:pt x="46895" y="18403"/>
                      <a:pt x="46809" y="18134"/>
                      <a:pt x="46760" y="17938"/>
                    </a:cubicBezTo>
                    <a:cubicBezTo>
                      <a:pt x="47324" y="17681"/>
                      <a:pt x="48695" y="17546"/>
                      <a:pt x="49160" y="17497"/>
                    </a:cubicBezTo>
                    <a:lnTo>
                      <a:pt x="49442" y="17460"/>
                    </a:lnTo>
                    <a:cubicBezTo>
                      <a:pt x="52062" y="17203"/>
                      <a:pt x="53788" y="15770"/>
                      <a:pt x="54045" y="13640"/>
                    </a:cubicBezTo>
                    <a:cubicBezTo>
                      <a:pt x="54168" y="12281"/>
                      <a:pt x="53678" y="10775"/>
                      <a:pt x="52613" y="9416"/>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595" name="Google Shape;595;p22"/>
            <p:cNvSpPr/>
            <p:nvPr/>
          </p:nvSpPr>
          <p:spPr>
            <a:xfrm rot="10620205">
              <a:off x="-1539537" y="-577621"/>
              <a:ext cx="3514722" cy="1088935"/>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96" name="Google Shape;596;p22"/>
            <p:cNvSpPr/>
            <p:nvPr/>
          </p:nvSpPr>
          <p:spPr>
            <a:xfrm rot="240955">
              <a:off x="7530858" y="4027551"/>
              <a:ext cx="3514632" cy="1088907"/>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273844"/>
            <a:ext cx="7886700" cy="994172"/>
          </a:xfrm>
          <a:prstGeom prst="rect">
            <a:avLst/>
          </a:prstGeom>
        </p:spPr>
        <p:txBody>
          <a:bodyPr/>
          <a:lstStyle/>
          <a:p>
            <a:r>
              <a:rPr lang="en-US"/>
              <a:t>Click to edit Master title style</a:t>
            </a:r>
            <a:endParaRPr lang="en-US"/>
          </a:p>
        </p:txBody>
      </p:sp>
      <p:sp>
        <p:nvSpPr>
          <p:cNvPr id="3" name="Content Placeholder 2"/>
          <p:cNvSpPr>
            <a:spLocks noGrp="1"/>
          </p:cNvSpPr>
          <p:nvPr>
            <p:ph idx="1"/>
          </p:nvPr>
        </p:nvSpPr>
        <p:spPr>
          <a:xfrm>
            <a:off x="628650" y="1369219"/>
            <a:ext cx="7886700" cy="3263504"/>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628650" y="4767263"/>
            <a:ext cx="2057400" cy="273844"/>
          </a:xfrm>
          <a:prstGeom prst="rect">
            <a:avLst/>
          </a:prstGeom>
        </p:spPr>
        <p:txBody>
          <a:bodyPr/>
          <a:lstStyle/>
          <a:p>
            <a:fld id="{B54C3537-F731-4298-BC95-D3E4F0C0F121}" type="datetimeFigureOut">
              <a:rPr lang="en-US" smtClean="0"/>
            </a:fld>
            <a:endParaRPr lang="en-US"/>
          </a:p>
        </p:txBody>
      </p:sp>
      <p:sp>
        <p:nvSpPr>
          <p:cNvPr id="5" name="Footer Placeholder 4"/>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p:cNvSpPr>
            <a:spLocks noGrp="1"/>
          </p:cNvSpPr>
          <p:nvPr>
            <p:ph type="sldNum" sz="quarter" idx="12"/>
          </p:nvPr>
        </p:nvSpPr>
        <p:spPr>
          <a:xfrm>
            <a:off x="6457950" y="4767263"/>
            <a:ext cx="2057400" cy="273844"/>
          </a:xfrm>
          <a:prstGeom prst="rect">
            <a:avLst/>
          </a:prstGeom>
        </p:spPr>
        <p:txBody>
          <a:bodyPr/>
          <a:lstStyle/>
          <a:p>
            <a:fld id="{481241EB-6E5C-4D97-9457-5FA11669D812}" type="slidenum">
              <a:rPr lang="en-US" smtClean="0"/>
            </a:fld>
            <a:endParaRPr lang="en-US"/>
          </a:p>
        </p:txBody>
      </p:sp>
    </p:spTree>
  </p:cSld>
  <p:clrMapOvr>
    <a:masterClrMapping/>
  </p:clrMapOvr>
  <p:transition spd="slow">
    <p:randomBar dir="vert"/>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itle" matchingName="Title slide">
  <p:cSld name="Title slide">
    <p:bg>
      <p:bgPr>
        <a:solidFill>
          <a:schemeClr val="lt1"/>
        </a:solidFill>
        <a:effectLst/>
      </p:bgPr>
    </p:bg>
    <p:spTree>
      <p:nvGrpSpPr>
        <p:cNvPr id="1" name="Shape 8"/>
        <p:cNvGrpSpPr/>
        <p:nvPr/>
      </p:nvGrpSpPr>
      <p:grpSpPr>
        <a:xfrm>
          <a:off x="0" y="0"/>
          <a:ext cx="0" cy="0"/>
          <a:chOff x="0" y="0"/>
          <a:chExt cx="0" cy="0"/>
        </a:xfrm>
      </p:grpSpPr>
      <p:grpSp>
        <p:nvGrpSpPr>
          <p:cNvPr id="9" name="Google Shape;9;p2"/>
          <p:cNvGrpSpPr/>
          <p:nvPr/>
        </p:nvGrpSpPr>
        <p:grpSpPr>
          <a:xfrm>
            <a:off x="122308" y="68542"/>
            <a:ext cx="8966083" cy="5041129"/>
            <a:chOff x="122308" y="68542"/>
            <a:chExt cx="8966083" cy="5041129"/>
          </a:xfrm>
        </p:grpSpPr>
        <p:sp>
          <p:nvSpPr>
            <p:cNvPr id="10" name="Google Shape;10;p2"/>
            <p:cNvSpPr/>
            <p:nvPr/>
          </p:nvSpPr>
          <p:spPr>
            <a:xfrm rot="2700000">
              <a:off x="2435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1" name="Google Shape;11;p2"/>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2" name="Google Shape;12;p2"/>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3" name="Google Shape;13;p2"/>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4" name="Google Shape;14;p2"/>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5" name="Google Shape;15;p2"/>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6" name="Google Shape;16;p2"/>
            <p:cNvSpPr/>
            <p:nvPr/>
          </p:nvSpPr>
          <p:spPr>
            <a:xfrm>
              <a:off x="7851650" y="218950"/>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7" name="Google Shape;17;p2"/>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8" name="Google Shape;18;p2"/>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9" name="Google Shape;19;p2"/>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0" name="Google Shape;20;p2"/>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1" name="Google Shape;21;p2"/>
            <p:cNvSpPr/>
            <p:nvPr/>
          </p:nvSpPr>
          <p:spPr>
            <a:xfrm rot="8100000" flipH="1">
              <a:off x="4509194" y="23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2" name="Google Shape;22;p2"/>
            <p:cNvSpPr/>
            <p:nvPr/>
          </p:nvSpPr>
          <p:spPr>
            <a:xfrm>
              <a:off x="8650925" y="1961975"/>
              <a:ext cx="193500" cy="183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 name="Google Shape;23;p2"/>
            <p:cNvSpPr/>
            <p:nvPr/>
          </p:nvSpPr>
          <p:spPr>
            <a:xfrm rot="8100000" flipH="1">
              <a:off x="7666007" y="3724200"/>
              <a:ext cx="215157" cy="75922"/>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4" name="Google Shape;24;p2"/>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5" name="Google Shape;25;p2"/>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6" name="Google Shape;26;p2"/>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7" name="Google Shape;27;p2"/>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8" name="Google Shape;28;p2"/>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9" name="Google Shape;29;p2"/>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30" name="Google Shape;30;p2"/>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1" name="Google Shape;31;p2"/>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32" name="Google Shape;32;p2"/>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33" name="Google Shape;33;p2"/>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34" name="Google Shape;34;p2"/>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5" name="Google Shape;35;p2"/>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36" name="Google Shape;36;p2"/>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37" name="Google Shape;37;p2"/>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38" name="Google Shape;38;p2"/>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39" name="Google Shape;39;p2"/>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0" name="Google Shape;40;p2"/>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41" name="Google Shape;41;p2"/>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2" name="Google Shape;42;p2"/>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43" name="Google Shape;43;p2"/>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4" name="Google Shape;44;p2"/>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5" name="Google Shape;45;p2"/>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46" name="Google Shape;46;p2"/>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7" name="Google Shape;47;p2"/>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48" name="Google Shape;48;p2"/>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49" name="Google Shape;49;p2"/>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50" name="Google Shape;50;p2"/>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51" name="Google Shape;51;p2"/>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52" name="Google Shape;52;p2"/>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53" name="Google Shape;53;p2"/>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54" name="Google Shape;54;p2"/>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55" name="Google Shape;55;p2"/>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56" name="Google Shape;56;p2"/>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57" name="Google Shape;57;p2"/>
            <p:cNvSpPr/>
            <p:nvPr/>
          </p:nvSpPr>
          <p:spPr>
            <a:xfrm rot="2700000">
              <a:off x="73921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58" name="Google Shape;58;p2"/>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59" name="Google Shape;59;p2"/>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60" name="Google Shape;60;p2"/>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61" name="Google Shape;61;p2"/>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62" name="Google Shape;62;p2"/>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63" name="Google Shape;63;p2"/>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64" name="Google Shape;64;p2"/>
          <p:cNvSpPr/>
          <p:nvPr/>
        </p:nvSpPr>
        <p:spPr>
          <a:xfrm>
            <a:off x="726275" y="540000"/>
            <a:ext cx="7691400" cy="40635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65" name="Google Shape;65;p2"/>
          <p:cNvGrpSpPr/>
          <p:nvPr/>
        </p:nvGrpSpPr>
        <p:grpSpPr>
          <a:xfrm>
            <a:off x="7876491" y="2219006"/>
            <a:ext cx="2387846" cy="2640196"/>
            <a:chOff x="7876491" y="2219006"/>
            <a:chExt cx="2387846" cy="2640196"/>
          </a:xfrm>
        </p:grpSpPr>
        <p:grpSp>
          <p:nvGrpSpPr>
            <p:cNvPr id="66" name="Google Shape;66;p2"/>
            <p:cNvGrpSpPr/>
            <p:nvPr/>
          </p:nvGrpSpPr>
          <p:grpSpPr>
            <a:xfrm rot="-677083">
              <a:off x="8042681" y="2265022"/>
              <a:ext cx="512578" cy="427800"/>
              <a:chOff x="7508029" y="2489100"/>
              <a:chExt cx="500018" cy="417318"/>
            </a:xfrm>
          </p:grpSpPr>
          <p:sp>
            <p:nvSpPr>
              <p:cNvPr id="67" name="Google Shape;67;p2"/>
              <p:cNvSpPr/>
              <p:nvPr/>
            </p:nvSpPr>
            <p:spPr>
              <a:xfrm>
                <a:off x="7508029" y="2489100"/>
                <a:ext cx="500018" cy="417318"/>
              </a:xfrm>
              <a:custGeom>
                <a:avLst/>
                <a:gdLst/>
                <a:ahLst/>
                <a:cxnLst/>
                <a:rect l="l" t="t" r="r" b="b"/>
                <a:pathLst>
                  <a:path w="10218" h="8528" extrusionOk="0">
                    <a:moveTo>
                      <a:pt x="0" y="0"/>
                    </a:moveTo>
                    <a:lnTo>
                      <a:pt x="4834" y="8528"/>
                    </a:lnTo>
                    <a:lnTo>
                      <a:pt x="5864" y="6560"/>
                    </a:lnTo>
                    <a:lnTo>
                      <a:pt x="7521" y="7931"/>
                    </a:lnTo>
                    <a:lnTo>
                      <a:pt x="7542" y="4253"/>
                    </a:lnTo>
                    <a:lnTo>
                      <a:pt x="10217" y="3283"/>
                    </a:lnTo>
                    <a:lnTo>
                      <a:pt x="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68" name="Google Shape;68;p2"/>
              <p:cNvGrpSpPr/>
              <p:nvPr/>
            </p:nvGrpSpPr>
            <p:grpSpPr>
              <a:xfrm>
                <a:off x="7510965" y="2491791"/>
                <a:ext cx="372053" cy="390498"/>
                <a:chOff x="7510965" y="2491791"/>
                <a:chExt cx="372053" cy="390498"/>
              </a:xfrm>
            </p:grpSpPr>
            <p:sp>
              <p:nvSpPr>
                <p:cNvPr id="69" name="Google Shape;69;p2"/>
                <p:cNvSpPr/>
                <p:nvPr/>
              </p:nvSpPr>
              <p:spPr>
                <a:xfrm>
                  <a:off x="7510965" y="2491791"/>
                  <a:ext cx="372053" cy="210861"/>
                </a:xfrm>
                <a:custGeom>
                  <a:avLst/>
                  <a:gdLst/>
                  <a:ahLst/>
                  <a:cxnLst/>
                  <a:rect l="l" t="t" r="r" b="b"/>
                  <a:pathLst>
                    <a:path w="7603" h="4309" extrusionOk="0">
                      <a:moveTo>
                        <a:pt x="120" y="1"/>
                      </a:moveTo>
                      <a:cubicBezTo>
                        <a:pt x="83" y="1"/>
                        <a:pt x="47" y="21"/>
                        <a:pt x="29" y="54"/>
                      </a:cubicBezTo>
                      <a:cubicBezTo>
                        <a:pt x="1" y="104"/>
                        <a:pt x="17" y="170"/>
                        <a:pt x="67" y="198"/>
                      </a:cubicBezTo>
                      <a:lnTo>
                        <a:pt x="7433" y="4291"/>
                      </a:lnTo>
                      <a:cubicBezTo>
                        <a:pt x="7449" y="4302"/>
                        <a:pt x="7466" y="4308"/>
                        <a:pt x="7482" y="4308"/>
                      </a:cubicBezTo>
                      <a:cubicBezTo>
                        <a:pt x="7521" y="4308"/>
                        <a:pt x="7559" y="4286"/>
                        <a:pt x="7575" y="4253"/>
                      </a:cubicBezTo>
                      <a:cubicBezTo>
                        <a:pt x="7603" y="4198"/>
                        <a:pt x="7587" y="4137"/>
                        <a:pt x="7537" y="4104"/>
                      </a:cubicBezTo>
                      <a:lnTo>
                        <a:pt x="171" y="16"/>
                      </a:lnTo>
                      <a:cubicBezTo>
                        <a:pt x="155" y="5"/>
                        <a:pt x="137" y="1"/>
                        <a:pt x="12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0" name="Google Shape;70;p2"/>
                <p:cNvSpPr/>
                <p:nvPr/>
              </p:nvSpPr>
              <p:spPr>
                <a:xfrm>
                  <a:off x="7808193" y="2743706"/>
                  <a:ext cx="73745" cy="138584"/>
                </a:xfrm>
                <a:custGeom>
                  <a:avLst/>
                  <a:gdLst/>
                  <a:ahLst/>
                  <a:cxnLst/>
                  <a:rect l="l" t="t" r="r" b="b"/>
                  <a:pathLst>
                    <a:path w="1507" h="2832" extrusionOk="0">
                      <a:moveTo>
                        <a:pt x="117" y="1"/>
                      </a:moveTo>
                      <a:cubicBezTo>
                        <a:pt x="103" y="1"/>
                        <a:pt x="89" y="3"/>
                        <a:pt x="76" y="9"/>
                      </a:cubicBezTo>
                      <a:cubicBezTo>
                        <a:pt x="21" y="36"/>
                        <a:pt x="0" y="97"/>
                        <a:pt x="26" y="152"/>
                      </a:cubicBezTo>
                      <a:lnTo>
                        <a:pt x="1293" y="2771"/>
                      </a:lnTo>
                      <a:cubicBezTo>
                        <a:pt x="1309" y="2811"/>
                        <a:pt x="1348" y="2832"/>
                        <a:pt x="1387" y="2832"/>
                      </a:cubicBezTo>
                      <a:cubicBezTo>
                        <a:pt x="1402" y="2832"/>
                        <a:pt x="1419" y="2826"/>
                        <a:pt x="1435" y="2821"/>
                      </a:cubicBezTo>
                      <a:cubicBezTo>
                        <a:pt x="1485" y="2793"/>
                        <a:pt x="1506" y="2733"/>
                        <a:pt x="1480" y="2679"/>
                      </a:cubicBezTo>
                      <a:lnTo>
                        <a:pt x="213" y="59"/>
                      </a:lnTo>
                      <a:cubicBezTo>
                        <a:pt x="197" y="22"/>
                        <a:pt x="156" y="1"/>
                        <a:pt x="11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1" name="Google Shape;71;p2"/>
                <p:cNvSpPr/>
                <p:nvPr/>
              </p:nvSpPr>
              <p:spPr>
                <a:xfrm>
                  <a:off x="7510965" y="2491840"/>
                  <a:ext cx="309025" cy="262292"/>
                </a:xfrm>
                <a:custGeom>
                  <a:avLst/>
                  <a:gdLst/>
                  <a:ahLst/>
                  <a:cxnLst/>
                  <a:rect l="l" t="t" r="r" b="b"/>
                  <a:pathLst>
                    <a:path w="6315" h="5360" extrusionOk="0">
                      <a:moveTo>
                        <a:pt x="119" y="0"/>
                      </a:moveTo>
                      <a:cubicBezTo>
                        <a:pt x="89" y="0"/>
                        <a:pt x="60" y="13"/>
                        <a:pt x="39" y="37"/>
                      </a:cubicBezTo>
                      <a:cubicBezTo>
                        <a:pt x="1" y="81"/>
                        <a:pt x="6" y="147"/>
                        <a:pt x="50" y="185"/>
                      </a:cubicBezTo>
                      <a:lnTo>
                        <a:pt x="6128" y="5332"/>
                      </a:lnTo>
                      <a:cubicBezTo>
                        <a:pt x="6145" y="5348"/>
                        <a:pt x="6173" y="5360"/>
                        <a:pt x="6194" y="5360"/>
                      </a:cubicBezTo>
                      <a:cubicBezTo>
                        <a:pt x="6221" y="5360"/>
                        <a:pt x="6254" y="5342"/>
                        <a:pt x="6277" y="5320"/>
                      </a:cubicBezTo>
                      <a:cubicBezTo>
                        <a:pt x="6315" y="5277"/>
                        <a:pt x="6310" y="5211"/>
                        <a:pt x="6260" y="5173"/>
                      </a:cubicBezTo>
                      <a:lnTo>
                        <a:pt x="188" y="26"/>
                      </a:lnTo>
                      <a:cubicBezTo>
                        <a:pt x="168" y="9"/>
                        <a:pt x="143" y="0"/>
                        <a:pt x="11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2" name="Google Shape;72;p2"/>
                <p:cNvSpPr/>
                <p:nvPr/>
              </p:nvSpPr>
              <p:spPr>
                <a:xfrm>
                  <a:off x="7789109" y="2743657"/>
                  <a:ext cx="30878" cy="71641"/>
                </a:xfrm>
                <a:custGeom>
                  <a:avLst/>
                  <a:gdLst/>
                  <a:ahLst/>
                  <a:cxnLst/>
                  <a:rect l="l" t="t" r="r" b="b"/>
                  <a:pathLst>
                    <a:path w="631" h="1464" extrusionOk="0">
                      <a:moveTo>
                        <a:pt x="515" y="0"/>
                      </a:moveTo>
                      <a:cubicBezTo>
                        <a:pt x="469" y="0"/>
                        <a:pt x="425" y="31"/>
                        <a:pt x="411" y="75"/>
                      </a:cubicBezTo>
                      <a:lnTo>
                        <a:pt x="17" y="1325"/>
                      </a:lnTo>
                      <a:cubicBezTo>
                        <a:pt x="1" y="1380"/>
                        <a:pt x="34" y="1441"/>
                        <a:pt x="88" y="1457"/>
                      </a:cubicBezTo>
                      <a:cubicBezTo>
                        <a:pt x="99" y="1463"/>
                        <a:pt x="110" y="1463"/>
                        <a:pt x="120" y="1463"/>
                      </a:cubicBezTo>
                      <a:cubicBezTo>
                        <a:pt x="165" y="1463"/>
                        <a:pt x="209" y="1436"/>
                        <a:pt x="219" y="1391"/>
                      </a:cubicBezTo>
                      <a:lnTo>
                        <a:pt x="608" y="136"/>
                      </a:lnTo>
                      <a:cubicBezTo>
                        <a:pt x="631" y="82"/>
                        <a:pt x="598" y="22"/>
                        <a:pt x="543" y="4"/>
                      </a:cubicBezTo>
                      <a:cubicBezTo>
                        <a:pt x="534" y="2"/>
                        <a:pt x="524" y="0"/>
                        <a:pt x="51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sp>
          <p:nvSpPr>
            <p:cNvPr id="73" name="Google Shape;73;p2"/>
            <p:cNvSpPr/>
            <p:nvPr/>
          </p:nvSpPr>
          <p:spPr>
            <a:xfrm rot="7755054">
              <a:off x="8526346" y="2646406"/>
              <a:ext cx="1088135" cy="2194475"/>
            </a:xfrm>
            <a:custGeom>
              <a:avLst/>
              <a:gdLst/>
              <a:ahLst/>
              <a:cxnLst/>
              <a:rect l="l" t="t" r="r" b="b"/>
              <a:pathLst>
                <a:path w="22236" h="44844" extrusionOk="0">
                  <a:moveTo>
                    <a:pt x="13245" y="0"/>
                  </a:moveTo>
                  <a:cubicBezTo>
                    <a:pt x="13209" y="0"/>
                    <a:pt x="13173" y="21"/>
                    <a:pt x="13154" y="54"/>
                  </a:cubicBezTo>
                  <a:cubicBezTo>
                    <a:pt x="13127" y="104"/>
                    <a:pt x="13144" y="170"/>
                    <a:pt x="13192" y="197"/>
                  </a:cubicBezTo>
                  <a:cubicBezTo>
                    <a:pt x="13198" y="197"/>
                    <a:pt x="13478" y="356"/>
                    <a:pt x="13921" y="635"/>
                  </a:cubicBezTo>
                  <a:cubicBezTo>
                    <a:pt x="13938" y="646"/>
                    <a:pt x="13954" y="646"/>
                    <a:pt x="13976" y="646"/>
                  </a:cubicBezTo>
                  <a:cubicBezTo>
                    <a:pt x="14009" y="646"/>
                    <a:pt x="14042" y="630"/>
                    <a:pt x="14064" y="597"/>
                  </a:cubicBezTo>
                  <a:cubicBezTo>
                    <a:pt x="14097" y="547"/>
                    <a:pt x="14080" y="481"/>
                    <a:pt x="14032" y="455"/>
                  </a:cubicBezTo>
                  <a:cubicBezTo>
                    <a:pt x="13582" y="175"/>
                    <a:pt x="13296" y="16"/>
                    <a:pt x="13296" y="16"/>
                  </a:cubicBezTo>
                  <a:cubicBezTo>
                    <a:pt x="13280" y="5"/>
                    <a:pt x="13263" y="0"/>
                    <a:pt x="13245" y="0"/>
                  </a:cubicBezTo>
                  <a:close/>
                  <a:moveTo>
                    <a:pt x="14684" y="896"/>
                  </a:moveTo>
                  <a:cubicBezTo>
                    <a:pt x="14652" y="896"/>
                    <a:pt x="14621" y="912"/>
                    <a:pt x="14601" y="942"/>
                  </a:cubicBezTo>
                  <a:cubicBezTo>
                    <a:pt x="14568" y="992"/>
                    <a:pt x="14579" y="1058"/>
                    <a:pt x="14629" y="1090"/>
                  </a:cubicBezTo>
                  <a:cubicBezTo>
                    <a:pt x="14842" y="1232"/>
                    <a:pt x="15079" y="1397"/>
                    <a:pt x="15325" y="1567"/>
                  </a:cubicBezTo>
                  <a:cubicBezTo>
                    <a:pt x="15342" y="1584"/>
                    <a:pt x="15363" y="1589"/>
                    <a:pt x="15385" y="1589"/>
                  </a:cubicBezTo>
                  <a:cubicBezTo>
                    <a:pt x="15418" y="1589"/>
                    <a:pt x="15451" y="1573"/>
                    <a:pt x="15473" y="1546"/>
                  </a:cubicBezTo>
                  <a:cubicBezTo>
                    <a:pt x="15506" y="1496"/>
                    <a:pt x="15494" y="1430"/>
                    <a:pt x="15446" y="1397"/>
                  </a:cubicBezTo>
                  <a:cubicBezTo>
                    <a:pt x="15198" y="1222"/>
                    <a:pt x="14963" y="1063"/>
                    <a:pt x="14743" y="915"/>
                  </a:cubicBezTo>
                  <a:cubicBezTo>
                    <a:pt x="14724" y="903"/>
                    <a:pt x="14704" y="896"/>
                    <a:pt x="14684" y="896"/>
                  </a:cubicBezTo>
                  <a:close/>
                  <a:moveTo>
                    <a:pt x="16073" y="1877"/>
                  </a:moveTo>
                  <a:cubicBezTo>
                    <a:pt x="16040" y="1877"/>
                    <a:pt x="16008" y="1891"/>
                    <a:pt x="15988" y="1918"/>
                  </a:cubicBezTo>
                  <a:cubicBezTo>
                    <a:pt x="15949" y="1968"/>
                    <a:pt x="15960" y="2034"/>
                    <a:pt x="16005" y="2066"/>
                  </a:cubicBezTo>
                  <a:cubicBezTo>
                    <a:pt x="16223" y="2231"/>
                    <a:pt x="16448" y="2406"/>
                    <a:pt x="16673" y="2586"/>
                  </a:cubicBezTo>
                  <a:cubicBezTo>
                    <a:pt x="16690" y="2598"/>
                    <a:pt x="16716" y="2608"/>
                    <a:pt x="16739" y="2608"/>
                  </a:cubicBezTo>
                  <a:cubicBezTo>
                    <a:pt x="16772" y="2608"/>
                    <a:pt x="16799" y="2593"/>
                    <a:pt x="16822" y="2570"/>
                  </a:cubicBezTo>
                  <a:cubicBezTo>
                    <a:pt x="16860" y="2520"/>
                    <a:pt x="16848" y="2454"/>
                    <a:pt x="16804" y="2416"/>
                  </a:cubicBezTo>
                  <a:cubicBezTo>
                    <a:pt x="16580" y="2236"/>
                    <a:pt x="16355" y="2060"/>
                    <a:pt x="16136" y="1895"/>
                  </a:cubicBezTo>
                  <a:cubicBezTo>
                    <a:pt x="16117" y="1883"/>
                    <a:pt x="16095" y="1877"/>
                    <a:pt x="16073" y="1877"/>
                  </a:cubicBezTo>
                  <a:close/>
                  <a:moveTo>
                    <a:pt x="17389" y="2939"/>
                  </a:moveTo>
                  <a:cubicBezTo>
                    <a:pt x="17359" y="2939"/>
                    <a:pt x="17330" y="2952"/>
                    <a:pt x="17308" y="2975"/>
                  </a:cubicBezTo>
                  <a:cubicBezTo>
                    <a:pt x="17270" y="3020"/>
                    <a:pt x="17275" y="3086"/>
                    <a:pt x="17320" y="3124"/>
                  </a:cubicBezTo>
                  <a:cubicBezTo>
                    <a:pt x="17538" y="3309"/>
                    <a:pt x="17748" y="3502"/>
                    <a:pt x="17945" y="3688"/>
                  </a:cubicBezTo>
                  <a:cubicBezTo>
                    <a:pt x="17966" y="3704"/>
                    <a:pt x="17994" y="3716"/>
                    <a:pt x="18021" y="3716"/>
                  </a:cubicBezTo>
                  <a:cubicBezTo>
                    <a:pt x="18049" y="3716"/>
                    <a:pt x="18076" y="3704"/>
                    <a:pt x="18097" y="3683"/>
                  </a:cubicBezTo>
                  <a:cubicBezTo>
                    <a:pt x="18137" y="3638"/>
                    <a:pt x="18130" y="3573"/>
                    <a:pt x="18092" y="3534"/>
                  </a:cubicBezTo>
                  <a:cubicBezTo>
                    <a:pt x="17890" y="3342"/>
                    <a:pt x="17677" y="3152"/>
                    <a:pt x="17457" y="2965"/>
                  </a:cubicBezTo>
                  <a:cubicBezTo>
                    <a:pt x="17437" y="2948"/>
                    <a:pt x="17413" y="2939"/>
                    <a:pt x="17389" y="2939"/>
                  </a:cubicBezTo>
                  <a:close/>
                  <a:moveTo>
                    <a:pt x="18624" y="4098"/>
                  </a:moveTo>
                  <a:cubicBezTo>
                    <a:pt x="18596" y="4098"/>
                    <a:pt x="18569" y="4107"/>
                    <a:pt x="18547" y="4126"/>
                  </a:cubicBezTo>
                  <a:cubicBezTo>
                    <a:pt x="18509" y="4165"/>
                    <a:pt x="18509" y="4237"/>
                    <a:pt x="18547" y="4275"/>
                  </a:cubicBezTo>
                  <a:cubicBezTo>
                    <a:pt x="18750" y="4483"/>
                    <a:pt x="18937" y="4691"/>
                    <a:pt x="19117" y="4895"/>
                  </a:cubicBezTo>
                  <a:cubicBezTo>
                    <a:pt x="19139" y="4916"/>
                    <a:pt x="19167" y="4933"/>
                    <a:pt x="19195" y="4933"/>
                  </a:cubicBezTo>
                  <a:cubicBezTo>
                    <a:pt x="19222" y="4933"/>
                    <a:pt x="19243" y="4921"/>
                    <a:pt x="19266" y="4905"/>
                  </a:cubicBezTo>
                  <a:cubicBezTo>
                    <a:pt x="19309" y="4867"/>
                    <a:pt x="19314" y="4801"/>
                    <a:pt x="19276" y="4756"/>
                  </a:cubicBezTo>
                  <a:cubicBezTo>
                    <a:pt x="19096" y="4549"/>
                    <a:pt x="18904" y="4336"/>
                    <a:pt x="18701" y="4126"/>
                  </a:cubicBezTo>
                  <a:cubicBezTo>
                    <a:pt x="18679" y="4107"/>
                    <a:pt x="18651" y="4098"/>
                    <a:pt x="18624" y="4098"/>
                  </a:cubicBezTo>
                  <a:close/>
                  <a:moveTo>
                    <a:pt x="19731" y="5375"/>
                  </a:moveTo>
                  <a:cubicBezTo>
                    <a:pt x="19709" y="5375"/>
                    <a:pt x="19686" y="5383"/>
                    <a:pt x="19665" y="5398"/>
                  </a:cubicBezTo>
                  <a:cubicBezTo>
                    <a:pt x="19622" y="5431"/>
                    <a:pt x="19610" y="5497"/>
                    <a:pt x="19650" y="5546"/>
                  </a:cubicBezTo>
                  <a:cubicBezTo>
                    <a:pt x="19819" y="5776"/>
                    <a:pt x="19984" y="6006"/>
                    <a:pt x="20126" y="6231"/>
                  </a:cubicBezTo>
                  <a:cubicBezTo>
                    <a:pt x="20143" y="6264"/>
                    <a:pt x="20181" y="6281"/>
                    <a:pt x="20214" y="6281"/>
                  </a:cubicBezTo>
                  <a:cubicBezTo>
                    <a:pt x="20235" y="6281"/>
                    <a:pt x="20252" y="6276"/>
                    <a:pt x="20268" y="6264"/>
                  </a:cubicBezTo>
                  <a:cubicBezTo>
                    <a:pt x="20318" y="6231"/>
                    <a:pt x="20334" y="6165"/>
                    <a:pt x="20301" y="6117"/>
                  </a:cubicBezTo>
                  <a:cubicBezTo>
                    <a:pt x="20159" y="5886"/>
                    <a:pt x="19994" y="5651"/>
                    <a:pt x="19814" y="5421"/>
                  </a:cubicBezTo>
                  <a:cubicBezTo>
                    <a:pt x="19795" y="5391"/>
                    <a:pt x="19764" y="5375"/>
                    <a:pt x="19731" y="5375"/>
                  </a:cubicBezTo>
                  <a:close/>
                  <a:moveTo>
                    <a:pt x="20629" y="6806"/>
                  </a:moveTo>
                  <a:cubicBezTo>
                    <a:pt x="20613" y="6806"/>
                    <a:pt x="20597" y="6810"/>
                    <a:pt x="20581" y="6818"/>
                  </a:cubicBezTo>
                  <a:cubicBezTo>
                    <a:pt x="20531" y="6845"/>
                    <a:pt x="20510" y="6906"/>
                    <a:pt x="20538" y="6960"/>
                  </a:cubicBezTo>
                  <a:cubicBezTo>
                    <a:pt x="20663" y="7218"/>
                    <a:pt x="20773" y="7475"/>
                    <a:pt x="20855" y="7723"/>
                  </a:cubicBezTo>
                  <a:cubicBezTo>
                    <a:pt x="20872" y="7766"/>
                    <a:pt x="20910" y="7799"/>
                    <a:pt x="20953" y="7799"/>
                  </a:cubicBezTo>
                  <a:cubicBezTo>
                    <a:pt x="20965" y="7799"/>
                    <a:pt x="20976" y="7794"/>
                    <a:pt x="20986" y="7788"/>
                  </a:cubicBezTo>
                  <a:cubicBezTo>
                    <a:pt x="21047" y="7771"/>
                    <a:pt x="21074" y="7711"/>
                    <a:pt x="21052" y="7657"/>
                  </a:cubicBezTo>
                  <a:cubicBezTo>
                    <a:pt x="20970" y="7399"/>
                    <a:pt x="20855" y="7131"/>
                    <a:pt x="20723" y="6868"/>
                  </a:cubicBezTo>
                  <a:cubicBezTo>
                    <a:pt x="20703" y="6828"/>
                    <a:pt x="20668" y="6806"/>
                    <a:pt x="20629" y="6806"/>
                  </a:cubicBezTo>
                  <a:close/>
                  <a:moveTo>
                    <a:pt x="21151" y="8401"/>
                  </a:moveTo>
                  <a:cubicBezTo>
                    <a:pt x="21147" y="8401"/>
                    <a:pt x="21144" y="8401"/>
                    <a:pt x="21140" y="8401"/>
                  </a:cubicBezTo>
                  <a:cubicBezTo>
                    <a:pt x="21085" y="8413"/>
                    <a:pt x="21047" y="8467"/>
                    <a:pt x="21052" y="8522"/>
                  </a:cubicBezTo>
                  <a:cubicBezTo>
                    <a:pt x="21090" y="8742"/>
                    <a:pt x="21107" y="8960"/>
                    <a:pt x="21107" y="9175"/>
                  </a:cubicBezTo>
                  <a:cubicBezTo>
                    <a:pt x="21107" y="9229"/>
                    <a:pt x="21107" y="9289"/>
                    <a:pt x="21102" y="9345"/>
                  </a:cubicBezTo>
                  <a:cubicBezTo>
                    <a:pt x="21102" y="9405"/>
                    <a:pt x="21145" y="9454"/>
                    <a:pt x="21206" y="9454"/>
                  </a:cubicBezTo>
                  <a:lnTo>
                    <a:pt x="21211" y="9454"/>
                  </a:lnTo>
                  <a:cubicBezTo>
                    <a:pt x="21266" y="9454"/>
                    <a:pt x="21310" y="9410"/>
                    <a:pt x="21315" y="9355"/>
                  </a:cubicBezTo>
                  <a:lnTo>
                    <a:pt x="21315" y="9175"/>
                  </a:lnTo>
                  <a:cubicBezTo>
                    <a:pt x="21320" y="8950"/>
                    <a:pt x="21299" y="8720"/>
                    <a:pt x="21266" y="8490"/>
                  </a:cubicBezTo>
                  <a:cubicBezTo>
                    <a:pt x="21255" y="8438"/>
                    <a:pt x="21207" y="8401"/>
                    <a:pt x="21151" y="8401"/>
                  </a:cubicBezTo>
                  <a:close/>
                  <a:moveTo>
                    <a:pt x="21086" y="10077"/>
                  </a:moveTo>
                  <a:cubicBezTo>
                    <a:pt x="21037" y="10077"/>
                    <a:pt x="20989" y="10108"/>
                    <a:pt x="20976" y="10156"/>
                  </a:cubicBezTo>
                  <a:cubicBezTo>
                    <a:pt x="20943" y="10276"/>
                    <a:pt x="20905" y="10402"/>
                    <a:pt x="20860" y="10523"/>
                  </a:cubicBezTo>
                  <a:cubicBezTo>
                    <a:pt x="20806" y="10665"/>
                    <a:pt x="20751" y="10802"/>
                    <a:pt x="20690" y="10934"/>
                  </a:cubicBezTo>
                  <a:cubicBezTo>
                    <a:pt x="20669" y="10984"/>
                    <a:pt x="20690" y="11049"/>
                    <a:pt x="20745" y="11070"/>
                  </a:cubicBezTo>
                  <a:cubicBezTo>
                    <a:pt x="20756" y="11077"/>
                    <a:pt x="20773" y="11082"/>
                    <a:pt x="20789" y="11082"/>
                  </a:cubicBezTo>
                  <a:cubicBezTo>
                    <a:pt x="20827" y="11082"/>
                    <a:pt x="20866" y="11055"/>
                    <a:pt x="20882" y="11016"/>
                  </a:cubicBezTo>
                  <a:cubicBezTo>
                    <a:pt x="20943" y="10885"/>
                    <a:pt x="21003" y="10742"/>
                    <a:pt x="21057" y="10594"/>
                  </a:cubicBezTo>
                  <a:cubicBezTo>
                    <a:pt x="21107" y="10468"/>
                    <a:pt x="21145" y="10342"/>
                    <a:pt x="21183" y="10210"/>
                  </a:cubicBezTo>
                  <a:cubicBezTo>
                    <a:pt x="21195" y="10156"/>
                    <a:pt x="21162" y="10096"/>
                    <a:pt x="21107" y="10079"/>
                  </a:cubicBezTo>
                  <a:cubicBezTo>
                    <a:pt x="21100" y="10077"/>
                    <a:pt x="21093" y="10077"/>
                    <a:pt x="21086" y="10077"/>
                  </a:cubicBezTo>
                  <a:close/>
                  <a:moveTo>
                    <a:pt x="20403" y="11623"/>
                  </a:moveTo>
                  <a:cubicBezTo>
                    <a:pt x="20367" y="11623"/>
                    <a:pt x="20331" y="11641"/>
                    <a:pt x="20313" y="11674"/>
                  </a:cubicBezTo>
                  <a:cubicBezTo>
                    <a:pt x="20164" y="11915"/>
                    <a:pt x="20005" y="12145"/>
                    <a:pt x="19840" y="12353"/>
                  </a:cubicBezTo>
                  <a:cubicBezTo>
                    <a:pt x="19802" y="12403"/>
                    <a:pt x="19814" y="12469"/>
                    <a:pt x="19858" y="12507"/>
                  </a:cubicBezTo>
                  <a:cubicBezTo>
                    <a:pt x="19873" y="12517"/>
                    <a:pt x="19901" y="12529"/>
                    <a:pt x="19923" y="12529"/>
                  </a:cubicBezTo>
                  <a:cubicBezTo>
                    <a:pt x="19956" y="12529"/>
                    <a:pt x="19984" y="12512"/>
                    <a:pt x="20005" y="12491"/>
                  </a:cubicBezTo>
                  <a:cubicBezTo>
                    <a:pt x="20181" y="12271"/>
                    <a:pt x="20340" y="12036"/>
                    <a:pt x="20493" y="11778"/>
                  </a:cubicBezTo>
                  <a:cubicBezTo>
                    <a:pt x="20520" y="11728"/>
                    <a:pt x="20505" y="11662"/>
                    <a:pt x="20455" y="11636"/>
                  </a:cubicBezTo>
                  <a:cubicBezTo>
                    <a:pt x="20439" y="11627"/>
                    <a:pt x="20421" y="11623"/>
                    <a:pt x="20403" y="11623"/>
                  </a:cubicBezTo>
                  <a:close/>
                  <a:moveTo>
                    <a:pt x="17177" y="12248"/>
                  </a:moveTo>
                  <a:cubicBezTo>
                    <a:pt x="17121" y="12248"/>
                    <a:pt x="17072" y="12285"/>
                    <a:pt x="17068" y="12337"/>
                  </a:cubicBezTo>
                  <a:cubicBezTo>
                    <a:pt x="17057" y="12398"/>
                    <a:pt x="17095" y="12452"/>
                    <a:pt x="17156" y="12458"/>
                  </a:cubicBezTo>
                  <a:cubicBezTo>
                    <a:pt x="17407" y="12502"/>
                    <a:pt x="17682" y="12567"/>
                    <a:pt x="17955" y="12661"/>
                  </a:cubicBezTo>
                  <a:cubicBezTo>
                    <a:pt x="17966" y="12661"/>
                    <a:pt x="17978" y="12666"/>
                    <a:pt x="17988" y="12666"/>
                  </a:cubicBezTo>
                  <a:cubicBezTo>
                    <a:pt x="18038" y="12666"/>
                    <a:pt x="18076" y="12633"/>
                    <a:pt x="18092" y="12590"/>
                  </a:cubicBezTo>
                  <a:cubicBezTo>
                    <a:pt x="18109" y="12534"/>
                    <a:pt x="18082" y="12474"/>
                    <a:pt x="18021" y="12458"/>
                  </a:cubicBezTo>
                  <a:cubicBezTo>
                    <a:pt x="17736" y="12365"/>
                    <a:pt x="17452" y="12294"/>
                    <a:pt x="17189" y="12249"/>
                  </a:cubicBezTo>
                  <a:cubicBezTo>
                    <a:pt x="17185" y="12249"/>
                    <a:pt x="17181" y="12248"/>
                    <a:pt x="17177" y="12248"/>
                  </a:cubicBezTo>
                  <a:close/>
                  <a:moveTo>
                    <a:pt x="16326" y="12216"/>
                  </a:moveTo>
                  <a:cubicBezTo>
                    <a:pt x="16323" y="12216"/>
                    <a:pt x="16319" y="12216"/>
                    <a:pt x="16316" y="12216"/>
                  </a:cubicBezTo>
                  <a:cubicBezTo>
                    <a:pt x="16032" y="12254"/>
                    <a:pt x="15823" y="12342"/>
                    <a:pt x="15681" y="12479"/>
                  </a:cubicBezTo>
                  <a:cubicBezTo>
                    <a:pt x="15626" y="12540"/>
                    <a:pt x="15572" y="12600"/>
                    <a:pt x="15527" y="12661"/>
                  </a:cubicBezTo>
                  <a:cubicBezTo>
                    <a:pt x="15494" y="12704"/>
                    <a:pt x="15506" y="12770"/>
                    <a:pt x="15550" y="12808"/>
                  </a:cubicBezTo>
                  <a:cubicBezTo>
                    <a:pt x="15572" y="12820"/>
                    <a:pt x="15593" y="12825"/>
                    <a:pt x="15615" y="12825"/>
                  </a:cubicBezTo>
                  <a:cubicBezTo>
                    <a:pt x="15648" y="12825"/>
                    <a:pt x="15681" y="12813"/>
                    <a:pt x="15697" y="12780"/>
                  </a:cubicBezTo>
                  <a:cubicBezTo>
                    <a:pt x="15736" y="12732"/>
                    <a:pt x="15780" y="12682"/>
                    <a:pt x="15828" y="12633"/>
                  </a:cubicBezTo>
                  <a:cubicBezTo>
                    <a:pt x="15934" y="12529"/>
                    <a:pt x="16114" y="12458"/>
                    <a:pt x="16344" y="12431"/>
                  </a:cubicBezTo>
                  <a:cubicBezTo>
                    <a:pt x="16399" y="12419"/>
                    <a:pt x="16443" y="12370"/>
                    <a:pt x="16432" y="12309"/>
                  </a:cubicBezTo>
                  <a:cubicBezTo>
                    <a:pt x="16427" y="12257"/>
                    <a:pt x="16378" y="12216"/>
                    <a:pt x="16326" y="12216"/>
                  </a:cubicBezTo>
                  <a:close/>
                  <a:moveTo>
                    <a:pt x="18773" y="12763"/>
                  </a:moveTo>
                  <a:cubicBezTo>
                    <a:pt x="18735" y="12763"/>
                    <a:pt x="18698" y="12786"/>
                    <a:pt x="18679" y="12825"/>
                  </a:cubicBezTo>
                  <a:cubicBezTo>
                    <a:pt x="18657" y="12879"/>
                    <a:pt x="18679" y="12940"/>
                    <a:pt x="18734" y="12967"/>
                  </a:cubicBezTo>
                  <a:cubicBezTo>
                    <a:pt x="18843" y="13017"/>
                    <a:pt x="18953" y="13076"/>
                    <a:pt x="19063" y="13132"/>
                  </a:cubicBezTo>
                  <a:cubicBezTo>
                    <a:pt x="18920" y="13247"/>
                    <a:pt x="18767" y="13357"/>
                    <a:pt x="18613" y="13445"/>
                  </a:cubicBezTo>
                  <a:cubicBezTo>
                    <a:pt x="18564" y="13478"/>
                    <a:pt x="18547" y="13543"/>
                    <a:pt x="18575" y="13592"/>
                  </a:cubicBezTo>
                  <a:cubicBezTo>
                    <a:pt x="18597" y="13625"/>
                    <a:pt x="18630" y="13642"/>
                    <a:pt x="18668" y="13642"/>
                  </a:cubicBezTo>
                  <a:cubicBezTo>
                    <a:pt x="18684" y="13642"/>
                    <a:pt x="18701" y="13635"/>
                    <a:pt x="18717" y="13630"/>
                  </a:cubicBezTo>
                  <a:cubicBezTo>
                    <a:pt x="18909" y="13516"/>
                    <a:pt x="19091" y="13389"/>
                    <a:pt x="19266" y="13247"/>
                  </a:cubicBezTo>
                  <a:cubicBezTo>
                    <a:pt x="19331" y="13286"/>
                    <a:pt x="19397" y="13324"/>
                    <a:pt x="19463" y="13362"/>
                  </a:cubicBezTo>
                  <a:cubicBezTo>
                    <a:pt x="19480" y="13374"/>
                    <a:pt x="19500" y="13379"/>
                    <a:pt x="19519" y="13379"/>
                  </a:cubicBezTo>
                  <a:cubicBezTo>
                    <a:pt x="19554" y="13379"/>
                    <a:pt x="19589" y="13361"/>
                    <a:pt x="19610" y="13329"/>
                  </a:cubicBezTo>
                  <a:cubicBezTo>
                    <a:pt x="19638" y="13280"/>
                    <a:pt x="19627" y="13214"/>
                    <a:pt x="19577" y="13187"/>
                  </a:cubicBezTo>
                  <a:cubicBezTo>
                    <a:pt x="19529" y="13154"/>
                    <a:pt x="19479" y="13126"/>
                    <a:pt x="19430" y="13099"/>
                  </a:cubicBezTo>
                  <a:cubicBezTo>
                    <a:pt x="19458" y="13055"/>
                    <a:pt x="19458" y="13005"/>
                    <a:pt x="19425" y="12967"/>
                  </a:cubicBezTo>
                  <a:cubicBezTo>
                    <a:pt x="19404" y="12943"/>
                    <a:pt x="19373" y="12931"/>
                    <a:pt x="19342" y="12931"/>
                  </a:cubicBezTo>
                  <a:cubicBezTo>
                    <a:pt x="19318" y="12931"/>
                    <a:pt x="19293" y="12939"/>
                    <a:pt x="19276" y="12957"/>
                  </a:cubicBezTo>
                  <a:cubicBezTo>
                    <a:pt x="19260" y="12967"/>
                    <a:pt x="19248" y="12978"/>
                    <a:pt x="19238" y="12990"/>
                  </a:cubicBezTo>
                  <a:cubicBezTo>
                    <a:pt x="19101" y="12912"/>
                    <a:pt x="18964" y="12841"/>
                    <a:pt x="18821" y="12775"/>
                  </a:cubicBezTo>
                  <a:cubicBezTo>
                    <a:pt x="18805" y="12767"/>
                    <a:pt x="18789" y="12763"/>
                    <a:pt x="18773" y="12763"/>
                  </a:cubicBezTo>
                  <a:close/>
                  <a:moveTo>
                    <a:pt x="15547" y="13402"/>
                  </a:moveTo>
                  <a:cubicBezTo>
                    <a:pt x="15527" y="13402"/>
                    <a:pt x="15507" y="13407"/>
                    <a:pt x="15489" y="13417"/>
                  </a:cubicBezTo>
                  <a:cubicBezTo>
                    <a:pt x="15440" y="13450"/>
                    <a:pt x="15423" y="13516"/>
                    <a:pt x="15456" y="13564"/>
                  </a:cubicBezTo>
                  <a:cubicBezTo>
                    <a:pt x="15593" y="13789"/>
                    <a:pt x="15861" y="13964"/>
                    <a:pt x="16207" y="14063"/>
                  </a:cubicBezTo>
                  <a:cubicBezTo>
                    <a:pt x="16213" y="14069"/>
                    <a:pt x="16223" y="14069"/>
                    <a:pt x="16235" y="14069"/>
                  </a:cubicBezTo>
                  <a:cubicBezTo>
                    <a:pt x="16278" y="14069"/>
                    <a:pt x="16322" y="14042"/>
                    <a:pt x="16334" y="13992"/>
                  </a:cubicBezTo>
                  <a:cubicBezTo>
                    <a:pt x="16349" y="13938"/>
                    <a:pt x="16322" y="13877"/>
                    <a:pt x="16262" y="13860"/>
                  </a:cubicBezTo>
                  <a:cubicBezTo>
                    <a:pt x="15972" y="13779"/>
                    <a:pt x="15747" y="13630"/>
                    <a:pt x="15631" y="13450"/>
                  </a:cubicBezTo>
                  <a:cubicBezTo>
                    <a:pt x="15614" y="13418"/>
                    <a:pt x="15581" y="13402"/>
                    <a:pt x="15547" y="13402"/>
                  </a:cubicBezTo>
                  <a:close/>
                  <a:moveTo>
                    <a:pt x="17903" y="13782"/>
                  </a:moveTo>
                  <a:cubicBezTo>
                    <a:pt x="17891" y="13782"/>
                    <a:pt x="17879" y="13784"/>
                    <a:pt x="17867" y="13789"/>
                  </a:cubicBezTo>
                  <a:cubicBezTo>
                    <a:pt x="17599" y="13877"/>
                    <a:pt x="17331" y="13926"/>
                    <a:pt x="17068" y="13943"/>
                  </a:cubicBezTo>
                  <a:cubicBezTo>
                    <a:pt x="17007" y="13948"/>
                    <a:pt x="16964" y="13997"/>
                    <a:pt x="16964" y="14052"/>
                  </a:cubicBezTo>
                  <a:cubicBezTo>
                    <a:pt x="16969" y="14113"/>
                    <a:pt x="17019" y="14156"/>
                    <a:pt x="17073" y="14156"/>
                  </a:cubicBezTo>
                  <a:lnTo>
                    <a:pt x="17078" y="14151"/>
                  </a:lnTo>
                  <a:cubicBezTo>
                    <a:pt x="17358" y="14135"/>
                    <a:pt x="17649" y="14080"/>
                    <a:pt x="17933" y="13987"/>
                  </a:cubicBezTo>
                  <a:cubicBezTo>
                    <a:pt x="17988" y="13971"/>
                    <a:pt x="18016" y="13910"/>
                    <a:pt x="17999" y="13855"/>
                  </a:cubicBezTo>
                  <a:cubicBezTo>
                    <a:pt x="17986" y="13812"/>
                    <a:pt x="17947" y="13782"/>
                    <a:pt x="17903" y="13782"/>
                  </a:cubicBezTo>
                  <a:close/>
                  <a:moveTo>
                    <a:pt x="20211" y="13657"/>
                  </a:moveTo>
                  <a:cubicBezTo>
                    <a:pt x="20179" y="13657"/>
                    <a:pt x="20148" y="13671"/>
                    <a:pt x="20126" y="13696"/>
                  </a:cubicBezTo>
                  <a:cubicBezTo>
                    <a:pt x="20088" y="13741"/>
                    <a:pt x="20098" y="13806"/>
                    <a:pt x="20143" y="13845"/>
                  </a:cubicBezTo>
                  <a:cubicBezTo>
                    <a:pt x="20361" y="14020"/>
                    <a:pt x="20564" y="14212"/>
                    <a:pt x="20751" y="14409"/>
                  </a:cubicBezTo>
                  <a:cubicBezTo>
                    <a:pt x="20773" y="14431"/>
                    <a:pt x="20801" y="14442"/>
                    <a:pt x="20827" y="14442"/>
                  </a:cubicBezTo>
                  <a:cubicBezTo>
                    <a:pt x="20855" y="14442"/>
                    <a:pt x="20882" y="14431"/>
                    <a:pt x="20905" y="14414"/>
                  </a:cubicBezTo>
                  <a:cubicBezTo>
                    <a:pt x="20943" y="14371"/>
                    <a:pt x="20948" y="14305"/>
                    <a:pt x="20905" y="14267"/>
                  </a:cubicBezTo>
                  <a:cubicBezTo>
                    <a:pt x="20713" y="14058"/>
                    <a:pt x="20505" y="13860"/>
                    <a:pt x="20274" y="13680"/>
                  </a:cubicBezTo>
                  <a:cubicBezTo>
                    <a:pt x="20256" y="13664"/>
                    <a:pt x="20233" y="13657"/>
                    <a:pt x="20211" y="13657"/>
                  </a:cubicBezTo>
                  <a:close/>
                  <a:moveTo>
                    <a:pt x="21360" y="14889"/>
                  </a:moveTo>
                  <a:cubicBezTo>
                    <a:pt x="21339" y="14889"/>
                    <a:pt x="21318" y="14895"/>
                    <a:pt x="21299" y="14907"/>
                  </a:cubicBezTo>
                  <a:cubicBezTo>
                    <a:pt x="21249" y="14940"/>
                    <a:pt x="21239" y="15006"/>
                    <a:pt x="21272" y="15056"/>
                  </a:cubicBezTo>
                  <a:cubicBezTo>
                    <a:pt x="21425" y="15286"/>
                    <a:pt x="21562" y="15527"/>
                    <a:pt x="21671" y="15773"/>
                  </a:cubicBezTo>
                  <a:cubicBezTo>
                    <a:pt x="21689" y="15812"/>
                    <a:pt x="21727" y="15839"/>
                    <a:pt x="21770" y="15839"/>
                  </a:cubicBezTo>
                  <a:cubicBezTo>
                    <a:pt x="21781" y="15839"/>
                    <a:pt x="21798" y="15833"/>
                    <a:pt x="21808" y="15828"/>
                  </a:cubicBezTo>
                  <a:cubicBezTo>
                    <a:pt x="21864" y="15806"/>
                    <a:pt x="21886" y="15740"/>
                    <a:pt x="21864" y="15691"/>
                  </a:cubicBezTo>
                  <a:cubicBezTo>
                    <a:pt x="21748" y="15428"/>
                    <a:pt x="21611" y="15176"/>
                    <a:pt x="21447" y="14935"/>
                  </a:cubicBezTo>
                  <a:cubicBezTo>
                    <a:pt x="21426" y="14904"/>
                    <a:pt x="21394" y="14889"/>
                    <a:pt x="21360" y="14889"/>
                  </a:cubicBezTo>
                  <a:close/>
                  <a:moveTo>
                    <a:pt x="22033" y="16427"/>
                  </a:moveTo>
                  <a:cubicBezTo>
                    <a:pt x="22024" y="16427"/>
                    <a:pt x="22015" y="16428"/>
                    <a:pt x="22006" y="16431"/>
                  </a:cubicBezTo>
                  <a:cubicBezTo>
                    <a:pt x="21952" y="16442"/>
                    <a:pt x="21912" y="16496"/>
                    <a:pt x="21929" y="16557"/>
                  </a:cubicBezTo>
                  <a:cubicBezTo>
                    <a:pt x="21985" y="16820"/>
                    <a:pt x="22017" y="17095"/>
                    <a:pt x="22023" y="17374"/>
                  </a:cubicBezTo>
                  <a:cubicBezTo>
                    <a:pt x="22023" y="17429"/>
                    <a:pt x="22071" y="17472"/>
                    <a:pt x="22127" y="17472"/>
                  </a:cubicBezTo>
                  <a:lnTo>
                    <a:pt x="22132" y="17472"/>
                  </a:lnTo>
                  <a:cubicBezTo>
                    <a:pt x="22192" y="17472"/>
                    <a:pt x="22236" y="17424"/>
                    <a:pt x="22236" y="17369"/>
                  </a:cubicBezTo>
                  <a:cubicBezTo>
                    <a:pt x="22231" y="17078"/>
                    <a:pt x="22198" y="16787"/>
                    <a:pt x="22132" y="16508"/>
                  </a:cubicBezTo>
                  <a:cubicBezTo>
                    <a:pt x="22123" y="16462"/>
                    <a:pt x="22082" y="16427"/>
                    <a:pt x="22033" y="16427"/>
                  </a:cubicBezTo>
                  <a:close/>
                  <a:moveTo>
                    <a:pt x="22065" y="18106"/>
                  </a:moveTo>
                  <a:cubicBezTo>
                    <a:pt x="22016" y="18106"/>
                    <a:pt x="21972" y="18142"/>
                    <a:pt x="21962" y="18196"/>
                  </a:cubicBezTo>
                  <a:cubicBezTo>
                    <a:pt x="21919" y="18459"/>
                    <a:pt x="21853" y="18727"/>
                    <a:pt x="21765" y="18996"/>
                  </a:cubicBezTo>
                  <a:cubicBezTo>
                    <a:pt x="21742" y="19051"/>
                    <a:pt x="21775" y="19111"/>
                    <a:pt x="21831" y="19127"/>
                  </a:cubicBezTo>
                  <a:cubicBezTo>
                    <a:pt x="21841" y="19134"/>
                    <a:pt x="21853" y="19134"/>
                    <a:pt x="21864" y="19134"/>
                  </a:cubicBezTo>
                  <a:cubicBezTo>
                    <a:pt x="21907" y="19134"/>
                    <a:pt x="21952" y="19106"/>
                    <a:pt x="21962" y="19061"/>
                  </a:cubicBezTo>
                  <a:cubicBezTo>
                    <a:pt x="22056" y="18783"/>
                    <a:pt x="22127" y="18502"/>
                    <a:pt x="22170" y="18229"/>
                  </a:cubicBezTo>
                  <a:cubicBezTo>
                    <a:pt x="22182" y="18168"/>
                    <a:pt x="22142" y="18114"/>
                    <a:pt x="22083" y="18108"/>
                  </a:cubicBezTo>
                  <a:cubicBezTo>
                    <a:pt x="22077" y="18107"/>
                    <a:pt x="22071" y="18106"/>
                    <a:pt x="22065" y="18106"/>
                  </a:cubicBezTo>
                  <a:close/>
                  <a:moveTo>
                    <a:pt x="21552" y="19706"/>
                  </a:moveTo>
                  <a:cubicBezTo>
                    <a:pt x="21511" y="19706"/>
                    <a:pt x="21472" y="19727"/>
                    <a:pt x="21452" y="19764"/>
                  </a:cubicBezTo>
                  <a:cubicBezTo>
                    <a:pt x="21337" y="20005"/>
                    <a:pt x="21201" y="20252"/>
                    <a:pt x="21052" y="20498"/>
                  </a:cubicBezTo>
                  <a:cubicBezTo>
                    <a:pt x="21024" y="20548"/>
                    <a:pt x="21036" y="20614"/>
                    <a:pt x="21085" y="20640"/>
                  </a:cubicBezTo>
                  <a:cubicBezTo>
                    <a:pt x="21107" y="20652"/>
                    <a:pt x="21123" y="20657"/>
                    <a:pt x="21140" y="20657"/>
                  </a:cubicBezTo>
                  <a:cubicBezTo>
                    <a:pt x="21178" y="20657"/>
                    <a:pt x="21211" y="20640"/>
                    <a:pt x="21233" y="20607"/>
                  </a:cubicBezTo>
                  <a:cubicBezTo>
                    <a:pt x="21386" y="20356"/>
                    <a:pt x="21524" y="20103"/>
                    <a:pt x="21644" y="19857"/>
                  </a:cubicBezTo>
                  <a:cubicBezTo>
                    <a:pt x="21666" y="19802"/>
                    <a:pt x="21644" y="19742"/>
                    <a:pt x="21595" y="19714"/>
                  </a:cubicBezTo>
                  <a:cubicBezTo>
                    <a:pt x="21581" y="19708"/>
                    <a:pt x="21566" y="19706"/>
                    <a:pt x="21552" y="19706"/>
                  </a:cubicBezTo>
                  <a:close/>
                  <a:moveTo>
                    <a:pt x="20672" y="21147"/>
                  </a:moveTo>
                  <a:cubicBezTo>
                    <a:pt x="20639" y="21147"/>
                    <a:pt x="20606" y="21162"/>
                    <a:pt x="20586" y="21188"/>
                  </a:cubicBezTo>
                  <a:cubicBezTo>
                    <a:pt x="20427" y="21408"/>
                    <a:pt x="20252" y="21626"/>
                    <a:pt x="20065" y="21846"/>
                  </a:cubicBezTo>
                  <a:cubicBezTo>
                    <a:pt x="20027" y="21890"/>
                    <a:pt x="20032" y="21955"/>
                    <a:pt x="20077" y="21995"/>
                  </a:cubicBezTo>
                  <a:cubicBezTo>
                    <a:pt x="20098" y="22011"/>
                    <a:pt x="20121" y="22021"/>
                    <a:pt x="20148" y="22021"/>
                  </a:cubicBezTo>
                  <a:cubicBezTo>
                    <a:pt x="20176" y="22021"/>
                    <a:pt x="20209" y="22005"/>
                    <a:pt x="20225" y="21983"/>
                  </a:cubicBezTo>
                  <a:cubicBezTo>
                    <a:pt x="20417" y="21758"/>
                    <a:pt x="20592" y="21534"/>
                    <a:pt x="20756" y="21315"/>
                  </a:cubicBezTo>
                  <a:cubicBezTo>
                    <a:pt x="20789" y="21271"/>
                    <a:pt x="20778" y="21199"/>
                    <a:pt x="20735" y="21166"/>
                  </a:cubicBezTo>
                  <a:cubicBezTo>
                    <a:pt x="20715" y="21153"/>
                    <a:pt x="20693" y="21147"/>
                    <a:pt x="20672" y="21147"/>
                  </a:cubicBezTo>
                  <a:close/>
                  <a:moveTo>
                    <a:pt x="19581" y="22438"/>
                  </a:moveTo>
                  <a:cubicBezTo>
                    <a:pt x="19553" y="22438"/>
                    <a:pt x="19526" y="22449"/>
                    <a:pt x="19506" y="22471"/>
                  </a:cubicBezTo>
                  <a:cubicBezTo>
                    <a:pt x="19321" y="22668"/>
                    <a:pt x="19117" y="22866"/>
                    <a:pt x="18909" y="23063"/>
                  </a:cubicBezTo>
                  <a:cubicBezTo>
                    <a:pt x="18871" y="23106"/>
                    <a:pt x="18866" y="23172"/>
                    <a:pt x="18909" y="23217"/>
                  </a:cubicBezTo>
                  <a:cubicBezTo>
                    <a:pt x="18931" y="23233"/>
                    <a:pt x="18959" y="23244"/>
                    <a:pt x="18985" y="23244"/>
                  </a:cubicBezTo>
                  <a:cubicBezTo>
                    <a:pt x="19013" y="23244"/>
                    <a:pt x="19035" y="23238"/>
                    <a:pt x="19058" y="23217"/>
                  </a:cubicBezTo>
                  <a:cubicBezTo>
                    <a:pt x="19266" y="23019"/>
                    <a:pt x="19468" y="22817"/>
                    <a:pt x="19660" y="22613"/>
                  </a:cubicBezTo>
                  <a:cubicBezTo>
                    <a:pt x="19698" y="22575"/>
                    <a:pt x="19698" y="22509"/>
                    <a:pt x="19655" y="22466"/>
                  </a:cubicBezTo>
                  <a:cubicBezTo>
                    <a:pt x="19633" y="22447"/>
                    <a:pt x="19607" y="22438"/>
                    <a:pt x="19581" y="22438"/>
                  </a:cubicBezTo>
                  <a:close/>
                  <a:moveTo>
                    <a:pt x="18360" y="23607"/>
                  </a:moveTo>
                  <a:cubicBezTo>
                    <a:pt x="18335" y="23607"/>
                    <a:pt x="18310" y="23615"/>
                    <a:pt x="18290" y="23632"/>
                  </a:cubicBezTo>
                  <a:cubicBezTo>
                    <a:pt x="18087" y="23809"/>
                    <a:pt x="17874" y="23994"/>
                    <a:pt x="17649" y="24176"/>
                  </a:cubicBezTo>
                  <a:cubicBezTo>
                    <a:pt x="17604" y="24214"/>
                    <a:pt x="17599" y="24280"/>
                    <a:pt x="17637" y="24323"/>
                  </a:cubicBezTo>
                  <a:cubicBezTo>
                    <a:pt x="17654" y="24351"/>
                    <a:pt x="17687" y="24363"/>
                    <a:pt x="17720" y="24363"/>
                  </a:cubicBezTo>
                  <a:cubicBezTo>
                    <a:pt x="17742" y="24363"/>
                    <a:pt x="17763" y="24356"/>
                    <a:pt x="17786" y="24340"/>
                  </a:cubicBezTo>
                  <a:cubicBezTo>
                    <a:pt x="18011" y="24153"/>
                    <a:pt x="18224" y="23973"/>
                    <a:pt x="18433" y="23792"/>
                  </a:cubicBezTo>
                  <a:cubicBezTo>
                    <a:pt x="18476" y="23753"/>
                    <a:pt x="18482" y="23688"/>
                    <a:pt x="18443" y="23644"/>
                  </a:cubicBezTo>
                  <a:cubicBezTo>
                    <a:pt x="18422" y="23620"/>
                    <a:pt x="18391" y="23607"/>
                    <a:pt x="18360" y="23607"/>
                  </a:cubicBezTo>
                  <a:close/>
                  <a:moveTo>
                    <a:pt x="17052" y="24677"/>
                  </a:moveTo>
                  <a:cubicBezTo>
                    <a:pt x="17030" y="24677"/>
                    <a:pt x="17009" y="24684"/>
                    <a:pt x="16991" y="24697"/>
                  </a:cubicBezTo>
                  <a:cubicBezTo>
                    <a:pt x="16772" y="24866"/>
                    <a:pt x="16547" y="25031"/>
                    <a:pt x="16316" y="25200"/>
                  </a:cubicBezTo>
                  <a:cubicBezTo>
                    <a:pt x="16268" y="25239"/>
                    <a:pt x="16256" y="25304"/>
                    <a:pt x="16295" y="25349"/>
                  </a:cubicBezTo>
                  <a:cubicBezTo>
                    <a:pt x="16311" y="25375"/>
                    <a:pt x="16344" y="25392"/>
                    <a:pt x="16377" y="25392"/>
                  </a:cubicBezTo>
                  <a:cubicBezTo>
                    <a:pt x="16399" y="25392"/>
                    <a:pt x="16420" y="25387"/>
                    <a:pt x="16437" y="25375"/>
                  </a:cubicBezTo>
                  <a:cubicBezTo>
                    <a:pt x="16673" y="25200"/>
                    <a:pt x="16903" y="25036"/>
                    <a:pt x="17118" y="24866"/>
                  </a:cubicBezTo>
                  <a:cubicBezTo>
                    <a:pt x="17166" y="24833"/>
                    <a:pt x="17171" y="24762"/>
                    <a:pt x="17139" y="24718"/>
                  </a:cubicBezTo>
                  <a:cubicBezTo>
                    <a:pt x="17119" y="24692"/>
                    <a:pt x="17085" y="24677"/>
                    <a:pt x="17052" y="24677"/>
                  </a:cubicBezTo>
                  <a:close/>
                  <a:moveTo>
                    <a:pt x="15688" y="25670"/>
                  </a:moveTo>
                  <a:cubicBezTo>
                    <a:pt x="15667" y="25670"/>
                    <a:pt x="15645" y="25676"/>
                    <a:pt x="15626" y="25688"/>
                  </a:cubicBezTo>
                  <a:cubicBezTo>
                    <a:pt x="15401" y="25842"/>
                    <a:pt x="15171" y="26000"/>
                    <a:pt x="14930" y="26159"/>
                  </a:cubicBezTo>
                  <a:cubicBezTo>
                    <a:pt x="14881" y="26192"/>
                    <a:pt x="14864" y="26258"/>
                    <a:pt x="14897" y="26308"/>
                  </a:cubicBezTo>
                  <a:cubicBezTo>
                    <a:pt x="14919" y="26336"/>
                    <a:pt x="14952" y="26351"/>
                    <a:pt x="14985" y="26351"/>
                  </a:cubicBezTo>
                  <a:cubicBezTo>
                    <a:pt x="15006" y="26351"/>
                    <a:pt x="15029" y="26346"/>
                    <a:pt x="15046" y="26336"/>
                  </a:cubicBezTo>
                  <a:cubicBezTo>
                    <a:pt x="15286" y="26176"/>
                    <a:pt x="15522" y="26017"/>
                    <a:pt x="15747" y="25863"/>
                  </a:cubicBezTo>
                  <a:cubicBezTo>
                    <a:pt x="15796" y="25831"/>
                    <a:pt x="15807" y="25765"/>
                    <a:pt x="15774" y="25716"/>
                  </a:cubicBezTo>
                  <a:cubicBezTo>
                    <a:pt x="15754" y="25685"/>
                    <a:pt x="15722" y="25670"/>
                    <a:pt x="15688" y="25670"/>
                  </a:cubicBezTo>
                  <a:close/>
                  <a:moveTo>
                    <a:pt x="14274" y="26598"/>
                  </a:moveTo>
                  <a:cubicBezTo>
                    <a:pt x="14254" y="26598"/>
                    <a:pt x="14235" y="26603"/>
                    <a:pt x="14217" y="26614"/>
                  </a:cubicBezTo>
                  <a:cubicBezTo>
                    <a:pt x="13987" y="26763"/>
                    <a:pt x="13746" y="26910"/>
                    <a:pt x="13505" y="27059"/>
                  </a:cubicBezTo>
                  <a:cubicBezTo>
                    <a:pt x="13450" y="27085"/>
                    <a:pt x="13434" y="27151"/>
                    <a:pt x="13467" y="27201"/>
                  </a:cubicBezTo>
                  <a:cubicBezTo>
                    <a:pt x="13488" y="27234"/>
                    <a:pt x="13521" y="27256"/>
                    <a:pt x="13559" y="27256"/>
                  </a:cubicBezTo>
                  <a:cubicBezTo>
                    <a:pt x="13576" y="27256"/>
                    <a:pt x="13592" y="27250"/>
                    <a:pt x="13609" y="27239"/>
                  </a:cubicBezTo>
                  <a:cubicBezTo>
                    <a:pt x="13855" y="27092"/>
                    <a:pt x="14097" y="26943"/>
                    <a:pt x="14333" y="26796"/>
                  </a:cubicBezTo>
                  <a:cubicBezTo>
                    <a:pt x="14381" y="26763"/>
                    <a:pt x="14399" y="26697"/>
                    <a:pt x="14366" y="26647"/>
                  </a:cubicBezTo>
                  <a:cubicBezTo>
                    <a:pt x="14344" y="26616"/>
                    <a:pt x="14309" y="26598"/>
                    <a:pt x="14274" y="26598"/>
                  </a:cubicBezTo>
                  <a:close/>
                  <a:moveTo>
                    <a:pt x="12829" y="27478"/>
                  </a:moveTo>
                  <a:cubicBezTo>
                    <a:pt x="12811" y="27478"/>
                    <a:pt x="12793" y="27483"/>
                    <a:pt x="12777" y="27492"/>
                  </a:cubicBezTo>
                  <a:cubicBezTo>
                    <a:pt x="12535" y="27639"/>
                    <a:pt x="12294" y="27788"/>
                    <a:pt x="12058" y="27935"/>
                  </a:cubicBezTo>
                  <a:cubicBezTo>
                    <a:pt x="12008" y="27968"/>
                    <a:pt x="11993" y="28029"/>
                    <a:pt x="12020" y="28084"/>
                  </a:cubicBezTo>
                  <a:cubicBezTo>
                    <a:pt x="12041" y="28111"/>
                    <a:pt x="12074" y="28132"/>
                    <a:pt x="12112" y="28132"/>
                  </a:cubicBezTo>
                  <a:cubicBezTo>
                    <a:pt x="12129" y="28132"/>
                    <a:pt x="12152" y="28127"/>
                    <a:pt x="12168" y="28117"/>
                  </a:cubicBezTo>
                  <a:cubicBezTo>
                    <a:pt x="12403" y="27968"/>
                    <a:pt x="12645" y="27821"/>
                    <a:pt x="12886" y="27672"/>
                  </a:cubicBezTo>
                  <a:cubicBezTo>
                    <a:pt x="12935" y="27644"/>
                    <a:pt x="12952" y="27579"/>
                    <a:pt x="12924" y="27530"/>
                  </a:cubicBezTo>
                  <a:cubicBezTo>
                    <a:pt x="12902" y="27497"/>
                    <a:pt x="12865" y="27478"/>
                    <a:pt x="12829" y="27478"/>
                  </a:cubicBezTo>
                  <a:close/>
                  <a:moveTo>
                    <a:pt x="11397" y="28370"/>
                  </a:moveTo>
                  <a:cubicBezTo>
                    <a:pt x="11377" y="28370"/>
                    <a:pt x="11358" y="28375"/>
                    <a:pt x="11340" y="28385"/>
                  </a:cubicBezTo>
                  <a:cubicBezTo>
                    <a:pt x="11100" y="28544"/>
                    <a:pt x="10863" y="28697"/>
                    <a:pt x="10633" y="28851"/>
                  </a:cubicBezTo>
                  <a:cubicBezTo>
                    <a:pt x="10584" y="28878"/>
                    <a:pt x="10567" y="28944"/>
                    <a:pt x="10600" y="28993"/>
                  </a:cubicBezTo>
                  <a:cubicBezTo>
                    <a:pt x="10622" y="29026"/>
                    <a:pt x="10655" y="29043"/>
                    <a:pt x="10688" y="29043"/>
                  </a:cubicBezTo>
                  <a:cubicBezTo>
                    <a:pt x="10710" y="29043"/>
                    <a:pt x="10731" y="29037"/>
                    <a:pt x="10748" y="29026"/>
                  </a:cubicBezTo>
                  <a:cubicBezTo>
                    <a:pt x="10979" y="28873"/>
                    <a:pt x="11214" y="28719"/>
                    <a:pt x="11455" y="28565"/>
                  </a:cubicBezTo>
                  <a:cubicBezTo>
                    <a:pt x="11505" y="28532"/>
                    <a:pt x="11515" y="28467"/>
                    <a:pt x="11488" y="28418"/>
                  </a:cubicBezTo>
                  <a:cubicBezTo>
                    <a:pt x="11467" y="28386"/>
                    <a:pt x="11432" y="28370"/>
                    <a:pt x="11397" y="28370"/>
                  </a:cubicBezTo>
                  <a:close/>
                  <a:moveTo>
                    <a:pt x="9986" y="29303"/>
                  </a:moveTo>
                  <a:cubicBezTo>
                    <a:pt x="9966" y="29303"/>
                    <a:pt x="9945" y="29309"/>
                    <a:pt x="9926" y="29322"/>
                  </a:cubicBezTo>
                  <a:cubicBezTo>
                    <a:pt x="9691" y="29481"/>
                    <a:pt x="9461" y="29645"/>
                    <a:pt x="9230" y="29804"/>
                  </a:cubicBezTo>
                  <a:cubicBezTo>
                    <a:pt x="9186" y="29837"/>
                    <a:pt x="9175" y="29903"/>
                    <a:pt x="9208" y="29953"/>
                  </a:cubicBezTo>
                  <a:cubicBezTo>
                    <a:pt x="9230" y="29979"/>
                    <a:pt x="9263" y="29996"/>
                    <a:pt x="9296" y="29996"/>
                  </a:cubicBezTo>
                  <a:cubicBezTo>
                    <a:pt x="9312" y="29996"/>
                    <a:pt x="9334" y="29991"/>
                    <a:pt x="9357" y="29974"/>
                  </a:cubicBezTo>
                  <a:cubicBezTo>
                    <a:pt x="9580" y="29815"/>
                    <a:pt x="9810" y="29657"/>
                    <a:pt x="10047" y="29493"/>
                  </a:cubicBezTo>
                  <a:cubicBezTo>
                    <a:pt x="10096" y="29460"/>
                    <a:pt x="10106" y="29394"/>
                    <a:pt x="10074" y="29349"/>
                  </a:cubicBezTo>
                  <a:cubicBezTo>
                    <a:pt x="10053" y="29319"/>
                    <a:pt x="10020" y="29303"/>
                    <a:pt x="9986" y="29303"/>
                  </a:cubicBezTo>
                  <a:close/>
                  <a:moveTo>
                    <a:pt x="8611" y="30277"/>
                  </a:moveTo>
                  <a:cubicBezTo>
                    <a:pt x="8588" y="30277"/>
                    <a:pt x="8565" y="30284"/>
                    <a:pt x="8545" y="30298"/>
                  </a:cubicBezTo>
                  <a:cubicBezTo>
                    <a:pt x="8315" y="30467"/>
                    <a:pt x="8085" y="30637"/>
                    <a:pt x="7865" y="30801"/>
                  </a:cubicBezTo>
                  <a:cubicBezTo>
                    <a:pt x="7822" y="30841"/>
                    <a:pt x="7811" y="30907"/>
                    <a:pt x="7849" y="30950"/>
                  </a:cubicBezTo>
                  <a:cubicBezTo>
                    <a:pt x="7865" y="30978"/>
                    <a:pt x="7898" y="30993"/>
                    <a:pt x="7931" y="30993"/>
                  </a:cubicBezTo>
                  <a:cubicBezTo>
                    <a:pt x="7953" y="30993"/>
                    <a:pt x="7975" y="30988"/>
                    <a:pt x="7996" y="30972"/>
                  </a:cubicBezTo>
                  <a:cubicBezTo>
                    <a:pt x="8216" y="30808"/>
                    <a:pt x="8441" y="30637"/>
                    <a:pt x="8671" y="30467"/>
                  </a:cubicBezTo>
                  <a:cubicBezTo>
                    <a:pt x="8715" y="30434"/>
                    <a:pt x="8725" y="30369"/>
                    <a:pt x="8692" y="30320"/>
                  </a:cubicBezTo>
                  <a:cubicBezTo>
                    <a:pt x="8673" y="30291"/>
                    <a:pt x="8643" y="30277"/>
                    <a:pt x="8611" y="30277"/>
                  </a:cubicBezTo>
                  <a:close/>
                  <a:moveTo>
                    <a:pt x="7265" y="31301"/>
                  </a:moveTo>
                  <a:cubicBezTo>
                    <a:pt x="7241" y="31301"/>
                    <a:pt x="7218" y="31308"/>
                    <a:pt x="7197" y="31322"/>
                  </a:cubicBezTo>
                  <a:cubicBezTo>
                    <a:pt x="6972" y="31504"/>
                    <a:pt x="6752" y="31684"/>
                    <a:pt x="6539" y="31860"/>
                  </a:cubicBezTo>
                  <a:cubicBezTo>
                    <a:pt x="6496" y="31898"/>
                    <a:pt x="6489" y="31964"/>
                    <a:pt x="6528" y="32008"/>
                  </a:cubicBezTo>
                  <a:cubicBezTo>
                    <a:pt x="6550" y="32035"/>
                    <a:pt x="6577" y="32046"/>
                    <a:pt x="6610" y="32046"/>
                  </a:cubicBezTo>
                  <a:cubicBezTo>
                    <a:pt x="6632" y="32046"/>
                    <a:pt x="6653" y="32035"/>
                    <a:pt x="6676" y="32018"/>
                  </a:cubicBezTo>
                  <a:cubicBezTo>
                    <a:pt x="6890" y="31843"/>
                    <a:pt x="7103" y="31668"/>
                    <a:pt x="7328" y="31492"/>
                  </a:cubicBezTo>
                  <a:cubicBezTo>
                    <a:pt x="7377" y="31454"/>
                    <a:pt x="7383" y="31388"/>
                    <a:pt x="7344" y="31339"/>
                  </a:cubicBezTo>
                  <a:cubicBezTo>
                    <a:pt x="7325" y="31314"/>
                    <a:pt x="7296" y="31301"/>
                    <a:pt x="7265" y="31301"/>
                  </a:cubicBezTo>
                  <a:close/>
                  <a:moveTo>
                    <a:pt x="5966" y="32382"/>
                  </a:moveTo>
                  <a:cubicBezTo>
                    <a:pt x="5941" y="32382"/>
                    <a:pt x="5917" y="32390"/>
                    <a:pt x="5897" y="32408"/>
                  </a:cubicBezTo>
                  <a:cubicBezTo>
                    <a:pt x="5679" y="32600"/>
                    <a:pt x="5470" y="32786"/>
                    <a:pt x="5267" y="32972"/>
                  </a:cubicBezTo>
                  <a:cubicBezTo>
                    <a:pt x="5224" y="33011"/>
                    <a:pt x="5218" y="33082"/>
                    <a:pt x="5256" y="33126"/>
                  </a:cubicBezTo>
                  <a:cubicBezTo>
                    <a:pt x="5279" y="33148"/>
                    <a:pt x="5305" y="33159"/>
                    <a:pt x="5338" y="33159"/>
                  </a:cubicBezTo>
                  <a:cubicBezTo>
                    <a:pt x="5360" y="33159"/>
                    <a:pt x="5388" y="33148"/>
                    <a:pt x="5410" y="33131"/>
                  </a:cubicBezTo>
                  <a:cubicBezTo>
                    <a:pt x="5608" y="32946"/>
                    <a:pt x="5821" y="32759"/>
                    <a:pt x="6035" y="32567"/>
                  </a:cubicBezTo>
                  <a:cubicBezTo>
                    <a:pt x="6079" y="32529"/>
                    <a:pt x="6084" y="32463"/>
                    <a:pt x="6046" y="32419"/>
                  </a:cubicBezTo>
                  <a:cubicBezTo>
                    <a:pt x="6025" y="32395"/>
                    <a:pt x="5995" y="32382"/>
                    <a:pt x="5966" y="32382"/>
                  </a:cubicBezTo>
                  <a:close/>
                  <a:moveTo>
                    <a:pt x="4725" y="33526"/>
                  </a:moveTo>
                  <a:cubicBezTo>
                    <a:pt x="4697" y="33526"/>
                    <a:pt x="4670" y="33537"/>
                    <a:pt x="4647" y="33559"/>
                  </a:cubicBezTo>
                  <a:cubicBezTo>
                    <a:pt x="4440" y="33761"/>
                    <a:pt x="4242" y="33958"/>
                    <a:pt x="4050" y="34156"/>
                  </a:cubicBezTo>
                  <a:cubicBezTo>
                    <a:pt x="4012" y="34200"/>
                    <a:pt x="4012" y="34266"/>
                    <a:pt x="4056" y="34310"/>
                  </a:cubicBezTo>
                  <a:cubicBezTo>
                    <a:pt x="4078" y="34327"/>
                    <a:pt x="4100" y="34337"/>
                    <a:pt x="4128" y="34337"/>
                  </a:cubicBezTo>
                  <a:cubicBezTo>
                    <a:pt x="4154" y="34337"/>
                    <a:pt x="4182" y="34327"/>
                    <a:pt x="4204" y="34304"/>
                  </a:cubicBezTo>
                  <a:cubicBezTo>
                    <a:pt x="4396" y="34107"/>
                    <a:pt x="4594" y="33910"/>
                    <a:pt x="4796" y="33707"/>
                  </a:cubicBezTo>
                  <a:cubicBezTo>
                    <a:pt x="4839" y="33669"/>
                    <a:pt x="4839" y="33603"/>
                    <a:pt x="4801" y="33559"/>
                  </a:cubicBezTo>
                  <a:cubicBezTo>
                    <a:pt x="4780" y="33537"/>
                    <a:pt x="4752" y="33526"/>
                    <a:pt x="4725" y="33526"/>
                  </a:cubicBezTo>
                  <a:close/>
                  <a:moveTo>
                    <a:pt x="3555" y="34744"/>
                  </a:moveTo>
                  <a:cubicBezTo>
                    <a:pt x="3526" y="34744"/>
                    <a:pt x="3496" y="34757"/>
                    <a:pt x="3475" y="34781"/>
                  </a:cubicBezTo>
                  <a:cubicBezTo>
                    <a:pt x="3283" y="34995"/>
                    <a:pt x="3097" y="35208"/>
                    <a:pt x="2922" y="35422"/>
                  </a:cubicBezTo>
                  <a:cubicBezTo>
                    <a:pt x="2883" y="35471"/>
                    <a:pt x="2889" y="35537"/>
                    <a:pt x="2937" y="35576"/>
                  </a:cubicBezTo>
                  <a:cubicBezTo>
                    <a:pt x="2955" y="35587"/>
                    <a:pt x="2982" y="35597"/>
                    <a:pt x="3003" y="35597"/>
                  </a:cubicBezTo>
                  <a:cubicBezTo>
                    <a:pt x="3031" y="35597"/>
                    <a:pt x="3064" y="35587"/>
                    <a:pt x="3086" y="35559"/>
                  </a:cubicBezTo>
                  <a:cubicBezTo>
                    <a:pt x="3261" y="35346"/>
                    <a:pt x="3443" y="35132"/>
                    <a:pt x="3635" y="34924"/>
                  </a:cubicBezTo>
                  <a:cubicBezTo>
                    <a:pt x="3673" y="34879"/>
                    <a:pt x="3667" y="34813"/>
                    <a:pt x="3623" y="34770"/>
                  </a:cubicBezTo>
                  <a:cubicBezTo>
                    <a:pt x="3603" y="34753"/>
                    <a:pt x="3579" y="34744"/>
                    <a:pt x="3555" y="34744"/>
                  </a:cubicBezTo>
                  <a:close/>
                  <a:moveTo>
                    <a:pt x="2482" y="36050"/>
                  </a:moveTo>
                  <a:cubicBezTo>
                    <a:pt x="2449" y="36050"/>
                    <a:pt x="2415" y="36065"/>
                    <a:pt x="2395" y="36091"/>
                  </a:cubicBezTo>
                  <a:cubicBezTo>
                    <a:pt x="2226" y="36321"/>
                    <a:pt x="2056" y="36551"/>
                    <a:pt x="1902" y="36781"/>
                  </a:cubicBezTo>
                  <a:cubicBezTo>
                    <a:pt x="1869" y="36831"/>
                    <a:pt x="1880" y="36897"/>
                    <a:pt x="1930" y="36930"/>
                  </a:cubicBezTo>
                  <a:cubicBezTo>
                    <a:pt x="1946" y="36940"/>
                    <a:pt x="1968" y="36946"/>
                    <a:pt x="1990" y="36946"/>
                  </a:cubicBezTo>
                  <a:cubicBezTo>
                    <a:pt x="2023" y="36946"/>
                    <a:pt x="2056" y="36930"/>
                    <a:pt x="2077" y="36902"/>
                  </a:cubicBezTo>
                  <a:cubicBezTo>
                    <a:pt x="2231" y="36677"/>
                    <a:pt x="2395" y="36447"/>
                    <a:pt x="2565" y="36217"/>
                  </a:cubicBezTo>
                  <a:cubicBezTo>
                    <a:pt x="2598" y="36174"/>
                    <a:pt x="2593" y="36108"/>
                    <a:pt x="2543" y="36070"/>
                  </a:cubicBezTo>
                  <a:cubicBezTo>
                    <a:pt x="2526" y="36057"/>
                    <a:pt x="2504" y="36050"/>
                    <a:pt x="2482" y="36050"/>
                  </a:cubicBezTo>
                  <a:close/>
                  <a:moveTo>
                    <a:pt x="1534" y="37450"/>
                  </a:moveTo>
                  <a:cubicBezTo>
                    <a:pt x="1499" y="37450"/>
                    <a:pt x="1465" y="37468"/>
                    <a:pt x="1447" y="37499"/>
                  </a:cubicBezTo>
                  <a:cubicBezTo>
                    <a:pt x="1300" y="37747"/>
                    <a:pt x="1162" y="37998"/>
                    <a:pt x="1037" y="38245"/>
                  </a:cubicBezTo>
                  <a:cubicBezTo>
                    <a:pt x="1009" y="38299"/>
                    <a:pt x="1030" y="38360"/>
                    <a:pt x="1080" y="38387"/>
                  </a:cubicBezTo>
                  <a:cubicBezTo>
                    <a:pt x="1096" y="38398"/>
                    <a:pt x="1113" y="38398"/>
                    <a:pt x="1129" y="38398"/>
                  </a:cubicBezTo>
                  <a:cubicBezTo>
                    <a:pt x="1168" y="38398"/>
                    <a:pt x="1206" y="38377"/>
                    <a:pt x="1222" y="38344"/>
                  </a:cubicBezTo>
                  <a:cubicBezTo>
                    <a:pt x="1348" y="38097"/>
                    <a:pt x="1485" y="37851"/>
                    <a:pt x="1629" y="37609"/>
                  </a:cubicBezTo>
                  <a:cubicBezTo>
                    <a:pt x="1655" y="37560"/>
                    <a:pt x="1639" y="37494"/>
                    <a:pt x="1589" y="37467"/>
                  </a:cubicBezTo>
                  <a:cubicBezTo>
                    <a:pt x="1572" y="37455"/>
                    <a:pt x="1553" y="37450"/>
                    <a:pt x="1534" y="37450"/>
                  </a:cubicBezTo>
                  <a:close/>
                  <a:moveTo>
                    <a:pt x="774" y="38955"/>
                  </a:moveTo>
                  <a:cubicBezTo>
                    <a:pt x="733" y="38955"/>
                    <a:pt x="694" y="38978"/>
                    <a:pt x="675" y="39017"/>
                  </a:cubicBezTo>
                  <a:cubicBezTo>
                    <a:pt x="564" y="39286"/>
                    <a:pt x="466" y="39555"/>
                    <a:pt x="384" y="39819"/>
                  </a:cubicBezTo>
                  <a:cubicBezTo>
                    <a:pt x="362" y="39878"/>
                    <a:pt x="395" y="39933"/>
                    <a:pt x="450" y="39955"/>
                  </a:cubicBezTo>
                  <a:cubicBezTo>
                    <a:pt x="461" y="39955"/>
                    <a:pt x="471" y="39961"/>
                    <a:pt x="483" y="39961"/>
                  </a:cubicBezTo>
                  <a:cubicBezTo>
                    <a:pt x="526" y="39961"/>
                    <a:pt x="570" y="39928"/>
                    <a:pt x="582" y="39884"/>
                  </a:cubicBezTo>
                  <a:cubicBezTo>
                    <a:pt x="663" y="39626"/>
                    <a:pt x="762" y="39363"/>
                    <a:pt x="872" y="39100"/>
                  </a:cubicBezTo>
                  <a:cubicBezTo>
                    <a:pt x="893" y="39045"/>
                    <a:pt x="866" y="38985"/>
                    <a:pt x="817" y="38964"/>
                  </a:cubicBezTo>
                  <a:cubicBezTo>
                    <a:pt x="803" y="38958"/>
                    <a:pt x="788" y="38955"/>
                    <a:pt x="774" y="38955"/>
                  </a:cubicBezTo>
                  <a:close/>
                  <a:moveTo>
                    <a:pt x="267" y="40561"/>
                  </a:moveTo>
                  <a:cubicBezTo>
                    <a:pt x="218" y="40561"/>
                    <a:pt x="173" y="40597"/>
                    <a:pt x="159" y="40646"/>
                  </a:cubicBezTo>
                  <a:cubicBezTo>
                    <a:pt x="99" y="40930"/>
                    <a:pt x="55" y="41215"/>
                    <a:pt x="28" y="41489"/>
                  </a:cubicBezTo>
                  <a:cubicBezTo>
                    <a:pt x="22" y="41550"/>
                    <a:pt x="66" y="41600"/>
                    <a:pt x="126" y="41610"/>
                  </a:cubicBezTo>
                  <a:lnTo>
                    <a:pt x="137" y="41610"/>
                  </a:lnTo>
                  <a:cubicBezTo>
                    <a:pt x="187" y="41610"/>
                    <a:pt x="236" y="41567"/>
                    <a:pt x="241" y="41511"/>
                  </a:cubicBezTo>
                  <a:cubicBezTo>
                    <a:pt x="268" y="41243"/>
                    <a:pt x="307" y="40963"/>
                    <a:pt x="367" y="40689"/>
                  </a:cubicBezTo>
                  <a:cubicBezTo>
                    <a:pt x="379" y="40634"/>
                    <a:pt x="346" y="40575"/>
                    <a:pt x="286" y="40563"/>
                  </a:cubicBezTo>
                  <a:cubicBezTo>
                    <a:pt x="279" y="40562"/>
                    <a:pt x="273" y="40561"/>
                    <a:pt x="267" y="40561"/>
                  </a:cubicBezTo>
                  <a:close/>
                  <a:moveTo>
                    <a:pt x="104" y="42240"/>
                  </a:moveTo>
                  <a:cubicBezTo>
                    <a:pt x="44" y="42240"/>
                    <a:pt x="0" y="42290"/>
                    <a:pt x="0" y="42351"/>
                  </a:cubicBezTo>
                  <a:cubicBezTo>
                    <a:pt x="11" y="42640"/>
                    <a:pt x="38" y="42931"/>
                    <a:pt x="88" y="43206"/>
                  </a:cubicBezTo>
                  <a:cubicBezTo>
                    <a:pt x="99" y="43254"/>
                    <a:pt x="142" y="43292"/>
                    <a:pt x="192" y="43292"/>
                  </a:cubicBezTo>
                  <a:lnTo>
                    <a:pt x="208" y="43292"/>
                  </a:lnTo>
                  <a:cubicBezTo>
                    <a:pt x="268" y="43282"/>
                    <a:pt x="307" y="43227"/>
                    <a:pt x="296" y="43166"/>
                  </a:cubicBezTo>
                  <a:cubicBezTo>
                    <a:pt x="247" y="42903"/>
                    <a:pt x="220" y="42624"/>
                    <a:pt x="215" y="42344"/>
                  </a:cubicBezTo>
                  <a:cubicBezTo>
                    <a:pt x="208" y="42285"/>
                    <a:pt x="159" y="42240"/>
                    <a:pt x="104" y="42240"/>
                  </a:cubicBezTo>
                  <a:close/>
                  <a:moveTo>
                    <a:pt x="407" y="43899"/>
                  </a:moveTo>
                  <a:cubicBezTo>
                    <a:pt x="393" y="43899"/>
                    <a:pt x="380" y="43902"/>
                    <a:pt x="367" y="43907"/>
                  </a:cubicBezTo>
                  <a:cubicBezTo>
                    <a:pt x="313" y="43923"/>
                    <a:pt x="286" y="43983"/>
                    <a:pt x="301" y="44038"/>
                  </a:cubicBezTo>
                  <a:cubicBezTo>
                    <a:pt x="307" y="44049"/>
                    <a:pt x="597" y="44843"/>
                    <a:pt x="751" y="44843"/>
                  </a:cubicBezTo>
                  <a:cubicBezTo>
                    <a:pt x="812" y="44843"/>
                    <a:pt x="860" y="44800"/>
                    <a:pt x="860" y="44739"/>
                  </a:cubicBezTo>
                  <a:cubicBezTo>
                    <a:pt x="860" y="44718"/>
                    <a:pt x="850" y="44696"/>
                    <a:pt x="839" y="44679"/>
                  </a:cubicBezTo>
                  <a:cubicBezTo>
                    <a:pt x="828" y="44663"/>
                    <a:pt x="663" y="44416"/>
                    <a:pt x="504" y="43967"/>
                  </a:cubicBezTo>
                  <a:cubicBezTo>
                    <a:pt x="488" y="43925"/>
                    <a:pt x="449" y="43899"/>
                    <a:pt x="407" y="43899"/>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74" name="Google Shape;74;p2"/>
          <p:cNvGrpSpPr/>
          <p:nvPr/>
        </p:nvGrpSpPr>
        <p:grpSpPr>
          <a:xfrm rot="-1799965">
            <a:off x="7160288" y="2846832"/>
            <a:ext cx="1792663" cy="1738763"/>
            <a:chOff x="6997200" y="3219600"/>
            <a:chExt cx="1426800" cy="1383900"/>
          </a:xfrm>
        </p:grpSpPr>
        <p:sp>
          <p:nvSpPr>
            <p:cNvPr id="75" name="Google Shape;75;p2"/>
            <p:cNvSpPr/>
            <p:nvPr/>
          </p:nvSpPr>
          <p:spPr>
            <a:xfrm>
              <a:off x="7226125" y="4200625"/>
              <a:ext cx="413050" cy="393250"/>
            </a:xfrm>
            <a:custGeom>
              <a:avLst/>
              <a:gdLst/>
              <a:ahLst/>
              <a:cxnLst/>
              <a:rect l="l" t="t" r="r" b="b"/>
              <a:pathLst>
                <a:path w="16522" h="15730" extrusionOk="0">
                  <a:moveTo>
                    <a:pt x="16521" y="0"/>
                  </a:moveTo>
                  <a:lnTo>
                    <a:pt x="16521" y="0"/>
                  </a:lnTo>
                  <a:cubicBezTo>
                    <a:pt x="16521" y="0"/>
                    <a:pt x="12378" y="746"/>
                    <a:pt x="8432" y="4232"/>
                  </a:cubicBezTo>
                  <a:cubicBezTo>
                    <a:pt x="4480" y="7723"/>
                    <a:pt x="2310" y="14184"/>
                    <a:pt x="2310" y="14184"/>
                  </a:cubicBezTo>
                  <a:cubicBezTo>
                    <a:pt x="2310" y="14184"/>
                    <a:pt x="327" y="12910"/>
                    <a:pt x="49" y="12910"/>
                  </a:cubicBezTo>
                  <a:cubicBezTo>
                    <a:pt x="0" y="12910"/>
                    <a:pt x="4" y="12949"/>
                    <a:pt x="79" y="13040"/>
                  </a:cubicBezTo>
                  <a:cubicBezTo>
                    <a:pt x="588" y="13653"/>
                    <a:pt x="3269" y="15730"/>
                    <a:pt x="3269" y="15730"/>
                  </a:cubicBezTo>
                  <a:cubicBezTo>
                    <a:pt x="3269" y="15730"/>
                    <a:pt x="12044" y="7273"/>
                    <a:pt x="15775" y="6555"/>
                  </a:cubicBezTo>
                  <a:lnTo>
                    <a:pt x="16521" y="0"/>
                  </a:ln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6" name="Google Shape;76;p2"/>
            <p:cNvSpPr/>
            <p:nvPr/>
          </p:nvSpPr>
          <p:spPr>
            <a:xfrm>
              <a:off x="7210525" y="4512200"/>
              <a:ext cx="144450" cy="91300"/>
            </a:xfrm>
            <a:custGeom>
              <a:avLst/>
              <a:gdLst/>
              <a:ahLst/>
              <a:cxnLst/>
              <a:rect l="l" t="t" r="r" b="b"/>
              <a:pathLst>
                <a:path w="5778" h="3652" extrusionOk="0">
                  <a:moveTo>
                    <a:pt x="3334" y="1"/>
                  </a:moveTo>
                  <a:lnTo>
                    <a:pt x="2949" y="532"/>
                  </a:lnTo>
                  <a:cubicBezTo>
                    <a:pt x="2949" y="532"/>
                    <a:pt x="1841" y="32"/>
                    <a:pt x="903" y="32"/>
                  </a:cubicBezTo>
                  <a:cubicBezTo>
                    <a:pt x="558" y="32"/>
                    <a:pt x="235" y="100"/>
                    <a:pt x="0" y="286"/>
                  </a:cubicBezTo>
                  <a:lnTo>
                    <a:pt x="4260" y="3651"/>
                  </a:lnTo>
                  <a:lnTo>
                    <a:pt x="5778" y="1827"/>
                  </a:lnTo>
                  <a:lnTo>
                    <a:pt x="3334"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7" name="Google Shape;77;p2"/>
            <p:cNvSpPr/>
            <p:nvPr/>
          </p:nvSpPr>
          <p:spPr>
            <a:xfrm>
              <a:off x="7263125" y="4516325"/>
              <a:ext cx="6075" cy="25925"/>
            </a:xfrm>
            <a:custGeom>
              <a:avLst/>
              <a:gdLst/>
              <a:ahLst/>
              <a:cxnLst/>
              <a:rect l="l" t="t" r="r" b="b"/>
              <a:pathLst>
                <a:path w="243" h="1037" extrusionOk="0">
                  <a:moveTo>
                    <a:pt x="139" y="0"/>
                  </a:moveTo>
                  <a:cubicBezTo>
                    <a:pt x="79" y="0"/>
                    <a:pt x="29" y="44"/>
                    <a:pt x="29" y="104"/>
                  </a:cubicBezTo>
                  <a:lnTo>
                    <a:pt x="1" y="926"/>
                  </a:lnTo>
                  <a:cubicBezTo>
                    <a:pt x="1" y="981"/>
                    <a:pt x="46" y="1030"/>
                    <a:pt x="106" y="1037"/>
                  </a:cubicBezTo>
                  <a:lnTo>
                    <a:pt x="111" y="1037"/>
                  </a:lnTo>
                  <a:cubicBezTo>
                    <a:pt x="165" y="1037"/>
                    <a:pt x="215" y="992"/>
                    <a:pt x="215" y="932"/>
                  </a:cubicBezTo>
                  <a:lnTo>
                    <a:pt x="243" y="109"/>
                  </a:lnTo>
                  <a:cubicBezTo>
                    <a:pt x="243" y="50"/>
                    <a:pt x="198" y="0"/>
                    <a:pt x="13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8" name="Google Shape;78;p2"/>
            <p:cNvSpPr/>
            <p:nvPr/>
          </p:nvSpPr>
          <p:spPr>
            <a:xfrm>
              <a:off x="7006225" y="4047525"/>
              <a:ext cx="524675" cy="161200"/>
            </a:xfrm>
            <a:custGeom>
              <a:avLst/>
              <a:gdLst/>
              <a:ahLst/>
              <a:cxnLst/>
              <a:rect l="l" t="t" r="r" b="b"/>
              <a:pathLst>
                <a:path w="20987" h="6448" extrusionOk="0">
                  <a:moveTo>
                    <a:pt x="12871" y="0"/>
                  </a:moveTo>
                  <a:cubicBezTo>
                    <a:pt x="12597" y="0"/>
                    <a:pt x="12319" y="6"/>
                    <a:pt x="12037" y="18"/>
                  </a:cubicBezTo>
                  <a:cubicBezTo>
                    <a:pt x="6770" y="243"/>
                    <a:pt x="1020" y="3899"/>
                    <a:pt x="1020" y="3899"/>
                  </a:cubicBezTo>
                  <a:cubicBezTo>
                    <a:pt x="1020" y="3899"/>
                    <a:pt x="217" y="1481"/>
                    <a:pt x="37" y="1481"/>
                  </a:cubicBezTo>
                  <a:cubicBezTo>
                    <a:pt x="13" y="1481"/>
                    <a:pt x="0" y="1522"/>
                    <a:pt x="1" y="1614"/>
                  </a:cubicBezTo>
                  <a:cubicBezTo>
                    <a:pt x="11" y="2408"/>
                    <a:pt x="790" y="5707"/>
                    <a:pt x="790" y="5707"/>
                  </a:cubicBezTo>
                  <a:cubicBezTo>
                    <a:pt x="790" y="5707"/>
                    <a:pt x="4330" y="5401"/>
                    <a:pt x="8115" y="5401"/>
                  </a:cubicBezTo>
                  <a:cubicBezTo>
                    <a:pt x="11339" y="5401"/>
                    <a:pt x="14741" y="5623"/>
                    <a:pt x="16284" y="6448"/>
                  </a:cubicBezTo>
                  <a:lnTo>
                    <a:pt x="20987" y="1816"/>
                  </a:lnTo>
                  <a:cubicBezTo>
                    <a:pt x="20987" y="1816"/>
                    <a:pt x="17684" y="0"/>
                    <a:pt x="12871"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9" name="Google Shape;79;p2"/>
            <p:cNvSpPr/>
            <p:nvPr/>
          </p:nvSpPr>
          <p:spPr>
            <a:xfrm>
              <a:off x="6997200" y="4071000"/>
              <a:ext cx="88125" cy="132375"/>
            </a:xfrm>
            <a:custGeom>
              <a:avLst/>
              <a:gdLst/>
              <a:ahLst/>
              <a:cxnLst/>
              <a:rect l="l" t="t" r="r" b="b"/>
              <a:pathLst>
                <a:path w="3525" h="5295" extrusionOk="0">
                  <a:moveTo>
                    <a:pt x="0" y="0"/>
                  </a:moveTo>
                  <a:lnTo>
                    <a:pt x="1195" y="5295"/>
                  </a:lnTo>
                  <a:lnTo>
                    <a:pt x="3524" y="4834"/>
                  </a:lnTo>
                  <a:lnTo>
                    <a:pt x="2768" y="1881"/>
                  </a:lnTo>
                  <a:lnTo>
                    <a:pt x="2138" y="2051"/>
                  </a:lnTo>
                  <a:cubicBezTo>
                    <a:pt x="2138" y="2051"/>
                    <a:pt x="1113" y="12"/>
                    <a:pt x="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0" name="Google Shape;80;p2"/>
            <p:cNvSpPr/>
            <p:nvPr/>
          </p:nvSpPr>
          <p:spPr>
            <a:xfrm>
              <a:off x="7290125" y="4013025"/>
              <a:ext cx="506750" cy="403700"/>
            </a:xfrm>
            <a:custGeom>
              <a:avLst/>
              <a:gdLst/>
              <a:ahLst/>
              <a:cxnLst/>
              <a:rect l="l" t="t" r="r" b="b"/>
              <a:pathLst>
                <a:path w="20270" h="16148" extrusionOk="0">
                  <a:moveTo>
                    <a:pt x="6092" y="1"/>
                  </a:moveTo>
                  <a:cubicBezTo>
                    <a:pt x="3985" y="1"/>
                    <a:pt x="549" y="834"/>
                    <a:pt x="549" y="834"/>
                  </a:cubicBezTo>
                  <a:cubicBezTo>
                    <a:pt x="1" y="3224"/>
                    <a:pt x="1782" y="8711"/>
                    <a:pt x="1782" y="8711"/>
                  </a:cubicBezTo>
                  <a:cubicBezTo>
                    <a:pt x="4567" y="7876"/>
                    <a:pt x="7167" y="7542"/>
                    <a:pt x="7491" y="7542"/>
                  </a:cubicBezTo>
                  <a:cubicBezTo>
                    <a:pt x="7546" y="7542"/>
                    <a:pt x="7536" y="7552"/>
                    <a:pt x="7450" y="7570"/>
                  </a:cubicBezTo>
                  <a:cubicBezTo>
                    <a:pt x="6090" y="8529"/>
                    <a:pt x="4650" y="10941"/>
                    <a:pt x="4650" y="10941"/>
                  </a:cubicBezTo>
                  <a:cubicBezTo>
                    <a:pt x="6096" y="12842"/>
                    <a:pt x="10678" y="16148"/>
                    <a:pt x="10678" y="16148"/>
                  </a:cubicBezTo>
                  <a:cubicBezTo>
                    <a:pt x="15753" y="15249"/>
                    <a:pt x="20270" y="9692"/>
                    <a:pt x="20270" y="9692"/>
                  </a:cubicBezTo>
                  <a:cubicBezTo>
                    <a:pt x="17792" y="9028"/>
                    <a:pt x="7296" y="160"/>
                    <a:pt x="7296" y="160"/>
                  </a:cubicBezTo>
                  <a:cubicBezTo>
                    <a:pt x="7009" y="47"/>
                    <a:pt x="6587" y="1"/>
                    <a:pt x="609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1" name="Google Shape;81;p2"/>
            <p:cNvSpPr/>
            <p:nvPr/>
          </p:nvSpPr>
          <p:spPr>
            <a:xfrm>
              <a:off x="7489775" y="4145275"/>
              <a:ext cx="45125" cy="47700"/>
            </a:xfrm>
            <a:custGeom>
              <a:avLst/>
              <a:gdLst/>
              <a:ahLst/>
              <a:cxnLst/>
              <a:rect l="l" t="t" r="r" b="b"/>
              <a:pathLst>
                <a:path w="1805" h="1908" extrusionOk="0">
                  <a:moveTo>
                    <a:pt x="1108" y="0"/>
                  </a:moveTo>
                  <a:cubicBezTo>
                    <a:pt x="1094" y="0"/>
                    <a:pt x="1078" y="4"/>
                    <a:pt x="1064" y="11"/>
                  </a:cubicBezTo>
                  <a:cubicBezTo>
                    <a:pt x="105" y="444"/>
                    <a:pt x="11" y="1738"/>
                    <a:pt x="6" y="1792"/>
                  </a:cubicBezTo>
                  <a:cubicBezTo>
                    <a:pt x="1" y="1842"/>
                    <a:pt x="34" y="1885"/>
                    <a:pt x="77" y="1903"/>
                  </a:cubicBezTo>
                  <a:cubicBezTo>
                    <a:pt x="89" y="1903"/>
                    <a:pt x="99" y="1908"/>
                    <a:pt x="110" y="1908"/>
                  </a:cubicBezTo>
                  <a:cubicBezTo>
                    <a:pt x="149" y="1908"/>
                    <a:pt x="182" y="1885"/>
                    <a:pt x="203" y="1853"/>
                  </a:cubicBezTo>
                  <a:cubicBezTo>
                    <a:pt x="412" y="1508"/>
                    <a:pt x="1371" y="1080"/>
                    <a:pt x="1721" y="942"/>
                  </a:cubicBezTo>
                  <a:cubicBezTo>
                    <a:pt x="1777" y="921"/>
                    <a:pt x="1804" y="861"/>
                    <a:pt x="1782" y="806"/>
                  </a:cubicBezTo>
                  <a:cubicBezTo>
                    <a:pt x="1770" y="764"/>
                    <a:pt x="1728" y="738"/>
                    <a:pt x="1684" y="738"/>
                  </a:cubicBezTo>
                  <a:cubicBezTo>
                    <a:pt x="1671" y="738"/>
                    <a:pt x="1658" y="740"/>
                    <a:pt x="1645" y="745"/>
                  </a:cubicBezTo>
                  <a:cubicBezTo>
                    <a:pt x="1602" y="762"/>
                    <a:pt x="741" y="1096"/>
                    <a:pt x="269" y="1480"/>
                  </a:cubicBezTo>
                  <a:cubicBezTo>
                    <a:pt x="357" y="1091"/>
                    <a:pt x="582" y="461"/>
                    <a:pt x="1152" y="203"/>
                  </a:cubicBezTo>
                  <a:cubicBezTo>
                    <a:pt x="1207" y="181"/>
                    <a:pt x="1228" y="115"/>
                    <a:pt x="1207" y="66"/>
                  </a:cubicBezTo>
                  <a:cubicBezTo>
                    <a:pt x="1187" y="26"/>
                    <a:pt x="1149" y="0"/>
                    <a:pt x="110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2" name="Google Shape;82;p2"/>
            <p:cNvSpPr/>
            <p:nvPr/>
          </p:nvSpPr>
          <p:spPr>
            <a:xfrm>
              <a:off x="7291650" y="4034750"/>
              <a:ext cx="67050" cy="182350"/>
            </a:xfrm>
            <a:custGeom>
              <a:avLst/>
              <a:gdLst/>
              <a:ahLst/>
              <a:cxnLst/>
              <a:rect l="l" t="t" r="r" b="b"/>
              <a:pathLst>
                <a:path w="2682" h="7294" extrusionOk="0">
                  <a:moveTo>
                    <a:pt x="1637" y="0"/>
                  </a:moveTo>
                  <a:cubicBezTo>
                    <a:pt x="1608" y="0"/>
                    <a:pt x="1580" y="11"/>
                    <a:pt x="1557" y="31"/>
                  </a:cubicBezTo>
                  <a:cubicBezTo>
                    <a:pt x="1491" y="102"/>
                    <a:pt x="0" y="1735"/>
                    <a:pt x="2462" y="7233"/>
                  </a:cubicBezTo>
                  <a:cubicBezTo>
                    <a:pt x="2477" y="7271"/>
                    <a:pt x="2517" y="7293"/>
                    <a:pt x="2560" y="7293"/>
                  </a:cubicBezTo>
                  <a:cubicBezTo>
                    <a:pt x="2571" y="7293"/>
                    <a:pt x="2588" y="7293"/>
                    <a:pt x="2604" y="7288"/>
                  </a:cubicBezTo>
                  <a:cubicBezTo>
                    <a:pt x="2654" y="7260"/>
                    <a:pt x="2681" y="7200"/>
                    <a:pt x="2654" y="7146"/>
                  </a:cubicBezTo>
                  <a:cubicBezTo>
                    <a:pt x="263" y="1812"/>
                    <a:pt x="1695" y="195"/>
                    <a:pt x="1710" y="179"/>
                  </a:cubicBezTo>
                  <a:cubicBezTo>
                    <a:pt x="1749" y="135"/>
                    <a:pt x="1749" y="69"/>
                    <a:pt x="1710" y="31"/>
                  </a:cubicBezTo>
                  <a:cubicBezTo>
                    <a:pt x="1689" y="10"/>
                    <a:pt x="1663" y="0"/>
                    <a:pt x="163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3" name="Google Shape;83;p2"/>
            <p:cNvSpPr/>
            <p:nvPr/>
          </p:nvSpPr>
          <p:spPr>
            <a:xfrm>
              <a:off x="7421400" y="4275450"/>
              <a:ext cx="154475" cy="128400"/>
            </a:xfrm>
            <a:custGeom>
              <a:avLst/>
              <a:gdLst/>
              <a:ahLst/>
              <a:cxnLst/>
              <a:rect l="l" t="t" r="r" b="b"/>
              <a:pathLst>
                <a:path w="6179" h="5136" extrusionOk="0">
                  <a:moveTo>
                    <a:pt x="121" y="1"/>
                  </a:moveTo>
                  <a:cubicBezTo>
                    <a:pt x="98" y="1"/>
                    <a:pt x="75" y="8"/>
                    <a:pt x="56" y="22"/>
                  </a:cubicBezTo>
                  <a:cubicBezTo>
                    <a:pt x="6" y="60"/>
                    <a:pt x="1" y="126"/>
                    <a:pt x="39" y="170"/>
                  </a:cubicBezTo>
                  <a:cubicBezTo>
                    <a:pt x="67" y="208"/>
                    <a:pt x="3065" y="3891"/>
                    <a:pt x="6019" y="5130"/>
                  </a:cubicBezTo>
                  <a:cubicBezTo>
                    <a:pt x="6030" y="5135"/>
                    <a:pt x="6047" y="5135"/>
                    <a:pt x="6057" y="5135"/>
                  </a:cubicBezTo>
                  <a:cubicBezTo>
                    <a:pt x="6101" y="5135"/>
                    <a:pt x="6140" y="5114"/>
                    <a:pt x="6156" y="5069"/>
                  </a:cubicBezTo>
                  <a:cubicBezTo>
                    <a:pt x="6178" y="5021"/>
                    <a:pt x="6151" y="4955"/>
                    <a:pt x="6101" y="4933"/>
                  </a:cubicBezTo>
                  <a:cubicBezTo>
                    <a:pt x="3196" y="3716"/>
                    <a:pt x="231" y="76"/>
                    <a:pt x="204" y="38"/>
                  </a:cubicBezTo>
                  <a:cubicBezTo>
                    <a:pt x="182" y="13"/>
                    <a:pt x="151" y="1"/>
                    <a:pt x="12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4" name="Google Shape;84;p2"/>
            <p:cNvSpPr/>
            <p:nvPr/>
          </p:nvSpPr>
          <p:spPr>
            <a:xfrm>
              <a:off x="7536075" y="4278825"/>
              <a:ext cx="183100" cy="127350"/>
            </a:xfrm>
            <a:custGeom>
              <a:avLst/>
              <a:gdLst/>
              <a:ahLst/>
              <a:cxnLst/>
              <a:rect l="l" t="t" r="r" b="b"/>
              <a:pathLst>
                <a:path w="7324" h="5094" extrusionOk="0">
                  <a:moveTo>
                    <a:pt x="7206" y="1"/>
                  </a:moveTo>
                  <a:cubicBezTo>
                    <a:pt x="7175" y="1"/>
                    <a:pt x="7143" y="15"/>
                    <a:pt x="7121" y="40"/>
                  </a:cubicBezTo>
                  <a:cubicBezTo>
                    <a:pt x="4731" y="3164"/>
                    <a:pt x="132" y="4869"/>
                    <a:pt x="84" y="4886"/>
                  </a:cubicBezTo>
                  <a:cubicBezTo>
                    <a:pt x="28" y="4907"/>
                    <a:pt x="1" y="4967"/>
                    <a:pt x="23" y="5023"/>
                  </a:cubicBezTo>
                  <a:cubicBezTo>
                    <a:pt x="40" y="5066"/>
                    <a:pt x="78" y="5094"/>
                    <a:pt x="122" y="5094"/>
                  </a:cubicBezTo>
                  <a:cubicBezTo>
                    <a:pt x="132" y="5094"/>
                    <a:pt x="144" y="5088"/>
                    <a:pt x="155" y="5088"/>
                  </a:cubicBezTo>
                  <a:cubicBezTo>
                    <a:pt x="205" y="5066"/>
                    <a:pt x="4863" y="3340"/>
                    <a:pt x="7291" y="171"/>
                  </a:cubicBezTo>
                  <a:cubicBezTo>
                    <a:pt x="7324" y="123"/>
                    <a:pt x="7318" y="57"/>
                    <a:pt x="7268" y="24"/>
                  </a:cubicBezTo>
                  <a:cubicBezTo>
                    <a:pt x="7250" y="8"/>
                    <a:pt x="7228" y="1"/>
                    <a:pt x="720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5" name="Google Shape;85;p2"/>
            <p:cNvSpPr/>
            <p:nvPr/>
          </p:nvSpPr>
          <p:spPr>
            <a:xfrm>
              <a:off x="7581725" y="4247675"/>
              <a:ext cx="49475" cy="109050"/>
            </a:xfrm>
            <a:custGeom>
              <a:avLst/>
              <a:gdLst/>
              <a:ahLst/>
              <a:cxnLst/>
              <a:rect l="l" t="t" r="r" b="b"/>
              <a:pathLst>
                <a:path w="1979" h="4362" extrusionOk="0">
                  <a:moveTo>
                    <a:pt x="1374" y="0"/>
                  </a:moveTo>
                  <a:cubicBezTo>
                    <a:pt x="1339" y="0"/>
                    <a:pt x="1306" y="16"/>
                    <a:pt x="1288" y="48"/>
                  </a:cubicBezTo>
                  <a:cubicBezTo>
                    <a:pt x="1273" y="69"/>
                    <a:pt x="1" y="2087"/>
                    <a:pt x="1776" y="4323"/>
                  </a:cubicBezTo>
                  <a:cubicBezTo>
                    <a:pt x="1799" y="4351"/>
                    <a:pt x="1832" y="4361"/>
                    <a:pt x="1858" y="4361"/>
                  </a:cubicBezTo>
                  <a:cubicBezTo>
                    <a:pt x="1880" y="4361"/>
                    <a:pt x="1908" y="4356"/>
                    <a:pt x="1924" y="4339"/>
                  </a:cubicBezTo>
                  <a:cubicBezTo>
                    <a:pt x="1974" y="4301"/>
                    <a:pt x="1979" y="4235"/>
                    <a:pt x="1941" y="4192"/>
                  </a:cubicBezTo>
                  <a:cubicBezTo>
                    <a:pt x="264" y="2075"/>
                    <a:pt x="1415" y="240"/>
                    <a:pt x="1463" y="162"/>
                  </a:cubicBezTo>
                  <a:cubicBezTo>
                    <a:pt x="1496" y="114"/>
                    <a:pt x="1480" y="48"/>
                    <a:pt x="1430" y="15"/>
                  </a:cubicBezTo>
                  <a:cubicBezTo>
                    <a:pt x="1413" y="5"/>
                    <a:pt x="1393" y="0"/>
                    <a:pt x="137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6" name="Google Shape;86;p2"/>
            <p:cNvSpPr/>
            <p:nvPr/>
          </p:nvSpPr>
          <p:spPr>
            <a:xfrm>
              <a:off x="7607075" y="3219600"/>
              <a:ext cx="668675" cy="538650"/>
            </a:xfrm>
            <a:custGeom>
              <a:avLst/>
              <a:gdLst/>
              <a:ahLst/>
              <a:cxnLst/>
              <a:rect l="l" t="t" r="r" b="b"/>
              <a:pathLst>
                <a:path w="26747" h="21546" extrusionOk="0">
                  <a:moveTo>
                    <a:pt x="13552" y="1"/>
                  </a:moveTo>
                  <a:cubicBezTo>
                    <a:pt x="7681" y="1"/>
                    <a:pt x="5394" y="4734"/>
                    <a:pt x="5394" y="4734"/>
                  </a:cubicBezTo>
                  <a:cubicBezTo>
                    <a:pt x="5394" y="4734"/>
                    <a:pt x="1" y="12835"/>
                    <a:pt x="6057" y="17987"/>
                  </a:cubicBezTo>
                  <a:cubicBezTo>
                    <a:pt x="8775" y="20299"/>
                    <a:pt x="11904" y="21545"/>
                    <a:pt x="14852" y="21545"/>
                  </a:cubicBezTo>
                  <a:cubicBezTo>
                    <a:pt x="18474" y="21545"/>
                    <a:pt x="21822" y="19664"/>
                    <a:pt x="23798" y="15564"/>
                  </a:cubicBezTo>
                  <a:cubicBezTo>
                    <a:pt x="26747" y="9447"/>
                    <a:pt x="25350" y="2749"/>
                    <a:pt x="16947" y="480"/>
                  </a:cubicBezTo>
                  <a:cubicBezTo>
                    <a:pt x="15702" y="144"/>
                    <a:pt x="14573" y="1"/>
                    <a:pt x="1355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7" name="Google Shape;87;p2"/>
            <p:cNvSpPr/>
            <p:nvPr/>
          </p:nvSpPr>
          <p:spPr>
            <a:xfrm>
              <a:off x="7415800" y="3715425"/>
              <a:ext cx="626900" cy="627575"/>
            </a:xfrm>
            <a:custGeom>
              <a:avLst/>
              <a:gdLst/>
              <a:ahLst/>
              <a:cxnLst/>
              <a:rect l="l" t="t" r="r" b="b"/>
              <a:pathLst>
                <a:path w="25076" h="25103" extrusionOk="0">
                  <a:moveTo>
                    <a:pt x="9800" y="1"/>
                  </a:moveTo>
                  <a:cubicBezTo>
                    <a:pt x="7712" y="3009"/>
                    <a:pt x="0" y="11883"/>
                    <a:pt x="0" y="11883"/>
                  </a:cubicBezTo>
                  <a:cubicBezTo>
                    <a:pt x="1721" y="17523"/>
                    <a:pt x="12881" y="25103"/>
                    <a:pt x="12881" y="25103"/>
                  </a:cubicBezTo>
                  <a:cubicBezTo>
                    <a:pt x="25076" y="15912"/>
                    <a:pt x="23650" y="4846"/>
                    <a:pt x="23650" y="4846"/>
                  </a:cubicBezTo>
                  <a:cubicBezTo>
                    <a:pt x="19025" y="3634"/>
                    <a:pt x="9800" y="1"/>
                    <a:pt x="9800"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8" name="Google Shape;88;p2"/>
            <p:cNvSpPr/>
            <p:nvPr/>
          </p:nvSpPr>
          <p:spPr>
            <a:xfrm>
              <a:off x="7297150" y="3351150"/>
              <a:ext cx="352575" cy="476125"/>
            </a:xfrm>
            <a:custGeom>
              <a:avLst/>
              <a:gdLst/>
              <a:ahLst/>
              <a:cxnLst/>
              <a:rect l="l" t="t" r="r" b="b"/>
              <a:pathLst>
                <a:path w="14103" h="19045" extrusionOk="0">
                  <a:moveTo>
                    <a:pt x="5897" y="1"/>
                  </a:moveTo>
                  <a:cubicBezTo>
                    <a:pt x="5887" y="1"/>
                    <a:pt x="5876" y="3"/>
                    <a:pt x="5864" y="9"/>
                  </a:cubicBezTo>
                  <a:cubicBezTo>
                    <a:pt x="5480" y="191"/>
                    <a:pt x="4768" y="2432"/>
                    <a:pt x="4768" y="2432"/>
                  </a:cubicBezTo>
                  <a:cubicBezTo>
                    <a:pt x="4768" y="2432"/>
                    <a:pt x="4845" y="407"/>
                    <a:pt x="4286" y="407"/>
                  </a:cubicBezTo>
                  <a:cubicBezTo>
                    <a:pt x="4267" y="407"/>
                    <a:pt x="4246" y="409"/>
                    <a:pt x="4225" y="414"/>
                  </a:cubicBezTo>
                  <a:cubicBezTo>
                    <a:pt x="3606" y="573"/>
                    <a:pt x="4220" y="3111"/>
                    <a:pt x="4220" y="3111"/>
                  </a:cubicBezTo>
                  <a:cubicBezTo>
                    <a:pt x="4220" y="3111"/>
                    <a:pt x="3824" y="1986"/>
                    <a:pt x="3381" y="1986"/>
                  </a:cubicBezTo>
                  <a:cubicBezTo>
                    <a:pt x="3341" y="1986"/>
                    <a:pt x="3301" y="1995"/>
                    <a:pt x="3261" y="2015"/>
                  </a:cubicBezTo>
                  <a:cubicBezTo>
                    <a:pt x="2773" y="2250"/>
                    <a:pt x="4078" y="4426"/>
                    <a:pt x="4078" y="4426"/>
                  </a:cubicBezTo>
                  <a:cubicBezTo>
                    <a:pt x="4078" y="4426"/>
                    <a:pt x="0" y="12599"/>
                    <a:pt x="10380" y="19044"/>
                  </a:cubicBezTo>
                  <a:lnTo>
                    <a:pt x="14103" y="14555"/>
                  </a:lnTo>
                  <a:cubicBezTo>
                    <a:pt x="14103" y="14555"/>
                    <a:pt x="5568" y="9475"/>
                    <a:pt x="6494" y="4712"/>
                  </a:cubicBezTo>
                  <a:cubicBezTo>
                    <a:pt x="6494" y="4712"/>
                    <a:pt x="8035" y="3188"/>
                    <a:pt x="7875" y="2953"/>
                  </a:cubicBezTo>
                  <a:cubicBezTo>
                    <a:pt x="7860" y="2928"/>
                    <a:pt x="7830" y="2917"/>
                    <a:pt x="7790" y="2917"/>
                  </a:cubicBezTo>
                  <a:cubicBezTo>
                    <a:pt x="7440" y="2917"/>
                    <a:pt x="6269" y="3768"/>
                    <a:pt x="6269" y="3768"/>
                  </a:cubicBezTo>
                  <a:cubicBezTo>
                    <a:pt x="6269" y="3768"/>
                    <a:pt x="7612" y="1138"/>
                    <a:pt x="7207" y="985"/>
                  </a:cubicBezTo>
                  <a:cubicBezTo>
                    <a:pt x="7191" y="979"/>
                    <a:pt x="7173" y="976"/>
                    <a:pt x="7154" y="976"/>
                  </a:cubicBezTo>
                  <a:cubicBezTo>
                    <a:pt x="6708" y="976"/>
                    <a:pt x="5694" y="2657"/>
                    <a:pt x="5694" y="2657"/>
                  </a:cubicBezTo>
                  <a:cubicBezTo>
                    <a:pt x="5694" y="2657"/>
                    <a:pt x="6215" y="1"/>
                    <a:pt x="5897" y="1"/>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9" name="Google Shape;89;p2"/>
            <p:cNvSpPr/>
            <p:nvPr/>
          </p:nvSpPr>
          <p:spPr>
            <a:xfrm>
              <a:off x="7428000" y="3442750"/>
              <a:ext cx="28650" cy="18400"/>
            </a:xfrm>
            <a:custGeom>
              <a:avLst/>
              <a:gdLst/>
              <a:ahLst/>
              <a:cxnLst/>
              <a:rect l="l" t="t" r="r" b="b"/>
              <a:pathLst>
                <a:path w="1146" h="736" extrusionOk="0">
                  <a:moveTo>
                    <a:pt x="1035" y="1"/>
                  </a:moveTo>
                  <a:cubicBezTo>
                    <a:pt x="170" y="28"/>
                    <a:pt x="22" y="582"/>
                    <a:pt x="16" y="610"/>
                  </a:cubicBezTo>
                  <a:cubicBezTo>
                    <a:pt x="0" y="664"/>
                    <a:pt x="38" y="719"/>
                    <a:pt x="93" y="736"/>
                  </a:cubicBezTo>
                  <a:lnTo>
                    <a:pt x="121" y="736"/>
                  </a:lnTo>
                  <a:cubicBezTo>
                    <a:pt x="165" y="736"/>
                    <a:pt x="208" y="708"/>
                    <a:pt x="220" y="658"/>
                  </a:cubicBezTo>
                  <a:cubicBezTo>
                    <a:pt x="225" y="642"/>
                    <a:pt x="345" y="231"/>
                    <a:pt x="1042" y="210"/>
                  </a:cubicBezTo>
                  <a:cubicBezTo>
                    <a:pt x="1101" y="210"/>
                    <a:pt x="1146" y="160"/>
                    <a:pt x="1146" y="99"/>
                  </a:cubicBezTo>
                  <a:cubicBezTo>
                    <a:pt x="1141" y="45"/>
                    <a:pt x="1101" y="1"/>
                    <a:pt x="103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0" name="Google Shape;90;p2"/>
            <p:cNvSpPr/>
            <p:nvPr/>
          </p:nvSpPr>
          <p:spPr>
            <a:xfrm>
              <a:off x="7961950" y="3861900"/>
              <a:ext cx="355350" cy="446275"/>
            </a:xfrm>
            <a:custGeom>
              <a:avLst/>
              <a:gdLst/>
              <a:ahLst/>
              <a:cxnLst/>
              <a:rect l="l" t="t" r="r" b="b"/>
              <a:pathLst>
                <a:path w="14214" h="17851" extrusionOk="0">
                  <a:moveTo>
                    <a:pt x="2802" y="1"/>
                  </a:moveTo>
                  <a:lnTo>
                    <a:pt x="0" y="5115"/>
                  </a:lnTo>
                  <a:cubicBezTo>
                    <a:pt x="0" y="5115"/>
                    <a:pt x="9340" y="8490"/>
                    <a:pt x="9329" y="13336"/>
                  </a:cubicBezTo>
                  <a:cubicBezTo>
                    <a:pt x="9329" y="13336"/>
                    <a:pt x="8112" y="15128"/>
                    <a:pt x="8310" y="15330"/>
                  </a:cubicBezTo>
                  <a:cubicBezTo>
                    <a:pt x="8324" y="15345"/>
                    <a:pt x="8343" y="15352"/>
                    <a:pt x="8367" y="15352"/>
                  </a:cubicBezTo>
                  <a:cubicBezTo>
                    <a:pt x="8676" y="15352"/>
                    <a:pt x="9729" y="14224"/>
                    <a:pt x="9729" y="14224"/>
                  </a:cubicBezTo>
                  <a:lnTo>
                    <a:pt x="9729" y="14224"/>
                  </a:lnTo>
                  <a:cubicBezTo>
                    <a:pt x="9729" y="14224"/>
                    <a:pt x="8912" y="17063"/>
                    <a:pt x="9340" y="17134"/>
                  </a:cubicBezTo>
                  <a:cubicBezTo>
                    <a:pt x="9347" y="17135"/>
                    <a:pt x="9355" y="17136"/>
                    <a:pt x="9363" y="17136"/>
                  </a:cubicBezTo>
                  <a:cubicBezTo>
                    <a:pt x="9799" y="17136"/>
                    <a:pt x="10508" y="15204"/>
                    <a:pt x="10508" y="15204"/>
                  </a:cubicBezTo>
                  <a:lnTo>
                    <a:pt x="10508" y="15204"/>
                  </a:lnTo>
                  <a:cubicBezTo>
                    <a:pt x="10508" y="15205"/>
                    <a:pt x="10503" y="17851"/>
                    <a:pt x="10801" y="17851"/>
                  </a:cubicBezTo>
                  <a:cubicBezTo>
                    <a:pt x="10814" y="17851"/>
                    <a:pt x="10828" y="17846"/>
                    <a:pt x="10842" y="17835"/>
                  </a:cubicBezTo>
                  <a:cubicBezTo>
                    <a:pt x="11188" y="17584"/>
                    <a:pt x="11462" y="15249"/>
                    <a:pt x="11462" y="15249"/>
                  </a:cubicBezTo>
                  <a:cubicBezTo>
                    <a:pt x="11462" y="15249"/>
                    <a:pt x="11753" y="17152"/>
                    <a:pt x="12272" y="17152"/>
                  </a:cubicBezTo>
                  <a:cubicBezTo>
                    <a:pt x="12304" y="17152"/>
                    <a:pt x="12338" y="17144"/>
                    <a:pt x="12372" y="17129"/>
                  </a:cubicBezTo>
                  <a:cubicBezTo>
                    <a:pt x="12952" y="16855"/>
                    <a:pt x="11872" y="14481"/>
                    <a:pt x="11872" y="14481"/>
                  </a:cubicBezTo>
                  <a:lnTo>
                    <a:pt x="11872" y="14481"/>
                  </a:lnTo>
                  <a:cubicBezTo>
                    <a:pt x="11872" y="14481"/>
                    <a:pt x="12426" y="15431"/>
                    <a:pt x="12857" y="15431"/>
                  </a:cubicBezTo>
                  <a:cubicBezTo>
                    <a:pt x="12915" y="15431"/>
                    <a:pt x="12971" y="15414"/>
                    <a:pt x="13023" y="15375"/>
                  </a:cubicBezTo>
                  <a:cubicBezTo>
                    <a:pt x="13457" y="15052"/>
                    <a:pt x="11763" y="13160"/>
                    <a:pt x="11763" y="13160"/>
                  </a:cubicBezTo>
                  <a:cubicBezTo>
                    <a:pt x="11763" y="13160"/>
                    <a:pt x="14213" y="4364"/>
                    <a:pt x="2802" y="1"/>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1" name="Google Shape;91;p2"/>
            <p:cNvSpPr/>
            <p:nvPr/>
          </p:nvSpPr>
          <p:spPr>
            <a:xfrm>
              <a:off x="7613775" y="3292925"/>
              <a:ext cx="570050" cy="449950"/>
            </a:xfrm>
            <a:custGeom>
              <a:avLst/>
              <a:gdLst/>
              <a:ahLst/>
              <a:cxnLst/>
              <a:rect l="l" t="t" r="r" b="b"/>
              <a:pathLst>
                <a:path w="22802" h="17998" extrusionOk="0">
                  <a:moveTo>
                    <a:pt x="12211" y="0"/>
                  </a:moveTo>
                  <a:cubicBezTo>
                    <a:pt x="6594" y="0"/>
                    <a:pt x="1" y="6510"/>
                    <a:pt x="4128" y="13908"/>
                  </a:cubicBezTo>
                  <a:cubicBezTo>
                    <a:pt x="5670" y="16665"/>
                    <a:pt x="8779" y="17998"/>
                    <a:pt x="11946" y="17998"/>
                  </a:cubicBezTo>
                  <a:cubicBezTo>
                    <a:pt x="16040" y="17998"/>
                    <a:pt x="20232" y="15771"/>
                    <a:pt x="21267" y="11513"/>
                  </a:cubicBezTo>
                  <a:cubicBezTo>
                    <a:pt x="21267" y="11513"/>
                    <a:pt x="22801" y="2343"/>
                    <a:pt x="13763" y="178"/>
                  </a:cubicBezTo>
                  <a:cubicBezTo>
                    <a:pt x="13261" y="58"/>
                    <a:pt x="12740" y="0"/>
                    <a:pt x="12211"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2" name="Google Shape;92;p2"/>
            <p:cNvSpPr/>
            <p:nvPr/>
          </p:nvSpPr>
          <p:spPr>
            <a:xfrm>
              <a:off x="7730275" y="3687225"/>
              <a:ext cx="187300" cy="159650"/>
            </a:xfrm>
            <a:custGeom>
              <a:avLst/>
              <a:gdLst/>
              <a:ahLst/>
              <a:cxnLst/>
              <a:rect l="l" t="t" r="r" b="b"/>
              <a:pathLst>
                <a:path w="7492" h="6386" extrusionOk="0">
                  <a:moveTo>
                    <a:pt x="4352" y="0"/>
                  </a:moveTo>
                  <a:lnTo>
                    <a:pt x="2269" y="3047"/>
                  </a:lnTo>
                  <a:lnTo>
                    <a:pt x="1030" y="2586"/>
                  </a:lnTo>
                  <a:lnTo>
                    <a:pt x="1030" y="2586"/>
                  </a:lnTo>
                  <a:cubicBezTo>
                    <a:pt x="1030" y="2586"/>
                    <a:pt x="0" y="3743"/>
                    <a:pt x="2017" y="5518"/>
                  </a:cubicBezTo>
                  <a:cubicBezTo>
                    <a:pt x="2742" y="6157"/>
                    <a:pt x="3494" y="6385"/>
                    <a:pt x="4199" y="6385"/>
                  </a:cubicBezTo>
                  <a:cubicBezTo>
                    <a:pt x="5970" y="6385"/>
                    <a:pt x="7443" y="4944"/>
                    <a:pt x="7443" y="4944"/>
                  </a:cubicBezTo>
                  <a:lnTo>
                    <a:pt x="6133" y="4357"/>
                  </a:lnTo>
                  <a:lnTo>
                    <a:pt x="7492" y="532"/>
                  </a:lnTo>
                  <a:lnTo>
                    <a:pt x="4352" y="0"/>
                  </a:ln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3" name="Google Shape;93;p2"/>
            <p:cNvSpPr/>
            <p:nvPr/>
          </p:nvSpPr>
          <p:spPr>
            <a:xfrm>
              <a:off x="7767100" y="3535225"/>
              <a:ext cx="93350" cy="76075"/>
            </a:xfrm>
            <a:custGeom>
              <a:avLst/>
              <a:gdLst/>
              <a:ahLst/>
              <a:cxnLst/>
              <a:rect l="l" t="t" r="r" b="b"/>
              <a:pathLst>
                <a:path w="3734" h="3043" extrusionOk="0">
                  <a:moveTo>
                    <a:pt x="808" y="0"/>
                  </a:moveTo>
                  <a:cubicBezTo>
                    <a:pt x="769" y="0"/>
                    <a:pt x="733" y="23"/>
                    <a:pt x="714" y="62"/>
                  </a:cubicBezTo>
                  <a:cubicBezTo>
                    <a:pt x="686" y="121"/>
                    <a:pt x="1" y="1586"/>
                    <a:pt x="895" y="2654"/>
                  </a:cubicBezTo>
                  <a:cubicBezTo>
                    <a:pt x="1086" y="2890"/>
                    <a:pt x="1338" y="3015"/>
                    <a:pt x="1640" y="3038"/>
                  </a:cubicBezTo>
                  <a:cubicBezTo>
                    <a:pt x="1672" y="3043"/>
                    <a:pt x="1705" y="3043"/>
                    <a:pt x="1738" y="3043"/>
                  </a:cubicBezTo>
                  <a:cubicBezTo>
                    <a:pt x="2631" y="3043"/>
                    <a:pt x="3640" y="2167"/>
                    <a:pt x="3684" y="2127"/>
                  </a:cubicBezTo>
                  <a:cubicBezTo>
                    <a:pt x="3728" y="2089"/>
                    <a:pt x="3734" y="2024"/>
                    <a:pt x="3696" y="1980"/>
                  </a:cubicBezTo>
                  <a:cubicBezTo>
                    <a:pt x="3675" y="1956"/>
                    <a:pt x="3645" y="1943"/>
                    <a:pt x="3615" y="1943"/>
                  </a:cubicBezTo>
                  <a:cubicBezTo>
                    <a:pt x="3591" y="1943"/>
                    <a:pt x="3567" y="1952"/>
                    <a:pt x="3547" y="1970"/>
                  </a:cubicBezTo>
                  <a:cubicBezTo>
                    <a:pt x="3537" y="1980"/>
                    <a:pt x="2551" y="2833"/>
                    <a:pt x="1737" y="2833"/>
                  </a:cubicBezTo>
                  <a:cubicBezTo>
                    <a:pt x="1710" y="2833"/>
                    <a:pt x="1683" y="2832"/>
                    <a:pt x="1657" y="2830"/>
                  </a:cubicBezTo>
                  <a:cubicBezTo>
                    <a:pt x="1409" y="2808"/>
                    <a:pt x="1212" y="2709"/>
                    <a:pt x="1053" y="2522"/>
                  </a:cubicBezTo>
                  <a:cubicBezTo>
                    <a:pt x="253" y="1558"/>
                    <a:pt x="900" y="166"/>
                    <a:pt x="906" y="149"/>
                  </a:cubicBezTo>
                  <a:cubicBezTo>
                    <a:pt x="928" y="100"/>
                    <a:pt x="906" y="35"/>
                    <a:pt x="856" y="12"/>
                  </a:cubicBezTo>
                  <a:cubicBezTo>
                    <a:pt x="840" y="4"/>
                    <a:pt x="824" y="0"/>
                    <a:pt x="80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4" name="Google Shape;94;p2"/>
            <p:cNvSpPr/>
            <p:nvPr/>
          </p:nvSpPr>
          <p:spPr>
            <a:xfrm>
              <a:off x="7877000" y="3600300"/>
              <a:ext cx="107025" cy="93975"/>
            </a:xfrm>
            <a:custGeom>
              <a:avLst/>
              <a:gdLst/>
              <a:ahLst/>
              <a:cxnLst/>
              <a:rect l="l" t="t" r="r" b="b"/>
              <a:pathLst>
                <a:path w="4281" h="3759" extrusionOk="0">
                  <a:moveTo>
                    <a:pt x="2138" y="1"/>
                  </a:moveTo>
                  <a:cubicBezTo>
                    <a:pt x="1782" y="1"/>
                    <a:pt x="1422" y="102"/>
                    <a:pt x="1103" y="314"/>
                  </a:cubicBezTo>
                  <a:cubicBezTo>
                    <a:pt x="236" y="885"/>
                    <a:pt x="1" y="2051"/>
                    <a:pt x="577" y="2918"/>
                  </a:cubicBezTo>
                  <a:cubicBezTo>
                    <a:pt x="936" y="3464"/>
                    <a:pt x="1532" y="3759"/>
                    <a:pt x="2140" y="3759"/>
                  </a:cubicBezTo>
                  <a:cubicBezTo>
                    <a:pt x="2498" y="3759"/>
                    <a:pt x="2859" y="3657"/>
                    <a:pt x="3180" y="3444"/>
                  </a:cubicBezTo>
                  <a:cubicBezTo>
                    <a:pt x="4040" y="2873"/>
                    <a:pt x="4281" y="1707"/>
                    <a:pt x="3706" y="840"/>
                  </a:cubicBezTo>
                  <a:cubicBezTo>
                    <a:pt x="3346" y="297"/>
                    <a:pt x="2748" y="1"/>
                    <a:pt x="2138" y="1"/>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5" name="Google Shape;95;p2"/>
            <p:cNvSpPr/>
            <p:nvPr/>
          </p:nvSpPr>
          <p:spPr>
            <a:xfrm>
              <a:off x="7690650" y="3447325"/>
              <a:ext cx="106900" cy="93900"/>
            </a:xfrm>
            <a:custGeom>
              <a:avLst/>
              <a:gdLst/>
              <a:ahLst/>
              <a:cxnLst/>
              <a:rect l="l" t="t" r="r" b="b"/>
              <a:pathLst>
                <a:path w="4276" h="3756" extrusionOk="0">
                  <a:moveTo>
                    <a:pt x="2136" y="0"/>
                  </a:moveTo>
                  <a:cubicBezTo>
                    <a:pt x="1781" y="0"/>
                    <a:pt x="1422" y="101"/>
                    <a:pt x="1103" y="311"/>
                  </a:cubicBezTo>
                  <a:cubicBezTo>
                    <a:pt x="237" y="887"/>
                    <a:pt x="0" y="2048"/>
                    <a:pt x="571" y="2914"/>
                  </a:cubicBezTo>
                  <a:cubicBezTo>
                    <a:pt x="933" y="3460"/>
                    <a:pt x="1528" y="3755"/>
                    <a:pt x="2136" y="3755"/>
                  </a:cubicBezTo>
                  <a:cubicBezTo>
                    <a:pt x="2493" y="3755"/>
                    <a:pt x="2854" y="3653"/>
                    <a:pt x="3174" y="3440"/>
                  </a:cubicBezTo>
                  <a:cubicBezTo>
                    <a:pt x="4040" y="2871"/>
                    <a:pt x="4275" y="1704"/>
                    <a:pt x="3706" y="842"/>
                  </a:cubicBezTo>
                  <a:cubicBezTo>
                    <a:pt x="3343" y="296"/>
                    <a:pt x="2745" y="0"/>
                    <a:pt x="2136" y="0"/>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6" name="Google Shape;96;p2"/>
            <p:cNvSpPr/>
            <p:nvPr/>
          </p:nvSpPr>
          <p:spPr>
            <a:xfrm>
              <a:off x="7911150" y="3534075"/>
              <a:ext cx="54100" cy="47625"/>
            </a:xfrm>
            <a:custGeom>
              <a:avLst/>
              <a:gdLst/>
              <a:ahLst/>
              <a:cxnLst/>
              <a:rect l="l" t="t" r="r" b="b"/>
              <a:pathLst>
                <a:path w="2164" h="1905" extrusionOk="0">
                  <a:moveTo>
                    <a:pt x="1079" y="1"/>
                  </a:moveTo>
                  <a:cubicBezTo>
                    <a:pt x="898" y="1"/>
                    <a:pt x="715" y="52"/>
                    <a:pt x="553" y="157"/>
                  </a:cubicBezTo>
                  <a:cubicBezTo>
                    <a:pt x="120" y="448"/>
                    <a:pt x="0" y="1040"/>
                    <a:pt x="289" y="1478"/>
                  </a:cubicBezTo>
                  <a:cubicBezTo>
                    <a:pt x="473" y="1755"/>
                    <a:pt x="774" y="1905"/>
                    <a:pt x="1081" y="1905"/>
                  </a:cubicBezTo>
                  <a:cubicBezTo>
                    <a:pt x="1261" y="1905"/>
                    <a:pt x="1443" y="1853"/>
                    <a:pt x="1605" y="1746"/>
                  </a:cubicBezTo>
                  <a:cubicBezTo>
                    <a:pt x="2044" y="1457"/>
                    <a:pt x="2164" y="865"/>
                    <a:pt x="1875" y="425"/>
                  </a:cubicBezTo>
                  <a:cubicBezTo>
                    <a:pt x="1691" y="149"/>
                    <a:pt x="1388" y="1"/>
                    <a:pt x="107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7" name="Google Shape;97;p2"/>
            <p:cNvSpPr/>
            <p:nvPr/>
          </p:nvSpPr>
          <p:spPr>
            <a:xfrm>
              <a:off x="7785200" y="3425300"/>
              <a:ext cx="54150" cy="47600"/>
            </a:xfrm>
            <a:custGeom>
              <a:avLst/>
              <a:gdLst/>
              <a:ahLst/>
              <a:cxnLst/>
              <a:rect l="l" t="t" r="r" b="b"/>
              <a:pathLst>
                <a:path w="2166" h="1904" extrusionOk="0">
                  <a:moveTo>
                    <a:pt x="1085" y="1"/>
                  </a:moveTo>
                  <a:cubicBezTo>
                    <a:pt x="904" y="1"/>
                    <a:pt x="721" y="51"/>
                    <a:pt x="559" y="157"/>
                  </a:cubicBezTo>
                  <a:cubicBezTo>
                    <a:pt x="121" y="447"/>
                    <a:pt x="0" y="1039"/>
                    <a:pt x="291" y="1477"/>
                  </a:cubicBezTo>
                  <a:cubicBezTo>
                    <a:pt x="474" y="1754"/>
                    <a:pt x="778" y="1904"/>
                    <a:pt x="1087" y="1904"/>
                  </a:cubicBezTo>
                  <a:cubicBezTo>
                    <a:pt x="1268" y="1904"/>
                    <a:pt x="1450" y="1853"/>
                    <a:pt x="1611" y="1746"/>
                  </a:cubicBezTo>
                  <a:cubicBezTo>
                    <a:pt x="2051" y="1455"/>
                    <a:pt x="2165" y="863"/>
                    <a:pt x="1881" y="425"/>
                  </a:cubicBezTo>
                  <a:cubicBezTo>
                    <a:pt x="1698" y="149"/>
                    <a:pt x="1394" y="1"/>
                    <a:pt x="108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8" name="Google Shape;98;p2"/>
            <p:cNvSpPr/>
            <p:nvPr/>
          </p:nvSpPr>
          <p:spPr>
            <a:xfrm>
              <a:off x="7799725" y="3724225"/>
              <a:ext cx="104700" cy="53150"/>
            </a:xfrm>
            <a:custGeom>
              <a:avLst/>
              <a:gdLst/>
              <a:ahLst/>
              <a:cxnLst/>
              <a:rect l="l" t="t" r="r" b="b"/>
              <a:pathLst>
                <a:path w="4188" h="2126" extrusionOk="0">
                  <a:moveTo>
                    <a:pt x="582" y="0"/>
                  </a:moveTo>
                  <a:lnTo>
                    <a:pt x="0" y="871"/>
                  </a:lnTo>
                  <a:lnTo>
                    <a:pt x="3607" y="2126"/>
                  </a:lnTo>
                  <a:lnTo>
                    <a:pt x="4187" y="739"/>
                  </a:lnTo>
                  <a:lnTo>
                    <a:pt x="4187" y="739"/>
                  </a:lnTo>
                  <a:cubicBezTo>
                    <a:pt x="3993" y="756"/>
                    <a:pt x="3804" y="764"/>
                    <a:pt x="3621" y="764"/>
                  </a:cubicBezTo>
                  <a:cubicBezTo>
                    <a:pt x="1807" y="764"/>
                    <a:pt x="582" y="0"/>
                    <a:pt x="582" y="0"/>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9" name="Google Shape;99;p2"/>
            <p:cNvSpPr/>
            <p:nvPr/>
          </p:nvSpPr>
          <p:spPr>
            <a:xfrm>
              <a:off x="7961000" y="3659025"/>
              <a:ext cx="145950" cy="108800"/>
            </a:xfrm>
            <a:custGeom>
              <a:avLst/>
              <a:gdLst/>
              <a:ahLst/>
              <a:cxnLst/>
              <a:rect l="l" t="t" r="r" b="b"/>
              <a:pathLst>
                <a:path w="5838" h="4352" extrusionOk="0">
                  <a:moveTo>
                    <a:pt x="4556" y="0"/>
                  </a:moveTo>
                  <a:cubicBezTo>
                    <a:pt x="3505" y="0"/>
                    <a:pt x="2171" y="886"/>
                    <a:pt x="2171" y="886"/>
                  </a:cubicBezTo>
                  <a:cubicBezTo>
                    <a:pt x="2171" y="886"/>
                    <a:pt x="0" y="2509"/>
                    <a:pt x="1174" y="3534"/>
                  </a:cubicBezTo>
                  <a:cubicBezTo>
                    <a:pt x="1678" y="3971"/>
                    <a:pt x="2611" y="4352"/>
                    <a:pt x="3507" y="4352"/>
                  </a:cubicBezTo>
                  <a:cubicBezTo>
                    <a:pt x="4704" y="4352"/>
                    <a:pt x="5837" y="3671"/>
                    <a:pt x="5800" y="1533"/>
                  </a:cubicBezTo>
                  <a:cubicBezTo>
                    <a:pt x="5778" y="359"/>
                    <a:pt x="5225" y="0"/>
                    <a:pt x="4556"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0" name="Google Shape;100;p2"/>
            <p:cNvSpPr/>
            <p:nvPr/>
          </p:nvSpPr>
          <p:spPr>
            <a:xfrm>
              <a:off x="8010750" y="3693650"/>
              <a:ext cx="81275" cy="39900"/>
            </a:xfrm>
            <a:custGeom>
              <a:avLst/>
              <a:gdLst/>
              <a:ahLst/>
              <a:cxnLst/>
              <a:rect l="l" t="t" r="r" b="b"/>
              <a:pathLst>
                <a:path w="3251" h="1596" extrusionOk="0">
                  <a:moveTo>
                    <a:pt x="2481" y="1"/>
                  </a:moveTo>
                  <a:cubicBezTo>
                    <a:pt x="1868" y="1"/>
                    <a:pt x="1049" y="476"/>
                    <a:pt x="44" y="1409"/>
                  </a:cubicBezTo>
                  <a:cubicBezTo>
                    <a:pt x="0" y="1453"/>
                    <a:pt x="0" y="1519"/>
                    <a:pt x="39" y="1562"/>
                  </a:cubicBezTo>
                  <a:cubicBezTo>
                    <a:pt x="61" y="1585"/>
                    <a:pt x="87" y="1595"/>
                    <a:pt x="115" y="1595"/>
                  </a:cubicBezTo>
                  <a:cubicBezTo>
                    <a:pt x="142" y="1595"/>
                    <a:pt x="170" y="1585"/>
                    <a:pt x="186" y="1568"/>
                  </a:cubicBezTo>
                  <a:cubicBezTo>
                    <a:pt x="1355" y="480"/>
                    <a:pt x="2068" y="209"/>
                    <a:pt x="2485" y="209"/>
                  </a:cubicBezTo>
                  <a:cubicBezTo>
                    <a:pt x="2545" y="209"/>
                    <a:pt x="2599" y="215"/>
                    <a:pt x="2647" y="225"/>
                  </a:cubicBezTo>
                  <a:cubicBezTo>
                    <a:pt x="2932" y="280"/>
                    <a:pt x="3031" y="477"/>
                    <a:pt x="3036" y="488"/>
                  </a:cubicBezTo>
                  <a:cubicBezTo>
                    <a:pt x="3053" y="524"/>
                    <a:pt x="3092" y="549"/>
                    <a:pt x="3131" y="549"/>
                  </a:cubicBezTo>
                  <a:cubicBezTo>
                    <a:pt x="3145" y="549"/>
                    <a:pt x="3160" y="545"/>
                    <a:pt x="3173" y="538"/>
                  </a:cubicBezTo>
                  <a:cubicBezTo>
                    <a:pt x="3228" y="515"/>
                    <a:pt x="3251" y="455"/>
                    <a:pt x="3228" y="401"/>
                  </a:cubicBezTo>
                  <a:cubicBezTo>
                    <a:pt x="3223" y="389"/>
                    <a:pt x="3092" y="98"/>
                    <a:pt x="2697" y="22"/>
                  </a:cubicBezTo>
                  <a:cubicBezTo>
                    <a:pt x="2628" y="8"/>
                    <a:pt x="2556" y="1"/>
                    <a:pt x="248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1" name="Google Shape;101;p2"/>
            <p:cNvSpPr/>
            <p:nvPr/>
          </p:nvSpPr>
          <p:spPr>
            <a:xfrm>
              <a:off x="7810975" y="3503050"/>
              <a:ext cx="64025" cy="57025"/>
            </a:xfrm>
            <a:custGeom>
              <a:avLst/>
              <a:gdLst/>
              <a:ahLst/>
              <a:cxnLst/>
              <a:rect l="l" t="t" r="r" b="b"/>
              <a:pathLst>
                <a:path w="2561" h="2281" extrusionOk="0">
                  <a:moveTo>
                    <a:pt x="2447" y="0"/>
                  </a:moveTo>
                  <a:cubicBezTo>
                    <a:pt x="2420" y="0"/>
                    <a:pt x="2392" y="12"/>
                    <a:pt x="2373" y="34"/>
                  </a:cubicBezTo>
                  <a:lnTo>
                    <a:pt x="1146" y="1223"/>
                  </a:lnTo>
                  <a:lnTo>
                    <a:pt x="186" y="72"/>
                  </a:lnTo>
                  <a:cubicBezTo>
                    <a:pt x="167" y="45"/>
                    <a:pt x="137" y="32"/>
                    <a:pt x="106" y="32"/>
                  </a:cubicBezTo>
                  <a:cubicBezTo>
                    <a:pt x="93" y="32"/>
                    <a:pt x="79" y="34"/>
                    <a:pt x="66" y="39"/>
                  </a:cubicBezTo>
                  <a:cubicBezTo>
                    <a:pt x="28" y="55"/>
                    <a:pt x="0" y="100"/>
                    <a:pt x="0" y="143"/>
                  </a:cubicBezTo>
                  <a:lnTo>
                    <a:pt x="104" y="2182"/>
                  </a:lnTo>
                  <a:cubicBezTo>
                    <a:pt x="109" y="2237"/>
                    <a:pt x="153" y="2281"/>
                    <a:pt x="208" y="2281"/>
                  </a:cubicBezTo>
                  <a:lnTo>
                    <a:pt x="213" y="2281"/>
                  </a:lnTo>
                  <a:cubicBezTo>
                    <a:pt x="274" y="2275"/>
                    <a:pt x="317" y="2225"/>
                    <a:pt x="317" y="2171"/>
                  </a:cubicBezTo>
                  <a:lnTo>
                    <a:pt x="231" y="450"/>
                  </a:lnTo>
                  <a:lnTo>
                    <a:pt x="231" y="450"/>
                  </a:lnTo>
                  <a:lnTo>
                    <a:pt x="1058" y="1448"/>
                  </a:lnTo>
                  <a:cubicBezTo>
                    <a:pt x="1080" y="1469"/>
                    <a:pt x="1107" y="1481"/>
                    <a:pt x="1134" y="1486"/>
                  </a:cubicBezTo>
                  <a:cubicBezTo>
                    <a:pt x="1162" y="1486"/>
                    <a:pt x="1189" y="1474"/>
                    <a:pt x="1212" y="1453"/>
                  </a:cubicBezTo>
                  <a:lnTo>
                    <a:pt x="2521" y="181"/>
                  </a:lnTo>
                  <a:cubicBezTo>
                    <a:pt x="2560" y="143"/>
                    <a:pt x="2560" y="77"/>
                    <a:pt x="2521" y="34"/>
                  </a:cubicBezTo>
                  <a:cubicBezTo>
                    <a:pt x="2502" y="12"/>
                    <a:pt x="2474" y="0"/>
                    <a:pt x="244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2" name="Google Shape;102;p2"/>
            <p:cNvSpPr/>
            <p:nvPr/>
          </p:nvSpPr>
          <p:spPr>
            <a:xfrm>
              <a:off x="7759450" y="3237775"/>
              <a:ext cx="527950" cy="355400"/>
            </a:xfrm>
            <a:custGeom>
              <a:avLst/>
              <a:gdLst/>
              <a:ahLst/>
              <a:cxnLst/>
              <a:rect l="l" t="t" r="r" b="b"/>
              <a:pathLst>
                <a:path w="21118" h="14216" extrusionOk="0">
                  <a:moveTo>
                    <a:pt x="8082" y="0"/>
                  </a:moveTo>
                  <a:cubicBezTo>
                    <a:pt x="3664" y="0"/>
                    <a:pt x="590" y="3053"/>
                    <a:pt x="0" y="3914"/>
                  </a:cubicBezTo>
                  <a:cubicBezTo>
                    <a:pt x="0" y="3914"/>
                    <a:pt x="2710" y="7970"/>
                    <a:pt x="4785" y="7970"/>
                  </a:cubicBezTo>
                  <a:cubicBezTo>
                    <a:pt x="4846" y="7970"/>
                    <a:pt x="4906" y="7966"/>
                    <a:pt x="4966" y="7959"/>
                  </a:cubicBezTo>
                  <a:cubicBezTo>
                    <a:pt x="6101" y="7822"/>
                    <a:pt x="7114" y="6826"/>
                    <a:pt x="7804" y="5943"/>
                  </a:cubicBezTo>
                  <a:lnTo>
                    <a:pt x="7804" y="5943"/>
                  </a:lnTo>
                  <a:cubicBezTo>
                    <a:pt x="7203" y="6981"/>
                    <a:pt x="6580" y="8382"/>
                    <a:pt x="6840" y="9406"/>
                  </a:cubicBezTo>
                  <a:cubicBezTo>
                    <a:pt x="7277" y="11118"/>
                    <a:pt x="11686" y="14216"/>
                    <a:pt x="13533" y="14216"/>
                  </a:cubicBezTo>
                  <a:cubicBezTo>
                    <a:pt x="13654" y="14216"/>
                    <a:pt x="13764" y="14202"/>
                    <a:pt x="13862" y="14174"/>
                  </a:cubicBezTo>
                  <a:cubicBezTo>
                    <a:pt x="15440" y="13719"/>
                    <a:pt x="21118" y="6145"/>
                    <a:pt x="13862" y="1744"/>
                  </a:cubicBezTo>
                  <a:cubicBezTo>
                    <a:pt x="11773" y="474"/>
                    <a:pt x="9823" y="0"/>
                    <a:pt x="808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3" name="Google Shape;103;p2"/>
            <p:cNvSpPr/>
            <p:nvPr/>
          </p:nvSpPr>
          <p:spPr>
            <a:xfrm>
              <a:off x="8041975" y="3511725"/>
              <a:ext cx="144750" cy="178750"/>
            </a:xfrm>
            <a:custGeom>
              <a:avLst/>
              <a:gdLst/>
              <a:ahLst/>
              <a:cxnLst/>
              <a:rect l="l" t="t" r="r" b="b"/>
              <a:pathLst>
                <a:path w="5790" h="7150" extrusionOk="0">
                  <a:moveTo>
                    <a:pt x="4182" y="1"/>
                  </a:moveTo>
                  <a:cubicBezTo>
                    <a:pt x="3766" y="1"/>
                    <a:pt x="3237" y="212"/>
                    <a:pt x="2561" y="722"/>
                  </a:cubicBezTo>
                  <a:cubicBezTo>
                    <a:pt x="2561" y="722"/>
                    <a:pt x="2561" y="3972"/>
                    <a:pt x="72" y="7020"/>
                  </a:cubicBezTo>
                  <a:cubicBezTo>
                    <a:pt x="0" y="7109"/>
                    <a:pt x="18" y="7150"/>
                    <a:pt x="106" y="7150"/>
                  </a:cubicBezTo>
                  <a:cubicBezTo>
                    <a:pt x="796" y="7150"/>
                    <a:pt x="5789" y="4636"/>
                    <a:pt x="5668" y="2799"/>
                  </a:cubicBezTo>
                  <a:cubicBezTo>
                    <a:pt x="5576" y="1465"/>
                    <a:pt x="5275" y="1"/>
                    <a:pt x="418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4" name="Google Shape;104;p2"/>
            <p:cNvSpPr/>
            <p:nvPr/>
          </p:nvSpPr>
          <p:spPr>
            <a:xfrm>
              <a:off x="8177225" y="3531575"/>
              <a:ext cx="246775" cy="289950"/>
            </a:xfrm>
            <a:custGeom>
              <a:avLst/>
              <a:gdLst/>
              <a:ahLst/>
              <a:cxnLst/>
              <a:rect l="l" t="t" r="r" b="b"/>
              <a:pathLst>
                <a:path w="9871" h="11598" extrusionOk="0">
                  <a:moveTo>
                    <a:pt x="2841" y="1"/>
                  </a:moveTo>
                  <a:cubicBezTo>
                    <a:pt x="1998" y="1"/>
                    <a:pt x="1409" y="93"/>
                    <a:pt x="1409" y="93"/>
                  </a:cubicBezTo>
                  <a:cubicBezTo>
                    <a:pt x="0" y="6894"/>
                    <a:pt x="5504" y="11597"/>
                    <a:pt x="5504" y="11597"/>
                  </a:cubicBezTo>
                  <a:cubicBezTo>
                    <a:pt x="5504" y="11597"/>
                    <a:pt x="9871" y="5968"/>
                    <a:pt x="8315" y="2614"/>
                  </a:cubicBezTo>
                  <a:cubicBezTo>
                    <a:pt x="7275" y="373"/>
                    <a:pt x="4541" y="1"/>
                    <a:pt x="284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5" name="Google Shape;105;p2"/>
            <p:cNvSpPr/>
            <p:nvPr/>
          </p:nvSpPr>
          <p:spPr>
            <a:xfrm>
              <a:off x="7416350" y="3624050"/>
              <a:ext cx="331600" cy="251850"/>
            </a:xfrm>
            <a:custGeom>
              <a:avLst/>
              <a:gdLst/>
              <a:ahLst/>
              <a:cxnLst/>
              <a:rect l="l" t="t" r="r" b="b"/>
              <a:pathLst>
                <a:path w="13264" h="10074" extrusionOk="0">
                  <a:moveTo>
                    <a:pt x="4734" y="0"/>
                  </a:moveTo>
                  <a:cubicBezTo>
                    <a:pt x="4707" y="0"/>
                    <a:pt x="4689" y="7"/>
                    <a:pt x="4681" y="21"/>
                  </a:cubicBezTo>
                  <a:cubicBezTo>
                    <a:pt x="4450" y="406"/>
                    <a:pt x="581" y="4007"/>
                    <a:pt x="581" y="4007"/>
                  </a:cubicBezTo>
                  <a:cubicBezTo>
                    <a:pt x="1" y="4550"/>
                    <a:pt x="5085" y="10073"/>
                    <a:pt x="6352" y="10073"/>
                  </a:cubicBezTo>
                  <a:cubicBezTo>
                    <a:pt x="6390" y="10073"/>
                    <a:pt x="6425" y="10068"/>
                    <a:pt x="6456" y="10058"/>
                  </a:cubicBezTo>
                  <a:cubicBezTo>
                    <a:pt x="7514" y="9707"/>
                    <a:pt x="13264" y="5070"/>
                    <a:pt x="13264" y="5070"/>
                  </a:cubicBezTo>
                  <a:cubicBezTo>
                    <a:pt x="12440" y="4727"/>
                    <a:pt x="5448" y="0"/>
                    <a:pt x="473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6" name="Google Shape;106;p2"/>
            <p:cNvSpPr/>
            <p:nvPr/>
          </p:nvSpPr>
          <p:spPr>
            <a:xfrm>
              <a:off x="7852075" y="3810800"/>
              <a:ext cx="309975" cy="274350"/>
            </a:xfrm>
            <a:custGeom>
              <a:avLst/>
              <a:gdLst/>
              <a:ahLst/>
              <a:cxnLst/>
              <a:rect l="l" t="t" r="r" b="b"/>
              <a:pathLst>
                <a:path w="12399" h="10974" extrusionOk="0">
                  <a:moveTo>
                    <a:pt x="2571" y="1"/>
                  </a:moveTo>
                  <a:lnTo>
                    <a:pt x="1" y="7871"/>
                  </a:lnTo>
                  <a:cubicBezTo>
                    <a:pt x="55" y="7868"/>
                    <a:pt x="111" y="7866"/>
                    <a:pt x="168" y="7866"/>
                  </a:cubicBezTo>
                  <a:cubicBezTo>
                    <a:pt x="2900" y="7866"/>
                    <a:pt x="9477" y="10974"/>
                    <a:pt x="9477" y="10974"/>
                  </a:cubicBezTo>
                  <a:cubicBezTo>
                    <a:pt x="9833" y="10436"/>
                    <a:pt x="12398" y="4774"/>
                    <a:pt x="12398" y="4774"/>
                  </a:cubicBezTo>
                  <a:cubicBezTo>
                    <a:pt x="8468" y="970"/>
                    <a:pt x="2571" y="1"/>
                    <a:pt x="2571"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7" name="Google Shape;107;p2"/>
            <p:cNvSpPr/>
            <p:nvPr/>
          </p:nvSpPr>
          <p:spPr>
            <a:xfrm>
              <a:off x="7971975" y="3844150"/>
              <a:ext cx="41650" cy="170950"/>
            </a:xfrm>
            <a:custGeom>
              <a:avLst/>
              <a:gdLst/>
              <a:ahLst/>
              <a:cxnLst/>
              <a:rect l="l" t="t" r="r" b="b"/>
              <a:pathLst>
                <a:path w="1666" h="6838" extrusionOk="0">
                  <a:moveTo>
                    <a:pt x="384" y="1"/>
                  </a:moveTo>
                  <a:cubicBezTo>
                    <a:pt x="369" y="1"/>
                    <a:pt x="355" y="4"/>
                    <a:pt x="340" y="10"/>
                  </a:cubicBezTo>
                  <a:cubicBezTo>
                    <a:pt x="285" y="37"/>
                    <a:pt x="264" y="103"/>
                    <a:pt x="290" y="152"/>
                  </a:cubicBezTo>
                  <a:cubicBezTo>
                    <a:pt x="302" y="179"/>
                    <a:pt x="1436" y="2590"/>
                    <a:pt x="22" y="6696"/>
                  </a:cubicBezTo>
                  <a:cubicBezTo>
                    <a:pt x="1" y="6751"/>
                    <a:pt x="33" y="6812"/>
                    <a:pt x="87" y="6833"/>
                  </a:cubicBezTo>
                  <a:cubicBezTo>
                    <a:pt x="99" y="6838"/>
                    <a:pt x="110" y="6838"/>
                    <a:pt x="120" y="6838"/>
                  </a:cubicBezTo>
                  <a:cubicBezTo>
                    <a:pt x="165" y="6838"/>
                    <a:pt x="208" y="6812"/>
                    <a:pt x="219" y="6767"/>
                  </a:cubicBezTo>
                  <a:cubicBezTo>
                    <a:pt x="1666" y="2569"/>
                    <a:pt x="532" y="162"/>
                    <a:pt x="482" y="58"/>
                  </a:cubicBezTo>
                  <a:cubicBezTo>
                    <a:pt x="462" y="22"/>
                    <a:pt x="424" y="1"/>
                    <a:pt x="38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8" name="Google Shape;108;p2"/>
            <p:cNvSpPr/>
            <p:nvPr/>
          </p:nvSpPr>
          <p:spPr>
            <a:xfrm>
              <a:off x="7553650" y="3728275"/>
              <a:ext cx="133900" cy="121200"/>
            </a:xfrm>
            <a:custGeom>
              <a:avLst/>
              <a:gdLst/>
              <a:ahLst/>
              <a:cxnLst/>
              <a:rect l="l" t="t" r="r" b="b"/>
              <a:pathLst>
                <a:path w="5356" h="4848" extrusionOk="0">
                  <a:moveTo>
                    <a:pt x="5245" y="0"/>
                  </a:moveTo>
                  <a:cubicBezTo>
                    <a:pt x="5238" y="0"/>
                    <a:pt x="5231" y="1"/>
                    <a:pt x="5224" y="3"/>
                  </a:cubicBezTo>
                  <a:cubicBezTo>
                    <a:pt x="3284" y="342"/>
                    <a:pt x="170" y="4501"/>
                    <a:pt x="38" y="4677"/>
                  </a:cubicBezTo>
                  <a:cubicBezTo>
                    <a:pt x="0" y="4726"/>
                    <a:pt x="11" y="4792"/>
                    <a:pt x="61" y="4825"/>
                  </a:cubicBezTo>
                  <a:cubicBezTo>
                    <a:pt x="77" y="4842"/>
                    <a:pt x="99" y="4847"/>
                    <a:pt x="120" y="4847"/>
                  </a:cubicBezTo>
                  <a:cubicBezTo>
                    <a:pt x="153" y="4847"/>
                    <a:pt x="186" y="4830"/>
                    <a:pt x="208" y="4804"/>
                  </a:cubicBezTo>
                  <a:cubicBezTo>
                    <a:pt x="241" y="4764"/>
                    <a:pt x="3403" y="539"/>
                    <a:pt x="5262" y="210"/>
                  </a:cubicBezTo>
                  <a:cubicBezTo>
                    <a:pt x="5316" y="200"/>
                    <a:pt x="5355" y="145"/>
                    <a:pt x="5343" y="84"/>
                  </a:cubicBezTo>
                  <a:cubicBezTo>
                    <a:pt x="5339" y="36"/>
                    <a:pt x="5296" y="0"/>
                    <a:pt x="524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9" name="Google Shape;109;p2"/>
            <p:cNvSpPr/>
            <p:nvPr/>
          </p:nvSpPr>
          <p:spPr>
            <a:xfrm>
              <a:off x="7734900" y="3786175"/>
              <a:ext cx="172550" cy="87400"/>
            </a:xfrm>
            <a:custGeom>
              <a:avLst/>
              <a:gdLst/>
              <a:ahLst/>
              <a:cxnLst/>
              <a:rect l="l" t="t" r="r" b="b"/>
              <a:pathLst>
                <a:path w="6902" h="3496" extrusionOk="0">
                  <a:moveTo>
                    <a:pt x="116" y="1"/>
                  </a:moveTo>
                  <a:cubicBezTo>
                    <a:pt x="107" y="1"/>
                    <a:pt x="98" y="2"/>
                    <a:pt x="89" y="4"/>
                  </a:cubicBezTo>
                  <a:cubicBezTo>
                    <a:pt x="34" y="21"/>
                    <a:pt x="1" y="75"/>
                    <a:pt x="13" y="131"/>
                  </a:cubicBezTo>
                  <a:cubicBezTo>
                    <a:pt x="34" y="207"/>
                    <a:pt x="494" y="2038"/>
                    <a:pt x="2188" y="3118"/>
                  </a:cubicBezTo>
                  <a:cubicBezTo>
                    <a:pt x="2621" y="3391"/>
                    <a:pt x="3120" y="3495"/>
                    <a:pt x="3623" y="3495"/>
                  </a:cubicBezTo>
                  <a:cubicBezTo>
                    <a:pt x="5143" y="3495"/>
                    <a:pt x="6742" y="2569"/>
                    <a:pt x="6830" y="2514"/>
                  </a:cubicBezTo>
                  <a:cubicBezTo>
                    <a:pt x="6886" y="2488"/>
                    <a:pt x="6901" y="2422"/>
                    <a:pt x="6869" y="2372"/>
                  </a:cubicBezTo>
                  <a:cubicBezTo>
                    <a:pt x="6850" y="2339"/>
                    <a:pt x="6814" y="2321"/>
                    <a:pt x="6777" y="2321"/>
                  </a:cubicBezTo>
                  <a:cubicBezTo>
                    <a:pt x="6760" y="2321"/>
                    <a:pt x="6742" y="2325"/>
                    <a:pt x="6726" y="2334"/>
                  </a:cubicBezTo>
                  <a:cubicBezTo>
                    <a:pt x="6705" y="2346"/>
                    <a:pt x="5094" y="3282"/>
                    <a:pt x="3614" y="3282"/>
                  </a:cubicBezTo>
                  <a:cubicBezTo>
                    <a:pt x="3146" y="3282"/>
                    <a:pt x="2690" y="3188"/>
                    <a:pt x="2303" y="2942"/>
                  </a:cubicBezTo>
                  <a:cubicBezTo>
                    <a:pt x="681" y="1906"/>
                    <a:pt x="220" y="98"/>
                    <a:pt x="220" y="81"/>
                  </a:cubicBezTo>
                  <a:cubicBezTo>
                    <a:pt x="206" y="35"/>
                    <a:pt x="165" y="1"/>
                    <a:pt x="11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110" name="Google Shape;110;p2"/>
          <p:cNvGrpSpPr/>
          <p:nvPr/>
        </p:nvGrpSpPr>
        <p:grpSpPr>
          <a:xfrm>
            <a:off x="322152" y="2738847"/>
            <a:ext cx="1315503" cy="1991723"/>
            <a:chOff x="191900" y="2943925"/>
            <a:chExt cx="1080850" cy="1636450"/>
          </a:xfrm>
        </p:grpSpPr>
        <p:sp>
          <p:nvSpPr>
            <p:cNvPr id="111" name="Google Shape;111;p2"/>
            <p:cNvSpPr/>
            <p:nvPr/>
          </p:nvSpPr>
          <p:spPr>
            <a:xfrm>
              <a:off x="469350" y="2943925"/>
              <a:ext cx="742700" cy="528675"/>
            </a:xfrm>
            <a:custGeom>
              <a:avLst/>
              <a:gdLst/>
              <a:ahLst/>
              <a:cxnLst/>
              <a:rect l="l" t="t" r="r" b="b"/>
              <a:pathLst>
                <a:path w="29708" h="21147" extrusionOk="0">
                  <a:moveTo>
                    <a:pt x="14607" y="1"/>
                  </a:moveTo>
                  <a:cubicBezTo>
                    <a:pt x="12241" y="1"/>
                    <a:pt x="11302" y="2619"/>
                    <a:pt x="11302" y="2619"/>
                  </a:cubicBezTo>
                  <a:cubicBezTo>
                    <a:pt x="11302" y="2619"/>
                    <a:pt x="10319" y="1212"/>
                    <a:pt x="8250" y="1212"/>
                  </a:cubicBezTo>
                  <a:cubicBezTo>
                    <a:pt x="7604" y="1212"/>
                    <a:pt x="6853" y="1349"/>
                    <a:pt x="5992" y="1709"/>
                  </a:cubicBezTo>
                  <a:cubicBezTo>
                    <a:pt x="2375" y="3222"/>
                    <a:pt x="4315" y="7535"/>
                    <a:pt x="4315" y="7535"/>
                  </a:cubicBezTo>
                  <a:cubicBezTo>
                    <a:pt x="4315" y="7535"/>
                    <a:pt x="911" y="8374"/>
                    <a:pt x="1328" y="11322"/>
                  </a:cubicBezTo>
                  <a:cubicBezTo>
                    <a:pt x="1629" y="13444"/>
                    <a:pt x="3564" y="13975"/>
                    <a:pt x="3564" y="13975"/>
                  </a:cubicBezTo>
                  <a:cubicBezTo>
                    <a:pt x="3564" y="13975"/>
                    <a:pt x="0" y="16031"/>
                    <a:pt x="3493" y="19128"/>
                  </a:cubicBezTo>
                  <a:cubicBezTo>
                    <a:pt x="4664" y="20167"/>
                    <a:pt x="6435" y="20255"/>
                    <a:pt x="6998" y="20255"/>
                  </a:cubicBezTo>
                  <a:cubicBezTo>
                    <a:pt x="7112" y="20255"/>
                    <a:pt x="7176" y="20251"/>
                    <a:pt x="7176" y="20251"/>
                  </a:cubicBezTo>
                  <a:lnTo>
                    <a:pt x="23520" y="21144"/>
                  </a:lnTo>
                  <a:cubicBezTo>
                    <a:pt x="23520" y="21144"/>
                    <a:pt x="23557" y="21146"/>
                    <a:pt x="23625" y="21146"/>
                  </a:cubicBezTo>
                  <a:cubicBezTo>
                    <a:pt x="24149" y="21146"/>
                    <a:pt x="26512" y="21017"/>
                    <a:pt x="27696" y="18761"/>
                  </a:cubicBezTo>
                  <a:cubicBezTo>
                    <a:pt x="29033" y="16217"/>
                    <a:pt x="27181" y="14605"/>
                    <a:pt x="27181" y="14605"/>
                  </a:cubicBezTo>
                  <a:cubicBezTo>
                    <a:pt x="27181" y="14605"/>
                    <a:pt x="29708" y="13795"/>
                    <a:pt x="29351" y="10566"/>
                  </a:cubicBezTo>
                  <a:cubicBezTo>
                    <a:pt x="29095" y="8244"/>
                    <a:pt x="27399" y="7918"/>
                    <a:pt x="26466" y="7918"/>
                  </a:cubicBezTo>
                  <a:cubicBezTo>
                    <a:pt x="26102" y="7918"/>
                    <a:pt x="25855" y="7968"/>
                    <a:pt x="25855" y="7968"/>
                  </a:cubicBezTo>
                  <a:cubicBezTo>
                    <a:pt x="25855" y="7968"/>
                    <a:pt x="27208" y="4433"/>
                    <a:pt x="23657" y="2114"/>
                  </a:cubicBezTo>
                  <a:cubicBezTo>
                    <a:pt x="23194" y="1813"/>
                    <a:pt x="22748" y="1696"/>
                    <a:pt x="22335" y="1696"/>
                  </a:cubicBezTo>
                  <a:cubicBezTo>
                    <a:pt x="20890" y="1696"/>
                    <a:pt x="19837" y="3123"/>
                    <a:pt x="19837" y="3123"/>
                  </a:cubicBezTo>
                  <a:cubicBezTo>
                    <a:pt x="19837" y="3123"/>
                    <a:pt x="19096" y="1309"/>
                    <a:pt x="15825" y="214"/>
                  </a:cubicBezTo>
                  <a:cubicBezTo>
                    <a:pt x="15382" y="65"/>
                    <a:pt x="14977" y="1"/>
                    <a:pt x="1460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2" name="Google Shape;112;p2"/>
            <p:cNvSpPr/>
            <p:nvPr/>
          </p:nvSpPr>
          <p:spPr>
            <a:xfrm>
              <a:off x="536925" y="4108275"/>
              <a:ext cx="340800" cy="465100"/>
            </a:xfrm>
            <a:custGeom>
              <a:avLst/>
              <a:gdLst/>
              <a:ahLst/>
              <a:cxnLst/>
              <a:rect l="l" t="t" r="r" b="b"/>
              <a:pathLst>
                <a:path w="13632" h="18604" extrusionOk="0">
                  <a:moveTo>
                    <a:pt x="965" y="1"/>
                  </a:moveTo>
                  <a:lnTo>
                    <a:pt x="1" y="6529"/>
                  </a:lnTo>
                  <a:cubicBezTo>
                    <a:pt x="3431" y="8184"/>
                    <a:pt x="9735" y="18603"/>
                    <a:pt x="9735" y="18603"/>
                  </a:cubicBezTo>
                  <a:cubicBezTo>
                    <a:pt x="9735" y="18603"/>
                    <a:pt x="12859" y="17288"/>
                    <a:pt x="13510" y="16828"/>
                  </a:cubicBezTo>
                  <a:cubicBezTo>
                    <a:pt x="13632" y="16741"/>
                    <a:pt x="13621" y="16706"/>
                    <a:pt x="13523" y="16706"/>
                  </a:cubicBezTo>
                  <a:cubicBezTo>
                    <a:pt x="13100" y="16706"/>
                    <a:pt x="11061" y="17359"/>
                    <a:pt x="11061" y="17359"/>
                  </a:cubicBezTo>
                  <a:cubicBezTo>
                    <a:pt x="11061" y="17359"/>
                    <a:pt x="10623" y="10557"/>
                    <a:pt x="7701" y="6173"/>
                  </a:cubicBezTo>
                  <a:cubicBezTo>
                    <a:pt x="4780" y="1789"/>
                    <a:pt x="965" y="1"/>
                    <a:pt x="965" y="1"/>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3" name="Google Shape;113;p2"/>
            <p:cNvSpPr/>
            <p:nvPr/>
          </p:nvSpPr>
          <p:spPr>
            <a:xfrm>
              <a:off x="743950" y="4498275"/>
              <a:ext cx="149500" cy="82100"/>
            </a:xfrm>
            <a:custGeom>
              <a:avLst/>
              <a:gdLst/>
              <a:ahLst/>
              <a:cxnLst/>
              <a:rect l="l" t="t" r="r" b="b"/>
              <a:pathLst>
                <a:path w="5980" h="3284" extrusionOk="0">
                  <a:moveTo>
                    <a:pt x="2835" y="0"/>
                  </a:moveTo>
                  <a:lnTo>
                    <a:pt x="0" y="1129"/>
                  </a:lnTo>
                  <a:lnTo>
                    <a:pt x="1004" y="3283"/>
                  </a:lnTo>
                  <a:lnTo>
                    <a:pt x="5980" y="1124"/>
                  </a:lnTo>
                  <a:cubicBezTo>
                    <a:pt x="5619" y="641"/>
                    <a:pt x="4790" y="531"/>
                    <a:pt x="4109" y="531"/>
                  </a:cubicBezTo>
                  <a:cubicBezTo>
                    <a:pt x="3538" y="531"/>
                    <a:pt x="3070" y="608"/>
                    <a:pt x="3070" y="608"/>
                  </a:cubicBezTo>
                  <a:lnTo>
                    <a:pt x="2835"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4" name="Google Shape;114;p2"/>
            <p:cNvSpPr/>
            <p:nvPr/>
          </p:nvSpPr>
          <p:spPr>
            <a:xfrm>
              <a:off x="799575" y="4501400"/>
              <a:ext cx="22100" cy="22500"/>
            </a:xfrm>
            <a:custGeom>
              <a:avLst/>
              <a:gdLst/>
              <a:ahLst/>
              <a:cxnLst/>
              <a:rect l="l" t="t" r="r" b="b"/>
              <a:pathLst>
                <a:path w="884" h="900" extrusionOk="0">
                  <a:moveTo>
                    <a:pt x="766" y="0"/>
                  </a:moveTo>
                  <a:cubicBezTo>
                    <a:pt x="739" y="0"/>
                    <a:pt x="711" y="11"/>
                    <a:pt x="691" y="34"/>
                  </a:cubicBezTo>
                  <a:lnTo>
                    <a:pt x="39" y="718"/>
                  </a:lnTo>
                  <a:cubicBezTo>
                    <a:pt x="1" y="763"/>
                    <a:pt x="1" y="829"/>
                    <a:pt x="44" y="867"/>
                  </a:cubicBezTo>
                  <a:cubicBezTo>
                    <a:pt x="67" y="889"/>
                    <a:pt x="94" y="900"/>
                    <a:pt x="117" y="900"/>
                  </a:cubicBezTo>
                  <a:cubicBezTo>
                    <a:pt x="143" y="900"/>
                    <a:pt x="176" y="889"/>
                    <a:pt x="193" y="867"/>
                  </a:cubicBezTo>
                  <a:lnTo>
                    <a:pt x="845" y="176"/>
                  </a:lnTo>
                  <a:cubicBezTo>
                    <a:pt x="883" y="138"/>
                    <a:pt x="883" y="67"/>
                    <a:pt x="840" y="28"/>
                  </a:cubicBezTo>
                  <a:cubicBezTo>
                    <a:pt x="819" y="10"/>
                    <a:pt x="792" y="0"/>
                    <a:pt x="76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5" name="Google Shape;115;p2"/>
            <p:cNvSpPr/>
            <p:nvPr/>
          </p:nvSpPr>
          <p:spPr>
            <a:xfrm>
              <a:off x="811350" y="4506700"/>
              <a:ext cx="18675" cy="27775"/>
            </a:xfrm>
            <a:custGeom>
              <a:avLst/>
              <a:gdLst/>
              <a:ahLst/>
              <a:cxnLst/>
              <a:rect l="l" t="t" r="r" b="b"/>
              <a:pathLst>
                <a:path w="747" h="1111" extrusionOk="0">
                  <a:moveTo>
                    <a:pt x="624" y="1"/>
                  </a:moveTo>
                  <a:cubicBezTo>
                    <a:pt x="587" y="1"/>
                    <a:pt x="551" y="19"/>
                    <a:pt x="533" y="53"/>
                  </a:cubicBezTo>
                  <a:lnTo>
                    <a:pt x="28" y="951"/>
                  </a:lnTo>
                  <a:cubicBezTo>
                    <a:pt x="1" y="1000"/>
                    <a:pt x="18" y="1065"/>
                    <a:pt x="73" y="1093"/>
                  </a:cubicBezTo>
                  <a:cubicBezTo>
                    <a:pt x="89" y="1105"/>
                    <a:pt x="106" y="1110"/>
                    <a:pt x="122" y="1110"/>
                  </a:cubicBezTo>
                  <a:cubicBezTo>
                    <a:pt x="160" y="1110"/>
                    <a:pt x="193" y="1088"/>
                    <a:pt x="215" y="1055"/>
                  </a:cubicBezTo>
                  <a:lnTo>
                    <a:pt x="719" y="157"/>
                  </a:lnTo>
                  <a:cubicBezTo>
                    <a:pt x="747" y="107"/>
                    <a:pt x="724" y="41"/>
                    <a:pt x="676" y="13"/>
                  </a:cubicBezTo>
                  <a:cubicBezTo>
                    <a:pt x="659" y="5"/>
                    <a:pt x="642" y="1"/>
                    <a:pt x="62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6" name="Google Shape;116;p2"/>
            <p:cNvSpPr/>
            <p:nvPr/>
          </p:nvSpPr>
          <p:spPr>
            <a:xfrm>
              <a:off x="831900" y="4509050"/>
              <a:ext cx="10600" cy="25425"/>
            </a:xfrm>
            <a:custGeom>
              <a:avLst/>
              <a:gdLst/>
              <a:ahLst/>
              <a:cxnLst/>
              <a:rect l="l" t="t" r="r" b="b"/>
              <a:pathLst>
                <a:path w="424" h="1017" extrusionOk="0">
                  <a:moveTo>
                    <a:pt x="309" y="0"/>
                  </a:moveTo>
                  <a:cubicBezTo>
                    <a:pt x="262" y="0"/>
                    <a:pt x="214" y="32"/>
                    <a:pt x="205" y="84"/>
                  </a:cubicBezTo>
                  <a:lnTo>
                    <a:pt x="18" y="885"/>
                  </a:lnTo>
                  <a:cubicBezTo>
                    <a:pt x="1" y="939"/>
                    <a:pt x="40" y="999"/>
                    <a:pt x="94" y="1011"/>
                  </a:cubicBezTo>
                  <a:cubicBezTo>
                    <a:pt x="106" y="1016"/>
                    <a:pt x="111" y="1016"/>
                    <a:pt x="122" y="1016"/>
                  </a:cubicBezTo>
                  <a:cubicBezTo>
                    <a:pt x="165" y="1016"/>
                    <a:pt x="210" y="983"/>
                    <a:pt x="221" y="933"/>
                  </a:cubicBezTo>
                  <a:lnTo>
                    <a:pt x="407" y="128"/>
                  </a:lnTo>
                  <a:cubicBezTo>
                    <a:pt x="423" y="73"/>
                    <a:pt x="385" y="18"/>
                    <a:pt x="330" y="2"/>
                  </a:cubicBezTo>
                  <a:cubicBezTo>
                    <a:pt x="323" y="1"/>
                    <a:pt x="316" y="0"/>
                    <a:pt x="30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7" name="Google Shape;117;p2"/>
            <p:cNvSpPr/>
            <p:nvPr/>
          </p:nvSpPr>
          <p:spPr>
            <a:xfrm>
              <a:off x="731350" y="4042250"/>
              <a:ext cx="404650" cy="401650"/>
            </a:xfrm>
            <a:custGeom>
              <a:avLst/>
              <a:gdLst/>
              <a:ahLst/>
              <a:cxnLst/>
              <a:rect l="l" t="t" r="r" b="b"/>
              <a:pathLst>
                <a:path w="16186" h="16066" extrusionOk="0">
                  <a:moveTo>
                    <a:pt x="0" y="1"/>
                  </a:moveTo>
                  <a:lnTo>
                    <a:pt x="577" y="6572"/>
                  </a:lnTo>
                  <a:cubicBezTo>
                    <a:pt x="4293" y="7389"/>
                    <a:pt x="12843" y="16066"/>
                    <a:pt x="12843" y="16066"/>
                  </a:cubicBezTo>
                  <a:cubicBezTo>
                    <a:pt x="12843" y="16066"/>
                    <a:pt x="15577" y="14060"/>
                    <a:pt x="16104" y="13456"/>
                  </a:cubicBezTo>
                  <a:cubicBezTo>
                    <a:pt x="16182" y="13366"/>
                    <a:pt x="16186" y="13328"/>
                    <a:pt x="16135" y="13328"/>
                  </a:cubicBezTo>
                  <a:cubicBezTo>
                    <a:pt x="15850" y="13328"/>
                    <a:pt x="13845" y="14541"/>
                    <a:pt x="13845" y="14541"/>
                  </a:cubicBezTo>
                  <a:cubicBezTo>
                    <a:pt x="13845" y="14541"/>
                    <a:pt x="11839" y="8030"/>
                    <a:pt x="7981" y="4440"/>
                  </a:cubicBezTo>
                  <a:cubicBezTo>
                    <a:pt x="4122" y="850"/>
                    <a:pt x="0" y="1"/>
                    <a:pt x="0" y="1"/>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8" name="Google Shape;118;p2"/>
            <p:cNvSpPr/>
            <p:nvPr/>
          </p:nvSpPr>
          <p:spPr>
            <a:xfrm>
              <a:off x="1006200" y="4362625"/>
              <a:ext cx="145400" cy="90575"/>
            </a:xfrm>
            <a:custGeom>
              <a:avLst/>
              <a:gdLst/>
              <a:ahLst/>
              <a:cxnLst/>
              <a:rect l="l" t="t" r="r" b="b"/>
              <a:pathLst>
                <a:path w="5816" h="3623" extrusionOk="0">
                  <a:moveTo>
                    <a:pt x="2495" y="0"/>
                  </a:moveTo>
                  <a:lnTo>
                    <a:pt x="1" y="1764"/>
                  </a:lnTo>
                  <a:lnTo>
                    <a:pt x="1475" y="3623"/>
                  </a:lnTo>
                  <a:lnTo>
                    <a:pt x="5816" y="367"/>
                  </a:lnTo>
                  <a:cubicBezTo>
                    <a:pt x="5573" y="163"/>
                    <a:pt x="5227" y="90"/>
                    <a:pt x="4857" y="90"/>
                  </a:cubicBezTo>
                  <a:cubicBezTo>
                    <a:pt x="3936" y="90"/>
                    <a:pt x="2868" y="542"/>
                    <a:pt x="2868" y="542"/>
                  </a:cubicBezTo>
                  <a:lnTo>
                    <a:pt x="2495"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9" name="Google Shape;119;p2"/>
            <p:cNvSpPr/>
            <p:nvPr/>
          </p:nvSpPr>
          <p:spPr>
            <a:xfrm>
              <a:off x="1058825" y="4364750"/>
              <a:ext cx="17975" cy="25850"/>
            </a:xfrm>
            <a:custGeom>
              <a:avLst/>
              <a:gdLst/>
              <a:ahLst/>
              <a:cxnLst/>
              <a:rect l="l" t="t" r="r" b="b"/>
              <a:pathLst>
                <a:path w="719" h="1034" extrusionOk="0">
                  <a:moveTo>
                    <a:pt x="596" y="0"/>
                  </a:moveTo>
                  <a:cubicBezTo>
                    <a:pt x="559" y="0"/>
                    <a:pt x="524" y="19"/>
                    <a:pt x="505" y="52"/>
                  </a:cubicBezTo>
                  <a:lnTo>
                    <a:pt x="33" y="874"/>
                  </a:lnTo>
                  <a:cubicBezTo>
                    <a:pt x="0" y="923"/>
                    <a:pt x="23" y="989"/>
                    <a:pt x="73" y="1016"/>
                  </a:cubicBezTo>
                  <a:cubicBezTo>
                    <a:pt x="88" y="1028"/>
                    <a:pt x="105" y="1033"/>
                    <a:pt x="121" y="1033"/>
                  </a:cubicBezTo>
                  <a:cubicBezTo>
                    <a:pt x="159" y="1033"/>
                    <a:pt x="197" y="1011"/>
                    <a:pt x="215" y="978"/>
                  </a:cubicBezTo>
                  <a:lnTo>
                    <a:pt x="686" y="161"/>
                  </a:lnTo>
                  <a:cubicBezTo>
                    <a:pt x="718" y="107"/>
                    <a:pt x="703" y="47"/>
                    <a:pt x="647" y="14"/>
                  </a:cubicBezTo>
                  <a:cubicBezTo>
                    <a:pt x="631" y="5"/>
                    <a:pt x="613" y="0"/>
                    <a:pt x="59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0" name="Google Shape;120;p2"/>
            <p:cNvSpPr/>
            <p:nvPr/>
          </p:nvSpPr>
          <p:spPr>
            <a:xfrm>
              <a:off x="283975" y="3532400"/>
              <a:ext cx="545800" cy="575900"/>
            </a:xfrm>
            <a:custGeom>
              <a:avLst/>
              <a:gdLst/>
              <a:ahLst/>
              <a:cxnLst/>
              <a:rect l="l" t="t" r="r" b="b"/>
              <a:pathLst>
                <a:path w="21832" h="23036" extrusionOk="0">
                  <a:moveTo>
                    <a:pt x="10699" y="1"/>
                  </a:moveTo>
                  <a:cubicBezTo>
                    <a:pt x="10699" y="1"/>
                    <a:pt x="1" y="5712"/>
                    <a:pt x="4511" y="23036"/>
                  </a:cubicBezTo>
                  <a:cubicBezTo>
                    <a:pt x="4511" y="23036"/>
                    <a:pt x="14645" y="23036"/>
                    <a:pt x="21069" y="21123"/>
                  </a:cubicBezTo>
                  <a:cubicBezTo>
                    <a:pt x="21069" y="21123"/>
                    <a:pt x="21831" y="10342"/>
                    <a:pt x="21831" y="6681"/>
                  </a:cubicBezTo>
                  <a:cubicBezTo>
                    <a:pt x="21831" y="6681"/>
                    <a:pt x="12815" y="1491"/>
                    <a:pt x="1069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1" name="Google Shape;121;p2"/>
            <p:cNvSpPr/>
            <p:nvPr/>
          </p:nvSpPr>
          <p:spPr>
            <a:xfrm>
              <a:off x="857825" y="3490950"/>
              <a:ext cx="414925" cy="327950"/>
            </a:xfrm>
            <a:custGeom>
              <a:avLst/>
              <a:gdLst/>
              <a:ahLst/>
              <a:cxnLst/>
              <a:rect l="l" t="t" r="r" b="b"/>
              <a:pathLst>
                <a:path w="16597" h="13118" extrusionOk="0">
                  <a:moveTo>
                    <a:pt x="15013" y="0"/>
                  </a:moveTo>
                  <a:cubicBezTo>
                    <a:pt x="14706" y="0"/>
                    <a:pt x="13691" y="2306"/>
                    <a:pt x="13691" y="2306"/>
                  </a:cubicBezTo>
                  <a:cubicBezTo>
                    <a:pt x="13691" y="2306"/>
                    <a:pt x="13828" y="179"/>
                    <a:pt x="13407" y="70"/>
                  </a:cubicBezTo>
                  <a:cubicBezTo>
                    <a:pt x="13399" y="67"/>
                    <a:pt x="13391" y="66"/>
                    <a:pt x="13384" y="66"/>
                  </a:cubicBezTo>
                  <a:cubicBezTo>
                    <a:pt x="12970" y="66"/>
                    <a:pt x="12585" y="2886"/>
                    <a:pt x="12585" y="2886"/>
                  </a:cubicBezTo>
                  <a:cubicBezTo>
                    <a:pt x="12585" y="2886"/>
                    <a:pt x="12034" y="1297"/>
                    <a:pt x="11761" y="1297"/>
                  </a:cubicBezTo>
                  <a:cubicBezTo>
                    <a:pt x="11752" y="1297"/>
                    <a:pt x="11743" y="1299"/>
                    <a:pt x="11735" y="1302"/>
                  </a:cubicBezTo>
                  <a:cubicBezTo>
                    <a:pt x="11472" y="1406"/>
                    <a:pt x="11861" y="3538"/>
                    <a:pt x="11861" y="3538"/>
                  </a:cubicBezTo>
                  <a:cubicBezTo>
                    <a:pt x="10374" y="6907"/>
                    <a:pt x="4301" y="7312"/>
                    <a:pt x="1468" y="7312"/>
                  </a:cubicBezTo>
                  <a:cubicBezTo>
                    <a:pt x="572" y="7312"/>
                    <a:pt x="0" y="7271"/>
                    <a:pt x="0" y="7271"/>
                  </a:cubicBezTo>
                  <a:lnTo>
                    <a:pt x="0" y="7271"/>
                  </a:lnTo>
                  <a:lnTo>
                    <a:pt x="488" y="13085"/>
                  </a:lnTo>
                  <a:cubicBezTo>
                    <a:pt x="900" y="13107"/>
                    <a:pt x="1300" y="13117"/>
                    <a:pt x="1688" y="13117"/>
                  </a:cubicBezTo>
                  <a:cubicBezTo>
                    <a:pt x="12777" y="13117"/>
                    <a:pt x="14010" y="4684"/>
                    <a:pt x="14010" y="4684"/>
                  </a:cubicBezTo>
                  <a:cubicBezTo>
                    <a:pt x="14010" y="4684"/>
                    <a:pt x="16322" y="3642"/>
                    <a:pt x="16059" y="3166"/>
                  </a:cubicBezTo>
                  <a:cubicBezTo>
                    <a:pt x="16000" y="3060"/>
                    <a:pt x="15898" y="3018"/>
                    <a:pt x="15774" y="3018"/>
                  </a:cubicBezTo>
                  <a:cubicBezTo>
                    <a:pt x="15341" y="3018"/>
                    <a:pt x="14645" y="3522"/>
                    <a:pt x="14645" y="3522"/>
                  </a:cubicBezTo>
                  <a:cubicBezTo>
                    <a:pt x="14645" y="3522"/>
                    <a:pt x="16597" y="1785"/>
                    <a:pt x="16175" y="1302"/>
                  </a:cubicBezTo>
                  <a:cubicBezTo>
                    <a:pt x="16125" y="1246"/>
                    <a:pt x="16066" y="1221"/>
                    <a:pt x="16000" y="1221"/>
                  </a:cubicBezTo>
                  <a:cubicBezTo>
                    <a:pt x="15495" y="1221"/>
                    <a:pt x="14579" y="2650"/>
                    <a:pt x="14579" y="2650"/>
                  </a:cubicBezTo>
                  <a:cubicBezTo>
                    <a:pt x="14579" y="2650"/>
                    <a:pt x="15275" y="404"/>
                    <a:pt x="15067" y="37"/>
                  </a:cubicBezTo>
                  <a:cubicBezTo>
                    <a:pt x="15053" y="12"/>
                    <a:pt x="15035" y="0"/>
                    <a:pt x="15013"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2" name="Google Shape;122;p2"/>
            <p:cNvSpPr/>
            <p:nvPr/>
          </p:nvSpPr>
          <p:spPr>
            <a:xfrm>
              <a:off x="1169400" y="3560525"/>
              <a:ext cx="21975" cy="29175"/>
            </a:xfrm>
            <a:custGeom>
              <a:avLst/>
              <a:gdLst/>
              <a:ahLst/>
              <a:cxnLst/>
              <a:rect l="l" t="t" r="r" b="b"/>
              <a:pathLst>
                <a:path w="879" h="1167" extrusionOk="0">
                  <a:moveTo>
                    <a:pt x="118" y="0"/>
                  </a:moveTo>
                  <a:cubicBezTo>
                    <a:pt x="87" y="0"/>
                    <a:pt x="56" y="14"/>
                    <a:pt x="34" y="42"/>
                  </a:cubicBezTo>
                  <a:cubicBezTo>
                    <a:pt x="1" y="87"/>
                    <a:pt x="11" y="153"/>
                    <a:pt x="56" y="191"/>
                  </a:cubicBezTo>
                  <a:cubicBezTo>
                    <a:pt x="615" y="608"/>
                    <a:pt x="484" y="1008"/>
                    <a:pt x="477" y="1024"/>
                  </a:cubicBezTo>
                  <a:cubicBezTo>
                    <a:pt x="456" y="1079"/>
                    <a:pt x="484" y="1139"/>
                    <a:pt x="538" y="1160"/>
                  </a:cubicBezTo>
                  <a:cubicBezTo>
                    <a:pt x="549" y="1167"/>
                    <a:pt x="560" y="1167"/>
                    <a:pt x="576" y="1167"/>
                  </a:cubicBezTo>
                  <a:cubicBezTo>
                    <a:pt x="615" y="1167"/>
                    <a:pt x="659" y="1145"/>
                    <a:pt x="674" y="1101"/>
                  </a:cubicBezTo>
                  <a:cubicBezTo>
                    <a:pt x="681" y="1079"/>
                    <a:pt x="878" y="536"/>
                    <a:pt x="181" y="21"/>
                  </a:cubicBezTo>
                  <a:cubicBezTo>
                    <a:pt x="163" y="7"/>
                    <a:pt x="141" y="0"/>
                    <a:pt x="11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3" name="Google Shape;123;p2"/>
            <p:cNvSpPr/>
            <p:nvPr/>
          </p:nvSpPr>
          <p:spPr>
            <a:xfrm>
              <a:off x="191900" y="3129525"/>
              <a:ext cx="311600" cy="490050"/>
            </a:xfrm>
            <a:custGeom>
              <a:avLst/>
              <a:gdLst/>
              <a:ahLst/>
              <a:cxnLst/>
              <a:rect l="l" t="t" r="r" b="b"/>
              <a:pathLst>
                <a:path w="12464" h="19602" extrusionOk="0">
                  <a:moveTo>
                    <a:pt x="8282" y="0"/>
                  </a:moveTo>
                  <a:cubicBezTo>
                    <a:pt x="7663" y="0"/>
                    <a:pt x="7334" y="2517"/>
                    <a:pt x="7334" y="2517"/>
                  </a:cubicBezTo>
                  <a:cubicBezTo>
                    <a:pt x="7334" y="2517"/>
                    <a:pt x="7376" y="1146"/>
                    <a:pt x="6863" y="1146"/>
                  </a:cubicBezTo>
                  <a:cubicBezTo>
                    <a:pt x="6854" y="1146"/>
                    <a:pt x="6845" y="1147"/>
                    <a:pt x="6835" y="1148"/>
                  </a:cubicBezTo>
                  <a:cubicBezTo>
                    <a:pt x="6292" y="1196"/>
                    <a:pt x="6731" y="3696"/>
                    <a:pt x="6731" y="3696"/>
                  </a:cubicBezTo>
                  <a:cubicBezTo>
                    <a:pt x="6731" y="3696"/>
                    <a:pt x="0" y="9862"/>
                    <a:pt x="7382" y="19601"/>
                  </a:cubicBezTo>
                  <a:lnTo>
                    <a:pt x="12464" y="16740"/>
                  </a:lnTo>
                  <a:cubicBezTo>
                    <a:pt x="12464" y="16740"/>
                    <a:pt x="6314" y="8941"/>
                    <a:pt x="8890" y="4831"/>
                  </a:cubicBezTo>
                  <a:cubicBezTo>
                    <a:pt x="8890" y="4831"/>
                    <a:pt x="10868" y="3953"/>
                    <a:pt x="10809" y="3674"/>
                  </a:cubicBezTo>
                  <a:cubicBezTo>
                    <a:pt x="10795" y="3612"/>
                    <a:pt x="10695" y="3588"/>
                    <a:pt x="10547" y="3588"/>
                  </a:cubicBezTo>
                  <a:cubicBezTo>
                    <a:pt x="10049" y="3588"/>
                    <a:pt x="9016" y="3865"/>
                    <a:pt x="9016" y="3865"/>
                  </a:cubicBezTo>
                  <a:cubicBezTo>
                    <a:pt x="9016" y="3865"/>
                    <a:pt x="11214" y="1887"/>
                    <a:pt x="10885" y="1603"/>
                  </a:cubicBezTo>
                  <a:cubicBezTo>
                    <a:pt x="10853" y="1574"/>
                    <a:pt x="10807" y="1561"/>
                    <a:pt x="10751" y="1561"/>
                  </a:cubicBezTo>
                  <a:cubicBezTo>
                    <a:pt x="10242" y="1561"/>
                    <a:pt x="8874" y="2622"/>
                    <a:pt x="8874" y="2622"/>
                  </a:cubicBezTo>
                  <a:cubicBezTo>
                    <a:pt x="8874" y="2622"/>
                    <a:pt x="10387" y="209"/>
                    <a:pt x="9989" y="209"/>
                  </a:cubicBezTo>
                  <a:cubicBezTo>
                    <a:pt x="9986" y="209"/>
                    <a:pt x="9983" y="209"/>
                    <a:pt x="9980" y="210"/>
                  </a:cubicBezTo>
                  <a:cubicBezTo>
                    <a:pt x="9559" y="243"/>
                    <a:pt x="8090" y="2079"/>
                    <a:pt x="8090" y="2079"/>
                  </a:cubicBezTo>
                  <a:cubicBezTo>
                    <a:pt x="8090" y="2079"/>
                    <a:pt x="8945" y="78"/>
                    <a:pt x="8310" y="2"/>
                  </a:cubicBezTo>
                  <a:cubicBezTo>
                    <a:pt x="8301" y="1"/>
                    <a:pt x="8291" y="0"/>
                    <a:pt x="8282"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4" name="Google Shape;124;p2"/>
            <p:cNvSpPr/>
            <p:nvPr/>
          </p:nvSpPr>
          <p:spPr>
            <a:xfrm>
              <a:off x="388125" y="3221375"/>
              <a:ext cx="32225" cy="11525"/>
            </a:xfrm>
            <a:custGeom>
              <a:avLst/>
              <a:gdLst/>
              <a:ahLst/>
              <a:cxnLst/>
              <a:rect l="l" t="t" r="r" b="b"/>
              <a:pathLst>
                <a:path w="1289" h="461" extrusionOk="0">
                  <a:moveTo>
                    <a:pt x="707" y="1"/>
                  </a:moveTo>
                  <a:cubicBezTo>
                    <a:pt x="245" y="1"/>
                    <a:pt x="45" y="279"/>
                    <a:pt x="33" y="296"/>
                  </a:cubicBezTo>
                  <a:cubicBezTo>
                    <a:pt x="0" y="340"/>
                    <a:pt x="11" y="406"/>
                    <a:pt x="60" y="438"/>
                  </a:cubicBezTo>
                  <a:cubicBezTo>
                    <a:pt x="77" y="454"/>
                    <a:pt x="99" y="461"/>
                    <a:pt x="120" y="461"/>
                  </a:cubicBezTo>
                  <a:cubicBezTo>
                    <a:pt x="153" y="461"/>
                    <a:pt x="186" y="444"/>
                    <a:pt x="208" y="416"/>
                  </a:cubicBezTo>
                  <a:cubicBezTo>
                    <a:pt x="216" y="404"/>
                    <a:pt x="360" y="210"/>
                    <a:pt x="710" y="210"/>
                  </a:cubicBezTo>
                  <a:cubicBezTo>
                    <a:pt x="827" y="210"/>
                    <a:pt x="968" y="232"/>
                    <a:pt x="1134" y="290"/>
                  </a:cubicBezTo>
                  <a:cubicBezTo>
                    <a:pt x="1146" y="295"/>
                    <a:pt x="1158" y="297"/>
                    <a:pt x="1170" y="297"/>
                  </a:cubicBezTo>
                  <a:cubicBezTo>
                    <a:pt x="1214" y="297"/>
                    <a:pt x="1253" y="267"/>
                    <a:pt x="1266" y="224"/>
                  </a:cubicBezTo>
                  <a:cubicBezTo>
                    <a:pt x="1288" y="170"/>
                    <a:pt x="1261" y="110"/>
                    <a:pt x="1200" y="93"/>
                  </a:cubicBezTo>
                  <a:cubicBezTo>
                    <a:pt x="1010" y="26"/>
                    <a:pt x="846" y="1"/>
                    <a:pt x="70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5" name="Google Shape;125;p2"/>
            <p:cNvSpPr/>
            <p:nvPr/>
          </p:nvSpPr>
          <p:spPr>
            <a:xfrm>
              <a:off x="396750" y="4060475"/>
              <a:ext cx="522200" cy="280375"/>
            </a:xfrm>
            <a:custGeom>
              <a:avLst/>
              <a:gdLst/>
              <a:ahLst/>
              <a:cxnLst/>
              <a:rect l="l" t="t" r="r" b="b"/>
              <a:pathLst>
                <a:path w="20888" h="11215" extrusionOk="0">
                  <a:moveTo>
                    <a:pt x="16230" y="0"/>
                  </a:moveTo>
                  <a:cubicBezTo>
                    <a:pt x="12408" y="1338"/>
                    <a:pt x="0" y="1913"/>
                    <a:pt x="0" y="1913"/>
                  </a:cubicBezTo>
                  <a:cubicBezTo>
                    <a:pt x="2532" y="5158"/>
                    <a:pt x="7668" y="11214"/>
                    <a:pt x="7668" y="11214"/>
                  </a:cubicBezTo>
                  <a:cubicBezTo>
                    <a:pt x="9147" y="10387"/>
                    <a:pt x="14497" y="7816"/>
                    <a:pt x="14497" y="7816"/>
                  </a:cubicBezTo>
                  <a:cubicBezTo>
                    <a:pt x="13938" y="6200"/>
                    <a:pt x="11581" y="3908"/>
                    <a:pt x="11581" y="3908"/>
                  </a:cubicBezTo>
                  <a:lnTo>
                    <a:pt x="11581" y="3908"/>
                  </a:lnTo>
                  <a:cubicBezTo>
                    <a:pt x="13242" y="4999"/>
                    <a:pt x="15236" y="7301"/>
                    <a:pt x="15236" y="7301"/>
                  </a:cubicBezTo>
                  <a:lnTo>
                    <a:pt x="20887" y="3284"/>
                  </a:lnTo>
                  <a:cubicBezTo>
                    <a:pt x="18920" y="1222"/>
                    <a:pt x="16230" y="0"/>
                    <a:pt x="16230"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6" name="Google Shape;126;p2"/>
            <p:cNvSpPr/>
            <p:nvPr/>
          </p:nvSpPr>
          <p:spPr>
            <a:xfrm>
              <a:off x="430450" y="4119425"/>
              <a:ext cx="180325" cy="197300"/>
            </a:xfrm>
            <a:custGeom>
              <a:avLst/>
              <a:gdLst/>
              <a:ahLst/>
              <a:cxnLst/>
              <a:rect l="l" t="t" r="r" b="b"/>
              <a:pathLst>
                <a:path w="7213" h="7892" extrusionOk="0">
                  <a:moveTo>
                    <a:pt x="121" y="1"/>
                  </a:moveTo>
                  <a:cubicBezTo>
                    <a:pt x="91" y="1"/>
                    <a:pt x="60" y="13"/>
                    <a:pt x="39" y="38"/>
                  </a:cubicBezTo>
                  <a:cubicBezTo>
                    <a:pt x="0" y="88"/>
                    <a:pt x="11" y="153"/>
                    <a:pt x="56" y="192"/>
                  </a:cubicBezTo>
                  <a:cubicBezTo>
                    <a:pt x="110" y="235"/>
                    <a:pt x="5821" y="4856"/>
                    <a:pt x="6994" y="7821"/>
                  </a:cubicBezTo>
                  <a:cubicBezTo>
                    <a:pt x="7010" y="7864"/>
                    <a:pt x="7055" y="7892"/>
                    <a:pt x="7093" y="7892"/>
                  </a:cubicBezTo>
                  <a:cubicBezTo>
                    <a:pt x="7109" y="7892"/>
                    <a:pt x="7121" y="7887"/>
                    <a:pt x="7131" y="7881"/>
                  </a:cubicBezTo>
                  <a:cubicBezTo>
                    <a:pt x="7186" y="7859"/>
                    <a:pt x="7213" y="7799"/>
                    <a:pt x="7192" y="7743"/>
                  </a:cubicBezTo>
                  <a:cubicBezTo>
                    <a:pt x="5996" y="4724"/>
                    <a:pt x="423" y="213"/>
                    <a:pt x="187" y="22"/>
                  </a:cubicBezTo>
                  <a:cubicBezTo>
                    <a:pt x="168" y="8"/>
                    <a:pt x="145" y="1"/>
                    <a:pt x="12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7" name="Google Shape;127;p2"/>
            <p:cNvSpPr/>
            <p:nvPr/>
          </p:nvSpPr>
          <p:spPr>
            <a:xfrm>
              <a:off x="627750" y="4085950"/>
              <a:ext cx="61300" cy="59925"/>
            </a:xfrm>
            <a:custGeom>
              <a:avLst/>
              <a:gdLst/>
              <a:ahLst/>
              <a:cxnLst/>
              <a:rect l="l" t="t" r="r" b="b"/>
              <a:pathLst>
                <a:path w="2452" h="2397" extrusionOk="0">
                  <a:moveTo>
                    <a:pt x="1597" y="1"/>
                  </a:moveTo>
                  <a:cubicBezTo>
                    <a:pt x="1578" y="1"/>
                    <a:pt x="1559" y="6"/>
                    <a:pt x="1541" y="18"/>
                  </a:cubicBezTo>
                  <a:cubicBezTo>
                    <a:pt x="1491" y="51"/>
                    <a:pt x="1475" y="116"/>
                    <a:pt x="1508" y="165"/>
                  </a:cubicBezTo>
                  <a:cubicBezTo>
                    <a:pt x="1936" y="835"/>
                    <a:pt x="2123" y="1612"/>
                    <a:pt x="2194" y="2019"/>
                  </a:cubicBezTo>
                  <a:lnTo>
                    <a:pt x="188" y="236"/>
                  </a:lnTo>
                  <a:cubicBezTo>
                    <a:pt x="168" y="219"/>
                    <a:pt x="143" y="211"/>
                    <a:pt x="119" y="211"/>
                  </a:cubicBezTo>
                  <a:cubicBezTo>
                    <a:pt x="89" y="211"/>
                    <a:pt x="60" y="223"/>
                    <a:pt x="39" y="248"/>
                  </a:cubicBezTo>
                  <a:cubicBezTo>
                    <a:pt x="1" y="291"/>
                    <a:pt x="6" y="357"/>
                    <a:pt x="44" y="395"/>
                  </a:cubicBezTo>
                  <a:lnTo>
                    <a:pt x="2270" y="2368"/>
                  </a:lnTo>
                  <a:cubicBezTo>
                    <a:pt x="2292" y="2386"/>
                    <a:pt x="2320" y="2396"/>
                    <a:pt x="2341" y="2396"/>
                  </a:cubicBezTo>
                  <a:cubicBezTo>
                    <a:pt x="2358" y="2396"/>
                    <a:pt x="2374" y="2391"/>
                    <a:pt x="2391" y="2386"/>
                  </a:cubicBezTo>
                  <a:cubicBezTo>
                    <a:pt x="2429" y="2363"/>
                    <a:pt x="2451" y="2325"/>
                    <a:pt x="2445" y="2282"/>
                  </a:cubicBezTo>
                  <a:cubicBezTo>
                    <a:pt x="2440" y="2232"/>
                    <a:pt x="2325" y="1048"/>
                    <a:pt x="1683" y="51"/>
                  </a:cubicBezTo>
                  <a:cubicBezTo>
                    <a:pt x="1665" y="19"/>
                    <a:pt x="1632" y="1"/>
                    <a:pt x="159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8" name="Google Shape;128;p2"/>
            <p:cNvSpPr/>
            <p:nvPr/>
          </p:nvSpPr>
          <p:spPr>
            <a:xfrm>
              <a:off x="508000" y="4097150"/>
              <a:ext cx="35800" cy="82150"/>
            </a:xfrm>
            <a:custGeom>
              <a:avLst/>
              <a:gdLst/>
              <a:ahLst/>
              <a:cxnLst/>
              <a:rect l="l" t="t" r="r" b="b"/>
              <a:pathLst>
                <a:path w="1432" h="3286" extrusionOk="0">
                  <a:moveTo>
                    <a:pt x="821" y="1"/>
                  </a:moveTo>
                  <a:cubicBezTo>
                    <a:pt x="815" y="1"/>
                    <a:pt x="808" y="1"/>
                    <a:pt x="801" y="3"/>
                  </a:cubicBezTo>
                  <a:cubicBezTo>
                    <a:pt x="741" y="18"/>
                    <a:pt x="708" y="74"/>
                    <a:pt x="724" y="134"/>
                  </a:cubicBezTo>
                  <a:cubicBezTo>
                    <a:pt x="1196" y="2041"/>
                    <a:pt x="61" y="3094"/>
                    <a:pt x="50" y="3104"/>
                  </a:cubicBezTo>
                  <a:cubicBezTo>
                    <a:pt x="7" y="3142"/>
                    <a:pt x="0" y="3208"/>
                    <a:pt x="40" y="3253"/>
                  </a:cubicBezTo>
                  <a:cubicBezTo>
                    <a:pt x="61" y="3274"/>
                    <a:pt x="88" y="3286"/>
                    <a:pt x="116" y="3286"/>
                  </a:cubicBezTo>
                  <a:cubicBezTo>
                    <a:pt x="143" y="3286"/>
                    <a:pt x="171" y="3281"/>
                    <a:pt x="187" y="3258"/>
                  </a:cubicBezTo>
                  <a:cubicBezTo>
                    <a:pt x="242" y="3215"/>
                    <a:pt x="1431" y="2118"/>
                    <a:pt x="927" y="84"/>
                  </a:cubicBezTo>
                  <a:cubicBezTo>
                    <a:pt x="912" y="32"/>
                    <a:pt x="868" y="1"/>
                    <a:pt x="82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9" name="Google Shape;129;p2"/>
            <p:cNvSpPr/>
            <p:nvPr/>
          </p:nvSpPr>
          <p:spPr>
            <a:xfrm>
              <a:off x="760000" y="4070125"/>
              <a:ext cx="95525" cy="36150"/>
            </a:xfrm>
            <a:custGeom>
              <a:avLst/>
              <a:gdLst/>
              <a:ahLst/>
              <a:cxnLst/>
              <a:rect l="l" t="t" r="r" b="b"/>
              <a:pathLst>
                <a:path w="3821" h="1446" extrusionOk="0">
                  <a:moveTo>
                    <a:pt x="118" y="0"/>
                  </a:moveTo>
                  <a:cubicBezTo>
                    <a:pt x="88" y="0"/>
                    <a:pt x="59" y="13"/>
                    <a:pt x="38" y="37"/>
                  </a:cubicBezTo>
                  <a:cubicBezTo>
                    <a:pt x="0" y="80"/>
                    <a:pt x="5" y="146"/>
                    <a:pt x="49" y="185"/>
                  </a:cubicBezTo>
                  <a:cubicBezTo>
                    <a:pt x="115" y="244"/>
                    <a:pt x="1485" y="1445"/>
                    <a:pt x="2904" y="1445"/>
                  </a:cubicBezTo>
                  <a:cubicBezTo>
                    <a:pt x="3185" y="1445"/>
                    <a:pt x="3469" y="1395"/>
                    <a:pt x="3744" y="1286"/>
                  </a:cubicBezTo>
                  <a:cubicBezTo>
                    <a:pt x="3798" y="1264"/>
                    <a:pt x="3820" y="1205"/>
                    <a:pt x="3798" y="1149"/>
                  </a:cubicBezTo>
                  <a:cubicBezTo>
                    <a:pt x="3782" y="1107"/>
                    <a:pt x="3742" y="1081"/>
                    <a:pt x="3700" y="1081"/>
                  </a:cubicBezTo>
                  <a:cubicBezTo>
                    <a:pt x="3687" y="1081"/>
                    <a:pt x="3674" y="1084"/>
                    <a:pt x="3661" y="1089"/>
                  </a:cubicBezTo>
                  <a:cubicBezTo>
                    <a:pt x="3417" y="1188"/>
                    <a:pt x="3165" y="1230"/>
                    <a:pt x="2912" y="1230"/>
                  </a:cubicBezTo>
                  <a:cubicBezTo>
                    <a:pt x="1563" y="1230"/>
                    <a:pt x="205" y="39"/>
                    <a:pt x="187" y="26"/>
                  </a:cubicBezTo>
                  <a:cubicBezTo>
                    <a:pt x="167" y="9"/>
                    <a:pt x="142" y="0"/>
                    <a:pt x="11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0" name="Google Shape;130;p2"/>
            <p:cNvSpPr/>
            <p:nvPr/>
          </p:nvSpPr>
          <p:spPr>
            <a:xfrm>
              <a:off x="799575" y="4057825"/>
              <a:ext cx="108425" cy="97225"/>
            </a:xfrm>
            <a:custGeom>
              <a:avLst/>
              <a:gdLst/>
              <a:ahLst/>
              <a:cxnLst/>
              <a:rect l="l" t="t" r="r" b="b"/>
              <a:pathLst>
                <a:path w="4337" h="3889" extrusionOk="0">
                  <a:moveTo>
                    <a:pt x="121" y="0"/>
                  </a:moveTo>
                  <a:cubicBezTo>
                    <a:pt x="87" y="0"/>
                    <a:pt x="54" y="14"/>
                    <a:pt x="34" y="41"/>
                  </a:cubicBezTo>
                  <a:cubicBezTo>
                    <a:pt x="1" y="85"/>
                    <a:pt x="6" y="156"/>
                    <a:pt x="56" y="189"/>
                  </a:cubicBezTo>
                  <a:cubicBezTo>
                    <a:pt x="1688" y="1439"/>
                    <a:pt x="4122" y="3834"/>
                    <a:pt x="4144" y="3860"/>
                  </a:cubicBezTo>
                  <a:cubicBezTo>
                    <a:pt x="4167" y="3883"/>
                    <a:pt x="4194" y="3888"/>
                    <a:pt x="4221" y="3888"/>
                  </a:cubicBezTo>
                  <a:cubicBezTo>
                    <a:pt x="4248" y="3888"/>
                    <a:pt x="4276" y="3878"/>
                    <a:pt x="4293" y="3860"/>
                  </a:cubicBezTo>
                  <a:cubicBezTo>
                    <a:pt x="4336" y="3817"/>
                    <a:pt x="4336" y="3751"/>
                    <a:pt x="4293" y="3708"/>
                  </a:cubicBezTo>
                  <a:cubicBezTo>
                    <a:pt x="4271" y="3686"/>
                    <a:pt x="1832" y="1280"/>
                    <a:pt x="182" y="19"/>
                  </a:cubicBezTo>
                  <a:cubicBezTo>
                    <a:pt x="165" y="6"/>
                    <a:pt x="143" y="0"/>
                    <a:pt x="12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1" name="Google Shape;131;p2"/>
            <p:cNvSpPr/>
            <p:nvPr/>
          </p:nvSpPr>
          <p:spPr>
            <a:xfrm>
              <a:off x="273875" y="3434400"/>
              <a:ext cx="315125" cy="300200"/>
            </a:xfrm>
            <a:custGeom>
              <a:avLst/>
              <a:gdLst/>
              <a:ahLst/>
              <a:cxnLst/>
              <a:rect l="l" t="t" r="r" b="b"/>
              <a:pathLst>
                <a:path w="12605" h="12008" extrusionOk="0">
                  <a:moveTo>
                    <a:pt x="7032" y="1"/>
                  </a:moveTo>
                  <a:cubicBezTo>
                    <a:pt x="5754" y="1"/>
                    <a:pt x="1490" y="2780"/>
                    <a:pt x="1490" y="2780"/>
                  </a:cubicBezTo>
                  <a:cubicBezTo>
                    <a:pt x="1" y="3702"/>
                    <a:pt x="3689" y="12008"/>
                    <a:pt x="5626" y="12008"/>
                  </a:cubicBezTo>
                  <a:cubicBezTo>
                    <a:pt x="5693" y="12008"/>
                    <a:pt x="5758" y="11998"/>
                    <a:pt x="5820" y="11977"/>
                  </a:cubicBezTo>
                  <a:cubicBezTo>
                    <a:pt x="7688" y="11363"/>
                    <a:pt x="12605" y="4897"/>
                    <a:pt x="12605" y="4897"/>
                  </a:cubicBezTo>
                  <a:cubicBezTo>
                    <a:pt x="12605" y="4897"/>
                    <a:pt x="8039" y="670"/>
                    <a:pt x="7300" y="73"/>
                  </a:cubicBezTo>
                  <a:cubicBezTo>
                    <a:pt x="7239" y="23"/>
                    <a:pt x="7147" y="1"/>
                    <a:pt x="703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2" name="Google Shape;132;p2"/>
            <p:cNvSpPr/>
            <p:nvPr/>
          </p:nvSpPr>
          <p:spPr>
            <a:xfrm>
              <a:off x="728475" y="3654900"/>
              <a:ext cx="251175" cy="213350"/>
            </a:xfrm>
            <a:custGeom>
              <a:avLst/>
              <a:gdLst/>
              <a:ahLst/>
              <a:cxnLst/>
              <a:rect l="l" t="t" r="r" b="b"/>
              <a:pathLst>
                <a:path w="10047" h="8534" extrusionOk="0">
                  <a:moveTo>
                    <a:pt x="981" y="0"/>
                  </a:moveTo>
                  <a:cubicBezTo>
                    <a:pt x="981" y="0"/>
                    <a:pt x="1" y="7592"/>
                    <a:pt x="538" y="8260"/>
                  </a:cubicBezTo>
                  <a:cubicBezTo>
                    <a:pt x="694" y="8455"/>
                    <a:pt x="1480" y="8533"/>
                    <a:pt x="2526" y="8533"/>
                  </a:cubicBezTo>
                  <a:cubicBezTo>
                    <a:pt x="5060" y="8533"/>
                    <a:pt x="9123" y="8073"/>
                    <a:pt x="9472" y="7701"/>
                  </a:cubicBezTo>
                  <a:cubicBezTo>
                    <a:pt x="9964" y="7171"/>
                    <a:pt x="10046" y="504"/>
                    <a:pt x="8538" y="504"/>
                  </a:cubicBezTo>
                  <a:cubicBezTo>
                    <a:pt x="8533" y="504"/>
                    <a:pt x="8528" y="504"/>
                    <a:pt x="8523" y="504"/>
                  </a:cubicBezTo>
                  <a:cubicBezTo>
                    <a:pt x="8471" y="506"/>
                    <a:pt x="8414" y="506"/>
                    <a:pt x="8352" y="506"/>
                  </a:cubicBezTo>
                  <a:cubicBezTo>
                    <a:pt x="6592" y="506"/>
                    <a:pt x="981" y="0"/>
                    <a:pt x="98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3" name="Google Shape;133;p2"/>
            <p:cNvSpPr/>
            <p:nvPr/>
          </p:nvSpPr>
          <p:spPr>
            <a:xfrm>
              <a:off x="542875" y="3158850"/>
              <a:ext cx="578175" cy="461250"/>
            </a:xfrm>
            <a:custGeom>
              <a:avLst/>
              <a:gdLst/>
              <a:ahLst/>
              <a:cxnLst/>
              <a:rect l="l" t="t" r="r" b="b"/>
              <a:pathLst>
                <a:path w="23127" h="18450" extrusionOk="0">
                  <a:moveTo>
                    <a:pt x="12196" y="0"/>
                  </a:moveTo>
                  <a:cubicBezTo>
                    <a:pt x="8167" y="0"/>
                    <a:pt x="5144" y="2818"/>
                    <a:pt x="5144" y="2818"/>
                  </a:cubicBezTo>
                  <a:cubicBezTo>
                    <a:pt x="1" y="8380"/>
                    <a:pt x="5123" y="18449"/>
                    <a:pt x="12068" y="18449"/>
                  </a:cubicBezTo>
                  <a:cubicBezTo>
                    <a:pt x="12249" y="18449"/>
                    <a:pt x="12431" y="18442"/>
                    <a:pt x="12614" y="18428"/>
                  </a:cubicBezTo>
                  <a:cubicBezTo>
                    <a:pt x="21855" y="17733"/>
                    <a:pt x="23127" y="6908"/>
                    <a:pt x="18743" y="2818"/>
                  </a:cubicBezTo>
                  <a:cubicBezTo>
                    <a:pt x="16477" y="705"/>
                    <a:pt x="14211" y="0"/>
                    <a:pt x="12196"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4" name="Google Shape;134;p2"/>
            <p:cNvSpPr/>
            <p:nvPr/>
          </p:nvSpPr>
          <p:spPr>
            <a:xfrm>
              <a:off x="577875" y="3485550"/>
              <a:ext cx="174050" cy="193400"/>
            </a:xfrm>
            <a:custGeom>
              <a:avLst/>
              <a:gdLst/>
              <a:ahLst/>
              <a:cxnLst/>
              <a:rect l="l" t="t" r="r" b="b"/>
              <a:pathLst>
                <a:path w="6962" h="7736" extrusionOk="0">
                  <a:moveTo>
                    <a:pt x="4786" y="0"/>
                  </a:moveTo>
                  <a:lnTo>
                    <a:pt x="1947" y="3771"/>
                  </a:lnTo>
                  <a:lnTo>
                    <a:pt x="680" y="2943"/>
                  </a:lnTo>
                  <a:lnTo>
                    <a:pt x="680" y="2943"/>
                  </a:lnTo>
                  <a:cubicBezTo>
                    <a:pt x="680" y="2943"/>
                    <a:pt x="0" y="6686"/>
                    <a:pt x="3273" y="7569"/>
                  </a:cubicBezTo>
                  <a:cubicBezTo>
                    <a:pt x="3709" y="7687"/>
                    <a:pt x="4092" y="7736"/>
                    <a:pt x="4427" y="7736"/>
                  </a:cubicBezTo>
                  <a:cubicBezTo>
                    <a:pt x="6084" y="7736"/>
                    <a:pt x="6562" y="6534"/>
                    <a:pt x="6562" y="6534"/>
                  </a:cubicBezTo>
                  <a:lnTo>
                    <a:pt x="5509" y="5897"/>
                  </a:lnTo>
                  <a:lnTo>
                    <a:pt x="6961" y="2324"/>
                  </a:lnTo>
                  <a:lnTo>
                    <a:pt x="4786" y="0"/>
                  </a:ln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5" name="Google Shape;135;p2"/>
            <p:cNvSpPr/>
            <p:nvPr/>
          </p:nvSpPr>
          <p:spPr>
            <a:xfrm>
              <a:off x="818350" y="3469900"/>
              <a:ext cx="89775" cy="68150"/>
            </a:xfrm>
            <a:custGeom>
              <a:avLst/>
              <a:gdLst/>
              <a:ahLst/>
              <a:cxnLst/>
              <a:rect l="l" t="t" r="r" b="b"/>
              <a:pathLst>
                <a:path w="3591" h="2726" extrusionOk="0">
                  <a:moveTo>
                    <a:pt x="302" y="1"/>
                  </a:moveTo>
                  <a:cubicBezTo>
                    <a:pt x="247" y="1"/>
                    <a:pt x="203" y="38"/>
                    <a:pt x="193" y="95"/>
                  </a:cubicBezTo>
                  <a:cubicBezTo>
                    <a:pt x="188" y="155"/>
                    <a:pt x="1" y="1575"/>
                    <a:pt x="565" y="2303"/>
                  </a:cubicBezTo>
                  <a:cubicBezTo>
                    <a:pt x="752" y="2539"/>
                    <a:pt x="998" y="2681"/>
                    <a:pt x="1294" y="2714"/>
                  </a:cubicBezTo>
                  <a:cubicBezTo>
                    <a:pt x="1365" y="2720"/>
                    <a:pt x="1437" y="2725"/>
                    <a:pt x="1508" y="2725"/>
                  </a:cubicBezTo>
                  <a:cubicBezTo>
                    <a:pt x="2763" y="2725"/>
                    <a:pt x="3525" y="1486"/>
                    <a:pt x="3558" y="1426"/>
                  </a:cubicBezTo>
                  <a:cubicBezTo>
                    <a:pt x="3591" y="1377"/>
                    <a:pt x="3575" y="1317"/>
                    <a:pt x="3525" y="1284"/>
                  </a:cubicBezTo>
                  <a:cubicBezTo>
                    <a:pt x="3508" y="1274"/>
                    <a:pt x="3489" y="1269"/>
                    <a:pt x="3469" y="1269"/>
                  </a:cubicBezTo>
                  <a:cubicBezTo>
                    <a:pt x="3434" y="1269"/>
                    <a:pt x="3399" y="1286"/>
                    <a:pt x="3378" y="1322"/>
                  </a:cubicBezTo>
                  <a:cubicBezTo>
                    <a:pt x="3371" y="1332"/>
                    <a:pt x="2647" y="2511"/>
                    <a:pt x="1506" y="2511"/>
                  </a:cubicBezTo>
                  <a:cubicBezTo>
                    <a:pt x="1444" y="2511"/>
                    <a:pt x="1381" y="2508"/>
                    <a:pt x="1316" y="2501"/>
                  </a:cubicBezTo>
                  <a:cubicBezTo>
                    <a:pt x="1076" y="2473"/>
                    <a:pt x="884" y="2369"/>
                    <a:pt x="730" y="2172"/>
                  </a:cubicBezTo>
                  <a:cubicBezTo>
                    <a:pt x="221" y="1519"/>
                    <a:pt x="401" y="133"/>
                    <a:pt x="406" y="122"/>
                  </a:cubicBezTo>
                  <a:cubicBezTo>
                    <a:pt x="411" y="62"/>
                    <a:pt x="373" y="12"/>
                    <a:pt x="313" y="1"/>
                  </a:cubicBezTo>
                  <a:cubicBezTo>
                    <a:pt x="309" y="1"/>
                    <a:pt x="305" y="1"/>
                    <a:pt x="30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6" name="Google Shape;136;p2"/>
            <p:cNvSpPr/>
            <p:nvPr/>
          </p:nvSpPr>
          <p:spPr>
            <a:xfrm>
              <a:off x="687775" y="3398400"/>
              <a:ext cx="93875" cy="93875"/>
            </a:xfrm>
            <a:custGeom>
              <a:avLst/>
              <a:gdLst/>
              <a:ahLst/>
              <a:cxnLst/>
              <a:rect l="l" t="t" r="r" b="b"/>
              <a:pathLst>
                <a:path w="3755" h="3755" extrusionOk="0">
                  <a:moveTo>
                    <a:pt x="1880" y="0"/>
                  </a:moveTo>
                  <a:cubicBezTo>
                    <a:pt x="845" y="0"/>
                    <a:pt x="0" y="838"/>
                    <a:pt x="0" y="1875"/>
                  </a:cubicBezTo>
                  <a:cubicBezTo>
                    <a:pt x="0" y="2910"/>
                    <a:pt x="845" y="3754"/>
                    <a:pt x="1880" y="3754"/>
                  </a:cubicBezTo>
                  <a:cubicBezTo>
                    <a:pt x="2917" y="3754"/>
                    <a:pt x="3755" y="2910"/>
                    <a:pt x="3755" y="1875"/>
                  </a:cubicBezTo>
                  <a:cubicBezTo>
                    <a:pt x="3755" y="838"/>
                    <a:pt x="2917" y="0"/>
                    <a:pt x="1880" y="0"/>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7" name="Google Shape;137;p2"/>
            <p:cNvSpPr/>
            <p:nvPr/>
          </p:nvSpPr>
          <p:spPr>
            <a:xfrm>
              <a:off x="918225" y="3469225"/>
              <a:ext cx="94050" cy="93875"/>
            </a:xfrm>
            <a:custGeom>
              <a:avLst/>
              <a:gdLst/>
              <a:ahLst/>
              <a:cxnLst/>
              <a:rect l="l" t="t" r="r" b="b"/>
              <a:pathLst>
                <a:path w="3762" h="3755" extrusionOk="0">
                  <a:moveTo>
                    <a:pt x="1882" y="1"/>
                  </a:moveTo>
                  <a:cubicBezTo>
                    <a:pt x="845" y="1"/>
                    <a:pt x="1" y="845"/>
                    <a:pt x="1" y="1880"/>
                  </a:cubicBezTo>
                  <a:cubicBezTo>
                    <a:pt x="1" y="2917"/>
                    <a:pt x="845" y="3755"/>
                    <a:pt x="1882" y="3755"/>
                  </a:cubicBezTo>
                  <a:cubicBezTo>
                    <a:pt x="2917" y="3755"/>
                    <a:pt x="3762" y="2917"/>
                    <a:pt x="3762" y="1880"/>
                  </a:cubicBezTo>
                  <a:cubicBezTo>
                    <a:pt x="3762" y="845"/>
                    <a:pt x="2917" y="1"/>
                    <a:pt x="1882" y="1"/>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8" name="Google Shape;138;p2"/>
            <p:cNvSpPr/>
            <p:nvPr/>
          </p:nvSpPr>
          <p:spPr>
            <a:xfrm>
              <a:off x="781225" y="3365775"/>
              <a:ext cx="47575" cy="47575"/>
            </a:xfrm>
            <a:custGeom>
              <a:avLst/>
              <a:gdLst/>
              <a:ahLst/>
              <a:cxnLst/>
              <a:rect l="l" t="t" r="r" b="b"/>
              <a:pathLst>
                <a:path w="1903" h="1903" extrusionOk="0">
                  <a:moveTo>
                    <a:pt x="954" y="0"/>
                  </a:moveTo>
                  <a:cubicBezTo>
                    <a:pt x="428" y="0"/>
                    <a:pt x="1" y="428"/>
                    <a:pt x="1" y="949"/>
                  </a:cubicBezTo>
                  <a:cubicBezTo>
                    <a:pt x="1" y="1475"/>
                    <a:pt x="428" y="1902"/>
                    <a:pt x="954" y="1902"/>
                  </a:cubicBezTo>
                  <a:cubicBezTo>
                    <a:pt x="1481" y="1902"/>
                    <a:pt x="1903" y="1475"/>
                    <a:pt x="1903" y="949"/>
                  </a:cubicBezTo>
                  <a:cubicBezTo>
                    <a:pt x="1903" y="428"/>
                    <a:pt x="1481" y="0"/>
                    <a:pt x="95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9" name="Google Shape;139;p2"/>
            <p:cNvSpPr/>
            <p:nvPr/>
          </p:nvSpPr>
          <p:spPr>
            <a:xfrm>
              <a:off x="941550" y="3410600"/>
              <a:ext cx="47575" cy="47575"/>
            </a:xfrm>
            <a:custGeom>
              <a:avLst/>
              <a:gdLst/>
              <a:ahLst/>
              <a:cxnLst/>
              <a:rect l="l" t="t" r="r" b="b"/>
              <a:pathLst>
                <a:path w="1903" h="1903" extrusionOk="0">
                  <a:moveTo>
                    <a:pt x="949" y="0"/>
                  </a:moveTo>
                  <a:cubicBezTo>
                    <a:pt x="423" y="0"/>
                    <a:pt x="0" y="428"/>
                    <a:pt x="0" y="954"/>
                  </a:cubicBezTo>
                  <a:cubicBezTo>
                    <a:pt x="0" y="1480"/>
                    <a:pt x="423" y="1902"/>
                    <a:pt x="949" y="1902"/>
                  </a:cubicBezTo>
                  <a:cubicBezTo>
                    <a:pt x="1475" y="1902"/>
                    <a:pt x="1903" y="1480"/>
                    <a:pt x="1903" y="954"/>
                  </a:cubicBezTo>
                  <a:cubicBezTo>
                    <a:pt x="1903" y="428"/>
                    <a:pt x="1475" y="0"/>
                    <a:pt x="94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40" name="Google Shape;140;p2"/>
            <p:cNvSpPr/>
            <p:nvPr/>
          </p:nvSpPr>
          <p:spPr>
            <a:xfrm>
              <a:off x="547450" y="3548250"/>
              <a:ext cx="207500" cy="156550"/>
            </a:xfrm>
            <a:custGeom>
              <a:avLst/>
              <a:gdLst/>
              <a:ahLst/>
              <a:cxnLst/>
              <a:rect l="l" t="t" r="r" b="b"/>
              <a:pathLst>
                <a:path w="8300" h="6262" extrusionOk="0">
                  <a:moveTo>
                    <a:pt x="794" y="0"/>
                  </a:moveTo>
                  <a:cubicBezTo>
                    <a:pt x="745" y="0"/>
                    <a:pt x="702" y="36"/>
                    <a:pt x="691" y="90"/>
                  </a:cubicBezTo>
                  <a:cubicBezTo>
                    <a:pt x="686" y="128"/>
                    <a:pt x="1" y="4343"/>
                    <a:pt x="3098" y="5724"/>
                  </a:cubicBezTo>
                  <a:cubicBezTo>
                    <a:pt x="3969" y="6113"/>
                    <a:pt x="4715" y="6262"/>
                    <a:pt x="5345" y="6262"/>
                  </a:cubicBezTo>
                  <a:cubicBezTo>
                    <a:pt x="7417" y="6262"/>
                    <a:pt x="8267" y="4661"/>
                    <a:pt x="8272" y="4639"/>
                  </a:cubicBezTo>
                  <a:cubicBezTo>
                    <a:pt x="8299" y="4585"/>
                    <a:pt x="8277" y="4524"/>
                    <a:pt x="8228" y="4497"/>
                  </a:cubicBezTo>
                  <a:cubicBezTo>
                    <a:pt x="8214" y="4488"/>
                    <a:pt x="8197" y="4485"/>
                    <a:pt x="8181" y="4485"/>
                  </a:cubicBezTo>
                  <a:cubicBezTo>
                    <a:pt x="8143" y="4485"/>
                    <a:pt x="8105" y="4506"/>
                    <a:pt x="8085" y="4540"/>
                  </a:cubicBezTo>
                  <a:cubicBezTo>
                    <a:pt x="8044" y="4624"/>
                    <a:pt x="7283" y="6057"/>
                    <a:pt x="5372" y="6057"/>
                  </a:cubicBezTo>
                  <a:cubicBezTo>
                    <a:pt x="4764" y="6057"/>
                    <a:pt x="4040" y="5912"/>
                    <a:pt x="3185" y="5532"/>
                  </a:cubicBezTo>
                  <a:cubicBezTo>
                    <a:pt x="1953" y="4985"/>
                    <a:pt x="1196" y="3910"/>
                    <a:pt x="928" y="2342"/>
                  </a:cubicBezTo>
                  <a:cubicBezTo>
                    <a:pt x="731" y="1165"/>
                    <a:pt x="900" y="133"/>
                    <a:pt x="900" y="123"/>
                  </a:cubicBezTo>
                  <a:cubicBezTo>
                    <a:pt x="911" y="68"/>
                    <a:pt x="873" y="14"/>
                    <a:pt x="812" y="2"/>
                  </a:cubicBezTo>
                  <a:cubicBezTo>
                    <a:pt x="806" y="1"/>
                    <a:pt x="800" y="0"/>
                    <a:pt x="79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41" name="Google Shape;141;p2"/>
            <p:cNvSpPr/>
            <p:nvPr/>
          </p:nvSpPr>
          <p:spPr>
            <a:xfrm>
              <a:off x="393875" y="3868225"/>
              <a:ext cx="415500" cy="206850"/>
            </a:xfrm>
            <a:custGeom>
              <a:avLst/>
              <a:gdLst/>
              <a:ahLst/>
              <a:cxnLst/>
              <a:rect l="l" t="t" r="r" b="b"/>
              <a:pathLst>
                <a:path w="16620" h="8274" extrusionOk="0">
                  <a:moveTo>
                    <a:pt x="1584" y="0"/>
                  </a:moveTo>
                  <a:cubicBezTo>
                    <a:pt x="170" y="790"/>
                    <a:pt x="1" y="7663"/>
                    <a:pt x="1584" y="8184"/>
                  </a:cubicBezTo>
                  <a:cubicBezTo>
                    <a:pt x="1774" y="8246"/>
                    <a:pt x="2123" y="8273"/>
                    <a:pt x="2593" y="8273"/>
                  </a:cubicBezTo>
                  <a:cubicBezTo>
                    <a:pt x="5864" y="8273"/>
                    <a:pt x="14955" y="6949"/>
                    <a:pt x="16168" y="6949"/>
                  </a:cubicBezTo>
                  <a:cubicBezTo>
                    <a:pt x="16235" y="6949"/>
                    <a:pt x="16278" y="6953"/>
                    <a:pt x="16295" y="6962"/>
                  </a:cubicBezTo>
                  <a:cubicBezTo>
                    <a:pt x="16305" y="6967"/>
                    <a:pt x="16316" y="6970"/>
                    <a:pt x="16325" y="6970"/>
                  </a:cubicBezTo>
                  <a:cubicBezTo>
                    <a:pt x="16619" y="6970"/>
                    <a:pt x="16295" y="4254"/>
                    <a:pt x="16295" y="4254"/>
                  </a:cubicBezTo>
                  <a:cubicBezTo>
                    <a:pt x="16295" y="4254"/>
                    <a:pt x="15320" y="4320"/>
                    <a:pt x="13901" y="4320"/>
                  </a:cubicBezTo>
                  <a:cubicBezTo>
                    <a:pt x="11224" y="4320"/>
                    <a:pt x="6966" y="4088"/>
                    <a:pt x="4681" y="2752"/>
                  </a:cubicBezTo>
                  <a:cubicBezTo>
                    <a:pt x="1190" y="708"/>
                    <a:pt x="1584" y="0"/>
                    <a:pt x="158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42" name="Google Shape;142;p2"/>
            <p:cNvSpPr/>
            <p:nvPr/>
          </p:nvSpPr>
          <p:spPr>
            <a:xfrm>
              <a:off x="814800" y="3696825"/>
              <a:ext cx="17700" cy="157600"/>
            </a:xfrm>
            <a:custGeom>
              <a:avLst/>
              <a:gdLst/>
              <a:ahLst/>
              <a:cxnLst/>
              <a:rect l="l" t="t" r="r" b="b"/>
              <a:pathLst>
                <a:path w="708" h="6304" extrusionOk="0">
                  <a:moveTo>
                    <a:pt x="598" y="0"/>
                  </a:moveTo>
                  <a:cubicBezTo>
                    <a:pt x="547" y="0"/>
                    <a:pt x="499" y="37"/>
                    <a:pt x="494" y="94"/>
                  </a:cubicBezTo>
                  <a:cubicBezTo>
                    <a:pt x="488" y="127"/>
                    <a:pt x="1" y="3684"/>
                    <a:pt x="55" y="6199"/>
                  </a:cubicBezTo>
                  <a:cubicBezTo>
                    <a:pt x="55" y="6254"/>
                    <a:pt x="100" y="6304"/>
                    <a:pt x="159" y="6304"/>
                  </a:cubicBezTo>
                  <a:cubicBezTo>
                    <a:pt x="219" y="6297"/>
                    <a:pt x="264" y="6254"/>
                    <a:pt x="264" y="6193"/>
                  </a:cubicBezTo>
                  <a:cubicBezTo>
                    <a:pt x="209" y="3694"/>
                    <a:pt x="697" y="154"/>
                    <a:pt x="702" y="122"/>
                  </a:cubicBezTo>
                  <a:cubicBezTo>
                    <a:pt x="707" y="61"/>
                    <a:pt x="669" y="11"/>
                    <a:pt x="609" y="1"/>
                  </a:cubicBezTo>
                  <a:cubicBezTo>
                    <a:pt x="605" y="0"/>
                    <a:pt x="602" y="0"/>
                    <a:pt x="59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43" name="Google Shape;143;p2"/>
            <p:cNvSpPr/>
            <p:nvPr/>
          </p:nvSpPr>
          <p:spPr>
            <a:xfrm>
              <a:off x="648750" y="3519800"/>
              <a:ext cx="86050" cy="89075"/>
            </a:xfrm>
            <a:custGeom>
              <a:avLst/>
              <a:gdLst/>
              <a:ahLst/>
              <a:cxnLst/>
              <a:rect l="l" t="t" r="r" b="b"/>
              <a:pathLst>
                <a:path w="3442" h="3563" extrusionOk="0">
                  <a:moveTo>
                    <a:pt x="833" y="1"/>
                  </a:moveTo>
                  <a:lnTo>
                    <a:pt x="0" y="1244"/>
                  </a:lnTo>
                  <a:lnTo>
                    <a:pt x="3036" y="3563"/>
                  </a:lnTo>
                  <a:lnTo>
                    <a:pt x="3441" y="2592"/>
                  </a:lnTo>
                  <a:cubicBezTo>
                    <a:pt x="3441" y="2592"/>
                    <a:pt x="1847" y="1869"/>
                    <a:pt x="833" y="1"/>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44" name="Google Shape;144;p2"/>
            <p:cNvSpPr/>
            <p:nvPr/>
          </p:nvSpPr>
          <p:spPr>
            <a:xfrm>
              <a:off x="544025" y="3064475"/>
              <a:ext cx="618825" cy="325125"/>
            </a:xfrm>
            <a:custGeom>
              <a:avLst/>
              <a:gdLst/>
              <a:ahLst/>
              <a:cxnLst/>
              <a:rect l="l" t="t" r="r" b="b"/>
              <a:pathLst>
                <a:path w="24753" h="13005" extrusionOk="0">
                  <a:moveTo>
                    <a:pt x="10185" y="0"/>
                  </a:moveTo>
                  <a:cubicBezTo>
                    <a:pt x="9256" y="0"/>
                    <a:pt x="8220" y="176"/>
                    <a:pt x="7076" y="608"/>
                  </a:cubicBezTo>
                  <a:cubicBezTo>
                    <a:pt x="1032" y="2905"/>
                    <a:pt x="1" y="8605"/>
                    <a:pt x="1799" y="11801"/>
                  </a:cubicBezTo>
                  <a:cubicBezTo>
                    <a:pt x="1799" y="11801"/>
                    <a:pt x="3000" y="12059"/>
                    <a:pt x="4399" y="12059"/>
                  </a:cubicBezTo>
                  <a:cubicBezTo>
                    <a:pt x="5520" y="12059"/>
                    <a:pt x="6769" y="11894"/>
                    <a:pt x="7630" y="11296"/>
                  </a:cubicBezTo>
                  <a:cubicBezTo>
                    <a:pt x="9560" y="9953"/>
                    <a:pt x="8404" y="5865"/>
                    <a:pt x="11429" y="5136"/>
                  </a:cubicBezTo>
                  <a:cubicBezTo>
                    <a:pt x="11782" y="5051"/>
                    <a:pt x="12101" y="5013"/>
                    <a:pt x="12389" y="5013"/>
                  </a:cubicBezTo>
                  <a:cubicBezTo>
                    <a:pt x="14555" y="5013"/>
                    <a:pt x="14953" y="7153"/>
                    <a:pt x="14953" y="7153"/>
                  </a:cubicBezTo>
                  <a:cubicBezTo>
                    <a:pt x="14953" y="7153"/>
                    <a:pt x="16375" y="6267"/>
                    <a:pt x="17617" y="6267"/>
                  </a:cubicBezTo>
                  <a:cubicBezTo>
                    <a:pt x="18012" y="6267"/>
                    <a:pt x="18389" y="6356"/>
                    <a:pt x="18697" y="6593"/>
                  </a:cubicBezTo>
                  <a:cubicBezTo>
                    <a:pt x="21807" y="8987"/>
                    <a:pt x="17636" y="13004"/>
                    <a:pt x="20954" y="13004"/>
                  </a:cubicBezTo>
                  <a:cubicBezTo>
                    <a:pt x="21009" y="13004"/>
                    <a:pt x="21066" y="13003"/>
                    <a:pt x="21125" y="13001"/>
                  </a:cubicBezTo>
                  <a:cubicBezTo>
                    <a:pt x="24753" y="12864"/>
                    <a:pt x="24194" y="9783"/>
                    <a:pt x="24194" y="9783"/>
                  </a:cubicBezTo>
                  <a:lnTo>
                    <a:pt x="24194" y="9783"/>
                  </a:lnTo>
                  <a:cubicBezTo>
                    <a:pt x="24194" y="9783"/>
                    <a:pt x="24183" y="9784"/>
                    <a:pt x="24164" y="9784"/>
                  </a:cubicBezTo>
                  <a:cubicBezTo>
                    <a:pt x="24028" y="9784"/>
                    <a:pt x="23443" y="9742"/>
                    <a:pt x="22906" y="9055"/>
                  </a:cubicBezTo>
                  <a:cubicBezTo>
                    <a:pt x="22358" y="8361"/>
                    <a:pt x="24191" y="2936"/>
                    <a:pt x="18717" y="2936"/>
                  </a:cubicBezTo>
                  <a:cubicBezTo>
                    <a:pt x="18004" y="2936"/>
                    <a:pt x="17168" y="3028"/>
                    <a:pt x="16186" y="3234"/>
                  </a:cubicBezTo>
                  <a:cubicBezTo>
                    <a:pt x="16186" y="3234"/>
                    <a:pt x="14174" y="0"/>
                    <a:pt x="1018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45" name="Google Shape;145;p2"/>
            <p:cNvSpPr/>
            <p:nvPr/>
          </p:nvSpPr>
          <p:spPr>
            <a:xfrm>
              <a:off x="517325" y="3317450"/>
              <a:ext cx="142400" cy="134250"/>
            </a:xfrm>
            <a:custGeom>
              <a:avLst/>
              <a:gdLst/>
              <a:ahLst/>
              <a:cxnLst/>
              <a:rect l="l" t="t" r="r" b="b"/>
              <a:pathLst>
                <a:path w="5696" h="5370" extrusionOk="0">
                  <a:moveTo>
                    <a:pt x="4183" y="0"/>
                  </a:moveTo>
                  <a:cubicBezTo>
                    <a:pt x="3897" y="0"/>
                    <a:pt x="3557" y="109"/>
                    <a:pt x="3152" y="367"/>
                  </a:cubicBezTo>
                  <a:cubicBezTo>
                    <a:pt x="1" y="2378"/>
                    <a:pt x="2538" y="4910"/>
                    <a:pt x="4040" y="5326"/>
                  </a:cubicBezTo>
                  <a:cubicBezTo>
                    <a:pt x="4148" y="5356"/>
                    <a:pt x="4248" y="5369"/>
                    <a:pt x="4342" y="5369"/>
                  </a:cubicBezTo>
                  <a:cubicBezTo>
                    <a:pt x="5562" y="5369"/>
                    <a:pt x="5695" y="3036"/>
                    <a:pt x="5695" y="3036"/>
                  </a:cubicBezTo>
                  <a:cubicBezTo>
                    <a:pt x="5695" y="3036"/>
                    <a:pt x="5695" y="0"/>
                    <a:pt x="4183"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46" name="Google Shape;146;p2"/>
            <p:cNvSpPr/>
            <p:nvPr/>
          </p:nvSpPr>
          <p:spPr>
            <a:xfrm>
              <a:off x="596525" y="3342075"/>
              <a:ext cx="31675" cy="82650"/>
            </a:xfrm>
            <a:custGeom>
              <a:avLst/>
              <a:gdLst/>
              <a:ahLst/>
              <a:cxnLst/>
              <a:rect l="l" t="t" r="r" b="b"/>
              <a:pathLst>
                <a:path w="1267" h="3306" extrusionOk="0">
                  <a:moveTo>
                    <a:pt x="164" y="0"/>
                  </a:moveTo>
                  <a:cubicBezTo>
                    <a:pt x="123" y="0"/>
                    <a:pt x="98" y="5"/>
                    <a:pt x="94" y="7"/>
                  </a:cubicBezTo>
                  <a:cubicBezTo>
                    <a:pt x="38" y="17"/>
                    <a:pt x="0" y="66"/>
                    <a:pt x="11" y="126"/>
                  </a:cubicBezTo>
                  <a:cubicBezTo>
                    <a:pt x="17" y="178"/>
                    <a:pt x="65" y="215"/>
                    <a:pt x="121" y="215"/>
                  </a:cubicBezTo>
                  <a:cubicBezTo>
                    <a:pt x="124" y="215"/>
                    <a:pt x="128" y="215"/>
                    <a:pt x="132" y="214"/>
                  </a:cubicBezTo>
                  <a:cubicBezTo>
                    <a:pt x="133" y="214"/>
                    <a:pt x="146" y="213"/>
                    <a:pt x="168" y="213"/>
                  </a:cubicBezTo>
                  <a:cubicBezTo>
                    <a:pt x="240" y="213"/>
                    <a:pt x="404" y="232"/>
                    <a:pt x="559" y="395"/>
                  </a:cubicBezTo>
                  <a:cubicBezTo>
                    <a:pt x="839" y="675"/>
                    <a:pt x="1102" y="1388"/>
                    <a:pt x="800" y="3185"/>
                  </a:cubicBezTo>
                  <a:cubicBezTo>
                    <a:pt x="795" y="3240"/>
                    <a:pt x="833" y="3295"/>
                    <a:pt x="888" y="3306"/>
                  </a:cubicBezTo>
                  <a:lnTo>
                    <a:pt x="905" y="3306"/>
                  </a:lnTo>
                  <a:cubicBezTo>
                    <a:pt x="959" y="3306"/>
                    <a:pt x="1004" y="3273"/>
                    <a:pt x="1009" y="3217"/>
                  </a:cubicBezTo>
                  <a:cubicBezTo>
                    <a:pt x="1267" y="1699"/>
                    <a:pt x="1162" y="697"/>
                    <a:pt x="708" y="242"/>
                  </a:cubicBezTo>
                  <a:cubicBezTo>
                    <a:pt x="499" y="33"/>
                    <a:pt x="275" y="0"/>
                    <a:pt x="164" y="0"/>
                  </a:cubicBezTo>
                  <a:close/>
                </a:path>
              </a:pathLst>
            </a:custGeom>
            <a:solidFill>
              <a:srgbClr val="2E252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47" name="Google Shape;147;p2"/>
            <p:cNvSpPr/>
            <p:nvPr/>
          </p:nvSpPr>
          <p:spPr>
            <a:xfrm>
              <a:off x="869725" y="3413150"/>
              <a:ext cx="49775" cy="80500"/>
            </a:xfrm>
            <a:custGeom>
              <a:avLst/>
              <a:gdLst/>
              <a:ahLst/>
              <a:cxnLst/>
              <a:rect l="l" t="t" r="r" b="b"/>
              <a:pathLst>
                <a:path w="1991" h="3220" extrusionOk="0">
                  <a:moveTo>
                    <a:pt x="613" y="0"/>
                  </a:moveTo>
                  <a:cubicBezTo>
                    <a:pt x="565" y="0"/>
                    <a:pt x="520" y="36"/>
                    <a:pt x="511" y="84"/>
                  </a:cubicBezTo>
                  <a:lnTo>
                    <a:pt x="172" y="1877"/>
                  </a:lnTo>
                  <a:cubicBezTo>
                    <a:pt x="165" y="1904"/>
                    <a:pt x="172" y="1937"/>
                    <a:pt x="187" y="1958"/>
                  </a:cubicBezTo>
                  <a:cubicBezTo>
                    <a:pt x="210" y="1986"/>
                    <a:pt x="231" y="1998"/>
                    <a:pt x="264" y="2003"/>
                  </a:cubicBezTo>
                  <a:lnTo>
                    <a:pt x="1553" y="2145"/>
                  </a:lnTo>
                  <a:lnTo>
                    <a:pt x="73" y="3022"/>
                  </a:lnTo>
                  <a:cubicBezTo>
                    <a:pt x="18" y="3050"/>
                    <a:pt x="1" y="3116"/>
                    <a:pt x="33" y="3164"/>
                  </a:cubicBezTo>
                  <a:cubicBezTo>
                    <a:pt x="51" y="3197"/>
                    <a:pt x="89" y="3220"/>
                    <a:pt x="122" y="3220"/>
                  </a:cubicBezTo>
                  <a:cubicBezTo>
                    <a:pt x="144" y="3220"/>
                    <a:pt x="160" y="3214"/>
                    <a:pt x="177" y="3203"/>
                  </a:cubicBezTo>
                  <a:lnTo>
                    <a:pt x="1930" y="2167"/>
                  </a:lnTo>
                  <a:cubicBezTo>
                    <a:pt x="1968" y="2140"/>
                    <a:pt x="1991" y="2096"/>
                    <a:pt x="1980" y="2052"/>
                  </a:cubicBezTo>
                  <a:cubicBezTo>
                    <a:pt x="1974" y="2008"/>
                    <a:pt x="1936" y="1975"/>
                    <a:pt x="1892" y="1970"/>
                  </a:cubicBezTo>
                  <a:lnTo>
                    <a:pt x="402" y="1806"/>
                  </a:lnTo>
                  <a:lnTo>
                    <a:pt x="719" y="128"/>
                  </a:lnTo>
                  <a:cubicBezTo>
                    <a:pt x="731" y="68"/>
                    <a:pt x="691" y="13"/>
                    <a:pt x="632" y="2"/>
                  </a:cubicBezTo>
                  <a:cubicBezTo>
                    <a:pt x="626" y="1"/>
                    <a:pt x="620" y="0"/>
                    <a:pt x="61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48" name="Google Shape;148;p2"/>
            <p:cNvSpPr/>
            <p:nvPr/>
          </p:nvSpPr>
          <p:spPr>
            <a:xfrm>
              <a:off x="414425" y="3545400"/>
              <a:ext cx="91950" cy="159550"/>
            </a:xfrm>
            <a:custGeom>
              <a:avLst/>
              <a:gdLst/>
              <a:ahLst/>
              <a:cxnLst/>
              <a:rect l="l" t="t" r="r" b="b"/>
              <a:pathLst>
                <a:path w="3678" h="6382" extrusionOk="0">
                  <a:moveTo>
                    <a:pt x="3560" y="0"/>
                  </a:moveTo>
                  <a:cubicBezTo>
                    <a:pt x="3534" y="0"/>
                    <a:pt x="3508" y="10"/>
                    <a:pt x="3487" y="29"/>
                  </a:cubicBezTo>
                  <a:cubicBezTo>
                    <a:pt x="872" y="2555"/>
                    <a:pt x="22" y="6211"/>
                    <a:pt x="11" y="6250"/>
                  </a:cubicBezTo>
                  <a:cubicBezTo>
                    <a:pt x="1" y="6304"/>
                    <a:pt x="39" y="6364"/>
                    <a:pt x="93" y="6376"/>
                  </a:cubicBezTo>
                  <a:cubicBezTo>
                    <a:pt x="99" y="6376"/>
                    <a:pt x="110" y="6381"/>
                    <a:pt x="115" y="6381"/>
                  </a:cubicBezTo>
                  <a:cubicBezTo>
                    <a:pt x="165" y="6381"/>
                    <a:pt x="209" y="6348"/>
                    <a:pt x="219" y="6298"/>
                  </a:cubicBezTo>
                  <a:cubicBezTo>
                    <a:pt x="224" y="6260"/>
                    <a:pt x="1064" y="2665"/>
                    <a:pt x="3634" y="182"/>
                  </a:cubicBezTo>
                  <a:cubicBezTo>
                    <a:pt x="3677" y="138"/>
                    <a:pt x="3677" y="72"/>
                    <a:pt x="3639" y="34"/>
                  </a:cubicBezTo>
                  <a:cubicBezTo>
                    <a:pt x="3617" y="11"/>
                    <a:pt x="3588" y="0"/>
                    <a:pt x="356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49" name="Google Shape;149;p2"/>
            <p:cNvSpPr/>
            <p:nvPr/>
          </p:nvSpPr>
          <p:spPr>
            <a:xfrm>
              <a:off x="1072950" y="4367975"/>
              <a:ext cx="12900" cy="30150"/>
            </a:xfrm>
            <a:custGeom>
              <a:avLst/>
              <a:gdLst/>
              <a:ahLst/>
              <a:cxnLst/>
              <a:rect l="l" t="t" r="r" b="b"/>
              <a:pathLst>
                <a:path w="516" h="1206" extrusionOk="0">
                  <a:moveTo>
                    <a:pt x="400" y="1"/>
                  </a:moveTo>
                  <a:cubicBezTo>
                    <a:pt x="354" y="1"/>
                    <a:pt x="310" y="31"/>
                    <a:pt x="297" y="77"/>
                  </a:cubicBezTo>
                  <a:lnTo>
                    <a:pt x="17" y="1069"/>
                  </a:lnTo>
                  <a:cubicBezTo>
                    <a:pt x="1" y="1123"/>
                    <a:pt x="34" y="1183"/>
                    <a:pt x="93" y="1200"/>
                  </a:cubicBezTo>
                  <a:cubicBezTo>
                    <a:pt x="99" y="1200"/>
                    <a:pt x="110" y="1206"/>
                    <a:pt x="121" y="1206"/>
                  </a:cubicBezTo>
                  <a:cubicBezTo>
                    <a:pt x="165" y="1206"/>
                    <a:pt x="209" y="1173"/>
                    <a:pt x="219" y="1129"/>
                  </a:cubicBezTo>
                  <a:lnTo>
                    <a:pt x="499" y="136"/>
                  </a:lnTo>
                  <a:cubicBezTo>
                    <a:pt x="515" y="82"/>
                    <a:pt x="482" y="22"/>
                    <a:pt x="428" y="5"/>
                  </a:cubicBezTo>
                  <a:cubicBezTo>
                    <a:pt x="419" y="2"/>
                    <a:pt x="409" y="1"/>
                    <a:pt x="40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50" name="Google Shape;150;p2"/>
            <p:cNvSpPr/>
            <p:nvPr/>
          </p:nvSpPr>
          <p:spPr>
            <a:xfrm>
              <a:off x="1093075" y="4367425"/>
              <a:ext cx="5400" cy="25900"/>
            </a:xfrm>
            <a:custGeom>
              <a:avLst/>
              <a:gdLst/>
              <a:ahLst/>
              <a:cxnLst/>
              <a:rect l="l" t="t" r="r" b="b"/>
              <a:pathLst>
                <a:path w="216" h="1036" extrusionOk="0">
                  <a:moveTo>
                    <a:pt x="105" y="0"/>
                  </a:moveTo>
                  <a:cubicBezTo>
                    <a:pt x="44" y="0"/>
                    <a:pt x="1" y="49"/>
                    <a:pt x="1" y="104"/>
                  </a:cubicBezTo>
                  <a:lnTo>
                    <a:pt x="6" y="932"/>
                  </a:lnTo>
                  <a:cubicBezTo>
                    <a:pt x="6" y="987"/>
                    <a:pt x="56" y="1035"/>
                    <a:pt x="110" y="1035"/>
                  </a:cubicBezTo>
                  <a:cubicBezTo>
                    <a:pt x="171" y="1035"/>
                    <a:pt x="215" y="987"/>
                    <a:pt x="215" y="932"/>
                  </a:cubicBezTo>
                  <a:lnTo>
                    <a:pt x="209" y="104"/>
                  </a:lnTo>
                  <a:cubicBezTo>
                    <a:pt x="209" y="49"/>
                    <a:pt x="165" y="0"/>
                    <a:pt x="10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151" name="Google Shape;151;p2"/>
          <p:cNvSpPr txBox="1">
            <a:spLocks noGrp="1"/>
          </p:cNvSpPr>
          <p:nvPr>
            <p:ph type="subTitle" idx="1"/>
          </p:nvPr>
        </p:nvSpPr>
        <p:spPr>
          <a:xfrm>
            <a:off x="2134650" y="3657500"/>
            <a:ext cx="4874700" cy="427800"/>
          </a:xfrm>
          <a:prstGeom prst="rect">
            <a:avLst/>
          </a:prstGeom>
          <a:solidFill>
            <a:schemeClr val="accent3"/>
          </a:solid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00">
                <a:solidFill>
                  <a:schemeClr val="dk1"/>
                </a:solidFill>
                <a:latin typeface="Nunito"/>
                <a:ea typeface="Nunito"/>
                <a:cs typeface="Nunito"/>
                <a:sym typeface="Nunito"/>
              </a:defRPr>
            </a:lvl1pPr>
            <a:lvl2pPr lvl="1" algn="ctr" rtl="0">
              <a:lnSpc>
                <a:spcPct val="100000"/>
              </a:lnSpc>
              <a:spcBef>
                <a:spcPts val="0"/>
              </a:spcBef>
              <a:spcAft>
                <a:spcPts val="0"/>
              </a:spcAft>
              <a:buSzPts val="1800"/>
              <a:buNone/>
              <a:defRPr sz="1800"/>
            </a:lvl2pPr>
            <a:lvl3pPr lvl="2" algn="ctr" rtl="0">
              <a:lnSpc>
                <a:spcPct val="100000"/>
              </a:lnSpc>
              <a:spcBef>
                <a:spcPts val="0"/>
              </a:spcBef>
              <a:spcAft>
                <a:spcPts val="0"/>
              </a:spcAft>
              <a:buSzPts val="1800"/>
              <a:buNone/>
              <a:defRPr sz="1800"/>
            </a:lvl3pPr>
            <a:lvl4pPr lvl="3" algn="ctr" rtl="0">
              <a:lnSpc>
                <a:spcPct val="100000"/>
              </a:lnSpc>
              <a:spcBef>
                <a:spcPts val="0"/>
              </a:spcBef>
              <a:spcAft>
                <a:spcPts val="0"/>
              </a:spcAft>
              <a:buSzPts val="1800"/>
              <a:buNone/>
              <a:defRPr sz="1800"/>
            </a:lvl4pPr>
            <a:lvl5pPr lvl="4" algn="ctr" rtl="0">
              <a:lnSpc>
                <a:spcPct val="100000"/>
              </a:lnSpc>
              <a:spcBef>
                <a:spcPts val="0"/>
              </a:spcBef>
              <a:spcAft>
                <a:spcPts val="0"/>
              </a:spcAft>
              <a:buSzPts val="1800"/>
              <a:buNone/>
              <a:defRPr sz="1800"/>
            </a:lvl5pPr>
            <a:lvl6pPr lvl="5" algn="ctr" rtl="0">
              <a:lnSpc>
                <a:spcPct val="100000"/>
              </a:lnSpc>
              <a:spcBef>
                <a:spcPts val="0"/>
              </a:spcBef>
              <a:spcAft>
                <a:spcPts val="0"/>
              </a:spcAft>
              <a:buSzPts val="1800"/>
              <a:buNone/>
              <a:defRPr sz="1800"/>
            </a:lvl6pPr>
            <a:lvl7pPr lvl="6" algn="ctr" rtl="0">
              <a:lnSpc>
                <a:spcPct val="100000"/>
              </a:lnSpc>
              <a:spcBef>
                <a:spcPts val="0"/>
              </a:spcBef>
              <a:spcAft>
                <a:spcPts val="0"/>
              </a:spcAft>
              <a:buSzPts val="1800"/>
              <a:buNone/>
              <a:defRPr sz="1800"/>
            </a:lvl7pPr>
            <a:lvl8pPr lvl="7" algn="ctr" rtl="0">
              <a:lnSpc>
                <a:spcPct val="100000"/>
              </a:lnSpc>
              <a:spcBef>
                <a:spcPts val="0"/>
              </a:spcBef>
              <a:spcAft>
                <a:spcPts val="0"/>
              </a:spcAft>
              <a:buSzPts val="1800"/>
              <a:buNone/>
              <a:defRPr sz="1800"/>
            </a:lvl8pPr>
            <a:lvl9pPr lvl="8" algn="ctr" rtl="0">
              <a:lnSpc>
                <a:spcPct val="100000"/>
              </a:lnSpc>
              <a:spcBef>
                <a:spcPts val="0"/>
              </a:spcBef>
              <a:spcAft>
                <a:spcPts val="0"/>
              </a:spcAft>
              <a:buSzPts val="1800"/>
              <a:buNone/>
              <a:defRPr sz="1800"/>
            </a:lvl9pPr>
          </a:lstStyle>
          <a:p/>
        </p:txBody>
      </p:sp>
      <p:sp>
        <p:nvSpPr>
          <p:cNvPr id="152" name="Google Shape;152;p2"/>
          <p:cNvSpPr txBox="1">
            <a:spLocks noGrp="1"/>
          </p:cNvSpPr>
          <p:nvPr>
            <p:ph type="ctrTitle"/>
          </p:nvPr>
        </p:nvSpPr>
        <p:spPr>
          <a:xfrm>
            <a:off x="2343000" y="849550"/>
            <a:ext cx="4458000" cy="2808000"/>
          </a:xfrm>
          <a:prstGeom prst="rect">
            <a:avLst/>
          </a:prstGeom>
          <a:noFill/>
        </p:spPr>
        <p:txBody>
          <a:bodyPr spcFirstLastPara="1" wrap="square" lIns="91425" tIns="91425" rIns="91425" bIns="91425" anchor="ctr" anchorCtr="0">
            <a:noAutofit/>
          </a:bodyPr>
          <a:lstStyle>
            <a:lvl1pPr lvl="0" algn="ctr" rtl="0">
              <a:lnSpc>
                <a:spcPct val="90000"/>
              </a:lnSpc>
              <a:spcBef>
                <a:spcPts val="0"/>
              </a:spcBef>
              <a:spcAft>
                <a:spcPts val="0"/>
              </a:spcAft>
              <a:buClr>
                <a:srgbClr val="191919"/>
              </a:buClr>
              <a:buSzPts val="5200"/>
              <a:buNone/>
              <a:defRPr sz="9000" b="1">
                <a:latin typeface="Amatic SC"/>
                <a:ea typeface="Amatic SC"/>
                <a:cs typeface="Amatic SC"/>
                <a:sym typeface="Amatic SC"/>
              </a:defRPr>
            </a:lvl1pPr>
            <a:lvl2pPr lvl="1" algn="ctr" rtl="0">
              <a:spcBef>
                <a:spcPts val="0"/>
              </a:spcBef>
              <a:spcAft>
                <a:spcPts val="0"/>
              </a:spcAft>
              <a:buClr>
                <a:srgbClr val="191919"/>
              </a:buClr>
              <a:buSzPts val="5200"/>
              <a:buNone/>
              <a:defRPr sz="5200">
                <a:solidFill>
                  <a:srgbClr val="191919"/>
                </a:solidFill>
              </a:defRPr>
            </a:lvl2pPr>
            <a:lvl3pPr lvl="2" algn="ctr" rtl="0">
              <a:spcBef>
                <a:spcPts val="0"/>
              </a:spcBef>
              <a:spcAft>
                <a:spcPts val="0"/>
              </a:spcAft>
              <a:buClr>
                <a:srgbClr val="191919"/>
              </a:buClr>
              <a:buSzPts val="5200"/>
              <a:buNone/>
              <a:defRPr sz="5200">
                <a:solidFill>
                  <a:srgbClr val="191919"/>
                </a:solidFill>
              </a:defRPr>
            </a:lvl3pPr>
            <a:lvl4pPr lvl="3" algn="ctr" rtl="0">
              <a:spcBef>
                <a:spcPts val="0"/>
              </a:spcBef>
              <a:spcAft>
                <a:spcPts val="0"/>
              </a:spcAft>
              <a:buClr>
                <a:srgbClr val="191919"/>
              </a:buClr>
              <a:buSzPts val="5200"/>
              <a:buNone/>
              <a:defRPr sz="5200">
                <a:solidFill>
                  <a:srgbClr val="191919"/>
                </a:solidFill>
              </a:defRPr>
            </a:lvl4pPr>
            <a:lvl5pPr lvl="4" algn="ctr" rtl="0">
              <a:spcBef>
                <a:spcPts val="0"/>
              </a:spcBef>
              <a:spcAft>
                <a:spcPts val="0"/>
              </a:spcAft>
              <a:buClr>
                <a:srgbClr val="191919"/>
              </a:buClr>
              <a:buSzPts val="5200"/>
              <a:buNone/>
              <a:defRPr sz="5200">
                <a:solidFill>
                  <a:srgbClr val="191919"/>
                </a:solidFill>
              </a:defRPr>
            </a:lvl5pPr>
            <a:lvl6pPr lvl="5" algn="ctr" rtl="0">
              <a:spcBef>
                <a:spcPts val="0"/>
              </a:spcBef>
              <a:spcAft>
                <a:spcPts val="0"/>
              </a:spcAft>
              <a:buClr>
                <a:srgbClr val="191919"/>
              </a:buClr>
              <a:buSzPts val="5200"/>
              <a:buNone/>
              <a:defRPr sz="5200">
                <a:solidFill>
                  <a:srgbClr val="191919"/>
                </a:solidFill>
              </a:defRPr>
            </a:lvl6pPr>
            <a:lvl7pPr lvl="6" algn="ctr" rtl="0">
              <a:spcBef>
                <a:spcPts val="0"/>
              </a:spcBef>
              <a:spcAft>
                <a:spcPts val="0"/>
              </a:spcAft>
              <a:buClr>
                <a:srgbClr val="191919"/>
              </a:buClr>
              <a:buSzPts val="5200"/>
              <a:buNone/>
              <a:defRPr sz="5200">
                <a:solidFill>
                  <a:srgbClr val="191919"/>
                </a:solidFill>
              </a:defRPr>
            </a:lvl7pPr>
            <a:lvl8pPr lvl="7" algn="ctr" rtl="0">
              <a:spcBef>
                <a:spcPts val="0"/>
              </a:spcBef>
              <a:spcAft>
                <a:spcPts val="0"/>
              </a:spcAft>
              <a:buClr>
                <a:srgbClr val="191919"/>
              </a:buClr>
              <a:buSzPts val="5200"/>
              <a:buNone/>
              <a:defRPr sz="5200">
                <a:solidFill>
                  <a:srgbClr val="191919"/>
                </a:solidFill>
              </a:defRPr>
            </a:lvl8pPr>
            <a:lvl9pPr lvl="8" algn="ctr" rtl="0">
              <a:spcBef>
                <a:spcPts val="0"/>
              </a:spcBef>
              <a:spcAft>
                <a:spcPts val="0"/>
              </a:spcAft>
              <a:buClr>
                <a:srgbClr val="191919"/>
              </a:buClr>
              <a:buSzPts val="5200"/>
              <a:buNone/>
              <a:defRPr sz="5200">
                <a:solidFill>
                  <a:srgbClr val="191919"/>
                </a:solidFill>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x" matchingName="Title and body">
  <p:cSld name="Title and body">
    <p:spTree>
      <p:nvGrpSpPr>
        <p:cNvPr id="1" name="Shape 231"/>
        <p:cNvGrpSpPr/>
        <p:nvPr/>
      </p:nvGrpSpPr>
      <p:grpSpPr>
        <a:xfrm>
          <a:off x="0" y="0"/>
          <a:ext cx="0" cy="0"/>
          <a:chOff x="0" y="0"/>
          <a:chExt cx="0" cy="0"/>
        </a:xfrm>
      </p:grpSpPr>
      <p:sp>
        <p:nvSpPr>
          <p:cNvPr id="232" name="Google Shape;232;p4"/>
          <p:cNvSpPr/>
          <p:nvPr/>
        </p:nvSpPr>
        <p:spPr>
          <a:xfrm rot="-1800227">
            <a:off x="7220529" y="4943780"/>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3" name="Google Shape;233;p4"/>
          <p:cNvSpPr/>
          <p:nvPr/>
        </p:nvSpPr>
        <p:spPr>
          <a:xfrm rot="-5400000" flipH="1">
            <a:off x="5411402" y="494094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34" name="Google Shape;234;p4"/>
          <p:cNvSpPr/>
          <p:nvPr/>
        </p:nvSpPr>
        <p:spPr>
          <a:xfrm rot="5400000">
            <a:off x="6062609" y="491413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35" name="Google Shape;235;p4"/>
          <p:cNvSpPr/>
          <p:nvPr/>
        </p:nvSpPr>
        <p:spPr>
          <a:xfrm rot="10800000">
            <a:off x="7220918" y="478644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36" name="Google Shape;236;p4"/>
          <p:cNvSpPr/>
          <p:nvPr/>
        </p:nvSpPr>
        <p:spPr>
          <a:xfrm rot="-4499594">
            <a:off x="6803400" y="494094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grpSp>
        <p:nvGrpSpPr>
          <p:cNvPr id="237" name="Google Shape;237;p4"/>
          <p:cNvGrpSpPr/>
          <p:nvPr/>
        </p:nvGrpSpPr>
        <p:grpSpPr>
          <a:xfrm>
            <a:off x="61069" y="68542"/>
            <a:ext cx="9027322" cy="5041129"/>
            <a:chOff x="61069" y="68542"/>
            <a:chExt cx="9027322" cy="5041129"/>
          </a:xfrm>
        </p:grpSpPr>
        <p:sp>
          <p:nvSpPr>
            <p:cNvPr id="238" name="Google Shape;238;p4"/>
            <p:cNvSpPr/>
            <p:nvPr/>
          </p:nvSpPr>
          <p:spPr>
            <a:xfrm rot="2700000">
              <a:off x="3197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39" name="Google Shape;239;p4"/>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40" name="Google Shape;240;p4"/>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41" name="Google Shape;241;p4"/>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42" name="Google Shape;242;p4"/>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43" name="Google Shape;243;p4"/>
            <p:cNvSpPr/>
            <p:nvPr/>
          </p:nvSpPr>
          <p:spPr>
            <a:xfrm rot="-2700000">
              <a:off x="515840" y="3884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44" name="Google Shape;244;p4"/>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45" name="Google Shape;245;p4"/>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46" name="Google Shape;246;p4"/>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47" name="Google Shape;247;p4"/>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48" name="Google Shape;248;p4"/>
            <p:cNvSpPr/>
            <p:nvPr/>
          </p:nvSpPr>
          <p:spPr>
            <a:xfrm rot="8100000" flipH="1">
              <a:off x="4509194" y="15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49" name="Google Shape;249;p4"/>
            <p:cNvSpPr/>
            <p:nvPr/>
          </p:nvSpPr>
          <p:spPr>
            <a:xfrm>
              <a:off x="8650925" y="1961975"/>
              <a:ext cx="193500" cy="183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50" name="Google Shape;250;p4"/>
            <p:cNvSpPr/>
            <p:nvPr/>
          </p:nvSpPr>
          <p:spPr>
            <a:xfrm rot="-5400000">
              <a:off x="3039403" y="1427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51" name="Google Shape;251;p4"/>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2" name="Google Shape;252;p4"/>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3" name="Google Shape;253;p4"/>
            <p:cNvSpPr/>
            <p:nvPr/>
          </p:nvSpPr>
          <p:spPr>
            <a:xfrm rot="-5400000">
              <a:off x="1690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54" name="Google Shape;254;p4"/>
            <p:cNvSpPr/>
            <p:nvPr/>
          </p:nvSpPr>
          <p:spPr>
            <a:xfrm rot="2700000">
              <a:off x="58641" y="25419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55" name="Google Shape;255;p4"/>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56" name="Google Shape;256;p4"/>
            <p:cNvSpPr/>
            <p:nvPr/>
          </p:nvSpPr>
          <p:spPr>
            <a:xfrm rot="8999773">
              <a:off x="3716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7" name="Google Shape;257;p4"/>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58" name="Google Shape;258;p4"/>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9" name="Google Shape;259;p4"/>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60" name="Google Shape;260;p4"/>
            <p:cNvSpPr/>
            <p:nvPr/>
          </p:nvSpPr>
          <p:spPr>
            <a:xfrm rot="8100000" flipH="1">
              <a:off x="7273844" y="2149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61" name="Google Shape;261;p4"/>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62" name="Google Shape;262;p4"/>
            <p:cNvSpPr/>
            <p:nvPr/>
          </p:nvSpPr>
          <p:spPr>
            <a:xfrm rot="-10594826" flipH="1">
              <a:off x="8902268" y="7493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63" name="Google Shape;263;p4"/>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64" name="Google Shape;264;p4"/>
            <p:cNvSpPr/>
            <p:nvPr/>
          </p:nvSpPr>
          <p:spPr>
            <a:xfrm>
              <a:off x="8976589" y="13692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265" name="Google Shape;265;p4"/>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66" name="Google Shape;266;p4"/>
            <p:cNvSpPr/>
            <p:nvPr/>
          </p:nvSpPr>
          <p:spPr>
            <a:xfrm rot="2700000">
              <a:off x="3348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67" name="Google Shape;267;p4"/>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68" name="Google Shape;268;p4"/>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69" name="Google Shape;269;p4"/>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70" name="Google Shape;270;p4"/>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71" name="Google Shape;271;p4"/>
            <p:cNvSpPr/>
            <p:nvPr/>
          </p:nvSpPr>
          <p:spPr>
            <a:xfrm>
              <a:off x="8946314" y="21592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72" name="Google Shape;272;p4"/>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73" name="Google Shape;273;p4"/>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74" name="Google Shape;274;p4"/>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75" name="Google Shape;275;p4"/>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76" name="Google Shape;276;p4"/>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77" name="Google Shape;277;p4"/>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78" name="Google Shape;278;p4"/>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79" name="Google Shape;279;p4"/>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80" name="Google Shape;280;p4"/>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81" name="Google Shape;281;p4"/>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82" name="Google Shape;282;p4"/>
            <p:cNvSpPr/>
            <p:nvPr/>
          </p:nvSpPr>
          <p:spPr>
            <a:xfrm rot="2700000">
              <a:off x="73921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83" name="Google Shape;283;p4"/>
            <p:cNvSpPr/>
            <p:nvPr/>
          </p:nvSpPr>
          <p:spPr>
            <a:xfrm rot="8999773">
              <a:off x="78184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84" name="Google Shape;284;p4"/>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85" name="Google Shape;285;p4"/>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86" name="Google Shape;286;p4"/>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87" name="Google Shape;287;p4"/>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88" name="Google Shape;288;p4"/>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289" name="Google Shape;289;p4"/>
          <p:cNvSpPr/>
          <p:nvPr/>
        </p:nvSpPr>
        <p:spPr>
          <a:xfrm>
            <a:off x="311400" y="310100"/>
            <a:ext cx="8521200" cy="45234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90" name="Google Shape;290;p4"/>
          <p:cNvSpPr txBox="1">
            <a:spLocks noGrp="1"/>
          </p:cNvSpPr>
          <p:nvPr>
            <p:ph type="body" idx="1"/>
          </p:nvPr>
        </p:nvSpPr>
        <p:spPr>
          <a:xfrm>
            <a:off x="720000" y="1152475"/>
            <a:ext cx="7704000" cy="3416400"/>
          </a:xfrm>
          <a:prstGeom prst="rect">
            <a:avLst/>
          </a:prstGeom>
        </p:spPr>
        <p:txBody>
          <a:bodyPr spcFirstLastPara="1" wrap="square" lIns="91425" tIns="91425" rIns="91425" bIns="91425" anchor="t" anchorCtr="0">
            <a:noAutofit/>
          </a:bodyPr>
          <a:lstStyle>
            <a:lvl1pPr marL="457200" lvl="0" indent="-317500" rtl="0">
              <a:lnSpc>
                <a:spcPct val="100000"/>
              </a:lnSpc>
              <a:spcBef>
                <a:spcPts val="0"/>
              </a:spcBef>
              <a:spcAft>
                <a:spcPts val="0"/>
              </a:spcAft>
              <a:buClr>
                <a:srgbClr val="434343"/>
              </a:buClr>
              <a:buSzPts val="1400"/>
              <a:buAutoNum type="arabicPeriod"/>
              <a:defRPr sz="1200">
                <a:solidFill>
                  <a:srgbClr val="434343"/>
                </a:solidFill>
              </a:defRPr>
            </a:lvl1pPr>
            <a:lvl2pPr marL="914400" lvl="1" indent="-317500" rtl="0">
              <a:lnSpc>
                <a:spcPct val="115000"/>
              </a:lnSpc>
              <a:spcBef>
                <a:spcPts val="0"/>
              </a:spcBef>
              <a:spcAft>
                <a:spcPts val="0"/>
              </a:spcAft>
              <a:buClr>
                <a:srgbClr val="434343"/>
              </a:buClr>
              <a:buSzPts val="1400"/>
              <a:buAutoNum type="alphaLcPeriod"/>
              <a:defRPr>
                <a:solidFill>
                  <a:srgbClr val="434343"/>
                </a:solidFill>
              </a:defRPr>
            </a:lvl2pPr>
            <a:lvl3pPr marL="1371600" lvl="2" indent="-317500" rtl="0">
              <a:lnSpc>
                <a:spcPct val="115000"/>
              </a:lnSpc>
              <a:spcBef>
                <a:spcPts val="0"/>
              </a:spcBef>
              <a:spcAft>
                <a:spcPts val="0"/>
              </a:spcAft>
              <a:buClr>
                <a:srgbClr val="434343"/>
              </a:buClr>
              <a:buSzPts val="1400"/>
              <a:buAutoNum type="romanLcPeriod"/>
              <a:defRPr>
                <a:solidFill>
                  <a:srgbClr val="434343"/>
                </a:solidFill>
              </a:defRPr>
            </a:lvl3pPr>
            <a:lvl4pPr marL="1828800" lvl="3" indent="-317500" rtl="0">
              <a:lnSpc>
                <a:spcPct val="115000"/>
              </a:lnSpc>
              <a:spcBef>
                <a:spcPts val="0"/>
              </a:spcBef>
              <a:spcAft>
                <a:spcPts val="0"/>
              </a:spcAft>
              <a:buClr>
                <a:srgbClr val="434343"/>
              </a:buClr>
              <a:buSzPts val="1400"/>
              <a:buAutoNum type="arabicPeriod"/>
              <a:defRPr>
                <a:solidFill>
                  <a:srgbClr val="434343"/>
                </a:solidFill>
              </a:defRPr>
            </a:lvl4pPr>
            <a:lvl5pPr marL="2286000" lvl="4" indent="-317500" rtl="0">
              <a:lnSpc>
                <a:spcPct val="115000"/>
              </a:lnSpc>
              <a:spcBef>
                <a:spcPts val="0"/>
              </a:spcBef>
              <a:spcAft>
                <a:spcPts val="0"/>
              </a:spcAft>
              <a:buClr>
                <a:srgbClr val="434343"/>
              </a:buClr>
              <a:buSzPts val="1400"/>
              <a:buAutoNum type="alphaLcPeriod"/>
              <a:defRPr>
                <a:solidFill>
                  <a:srgbClr val="434343"/>
                </a:solidFill>
              </a:defRPr>
            </a:lvl5pPr>
            <a:lvl6pPr marL="2743200" lvl="5" indent="-317500" rtl="0">
              <a:lnSpc>
                <a:spcPct val="115000"/>
              </a:lnSpc>
              <a:spcBef>
                <a:spcPts val="0"/>
              </a:spcBef>
              <a:spcAft>
                <a:spcPts val="0"/>
              </a:spcAft>
              <a:buClr>
                <a:srgbClr val="434343"/>
              </a:buClr>
              <a:buSzPts val="1400"/>
              <a:buAutoNum type="romanLcPeriod"/>
              <a:defRPr>
                <a:solidFill>
                  <a:srgbClr val="434343"/>
                </a:solidFill>
              </a:defRPr>
            </a:lvl6pPr>
            <a:lvl7pPr marL="3200400" lvl="6" indent="-317500" rtl="0">
              <a:lnSpc>
                <a:spcPct val="115000"/>
              </a:lnSpc>
              <a:spcBef>
                <a:spcPts val="0"/>
              </a:spcBef>
              <a:spcAft>
                <a:spcPts val="0"/>
              </a:spcAft>
              <a:buClr>
                <a:srgbClr val="434343"/>
              </a:buClr>
              <a:buSzPts val="1400"/>
              <a:buAutoNum type="arabicPeriod"/>
              <a:defRPr>
                <a:solidFill>
                  <a:srgbClr val="434343"/>
                </a:solidFill>
              </a:defRPr>
            </a:lvl7pPr>
            <a:lvl8pPr marL="3657600" lvl="7" indent="-317500" rtl="0">
              <a:lnSpc>
                <a:spcPct val="115000"/>
              </a:lnSpc>
              <a:spcBef>
                <a:spcPts val="0"/>
              </a:spcBef>
              <a:spcAft>
                <a:spcPts val="0"/>
              </a:spcAft>
              <a:buClr>
                <a:srgbClr val="434343"/>
              </a:buClr>
              <a:buSzPts val="1400"/>
              <a:buAutoNum type="alphaLcPeriod"/>
              <a:defRPr>
                <a:solidFill>
                  <a:srgbClr val="434343"/>
                </a:solidFill>
              </a:defRPr>
            </a:lvl8pPr>
            <a:lvl9pPr marL="4114800" lvl="8" indent="-317500" rtl="0">
              <a:lnSpc>
                <a:spcPct val="115000"/>
              </a:lnSpc>
              <a:spcBef>
                <a:spcPts val="0"/>
              </a:spcBef>
              <a:spcAft>
                <a:spcPts val="0"/>
              </a:spcAft>
              <a:buClr>
                <a:srgbClr val="434343"/>
              </a:buClr>
              <a:buSzPts val="1400"/>
              <a:buAutoNum type="romanLcPeriod"/>
              <a:defRPr>
                <a:solidFill>
                  <a:srgbClr val="434343"/>
                </a:solidFill>
              </a:defRPr>
            </a:lvl9pPr>
          </a:lstStyle>
          <a:p/>
        </p:txBody>
      </p:sp>
      <p:sp>
        <p:nvSpPr>
          <p:cNvPr id="291" name="Google Shape;291;p4"/>
          <p:cNvSpPr txBox="1">
            <a:spLocks noGrp="1"/>
          </p:cNvSpPr>
          <p:nvPr>
            <p:ph type="title"/>
          </p:nvPr>
        </p:nvSpPr>
        <p:spPr>
          <a:xfrm>
            <a:off x="720000" y="540000"/>
            <a:ext cx="3834900" cy="6126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ColTx" matchingName="Title and two columns">
  <p:cSld name="Title and two columns">
    <p:spTree>
      <p:nvGrpSpPr>
        <p:cNvPr id="1" name="Shape 292"/>
        <p:cNvGrpSpPr/>
        <p:nvPr/>
      </p:nvGrpSpPr>
      <p:grpSpPr>
        <a:xfrm>
          <a:off x="0" y="0"/>
          <a:ext cx="0" cy="0"/>
          <a:chOff x="0" y="0"/>
          <a:chExt cx="0" cy="0"/>
        </a:xfrm>
      </p:grpSpPr>
      <p:sp>
        <p:nvSpPr>
          <p:cNvPr id="293" name="Google Shape;293;p5"/>
          <p:cNvSpPr/>
          <p:nvPr/>
        </p:nvSpPr>
        <p:spPr>
          <a:xfrm>
            <a:off x="726275" y="540000"/>
            <a:ext cx="7691400" cy="4063500"/>
          </a:xfrm>
          <a:prstGeom prst="roundRect">
            <a:avLst>
              <a:gd name="adj" fmla="val 5634"/>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294" name="Google Shape;294;p5"/>
          <p:cNvGrpSpPr/>
          <p:nvPr/>
        </p:nvGrpSpPr>
        <p:grpSpPr>
          <a:xfrm flipH="1">
            <a:off x="122308" y="68542"/>
            <a:ext cx="8966083" cy="5041129"/>
            <a:chOff x="122308" y="68542"/>
            <a:chExt cx="8966083" cy="5041129"/>
          </a:xfrm>
        </p:grpSpPr>
        <p:sp>
          <p:nvSpPr>
            <p:cNvPr id="295" name="Google Shape;295;p5"/>
            <p:cNvSpPr/>
            <p:nvPr/>
          </p:nvSpPr>
          <p:spPr>
            <a:xfrm rot="2700000">
              <a:off x="2435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96" name="Google Shape;296;p5"/>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97" name="Google Shape;297;p5"/>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98" name="Google Shape;298;p5"/>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99" name="Google Shape;299;p5"/>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300" name="Google Shape;300;p5"/>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301" name="Google Shape;301;p5"/>
            <p:cNvSpPr/>
            <p:nvPr/>
          </p:nvSpPr>
          <p:spPr>
            <a:xfrm>
              <a:off x="7851650" y="218950"/>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02" name="Google Shape;302;p5"/>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303" name="Google Shape;303;p5"/>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304" name="Google Shape;304;p5"/>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305" name="Google Shape;305;p5"/>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306" name="Google Shape;306;p5"/>
            <p:cNvSpPr/>
            <p:nvPr/>
          </p:nvSpPr>
          <p:spPr>
            <a:xfrm rot="8100000" flipH="1">
              <a:off x="4509194" y="23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07" name="Google Shape;307;p5"/>
            <p:cNvSpPr/>
            <p:nvPr/>
          </p:nvSpPr>
          <p:spPr>
            <a:xfrm>
              <a:off x="362900" y="3181900"/>
              <a:ext cx="193500" cy="183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08" name="Google Shape;308;p5"/>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309" name="Google Shape;309;p5"/>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310" name="Google Shape;310;p5"/>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311" name="Google Shape;311;p5"/>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312" name="Google Shape;312;p5"/>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313" name="Google Shape;313;p5"/>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314" name="Google Shape;314;p5"/>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15" name="Google Shape;315;p5"/>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316" name="Google Shape;316;p5"/>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317" name="Google Shape;317;p5"/>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318" name="Google Shape;318;p5"/>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19" name="Google Shape;319;p5"/>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320" name="Google Shape;320;p5"/>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321" name="Google Shape;321;p5"/>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322" name="Google Shape;322;p5"/>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323" name="Google Shape;323;p5"/>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24" name="Google Shape;324;p5"/>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325" name="Google Shape;325;p5"/>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326" name="Google Shape;326;p5"/>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327" name="Google Shape;327;p5"/>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328" name="Google Shape;328;p5"/>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29" name="Google Shape;329;p5"/>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330" name="Google Shape;330;p5"/>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331" name="Google Shape;331;p5"/>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332" name="Google Shape;332;p5"/>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333" name="Google Shape;333;p5"/>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334" name="Google Shape;334;p5"/>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335" name="Google Shape;335;p5"/>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336" name="Google Shape;336;p5"/>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337" name="Google Shape;337;p5"/>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38" name="Google Shape;338;p5"/>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339" name="Google Shape;339;p5"/>
            <p:cNvSpPr/>
            <p:nvPr/>
          </p:nvSpPr>
          <p:spPr>
            <a:xfrm rot="8999773">
              <a:off x="6712897" y="48162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340" name="Google Shape;340;p5"/>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341" name="Google Shape;341;p5"/>
            <p:cNvSpPr/>
            <p:nvPr/>
          </p:nvSpPr>
          <p:spPr>
            <a:xfrm rot="2700000">
              <a:off x="73921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342" name="Google Shape;342;p5"/>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343" name="Google Shape;343;p5"/>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344" name="Google Shape;344;p5"/>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345" name="Google Shape;345;p5"/>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346" name="Google Shape;346;p5"/>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347" name="Google Shape;347;p5"/>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348" name="Google Shape;348;p5"/>
          <p:cNvSpPr/>
          <p:nvPr/>
        </p:nvSpPr>
        <p:spPr>
          <a:xfrm>
            <a:off x="713800" y="540000"/>
            <a:ext cx="7704000" cy="668400"/>
          </a:xfrm>
          <a:prstGeom prst="roundRect">
            <a:avLst>
              <a:gd name="adj" fmla="val 27596"/>
            </a:avLst>
          </a:pr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49" name="Google Shape;349;p5"/>
          <p:cNvSpPr txBox="1">
            <a:spLocks noGrp="1"/>
          </p:cNvSpPr>
          <p:nvPr>
            <p:ph type="subTitle" idx="1"/>
          </p:nvPr>
        </p:nvSpPr>
        <p:spPr>
          <a:xfrm>
            <a:off x="1266975" y="2502013"/>
            <a:ext cx="3091500" cy="6126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Bebas Neue"/>
              <a:buNone/>
              <a:defRPr sz="2700" b="1">
                <a:solidFill>
                  <a:schemeClr val="dk1"/>
                </a:solidFill>
                <a:latin typeface="Amatic SC"/>
                <a:ea typeface="Amatic SC"/>
                <a:cs typeface="Amatic SC"/>
                <a:sym typeface="Amatic SC"/>
              </a:defRPr>
            </a:lvl1pPr>
            <a:lvl2pPr lvl="1" algn="ctr" rtl="0">
              <a:lnSpc>
                <a:spcPct val="100000"/>
              </a:lnSpc>
              <a:spcBef>
                <a:spcPts val="0"/>
              </a:spcBef>
              <a:spcAft>
                <a:spcPts val="0"/>
              </a:spcAft>
              <a:buSzPts val="2500"/>
              <a:buFont typeface="Bebas Neue"/>
              <a:buNone/>
              <a:defRPr sz="2500">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2500">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2500">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2500">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2500">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2500">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2500">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2500">
                <a:latin typeface="Bebas Neue"/>
                <a:ea typeface="Bebas Neue"/>
                <a:cs typeface="Bebas Neue"/>
                <a:sym typeface="Bebas Neue"/>
              </a:defRPr>
            </a:lvl9pPr>
          </a:lstStyle>
          <a:p/>
        </p:txBody>
      </p:sp>
      <p:sp>
        <p:nvSpPr>
          <p:cNvPr id="350" name="Google Shape;350;p5"/>
          <p:cNvSpPr txBox="1">
            <a:spLocks noGrp="1"/>
          </p:cNvSpPr>
          <p:nvPr>
            <p:ph type="subTitle" idx="2"/>
          </p:nvPr>
        </p:nvSpPr>
        <p:spPr>
          <a:xfrm>
            <a:off x="4785511" y="2502013"/>
            <a:ext cx="3091500" cy="6126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Bebas Neue"/>
              <a:buNone/>
              <a:defRPr sz="2700" b="1">
                <a:solidFill>
                  <a:schemeClr val="dk1"/>
                </a:solidFill>
                <a:latin typeface="Amatic SC"/>
                <a:ea typeface="Amatic SC"/>
                <a:cs typeface="Amatic SC"/>
                <a:sym typeface="Amatic SC"/>
              </a:defRPr>
            </a:lvl1pPr>
            <a:lvl2pPr lvl="1" algn="ctr" rtl="0">
              <a:lnSpc>
                <a:spcPct val="100000"/>
              </a:lnSpc>
              <a:spcBef>
                <a:spcPts val="0"/>
              </a:spcBef>
              <a:spcAft>
                <a:spcPts val="0"/>
              </a:spcAft>
              <a:buSzPts val="2500"/>
              <a:buFont typeface="Bebas Neue"/>
              <a:buNone/>
              <a:defRPr sz="2500">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2500">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2500">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2500">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2500">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2500">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2500">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2500">
                <a:latin typeface="Bebas Neue"/>
                <a:ea typeface="Bebas Neue"/>
                <a:cs typeface="Bebas Neue"/>
                <a:sym typeface="Bebas Neue"/>
              </a:defRPr>
            </a:lvl9pPr>
          </a:lstStyle>
          <a:p/>
        </p:txBody>
      </p:sp>
      <p:sp>
        <p:nvSpPr>
          <p:cNvPr id="351" name="Google Shape;351;p5"/>
          <p:cNvSpPr txBox="1">
            <a:spLocks noGrp="1"/>
          </p:cNvSpPr>
          <p:nvPr>
            <p:ph type="subTitle" idx="3"/>
          </p:nvPr>
        </p:nvSpPr>
        <p:spPr>
          <a:xfrm>
            <a:off x="1266975" y="3116038"/>
            <a:ext cx="3091500" cy="7134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p:txBody>
      </p:sp>
      <p:sp>
        <p:nvSpPr>
          <p:cNvPr id="352" name="Google Shape;352;p5"/>
          <p:cNvSpPr txBox="1">
            <a:spLocks noGrp="1"/>
          </p:cNvSpPr>
          <p:nvPr>
            <p:ph type="subTitle" idx="4"/>
          </p:nvPr>
        </p:nvSpPr>
        <p:spPr>
          <a:xfrm>
            <a:off x="4785511" y="3116038"/>
            <a:ext cx="3091500" cy="7134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p:txBody>
      </p:sp>
      <p:sp>
        <p:nvSpPr>
          <p:cNvPr id="353" name="Google Shape;353;p5"/>
          <p:cNvSpPr txBox="1">
            <a:spLocks noGrp="1"/>
          </p:cNvSpPr>
          <p:nvPr>
            <p:ph type="title"/>
          </p:nvPr>
        </p:nvSpPr>
        <p:spPr>
          <a:xfrm>
            <a:off x="720000" y="540000"/>
            <a:ext cx="7704000" cy="612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7" Type="http://schemas.openxmlformats.org/officeDocument/2006/relationships/theme" Target="../theme/theme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15.xml"/><Relationship Id="rId8" Type="http://schemas.openxmlformats.org/officeDocument/2006/relationships/slideLayout" Target="../slideLayouts/slideLayout14.xml"/><Relationship Id="rId7" Type="http://schemas.openxmlformats.org/officeDocument/2006/relationships/slideLayout" Target="../slideLayouts/slideLayout13.xml"/><Relationship Id="rId6" Type="http://schemas.openxmlformats.org/officeDocument/2006/relationships/slideLayout" Target="../slideLayouts/slideLayout12.xml"/><Relationship Id="rId5" Type="http://schemas.openxmlformats.org/officeDocument/2006/relationships/slideLayout" Target="../slideLayouts/slideLayout11.xml"/><Relationship Id="rId4" Type="http://schemas.openxmlformats.org/officeDocument/2006/relationships/slideLayout" Target="../slideLayouts/slideLayout10.xml"/><Relationship Id="rId3" Type="http://schemas.openxmlformats.org/officeDocument/2006/relationships/slideLayout" Target="../slideLayouts/slideLayout9.xml"/><Relationship Id="rId2" Type="http://schemas.openxmlformats.org/officeDocument/2006/relationships/slideLayout" Target="../slideLayouts/slideLayout8.xml"/><Relationship Id="rId19" Type="http://schemas.openxmlformats.org/officeDocument/2006/relationships/theme" Target="../theme/theme2.xml"/><Relationship Id="rId18" Type="http://schemas.openxmlformats.org/officeDocument/2006/relationships/slideLayout" Target="../slideLayouts/slideLayout24.xml"/><Relationship Id="rId17" Type="http://schemas.openxmlformats.org/officeDocument/2006/relationships/slideLayout" Target="../slideLayouts/slideLayout23.xml"/><Relationship Id="rId16" Type="http://schemas.openxmlformats.org/officeDocument/2006/relationships/slideLayout" Target="../slideLayouts/slideLayout22.xml"/><Relationship Id="rId15" Type="http://schemas.openxmlformats.org/officeDocument/2006/relationships/slideLayout" Target="../slideLayouts/slideLayout21.xml"/><Relationship Id="rId14" Type="http://schemas.openxmlformats.org/officeDocument/2006/relationships/slideLayout" Target="../slideLayouts/slideLayout20.xml"/><Relationship Id="rId13" Type="http://schemas.openxmlformats.org/officeDocument/2006/relationships/slideLayout" Target="../slideLayouts/slideLayout19.xml"/><Relationship Id="rId12" Type="http://schemas.openxmlformats.org/officeDocument/2006/relationships/slideLayout" Target="../slideLayouts/slideLayout18.xml"/><Relationship Id="rId11" Type="http://schemas.openxmlformats.org/officeDocument/2006/relationships/slideLayout" Target="../slideLayouts/slideLayout17.xml"/><Relationship Id="rId10" Type="http://schemas.openxmlformats.org/officeDocument/2006/relationships/slideLayout" Target="../slideLayouts/slideLayout16.xml"/><Relationship Id="rId1" Type="http://schemas.openxmlformats.org/officeDocument/2006/relationships/slideLayout" Target="../slideLayouts/slideLayout7.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33.xml"/><Relationship Id="rId8" Type="http://schemas.openxmlformats.org/officeDocument/2006/relationships/slideLayout" Target="../slideLayouts/slideLayout32.xml"/><Relationship Id="rId7" Type="http://schemas.openxmlformats.org/officeDocument/2006/relationships/slideLayout" Target="../slideLayouts/slideLayout31.xml"/><Relationship Id="rId6" Type="http://schemas.openxmlformats.org/officeDocument/2006/relationships/slideLayout" Target="../slideLayouts/slideLayout30.xml"/><Relationship Id="rId5" Type="http://schemas.openxmlformats.org/officeDocument/2006/relationships/slideLayout" Target="../slideLayouts/slideLayout29.xml"/><Relationship Id="rId4" Type="http://schemas.openxmlformats.org/officeDocument/2006/relationships/slideLayout" Target="../slideLayouts/slideLayout28.xml"/><Relationship Id="rId3" Type="http://schemas.openxmlformats.org/officeDocument/2006/relationships/slideLayout" Target="../slideLayouts/slideLayout27.xml"/><Relationship Id="rId2" Type="http://schemas.openxmlformats.org/officeDocument/2006/relationships/slideLayout" Target="../slideLayouts/slideLayout26.xml"/><Relationship Id="rId13" Type="http://schemas.openxmlformats.org/officeDocument/2006/relationships/theme" Target="../theme/theme3.xml"/><Relationship Id="rId12" Type="http://schemas.openxmlformats.org/officeDocument/2006/relationships/image" Target="../media/image1.jpeg"/><Relationship Id="rId11" Type="http://schemas.openxmlformats.org/officeDocument/2006/relationships/slideLayout" Target="../slideLayouts/slideLayout35.xml"/><Relationship Id="rId10" Type="http://schemas.openxmlformats.org/officeDocument/2006/relationships/slideLayout" Target="../slideLayouts/slideLayout34.xml"/><Relationship Id="rId1" Type="http://schemas.openxmlformats.org/officeDocument/2006/relationships/slideLayout" Target="../slideLayouts/slideLayout25.xml"/></Relationships>
</file>

<file path=ppt/slideMasters/_rels/slideMaster4.xml.rels><?xml version="1.0" encoding="UTF-8" standalone="yes"?>
<Relationships xmlns="http://schemas.openxmlformats.org/package/2006/relationships"><Relationship Id="rId9" Type="http://schemas.openxmlformats.org/officeDocument/2006/relationships/slideLayout" Target="../slideLayouts/slideLayout44.xml"/><Relationship Id="rId8" Type="http://schemas.openxmlformats.org/officeDocument/2006/relationships/slideLayout" Target="../slideLayouts/slideLayout43.xml"/><Relationship Id="rId7" Type="http://schemas.openxmlformats.org/officeDocument/2006/relationships/slideLayout" Target="../slideLayouts/slideLayout42.xml"/><Relationship Id="rId6" Type="http://schemas.openxmlformats.org/officeDocument/2006/relationships/slideLayout" Target="../slideLayouts/slideLayout41.xml"/><Relationship Id="rId5" Type="http://schemas.openxmlformats.org/officeDocument/2006/relationships/slideLayout" Target="../slideLayouts/slideLayout40.xml"/><Relationship Id="rId4" Type="http://schemas.openxmlformats.org/officeDocument/2006/relationships/slideLayout" Target="../slideLayouts/slideLayout39.xml"/><Relationship Id="rId3" Type="http://schemas.openxmlformats.org/officeDocument/2006/relationships/slideLayout" Target="../slideLayouts/slideLayout38.xml"/><Relationship Id="rId2" Type="http://schemas.openxmlformats.org/officeDocument/2006/relationships/slideLayout" Target="../slideLayouts/slideLayout37.xml"/><Relationship Id="rId13" Type="http://schemas.openxmlformats.org/officeDocument/2006/relationships/theme" Target="../theme/theme4.xml"/><Relationship Id="rId12" Type="http://schemas.openxmlformats.org/officeDocument/2006/relationships/image" Target="../media/image1.jpeg"/><Relationship Id="rId11" Type="http://schemas.openxmlformats.org/officeDocument/2006/relationships/slideLayout" Target="../slideLayouts/slideLayout46.xml"/><Relationship Id="rId10" Type="http://schemas.openxmlformats.org/officeDocument/2006/relationships/slideLayout" Target="../slideLayouts/slideLayout45.xml"/><Relationship Id="rId1" Type="http://schemas.openxmlformats.org/officeDocument/2006/relationships/slideLayout" Target="../slideLayouts/slideLayout36.xml"/></Relationships>
</file>

<file path=ppt/slideMasters/_rels/slideMaster5.xml.rels><?xml version="1.0" encoding="UTF-8" standalone="yes"?>
<Relationships xmlns="http://schemas.openxmlformats.org/package/2006/relationships"><Relationship Id="rId9" Type="http://schemas.openxmlformats.org/officeDocument/2006/relationships/slideLayout" Target="../slideLayouts/slideLayout55.xml"/><Relationship Id="rId8" Type="http://schemas.openxmlformats.org/officeDocument/2006/relationships/slideLayout" Target="../slideLayouts/slideLayout54.xml"/><Relationship Id="rId7" Type="http://schemas.openxmlformats.org/officeDocument/2006/relationships/slideLayout" Target="../slideLayouts/slideLayout53.xml"/><Relationship Id="rId6" Type="http://schemas.openxmlformats.org/officeDocument/2006/relationships/slideLayout" Target="../slideLayouts/slideLayout52.xml"/><Relationship Id="rId5" Type="http://schemas.openxmlformats.org/officeDocument/2006/relationships/slideLayout" Target="../slideLayouts/slideLayout51.xml"/><Relationship Id="rId4" Type="http://schemas.openxmlformats.org/officeDocument/2006/relationships/slideLayout" Target="../slideLayouts/slideLayout50.xml"/><Relationship Id="rId3" Type="http://schemas.openxmlformats.org/officeDocument/2006/relationships/slideLayout" Target="../slideLayouts/slideLayout49.xml"/><Relationship Id="rId2" Type="http://schemas.openxmlformats.org/officeDocument/2006/relationships/slideLayout" Target="../slideLayouts/slideLayout48.xml"/><Relationship Id="rId17" Type="http://schemas.openxmlformats.org/officeDocument/2006/relationships/theme" Target="../theme/theme5.xml"/><Relationship Id="rId16" Type="http://schemas.openxmlformats.org/officeDocument/2006/relationships/slideLayout" Target="../slideLayouts/slideLayout62.xml"/><Relationship Id="rId15" Type="http://schemas.openxmlformats.org/officeDocument/2006/relationships/slideLayout" Target="../slideLayouts/slideLayout61.xml"/><Relationship Id="rId14" Type="http://schemas.openxmlformats.org/officeDocument/2006/relationships/slideLayout" Target="../slideLayouts/slideLayout60.xml"/><Relationship Id="rId13" Type="http://schemas.openxmlformats.org/officeDocument/2006/relationships/slideLayout" Target="../slideLayouts/slideLayout59.xml"/><Relationship Id="rId12" Type="http://schemas.openxmlformats.org/officeDocument/2006/relationships/slideLayout" Target="../slideLayouts/slideLayout58.xml"/><Relationship Id="rId11" Type="http://schemas.openxmlformats.org/officeDocument/2006/relationships/slideLayout" Target="../slideLayouts/slideLayout57.xml"/><Relationship Id="rId10" Type="http://schemas.openxmlformats.org/officeDocument/2006/relationships/slideLayout" Target="../slideLayouts/slideLayout56.xml"/><Relationship Id="rId1" Type="http://schemas.openxmlformats.org/officeDocument/2006/relationships/slideLayout" Target="../slideLayouts/slideLayout4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56" r:id="rId1"/>
    <p:sldLayoutId id="2147483657" r:id="rId2"/>
    <p:sldLayoutId id="2147483658" r:id="rId3"/>
    <p:sldLayoutId id="2147483659" r:id="rId4"/>
    <p:sldLayoutId id="2147483660" r:id="rId5"/>
    <p:sldLayoutId id="2147483661" r:id="rId6"/>
    <p:sldLayoutId id="2147483662" r:id="rId7"/>
    <p:sldLayoutId id="2147483663" r:id="rId8"/>
    <p:sldLayoutId id="2147483664" r:id="rId9"/>
    <p:sldLayoutId id="2147483665" r:id="rId10"/>
    <p:sldLayoutId id="2147483666" r:id="rId11"/>
    <p:sldLayoutId id="2147483667" r:id="rId12"/>
    <p:sldLayoutId id="2147483668" r:id="rId13"/>
    <p:sldLayoutId id="2147483669" r:id="rId14"/>
    <p:sldLayoutId id="2147483670" r:id="rId15"/>
    <p:sldLayoutId id="2147483671" r:id="rId16"/>
    <p:sldLayoutId id="2147483672" r:id="rId17"/>
    <p:sldLayoutId id="2147483673" r:id="rId1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0" y="242"/>
            <a:ext cx="9144000" cy="5143016"/>
          </a:xfrm>
          <a:prstGeom prst="rect">
            <a:avLst/>
          </a:prstGeom>
        </p:spPr>
      </p:pic>
    </p:spTree>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ransition spd="slow">
    <p:randomBar dir="vert"/>
  </p:transition>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0" y="242"/>
            <a:ext cx="9144000" cy="5143016"/>
          </a:xfrm>
          <a:prstGeom prst="rect">
            <a:avLst/>
          </a:prstGeom>
        </p:spPr>
      </p:pic>
    </p:spTree>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ransition spd="slow">
    <p:randomBar dir="vert"/>
  </p:transition>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5"/>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0" r:id="rId12"/>
    <p:sldLayoutId id="2147483711" r:id="rId13"/>
    <p:sldLayoutId id="2147483712" r:id="rId14"/>
    <p:sldLayoutId id="2147483713" r:id="rId15"/>
    <p:sldLayoutId id="2147483714" r:id="rId16"/>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s/_rels/slide1.xml.rels><?xml version="1.0" encoding="UTF-8" standalone="yes"?>
<Relationships xmlns="http://schemas.openxmlformats.org/package/2006/relationships"><Relationship Id="rId6" Type="http://schemas.openxmlformats.org/officeDocument/2006/relationships/notesSlide" Target="../notesSlides/notesSlide1.xml"/><Relationship Id="rId5" Type="http://schemas.openxmlformats.org/officeDocument/2006/relationships/slideLayout" Target="../slideLayouts/slideLayout24.xml"/><Relationship Id="rId4" Type="http://schemas.openxmlformats.org/officeDocument/2006/relationships/image" Target="../media/image6.png"/><Relationship Id="rId3" Type="http://schemas.openxmlformats.org/officeDocument/2006/relationships/image" Target="../media/image5.png"/><Relationship Id="rId2" Type="http://schemas.microsoft.com/office/2007/relationships/hdphoto" Target="../media/image4.wdp"/><Relationship Id="rId1"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50.xml"/><Relationship Id="rId1"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50.xml"/><Relationship Id="rId1"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50.xml"/><Relationship Id="rId1" Type="http://schemas.openxmlformats.org/officeDocument/2006/relationships/image" Target="../media/image2.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1.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50.xml"/><Relationship Id="rId1" Type="http://schemas.openxmlformats.org/officeDocument/2006/relationships/image" Target="../media/image2.png"/></Relationships>
</file>

<file path=ppt/slides/_rels/slide15.xml.rels><?xml version="1.0" encoding="UTF-8" standalone="yes"?>
<Relationships xmlns="http://schemas.openxmlformats.org/package/2006/relationships"><Relationship Id="rId4" Type="http://schemas.openxmlformats.org/officeDocument/2006/relationships/notesSlide" Target="../notesSlides/notesSlide14.xml"/><Relationship Id="rId3" Type="http://schemas.openxmlformats.org/officeDocument/2006/relationships/slideLayout" Target="../slideLayouts/slideLayout50.xml"/><Relationship Id="rId2" Type="http://schemas.openxmlformats.org/officeDocument/2006/relationships/image" Target="../media/image12.png"/><Relationship Id="rId1" Type="http://schemas.openxmlformats.org/officeDocument/2006/relationships/image" Target="../media/image2.png"/></Relationships>
</file>

<file path=ppt/slides/_rels/slide16.xml.rels><?xml version="1.0" encoding="UTF-8" standalone="yes"?>
<Relationships xmlns="http://schemas.openxmlformats.org/package/2006/relationships"><Relationship Id="rId4" Type="http://schemas.openxmlformats.org/officeDocument/2006/relationships/notesSlide" Target="../notesSlides/notesSlide15.xml"/><Relationship Id="rId3" Type="http://schemas.openxmlformats.org/officeDocument/2006/relationships/slideLayout" Target="../slideLayouts/slideLayout50.xml"/><Relationship Id="rId2" Type="http://schemas.openxmlformats.org/officeDocument/2006/relationships/image" Target="../media/image12.png"/><Relationship Id="rId1" Type="http://schemas.openxmlformats.org/officeDocument/2006/relationships/image" Target="../media/image2.png"/></Relationships>
</file>

<file path=ppt/slides/_rels/slide17.xml.rels><?xml version="1.0" encoding="UTF-8" standalone="yes"?>
<Relationships xmlns="http://schemas.openxmlformats.org/package/2006/relationships"><Relationship Id="rId6" Type="http://schemas.openxmlformats.org/officeDocument/2006/relationships/notesSlide" Target="../notesSlides/notesSlide16.xml"/><Relationship Id="rId5" Type="http://schemas.openxmlformats.org/officeDocument/2006/relationships/slideLayout" Target="../slideLayouts/slideLayout24.xml"/><Relationship Id="rId4" Type="http://schemas.openxmlformats.org/officeDocument/2006/relationships/image" Target="../media/image13.png"/><Relationship Id="rId3" Type="http://schemas.openxmlformats.org/officeDocument/2006/relationships/image" Target="../media/image5.png"/><Relationship Id="rId2" Type="http://schemas.microsoft.com/office/2007/relationships/hdphoto" Target="../media/image4.wdp"/><Relationship Id="rId1" Type="http://schemas.openxmlformats.org/officeDocument/2006/relationships/image" Target="../media/image3.png"/></Relationships>
</file>

<file path=ppt/slides/_rels/slide18.xml.rels><?xml version="1.0" encoding="UTF-8" standalone="yes"?>
<Relationships xmlns="http://schemas.openxmlformats.org/package/2006/relationships"><Relationship Id="rId6" Type="http://schemas.openxmlformats.org/officeDocument/2006/relationships/notesSlide" Target="../notesSlides/notesSlide17.xml"/><Relationship Id="rId5" Type="http://schemas.openxmlformats.org/officeDocument/2006/relationships/slideLayout" Target="../slideLayouts/slideLayout50.xml"/><Relationship Id="rId4" Type="http://schemas.openxmlformats.org/officeDocument/2006/relationships/image" Target="../media/image16.png"/><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image" Target="../media/image2.png"/></Relationships>
</file>

<file path=ppt/slides/_rels/slide19.xml.rels><?xml version="1.0" encoding="UTF-8" standalone="yes"?>
<Relationships xmlns="http://schemas.openxmlformats.org/package/2006/relationships"><Relationship Id="rId5" Type="http://schemas.openxmlformats.org/officeDocument/2006/relationships/notesSlide" Target="../notesSlides/notesSlide18.xml"/><Relationship Id="rId4" Type="http://schemas.openxmlformats.org/officeDocument/2006/relationships/slideLayout" Target="../slideLayouts/slideLayout26.xml"/><Relationship Id="rId3" Type="http://schemas.microsoft.com/office/2007/relationships/hdphoto" Target="../media/image18.wdp"/><Relationship Id="rId2" Type="http://schemas.openxmlformats.org/officeDocument/2006/relationships/image" Target="../media/image17.png"/><Relationship Id="rId1" Type="http://schemas.openxmlformats.org/officeDocument/2006/relationships/slide" Target="slide1.xml"/></Relationships>
</file>

<file path=ppt/slides/_rels/slide2.xml.rels><?xml version="1.0" encoding="UTF-8" standalone="yes"?>
<Relationships xmlns="http://schemas.openxmlformats.org/package/2006/relationships"><Relationship Id="rId5" Type="http://schemas.openxmlformats.org/officeDocument/2006/relationships/notesSlide" Target="../notesSlides/notesSlide2.xml"/><Relationship Id="rId4" Type="http://schemas.openxmlformats.org/officeDocument/2006/relationships/slideLayout" Target="../slideLayouts/slideLayout1.xml"/><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image" Target="../media/image7.png"/></Relationships>
</file>

<file path=ppt/slides/_rels/slide20.xml.rels><?xml version="1.0" encoding="UTF-8" standalone="yes"?>
<Relationships xmlns="http://schemas.openxmlformats.org/package/2006/relationships"><Relationship Id="rId4" Type="http://schemas.openxmlformats.org/officeDocument/2006/relationships/notesSlide" Target="../notesSlides/notesSlide19.xml"/><Relationship Id="rId3" Type="http://schemas.openxmlformats.org/officeDocument/2006/relationships/slideLayout" Target="../slideLayouts/slideLayout50.xml"/><Relationship Id="rId2" Type="http://schemas.openxmlformats.org/officeDocument/2006/relationships/image" Target="../media/image12.png"/><Relationship Id="rId1" Type="http://schemas.openxmlformats.org/officeDocument/2006/relationships/image" Target="../media/image2.png"/></Relationships>
</file>

<file path=ppt/slides/_rels/slide21.xml.rels><?xml version="1.0" encoding="UTF-8" standalone="yes"?>
<Relationships xmlns="http://schemas.openxmlformats.org/package/2006/relationships"><Relationship Id="rId6" Type="http://schemas.openxmlformats.org/officeDocument/2006/relationships/notesSlide" Target="../notesSlides/notesSlide20.xml"/><Relationship Id="rId5" Type="http://schemas.openxmlformats.org/officeDocument/2006/relationships/slideLayout" Target="../slideLayouts/slideLayout24.xml"/><Relationship Id="rId4" Type="http://schemas.openxmlformats.org/officeDocument/2006/relationships/image" Target="../media/image19.png"/><Relationship Id="rId3" Type="http://schemas.openxmlformats.org/officeDocument/2006/relationships/image" Target="../media/image5.png"/><Relationship Id="rId2" Type="http://schemas.microsoft.com/office/2007/relationships/hdphoto" Target="../media/image4.wdp"/><Relationship Id="rId1" Type="http://schemas.openxmlformats.org/officeDocument/2006/relationships/image" Target="../media/image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23.xml.rels><?xml version="1.0" encoding="UTF-8" standalone="yes"?>
<Relationships xmlns="http://schemas.openxmlformats.org/package/2006/relationships"><Relationship Id="rId6" Type="http://schemas.openxmlformats.org/officeDocument/2006/relationships/notesSlide" Target="../notesSlides/notesSlide21.xml"/><Relationship Id="rId5" Type="http://schemas.openxmlformats.org/officeDocument/2006/relationships/slideLayout" Target="../slideLayouts/slideLayout24.xml"/><Relationship Id="rId4" Type="http://schemas.openxmlformats.org/officeDocument/2006/relationships/image" Target="../media/image20.png"/><Relationship Id="rId3" Type="http://schemas.openxmlformats.org/officeDocument/2006/relationships/image" Target="../media/image5.png"/><Relationship Id="rId2" Type="http://schemas.microsoft.com/office/2007/relationships/hdphoto" Target="../media/image4.wdp"/><Relationship Id="rId1" Type="http://schemas.openxmlformats.org/officeDocument/2006/relationships/image" Target="../media/image3.png"/></Relationships>
</file>

<file path=ppt/slides/_rels/slide3.xml.rels><?xml version="1.0" encoding="UTF-8" standalone="yes"?>
<Relationships xmlns="http://schemas.openxmlformats.org/package/2006/relationships"><Relationship Id="rId6" Type="http://schemas.openxmlformats.org/officeDocument/2006/relationships/notesSlide" Target="../notesSlides/notesSlide3.xml"/><Relationship Id="rId5" Type="http://schemas.openxmlformats.org/officeDocument/2006/relationships/slideLayout" Target="../slideLayouts/slideLayout24.xml"/><Relationship Id="rId4" Type="http://schemas.openxmlformats.org/officeDocument/2006/relationships/image" Target="../media/image10.png"/><Relationship Id="rId3" Type="http://schemas.openxmlformats.org/officeDocument/2006/relationships/image" Target="../media/image5.png"/><Relationship Id="rId2" Type="http://schemas.microsoft.com/office/2007/relationships/hdphoto" Target="../media/image4.wdp"/><Relationship Id="rId1" Type="http://schemas.openxmlformats.org/officeDocument/2006/relationships/image" Target="../media/image3.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50.xml"/><Relationship Id="rId1"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50.xml"/><Relationship Id="rId1"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50.xml"/><Relationship Id="rId1" Type="http://schemas.openxmlformats.org/officeDocument/2006/relationships/image" Target="../media/image2.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1.xml"/></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62.xml"/><Relationship Id="rId1"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565"/>
        <p:cNvGrpSpPr/>
        <p:nvPr/>
      </p:nvGrpSpPr>
      <p:grpSpPr>
        <a:xfrm>
          <a:off x="0" y="0"/>
          <a:ext cx="0" cy="0"/>
          <a:chOff x="0" y="0"/>
          <a:chExt cx="0" cy="0"/>
        </a:xfrm>
      </p:grpSpPr>
      <p:grpSp>
        <p:nvGrpSpPr>
          <p:cNvPr id="7569" name="Google Shape;7569;p75"/>
          <p:cNvGrpSpPr/>
          <p:nvPr/>
        </p:nvGrpSpPr>
        <p:grpSpPr>
          <a:xfrm>
            <a:off x="8353196" y="537004"/>
            <a:ext cx="155400" cy="155400"/>
            <a:chOff x="1666623" y="2623621"/>
            <a:chExt cx="155400" cy="155400"/>
          </a:xfrm>
        </p:grpSpPr>
        <p:sp>
          <p:nvSpPr>
            <p:cNvPr id="7570" name="Google Shape;7570;p75"/>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571" name="Google Shape;7571;p75"/>
            <p:cNvSpPr/>
            <p:nvPr/>
          </p:nvSpPr>
          <p:spPr>
            <a:xfrm>
              <a:off x="1666623" y="2623621"/>
              <a:ext cx="155400" cy="155400"/>
            </a:xfrm>
            <a:prstGeom prst="star4">
              <a:avLst>
                <a:gd name="adj" fmla="val 23855"/>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7578" name="Google Shape;7578;p75"/>
          <p:cNvGrpSpPr/>
          <p:nvPr/>
        </p:nvGrpSpPr>
        <p:grpSpPr>
          <a:xfrm>
            <a:off x="7810146" y="4175354"/>
            <a:ext cx="155400" cy="155400"/>
            <a:chOff x="1666623" y="2623621"/>
            <a:chExt cx="155400" cy="155400"/>
          </a:xfrm>
        </p:grpSpPr>
        <p:sp>
          <p:nvSpPr>
            <p:cNvPr id="7579" name="Google Shape;7579;p75"/>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580" name="Google Shape;7580;p75"/>
            <p:cNvSpPr/>
            <p:nvPr/>
          </p:nvSpPr>
          <p:spPr>
            <a:xfrm>
              <a:off x="1666623" y="2623621"/>
              <a:ext cx="155400" cy="155400"/>
            </a:xfrm>
            <a:prstGeom prst="star4">
              <a:avLst>
                <a:gd name="adj" fmla="val 23855"/>
              </a:avLst>
            </a:prstGeom>
            <a:solidFill>
              <a:schemeClr val="accent4"/>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7581" name="Google Shape;7581;p75"/>
          <p:cNvGrpSpPr/>
          <p:nvPr/>
        </p:nvGrpSpPr>
        <p:grpSpPr>
          <a:xfrm rot="5741575">
            <a:off x="300720" y="4612218"/>
            <a:ext cx="450624" cy="494107"/>
            <a:chOff x="1584644" y="2497374"/>
            <a:chExt cx="450609" cy="494091"/>
          </a:xfrm>
        </p:grpSpPr>
        <p:sp>
          <p:nvSpPr>
            <p:cNvPr id="7582" name="Google Shape;7582;p75"/>
            <p:cNvSpPr/>
            <p:nvPr/>
          </p:nvSpPr>
          <p:spPr>
            <a:xfrm rot="-2029707">
              <a:off x="1679395" y="2534520"/>
              <a:ext cx="261108" cy="419799"/>
            </a:xfrm>
            <a:custGeom>
              <a:avLst/>
              <a:gdLst/>
              <a:ahLst/>
              <a:cxnLst/>
              <a:rect l="l" t="t" r="r" b="b"/>
              <a:pathLst>
                <a:path w="5025" h="8079" extrusionOk="0">
                  <a:moveTo>
                    <a:pt x="1735" y="1110"/>
                  </a:moveTo>
                  <a:cubicBezTo>
                    <a:pt x="1957" y="1110"/>
                    <a:pt x="2179" y="1166"/>
                    <a:pt x="2360" y="1319"/>
                  </a:cubicBezTo>
                  <a:cubicBezTo>
                    <a:pt x="2789" y="1666"/>
                    <a:pt x="2859" y="2208"/>
                    <a:pt x="2540" y="2679"/>
                  </a:cubicBezTo>
                  <a:cubicBezTo>
                    <a:pt x="2401" y="2859"/>
                    <a:pt x="2276" y="3054"/>
                    <a:pt x="2206" y="3276"/>
                  </a:cubicBezTo>
                  <a:cubicBezTo>
                    <a:pt x="2110" y="3526"/>
                    <a:pt x="2151" y="3623"/>
                    <a:pt x="2401" y="3748"/>
                  </a:cubicBezTo>
                  <a:cubicBezTo>
                    <a:pt x="2512" y="3818"/>
                    <a:pt x="2637" y="3859"/>
                    <a:pt x="2762" y="3914"/>
                  </a:cubicBezTo>
                  <a:cubicBezTo>
                    <a:pt x="2970" y="4012"/>
                    <a:pt x="3150" y="4151"/>
                    <a:pt x="3261" y="4358"/>
                  </a:cubicBezTo>
                  <a:cubicBezTo>
                    <a:pt x="3428" y="4664"/>
                    <a:pt x="3415" y="4983"/>
                    <a:pt x="3193" y="5261"/>
                  </a:cubicBezTo>
                  <a:cubicBezTo>
                    <a:pt x="3054" y="5455"/>
                    <a:pt x="2928" y="5663"/>
                    <a:pt x="2832" y="5885"/>
                  </a:cubicBezTo>
                  <a:cubicBezTo>
                    <a:pt x="2721" y="6149"/>
                    <a:pt x="2762" y="6246"/>
                    <a:pt x="3039" y="6344"/>
                  </a:cubicBezTo>
                  <a:cubicBezTo>
                    <a:pt x="3206" y="6399"/>
                    <a:pt x="3387" y="6440"/>
                    <a:pt x="3581" y="6482"/>
                  </a:cubicBezTo>
                  <a:cubicBezTo>
                    <a:pt x="3692" y="6510"/>
                    <a:pt x="3775" y="6566"/>
                    <a:pt x="3831" y="6662"/>
                  </a:cubicBezTo>
                  <a:cubicBezTo>
                    <a:pt x="3900" y="6760"/>
                    <a:pt x="3859" y="6884"/>
                    <a:pt x="3748" y="6927"/>
                  </a:cubicBezTo>
                  <a:cubicBezTo>
                    <a:pt x="3678" y="6954"/>
                    <a:pt x="3609" y="6968"/>
                    <a:pt x="3539" y="6968"/>
                  </a:cubicBezTo>
                  <a:lnTo>
                    <a:pt x="3470" y="6968"/>
                  </a:lnTo>
                  <a:cubicBezTo>
                    <a:pt x="3220" y="6912"/>
                    <a:pt x="2943" y="6871"/>
                    <a:pt x="2706" y="6746"/>
                  </a:cubicBezTo>
                  <a:cubicBezTo>
                    <a:pt x="2304" y="6551"/>
                    <a:pt x="2179" y="6205"/>
                    <a:pt x="2318" y="5774"/>
                  </a:cubicBezTo>
                  <a:cubicBezTo>
                    <a:pt x="2401" y="5552"/>
                    <a:pt x="2526" y="5344"/>
                    <a:pt x="2651" y="5150"/>
                  </a:cubicBezTo>
                  <a:cubicBezTo>
                    <a:pt x="2678" y="5108"/>
                    <a:pt x="2706" y="5080"/>
                    <a:pt x="2734" y="5052"/>
                  </a:cubicBezTo>
                  <a:cubicBezTo>
                    <a:pt x="2970" y="4719"/>
                    <a:pt x="2915" y="4553"/>
                    <a:pt x="2540" y="4373"/>
                  </a:cubicBezTo>
                  <a:cubicBezTo>
                    <a:pt x="2484" y="4345"/>
                    <a:pt x="2415" y="4317"/>
                    <a:pt x="2401" y="4303"/>
                  </a:cubicBezTo>
                  <a:cubicBezTo>
                    <a:pt x="2262" y="4247"/>
                    <a:pt x="2151" y="4206"/>
                    <a:pt x="2068" y="4151"/>
                  </a:cubicBezTo>
                  <a:cubicBezTo>
                    <a:pt x="1749" y="3984"/>
                    <a:pt x="1624" y="3707"/>
                    <a:pt x="1666" y="3346"/>
                  </a:cubicBezTo>
                  <a:cubicBezTo>
                    <a:pt x="1707" y="3068"/>
                    <a:pt x="1846" y="2818"/>
                    <a:pt x="1999" y="2582"/>
                  </a:cubicBezTo>
                  <a:cubicBezTo>
                    <a:pt x="2068" y="2485"/>
                    <a:pt x="2138" y="2387"/>
                    <a:pt x="2193" y="2276"/>
                  </a:cubicBezTo>
                  <a:cubicBezTo>
                    <a:pt x="2345" y="1971"/>
                    <a:pt x="2206" y="1693"/>
                    <a:pt x="1888" y="1582"/>
                  </a:cubicBezTo>
                  <a:cubicBezTo>
                    <a:pt x="1735" y="1541"/>
                    <a:pt x="1568" y="1541"/>
                    <a:pt x="1416" y="1541"/>
                  </a:cubicBezTo>
                  <a:cubicBezTo>
                    <a:pt x="1207" y="1541"/>
                    <a:pt x="1179" y="1486"/>
                    <a:pt x="1166" y="1388"/>
                  </a:cubicBezTo>
                  <a:cubicBezTo>
                    <a:pt x="1138" y="1277"/>
                    <a:pt x="1222" y="1180"/>
                    <a:pt x="1374" y="1153"/>
                  </a:cubicBezTo>
                  <a:cubicBezTo>
                    <a:pt x="1499" y="1125"/>
                    <a:pt x="1624" y="1110"/>
                    <a:pt x="1735" y="1110"/>
                  </a:cubicBezTo>
                  <a:close/>
                  <a:moveTo>
                    <a:pt x="1735" y="0"/>
                  </a:moveTo>
                  <a:cubicBezTo>
                    <a:pt x="1555" y="0"/>
                    <a:pt x="1360" y="15"/>
                    <a:pt x="1152" y="56"/>
                  </a:cubicBezTo>
                  <a:cubicBezTo>
                    <a:pt x="763" y="139"/>
                    <a:pt x="444" y="361"/>
                    <a:pt x="250" y="666"/>
                  </a:cubicBezTo>
                  <a:cubicBezTo>
                    <a:pt x="56" y="958"/>
                    <a:pt x="0" y="1319"/>
                    <a:pt x="83" y="1652"/>
                  </a:cubicBezTo>
                  <a:cubicBezTo>
                    <a:pt x="167" y="1985"/>
                    <a:pt x="333" y="2235"/>
                    <a:pt x="583" y="2415"/>
                  </a:cubicBezTo>
                  <a:cubicBezTo>
                    <a:pt x="639" y="2457"/>
                    <a:pt x="707" y="2485"/>
                    <a:pt x="763" y="2513"/>
                  </a:cubicBezTo>
                  <a:cubicBezTo>
                    <a:pt x="680" y="2721"/>
                    <a:pt x="596" y="2943"/>
                    <a:pt x="569" y="3207"/>
                  </a:cubicBezTo>
                  <a:cubicBezTo>
                    <a:pt x="458" y="3970"/>
                    <a:pt x="777" y="4664"/>
                    <a:pt x="1416" y="5067"/>
                  </a:cubicBezTo>
                  <a:cubicBezTo>
                    <a:pt x="1374" y="5178"/>
                    <a:pt x="1318" y="5289"/>
                    <a:pt x="1277" y="5413"/>
                  </a:cubicBezTo>
                  <a:cubicBezTo>
                    <a:pt x="944" y="6371"/>
                    <a:pt x="1305" y="7287"/>
                    <a:pt x="2206" y="7745"/>
                  </a:cubicBezTo>
                  <a:cubicBezTo>
                    <a:pt x="2567" y="7926"/>
                    <a:pt x="2928" y="7995"/>
                    <a:pt x="3220" y="8050"/>
                  </a:cubicBezTo>
                  <a:lnTo>
                    <a:pt x="3276" y="8050"/>
                  </a:lnTo>
                  <a:cubicBezTo>
                    <a:pt x="3359" y="8078"/>
                    <a:pt x="3456" y="8078"/>
                    <a:pt x="3539" y="8078"/>
                  </a:cubicBezTo>
                  <a:cubicBezTo>
                    <a:pt x="3748" y="8078"/>
                    <a:pt x="3955" y="8037"/>
                    <a:pt x="4164" y="7954"/>
                  </a:cubicBezTo>
                  <a:cubicBezTo>
                    <a:pt x="4525" y="7815"/>
                    <a:pt x="4803" y="7523"/>
                    <a:pt x="4914" y="7162"/>
                  </a:cubicBezTo>
                  <a:cubicBezTo>
                    <a:pt x="5025" y="6788"/>
                    <a:pt x="4969" y="6385"/>
                    <a:pt x="4760" y="6066"/>
                  </a:cubicBezTo>
                  <a:cubicBezTo>
                    <a:pt x="4636" y="5872"/>
                    <a:pt x="4483" y="5705"/>
                    <a:pt x="4288" y="5594"/>
                  </a:cubicBezTo>
                  <a:cubicBezTo>
                    <a:pt x="4399" y="5372"/>
                    <a:pt x="4455" y="5136"/>
                    <a:pt x="4483" y="4900"/>
                  </a:cubicBezTo>
                  <a:cubicBezTo>
                    <a:pt x="4511" y="4539"/>
                    <a:pt x="4427" y="4178"/>
                    <a:pt x="4247" y="3831"/>
                  </a:cubicBezTo>
                  <a:cubicBezTo>
                    <a:pt x="4081" y="3540"/>
                    <a:pt x="3859" y="3303"/>
                    <a:pt x="3581" y="3109"/>
                  </a:cubicBezTo>
                  <a:cubicBezTo>
                    <a:pt x="4081" y="2193"/>
                    <a:pt x="3886" y="1110"/>
                    <a:pt x="3054" y="444"/>
                  </a:cubicBezTo>
                  <a:cubicBezTo>
                    <a:pt x="2693" y="153"/>
                    <a:pt x="2249" y="0"/>
                    <a:pt x="1735" y="0"/>
                  </a:cubicBezTo>
                  <a:close/>
                </a:path>
              </a:pathLst>
            </a:custGeom>
            <a:solidFill>
              <a:schemeClr val="lt1"/>
            </a:solidFill>
            <a:ln>
              <a:noFill/>
            </a:ln>
            <a:effectLst>
              <a:outerShdw dist="57150" dir="114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583" name="Google Shape;7583;p75"/>
            <p:cNvSpPr/>
            <p:nvPr/>
          </p:nvSpPr>
          <p:spPr>
            <a:xfrm rot="-2029707">
              <a:off x="1738538" y="2592090"/>
              <a:ext cx="143518" cy="304496"/>
            </a:xfrm>
            <a:custGeom>
              <a:avLst/>
              <a:gdLst/>
              <a:ahLst/>
              <a:cxnLst/>
              <a:rect l="l" t="t" r="r" b="b"/>
              <a:pathLst>
                <a:path w="2762" h="5860" extrusionOk="0">
                  <a:moveTo>
                    <a:pt x="600" y="0"/>
                  </a:moveTo>
                  <a:cubicBezTo>
                    <a:pt x="480" y="0"/>
                    <a:pt x="358" y="16"/>
                    <a:pt x="236" y="41"/>
                  </a:cubicBezTo>
                  <a:cubicBezTo>
                    <a:pt x="84" y="68"/>
                    <a:pt x="0" y="165"/>
                    <a:pt x="28" y="276"/>
                  </a:cubicBezTo>
                  <a:cubicBezTo>
                    <a:pt x="41" y="374"/>
                    <a:pt x="69" y="429"/>
                    <a:pt x="278" y="429"/>
                  </a:cubicBezTo>
                  <a:cubicBezTo>
                    <a:pt x="430" y="429"/>
                    <a:pt x="597" y="429"/>
                    <a:pt x="750" y="470"/>
                  </a:cubicBezTo>
                  <a:cubicBezTo>
                    <a:pt x="1068" y="581"/>
                    <a:pt x="1207" y="859"/>
                    <a:pt x="1055" y="1164"/>
                  </a:cubicBezTo>
                  <a:cubicBezTo>
                    <a:pt x="1000" y="1275"/>
                    <a:pt x="930" y="1373"/>
                    <a:pt x="861" y="1470"/>
                  </a:cubicBezTo>
                  <a:cubicBezTo>
                    <a:pt x="708" y="1706"/>
                    <a:pt x="569" y="1956"/>
                    <a:pt x="528" y="2234"/>
                  </a:cubicBezTo>
                  <a:cubicBezTo>
                    <a:pt x="486" y="2595"/>
                    <a:pt x="611" y="2872"/>
                    <a:pt x="930" y="3039"/>
                  </a:cubicBezTo>
                  <a:cubicBezTo>
                    <a:pt x="1013" y="3094"/>
                    <a:pt x="1124" y="3135"/>
                    <a:pt x="1263" y="3191"/>
                  </a:cubicBezTo>
                  <a:cubicBezTo>
                    <a:pt x="1277" y="3205"/>
                    <a:pt x="1346" y="3233"/>
                    <a:pt x="1402" y="3261"/>
                  </a:cubicBezTo>
                  <a:cubicBezTo>
                    <a:pt x="1777" y="3441"/>
                    <a:pt x="1832" y="3607"/>
                    <a:pt x="1596" y="3940"/>
                  </a:cubicBezTo>
                  <a:cubicBezTo>
                    <a:pt x="1568" y="3968"/>
                    <a:pt x="1540" y="3996"/>
                    <a:pt x="1513" y="4038"/>
                  </a:cubicBezTo>
                  <a:cubicBezTo>
                    <a:pt x="1388" y="4232"/>
                    <a:pt x="1263" y="4440"/>
                    <a:pt x="1180" y="4662"/>
                  </a:cubicBezTo>
                  <a:cubicBezTo>
                    <a:pt x="1041" y="5093"/>
                    <a:pt x="1166" y="5439"/>
                    <a:pt x="1568" y="5634"/>
                  </a:cubicBezTo>
                  <a:cubicBezTo>
                    <a:pt x="1805" y="5759"/>
                    <a:pt x="2082" y="5800"/>
                    <a:pt x="2332" y="5856"/>
                  </a:cubicBezTo>
                  <a:cubicBezTo>
                    <a:pt x="2350" y="5858"/>
                    <a:pt x="2369" y="5860"/>
                    <a:pt x="2387" y="5860"/>
                  </a:cubicBezTo>
                  <a:cubicBezTo>
                    <a:pt x="2465" y="5860"/>
                    <a:pt x="2542" y="5837"/>
                    <a:pt x="2610" y="5815"/>
                  </a:cubicBezTo>
                  <a:cubicBezTo>
                    <a:pt x="2721" y="5772"/>
                    <a:pt x="2762" y="5648"/>
                    <a:pt x="2693" y="5550"/>
                  </a:cubicBezTo>
                  <a:cubicBezTo>
                    <a:pt x="2637" y="5454"/>
                    <a:pt x="2554" y="5398"/>
                    <a:pt x="2443" y="5370"/>
                  </a:cubicBezTo>
                  <a:cubicBezTo>
                    <a:pt x="2249" y="5328"/>
                    <a:pt x="2068" y="5287"/>
                    <a:pt x="1901" y="5232"/>
                  </a:cubicBezTo>
                  <a:cubicBezTo>
                    <a:pt x="1624" y="5134"/>
                    <a:pt x="1583" y="5037"/>
                    <a:pt x="1694" y="4773"/>
                  </a:cubicBezTo>
                  <a:cubicBezTo>
                    <a:pt x="1790" y="4551"/>
                    <a:pt x="1916" y="4343"/>
                    <a:pt x="2055" y="4149"/>
                  </a:cubicBezTo>
                  <a:cubicBezTo>
                    <a:pt x="2277" y="3871"/>
                    <a:pt x="2290" y="3552"/>
                    <a:pt x="2123" y="3246"/>
                  </a:cubicBezTo>
                  <a:cubicBezTo>
                    <a:pt x="2012" y="3039"/>
                    <a:pt x="1832" y="2900"/>
                    <a:pt x="1624" y="2802"/>
                  </a:cubicBezTo>
                  <a:cubicBezTo>
                    <a:pt x="1499" y="2747"/>
                    <a:pt x="1374" y="2706"/>
                    <a:pt x="1263" y="2636"/>
                  </a:cubicBezTo>
                  <a:cubicBezTo>
                    <a:pt x="1013" y="2511"/>
                    <a:pt x="972" y="2414"/>
                    <a:pt x="1068" y="2164"/>
                  </a:cubicBezTo>
                  <a:cubicBezTo>
                    <a:pt x="1138" y="1942"/>
                    <a:pt x="1263" y="1747"/>
                    <a:pt x="1402" y="1567"/>
                  </a:cubicBezTo>
                  <a:cubicBezTo>
                    <a:pt x="1721" y="1096"/>
                    <a:pt x="1651" y="554"/>
                    <a:pt x="1222" y="207"/>
                  </a:cubicBezTo>
                  <a:cubicBezTo>
                    <a:pt x="1033" y="54"/>
                    <a:pt x="821" y="0"/>
                    <a:pt x="60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7572" name="Google Shape;7572;p75"/>
          <p:cNvGrpSpPr/>
          <p:nvPr/>
        </p:nvGrpSpPr>
        <p:grpSpPr>
          <a:xfrm>
            <a:off x="986396" y="588616"/>
            <a:ext cx="155400" cy="155400"/>
            <a:chOff x="1666623" y="2623621"/>
            <a:chExt cx="155400" cy="155400"/>
          </a:xfrm>
        </p:grpSpPr>
        <p:sp>
          <p:nvSpPr>
            <p:cNvPr id="7573" name="Google Shape;7573;p75"/>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574" name="Google Shape;7574;p75"/>
            <p:cNvSpPr/>
            <p:nvPr/>
          </p:nvSpPr>
          <p:spPr>
            <a:xfrm>
              <a:off x="1666623" y="2623621"/>
              <a:ext cx="155400" cy="155400"/>
            </a:xfrm>
            <a:prstGeom prst="star4">
              <a:avLst>
                <a:gd name="adj" fmla="val 23855"/>
              </a:avLst>
            </a:prstGeom>
            <a:solidFill>
              <a:schemeClr val="accent5"/>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7575" name="Google Shape;7575;p75"/>
          <p:cNvGrpSpPr/>
          <p:nvPr/>
        </p:nvGrpSpPr>
        <p:grpSpPr>
          <a:xfrm>
            <a:off x="1455271" y="818379"/>
            <a:ext cx="155400" cy="155400"/>
            <a:chOff x="1666623" y="2623621"/>
            <a:chExt cx="155400" cy="155400"/>
          </a:xfrm>
        </p:grpSpPr>
        <p:sp>
          <p:nvSpPr>
            <p:cNvPr id="7576" name="Google Shape;7576;p75"/>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577" name="Google Shape;7577;p75"/>
            <p:cNvSpPr/>
            <p:nvPr/>
          </p:nvSpPr>
          <p:spPr>
            <a:xfrm>
              <a:off x="1666623" y="2623621"/>
              <a:ext cx="155400" cy="155400"/>
            </a:xfrm>
            <a:prstGeom prst="star4">
              <a:avLst>
                <a:gd name="adj" fmla="val 23855"/>
              </a:avLst>
            </a:pr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69" name="Group 68"/>
          <p:cNvGrpSpPr/>
          <p:nvPr/>
        </p:nvGrpSpPr>
        <p:grpSpPr>
          <a:xfrm>
            <a:off x="986396" y="976006"/>
            <a:ext cx="7632335" cy="3705436"/>
            <a:chOff x="339046" y="287676"/>
            <a:chExt cx="8404147" cy="4292100"/>
          </a:xfrm>
        </p:grpSpPr>
        <p:pic>
          <p:nvPicPr>
            <p:cNvPr id="70" name="Picture 69"/>
            <p:cNvPicPr>
              <a:picLocks noChangeAspect="1"/>
            </p:cNvPicPr>
            <p:nvPr/>
          </p:nvPicPr>
          <p:blipFill rotWithShape="1">
            <a:blip r:embed="rId1">
              <a:extLst>
                <a:ext uri="{BEBA8EAE-BF5A-486C-A8C5-ECC9F3942E4B}">
                  <a14:imgProps xmlns:a14="http://schemas.microsoft.com/office/drawing/2010/main">
                    <a14:imgLayer r:embed="rId2">
                      <a14:imgEffect>
                        <a14:backgroundRemoval t="9808" b="95000" l="33523" r="96364"/>
                      </a14:imgEffect>
                    </a14:imgLayer>
                  </a14:imgProps>
                </a:ext>
                <a:ext uri="{28A0092B-C50C-407E-A947-70E740481C1C}">
                  <a14:useLocalDpi xmlns:a14="http://schemas.microsoft.com/office/drawing/2010/main" val="0"/>
                </a:ext>
              </a:extLst>
            </a:blip>
            <a:srcRect l="33339" t="12541" r="5128" b="8634"/>
            <a:stretch>
              <a:fillRect/>
            </a:stretch>
          </p:blipFill>
          <p:spPr>
            <a:xfrm>
              <a:off x="2747808" y="588700"/>
              <a:ext cx="5995385" cy="3991076"/>
            </a:xfrm>
            <a:prstGeom prst="rect">
              <a:avLst/>
            </a:prstGeom>
          </p:spPr>
        </p:pic>
        <p:pic>
          <p:nvPicPr>
            <p:cNvPr id="71" name="Picture 70"/>
            <p:cNvPicPr>
              <a:picLocks noChangeAspect="1"/>
            </p:cNvPicPr>
            <p:nvPr/>
          </p:nvPicPr>
          <p:blipFill rotWithShape="1">
            <a:blip r:embed="rId3">
              <a:extLst>
                <a:ext uri="{BEBA8EAE-BF5A-486C-A8C5-ECC9F3942E4B}">
                  <a14:imgProps xmlns:a14="http://schemas.microsoft.com/office/drawing/2010/main">
                    <a14:imgLayer r:embed="rId2">
                      <a14:imgEffect>
                        <a14:backgroundRemoval t="0" b="100000" l="2386" r="96250">
                          <a14:backgroundMark x1="29545" y1="55385" x2="29432" y2="85385"/>
                        </a14:backgroundRemoval>
                      </a14:imgEffect>
                    </a14:imgLayer>
                  </a14:imgProps>
                </a:ext>
                <a:ext uri="{28A0092B-C50C-407E-A947-70E740481C1C}">
                  <a14:useLocalDpi xmlns:a14="http://schemas.microsoft.com/office/drawing/2010/main" val="0"/>
                </a:ext>
              </a:extLst>
            </a:blip>
            <a:srcRect l="3677" t="6526" r="49868" b="39127"/>
            <a:stretch>
              <a:fillRect/>
            </a:stretch>
          </p:blipFill>
          <p:spPr>
            <a:xfrm>
              <a:off x="339046" y="287676"/>
              <a:ext cx="3893905" cy="2691830"/>
            </a:xfrm>
            <a:prstGeom prst="rect">
              <a:avLst/>
            </a:prstGeom>
          </p:spPr>
        </p:pic>
      </p:grpSp>
      <p:pic>
        <p:nvPicPr>
          <p:cNvPr id="2" name="Picture 1"/>
          <p:cNvPicPr>
            <a:picLocks noChangeAspect="1"/>
          </p:cNvPicPr>
          <p:nvPr/>
        </p:nvPicPr>
        <p:blipFill>
          <a:blip r:embed="rId4"/>
          <a:stretch>
            <a:fillRect/>
          </a:stretch>
        </p:blipFill>
        <p:spPr>
          <a:xfrm>
            <a:off x="3307764" y="1993515"/>
            <a:ext cx="5444200" cy="2139881"/>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9"/>
                                        </p:tgtEl>
                                        <p:attrNameLst>
                                          <p:attrName>style.visibility</p:attrName>
                                        </p:attrNameLst>
                                      </p:cBhvr>
                                      <p:to>
                                        <p:strVal val="visible"/>
                                      </p:to>
                                    </p:set>
                                    <p:anim calcmode="lin" valueType="num">
                                      <p:cBhvr>
                                        <p:cTn id="7" dur="500" fill="hold"/>
                                        <p:tgtEl>
                                          <p:spTgt spid="69"/>
                                        </p:tgtEl>
                                        <p:attrNameLst>
                                          <p:attrName>ppt_w</p:attrName>
                                        </p:attrNameLst>
                                      </p:cBhvr>
                                      <p:tavLst>
                                        <p:tav tm="0">
                                          <p:val>
                                            <p:fltVal val="0"/>
                                          </p:val>
                                        </p:tav>
                                        <p:tav tm="100000">
                                          <p:val>
                                            <p:strVal val="#ppt_w"/>
                                          </p:val>
                                        </p:tav>
                                      </p:tavLst>
                                    </p:anim>
                                    <p:anim calcmode="lin" valueType="num">
                                      <p:cBhvr>
                                        <p:cTn id="8" dur="500" fill="hold"/>
                                        <p:tgtEl>
                                          <p:spTgt spid="69"/>
                                        </p:tgtEl>
                                        <p:attrNameLst>
                                          <p:attrName>ppt_h</p:attrName>
                                        </p:attrNameLst>
                                      </p:cBhvr>
                                      <p:tavLst>
                                        <p:tav tm="0">
                                          <p:val>
                                            <p:fltVal val="0"/>
                                          </p:val>
                                        </p:tav>
                                        <p:tav tm="100000">
                                          <p:val>
                                            <p:strVal val="#ppt_h"/>
                                          </p:val>
                                        </p:tav>
                                      </p:tavLst>
                                    </p:anim>
                                    <p:animEffect transition="in" filter="fade">
                                      <p:cBhvr>
                                        <p:cTn id="9" dur="500"/>
                                        <p:tgtEl>
                                          <p:spTgt spid="69"/>
                                        </p:tgtEl>
                                      </p:cBhvr>
                                    </p:animEffect>
                                  </p:childTnLst>
                                </p:cTn>
                              </p:par>
                              <p:par>
                                <p:cTn id="10" presetID="53" presetClass="entr" presetSubtype="16"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358"/>
        <p:cNvGrpSpPr/>
        <p:nvPr/>
      </p:nvGrpSpPr>
      <p:grpSpPr>
        <a:xfrm>
          <a:off x="0" y="0"/>
          <a:ext cx="0" cy="0"/>
          <a:chOff x="0" y="0"/>
          <a:chExt cx="0" cy="0"/>
        </a:xfrm>
      </p:grpSpPr>
      <p:pic>
        <p:nvPicPr>
          <p:cNvPr id="44" name="图片 7"/>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rot="16200000" flipV="1">
            <a:off x="2000250" y="-2000250"/>
            <a:ext cx="5143500" cy="9144000"/>
          </a:xfrm>
          <a:prstGeom prst="rect">
            <a:avLst/>
          </a:prstGeom>
        </p:spPr>
      </p:pic>
      <p:sp>
        <p:nvSpPr>
          <p:cNvPr id="5" name="Rectangle: Rounded Corners 4"/>
          <p:cNvSpPr/>
          <p:nvPr/>
        </p:nvSpPr>
        <p:spPr>
          <a:xfrm>
            <a:off x="1970758" y="540193"/>
            <a:ext cx="6626543" cy="2686085"/>
          </a:xfrm>
          <a:prstGeom prst="round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428625" indent="-428625" algn="just" defTabSz="685800">
              <a:buClrTx/>
              <a:buFont typeface="Arial" panose="020B0604020202020204" pitchFamily="34" charset="0"/>
              <a:buChar char="•"/>
            </a:pPr>
            <a:r>
              <a:rPr lang="vi-VN" sz="4000" b="1" kern="1200" dirty="0">
                <a:solidFill>
                  <a:srgbClr val="002060"/>
                </a:solidFill>
                <a:latin typeface="Cambria" panose="02040503050406030204" pitchFamily="18" charset="0"/>
                <a:ea typeface="Cambria" panose="02040503050406030204" pitchFamily="18" charset="0"/>
              </a:rPr>
              <a:t>Lục địa Ô xtrây- li-a</a:t>
            </a:r>
            <a:r>
              <a:rPr lang="en-US" sz="4000" b="1" kern="1200" dirty="0">
                <a:solidFill>
                  <a:srgbClr val="002060"/>
                </a:solidFill>
                <a:latin typeface="Cambria" panose="02040503050406030204" pitchFamily="18" charset="0"/>
                <a:ea typeface="Cambria" panose="02040503050406030204" pitchFamily="18" charset="0"/>
              </a:rPr>
              <a:t> </a:t>
            </a:r>
            <a:r>
              <a:rPr lang="vi-VN" sz="4000" b="1" kern="1200" dirty="0">
                <a:solidFill>
                  <a:srgbClr val="002060"/>
                </a:solidFill>
                <a:latin typeface="Cambria" panose="02040503050406030204" pitchFamily="18" charset="0"/>
                <a:ea typeface="Cambria" panose="02040503050406030204" pitchFamily="18" charset="0"/>
              </a:rPr>
              <a:t>nằm ở nam bán cầu, có đường chí tuyến nam đi qua giữa lãnh thổ</a:t>
            </a:r>
            <a:r>
              <a:rPr lang="en-US" sz="4000" b="1" kern="1200" dirty="0">
                <a:solidFill>
                  <a:srgbClr val="002060"/>
                </a:solidFill>
                <a:latin typeface="Cambria" panose="02040503050406030204" pitchFamily="18" charset="0"/>
                <a:ea typeface="Cambria" panose="02040503050406030204" pitchFamily="18" charset="0"/>
              </a:rPr>
              <a:t>.</a:t>
            </a:r>
            <a:endParaRPr lang="en-US" sz="4000" kern="1200" dirty="0">
              <a:solidFill>
                <a:srgbClr val="002060"/>
              </a:solidFill>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358"/>
        <p:cNvGrpSpPr/>
        <p:nvPr/>
      </p:nvGrpSpPr>
      <p:grpSpPr>
        <a:xfrm>
          <a:off x="0" y="0"/>
          <a:ext cx="0" cy="0"/>
          <a:chOff x="0" y="0"/>
          <a:chExt cx="0" cy="0"/>
        </a:xfrm>
      </p:grpSpPr>
      <p:pic>
        <p:nvPicPr>
          <p:cNvPr id="44" name="图片 7"/>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rot="16200000" flipV="1">
            <a:off x="2000250" y="-2000250"/>
            <a:ext cx="5143500" cy="9144000"/>
          </a:xfrm>
          <a:prstGeom prst="rect">
            <a:avLst/>
          </a:prstGeom>
        </p:spPr>
      </p:pic>
      <p:sp>
        <p:nvSpPr>
          <p:cNvPr id="5" name="Rectangle: Rounded Corners 4"/>
          <p:cNvSpPr/>
          <p:nvPr/>
        </p:nvSpPr>
        <p:spPr>
          <a:xfrm>
            <a:off x="1970758" y="540193"/>
            <a:ext cx="6626543" cy="3859279"/>
          </a:xfrm>
          <a:prstGeom prst="round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428625" lvl="0" indent="-428625" algn="just" defTabSz="685800">
              <a:buClrTx/>
              <a:buFont typeface="Arial" panose="020B0604020202020204" pitchFamily="34" charset="0"/>
              <a:buChar char="•"/>
            </a:pPr>
            <a:r>
              <a:rPr lang="vi-VN" sz="3200" b="1" kern="1200" dirty="0">
                <a:solidFill>
                  <a:srgbClr val="002060"/>
                </a:solidFill>
                <a:latin typeface="Cambria" panose="02040503050406030204" pitchFamily="18" charset="0"/>
                <a:ea typeface="Cambria" panose="02040503050406030204" pitchFamily="18" charset="0"/>
              </a:rPr>
              <a:t>Đảo: </a:t>
            </a:r>
            <a:r>
              <a:rPr lang="vi-VN" sz="3200" kern="1200" dirty="0">
                <a:solidFill>
                  <a:srgbClr val="002060"/>
                </a:solidFill>
                <a:latin typeface="Cambria" panose="02040503050406030204" pitchFamily="18" charset="0"/>
                <a:ea typeface="Cambria" panose="02040503050406030204" pitchFamily="18" charset="0"/>
              </a:rPr>
              <a:t>Niu Ghi-nê, Nu-ven Ca-lê-đô-ni, Ta-xma-ni-a, đảo Bắc và đảo Nam</a:t>
            </a:r>
            <a:r>
              <a:rPr lang="en-US" sz="3200" kern="1200" dirty="0">
                <a:solidFill>
                  <a:srgbClr val="002060"/>
                </a:solidFill>
                <a:latin typeface="Cambria" panose="02040503050406030204" pitchFamily="18" charset="0"/>
                <a:ea typeface="Cambria" panose="02040503050406030204" pitchFamily="18" charset="0"/>
              </a:rPr>
              <a:t>.</a:t>
            </a:r>
            <a:endParaRPr lang="en-US" sz="3200" kern="1200" dirty="0">
              <a:solidFill>
                <a:srgbClr val="002060"/>
              </a:solidFill>
              <a:latin typeface="Cambria" panose="02040503050406030204" pitchFamily="18" charset="0"/>
              <a:ea typeface="Cambria" panose="02040503050406030204" pitchFamily="18" charset="0"/>
            </a:endParaRPr>
          </a:p>
          <a:p>
            <a:pPr marL="428625" lvl="0" indent="-428625" algn="just" defTabSz="685800">
              <a:buClrTx/>
              <a:buFont typeface="Arial" panose="020B0604020202020204" pitchFamily="34" charset="0"/>
              <a:buChar char="•"/>
            </a:pPr>
            <a:r>
              <a:rPr lang="vi-VN" sz="3200" b="1" kern="1200" dirty="0">
                <a:solidFill>
                  <a:srgbClr val="002060"/>
                </a:solidFill>
                <a:latin typeface="Cambria" panose="02040503050406030204" pitchFamily="18" charset="0"/>
                <a:ea typeface="Cambria" panose="02040503050406030204" pitchFamily="18" charset="0"/>
              </a:rPr>
              <a:t>Quần đảo: </a:t>
            </a:r>
            <a:r>
              <a:rPr lang="vi-VN" sz="3200" kern="1200" dirty="0">
                <a:solidFill>
                  <a:srgbClr val="002060"/>
                </a:solidFill>
                <a:latin typeface="Cambria" panose="02040503050406030204" pitchFamily="18" charset="0"/>
                <a:ea typeface="Cambria" panose="02040503050406030204" pitchFamily="18" charset="0"/>
              </a:rPr>
              <a:t>Ca-rô-lin, Bi-xmác, Xô-tô-môn, Va-nu-a-tu, Gin-be, Phê-ních, Phit-gi, Xa-moa, Tu-a-mô-tu, Niu Di-len.</a:t>
            </a:r>
            <a:endParaRPr kumimoji="0" lang="en-US" sz="32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sym typeface="Arial" panose="020B0604020202020204"/>
            </a:endParaRPr>
          </a:p>
        </p:txBody>
      </p:sp>
    </p:spTree>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358"/>
        <p:cNvGrpSpPr/>
        <p:nvPr/>
      </p:nvGrpSpPr>
      <p:grpSpPr>
        <a:xfrm>
          <a:off x="0" y="0"/>
          <a:ext cx="0" cy="0"/>
          <a:chOff x="0" y="0"/>
          <a:chExt cx="0" cy="0"/>
        </a:xfrm>
      </p:grpSpPr>
      <p:pic>
        <p:nvPicPr>
          <p:cNvPr id="44" name="图片 7"/>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rot="16200000" flipV="1">
            <a:off x="2000250" y="-2000250"/>
            <a:ext cx="5143500" cy="9144000"/>
          </a:xfrm>
          <a:prstGeom prst="rect">
            <a:avLst/>
          </a:prstGeom>
        </p:spPr>
      </p:pic>
      <p:sp>
        <p:nvSpPr>
          <p:cNvPr id="2" name="TextBox 1"/>
          <p:cNvSpPr txBox="1"/>
          <p:nvPr/>
        </p:nvSpPr>
        <p:spPr>
          <a:xfrm>
            <a:off x="474453" y="207034"/>
            <a:ext cx="8436634" cy="830997"/>
          </a:xfrm>
          <a:prstGeom prst="rect">
            <a:avLst/>
          </a:prstGeom>
          <a:noFill/>
        </p:spPr>
        <p:txBody>
          <a:bodyPr wrap="square" rtlCol="0">
            <a:spAutoFit/>
          </a:bodyPr>
          <a:lstStyle/>
          <a:p>
            <a:pPr algn="ctr"/>
            <a:r>
              <a:rPr lang="en-US" sz="2400" b="1" dirty="0" err="1">
                <a:latin typeface="Cambria" panose="02040503050406030204" pitchFamily="18" charset="0"/>
                <a:ea typeface="Cambria" panose="02040503050406030204" pitchFamily="18" charset="0"/>
              </a:rPr>
              <a:t>Đọc</a:t>
            </a:r>
            <a:r>
              <a:rPr lang="en-US" sz="2400" b="1" dirty="0">
                <a:latin typeface="Cambria" panose="02040503050406030204" pitchFamily="18" charset="0"/>
                <a:ea typeface="Cambria" panose="02040503050406030204" pitchFamily="18" charset="0"/>
              </a:rPr>
              <a:t> </a:t>
            </a:r>
            <a:r>
              <a:rPr lang="vi-VN" sz="2400" b="1" dirty="0">
                <a:latin typeface="Cambria" panose="02040503050406030204" pitchFamily="18" charset="0"/>
                <a:ea typeface="Cambria" panose="02040503050406030204" pitchFamily="18" charset="0"/>
              </a:rPr>
              <a:t>thông tin, quan sát hình ảnh trong SGK, quan sát lược đồ tự nhiên châu đại dương</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hoàn</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thành</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phiếu</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học</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tập</a:t>
            </a:r>
            <a:endParaRPr lang="en-US" sz="2400" b="1" dirty="0">
              <a:latin typeface="Cambria" panose="02040503050406030204" pitchFamily="18" charset="0"/>
              <a:ea typeface="Cambria" panose="02040503050406030204" pitchFamily="18" charset="0"/>
            </a:endParaRPr>
          </a:p>
        </p:txBody>
      </p:sp>
      <p:graphicFrame>
        <p:nvGraphicFramePr>
          <p:cNvPr id="3" name="Table 2"/>
          <p:cNvGraphicFramePr>
            <a:graphicFrameLocks noGrp="1"/>
          </p:cNvGraphicFramePr>
          <p:nvPr/>
        </p:nvGraphicFramePr>
        <p:xfrm>
          <a:off x="422694" y="1367884"/>
          <a:ext cx="8220975" cy="2991773"/>
        </p:xfrm>
        <a:graphic>
          <a:graphicData uri="http://schemas.openxmlformats.org/drawingml/2006/table">
            <a:tbl>
              <a:tblPr firstRow="1" bandRow="1">
                <a:tableStyleId>{F90B10AB-AC79-4069-9E38-DDDAED7A272D}</a:tableStyleId>
              </a:tblPr>
              <a:tblGrid>
                <a:gridCol w="1644195"/>
                <a:gridCol w="1644195"/>
                <a:gridCol w="1644195"/>
                <a:gridCol w="1140412"/>
                <a:gridCol w="2147978"/>
              </a:tblGrid>
              <a:tr h="654591">
                <a:tc>
                  <a:txBody>
                    <a:bodyPr/>
                    <a:lstStyle/>
                    <a:p>
                      <a:pPr algn="ctr"/>
                      <a:r>
                        <a:rPr lang="en-US" sz="2000" b="1" dirty="0">
                          <a:latin typeface="Cambria" panose="02040503050406030204" pitchFamily="18" charset="0"/>
                          <a:ea typeface="Cambria" panose="02040503050406030204" pitchFamily="18" charset="0"/>
                        </a:rPr>
                        <a:t>Châu </a:t>
                      </a:r>
                      <a:r>
                        <a:rPr lang="en-US" sz="2000" b="1" dirty="0" err="1">
                          <a:latin typeface="Cambria" panose="02040503050406030204" pitchFamily="18" charset="0"/>
                          <a:ea typeface="Cambria" panose="02040503050406030204" pitchFamily="18" charset="0"/>
                        </a:rPr>
                        <a:t>lục</a:t>
                      </a:r>
                      <a:endParaRPr lang="en-US" sz="2000" b="1"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90000"/>
                      </a:schemeClr>
                    </a:solidFill>
                  </a:tcPr>
                </a:tc>
                <a:tc>
                  <a:txBody>
                    <a:bodyPr/>
                    <a:lstStyle/>
                    <a:p>
                      <a:pPr algn="ctr"/>
                      <a:r>
                        <a:rPr lang="en-US" sz="2000" b="1" dirty="0" err="1">
                          <a:latin typeface="Cambria" panose="02040503050406030204" pitchFamily="18" charset="0"/>
                          <a:ea typeface="Cambria" panose="02040503050406030204" pitchFamily="18" charset="0"/>
                        </a:rPr>
                        <a:t>Địa</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hình</a:t>
                      </a:r>
                      <a:endParaRPr lang="en-US" sz="2000" b="1"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90000"/>
                      </a:schemeClr>
                    </a:solidFill>
                  </a:tcPr>
                </a:tc>
                <a:tc>
                  <a:txBody>
                    <a:bodyPr/>
                    <a:lstStyle/>
                    <a:p>
                      <a:pPr algn="ctr"/>
                      <a:r>
                        <a:rPr lang="en-US" sz="2000" b="1" dirty="0" err="1">
                          <a:latin typeface="Cambria" panose="02040503050406030204" pitchFamily="18" charset="0"/>
                          <a:ea typeface="Cambria" panose="02040503050406030204" pitchFamily="18" charset="0"/>
                        </a:rPr>
                        <a:t>Khí</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hậu</a:t>
                      </a:r>
                      <a:endParaRPr lang="en-US" sz="2000" b="1"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90000"/>
                      </a:schemeClr>
                    </a:solidFill>
                  </a:tcPr>
                </a:tc>
                <a:tc>
                  <a:txBody>
                    <a:bodyPr/>
                    <a:lstStyle/>
                    <a:p>
                      <a:pPr algn="ctr"/>
                      <a:r>
                        <a:rPr lang="en-US" sz="2000" b="1" dirty="0" err="1">
                          <a:latin typeface="Cambria" panose="02040503050406030204" pitchFamily="18" charset="0"/>
                          <a:ea typeface="Cambria" panose="02040503050406030204" pitchFamily="18" charset="0"/>
                        </a:rPr>
                        <a:t>Sông</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và</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hồ</a:t>
                      </a:r>
                      <a:endParaRPr lang="en-US" sz="2000" b="1"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90000"/>
                      </a:schemeClr>
                    </a:solidFill>
                  </a:tcPr>
                </a:tc>
                <a:tc>
                  <a:txBody>
                    <a:bodyPr/>
                    <a:lstStyle/>
                    <a:p>
                      <a:pPr algn="ctr"/>
                      <a:r>
                        <a:rPr lang="en-US" sz="2000" b="1" dirty="0" err="1">
                          <a:latin typeface="Cambria" panose="02040503050406030204" pitchFamily="18" charset="0"/>
                          <a:ea typeface="Cambria" panose="02040503050406030204" pitchFamily="18" charset="0"/>
                        </a:rPr>
                        <a:t>Thiên</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nhiên</a:t>
                      </a:r>
                      <a:endParaRPr lang="en-US" sz="2000" b="1"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90000"/>
                      </a:schemeClr>
                    </a:solidFill>
                  </a:tcPr>
                </a:tc>
              </a:tr>
              <a:tr h="2290733">
                <a:tc>
                  <a:txBody>
                    <a:bodyPr/>
                    <a:lstStyle/>
                    <a:p>
                      <a:pPr algn="ctr"/>
                      <a:r>
                        <a:rPr lang="en-US" sz="2400" b="1" dirty="0">
                          <a:latin typeface="Cambria" panose="02040503050406030204" pitchFamily="18" charset="0"/>
                          <a:ea typeface="Cambria" panose="02040503050406030204" pitchFamily="18" charset="0"/>
                        </a:rPr>
                        <a:t>Châu </a:t>
                      </a:r>
                      <a:r>
                        <a:rPr lang="en-US" sz="2400" b="1" dirty="0" err="1">
                          <a:latin typeface="Cambria" panose="02040503050406030204" pitchFamily="18" charset="0"/>
                          <a:ea typeface="Cambria" panose="02040503050406030204" pitchFamily="18" charset="0"/>
                        </a:rPr>
                        <a:t>Đại</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Dương</a:t>
                      </a:r>
                      <a:endParaRPr lang="en-US" sz="2400" b="1"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solidFill>
                  </a:tcPr>
                </a:tc>
              </a:tr>
            </a:tbl>
          </a:graphicData>
        </a:graphic>
      </p:graphicFrame>
      <p:sp>
        <p:nvSpPr>
          <p:cNvPr id="4" name="TextBox 3"/>
          <p:cNvSpPr txBox="1"/>
          <p:nvPr/>
        </p:nvSpPr>
        <p:spPr>
          <a:xfrm>
            <a:off x="2053085" y="2070339"/>
            <a:ext cx="1570009" cy="2062103"/>
          </a:xfrm>
          <a:prstGeom prst="rect">
            <a:avLst/>
          </a:prstGeom>
          <a:noFill/>
        </p:spPr>
        <p:txBody>
          <a:bodyPr wrap="square" rtlCol="0">
            <a:spAutoFit/>
          </a:bodyPr>
          <a:lstStyle/>
          <a:p>
            <a:pPr marL="0" lvl="0" indent="0" algn="ctr" rtl="0">
              <a:spcBef>
                <a:spcPts val="0"/>
              </a:spcBef>
              <a:spcAft>
                <a:spcPts val="0"/>
              </a:spcAft>
              <a:buNone/>
            </a:pPr>
            <a:r>
              <a:rPr lang="en-US" sz="1600" dirty="0" err="1">
                <a:solidFill>
                  <a:srgbClr val="FF0000"/>
                </a:solidFill>
                <a:latin typeface="Cambria" panose="02040503050406030204" pitchFamily="18" charset="0"/>
                <a:ea typeface="Cambria" panose="02040503050406030204" pitchFamily="18" charset="0"/>
              </a:rPr>
              <a:t>Lục</a:t>
            </a:r>
            <a:r>
              <a:rPr lang="en-US" sz="1600" dirty="0">
                <a:solidFill>
                  <a:srgbClr val="FF0000"/>
                </a:solidFill>
                <a:latin typeface="Cambria" panose="02040503050406030204" pitchFamily="18" charset="0"/>
                <a:ea typeface="Cambria" panose="02040503050406030204" pitchFamily="18" charset="0"/>
              </a:rPr>
              <a:t> </a:t>
            </a:r>
            <a:r>
              <a:rPr lang="en-US" sz="1600" dirty="0" err="1">
                <a:solidFill>
                  <a:srgbClr val="FF0000"/>
                </a:solidFill>
                <a:latin typeface="Cambria" panose="02040503050406030204" pitchFamily="18" charset="0"/>
                <a:ea typeface="Cambria" panose="02040503050406030204" pitchFamily="18" charset="0"/>
              </a:rPr>
              <a:t>địa</a:t>
            </a:r>
            <a:r>
              <a:rPr lang="en-US" sz="1600" dirty="0">
                <a:solidFill>
                  <a:srgbClr val="FF0000"/>
                </a:solidFill>
                <a:latin typeface="Cambria" panose="02040503050406030204" pitchFamily="18" charset="0"/>
                <a:ea typeface="Cambria" panose="02040503050406030204" pitchFamily="18" charset="0"/>
              </a:rPr>
              <a:t> Ô-</a:t>
            </a:r>
            <a:r>
              <a:rPr lang="en-US" sz="1600" dirty="0" err="1">
                <a:solidFill>
                  <a:srgbClr val="FF0000"/>
                </a:solidFill>
                <a:latin typeface="Cambria" panose="02040503050406030204" pitchFamily="18" charset="0"/>
                <a:ea typeface="Cambria" panose="02040503050406030204" pitchFamily="18" charset="0"/>
              </a:rPr>
              <a:t>xtrây</a:t>
            </a:r>
            <a:r>
              <a:rPr lang="en-US" sz="1600" dirty="0">
                <a:solidFill>
                  <a:srgbClr val="FF0000"/>
                </a:solidFill>
                <a:latin typeface="Cambria" panose="02040503050406030204" pitchFamily="18" charset="0"/>
                <a:ea typeface="Cambria" panose="02040503050406030204" pitchFamily="18" charset="0"/>
              </a:rPr>
              <a:t>-li-a bao </a:t>
            </a:r>
            <a:r>
              <a:rPr lang="en-US" sz="1600" dirty="0" err="1">
                <a:solidFill>
                  <a:srgbClr val="FF0000"/>
                </a:solidFill>
                <a:latin typeface="Cambria" panose="02040503050406030204" pitchFamily="18" charset="0"/>
                <a:ea typeface="Cambria" panose="02040503050406030204" pitchFamily="18" charset="0"/>
              </a:rPr>
              <a:t>gồm</a:t>
            </a:r>
            <a:r>
              <a:rPr lang="en-US" sz="1600" dirty="0">
                <a:solidFill>
                  <a:srgbClr val="FF0000"/>
                </a:solidFill>
                <a:latin typeface="Cambria" panose="02040503050406030204" pitchFamily="18" charset="0"/>
                <a:ea typeface="Cambria" panose="02040503050406030204" pitchFamily="18" charset="0"/>
              </a:rPr>
              <a:t> </a:t>
            </a:r>
            <a:r>
              <a:rPr lang="en-US" sz="1600" dirty="0" err="1">
                <a:solidFill>
                  <a:srgbClr val="FF0000"/>
                </a:solidFill>
                <a:latin typeface="Cambria" panose="02040503050406030204" pitchFamily="18" charset="0"/>
                <a:ea typeface="Cambria" panose="02040503050406030204" pitchFamily="18" charset="0"/>
              </a:rPr>
              <a:t>vùng</a:t>
            </a:r>
            <a:r>
              <a:rPr lang="en-US" sz="1600" dirty="0">
                <a:solidFill>
                  <a:srgbClr val="FF0000"/>
                </a:solidFill>
                <a:latin typeface="Cambria" panose="02040503050406030204" pitchFamily="18" charset="0"/>
                <a:ea typeface="Cambria" panose="02040503050406030204" pitchFamily="18" charset="0"/>
              </a:rPr>
              <a:t> </a:t>
            </a:r>
            <a:r>
              <a:rPr lang="en-US" sz="1600" dirty="0" err="1">
                <a:solidFill>
                  <a:srgbClr val="FF0000"/>
                </a:solidFill>
                <a:latin typeface="Cambria" panose="02040503050406030204" pitchFamily="18" charset="0"/>
                <a:ea typeface="Cambria" panose="02040503050406030204" pitchFamily="18" charset="0"/>
              </a:rPr>
              <a:t>núi</a:t>
            </a:r>
            <a:r>
              <a:rPr lang="en-US" sz="1600" dirty="0">
                <a:solidFill>
                  <a:srgbClr val="FF0000"/>
                </a:solidFill>
                <a:latin typeface="Cambria" panose="02040503050406030204" pitchFamily="18" charset="0"/>
                <a:ea typeface="Cambria" panose="02040503050406030204" pitchFamily="18" charset="0"/>
              </a:rPr>
              <a:t> </a:t>
            </a:r>
            <a:r>
              <a:rPr lang="en-US" sz="1600" dirty="0" err="1">
                <a:solidFill>
                  <a:srgbClr val="FF0000"/>
                </a:solidFill>
                <a:latin typeface="Cambria" panose="02040503050406030204" pitchFamily="18" charset="0"/>
                <a:ea typeface="Cambria" panose="02040503050406030204" pitchFamily="18" charset="0"/>
              </a:rPr>
              <a:t>phía</a:t>
            </a:r>
            <a:r>
              <a:rPr lang="en-US" sz="1600" dirty="0">
                <a:solidFill>
                  <a:srgbClr val="FF0000"/>
                </a:solidFill>
                <a:latin typeface="Cambria" panose="02040503050406030204" pitchFamily="18" charset="0"/>
                <a:ea typeface="Cambria" panose="02040503050406030204" pitchFamily="18" charset="0"/>
              </a:rPr>
              <a:t> </a:t>
            </a:r>
            <a:r>
              <a:rPr lang="en-US" sz="1600" dirty="0" err="1">
                <a:solidFill>
                  <a:srgbClr val="FF0000"/>
                </a:solidFill>
                <a:latin typeface="Cambria" panose="02040503050406030204" pitchFamily="18" charset="0"/>
                <a:ea typeface="Cambria" panose="02040503050406030204" pitchFamily="18" charset="0"/>
              </a:rPr>
              <a:t>đông</a:t>
            </a:r>
            <a:r>
              <a:rPr lang="en-US" sz="1600" dirty="0">
                <a:solidFill>
                  <a:srgbClr val="FF0000"/>
                </a:solidFill>
                <a:latin typeface="Cambria" panose="02040503050406030204" pitchFamily="18" charset="0"/>
                <a:ea typeface="Cambria" panose="02040503050406030204" pitchFamily="18" charset="0"/>
              </a:rPr>
              <a:t>, </a:t>
            </a:r>
            <a:r>
              <a:rPr lang="en-US" sz="1600" dirty="0" err="1">
                <a:solidFill>
                  <a:srgbClr val="FF0000"/>
                </a:solidFill>
                <a:latin typeface="Cambria" panose="02040503050406030204" pitchFamily="18" charset="0"/>
                <a:ea typeface="Cambria" panose="02040503050406030204" pitchFamily="18" charset="0"/>
              </a:rPr>
              <a:t>vùng</a:t>
            </a:r>
            <a:r>
              <a:rPr lang="en-US" sz="1600" dirty="0">
                <a:solidFill>
                  <a:srgbClr val="FF0000"/>
                </a:solidFill>
                <a:latin typeface="Cambria" panose="02040503050406030204" pitchFamily="18" charset="0"/>
                <a:ea typeface="Cambria" panose="02040503050406030204" pitchFamily="18" charset="0"/>
              </a:rPr>
              <a:t> </a:t>
            </a:r>
            <a:r>
              <a:rPr lang="en-US" sz="1600" dirty="0" err="1">
                <a:solidFill>
                  <a:srgbClr val="FF0000"/>
                </a:solidFill>
                <a:latin typeface="Cambria" panose="02040503050406030204" pitchFamily="18" charset="0"/>
                <a:ea typeface="Cambria" panose="02040503050406030204" pitchFamily="18" charset="0"/>
              </a:rPr>
              <a:t>đồng</a:t>
            </a:r>
            <a:r>
              <a:rPr lang="en-US" sz="1600" dirty="0">
                <a:solidFill>
                  <a:srgbClr val="FF0000"/>
                </a:solidFill>
                <a:latin typeface="Cambria" panose="02040503050406030204" pitchFamily="18" charset="0"/>
                <a:ea typeface="Cambria" panose="02040503050406030204" pitchFamily="18" charset="0"/>
              </a:rPr>
              <a:t> </a:t>
            </a:r>
            <a:r>
              <a:rPr lang="en-US" sz="1600" dirty="0" err="1">
                <a:solidFill>
                  <a:srgbClr val="FF0000"/>
                </a:solidFill>
                <a:latin typeface="Cambria" panose="02040503050406030204" pitchFamily="18" charset="0"/>
                <a:ea typeface="Cambria" panose="02040503050406030204" pitchFamily="18" charset="0"/>
              </a:rPr>
              <a:t>bằng</a:t>
            </a:r>
            <a:r>
              <a:rPr lang="en-US" sz="1600" dirty="0">
                <a:solidFill>
                  <a:srgbClr val="FF0000"/>
                </a:solidFill>
                <a:latin typeface="Cambria" panose="02040503050406030204" pitchFamily="18" charset="0"/>
                <a:ea typeface="Cambria" panose="02040503050406030204" pitchFamily="18" charset="0"/>
              </a:rPr>
              <a:t>, </a:t>
            </a:r>
            <a:r>
              <a:rPr lang="en-US" sz="1600" dirty="0" err="1">
                <a:solidFill>
                  <a:srgbClr val="FF0000"/>
                </a:solidFill>
                <a:latin typeface="Cambria" panose="02040503050406030204" pitchFamily="18" charset="0"/>
                <a:ea typeface="Cambria" panose="02040503050406030204" pitchFamily="18" charset="0"/>
              </a:rPr>
              <a:t>bồn</a:t>
            </a:r>
            <a:r>
              <a:rPr lang="en-US" sz="1600" dirty="0">
                <a:solidFill>
                  <a:srgbClr val="FF0000"/>
                </a:solidFill>
                <a:latin typeface="Cambria" panose="02040503050406030204" pitchFamily="18" charset="0"/>
                <a:ea typeface="Cambria" panose="02040503050406030204" pitchFamily="18" charset="0"/>
              </a:rPr>
              <a:t> </a:t>
            </a:r>
            <a:r>
              <a:rPr lang="en-US" sz="1600" dirty="0" err="1">
                <a:solidFill>
                  <a:srgbClr val="FF0000"/>
                </a:solidFill>
                <a:latin typeface="Cambria" panose="02040503050406030204" pitchFamily="18" charset="0"/>
                <a:ea typeface="Cambria" panose="02040503050406030204" pitchFamily="18" charset="0"/>
              </a:rPr>
              <a:t>địa</a:t>
            </a:r>
            <a:r>
              <a:rPr lang="en-US" sz="1600" dirty="0">
                <a:solidFill>
                  <a:srgbClr val="FF0000"/>
                </a:solidFill>
                <a:latin typeface="Cambria" panose="02040503050406030204" pitchFamily="18" charset="0"/>
                <a:ea typeface="Cambria" panose="02040503050406030204" pitchFamily="18" charset="0"/>
              </a:rPr>
              <a:t> ở </a:t>
            </a:r>
            <a:r>
              <a:rPr lang="en-US" sz="1600" dirty="0" err="1">
                <a:solidFill>
                  <a:srgbClr val="FF0000"/>
                </a:solidFill>
                <a:latin typeface="Cambria" panose="02040503050406030204" pitchFamily="18" charset="0"/>
                <a:ea typeface="Cambria" panose="02040503050406030204" pitchFamily="18" charset="0"/>
              </a:rPr>
              <a:t>trung</a:t>
            </a:r>
            <a:r>
              <a:rPr lang="en-US" sz="1600" dirty="0">
                <a:solidFill>
                  <a:srgbClr val="FF0000"/>
                </a:solidFill>
                <a:latin typeface="Cambria" panose="02040503050406030204" pitchFamily="18" charset="0"/>
                <a:ea typeface="Cambria" panose="02040503050406030204" pitchFamily="18" charset="0"/>
              </a:rPr>
              <a:t> </a:t>
            </a:r>
            <a:r>
              <a:rPr lang="en-US" sz="1600" dirty="0" err="1">
                <a:solidFill>
                  <a:srgbClr val="FF0000"/>
                </a:solidFill>
                <a:latin typeface="Cambria" panose="02040503050406030204" pitchFamily="18" charset="0"/>
                <a:ea typeface="Cambria" panose="02040503050406030204" pitchFamily="18" charset="0"/>
              </a:rPr>
              <a:t>tâm</a:t>
            </a:r>
            <a:r>
              <a:rPr lang="en-US" sz="1600" dirty="0">
                <a:solidFill>
                  <a:srgbClr val="FF0000"/>
                </a:solidFill>
                <a:latin typeface="Cambria" panose="02040503050406030204" pitchFamily="18" charset="0"/>
                <a:ea typeface="Cambria" panose="02040503050406030204" pitchFamily="18" charset="0"/>
              </a:rPr>
              <a:t> </a:t>
            </a:r>
            <a:r>
              <a:rPr lang="en-US" sz="1600" dirty="0" err="1">
                <a:solidFill>
                  <a:srgbClr val="FF0000"/>
                </a:solidFill>
                <a:latin typeface="Cambria" panose="02040503050406030204" pitchFamily="18" charset="0"/>
                <a:ea typeface="Cambria" panose="02040503050406030204" pitchFamily="18" charset="0"/>
              </a:rPr>
              <a:t>và</a:t>
            </a:r>
            <a:r>
              <a:rPr lang="en-US" sz="1600" dirty="0">
                <a:solidFill>
                  <a:srgbClr val="FF0000"/>
                </a:solidFill>
                <a:latin typeface="Cambria" panose="02040503050406030204" pitchFamily="18" charset="0"/>
                <a:ea typeface="Cambria" panose="02040503050406030204" pitchFamily="18" charset="0"/>
              </a:rPr>
              <a:t> </a:t>
            </a:r>
            <a:r>
              <a:rPr lang="en-US" sz="1600" dirty="0" err="1">
                <a:solidFill>
                  <a:srgbClr val="FF0000"/>
                </a:solidFill>
                <a:latin typeface="Cambria" panose="02040503050406030204" pitchFamily="18" charset="0"/>
                <a:ea typeface="Cambria" panose="02040503050406030204" pitchFamily="18" charset="0"/>
              </a:rPr>
              <a:t>vùng</a:t>
            </a:r>
            <a:r>
              <a:rPr lang="en-US" sz="1600" dirty="0">
                <a:solidFill>
                  <a:srgbClr val="FF0000"/>
                </a:solidFill>
                <a:latin typeface="Cambria" panose="02040503050406030204" pitchFamily="18" charset="0"/>
                <a:ea typeface="Cambria" panose="02040503050406030204" pitchFamily="18" charset="0"/>
              </a:rPr>
              <a:t> </a:t>
            </a:r>
            <a:r>
              <a:rPr lang="en-US" sz="1600" dirty="0" err="1">
                <a:solidFill>
                  <a:srgbClr val="FF0000"/>
                </a:solidFill>
                <a:latin typeface="Cambria" panose="02040503050406030204" pitchFamily="18" charset="0"/>
                <a:ea typeface="Cambria" panose="02040503050406030204" pitchFamily="18" charset="0"/>
              </a:rPr>
              <a:t>cao</a:t>
            </a:r>
            <a:r>
              <a:rPr lang="en-US" sz="1600" dirty="0">
                <a:solidFill>
                  <a:srgbClr val="FF0000"/>
                </a:solidFill>
                <a:latin typeface="Cambria" panose="02040503050406030204" pitchFamily="18" charset="0"/>
                <a:ea typeface="Cambria" panose="02040503050406030204" pitchFamily="18" charset="0"/>
              </a:rPr>
              <a:t> </a:t>
            </a:r>
            <a:r>
              <a:rPr lang="en-US" sz="1600" dirty="0" err="1">
                <a:solidFill>
                  <a:srgbClr val="FF0000"/>
                </a:solidFill>
                <a:latin typeface="Cambria" panose="02040503050406030204" pitchFamily="18" charset="0"/>
                <a:ea typeface="Cambria" panose="02040503050406030204" pitchFamily="18" charset="0"/>
              </a:rPr>
              <a:t>nguyên</a:t>
            </a:r>
            <a:r>
              <a:rPr lang="en-US" sz="1600" dirty="0">
                <a:solidFill>
                  <a:srgbClr val="FF0000"/>
                </a:solidFill>
                <a:latin typeface="Cambria" panose="02040503050406030204" pitchFamily="18" charset="0"/>
                <a:ea typeface="Cambria" panose="02040503050406030204" pitchFamily="18" charset="0"/>
              </a:rPr>
              <a:t> </a:t>
            </a:r>
            <a:r>
              <a:rPr lang="en-US" sz="1600" dirty="0" err="1">
                <a:solidFill>
                  <a:srgbClr val="FF0000"/>
                </a:solidFill>
                <a:latin typeface="Cambria" panose="02040503050406030204" pitchFamily="18" charset="0"/>
                <a:ea typeface="Cambria" panose="02040503050406030204" pitchFamily="18" charset="0"/>
              </a:rPr>
              <a:t>phía</a:t>
            </a:r>
            <a:r>
              <a:rPr lang="en-US" sz="1600" dirty="0">
                <a:solidFill>
                  <a:srgbClr val="FF0000"/>
                </a:solidFill>
                <a:latin typeface="Cambria" panose="02040503050406030204" pitchFamily="18" charset="0"/>
                <a:ea typeface="Cambria" panose="02040503050406030204" pitchFamily="18" charset="0"/>
              </a:rPr>
              <a:t> </a:t>
            </a:r>
            <a:r>
              <a:rPr lang="en-US" sz="1600" dirty="0" err="1">
                <a:solidFill>
                  <a:srgbClr val="FF0000"/>
                </a:solidFill>
                <a:latin typeface="Cambria" panose="02040503050406030204" pitchFamily="18" charset="0"/>
                <a:ea typeface="Cambria" panose="02040503050406030204" pitchFamily="18" charset="0"/>
              </a:rPr>
              <a:t>tây</a:t>
            </a:r>
            <a:endParaRPr lang="en-US" sz="1600" dirty="0">
              <a:solidFill>
                <a:srgbClr val="FF0000"/>
              </a:solidFill>
              <a:latin typeface="Cambria" panose="02040503050406030204" pitchFamily="18" charset="0"/>
              <a:ea typeface="Cambria" panose="02040503050406030204" pitchFamily="18" charset="0"/>
            </a:endParaRPr>
          </a:p>
        </p:txBody>
      </p:sp>
      <p:sp>
        <p:nvSpPr>
          <p:cNvPr id="6" name="TextBox 5"/>
          <p:cNvSpPr txBox="1"/>
          <p:nvPr/>
        </p:nvSpPr>
        <p:spPr>
          <a:xfrm>
            <a:off x="3623092" y="2061713"/>
            <a:ext cx="1570009" cy="1477328"/>
          </a:xfrm>
          <a:prstGeom prst="rect">
            <a:avLst/>
          </a:prstGeom>
          <a:noFill/>
        </p:spPr>
        <p:txBody>
          <a:bodyPr wrap="square" rtlCol="0">
            <a:spAutoFit/>
          </a:bodyPr>
          <a:lstStyle/>
          <a:p>
            <a:pPr lvl="0" algn="ctr"/>
            <a:r>
              <a:rPr lang="en-US" sz="1800" dirty="0">
                <a:solidFill>
                  <a:srgbClr val="FF0000"/>
                </a:solidFill>
                <a:latin typeface="Cambria" panose="02040503050406030204" pitchFamily="18" charset="0"/>
                <a:ea typeface="Cambria" panose="02040503050406030204" pitchFamily="18" charset="0"/>
              </a:rPr>
              <a:t>– </a:t>
            </a:r>
            <a:r>
              <a:rPr lang="en-US" sz="1800" dirty="0" err="1">
                <a:solidFill>
                  <a:srgbClr val="FF0000"/>
                </a:solidFill>
                <a:latin typeface="Cambria" panose="02040503050406030204" pitchFamily="18" charset="0"/>
                <a:ea typeface="Cambria" panose="02040503050406030204" pitchFamily="18" charset="0"/>
              </a:rPr>
              <a:t>Phần</a:t>
            </a:r>
            <a:r>
              <a:rPr lang="en-US" sz="1800" dirty="0">
                <a:solidFill>
                  <a:srgbClr val="FF0000"/>
                </a:solidFill>
                <a:latin typeface="Cambria" panose="02040503050406030204" pitchFamily="18" charset="0"/>
                <a:ea typeface="Cambria" panose="02040503050406030204" pitchFamily="18" charset="0"/>
              </a:rPr>
              <a:t> </a:t>
            </a:r>
            <a:r>
              <a:rPr lang="en-US" sz="1800" dirty="0" err="1">
                <a:solidFill>
                  <a:srgbClr val="FF0000"/>
                </a:solidFill>
                <a:latin typeface="Cambria" panose="02040503050406030204" pitchFamily="18" charset="0"/>
                <a:ea typeface="Cambria" panose="02040503050406030204" pitchFamily="18" charset="0"/>
              </a:rPr>
              <a:t>lục</a:t>
            </a:r>
            <a:r>
              <a:rPr lang="en-US" sz="1800" dirty="0">
                <a:solidFill>
                  <a:srgbClr val="FF0000"/>
                </a:solidFill>
                <a:latin typeface="Cambria" panose="02040503050406030204" pitchFamily="18" charset="0"/>
                <a:ea typeface="Cambria" panose="02040503050406030204" pitchFamily="18" charset="0"/>
              </a:rPr>
              <a:t> </a:t>
            </a:r>
            <a:r>
              <a:rPr lang="en-US" sz="1800" dirty="0" err="1">
                <a:solidFill>
                  <a:srgbClr val="FF0000"/>
                </a:solidFill>
                <a:latin typeface="Cambria" panose="02040503050406030204" pitchFamily="18" charset="0"/>
                <a:ea typeface="Cambria" panose="02040503050406030204" pitchFamily="18" charset="0"/>
              </a:rPr>
              <a:t>địa</a:t>
            </a:r>
            <a:r>
              <a:rPr lang="en-US" sz="1800" dirty="0">
                <a:solidFill>
                  <a:srgbClr val="FF0000"/>
                </a:solidFill>
                <a:latin typeface="Cambria" panose="02040503050406030204" pitchFamily="18" charset="0"/>
                <a:ea typeface="Cambria" panose="02040503050406030204" pitchFamily="18" charset="0"/>
              </a:rPr>
              <a:t> </a:t>
            </a:r>
            <a:endParaRPr lang="en-US" sz="1800" dirty="0">
              <a:solidFill>
                <a:srgbClr val="FF0000"/>
              </a:solidFill>
              <a:latin typeface="Cambria" panose="02040503050406030204" pitchFamily="18" charset="0"/>
              <a:ea typeface="Cambria" panose="02040503050406030204" pitchFamily="18" charset="0"/>
            </a:endParaRPr>
          </a:p>
          <a:p>
            <a:pPr lvl="0" algn="ctr"/>
            <a:r>
              <a:rPr lang="en-US" sz="1800" dirty="0" err="1">
                <a:solidFill>
                  <a:srgbClr val="FF0000"/>
                </a:solidFill>
                <a:latin typeface="Cambria" panose="02040503050406030204" pitchFamily="18" charset="0"/>
                <a:ea typeface="Cambria" panose="02040503050406030204" pitchFamily="18" charset="0"/>
              </a:rPr>
              <a:t>khô</a:t>
            </a:r>
            <a:r>
              <a:rPr lang="en-US" sz="1800" dirty="0">
                <a:solidFill>
                  <a:srgbClr val="FF0000"/>
                </a:solidFill>
                <a:latin typeface="Cambria" panose="02040503050406030204" pitchFamily="18" charset="0"/>
                <a:ea typeface="Cambria" panose="02040503050406030204" pitchFamily="18" charset="0"/>
              </a:rPr>
              <a:t> </a:t>
            </a:r>
            <a:r>
              <a:rPr lang="en-US" sz="1800" dirty="0" err="1">
                <a:solidFill>
                  <a:srgbClr val="FF0000"/>
                </a:solidFill>
                <a:latin typeface="Cambria" panose="02040503050406030204" pitchFamily="18" charset="0"/>
                <a:ea typeface="Cambria" panose="02040503050406030204" pitchFamily="18" charset="0"/>
              </a:rPr>
              <a:t>hạn</a:t>
            </a:r>
            <a:endParaRPr lang="en-US" sz="1800" dirty="0">
              <a:solidFill>
                <a:srgbClr val="FF0000"/>
              </a:solidFill>
              <a:latin typeface="Cambria" panose="02040503050406030204" pitchFamily="18" charset="0"/>
              <a:ea typeface="Cambria" panose="02040503050406030204" pitchFamily="18" charset="0"/>
            </a:endParaRPr>
          </a:p>
          <a:p>
            <a:pPr lvl="0" algn="ctr"/>
            <a:r>
              <a:rPr lang="en-US" sz="1800" dirty="0">
                <a:solidFill>
                  <a:srgbClr val="FF0000"/>
                </a:solidFill>
                <a:latin typeface="Cambria" panose="02040503050406030204" pitchFamily="18" charset="0"/>
                <a:ea typeface="Cambria" panose="02040503050406030204" pitchFamily="18" charset="0"/>
              </a:rPr>
              <a:t>– </a:t>
            </a:r>
            <a:r>
              <a:rPr lang="en-US" sz="1800" dirty="0" err="1">
                <a:solidFill>
                  <a:srgbClr val="FF0000"/>
                </a:solidFill>
                <a:latin typeface="Cambria" panose="02040503050406030204" pitchFamily="18" charset="0"/>
                <a:ea typeface="Cambria" panose="02040503050406030204" pitchFamily="18" charset="0"/>
              </a:rPr>
              <a:t>Các</a:t>
            </a:r>
            <a:r>
              <a:rPr lang="en-US" sz="1800" dirty="0">
                <a:solidFill>
                  <a:srgbClr val="FF0000"/>
                </a:solidFill>
                <a:latin typeface="Cambria" panose="02040503050406030204" pitchFamily="18" charset="0"/>
                <a:ea typeface="Cambria" panose="02040503050406030204" pitchFamily="18" charset="0"/>
              </a:rPr>
              <a:t> </a:t>
            </a:r>
            <a:r>
              <a:rPr lang="en-US" sz="1800" dirty="0" err="1">
                <a:solidFill>
                  <a:srgbClr val="FF0000"/>
                </a:solidFill>
                <a:latin typeface="Cambria" panose="02040503050406030204" pitchFamily="18" charset="0"/>
                <a:ea typeface="Cambria" panose="02040503050406030204" pitchFamily="18" charset="0"/>
              </a:rPr>
              <a:t>đảo</a:t>
            </a:r>
            <a:r>
              <a:rPr lang="en-US" sz="1800" dirty="0">
                <a:solidFill>
                  <a:srgbClr val="FF0000"/>
                </a:solidFill>
                <a:latin typeface="Cambria" panose="02040503050406030204" pitchFamily="18" charset="0"/>
                <a:ea typeface="Cambria" panose="02040503050406030204" pitchFamily="18" charset="0"/>
              </a:rPr>
              <a:t> </a:t>
            </a:r>
            <a:r>
              <a:rPr lang="en-US" sz="1800" dirty="0" err="1">
                <a:solidFill>
                  <a:srgbClr val="FF0000"/>
                </a:solidFill>
                <a:latin typeface="Cambria" panose="02040503050406030204" pitchFamily="18" charset="0"/>
                <a:ea typeface="Cambria" panose="02040503050406030204" pitchFamily="18" charset="0"/>
              </a:rPr>
              <a:t>và</a:t>
            </a:r>
            <a:r>
              <a:rPr lang="en-US" sz="1800" dirty="0">
                <a:solidFill>
                  <a:srgbClr val="FF0000"/>
                </a:solidFill>
                <a:latin typeface="Cambria" panose="02040503050406030204" pitchFamily="18" charset="0"/>
                <a:ea typeface="Cambria" panose="02040503050406030204" pitchFamily="18" charset="0"/>
              </a:rPr>
              <a:t> </a:t>
            </a:r>
            <a:endParaRPr lang="en-US" sz="1800" dirty="0">
              <a:solidFill>
                <a:srgbClr val="FF0000"/>
              </a:solidFill>
              <a:latin typeface="Cambria" panose="02040503050406030204" pitchFamily="18" charset="0"/>
              <a:ea typeface="Cambria" panose="02040503050406030204" pitchFamily="18" charset="0"/>
            </a:endParaRPr>
          </a:p>
          <a:p>
            <a:pPr lvl="0" algn="ctr"/>
            <a:r>
              <a:rPr lang="en-US" sz="1800" dirty="0" err="1">
                <a:solidFill>
                  <a:srgbClr val="FF0000"/>
                </a:solidFill>
                <a:latin typeface="Cambria" panose="02040503050406030204" pitchFamily="18" charset="0"/>
                <a:ea typeface="Cambria" panose="02040503050406030204" pitchFamily="18" charset="0"/>
              </a:rPr>
              <a:t>quần</a:t>
            </a:r>
            <a:r>
              <a:rPr lang="en-US" sz="1800" dirty="0">
                <a:solidFill>
                  <a:srgbClr val="FF0000"/>
                </a:solidFill>
                <a:latin typeface="Cambria" panose="02040503050406030204" pitchFamily="18" charset="0"/>
                <a:ea typeface="Cambria" panose="02040503050406030204" pitchFamily="18" charset="0"/>
              </a:rPr>
              <a:t> </a:t>
            </a:r>
            <a:r>
              <a:rPr lang="en-US" sz="1800" dirty="0" err="1">
                <a:solidFill>
                  <a:srgbClr val="FF0000"/>
                </a:solidFill>
                <a:latin typeface="Cambria" panose="02040503050406030204" pitchFamily="18" charset="0"/>
                <a:ea typeface="Cambria" panose="02040503050406030204" pitchFamily="18" charset="0"/>
              </a:rPr>
              <a:t>đảo</a:t>
            </a:r>
            <a:r>
              <a:rPr lang="en-US" sz="1800" dirty="0">
                <a:solidFill>
                  <a:srgbClr val="FF0000"/>
                </a:solidFill>
                <a:latin typeface="Cambria" panose="02040503050406030204" pitchFamily="18" charset="0"/>
                <a:ea typeface="Cambria" panose="02040503050406030204" pitchFamily="18" charset="0"/>
              </a:rPr>
              <a:t>: </a:t>
            </a:r>
            <a:endParaRPr lang="en-US" sz="1800" dirty="0">
              <a:solidFill>
                <a:srgbClr val="FF0000"/>
              </a:solidFill>
              <a:latin typeface="Cambria" panose="02040503050406030204" pitchFamily="18" charset="0"/>
              <a:ea typeface="Cambria" panose="02040503050406030204" pitchFamily="18" charset="0"/>
            </a:endParaRPr>
          </a:p>
          <a:p>
            <a:pPr lvl="0" algn="ctr"/>
            <a:r>
              <a:rPr lang="en-US" sz="1800" dirty="0" err="1">
                <a:solidFill>
                  <a:srgbClr val="FF0000"/>
                </a:solidFill>
                <a:latin typeface="Cambria" panose="02040503050406030204" pitchFamily="18" charset="0"/>
                <a:ea typeface="Cambria" panose="02040503050406030204" pitchFamily="18" charset="0"/>
              </a:rPr>
              <a:t>nóng</a:t>
            </a:r>
            <a:r>
              <a:rPr lang="en-US" sz="1800" dirty="0">
                <a:solidFill>
                  <a:srgbClr val="FF0000"/>
                </a:solidFill>
                <a:latin typeface="Cambria" panose="02040503050406030204" pitchFamily="18" charset="0"/>
                <a:ea typeface="Cambria" panose="02040503050406030204" pitchFamily="18" charset="0"/>
              </a:rPr>
              <a:t> </a:t>
            </a:r>
            <a:r>
              <a:rPr lang="en-US" sz="1800" dirty="0" err="1">
                <a:solidFill>
                  <a:srgbClr val="FF0000"/>
                </a:solidFill>
                <a:latin typeface="Cambria" panose="02040503050406030204" pitchFamily="18" charset="0"/>
                <a:ea typeface="Cambria" panose="02040503050406030204" pitchFamily="18" charset="0"/>
              </a:rPr>
              <a:t>ẩm</a:t>
            </a:r>
            <a:r>
              <a:rPr lang="en-US" sz="1800" dirty="0">
                <a:solidFill>
                  <a:srgbClr val="FF0000"/>
                </a:solidFill>
                <a:latin typeface="Cambria" panose="02040503050406030204" pitchFamily="18" charset="0"/>
                <a:ea typeface="Cambria" panose="02040503050406030204" pitchFamily="18" charset="0"/>
              </a:rPr>
              <a:t> </a:t>
            </a:r>
            <a:endParaRPr lang="en-US" sz="1800" dirty="0">
              <a:solidFill>
                <a:srgbClr val="FF0000"/>
              </a:solidFill>
              <a:latin typeface="Cambria" panose="02040503050406030204" pitchFamily="18" charset="0"/>
              <a:ea typeface="Cambria" panose="02040503050406030204" pitchFamily="18" charset="0"/>
            </a:endParaRPr>
          </a:p>
        </p:txBody>
      </p:sp>
      <p:sp>
        <p:nvSpPr>
          <p:cNvPr id="7" name="TextBox 6"/>
          <p:cNvSpPr txBox="1"/>
          <p:nvPr/>
        </p:nvSpPr>
        <p:spPr>
          <a:xfrm>
            <a:off x="5339751" y="2027208"/>
            <a:ext cx="1112807" cy="1015663"/>
          </a:xfrm>
          <a:prstGeom prst="rect">
            <a:avLst/>
          </a:prstGeom>
          <a:noFill/>
        </p:spPr>
        <p:txBody>
          <a:bodyPr wrap="square" rtlCol="0">
            <a:spAutoFit/>
          </a:bodyPr>
          <a:lstStyle/>
          <a:p>
            <a:pPr lvl="0" algn="ctr"/>
            <a:r>
              <a:rPr lang="en-US" sz="2000" dirty="0" err="1">
                <a:solidFill>
                  <a:srgbClr val="FF0000"/>
                </a:solidFill>
                <a:latin typeface="Cambria" panose="02040503050406030204" pitchFamily="18" charset="0"/>
                <a:ea typeface="Cambria" panose="02040503050406030204" pitchFamily="18" charset="0"/>
              </a:rPr>
              <a:t>Kém</a:t>
            </a:r>
            <a:r>
              <a:rPr lang="en-US" sz="2000" dirty="0">
                <a:solidFill>
                  <a:srgbClr val="FF0000"/>
                </a:solidFill>
                <a:latin typeface="Cambria" panose="02040503050406030204" pitchFamily="18" charset="0"/>
                <a:ea typeface="Cambria" panose="02040503050406030204" pitchFamily="18" charset="0"/>
              </a:rPr>
              <a:t> </a:t>
            </a:r>
            <a:r>
              <a:rPr lang="en-US" sz="2000" dirty="0" err="1">
                <a:solidFill>
                  <a:srgbClr val="FF0000"/>
                </a:solidFill>
                <a:latin typeface="Cambria" panose="02040503050406030204" pitchFamily="18" charset="0"/>
                <a:ea typeface="Cambria" panose="02040503050406030204" pitchFamily="18" charset="0"/>
              </a:rPr>
              <a:t>phát</a:t>
            </a:r>
            <a:r>
              <a:rPr lang="en-US" sz="2000" dirty="0">
                <a:solidFill>
                  <a:srgbClr val="FF0000"/>
                </a:solidFill>
                <a:latin typeface="Cambria" panose="02040503050406030204" pitchFamily="18" charset="0"/>
                <a:ea typeface="Cambria" panose="02040503050406030204" pitchFamily="18" charset="0"/>
              </a:rPr>
              <a:t> </a:t>
            </a:r>
            <a:r>
              <a:rPr lang="en-US" sz="2000" dirty="0" err="1">
                <a:solidFill>
                  <a:srgbClr val="FF0000"/>
                </a:solidFill>
                <a:latin typeface="Cambria" panose="02040503050406030204" pitchFamily="18" charset="0"/>
                <a:ea typeface="Cambria" panose="02040503050406030204" pitchFamily="18" charset="0"/>
              </a:rPr>
              <a:t>triển</a:t>
            </a:r>
            <a:endParaRPr lang="en-US" sz="2000" dirty="0">
              <a:solidFill>
                <a:srgbClr val="FF0000"/>
              </a:solidFill>
              <a:latin typeface="Cambria" panose="02040503050406030204" pitchFamily="18" charset="0"/>
              <a:ea typeface="Cambria" panose="02040503050406030204" pitchFamily="18" charset="0"/>
            </a:endParaRPr>
          </a:p>
        </p:txBody>
      </p:sp>
      <p:sp>
        <p:nvSpPr>
          <p:cNvPr id="8" name="TextBox 7"/>
          <p:cNvSpPr txBox="1"/>
          <p:nvPr/>
        </p:nvSpPr>
        <p:spPr>
          <a:xfrm>
            <a:off x="6607835" y="2044461"/>
            <a:ext cx="1949568" cy="2169825"/>
          </a:xfrm>
          <a:prstGeom prst="rect">
            <a:avLst/>
          </a:prstGeom>
          <a:noFill/>
        </p:spPr>
        <p:txBody>
          <a:bodyPr wrap="square" rtlCol="0">
            <a:spAutoFit/>
          </a:bodyPr>
          <a:lstStyle/>
          <a:p>
            <a:pPr lvl="0" algn="just"/>
            <a:r>
              <a:rPr lang="en-US" sz="1500" b="1" dirty="0">
                <a:solidFill>
                  <a:srgbClr val="FF0000"/>
                </a:solidFill>
                <a:latin typeface="Cambria" panose="02040503050406030204" pitchFamily="18" charset="0"/>
                <a:ea typeface="Cambria" panose="02040503050406030204" pitchFamily="18" charset="0"/>
              </a:rPr>
              <a:t>– </a:t>
            </a:r>
            <a:r>
              <a:rPr lang="en-US" sz="1500" b="1" dirty="0" err="1">
                <a:solidFill>
                  <a:srgbClr val="FF0000"/>
                </a:solidFill>
                <a:latin typeface="Cambria" panose="02040503050406030204" pitchFamily="18" charset="0"/>
                <a:ea typeface="Cambria" panose="02040503050406030204" pitchFamily="18" charset="0"/>
              </a:rPr>
              <a:t>Lục</a:t>
            </a:r>
            <a:r>
              <a:rPr lang="en-US" sz="1500" b="1" dirty="0">
                <a:solidFill>
                  <a:srgbClr val="FF0000"/>
                </a:solidFill>
                <a:latin typeface="Cambria" panose="02040503050406030204" pitchFamily="18" charset="0"/>
                <a:ea typeface="Cambria" panose="02040503050406030204" pitchFamily="18" charset="0"/>
              </a:rPr>
              <a:t> </a:t>
            </a:r>
            <a:r>
              <a:rPr lang="en-US" sz="1500" b="1" dirty="0" err="1">
                <a:solidFill>
                  <a:srgbClr val="FF0000"/>
                </a:solidFill>
                <a:latin typeface="Cambria" panose="02040503050406030204" pitchFamily="18" charset="0"/>
                <a:ea typeface="Cambria" panose="02040503050406030204" pitchFamily="18" charset="0"/>
              </a:rPr>
              <a:t>địa</a:t>
            </a:r>
            <a:r>
              <a:rPr lang="en-US" sz="1500" b="1" dirty="0">
                <a:solidFill>
                  <a:srgbClr val="FF0000"/>
                </a:solidFill>
                <a:latin typeface="Cambria" panose="02040503050406030204" pitchFamily="18" charset="0"/>
                <a:ea typeface="Cambria" panose="02040503050406030204" pitchFamily="18" charset="0"/>
              </a:rPr>
              <a:t>: </a:t>
            </a:r>
            <a:endParaRPr lang="en-US" sz="1500" b="1" dirty="0">
              <a:solidFill>
                <a:srgbClr val="FF0000"/>
              </a:solidFill>
              <a:latin typeface="Cambria" panose="02040503050406030204" pitchFamily="18" charset="0"/>
              <a:ea typeface="Cambria" panose="02040503050406030204" pitchFamily="18" charset="0"/>
            </a:endParaRPr>
          </a:p>
          <a:p>
            <a:pPr lvl="0" algn="just"/>
            <a:r>
              <a:rPr lang="en-US" sz="1500" dirty="0">
                <a:solidFill>
                  <a:srgbClr val="FF0000"/>
                </a:solidFill>
                <a:latin typeface="Cambria" panose="02040503050406030204" pitchFamily="18" charset="0"/>
                <a:ea typeface="Cambria" panose="02040503050406030204" pitchFamily="18" charset="0"/>
              </a:rPr>
              <a:t>+ </a:t>
            </a:r>
            <a:r>
              <a:rPr lang="en-US" sz="1500" dirty="0" err="1">
                <a:solidFill>
                  <a:srgbClr val="FF0000"/>
                </a:solidFill>
                <a:latin typeface="Cambria" panose="02040503050406030204" pitchFamily="18" charset="0"/>
                <a:ea typeface="Cambria" panose="02040503050406030204" pitchFamily="18" charset="0"/>
              </a:rPr>
              <a:t>Phần</a:t>
            </a:r>
            <a:r>
              <a:rPr lang="en-US" sz="1500" dirty="0">
                <a:solidFill>
                  <a:srgbClr val="FF0000"/>
                </a:solidFill>
                <a:latin typeface="Cambria" panose="02040503050406030204" pitchFamily="18" charset="0"/>
                <a:ea typeface="Cambria" panose="02040503050406030204" pitchFamily="18" charset="0"/>
              </a:rPr>
              <a:t> </a:t>
            </a:r>
            <a:r>
              <a:rPr lang="en-US" sz="1500" dirty="0" err="1">
                <a:solidFill>
                  <a:srgbClr val="FF0000"/>
                </a:solidFill>
                <a:latin typeface="Cambria" panose="02040503050406030204" pitchFamily="18" charset="0"/>
                <a:ea typeface="Cambria" panose="02040503050406030204" pitchFamily="18" charset="0"/>
              </a:rPr>
              <a:t>lớn</a:t>
            </a:r>
            <a:r>
              <a:rPr lang="en-US" sz="1500" dirty="0">
                <a:solidFill>
                  <a:srgbClr val="FF0000"/>
                </a:solidFill>
                <a:latin typeface="Cambria" panose="02040503050406030204" pitchFamily="18" charset="0"/>
                <a:ea typeface="Cambria" panose="02040503050406030204" pitchFamily="18" charset="0"/>
              </a:rPr>
              <a:t> </a:t>
            </a:r>
            <a:r>
              <a:rPr lang="en-US" sz="1500" dirty="0" err="1">
                <a:solidFill>
                  <a:srgbClr val="FF0000"/>
                </a:solidFill>
                <a:latin typeface="Cambria" panose="02040503050406030204" pitchFamily="18" charset="0"/>
                <a:ea typeface="Cambria" panose="02040503050406030204" pitchFamily="18" charset="0"/>
              </a:rPr>
              <a:t>diện</a:t>
            </a:r>
            <a:r>
              <a:rPr lang="en-US" sz="1500" dirty="0">
                <a:solidFill>
                  <a:srgbClr val="FF0000"/>
                </a:solidFill>
                <a:latin typeface="Cambria" panose="02040503050406030204" pitchFamily="18" charset="0"/>
                <a:ea typeface="Cambria" panose="02040503050406030204" pitchFamily="18" charset="0"/>
              </a:rPr>
              <a:t> </a:t>
            </a:r>
            <a:r>
              <a:rPr lang="en-US" sz="1500" dirty="0" err="1">
                <a:solidFill>
                  <a:srgbClr val="FF0000"/>
                </a:solidFill>
                <a:latin typeface="Cambria" panose="02040503050406030204" pitchFamily="18" charset="0"/>
                <a:ea typeface="Cambria" panose="02040503050406030204" pitchFamily="18" charset="0"/>
              </a:rPr>
              <a:t>tích</a:t>
            </a:r>
            <a:r>
              <a:rPr lang="en-US" sz="1500" dirty="0">
                <a:solidFill>
                  <a:srgbClr val="FF0000"/>
                </a:solidFill>
                <a:latin typeface="Cambria" panose="02040503050406030204" pitchFamily="18" charset="0"/>
                <a:ea typeface="Cambria" panose="02040503050406030204" pitchFamily="18" charset="0"/>
              </a:rPr>
              <a:t> </a:t>
            </a:r>
            <a:r>
              <a:rPr lang="en-US" sz="1500" dirty="0" err="1">
                <a:solidFill>
                  <a:srgbClr val="FF0000"/>
                </a:solidFill>
                <a:latin typeface="Cambria" panose="02040503050406030204" pitchFamily="18" charset="0"/>
                <a:ea typeface="Cambria" panose="02040503050406030204" pitchFamily="18" charset="0"/>
              </a:rPr>
              <a:t>là</a:t>
            </a:r>
            <a:r>
              <a:rPr lang="en-US" sz="1500" dirty="0">
                <a:solidFill>
                  <a:srgbClr val="FF0000"/>
                </a:solidFill>
                <a:latin typeface="Cambria" panose="02040503050406030204" pitchFamily="18" charset="0"/>
                <a:ea typeface="Cambria" panose="02040503050406030204" pitchFamily="18" charset="0"/>
              </a:rPr>
              <a:t> </a:t>
            </a:r>
            <a:r>
              <a:rPr lang="en-US" sz="1500" dirty="0" err="1">
                <a:solidFill>
                  <a:srgbClr val="FF0000"/>
                </a:solidFill>
                <a:latin typeface="Cambria" panose="02040503050406030204" pitchFamily="18" charset="0"/>
                <a:ea typeface="Cambria" panose="02040503050406030204" pitchFamily="18" charset="0"/>
              </a:rPr>
              <a:t>hoang</a:t>
            </a:r>
            <a:r>
              <a:rPr lang="en-US" sz="1500" dirty="0">
                <a:solidFill>
                  <a:srgbClr val="FF0000"/>
                </a:solidFill>
                <a:latin typeface="Cambria" panose="02040503050406030204" pitchFamily="18" charset="0"/>
                <a:ea typeface="Cambria" panose="02040503050406030204" pitchFamily="18" charset="0"/>
              </a:rPr>
              <a:t> </a:t>
            </a:r>
            <a:r>
              <a:rPr lang="en-US" sz="1500" dirty="0" err="1">
                <a:solidFill>
                  <a:srgbClr val="FF0000"/>
                </a:solidFill>
                <a:latin typeface="Cambria" panose="02040503050406030204" pitchFamily="18" charset="0"/>
                <a:ea typeface="Cambria" panose="02040503050406030204" pitchFamily="18" charset="0"/>
              </a:rPr>
              <a:t>mạc</a:t>
            </a:r>
            <a:r>
              <a:rPr lang="en-US" sz="1500" dirty="0">
                <a:solidFill>
                  <a:srgbClr val="FF0000"/>
                </a:solidFill>
                <a:latin typeface="Cambria" panose="02040503050406030204" pitchFamily="18" charset="0"/>
                <a:ea typeface="Cambria" panose="02040503050406030204" pitchFamily="18" charset="0"/>
              </a:rPr>
              <a:t> </a:t>
            </a:r>
            <a:r>
              <a:rPr lang="en-US" sz="1500" dirty="0" err="1">
                <a:solidFill>
                  <a:srgbClr val="FF0000"/>
                </a:solidFill>
                <a:latin typeface="Cambria" panose="02040503050406030204" pitchFamily="18" charset="0"/>
                <a:ea typeface="Cambria" panose="02040503050406030204" pitchFamily="18" charset="0"/>
              </a:rPr>
              <a:t>và</a:t>
            </a:r>
            <a:r>
              <a:rPr lang="en-US" sz="1500" dirty="0">
                <a:solidFill>
                  <a:srgbClr val="FF0000"/>
                </a:solidFill>
                <a:latin typeface="Cambria" panose="02040503050406030204" pitchFamily="18" charset="0"/>
                <a:ea typeface="Cambria" panose="02040503050406030204" pitchFamily="18" charset="0"/>
              </a:rPr>
              <a:t> xa van</a:t>
            </a:r>
            <a:endParaRPr lang="en-US" sz="1500" dirty="0">
              <a:solidFill>
                <a:srgbClr val="FF0000"/>
              </a:solidFill>
              <a:latin typeface="Cambria" panose="02040503050406030204" pitchFamily="18" charset="0"/>
              <a:ea typeface="Cambria" panose="02040503050406030204" pitchFamily="18" charset="0"/>
            </a:endParaRPr>
          </a:p>
          <a:p>
            <a:pPr lvl="0" algn="just"/>
            <a:r>
              <a:rPr lang="en-US" sz="1500" dirty="0">
                <a:solidFill>
                  <a:srgbClr val="FF0000"/>
                </a:solidFill>
                <a:latin typeface="Cambria" panose="02040503050406030204" pitchFamily="18" charset="0"/>
                <a:ea typeface="Cambria" panose="02040503050406030204" pitchFamily="18" charset="0"/>
              </a:rPr>
              <a:t> + </a:t>
            </a:r>
            <a:r>
              <a:rPr lang="en-US" sz="1500" dirty="0" err="1">
                <a:solidFill>
                  <a:srgbClr val="FF0000"/>
                </a:solidFill>
                <a:latin typeface="Cambria" panose="02040503050406030204" pitchFamily="18" charset="0"/>
                <a:ea typeface="Cambria" panose="02040503050406030204" pitchFamily="18" charset="0"/>
              </a:rPr>
              <a:t>Tài</a:t>
            </a:r>
            <a:r>
              <a:rPr lang="en-US" sz="1500" dirty="0">
                <a:solidFill>
                  <a:srgbClr val="FF0000"/>
                </a:solidFill>
                <a:latin typeface="Cambria" panose="02040503050406030204" pitchFamily="18" charset="0"/>
                <a:ea typeface="Cambria" panose="02040503050406030204" pitchFamily="18" charset="0"/>
              </a:rPr>
              <a:t> </a:t>
            </a:r>
            <a:r>
              <a:rPr lang="en-US" sz="1500" dirty="0" err="1">
                <a:solidFill>
                  <a:srgbClr val="FF0000"/>
                </a:solidFill>
                <a:latin typeface="Cambria" panose="02040503050406030204" pitchFamily="18" charset="0"/>
                <a:ea typeface="Cambria" panose="02040503050406030204" pitchFamily="18" charset="0"/>
              </a:rPr>
              <a:t>nguyên</a:t>
            </a:r>
            <a:r>
              <a:rPr lang="en-US" sz="1500" dirty="0">
                <a:solidFill>
                  <a:srgbClr val="FF0000"/>
                </a:solidFill>
                <a:latin typeface="Cambria" panose="02040503050406030204" pitchFamily="18" charset="0"/>
                <a:ea typeface="Cambria" panose="02040503050406030204" pitchFamily="18" charset="0"/>
              </a:rPr>
              <a:t> </a:t>
            </a:r>
            <a:r>
              <a:rPr lang="en-US" sz="1500" dirty="0" err="1">
                <a:solidFill>
                  <a:srgbClr val="FF0000"/>
                </a:solidFill>
                <a:latin typeface="Cambria" panose="02040503050406030204" pitchFamily="18" charset="0"/>
                <a:ea typeface="Cambria" panose="02040503050406030204" pitchFamily="18" charset="0"/>
              </a:rPr>
              <a:t>sinh</a:t>
            </a:r>
            <a:r>
              <a:rPr lang="en-US" sz="1500" dirty="0">
                <a:solidFill>
                  <a:srgbClr val="FF0000"/>
                </a:solidFill>
                <a:latin typeface="Cambria" panose="02040503050406030204" pitchFamily="18" charset="0"/>
                <a:ea typeface="Cambria" panose="02040503050406030204" pitchFamily="18" charset="0"/>
              </a:rPr>
              <a:t> </a:t>
            </a:r>
            <a:r>
              <a:rPr lang="en-US" sz="1500" dirty="0" err="1">
                <a:solidFill>
                  <a:srgbClr val="FF0000"/>
                </a:solidFill>
                <a:latin typeface="Cambria" panose="02040503050406030204" pitchFamily="18" charset="0"/>
                <a:ea typeface="Cambria" panose="02040503050406030204" pitchFamily="18" charset="0"/>
              </a:rPr>
              <a:t>vật</a:t>
            </a:r>
            <a:r>
              <a:rPr lang="en-US" sz="1500" dirty="0">
                <a:solidFill>
                  <a:srgbClr val="FF0000"/>
                </a:solidFill>
                <a:latin typeface="Cambria" panose="02040503050406030204" pitchFamily="18" charset="0"/>
                <a:ea typeface="Cambria" panose="02040503050406030204" pitchFamily="18" charset="0"/>
              </a:rPr>
              <a:t> </a:t>
            </a:r>
            <a:r>
              <a:rPr lang="en-US" sz="1500" dirty="0" err="1">
                <a:solidFill>
                  <a:srgbClr val="FF0000"/>
                </a:solidFill>
                <a:latin typeface="Cambria" panose="02040503050406030204" pitchFamily="18" charset="0"/>
                <a:ea typeface="Cambria" panose="02040503050406030204" pitchFamily="18" charset="0"/>
              </a:rPr>
              <a:t>độc</a:t>
            </a:r>
            <a:r>
              <a:rPr lang="en-US" sz="1500" dirty="0">
                <a:solidFill>
                  <a:srgbClr val="FF0000"/>
                </a:solidFill>
                <a:latin typeface="Cambria" panose="02040503050406030204" pitchFamily="18" charset="0"/>
                <a:ea typeface="Cambria" panose="02040503050406030204" pitchFamily="18" charset="0"/>
              </a:rPr>
              <a:t> </a:t>
            </a:r>
            <a:r>
              <a:rPr lang="en-US" sz="1500" dirty="0" err="1">
                <a:solidFill>
                  <a:srgbClr val="FF0000"/>
                </a:solidFill>
                <a:latin typeface="Cambria" panose="02040503050406030204" pitchFamily="18" charset="0"/>
                <a:ea typeface="Cambria" panose="02040503050406030204" pitchFamily="18" charset="0"/>
              </a:rPr>
              <a:t>đáo</a:t>
            </a:r>
            <a:endParaRPr lang="en-US" sz="1500" dirty="0">
              <a:solidFill>
                <a:srgbClr val="FF0000"/>
              </a:solidFill>
              <a:latin typeface="Cambria" panose="02040503050406030204" pitchFamily="18" charset="0"/>
              <a:ea typeface="Cambria" panose="02040503050406030204" pitchFamily="18" charset="0"/>
            </a:endParaRPr>
          </a:p>
          <a:p>
            <a:pPr lvl="0" algn="just"/>
            <a:r>
              <a:rPr lang="en-US" sz="1500" b="1" dirty="0">
                <a:solidFill>
                  <a:srgbClr val="FF0000"/>
                </a:solidFill>
                <a:latin typeface="Cambria" panose="02040503050406030204" pitchFamily="18" charset="0"/>
                <a:ea typeface="Cambria" panose="02040503050406030204" pitchFamily="18" charset="0"/>
              </a:rPr>
              <a:t>– </a:t>
            </a:r>
            <a:r>
              <a:rPr lang="en-US" sz="1500" b="1" dirty="0" err="1">
                <a:solidFill>
                  <a:srgbClr val="FF0000"/>
                </a:solidFill>
                <a:latin typeface="Cambria" panose="02040503050406030204" pitchFamily="18" charset="0"/>
                <a:ea typeface="Cambria" panose="02040503050406030204" pitchFamily="18" charset="0"/>
              </a:rPr>
              <a:t>Các</a:t>
            </a:r>
            <a:r>
              <a:rPr lang="en-US" sz="1500" b="1" dirty="0">
                <a:solidFill>
                  <a:srgbClr val="FF0000"/>
                </a:solidFill>
                <a:latin typeface="Cambria" panose="02040503050406030204" pitchFamily="18" charset="0"/>
                <a:ea typeface="Cambria" panose="02040503050406030204" pitchFamily="18" charset="0"/>
              </a:rPr>
              <a:t> </a:t>
            </a:r>
            <a:r>
              <a:rPr lang="en-US" sz="1500" b="1" dirty="0" err="1">
                <a:solidFill>
                  <a:srgbClr val="FF0000"/>
                </a:solidFill>
                <a:latin typeface="Cambria" panose="02040503050406030204" pitchFamily="18" charset="0"/>
                <a:ea typeface="Cambria" panose="02040503050406030204" pitchFamily="18" charset="0"/>
              </a:rPr>
              <a:t>đảo</a:t>
            </a:r>
            <a:r>
              <a:rPr lang="en-US" sz="1500" b="1" dirty="0">
                <a:solidFill>
                  <a:srgbClr val="FF0000"/>
                </a:solidFill>
                <a:latin typeface="Cambria" panose="02040503050406030204" pitchFamily="18" charset="0"/>
                <a:ea typeface="Cambria" panose="02040503050406030204" pitchFamily="18" charset="0"/>
              </a:rPr>
              <a:t> </a:t>
            </a:r>
            <a:r>
              <a:rPr lang="en-US" sz="1500" b="1" dirty="0" err="1">
                <a:solidFill>
                  <a:srgbClr val="FF0000"/>
                </a:solidFill>
                <a:latin typeface="Cambria" panose="02040503050406030204" pitchFamily="18" charset="0"/>
                <a:ea typeface="Cambria" panose="02040503050406030204" pitchFamily="18" charset="0"/>
              </a:rPr>
              <a:t>và</a:t>
            </a:r>
            <a:r>
              <a:rPr lang="en-US" sz="1500" b="1" dirty="0">
                <a:solidFill>
                  <a:srgbClr val="FF0000"/>
                </a:solidFill>
                <a:latin typeface="Cambria" panose="02040503050406030204" pitchFamily="18" charset="0"/>
                <a:ea typeface="Cambria" panose="02040503050406030204" pitchFamily="18" charset="0"/>
              </a:rPr>
              <a:t> </a:t>
            </a:r>
            <a:r>
              <a:rPr lang="en-US" sz="1500" b="1" dirty="0" err="1">
                <a:solidFill>
                  <a:srgbClr val="FF0000"/>
                </a:solidFill>
                <a:latin typeface="Cambria" panose="02040503050406030204" pitchFamily="18" charset="0"/>
                <a:ea typeface="Cambria" panose="02040503050406030204" pitchFamily="18" charset="0"/>
              </a:rPr>
              <a:t>quần</a:t>
            </a:r>
            <a:r>
              <a:rPr lang="en-US" sz="1500" b="1" dirty="0">
                <a:solidFill>
                  <a:srgbClr val="FF0000"/>
                </a:solidFill>
                <a:latin typeface="Cambria" panose="02040503050406030204" pitchFamily="18" charset="0"/>
                <a:ea typeface="Cambria" panose="02040503050406030204" pitchFamily="18" charset="0"/>
              </a:rPr>
              <a:t> </a:t>
            </a:r>
            <a:r>
              <a:rPr lang="en-US" sz="1500" b="1" dirty="0" err="1">
                <a:solidFill>
                  <a:srgbClr val="FF0000"/>
                </a:solidFill>
                <a:latin typeface="Cambria" panose="02040503050406030204" pitchFamily="18" charset="0"/>
                <a:ea typeface="Cambria" panose="02040503050406030204" pitchFamily="18" charset="0"/>
              </a:rPr>
              <a:t>đảo</a:t>
            </a:r>
            <a:r>
              <a:rPr lang="en-US" sz="1500" b="1" dirty="0">
                <a:solidFill>
                  <a:srgbClr val="FF0000"/>
                </a:solidFill>
                <a:latin typeface="Cambria" panose="02040503050406030204" pitchFamily="18" charset="0"/>
                <a:ea typeface="Cambria" panose="02040503050406030204" pitchFamily="18" charset="0"/>
              </a:rPr>
              <a:t>: </a:t>
            </a:r>
            <a:r>
              <a:rPr lang="en-US" sz="1500" dirty="0" err="1">
                <a:solidFill>
                  <a:srgbClr val="FF0000"/>
                </a:solidFill>
                <a:latin typeface="Cambria" panose="02040503050406030204" pitchFamily="18" charset="0"/>
                <a:ea typeface="Cambria" panose="02040503050406030204" pitchFamily="18" charset="0"/>
              </a:rPr>
              <a:t>rừng</a:t>
            </a:r>
            <a:r>
              <a:rPr lang="en-US" sz="1500" dirty="0">
                <a:solidFill>
                  <a:srgbClr val="FF0000"/>
                </a:solidFill>
                <a:latin typeface="Cambria" panose="02040503050406030204" pitchFamily="18" charset="0"/>
                <a:ea typeface="Cambria" panose="02040503050406030204" pitchFamily="18" charset="0"/>
              </a:rPr>
              <a:t> </a:t>
            </a:r>
            <a:r>
              <a:rPr lang="en-US" sz="1500" dirty="0" err="1">
                <a:solidFill>
                  <a:srgbClr val="FF0000"/>
                </a:solidFill>
                <a:latin typeface="Cambria" panose="02040503050406030204" pitchFamily="18" charset="0"/>
                <a:ea typeface="Cambria" panose="02040503050406030204" pitchFamily="18" charset="0"/>
              </a:rPr>
              <a:t>rậm</a:t>
            </a:r>
            <a:r>
              <a:rPr lang="en-US" sz="1500" dirty="0">
                <a:solidFill>
                  <a:srgbClr val="FF0000"/>
                </a:solidFill>
                <a:latin typeface="Cambria" panose="02040503050406030204" pitchFamily="18" charset="0"/>
                <a:ea typeface="Cambria" panose="02040503050406030204" pitchFamily="18" charset="0"/>
              </a:rPr>
              <a:t> </a:t>
            </a:r>
            <a:r>
              <a:rPr lang="en-US" sz="1500" dirty="0" err="1">
                <a:solidFill>
                  <a:srgbClr val="FF0000"/>
                </a:solidFill>
                <a:latin typeface="Cambria" panose="02040503050406030204" pitchFamily="18" charset="0"/>
                <a:ea typeface="Cambria" panose="02040503050406030204" pitchFamily="18" charset="0"/>
              </a:rPr>
              <a:t>và</a:t>
            </a:r>
            <a:r>
              <a:rPr lang="en-US" sz="1500" dirty="0">
                <a:solidFill>
                  <a:srgbClr val="FF0000"/>
                </a:solidFill>
                <a:latin typeface="Cambria" panose="02040503050406030204" pitchFamily="18" charset="0"/>
                <a:ea typeface="Cambria" panose="02040503050406030204" pitchFamily="18" charset="0"/>
              </a:rPr>
              <a:t> </a:t>
            </a:r>
            <a:r>
              <a:rPr lang="en-US" sz="1500" dirty="0" err="1">
                <a:solidFill>
                  <a:srgbClr val="FF0000"/>
                </a:solidFill>
                <a:latin typeface="Cambria" panose="02040503050406030204" pitchFamily="18" charset="0"/>
                <a:ea typeface="Cambria" panose="02040503050406030204" pitchFamily="18" charset="0"/>
              </a:rPr>
              <a:t>rừng</a:t>
            </a:r>
            <a:r>
              <a:rPr lang="en-US" sz="1500" dirty="0">
                <a:solidFill>
                  <a:srgbClr val="FF0000"/>
                </a:solidFill>
                <a:latin typeface="Cambria" panose="02040503050406030204" pitchFamily="18" charset="0"/>
                <a:ea typeface="Cambria" panose="02040503050406030204" pitchFamily="18" charset="0"/>
              </a:rPr>
              <a:t> </a:t>
            </a:r>
            <a:r>
              <a:rPr lang="en-US" sz="1500" dirty="0" err="1">
                <a:solidFill>
                  <a:srgbClr val="FF0000"/>
                </a:solidFill>
                <a:latin typeface="Cambria" panose="02040503050406030204" pitchFamily="18" charset="0"/>
                <a:ea typeface="Cambria" panose="02040503050406030204" pitchFamily="18" charset="0"/>
              </a:rPr>
              <a:t>dừa</a:t>
            </a:r>
            <a:r>
              <a:rPr lang="en-US" sz="1500" dirty="0">
                <a:solidFill>
                  <a:srgbClr val="FF0000"/>
                </a:solidFill>
                <a:latin typeface="Cambria" panose="02040503050406030204" pitchFamily="18" charset="0"/>
                <a:ea typeface="Cambria" panose="02040503050406030204" pitchFamily="18" charset="0"/>
              </a:rPr>
              <a:t> bao </a:t>
            </a:r>
            <a:r>
              <a:rPr lang="en-US" sz="1500" dirty="0" err="1">
                <a:solidFill>
                  <a:srgbClr val="FF0000"/>
                </a:solidFill>
                <a:latin typeface="Cambria" panose="02040503050406030204" pitchFamily="18" charset="0"/>
                <a:ea typeface="Cambria" panose="02040503050406030204" pitchFamily="18" charset="0"/>
              </a:rPr>
              <a:t>phủ</a:t>
            </a:r>
            <a:endParaRPr lang="en-US" sz="1500" dirty="0">
              <a:solidFill>
                <a:srgbClr val="FF0000"/>
              </a:solidFill>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down)">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wipe(down)">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wipe(down)">
                                      <p:cBhvr>
                                        <p:cTn id="3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6" grpId="0"/>
      <p:bldP spid="7" grpId="0"/>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963"/>
        <p:cNvGrpSpPr/>
        <p:nvPr/>
      </p:nvGrpSpPr>
      <p:grpSpPr>
        <a:xfrm>
          <a:off x="0" y="0"/>
          <a:ext cx="0" cy="0"/>
          <a:chOff x="0" y="0"/>
          <a:chExt cx="0" cy="0"/>
        </a:xfrm>
      </p:grpSpPr>
      <p:sp>
        <p:nvSpPr>
          <p:cNvPr id="30" name="Rounded Rectangle 29"/>
          <p:cNvSpPr/>
          <p:nvPr/>
        </p:nvSpPr>
        <p:spPr>
          <a:xfrm>
            <a:off x="171953" y="253387"/>
            <a:ext cx="7044635" cy="4739954"/>
          </a:xfrm>
          <a:prstGeom prst="roundRect">
            <a:avLst/>
          </a:prstGeom>
          <a:solidFill>
            <a:schemeClr val="tx2"/>
          </a:solidFill>
        </p:spPr>
        <p:style>
          <a:lnRef idx="2">
            <a:schemeClr val="accent2"/>
          </a:lnRef>
          <a:fillRef idx="1">
            <a:schemeClr val="lt1"/>
          </a:fillRef>
          <a:effectRef idx="0">
            <a:schemeClr val="accent2"/>
          </a:effectRef>
          <a:fontRef idx="minor">
            <a:schemeClr val="dk1"/>
          </a:fontRef>
        </p:style>
        <p:txBody>
          <a:bodyPr anchor="ctr"/>
          <a:lstStyle/>
          <a:p>
            <a:pPr lvl="0" algn="just">
              <a:defRPr/>
            </a:pPr>
            <a:r>
              <a:rPr lang="en-US" sz="3200" b="1" dirty="0" err="1">
                <a:solidFill>
                  <a:srgbClr val="002060"/>
                </a:solidFill>
                <a:latin typeface="Cambria" panose="02040503050406030204" pitchFamily="18" charset="0"/>
                <a:ea typeface="Cambria" panose="02040503050406030204" pitchFamily="18" charset="0"/>
                <a:cs typeface="Calibri" panose="020F0502020204030204" pitchFamily="34" charset="0"/>
              </a:rPr>
              <a:t>Đọc</a:t>
            </a:r>
            <a:r>
              <a:rPr lang="en-US" sz="32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002060"/>
                </a:solidFill>
                <a:latin typeface="Cambria" panose="02040503050406030204" pitchFamily="18" charset="0"/>
                <a:ea typeface="Cambria" panose="02040503050406030204" pitchFamily="18" charset="0"/>
                <a:cs typeface="Calibri" panose="020F0502020204030204" pitchFamily="34" charset="0"/>
              </a:rPr>
              <a:t>thông</a:t>
            </a:r>
            <a:r>
              <a:rPr lang="en-US" sz="3200" b="1" dirty="0">
                <a:solidFill>
                  <a:srgbClr val="002060"/>
                </a:solidFill>
                <a:latin typeface="Cambria" panose="02040503050406030204" pitchFamily="18" charset="0"/>
                <a:ea typeface="Cambria" panose="02040503050406030204" pitchFamily="18" charset="0"/>
                <a:cs typeface="Calibri" panose="020F0502020204030204" pitchFamily="34" charset="0"/>
              </a:rPr>
              <a:t> tin </a:t>
            </a:r>
            <a:r>
              <a:rPr lang="en-US" sz="3200" b="1" dirty="0" err="1">
                <a:solidFill>
                  <a:srgbClr val="002060"/>
                </a:solidFill>
                <a:latin typeface="Cambria" panose="02040503050406030204" pitchFamily="18" charset="0"/>
                <a:ea typeface="Cambria" panose="02040503050406030204" pitchFamily="18" charset="0"/>
                <a:cs typeface="Calibri" panose="020F0502020204030204" pitchFamily="34" charset="0"/>
              </a:rPr>
              <a:t>trong</a:t>
            </a:r>
            <a:r>
              <a:rPr lang="en-US" sz="3200" b="1" dirty="0">
                <a:solidFill>
                  <a:srgbClr val="002060"/>
                </a:solidFill>
                <a:latin typeface="Cambria" panose="02040503050406030204" pitchFamily="18" charset="0"/>
                <a:ea typeface="Cambria" panose="02040503050406030204" pitchFamily="18" charset="0"/>
                <a:cs typeface="Calibri" panose="020F0502020204030204" pitchFamily="34" charset="0"/>
              </a:rPr>
              <a:t> SGK </a:t>
            </a:r>
            <a:r>
              <a:rPr lang="en-US" sz="3200" b="1" dirty="0" err="1">
                <a:solidFill>
                  <a:srgbClr val="002060"/>
                </a:solidFill>
                <a:latin typeface="Cambria" panose="02040503050406030204" pitchFamily="18" charset="0"/>
                <a:ea typeface="Cambria" panose="02040503050406030204" pitchFamily="18" charset="0"/>
                <a:cs typeface="Calibri" panose="020F0502020204030204" pitchFamily="34" charset="0"/>
              </a:rPr>
              <a:t>kết</a:t>
            </a:r>
            <a:r>
              <a:rPr lang="en-US" sz="32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002060"/>
                </a:solidFill>
                <a:latin typeface="Cambria" panose="02040503050406030204" pitchFamily="18" charset="0"/>
                <a:ea typeface="Cambria" panose="02040503050406030204" pitchFamily="18" charset="0"/>
                <a:cs typeface="Calibri" panose="020F0502020204030204" pitchFamily="34" charset="0"/>
              </a:rPr>
              <a:t>hợp</a:t>
            </a:r>
            <a:r>
              <a:rPr lang="en-US" sz="32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002060"/>
                </a:solidFill>
                <a:latin typeface="Cambria" panose="02040503050406030204" pitchFamily="18" charset="0"/>
                <a:ea typeface="Cambria" panose="02040503050406030204" pitchFamily="18" charset="0"/>
                <a:cs typeface="Calibri" panose="020F0502020204030204" pitchFamily="34" charset="0"/>
              </a:rPr>
              <a:t>quan</a:t>
            </a:r>
            <a:r>
              <a:rPr lang="en-US" sz="32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002060"/>
                </a:solidFill>
                <a:latin typeface="Cambria" panose="02040503050406030204" pitchFamily="18" charset="0"/>
                <a:ea typeface="Cambria" panose="02040503050406030204" pitchFamily="18" charset="0"/>
                <a:cs typeface="Calibri" panose="020F0502020204030204" pitchFamily="34" charset="0"/>
              </a:rPr>
              <a:t>sát</a:t>
            </a:r>
            <a:r>
              <a:rPr lang="en-US" sz="32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002060"/>
                </a:solidFill>
                <a:latin typeface="Cambria" panose="02040503050406030204" pitchFamily="18" charset="0"/>
                <a:ea typeface="Cambria" panose="02040503050406030204" pitchFamily="18" charset="0"/>
                <a:cs typeface="Calibri" panose="020F0502020204030204" pitchFamily="34" charset="0"/>
              </a:rPr>
              <a:t>bản</a:t>
            </a:r>
            <a:r>
              <a:rPr lang="en-US" sz="32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002060"/>
                </a:solidFill>
                <a:latin typeface="Cambria" panose="02040503050406030204" pitchFamily="18" charset="0"/>
                <a:ea typeface="Cambria" panose="02040503050406030204" pitchFamily="18" charset="0"/>
                <a:cs typeface="Calibri" panose="020F0502020204030204" pitchFamily="34" charset="0"/>
              </a:rPr>
              <a:t>đồ</a:t>
            </a:r>
            <a:r>
              <a:rPr lang="en-US" sz="32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002060"/>
                </a:solidFill>
                <a:latin typeface="Cambria" panose="02040503050406030204" pitchFamily="18" charset="0"/>
                <a:ea typeface="Cambria" panose="02040503050406030204" pitchFamily="18" charset="0"/>
                <a:cs typeface="Calibri" panose="020F0502020204030204" pitchFamily="34" charset="0"/>
              </a:rPr>
              <a:t>và</a:t>
            </a:r>
            <a:r>
              <a:rPr lang="en-US" sz="32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002060"/>
                </a:solidFill>
                <a:latin typeface="Cambria" panose="02040503050406030204" pitchFamily="18" charset="0"/>
                <a:ea typeface="Cambria" panose="02040503050406030204" pitchFamily="18" charset="0"/>
                <a:cs typeface="Calibri" panose="020F0502020204030204" pitchFamily="34" charset="0"/>
              </a:rPr>
              <a:t>cho</a:t>
            </a:r>
            <a:r>
              <a:rPr lang="en-US" sz="32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002060"/>
                </a:solidFill>
                <a:latin typeface="Cambria" panose="02040503050406030204" pitchFamily="18" charset="0"/>
                <a:ea typeface="Cambria" panose="02040503050406030204" pitchFamily="18" charset="0"/>
                <a:cs typeface="Calibri" panose="020F0502020204030204" pitchFamily="34" charset="0"/>
              </a:rPr>
              <a:t>biết</a:t>
            </a:r>
            <a:r>
              <a:rPr lang="en-US" sz="32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002060"/>
                </a:solidFill>
                <a:latin typeface="Cambria" panose="02040503050406030204" pitchFamily="18" charset="0"/>
                <a:ea typeface="Cambria" panose="02040503050406030204" pitchFamily="18" charset="0"/>
                <a:cs typeface="Calibri" panose="020F0502020204030204" pitchFamily="34" charset="0"/>
              </a:rPr>
              <a:t>vị</a:t>
            </a:r>
            <a:r>
              <a:rPr lang="en-US" sz="32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002060"/>
                </a:solidFill>
                <a:latin typeface="Cambria" panose="02040503050406030204" pitchFamily="18" charset="0"/>
                <a:ea typeface="Cambria" panose="02040503050406030204" pitchFamily="18" charset="0"/>
                <a:cs typeface="Calibri" panose="020F0502020204030204" pitchFamily="34" charset="0"/>
              </a:rPr>
              <a:t>trí</a:t>
            </a:r>
            <a:r>
              <a:rPr lang="en-US" sz="32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002060"/>
                </a:solidFill>
                <a:latin typeface="Cambria" panose="02040503050406030204" pitchFamily="18" charset="0"/>
                <a:ea typeface="Cambria" panose="02040503050406030204" pitchFamily="18" charset="0"/>
                <a:cs typeface="Calibri" panose="020F0502020204030204" pitchFamily="34" charset="0"/>
              </a:rPr>
              <a:t>của</a:t>
            </a:r>
            <a:r>
              <a:rPr lang="en-US" sz="32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3200" b="1" dirty="0" err="1">
                <a:solidFill>
                  <a:srgbClr val="002060"/>
                </a:solidFill>
                <a:latin typeface="Cambria" panose="02040503050406030204" pitchFamily="18" charset="0"/>
                <a:ea typeface="Cambria" panose="02040503050406030204" pitchFamily="18" charset="0"/>
                <a:cs typeface="Calibri" panose="020F0502020204030204" pitchFamily="34" charset="0"/>
              </a:rPr>
              <a:t>châu</a:t>
            </a:r>
            <a:r>
              <a:rPr lang="en-US" sz="3200" b="1" dirty="0">
                <a:solidFill>
                  <a:srgbClr val="002060"/>
                </a:solidFill>
                <a:latin typeface="Cambria" panose="02040503050406030204" pitchFamily="18" charset="0"/>
                <a:ea typeface="Cambria" panose="02040503050406030204" pitchFamily="18" charset="0"/>
                <a:cs typeface="Calibri" panose="020F0502020204030204" pitchFamily="34" charset="0"/>
              </a:rPr>
              <a:t> Nam </a:t>
            </a:r>
            <a:r>
              <a:rPr lang="en-US" sz="3200" b="1" dirty="0" err="1">
                <a:solidFill>
                  <a:srgbClr val="002060"/>
                </a:solidFill>
                <a:latin typeface="Cambria" panose="02040503050406030204" pitchFamily="18" charset="0"/>
                <a:ea typeface="Cambria" panose="02040503050406030204" pitchFamily="18" charset="0"/>
                <a:cs typeface="Calibri" panose="020F0502020204030204" pitchFamily="34" charset="0"/>
              </a:rPr>
              <a:t>Cực</a:t>
            </a:r>
            <a:r>
              <a:rPr lang="en-US" sz="3200" b="1" dirty="0">
                <a:solidFill>
                  <a:srgbClr val="002060"/>
                </a:solidFill>
                <a:latin typeface="Cambria" panose="02040503050406030204" pitchFamily="18" charset="0"/>
                <a:ea typeface="Cambria" panose="02040503050406030204" pitchFamily="18" charset="0"/>
                <a:cs typeface="Calibri" panose="020F0502020204030204" pitchFamily="34" charset="0"/>
              </a:rPr>
              <a:t>.</a:t>
            </a:r>
            <a:endParaRPr lang="en-US" sz="3200" b="1" dirty="0">
              <a:solidFill>
                <a:srgbClr val="002060"/>
              </a:solidFill>
              <a:latin typeface="Cambria" panose="02040503050406030204" pitchFamily="18" charset="0"/>
              <a:ea typeface="Cambria" panose="02040503050406030204" pitchFamily="18" charset="0"/>
              <a:cs typeface="Calibri" panose="020F0502020204030204" pitchFamily="34" charset="0"/>
            </a:endParaRPr>
          </a:p>
          <a:p>
            <a:pPr lvl="0" algn="just">
              <a:defRPr/>
            </a:pPr>
            <a:r>
              <a:rPr lang="en-US" sz="32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3200" dirty="0" err="1">
                <a:solidFill>
                  <a:srgbClr val="002060"/>
                </a:solidFill>
                <a:latin typeface="Cambria" panose="02040503050406030204" pitchFamily="18" charset="0"/>
                <a:ea typeface="Cambria" panose="02040503050406030204" pitchFamily="18" charset="0"/>
                <a:cs typeface="Calibri" panose="020F0502020204030204" pitchFamily="34" charset="0"/>
              </a:rPr>
              <a:t>Hãy</a:t>
            </a:r>
            <a:r>
              <a:rPr lang="en-US" sz="32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3200" dirty="0" err="1">
                <a:solidFill>
                  <a:srgbClr val="002060"/>
                </a:solidFill>
                <a:latin typeface="Cambria" panose="02040503050406030204" pitchFamily="18" charset="0"/>
                <a:ea typeface="Cambria" panose="02040503050406030204" pitchFamily="18" charset="0"/>
                <a:cs typeface="Calibri" panose="020F0502020204030204" pitchFamily="34" charset="0"/>
              </a:rPr>
              <a:t>tìm</a:t>
            </a:r>
            <a:r>
              <a:rPr lang="en-US" sz="32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3200" dirty="0" err="1">
                <a:solidFill>
                  <a:srgbClr val="002060"/>
                </a:solidFill>
                <a:latin typeface="Cambria" panose="02040503050406030204" pitchFamily="18" charset="0"/>
                <a:ea typeface="Cambria" panose="02040503050406030204" pitchFamily="18" charset="0"/>
                <a:cs typeface="Calibri" panose="020F0502020204030204" pitchFamily="34" charset="0"/>
              </a:rPr>
              <a:t>hiểu</a:t>
            </a:r>
            <a:r>
              <a:rPr lang="en-US" sz="32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3200" dirty="0" err="1">
                <a:solidFill>
                  <a:srgbClr val="002060"/>
                </a:solidFill>
                <a:latin typeface="Cambria" panose="02040503050406030204" pitchFamily="18" charset="0"/>
                <a:ea typeface="Cambria" panose="02040503050406030204" pitchFamily="18" charset="0"/>
                <a:cs typeface="Calibri" panose="020F0502020204030204" pitchFamily="34" charset="0"/>
              </a:rPr>
              <a:t>về</a:t>
            </a:r>
            <a:r>
              <a:rPr lang="en-US" sz="32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3200" dirty="0" err="1">
                <a:solidFill>
                  <a:srgbClr val="002060"/>
                </a:solidFill>
                <a:latin typeface="Cambria" panose="02040503050406030204" pitchFamily="18" charset="0"/>
                <a:ea typeface="Cambria" panose="02040503050406030204" pitchFamily="18" charset="0"/>
                <a:cs typeface="Calibri" panose="020F0502020204030204" pitchFamily="34" charset="0"/>
              </a:rPr>
              <a:t>tự</a:t>
            </a:r>
            <a:r>
              <a:rPr lang="en-US" sz="32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3200" dirty="0" err="1">
                <a:solidFill>
                  <a:srgbClr val="002060"/>
                </a:solidFill>
                <a:latin typeface="Cambria" panose="02040503050406030204" pitchFamily="18" charset="0"/>
                <a:ea typeface="Cambria" panose="02040503050406030204" pitchFamily="18" charset="0"/>
                <a:cs typeface="Calibri" panose="020F0502020204030204" pitchFamily="34" charset="0"/>
              </a:rPr>
              <a:t>nhiên</a:t>
            </a:r>
            <a:r>
              <a:rPr lang="en-US" sz="32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3200" dirty="0" err="1">
                <a:solidFill>
                  <a:srgbClr val="002060"/>
                </a:solidFill>
                <a:latin typeface="Cambria" panose="02040503050406030204" pitchFamily="18" charset="0"/>
                <a:ea typeface="Cambria" panose="02040503050406030204" pitchFamily="18" charset="0"/>
                <a:cs typeface="Calibri" panose="020F0502020204030204" pitchFamily="34" charset="0"/>
              </a:rPr>
              <a:t>của</a:t>
            </a:r>
            <a:r>
              <a:rPr lang="en-US" sz="32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3200" dirty="0" err="1">
                <a:solidFill>
                  <a:srgbClr val="002060"/>
                </a:solidFill>
                <a:latin typeface="Cambria" panose="02040503050406030204" pitchFamily="18" charset="0"/>
                <a:ea typeface="Cambria" panose="02040503050406030204" pitchFamily="18" charset="0"/>
                <a:cs typeface="Calibri" panose="020F0502020204030204" pitchFamily="34" charset="0"/>
              </a:rPr>
              <a:t>châu</a:t>
            </a:r>
            <a:r>
              <a:rPr lang="en-US" sz="3200" dirty="0">
                <a:solidFill>
                  <a:srgbClr val="002060"/>
                </a:solidFill>
                <a:latin typeface="Cambria" panose="02040503050406030204" pitchFamily="18" charset="0"/>
                <a:ea typeface="Cambria" panose="02040503050406030204" pitchFamily="18" charset="0"/>
                <a:cs typeface="Calibri" panose="020F0502020204030204" pitchFamily="34" charset="0"/>
              </a:rPr>
              <a:t> Nam </a:t>
            </a:r>
            <a:r>
              <a:rPr lang="en-US" sz="3200" dirty="0" err="1">
                <a:solidFill>
                  <a:srgbClr val="002060"/>
                </a:solidFill>
                <a:latin typeface="Cambria" panose="02040503050406030204" pitchFamily="18" charset="0"/>
                <a:ea typeface="Cambria" panose="02040503050406030204" pitchFamily="18" charset="0"/>
                <a:cs typeface="Calibri" panose="020F0502020204030204" pitchFamily="34" charset="0"/>
              </a:rPr>
              <a:t>Cực</a:t>
            </a:r>
            <a:r>
              <a:rPr lang="en-US" sz="3200" dirty="0">
                <a:solidFill>
                  <a:srgbClr val="002060"/>
                </a:solidFill>
                <a:latin typeface="Cambria" panose="02040503050406030204" pitchFamily="18" charset="0"/>
                <a:ea typeface="Cambria" panose="02040503050406030204" pitchFamily="18" charset="0"/>
                <a:cs typeface="Calibri" panose="020F0502020204030204" pitchFamily="34" charset="0"/>
              </a:rPr>
              <a:t>?</a:t>
            </a:r>
            <a:endParaRPr lang="en-US" sz="3200" dirty="0">
              <a:solidFill>
                <a:srgbClr val="002060"/>
              </a:solidFill>
              <a:latin typeface="Cambria" panose="02040503050406030204" pitchFamily="18" charset="0"/>
              <a:ea typeface="Cambria" panose="02040503050406030204" pitchFamily="18" charset="0"/>
              <a:cs typeface="Calibri" panose="020F0502020204030204" pitchFamily="34" charset="0"/>
            </a:endParaRPr>
          </a:p>
          <a:p>
            <a:pPr lvl="0" algn="just">
              <a:defRPr/>
            </a:pPr>
            <a:r>
              <a:rPr lang="en-US" sz="32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3200" dirty="0" err="1">
                <a:solidFill>
                  <a:srgbClr val="002060"/>
                </a:solidFill>
                <a:latin typeface="Cambria" panose="02040503050406030204" pitchFamily="18" charset="0"/>
                <a:ea typeface="Cambria" panose="02040503050406030204" pitchFamily="18" charset="0"/>
                <a:cs typeface="Calibri" panose="020F0502020204030204" pitchFamily="34" charset="0"/>
              </a:rPr>
              <a:t>Vì</a:t>
            </a:r>
            <a:r>
              <a:rPr lang="en-US" sz="32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3200" dirty="0" err="1">
                <a:solidFill>
                  <a:srgbClr val="002060"/>
                </a:solidFill>
                <a:latin typeface="Cambria" panose="02040503050406030204" pitchFamily="18" charset="0"/>
                <a:ea typeface="Cambria" panose="02040503050406030204" pitchFamily="18" charset="0"/>
                <a:cs typeface="Calibri" panose="020F0502020204030204" pitchFamily="34" charset="0"/>
              </a:rPr>
              <a:t>sao</a:t>
            </a:r>
            <a:r>
              <a:rPr lang="en-US" sz="32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3200" dirty="0" err="1">
                <a:solidFill>
                  <a:srgbClr val="002060"/>
                </a:solidFill>
                <a:latin typeface="Cambria" panose="02040503050406030204" pitchFamily="18" charset="0"/>
                <a:ea typeface="Cambria" panose="02040503050406030204" pitchFamily="18" charset="0"/>
                <a:cs typeface="Calibri" panose="020F0502020204030204" pitchFamily="34" charset="0"/>
              </a:rPr>
              <a:t>châu</a:t>
            </a:r>
            <a:r>
              <a:rPr lang="en-US" sz="3200" dirty="0">
                <a:solidFill>
                  <a:srgbClr val="002060"/>
                </a:solidFill>
                <a:latin typeface="Cambria" panose="02040503050406030204" pitchFamily="18" charset="0"/>
                <a:ea typeface="Cambria" panose="02040503050406030204" pitchFamily="18" charset="0"/>
                <a:cs typeface="Calibri" panose="020F0502020204030204" pitchFamily="34" charset="0"/>
              </a:rPr>
              <a:t> Nam </a:t>
            </a:r>
            <a:r>
              <a:rPr lang="en-US" sz="3200" dirty="0" err="1">
                <a:solidFill>
                  <a:srgbClr val="002060"/>
                </a:solidFill>
                <a:latin typeface="Cambria" panose="02040503050406030204" pitchFamily="18" charset="0"/>
                <a:ea typeface="Cambria" panose="02040503050406030204" pitchFamily="18" charset="0"/>
                <a:cs typeface="Calibri" panose="020F0502020204030204" pitchFamily="34" charset="0"/>
              </a:rPr>
              <a:t>Cực</a:t>
            </a:r>
            <a:r>
              <a:rPr lang="en-US" sz="32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3200" dirty="0" err="1">
                <a:solidFill>
                  <a:srgbClr val="002060"/>
                </a:solidFill>
                <a:latin typeface="Cambria" panose="02040503050406030204" pitchFamily="18" charset="0"/>
                <a:ea typeface="Cambria" panose="02040503050406030204" pitchFamily="18" charset="0"/>
                <a:cs typeface="Calibri" panose="020F0502020204030204" pitchFamily="34" charset="0"/>
              </a:rPr>
              <a:t>lại</a:t>
            </a:r>
            <a:r>
              <a:rPr lang="en-US" sz="32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3200" dirty="0" err="1">
                <a:solidFill>
                  <a:srgbClr val="002060"/>
                </a:solidFill>
                <a:latin typeface="Cambria" panose="02040503050406030204" pitchFamily="18" charset="0"/>
                <a:ea typeface="Cambria" panose="02040503050406030204" pitchFamily="18" charset="0"/>
                <a:cs typeface="Calibri" panose="020F0502020204030204" pitchFamily="34" charset="0"/>
              </a:rPr>
              <a:t>lạnh</a:t>
            </a:r>
            <a:r>
              <a:rPr lang="en-US" sz="32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3200" dirty="0" err="1">
                <a:solidFill>
                  <a:srgbClr val="002060"/>
                </a:solidFill>
                <a:latin typeface="Cambria" panose="02040503050406030204" pitchFamily="18" charset="0"/>
                <a:ea typeface="Cambria" panose="02040503050406030204" pitchFamily="18" charset="0"/>
                <a:cs typeface="Calibri" panose="020F0502020204030204" pitchFamily="34" charset="0"/>
              </a:rPr>
              <a:t>nhất</a:t>
            </a:r>
            <a:r>
              <a:rPr lang="en-US" sz="32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3200" dirty="0" err="1">
                <a:solidFill>
                  <a:srgbClr val="002060"/>
                </a:solidFill>
                <a:latin typeface="Cambria" panose="02040503050406030204" pitchFamily="18" charset="0"/>
                <a:ea typeface="Cambria" panose="02040503050406030204" pitchFamily="18" charset="0"/>
                <a:cs typeface="Calibri" panose="020F0502020204030204" pitchFamily="34" charset="0"/>
              </a:rPr>
              <a:t>thế</a:t>
            </a:r>
            <a:r>
              <a:rPr lang="en-US" sz="32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3200" dirty="0" err="1">
                <a:solidFill>
                  <a:srgbClr val="002060"/>
                </a:solidFill>
                <a:latin typeface="Cambria" panose="02040503050406030204" pitchFamily="18" charset="0"/>
                <a:ea typeface="Cambria" panose="02040503050406030204" pitchFamily="18" charset="0"/>
                <a:cs typeface="Calibri" panose="020F0502020204030204" pitchFamily="34" charset="0"/>
              </a:rPr>
              <a:t>giới</a:t>
            </a:r>
            <a:r>
              <a:rPr lang="en-US" sz="3200" dirty="0">
                <a:solidFill>
                  <a:srgbClr val="002060"/>
                </a:solidFill>
                <a:latin typeface="Cambria" panose="02040503050406030204" pitchFamily="18" charset="0"/>
                <a:ea typeface="Cambria" panose="02040503050406030204" pitchFamily="18" charset="0"/>
                <a:cs typeface="Calibri" panose="020F0502020204030204" pitchFamily="34" charset="0"/>
              </a:rPr>
              <a:t>?</a:t>
            </a:r>
            <a:endParaRPr lang="en-US" sz="3200" dirty="0">
              <a:solidFill>
                <a:srgbClr val="002060"/>
              </a:solidFill>
              <a:latin typeface="Cambria" panose="02040503050406030204" pitchFamily="18" charset="0"/>
              <a:ea typeface="Cambria" panose="02040503050406030204" pitchFamily="18" charset="0"/>
              <a:cs typeface="Calibri" panose="020F0502020204030204" pitchFamily="34" charset="0"/>
            </a:endParaRPr>
          </a:p>
          <a:p>
            <a:pPr lvl="0" algn="just">
              <a:defRPr/>
            </a:pPr>
            <a:r>
              <a:rPr lang="en-US" sz="3200"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vi-VN" sz="3200" dirty="0">
                <a:solidFill>
                  <a:srgbClr val="002060"/>
                </a:solidFill>
                <a:latin typeface="Cambria" panose="02040503050406030204" pitchFamily="18" charset="0"/>
                <a:ea typeface="Cambria" panose="02040503050406030204" pitchFamily="18" charset="0"/>
                <a:cs typeface="Calibri" panose="020F0502020204030204" pitchFamily="34" charset="0"/>
              </a:rPr>
              <a:t>Vì sao con người không sinh sống ở châu </a:t>
            </a:r>
            <a:r>
              <a:rPr lang="en-US" sz="3200" dirty="0">
                <a:solidFill>
                  <a:srgbClr val="002060"/>
                </a:solidFill>
                <a:latin typeface="Cambria" panose="02040503050406030204" pitchFamily="18" charset="0"/>
                <a:ea typeface="Cambria" panose="02040503050406030204" pitchFamily="18" charset="0"/>
                <a:cs typeface="Calibri" panose="020F0502020204030204" pitchFamily="34" charset="0"/>
              </a:rPr>
              <a:t>N</a:t>
            </a:r>
            <a:r>
              <a:rPr lang="vi-VN" sz="3200" dirty="0">
                <a:solidFill>
                  <a:srgbClr val="002060"/>
                </a:solidFill>
                <a:latin typeface="Cambria" panose="02040503050406030204" pitchFamily="18" charset="0"/>
                <a:ea typeface="Cambria" panose="02040503050406030204" pitchFamily="18" charset="0"/>
                <a:cs typeface="Calibri" panose="020F0502020204030204" pitchFamily="34" charset="0"/>
              </a:rPr>
              <a:t>am </a:t>
            </a:r>
            <a:r>
              <a:rPr lang="en-US" sz="3200" dirty="0">
                <a:solidFill>
                  <a:srgbClr val="002060"/>
                </a:solidFill>
                <a:latin typeface="Cambria" panose="02040503050406030204" pitchFamily="18" charset="0"/>
                <a:ea typeface="Cambria" panose="02040503050406030204" pitchFamily="18" charset="0"/>
                <a:cs typeface="Calibri" panose="020F0502020204030204" pitchFamily="34" charset="0"/>
              </a:rPr>
              <a:t>C</a:t>
            </a:r>
            <a:r>
              <a:rPr lang="vi-VN" sz="3200" dirty="0">
                <a:solidFill>
                  <a:srgbClr val="002060"/>
                </a:solidFill>
                <a:latin typeface="Cambria" panose="02040503050406030204" pitchFamily="18" charset="0"/>
                <a:ea typeface="Cambria" panose="02040503050406030204" pitchFamily="18" charset="0"/>
                <a:cs typeface="Calibri" panose="020F0502020204030204" pitchFamily="34" charset="0"/>
              </a:rPr>
              <a:t>ực ?</a:t>
            </a:r>
            <a:endParaRPr lang="en-US" sz="3200" dirty="0">
              <a:solidFill>
                <a:srgbClr val="002060"/>
              </a:solidFill>
              <a:latin typeface="Cambria" panose="02040503050406030204" pitchFamily="18" charset="0"/>
              <a:ea typeface="Cambria" panose="02040503050406030204" pitchFamily="18" charset="0"/>
              <a:cs typeface="Calibri" panose="020F0502020204030204" pitchFamily="34" charset="0"/>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anim calcmode="lin" valueType="num">
                                      <p:cBhvr>
                                        <p:cTn id="8" dur="1000" fill="hold"/>
                                        <p:tgtEl>
                                          <p:spTgt spid="30"/>
                                        </p:tgtEl>
                                        <p:attrNameLst>
                                          <p:attrName>ppt_x</p:attrName>
                                        </p:attrNameLst>
                                      </p:cBhvr>
                                      <p:tavLst>
                                        <p:tav tm="0">
                                          <p:val>
                                            <p:strVal val="#ppt_x"/>
                                          </p:val>
                                        </p:tav>
                                        <p:tav tm="100000">
                                          <p:val>
                                            <p:strVal val="#ppt_x"/>
                                          </p:val>
                                        </p:tav>
                                      </p:tavLst>
                                    </p:anim>
                                    <p:anim calcmode="lin" valueType="num">
                                      <p:cBhvr>
                                        <p:cTn id="9" dur="1000" fill="hold"/>
                                        <p:tgtEl>
                                          <p:spTgt spid="3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6" presetClass="entr" presetSubtype="21" fill="hold" nodeType="afterEffect">
                                  <p:stCondLst>
                                    <p:cond delay="0"/>
                                  </p:stCondLst>
                                  <p:childTnLst>
                                    <p:set>
                                      <p:cBhvr>
                                        <p:cTn id="12" dur="1" fill="hold">
                                          <p:stCondLst>
                                            <p:cond delay="0"/>
                                          </p:stCondLst>
                                        </p:cTn>
                                        <p:tgtEl>
                                          <p:spTgt spid="30">
                                            <p:txEl>
                                              <p:pRg st="0" end="0"/>
                                            </p:txEl>
                                          </p:spTgt>
                                        </p:tgtEl>
                                        <p:attrNameLst>
                                          <p:attrName>style.visibility</p:attrName>
                                        </p:attrNameLst>
                                      </p:cBhvr>
                                      <p:to>
                                        <p:strVal val="visible"/>
                                      </p:to>
                                    </p:set>
                                    <p:animEffect transition="in" filter="barn(inVertical)">
                                      <p:cBhvr>
                                        <p:cTn id="13" dur="500"/>
                                        <p:tgtEl>
                                          <p:spTgt spid="30">
                                            <p:txEl>
                                              <p:pRg st="0" end="0"/>
                                            </p:txEl>
                                          </p:spTgt>
                                        </p:tgtEl>
                                      </p:cBhvr>
                                    </p:animEffect>
                                  </p:childTnLst>
                                </p:cTn>
                              </p:par>
                            </p:childTnLst>
                          </p:cTn>
                        </p:par>
                        <p:par>
                          <p:cTn id="14" fill="hold">
                            <p:stCondLst>
                              <p:cond delay="1500"/>
                            </p:stCondLst>
                            <p:childTnLst>
                              <p:par>
                                <p:cTn id="15" presetID="16" presetClass="entr" presetSubtype="21" fill="hold" nodeType="afterEffect">
                                  <p:stCondLst>
                                    <p:cond delay="0"/>
                                  </p:stCondLst>
                                  <p:childTnLst>
                                    <p:set>
                                      <p:cBhvr>
                                        <p:cTn id="16" dur="1" fill="hold">
                                          <p:stCondLst>
                                            <p:cond delay="0"/>
                                          </p:stCondLst>
                                        </p:cTn>
                                        <p:tgtEl>
                                          <p:spTgt spid="30">
                                            <p:txEl>
                                              <p:pRg st="1" end="1"/>
                                            </p:txEl>
                                          </p:spTgt>
                                        </p:tgtEl>
                                        <p:attrNameLst>
                                          <p:attrName>style.visibility</p:attrName>
                                        </p:attrNameLst>
                                      </p:cBhvr>
                                      <p:to>
                                        <p:strVal val="visible"/>
                                      </p:to>
                                    </p:set>
                                    <p:animEffect transition="in" filter="barn(inVertical)">
                                      <p:cBhvr>
                                        <p:cTn id="17" dur="500"/>
                                        <p:tgtEl>
                                          <p:spTgt spid="30">
                                            <p:txEl>
                                              <p:pRg st="1" end="1"/>
                                            </p:txEl>
                                          </p:spTgt>
                                        </p:tgtEl>
                                      </p:cBhvr>
                                    </p:animEffect>
                                  </p:childTnLst>
                                </p:cTn>
                              </p:par>
                            </p:childTnLst>
                          </p:cTn>
                        </p:par>
                        <p:par>
                          <p:cTn id="18" fill="hold">
                            <p:stCondLst>
                              <p:cond delay="2000"/>
                            </p:stCondLst>
                            <p:childTnLst>
                              <p:par>
                                <p:cTn id="19" presetID="16" presetClass="entr" presetSubtype="21" fill="hold" nodeType="afterEffect">
                                  <p:stCondLst>
                                    <p:cond delay="0"/>
                                  </p:stCondLst>
                                  <p:childTnLst>
                                    <p:set>
                                      <p:cBhvr>
                                        <p:cTn id="20" dur="1" fill="hold">
                                          <p:stCondLst>
                                            <p:cond delay="0"/>
                                          </p:stCondLst>
                                        </p:cTn>
                                        <p:tgtEl>
                                          <p:spTgt spid="30">
                                            <p:txEl>
                                              <p:pRg st="2" end="2"/>
                                            </p:txEl>
                                          </p:spTgt>
                                        </p:tgtEl>
                                        <p:attrNameLst>
                                          <p:attrName>style.visibility</p:attrName>
                                        </p:attrNameLst>
                                      </p:cBhvr>
                                      <p:to>
                                        <p:strVal val="visible"/>
                                      </p:to>
                                    </p:set>
                                    <p:animEffect transition="in" filter="barn(inVertical)">
                                      <p:cBhvr>
                                        <p:cTn id="21" dur="500"/>
                                        <p:tgtEl>
                                          <p:spTgt spid="30">
                                            <p:txEl>
                                              <p:pRg st="2" end="2"/>
                                            </p:txEl>
                                          </p:spTgt>
                                        </p:tgtEl>
                                      </p:cBhvr>
                                    </p:animEffect>
                                  </p:childTnLst>
                                </p:cTn>
                              </p:par>
                            </p:childTnLst>
                          </p:cTn>
                        </p:par>
                        <p:par>
                          <p:cTn id="22" fill="hold">
                            <p:stCondLst>
                              <p:cond delay="2500"/>
                            </p:stCondLst>
                            <p:childTnLst>
                              <p:par>
                                <p:cTn id="23" presetID="16" presetClass="entr" presetSubtype="21" fill="hold" nodeType="afterEffect">
                                  <p:stCondLst>
                                    <p:cond delay="0"/>
                                  </p:stCondLst>
                                  <p:childTnLst>
                                    <p:set>
                                      <p:cBhvr>
                                        <p:cTn id="24" dur="1" fill="hold">
                                          <p:stCondLst>
                                            <p:cond delay="0"/>
                                          </p:stCondLst>
                                        </p:cTn>
                                        <p:tgtEl>
                                          <p:spTgt spid="30">
                                            <p:txEl>
                                              <p:pRg st="3" end="3"/>
                                            </p:txEl>
                                          </p:spTgt>
                                        </p:tgtEl>
                                        <p:attrNameLst>
                                          <p:attrName>style.visibility</p:attrName>
                                        </p:attrNameLst>
                                      </p:cBhvr>
                                      <p:to>
                                        <p:strVal val="visible"/>
                                      </p:to>
                                    </p:set>
                                    <p:animEffect transition="in" filter="barn(inVertical)">
                                      <p:cBhvr>
                                        <p:cTn id="25" dur="500"/>
                                        <p:tgtEl>
                                          <p:spTgt spid="3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358"/>
        <p:cNvGrpSpPr/>
        <p:nvPr/>
      </p:nvGrpSpPr>
      <p:grpSpPr>
        <a:xfrm>
          <a:off x="0" y="0"/>
          <a:ext cx="0" cy="0"/>
          <a:chOff x="0" y="0"/>
          <a:chExt cx="0" cy="0"/>
        </a:xfrm>
      </p:grpSpPr>
      <p:pic>
        <p:nvPicPr>
          <p:cNvPr id="44" name="图片 7"/>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rot="16200000" flipV="1">
            <a:off x="2000250" y="-2000250"/>
            <a:ext cx="5143500" cy="9144000"/>
          </a:xfrm>
          <a:prstGeom prst="rect">
            <a:avLst/>
          </a:prstGeom>
        </p:spPr>
      </p:pic>
      <p:sp>
        <p:nvSpPr>
          <p:cNvPr id="5" name="Rectangle: Rounded Corners 4"/>
          <p:cNvSpPr/>
          <p:nvPr/>
        </p:nvSpPr>
        <p:spPr>
          <a:xfrm>
            <a:off x="1953505" y="695469"/>
            <a:ext cx="6560767" cy="3445210"/>
          </a:xfrm>
          <a:prstGeom prst="round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457200" lvl="0" indent="-457200" algn="just" defTabSz="685800">
              <a:buClrTx/>
              <a:buFont typeface="Arial" panose="020B0604020202020204" pitchFamily="34" charset="0"/>
              <a:buChar char="•"/>
            </a:pPr>
            <a:r>
              <a:rPr lang="en-US" sz="3600" b="1" kern="1200" dirty="0">
                <a:solidFill>
                  <a:srgbClr val="002060"/>
                </a:solidFill>
                <a:latin typeface="Cambria" panose="02040503050406030204" pitchFamily="18" charset="0"/>
                <a:ea typeface="Cambria" panose="02040503050406030204" pitchFamily="18" charset="0"/>
              </a:rPr>
              <a:t>Châu Nam </a:t>
            </a:r>
            <a:r>
              <a:rPr lang="en-US" sz="3600" b="1" kern="1200" dirty="0" err="1">
                <a:solidFill>
                  <a:srgbClr val="002060"/>
                </a:solidFill>
                <a:latin typeface="Cambria" panose="02040503050406030204" pitchFamily="18" charset="0"/>
                <a:ea typeface="Cambria" panose="02040503050406030204" pitchFamily="18" charset="0"/>
              </a:rPr>
              <a:t>Cực</a:t>
            </a:r>
            <a:r>
              <a:rPr lang="en-US" sz="3600" b="1" kern="1200" dirty="0">
                <a:solidFill>
                  <a:srgbClr val="002060"/>
                </a:solidFill>
                <a:latin typeface="Cambria" panose="02040503050406030204" pitchFamily="18" charset="0"/>
                <a:ea typeface="Cambria" panose="02040503050406030204" pitchFamily="18" charset="0"/>
              </a:rPr>
              <a:t> c</a:t>
            </a:r>
            <a:r>
              <a:rPr lang="vi-VN" sz="3600" b="1" kern="1200" dirty="0">
                <a:solidFill>
                  <a:srgbClr val="002060"/>
                </a:solidFill>
                <a:latin typeface="Cambria" panose="02040503050406030204" pitchFamily="18" charset="0"/>
                <a:ea typeface="Cambria" panose="02040503050406030204" pitchFamily="18" charset="0"/>
              </a:rPr>
              <a:t>ó khí hậu lạnh nhất thế giới quanh năm dưới </a:t>
            </a:r>
            <a:r>
              <a:rPr lang="en-US" sz="3600" b="1" dirty="0">
                <a:solidFill>
                  <a:srgbClr val="002060"/>
                </a:solidFill>
              </a:rPr>
              <a:t>℃</a:t>
            </a:r>
            <a:r>
              <a:rPr lang="en-US" sz="3600" b="1" kern="1200" dirty="0">
                <a:solidFill>
                  <a:srgbClr val="002060"/>
                </a:solidFill>
                <a:latin typeface="Cambria" panose="02040503050406030204" pitchFamily="18" charset="0"/>
                <a:ea typeface="Cambria" panose="02040503050406030204" pitchFamily="18" charset="0"/>
              </a:rPr>
              <a:t>.</a:t>
            </a:r>
            <a:endParaRPr lang="en-US" sz="3600" b="1" kern="1200" dirty="0">
              <a:solidFill>
                <a:srgbClr val="002060"/>
              </a:solidFill>
              <a:latin typeface="Cambria" panose="02040503050406030204" pitchFamily="18" charset="0"/>
              <a:ea typeface="Cambria" panose="02040503050406030204" pitchFamily="18" charset="0"/>
            </a:endParaRPr>
          </a:p>
          <a:p>
            <a:pPr marL="457200" lvl="0" indent="-457200" algn="just" defTabSz="685800">
              <a:buClrTx/>
              <a:buFont typeface="Arial" panose="020B0604020202020204" pitchFamily="34" charset="0"/>
              <a:buChar char="•"/>
            </a:pPr>
            <a:r>
              <a:rPr lang="en-US" sz="3600" b="1" kern="1200" dirty="0">
                <a:solidFill>
                  <a:srgbClr val="002060"/>
                </a:solidFill>
                <a:latin typeface="Cambria" panose="02040503050406030204" pitchFamily="18" charset="0"/>
                <a:ea typeface="Cambria" panose="02040503050406030204" pitchFamily="18" charset="0"/>
              </a:rPr>
              <a:t>Đ</a:t>
            </a:r>
            <a:r>
              <a:rPr lang="vi-VN" sz="3600" b="1" kern="1200" dirty="0">
                <a:solidFill>
                  <a:srgbClr val="002060"/>
                </a:solidFill>
                <a:latin typeface="Cambria" panose="02040503050406030204" pitchFamily="18" charset="0"/>
                <a:ea typeface="Cambria" panose="02040503050406030204" pitchFamily="18" charset="0"/>
              </a:rPr>
              <a:t>ộng vật tiêu biểu là chim cánh cụt, </a:t>
            </a:r>
            <a:r>
              <a:rPr lang="en-US" sz="3600" b="1" kern="1200" dirty="0" err="1">
                <a:solidFill>
                  <a:srgbClr val="002060"/>
                </a:solidFill>
                <a:latin typeface="Cambria" panose="02040503050406030204" pitchFamily="18" charset="0"/>
                <a:ea typeface="Cambria" panose="02040503050406030204" pitchFamily="18" charset="0"/>
              </a:rPr>
              <a:t>không</a:t>
            </a:r>
            <a:r>
              <a:rPr lang="en-US" sz="3600" b="1" kern="1200" dirty="0">
                <a:solidFill>
                  <a:srgbClr val="002060"/>
                </a:solidFill>
                <a:latin typeface="Cambria" panose="02040503050406030204" pitchFamily="18" charset="0"/>
                <a:ea typeface="Cambria" panose="02040503050406030204" pitchFamily="18" charset="0"/>
              </a:rPr>
              <a:t> </a:t>
            </a:r>
            <a:r>
              <a:rPr lang="en-US" sz="3600" b="1" kern="1200" dirty="0" err="1">
                <a:solidFill>
                  <a:srgbClr val="002060"/>
                </a:solidFill>
                <a:latin typeface="Cambria" panose="02040503050406030204" pitchFamily="18" charset="0"/>
                <a:ea typeface="Cambria" panose="02040503050406030204" pitchFamily="18" charset="0"/>
              </a:rPr>
              <a:t>có</a:t>
            </a:r>
            <a:r>
              <a:rPr lang="en-US" sz="3600" b="1" kern="1200" dirty="0">
                <a:solidFill>
                  <a:srgbClr val="002060"/>
                </a:solidFill>
                <a:latin typeface="Cambria" panose="02040503050406030204" pitchFamily="18" charset="0"/>
                <a:ea typeface="Cambria" panose="02040503050406030204" pitchFamily="18" charset="0"/>
              </a:rPr>
              <a:t> </a:t>
            </a:r>
            <a:r>
              <a:rPr lang="en-US" sz="3600" b="1" kern="1200" dirty="0" err="1">
                <a:solidFill>
                  <a:srgbClr val="002060"/>
                </a:solidFill>
                <a:latin typeface="Cambria" panose="02040503050406030204" pitchFamily="18" charset="0"/>
                <a:ea typeface="Cambria" panose="02040503050406030204" pitchFamily="18" charset="0"/>
              </a:rPr>
              <a:t>dân</a:t>
            </a:r>
            <a:r>
              <a:rPr lang="en-US" sz="3600" b="1" kern="1200" dirty="0">
                <a:solidFill>
                  <a:srgbClr val="002060"/>
                </a:solidFill>
                <a:latin typeface="Cambria" panose="02040503050406030204" pitchFamily="18" charset="0"/>
                <a:ea typeface="Cambria" panose="02040503050406030204" pitchFamily="18" charset="0"/>
              </a:rPr>
              <a:t> </a:t>
            </a:r>
            <a:r>
              <a:rPr lang="en-US" sz="3600" b="1" kern="1200" dirty="0" err="1">
                <a:solidFill>
                  <a:srgbClr val="002060"/>
                </a:solidFill>
                <a:latin typeface="Cambria" panose="02040503050406030204" pitchFamily="18" charset="0"/>
                <a:ea typeface="Cambria" panose="02040503050406030204" pitchFamily="18" charset="0"/>
              </a:rPr>
              <a:t>cư</a:t>
            </a:r>
            <a:r>
              <a:rPr lang="en-US" sz="3600" b="1" kern="1200" dirty="0">
                <a:solidFill>
                  <a:srgbClr val="002060"/>
                </a:solidFill>
                <a:latin typeface="Cambria" panose="02040503050406030204" pitchFamily="18" charset="0"/>
                <a:ea typeface="Cambria" panose="02040503050406030204" pitchFamily="18" charset="0"/>
              </a:rPr>
              <a:t> </a:t>
            </a:r>
            <a:r>
              <a:rPr lang="en-US" sz="3600" b="1" kern="1200" dirty="0" err="1">
                <a:solidFill>
                  <a:srgbClr val="002060"/>
                </a:solidFill>
                <a:latin typeface="Cambria" panose="02040503050406030204" pitchFamily="18" charset="0"/>
                <a:ea typeface="Cambria" panose="02040503050406030204" pitchFamily="18" charset="0"/>
              </a:rPr>
              <a:t>sinh</a:t>
            </a:r>
            <a:r>
              <a:rPr lang="en-US" sz="3600" b="1" kern="1200" dirty="0">
                <a:solidFill>
                  <a:srgbClr val="002060"/>
                </a:solidFill>
                <a:latin typeface="Cambria" panose="02040503050406030204" pitchFamily="18" charset="0"/>
                <a:ea typeface="Cambria" panose="02040503050406030204" pitchFamily="18" charset="0"/>
              </a:rPr>
              <a:t> </a:t>
            </a:r>
            <a:r>
              <a:rPr lang="en-US" sz="3600" b="1" kern="1200" dirty="0" err="1">
                <a:solidFill>
                  <a:srgbClr val="002060"/>
                </a:solidFill>
                <a:latin typeface="Cambria" panose="02040503050406030204" pitchFamily="18" charset="0"/>
                <a:ea typeface="Cambria" panose="02040503050406030204" pitchFamily="18" charset="0"/>
              </a:rPr>
              <a:t>sống</a:t>
            </a:r>
            <a:r>
              <a:rPr lang="vi-VN" sz="3600" b="1" kern="1200" dirty="0">
                <a:solidFill>
                  <a:srgbClr val="002060"/>
                </a:solidFill>
                <a:latin typeface="Cambria" panose="02040503050406030204" pitchFamily="18" charset="0"/>
                <a:ea typeface="Cambria" panose="02040503050406030204" pitchFamily="18" charset="0"/>
              </a:rPr>
              <a:t>.</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sym typeface="Arial" panose="020B0604020202020204"/>
            </a:endParaRPr>
          </a:p>
        </p:txBody>
      </p:sp>
    </p:spTree>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358"/>
        <p:cNvGrpSpPr/>
        <p:nvPr/>
      </p:nvGrpSpPr>
      <p:grpSpPr>
        <a:xfrm>
          <a:off x="0" y="0"/>
          <a:ext cx="0" cy="0"/>
          <a:chOff x="0" y="0"/>
          <a:chExt cx="0" cy="0"/>
        </a:xfrm>
      </p:grpSpPr>
      <p:pic>
        <p:nvPicPr>
          <p:cNvPr id="44" name="图片 7"/>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rot="16200000" flipV="1">
            <a:off x="2000250" y="-2000250"/>
            <a:ext cx="5143500" cy="9144000"/>
          </a:xfrm>
          <a:prstGeom prst="rect">
            <a:avLst/>
          </a:prstGeom>
        </p:spPr>
      </p:pic>
      <p:pic>
        <p:nvPicPr>
          <p:cNvPr id="46" name="Picture 2"/>
          <p:cNvPicPr>
            <a:picLocks noChangeAspect="1"/>
          </p:cNvPicPr>
          <p:nvPr/>
        </p:nvPicPr>
        <p:blipFill>
          <a:blip r:embed="rId2"/>
          <a:srcRect/>
          <a:stretch>
            <a:fillRect/>
          </a:stretch>
        </p:blipFill>
        <p:spPr>
          <a:xfrm flipH="1">
            <a:off x="216760" y="1404405"/>
            <a:ext cx="1751078" cy="3519754"/>
          </a:xfrm>
          <a:prstGeom prst="rect">
            <a:avLst/>
          </a:prstGeom>
        </p:spPr>
      </p:pic>
      <p:sp>
        <p:nvSpPr>
          <p:cNvPr id="3" name="Rectangle: Rounded Corners 2"/>
          <p:cNvSpPr/>
          <p:nvPr/>
        </p:nvSpPr>
        <p:spPr>
          <a:xfrm>
            <a:off x="1762432" y="324464"/>
            <a:ext cx="6941621" cy="1012629"/>
          </a:xfrm>
          <a:prstGeom prst="roundRect">
            <a:avLst>
              <a:gd name="adj" fmla="val 47001"/>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00">
              <a:buClrTx/>
              <a:defRPr/>
            </a:pPr>
            <a:r>
              <a:rPr lang="vi-VN" sz="3200" b="1" kern="1200" dirty="0">
                <a:solidFill>
                  <a:srgbClr val="FFFFFF"/>
                </a:solidFill>
                <a:latin typeface="Cambria" panose="02040503050406030204" pitchFamily="18" charset="0"/>
                <a:ea typeface="Cambria" panose="02040503050406030204" pitchFamily="18" charset="0"/>
              </a:rPr>
              <a:t>Vì sao </a:t>
            </a:r>
            <a:r>
              <a:rPr lang="en-US" sz="3200" b="1" kern="1200" dirty="0">
                <a:solidFill>
                  <a:srgbClr val="FFFFFF"/>
                </a:solidFill>
                <a:latin typeface="Cambria" panose="02040503050406030204" pitchFamily="18" charset="0"/>
                <a:ea typeface="Cambria" panose="02040503050406030204" pitchFamily="18" charset="0"/>
              </a:rPr>
              <a:t>C</a:t>
            </a:r>
            <a:r>
              <a:rPr lang="vi-VN" sz="3200" b="1" kern="1200" dirty="0">
                <a:solidFill>
                  <a:srgbClr val="FFFFFF"/>
                </a:solidFill>
                <a:latin typeface="Cambria" panose="02040503050406030204" pitchFamily="18" charset="0"/>
                <a:ea typeface="Cambria" panose="02040503050406030204" pitchFamily="18" charset="0"/>
              </a:rPr>
              <a:t>hâu </a:t>
            </a:r>
            <a:r>
              <a:rPr lang="en-US" sz="3200" b="1" kern="1200" dirty="0">
                <a:solidFill>
                  <a:srgbClr val="FFFFFF"/>
                </a:solidFill>
                <a:latin typeface="Cambria" panose="02040503050406030204" pitchFamily="18" charset="0"/>
                <a:ea typeface="Cambria" panose="02040503050406030204" pitchFamily="18" charset="0"/>
              </a:rPr>
              <a:t>N</a:t>
            </a:r>
            <a:r>
              <a:rPr lang="vi-VN" sz="3200" b="1" kern="1200" dirty="0">
                <a:solidFill>
                  <a:srgbClr val="FFFFFF"/>
                </a:solidFill>
                <a:latin typeface="Cambria" panose="02040503050406030204" pitchFamily="18" charset="0"/>
                <a:ea typeface="Cambria" panose="02040503050406030204" pitchFamily="18" charset="0"/>
              </a:rPr>
              <a:t>am cực lại lạnh nhất thế giới ?</a:t>
            </a:r>
            <a:endParaRPr kumimoji="0" lang="en-US" sz="3200" b="0"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sym typeface="Arial" panose="020B0604020202020204"/>
            </a:endParaRPr>
          </a:p>
        </p:txBody>
      </p:sp>
      <p:sp>
        <p:nvSpPr>
          <p:cNvPr id="5" name="Rectangle: Rounded Corners 4"/>
          <p:cNvSpPr/>
          <p:nvPr/>
        </p:nvSpPr>
        <p:spPr>
          <a:xfrm>
            <a:off x="2117407" y="1739265"/>
            <a:ext cx="6626543" cy="2272018"/>
          </a:xfrm>
          <a:prstGeom prst="round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428625" lvl="0" indent="-428625" algn="just" defTabSz="685800">
              <a:buClrTx/>
              <a:buFont typeface="Arial" panose="020B0604020202020204" pitchFamily="34" charset="0"/>
              <a:buChar char="•"/>
            </a:pPr>
            <a:r>
              <a:rPr lang="vi-VN" sz="3600" b="1" kern="1200" dirty="0">
                <a:solidFill>
                  <a:srgbClr val="002060"/>
                </a:solidFill>
                <a:latin typeface="Cambria" panose="02040503050406030204" pitchFamily="18" charset="0"/>
                <a:ea typeface="Cambria" panose="02040503050406030204" pitchFamily="18" charset="0"/>
              </a:rPr>
              <a:t>Vì địa hình châu Nam Cực là cao nguyên cao được bao phủ bới lớp băng dày.</a:t>
            </a:r>
            <a:endParaRPr kumimoji="0" lang="en-US"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sym typeface="Arial" panose="020B0604020202020204"/>
            </a:endParaRPr>
          </a:p>
        </p:txBody>
      </p:sp>
    </p:spTree>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anim calcmode="lin" valueType="num">
                                      <p:cBhvr additive="base">
                                        <p:cTn id="7" dur="500" fill="hold"/>
                                        <p:tgtEl>
                                          <p:spTgt spid="46"/>
                                        </p:tgtEl>
                                        <p:attrNameLst>
                                          <p:attrName>ppt_x</p:attrName>
                                        </p:attrNameLst>
                                      </p:cBhvr>
                                      <p:tavLst>
                                        <p:tav tm="0">
                                          <p:val>
                                            <p:strVal val="0-#ppt_w/2"/>
                                          </p:val>
                                        </p:tav>
                                        <p:tav tm="100000">
                                          <p:val>
                                            <p:strVal val="#ppt_x"/>
                                          </p:val>
                                        </p:tav>
                                      </p:tavLst>
                                    </p:anim>
                                    <p:anim calcmode="lin" valueType="num">
                                      <p:cBhvr additive="base">
                                        <p:cTn id="8" dur="500" fill="hold"/>
                                        <p:tgtEl>
                                          <p:spTgt spid="4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358"/>
        <p:cNvGrpSpPr/>
        <p:nvPr/>
      </p:nvGrpSpPr>
      <p:grpSpPr>
        <a:xfrm>
          <a:off x="0" y="0"/>
          <a:ext cx="0" cy="0"/>
          <a:chOff x="0" y="0"/>
          <a:chExt cx="0" cy="0"/>
        </a:xfrm>
      </p:grpSpPr>
      <p:pic>
        <p:nvPicPr>
          <p:cNvPr id="44" name="图片 7"/>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rot="16200000" flipV="1">
            <a:off x="2000250" y="-2000250"/>
            <a:ext cx="5143500" cy="9144000"/>
          </a:xfrm>
          <a:prstGeom prst="rect">
            <a:avLst/>
          </a:prstGeom>
        </p:spPr>
      </p:pic>
      <p:pic>
        <p:nvPicPr>
          <p:cNvPr id="46" name="Picture 2"/>
          <p:cNvPicPr>
            <a:picLocks noChangeAspect="1"/>
          </p:cNvPicPr>
          <p:nvPr/>
        </p:nvPicPr>
        <p:blipFill>
          <a:blip r:embed="rId2"/>
          <a:srcRect/>
          <a:stretch>
            <a:fillRect/>
          </a:stretch>
        </p:blipFill>
        <p:spPr>
          <a:xfrm flipH="1">
            <a:off x="216760" y="1404405"/>
            <a:ext cx="1751078" cy="3519754"/>
          </a:xfrm>
          <a:prstGeom prst="rect">
            <a:avLst/>
          </a:prstGeom>
        </p:spPr>
      </p:pic>
      <p:sp>
        <p:nvSpPr>
          <p:cNvPr id="3" name="Rectangle: Rounded Corners 2"/>
          <p:cNvSpPr/>
          <p:nvPr/>
        </p:nvSpPr>
        <p:spPr>
          <a:xfrm>
            <a:off x="1762432" y="324464"/>
            <a:ext cx="6941621" cy="1245543"/>
          </a:xfrm>
          <a:prstGeom prst="roundRect">
            <a:avLst>
              <a:gd name="adj" fmla="val 47001"/>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00">
              <a:buClrTx/>
              <a:defRPr/>
            </a:pPr>
            <a:r>
              <a:rPr lang="vi-VN" sz="2800" b="1" kern="1200" dirty="0">
                <a:solidFill>
                  <a:srgbClr val="FFFFFF"/>
                </a:solidFill>
                <a:latin typeface="Cambria" panose="02040503050406030204" pitchFamily="18" charset="0"/>
                <a:ea typeface="Cambria" panose="02040503050406030204" pitchFamily="18" charset="0"/>
              </a:rPr>
              <a:t>Vì sao con người không sinh sống ở </a:t>
            </a:r>
            <a:r>
              <a:rPr lang="en-US" sz="2800" b="1" kern="1200" dirty="0">
                <a:solidFill>
                  <a:srgbClr val="FFFFFF"/>
                </a:solidFill>
                <a:latin typeface="Cambria" panose="02040503050406030204" pitchFamily="18" charset="0"/>
                <a:ea typeface="Cambria" panose="02040503050406030204" pitchFamily="18" charset="0"/>
              </a:rPr>
              <a:t>C</a:t>
            </a:r>
            <a:r>
              <a:rPr lang="vi-VN" sz="2800" b="1" kern="1200" dirty="0">
                <a:solidFill>
                  <a:srgbClr val="FFFFFF"/>
                </a:solidFill>
                <a:latin typeface="Cambria" panose="02040503050406030204" pitchFamily="18" charset="0"/>
                <a:ea typeface="Cambria" panose="02040503050406030204" pitchFamily="18" charset="0"/>
              </a:rPr>
              <a:t>hâu </a:t>
            </a:r>
            <a:r>
              <a:rPr lang="en-US" sz="2800" b="1" kern="1200" dirty="0">
                <a:solidFill>
                  <a:srgbClr val="FFFFFF"/>
                </a:solidFill>
                <a:latin typeface="Cambria" panose="02040503050406030204" pitchFamily="18" charset="0"/>
                <a:ea typeface="Cambria" panose="02040503050406030204" pitchFamily="18" charset="0"/>
              </a:rPr>
              <a:t>N</a:t>
            </a:r>
            <a:r>
              <a:rPr lang="vi-VN" sz="2800" b="1" kern="1200" dirty="0">
                <a:solidFill>
                  <a:srgbClr val="FFFFFF"/>
                </a:solidFill>
                <a:latin typeface="Cambria" panose="02040503050406030204" pitchFamily="18" charset="0"/>
                <a:ea typeface="Cambria" panose="02040503050406030204" pitchFamily="18" charset="0"/>
              </a:rPr>
              <a:t>am </a:t>
            </a:r>
            <a:r>
              <a:rPr lang="en-US" sz="2800" b="1" kern="1200" dirty="0">
                <a:solidFill>
                  <a:srgbClr val="FFFFFF"/>
                </a:solidFill>
                <a:latin typeface="Cambria" panose="02040503050406030204" pitchFamily="18" charset="0"/>
                <a:ea typeface="Cambria" panose="02040503050406030204" pitchFamily="18" charset="0"/>
              </a:rPr>
              <a:t>C</a:t>
            </a:r>
            <a:r>
              <a:rPr lang="vi-VN" sz="2800" b="1" kern="1200" dirty="0">
                <a:solidFill>
                  <a:srgbClr val="FFFFFF"/>
                </a:solidFill>
                <a:latin typeface="Cambria" panose="02040503050406030204" pitchFamily="18" charset="0"/>
                <a:ea typeface="Cambria" panose="02040503050406030204" pitchFamily="18" charset="0"/>
              </a:rPr>
              <a:t>ực ?</a:t>
            </a:r>
            <a:endParaRPr kumimoji="0" lang="en-US" sz="2800" b="0"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sym typeface="Arial" panose="020B0604020202020204"/>
            </a:endParaRPr>
          </a:p>
        </p:txBody>
      </p:sp>
      <p:sp>
        <p:nvSpPr>
          <p:cNvPr id="5" name="Rectangle: Rounded Corners 4"/>
          <p:cNvSpPr/>
          <p:nvPr/>
        </p:nvSpPr>
        <p:spPr>
          <a:xfrm>
            <a:off x="2122098" y="1937673"/>
            <a:ext cx="6745857" cy="1573278"/>
          </a:xfrm>
          <a:prstGeom prst="round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428625" lvl="0" indent="-428625" algn="just" defTabSz="685800">
              <a:buClrTx/>
              <a:buFont typeface="Arial" panose="020B0604020202020204" pitchFamily="34" charset="0"/>
              <a:buChar char="•"/>
            </a:pPr>
            <a:r>
              <a:rPr lang="vi-VN" sz="4000" b="1" kern="1200" dirty="0">
                <a:solidFill>
                  <a:srgbClr val="002060"/>
                </a:solidFill>
                <a:latin typeface="Cambria" panose="02040503050406030204" pitchFamily="18" charset="0"/>
                <a:ea typeface="Cambria" panose="02040503050406030204" pitchFamily="18" charset="0"/>
              </a:rPr>
              <a:t>Vì khí hậu ở đây</a:t>
            </a:r>
            <a:r>
              <a:rPr lang="en-US" sz="4000" b="1" kern="1200" dirty="0">
                <a:solidFill>
                  <a:srgbClr val="002060"/>
                </a:solidFill>
                <a:latin typeface="Cambria" panose="02040503050406030204" pitchFamily="18" charset="0"/>
                <a:ea typeface="Cambria" panose="02040503050406030204" pitchFamily="18" charset="0"/>
              </a:rPr>
              <a:t> </a:t>
            </a:r>
            <a:r>
              <a:rPr lang="en-US" sz="4000" b="1" kern="1200" dirty="0" err="1">
                <a:solidFill>
                  <a:srgbClr val="002060"/>
                </a:solidFill>
                <a:latin typeface="Cambria" panose="02040503050406030204" pitchFamily="18" charset="0"/>
                <a:ea typeface="Cambria" panose="02040503050406030204" pitchFamily="18" charset="0"/>
              </a:rPr>
              <a:t>quá</a:t>
            </a:r>
            <a:r>
              <a:rPr lang="vi-VN" sz="4000" b="1" kern="1200" dirty="0">
                <a:solidFill>
                  <a:srgbClr val="002060"/>
                </a:solidFill>
                <a:latin typeface="Cambria" panose="02040503050406030204" pitchFamily="18" charset="0"/>
                <a:ea typeface="Cambria" panose="02040503050406030204" pitchFamily="18" charset="0"/>
              </a:rPr>
              <a:t> khắc nghiệt.</a:t>
            </a:r>
            <a:endPar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sym typeface="Arial" panose="020B0604020202020204"/>
            </a:endParaRPr>
          </a:p>
        </p:txBody>
      </p:sp>
    </p:spTree>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anim calcmode="lin" valueType="num">
                                      <p:cBhvr additive="base">
                                        <p:cTn id="7" dur="500" fill="hold"/>
                                        <p:tgtEl>
                                          <p:spTgt spid="46"/>
                                        </p:tgtEl>
                                        <p:attrNameLst>
                                          <p:attrName>ppt_x</p:attrName>
                                        </p:attrNameLst>
                                      </p:cBhvr>
                                      <p:tavLst>
                                        <p:tav tm="0">
                                          <p:val>
                                            <p:strVal val="0-#ppt_w/2"/>
                                          </p:val>
                                        </p:tav>
                                        <p:tav tm="100000">
                                          <p:val>
                                            <p:strVal val="#ppt_x"/>
                                          </p:val>
                                        </p:tav>
                                      </p:tavLst>
                                    </p:anim>
                                    <p:anim calcmode="lin" valueType="num">
                                      <p:cBhvr additive="base">
                                        <p:cTn id="8" dur="500" fill="hold"/>
                                        <p:tgtEl>
                                          <p:spTgt spid="4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7565"/>
        <p:cNvGrpSpPr/>
        <p:nvPr/>
      </p:nvGrpSpPr>
      <p:grpSpPr>
        <a:xfrm>
          <a:off x="0" y="0"/>
          <a:ext cx="0" cy="0"/>
          <a:chOff x="0" y="0"/>
          <a:chExt cx="0" cy="0"/>
        </a:xfrm>
      </p:grpSpPr>
      <p:grpSp>
        <p:nvGrpSpPr>
          <p:cNvPr id="7569" name="Google Shape;7569;p75"/>
          <p:cNvGrpSpPr/>
          <p:nvPr/>
        </p:nvGrpSpPr>
        <p:grpSpPr>
          <a:xfrm>
            <a:off x="8353196" y="537004"/>
            <a:ext cx="155400" cy="155400"/>
            <a:chOff x="1666623" y="2623621"/>
            <a:chExt cx="155400" cy="155400"/>
          </a:xfrm>
        </p:grpSpPr>
        <p:sp>
          <p:nvSpPr>
            <p:cNvPr id="7570" name="Google Shape;7570;p75"/>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571" name="Google Shape;7571;p75"/>
            <p:cNvSpPr/>
            <p:nvPr/>
          </p:nvSpPr>
          <p:spPr>
            <a:xfrm>
              <a:off x="1666623" y="2623621"/>
              <a:ext cx="155400" cy="155400"/>
            </a:xfrm>
            <a:prstGeom prst="star4">
              <a:avLst>
                <a:gd name="adj" fmla="val 23855"/>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7578" name="Google Shape;7578;p75"/>
          <p:cNvGrpSpPr/>
          <p:nvPr/>
        </p:nvGrpSpPr>
        <p:grpSpPr>
          <a:xfrm>
            <a:off x="7810146" y="4175354"/>
            <a:ext cx="155400" cy="155400"/>
            <a:chOff x="1666623" y="2623621"/>
            <a:chExt cx="155400" cy="155400"/>
          </a:xfrm>
        </p:grpSpPr>
        <p:sp>
          <p:nvSpPr>
            <p:cNvPr id="7579" name="Google Shape;7579;p75"/>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580" name="Google Shape;7580;p75"/>
            <p:cNvSpPr/>
            <p:nvPr/>
          </p:nvSpPr>
          <p:spPr>
            <a:xfrm>
              <a:off x="1666623" y="2623621"/>
              <a:ext cx="155400" cy="155400"/>
            </a:xfrm>
            <a:prstGeom prst="star4">
              <a:avLst>
                <a:gd name="adj" fmla="val 23855"/>
              </a:avLst>
            </a:prstGeom>
            <a:solidFill>
              <a:schemeClr val="accent4"/>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7581" name="Google Shape;7581;p75"/>
          <p:cNvGrpSpPr/>
          <p:nvPr/>
        </p:nvGrpSpPr>
        <p:grpSpPr>
          <a:xfrm rot="5741575">
            <a:off x="300720" y="4612218"/>
            <a:ext cx="450624" cy="494107"/>
            <a:chOff x="1584644" y="2497374"/>
            <a:chExt cx="450609" cy="494091"/>
          </a:xfrm>
        </p:grpSpPr>
        <p:sp>
          <p:nvSpPr>
            <p:cNvPr id="7582" name="Google Shape;7582;p75"/>
            <p:cNvSpPr/>
            <p:nvPr/>
          </p:nvSpPr>
          <p:spPr>
            <a:xfrm rot="-2029707">
              <a:off x="1679395" y="2534520"/>
              <a:ext cx="261108" cy="419799"/>
            </a:xfrm>
            <a:custGeom>
              <a:avLst/>
              <a:gdLst/>
              <a:ahLst/>
              <a:cxnLst/>
              <a:rect l="l" t="t" r="r" b="b"/>
              <a:pathLst>
                <a:path w="5025" h="8079" extrusionOk="0">
                  <a:moveTo>
                    <a:pt x="1735" y="1110"/>
                  </a:moveTo>
                  <a:cubicBezTo>
                    <a:pt x="1957" y="1110"/>
                    <a:pt x="2179" y="1166"/>
                    <a:pt x="2360" y="1319"/>
                  </a:cubicBezTo>
                  <a:cubicBezTo>
                    <a:pt x="2789" y="1666"/>
                    <a:pt x="2859" y="2208"/>
                    <a:pt x="2540" y="2679"/>
                  </a:cubicBezTo>
                  <a:cubicBezTo>
                    <a:pt x="2401" y="2859"/>
                    <a:pt x="2276" y="3054"/>
                    <a:pt x="2206" y="3276"/>
                  </a:cubicBezTo>
                  <a:cubicBezTo>
                    <a:pt x="2110" y="3526"/>
                    <a:pt x="2151" y="3623"/>
                    <a:pt x="2401" y="3748"/>
                  </a:cubicBezTo>
                  <a:cubicBezTo>
                    <a:pt x="2512" y="3818"/>
                    <a:pt x="2637" y="3859"/>
                    <a:pt x="2762" y="3914"/>
                  </a:cubicBezTo>
                  <a:cubicBezTo>
                    <a:pt x="2970" y="4012"/>
                    <a:pt x="3150" y="4151"/>
                    <a:pt x="3261" y="4358"/>
                  </a:cubicBezTo>
                  <a:cubicBezTo>
                    <a:pt x="3428" y="4664"/>
                    <a:pt x="3415" y="4983"/>
                    <a:pt x="3193" y="5261"/>
                  </a:cubicBezTo>
                  <a:cubicBezTo>
                    <a:pt x="3054" y="5455"/>
                    <a:pt x="2928" y="5663"/>
                    <a:pt x="2832" y="5885"/>
                  </a:cubicBezTo>
                  <a:cubicBezTo>
                    <a:pt x="2721" y="6149"/>
                    <a:pt x="2762" y="6246"/>
                    <a:pt x="3039" y="6344"/>
                  </a:cubicBezTo>
                  <a:cubicBezTo>
                    <a:pt x="3206" y="6399"/>
                    <a:pt x="3387" y="6440"/>
                    <a:pt x="3581" y="6482"/>
                  </a:cubicBezTo>
                  <a:cubicBezTo>
                    <a:pt x="3692" y="6510"/>
                    <a:pt x="3775" y="6566"/>
                    <a:pt x="3831" y="6662"/>
                  </a:cubicBezTo>
                  <a:cubicBezTo>
                    <a:pt x="3900" y="6760"/>
                    <a:pt x="3859" y="6884"/>
                    <a:pt x="3748" y="6927"/>
                  </a:cubicBezTo>
                  <a:cubicBezTo>
                    <a:pt x="3678" y="6954"/>
                    <a:pt x="3609" y="6968"/>
                    <a:pt x="3539" y="6968"/>
                  </a:cubicBezTo>
                  <a:lnTo>
                    <a:pt x="3470" y="6968"/>
                  </a:lnTo>
                  <a:cubicBezTo>
                    <a:pt x="3220" y="6912"/>
                    <a:pt x="2943" y="6871"/>
                    <a:pt x="2706" y="6746"/>
                  </a:cubicBezTo>
                  <a:cubicBezTo>
                    <a:pt x="2304" y="6551"/>
                    <a:pt x="2179" y="6205"/>
                    <a:pt x="2318" y="5774"/>
                  </a:cubicBezTo>
                  <a:cubicBezTo>
                    <a:pt x="2401" y="5552"/>
                    <a:pt x="2526" y="5344"/>
                    <a:pt x="2651" y="5150"/>
                  </a:cubicBezTo>
                  <a:cubicBezTo>
                    <a:pt x="2678" y="5108"/>
                    <a:pt x="2706" y="5080"/>
                    <a:pt x="2734" y="5052"/>
                  </a:cubicBezTo>
                  <a:cubicBezTo>
                    <a:pt x="2970" y="4719"/>
                    <a:pt x="2915" y="4553"/>
                    <a:pt x="2540" y="4373"/>
                  </a:cubicBezTo>
                  <a:cubicBezTo>
                    <a:pt x="2484" y="4345"/>
                    <a:pt x="2415" y="4317"/>
                    <a:pt x="2401" y="4303"/>
                  </a:cubicBezTo>
                  <a:cubicBezTo>
                    <a:pt x="2262" y="4247"/>
                    <a:pt x="2151" y="4206"/>
                    <a:pt x="2068" y="4151"/>
                  </a:cubicBezTo>
                  <a:cubicBezTo>
                    <a:pt x="1749" y="3984"/>
                    <a:pt x="1624" y="3707"/>
                    <a:pt x="1666" y="3346"/>
                  </a:cubicBezTo>
                  <a:cubicBezTo>
                    <a:pt x="1707" y="3068"/>
                    <a:pt x="1846" y="2818"/>
                    <a:pt x="1999" y="2582"/>
                  </a:cubicBezTo>
                  <a:cubicBezTo>
                    <a:pt x="2068" y="2485"/>
                    <a:pt x="2138" y="2387"/>
                    <a:pt x="2193" y="2276"/>
                  </a:cubicBezTo>
                  <a:cubicBezTo>
                    <a:pt x="2345" y="1971"/>
                    <a:pt x="2206" y="1693"/>
                    <a:pt x="1888" y="1582"/>
                  </a:cubicBezTo>
                  <a:cubicBezTo>
                    <a:pt x="1735" y="1541"/>
                    <a:pt x="1568" y="1541"/>
                    <a:pt x="1416" y="1541"/>
                  </a:cubicBezTo>
                  <a:cubicBezTo>
                    <a:pt x="1207" y="1541"/>
                    <a:pt x="1179" y="1486"/>
                    <a:pt x="1166" y="1388"/>
                  </a:cubicBezTo>
                  <a:cubicBezTo>
                    <a:pt x="1138" y="1277"/>
                    <a:pt x="1222" y="1180"/>
                    <a:pt x="1374" y="1153"/>
                  </a:cubicBezTo>
                  <a:cubicBezTo>
                    <a:pt x="1499" y="1125"/>
                    <a:pt x="1624" y="1110"/>
                    <a:pt x="1735" y="1110"/>
                  </a:cubicBezTo>
                  <a:close/>
                  <a:moveTo>
                    <a:pt x="1735" y="0"/>
                  </a:moveTo>
                  <a:cubicBezTo>
                    <a:pt x="1555" y="0"/>
                    <a:pt x="1360" y="15"/>
                    <a:pt x="1152" y="56"/>
                  </a:cubicBezTo>
                  <a:cubicBezTo>
                    <a:pt x="763" y="139"/>
                    <a:pt x="444" y="361"/>
                    <a:pt x="250" y="666"/>
                  </a:cubicBezTo>
                  <a:cubicBezTo>
                    <a:pt x="56" y="958"/>
                    <a:pt x="0" y="1319"/>
                    <a:pt x="83" y="1652"/>
                  </a:cubicBezTo>
                  <a:cubicBezTo>
                    <a:pt x="167" y="1985"/>
                    <a:pt x="333" y="2235"/>
                    <a:pt x="583" y="2415"/>
                  </a:cubicBezTo>
                  <a:cubicBezTo>
                    <a:pt x="639" y="2457"/>
                    <a:pt x="707" y="2485"/>
                    <a:pt x="763" y="2513"/>
                  </a:cubicBezTo>
                  <a:cubicBezTo>
                    <a:pt x="680" y="2721"/>
                    <a:pt x="596" y="2943"/>
                    <a:pt x="569" y="3207"/>
                  </a:cubicBezTo>
                  <a:cubicBezTo>
                    <a:pt x="458" y="3970"/>
                    <a:pt x="777" y="4664"/>
                    <a:pt x="1416" y="5067"/>
                  </a:cubicBezTo>
                  <a:cubicBezTo>
                    <a:pt x="1374" y="5178"/>
                    <a:pt x="1318" y="5289"/>
                    <a:pt x="1277" y="5413"/>
                  </a:cubicBezTo>
                  <a:cubicBezTo>
                    <a:pt x="944" y="6371"/>
                    <a:pt x="1305" y="7287"/>
                    <a:pt x="2206" y="7745"/>
                  </a:cubicBezTo>
                  <a:cubicBezTo>
                    <a:pt x="2567" y="7926"/>
                    <a:pt x="2928" y="7995"/>
                    <a:pt x="3220" y="8050"/>
                  </a:cubicBezTo>
                  <a:lnTo>
                    <a:pt x="3276" y="8050"/>
                  </a:lnTo>
                  <a:cubicBezTo>
                    <a:pt x="3359" y="8078"/>
                    <a:pt x="3456" y="8078"/>
                    <a:pt x="3539" y="8078"/>
                  </a:cubicBezTo>
                  <a:cubicBezTo>
                    <a:pt x="3748" y="8078"/>
                    <a:pt x="3955" y="8037"/>
                    <a:pt x="4164" y="7954"/>
                  </a:cubicBezTo>
                  <a:cubicBezTo>
                    <a:pt x="4525" y="7815"/>
                    <a:pt x="4803" y="7523"/>
                    <a:pt x="4914" y="7162"/>
                  </a:cubicBezTo>
                  <a:cubicBezTo>
                    <a:pt x="5025" y="6788"/>
                    <a:pt x="4969" y="6385"/>
                    <a:pt x="4760" y="6066"/>
                  </a:cubicBezTo>
                  <a:cubicBezTo>
                    <a:pt x="4636" y="5872"/>
                    <a:pt x="4483" y="5705"/>
                    <a:pt x="4288" y="5594"/>
                  </a:cubicBezTo>
                  <a:cubicBezTo>
                    <a:pt x="4399" y="5372"/>
                    <a:pt x="4455" y="5136"/>
                    <a:pt x="4483" y="4900"/>
                  </a:cubicBezTo>
                  <a:cubicBezTo>
                    <a:pt x="4511" y="4539"/>
                    <a:pt x="4427" y="4178"/>
                    <a:pt x="4247" y="3831"/>
                  </a:cubicBezTo>
                  <a:cubicBezTo>
                    <a:pt x="4081" y="3540"/>
                    <a:pt x="3859" y="3303"/>
                    <a:pt x="3581" y="3109"/>
                  </a:cubicBezTo>
                  <a:cubicBezTo>
                    <a:pt x="4081" y="2193"/>
                    <a:pt x="3886" y="1110"/>
                    <a:pt x="3054" y="444"/>
                  </a:cubicBezTo>
                  <a:cubicBezTo>
                    <a:pt x="2693" y="153"/>
                    <a:pt x="2249" y="0"/>
                    <a:pt x="1735" y="0"/>
                  </a:cubicBezTo>
                  <a:close/>
                </a:path>
              </a:pathLst>
            </a:custGeom>
            <a:solidFill>
              <a:schemeClr val="lt1"/>
            </a:solidFill>
            <a:ln>
              <a:noFill/>
            </a:ln>
            <a:effectLst>
              <a:outerShdw dist="57150" dir="114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583" name="Google Shape;7583;p75"/>
            <p:cNvSpPr/>
            <p:nvPr/>
          </p:nvSpPr>
          <p:spPr>
            <a:xfrm rot="-2029707">
              <a:off x="1738538" y="2592090"/>
              <a:ext cx="143518" cy="304496"/>
            </a:xfrm>
            <a:custGeom>
              <a:avLst/>
              <a:gdLst/>
              <a:ahLst/>
              <a:cxnLst/>
              <a:rect l="l" t="t" r="r" b="b"/>
              <a:pathLst>
                <a:path w="2762" h="5860" extrusionOk="0">
                  <a:moveTo>
                    <a:pt x="600" y="0"/>
                  </a:moveTo>
                  <a:cubicBezTo>
                    <a:pt x="480" y="0"/>
                    <a:pt x="358" y="16"/>
                    <a:pt x="236" y="41"/>
                  </a:cubicBezTo>
                  <a:cubicBezTo>
                    <a:pt x="84" y="68"/>
                    <a:pt x="0" y="165"/>
                    <a:pt x="28" y="276"/>
                  </a:cubicBezTo>
                  <a:cubicBezTo>
                    <a:pt x="41" y="374"/>
                    <a:pt x="69" y="429"/>
                    <a:pt x="278" y="429"/>
                  </a:cubicBezTo>
                  <a:cubicBezTo>
                    <a:pt x="430" y="429"/>
                    <a:pt x="597" y="429"/>
                    <a:pt x="750" y="470"/>
                  </a:cubicBezTo>
                  <a:cubicBezTo>
                    <a:pt x="1068" y="581"/>
                    <a:pt x="1207" y="859"/>
                    <a:pt x="1055" y="1164"/>
                  </a:cubicBezTo>
                  <a:cubicBezTo>
                    <a:pt x="1000" y="1275"/>
                    <a:pt x="930" y="1373"/>
                    <a:pt x="861" y="1470"/>
                  </a:cubicBezTo>
                  <a:cubicBezTo>
                    <a:pt x="708" y="1706"/>
                    <a:pt x="569" y="1956"/>
                    <a:pt x="528" y="2234"/>
                  </a:cubicBezTo>
                  <a:cubicBezTo>
                    <a:pt x="486" y="2595"/>
                    <a:pt x="611" y="2872"/>
                    <a:pt x="930" y="3039"/>
                  </a:cubicBezTo>
                  <a:cubicBezTo>
                    <a:pt x="1013" y="3094"/>
                    <a:pt x="1124" y="3135"/>
                    <a:pt x="1263" y="3191"/>
                  </a:cubicBezTo>
                  <a:cubicBezTo>
                    <a:pt x="1277" y="3205"/>
                    <a:pt x="1346" y="3233"/>
                    <a:pt x="1402" y="3261"/>
                  </a:cubicBezTo>
                  <a:cubicBezTo>
                    <a:pt x="1777" y="3441"/>
                    <a:pt x="1832" y="3607"/>
                    <a:pt x="1596" y="3940"/>
                  </a:cubicBezTo>
                  <a:cubicBezTo>
                    <a:pt x="1568" y="3968"/>
                    <a:pt x="1540" y="3996"/>
                    <a:pt x="1513" y="4038"/>
                  </a:cubicBezTo>
                  <a:cubicBezTo>
                    <a:pt x="1388" y="4232"/>
                    <a:pt x="1263" y="4440"/>
                    <a:pt x="1180" y="4662"/>
                  </a:cubicBezTo>
                  <a:cubicBezTo>
                    <a:pt x="1041" y="5093"/>
                    <a:pt x="1166" y="5439"/>
                    <a:pt x="1568" y="5634"/>
                  </a:cubicBezTo>
                  <a:cubicBezTo>
                    <a:pt x="1805" y="5759"/>
                    <a:pt x="2082" y="5800"/>
                    <a:pt x="2332" y="5856"/>
                  </a:cubicBezTo>
                  <a:cubicBezTo>
                    <a:pt x="2350" y="5858"/>
                    <a:pt x="2369" y="5860"/>
                    <a:pt x="2387" y="5860"/>
                  </a:cubicBezTo>
                  <a:cubicBezTo>
                    <a:pt x="2465" y="5860"/>
                    <a:pt x="2542" y="5837"/>
                    <a:pt x="2610" y="5815"/>
                  </a:cubicBezTo>
                  <a:cubicBezTo>
                    <a:pt x="2721" y="5772"/>
                    <a:pt x="2762" y="5648"/>
                    <a:pt x="2693" y="5550"/>
                  </a:cubicBezTo>
                  <a:cubicBezTo>
                    <a:pt x="2637" y="5454"/>
                    <a:pt x="2554" y="5398"/>
                    <a:pt x="2443" y="5370"/>
                  </a:cubicBezTo>
                  <a:cubicBezTo>
                    <a:pt x="2249" y="5328"/>
                    <a:pt x="2068" y="5287"/>
                    <a:pt x="1901" y="5232"/>
                  </a:cubicBezTo>
                  <a:cubicBezTo>
                    <a:pt x="1624" y="5134"/>
                    <a:pt x="1583" y="5037"/>
                    <a:pt x="1694" y="4773"/>
                  </a:cubicBezTo>
                  <a:cubicBezTo>
                    <a:pt x="1790" y="4551"/>
                    <a:pt x="1916" y="4343"/>
                    <a:pt x="2055" y="4149"/>
                  </a:cubicBezTo>
                  <a:cubicBezTo>
                    <a:pt x="2277" y="3871"/>
                    <a:pt x="2290" y="3552"/>
                    <a:pt x="2123" y="3246"/>
                  </a:cubicBezTo>
                  <a:cubicBezTo>
                    <a:pt x="2012" y="3039"/>
                    <a:pt x="1832" y="2900"/>
                    <a:pt x="1624" y="2802"/>
                  </a:cubicBezTo>
                  <a:cubicBezTo>
                    <a:pt x="1499" y="2747"/>
                    <a:pt x="1374" y="2706"/>
                    <a:pt x="1263" y="2636"/>
                  </a:cubicBezTo>
                  <a:cubicBezTo>
                    <a:pt x="1013" y="2511"/>
                    <a:pt x="972" y="2414"/>
                    <a:pt x="1068" y="2164"/>
                  </a:cubicBezTo>
                  <a:cubicBezTo>
                    <a:pt x="1138" y="1942"/>
                    <a:pt x="1263" y="1747"/>
                    <a:pt x="1402" y="1567"/>
                  </a:cubicBezTo>
                  <a:cubicBezTo>
                    <a:pt x="1721" y="1096"/>
                    <a:pt x="1651" y="554"/>
                    <a:pt x="1222" y="207"/>
                  </a:cubicBezTo>
                  <a:cubicBezTo>
                    <a:pt x="1033" y="54"/>
                    <a:pt x="821" y="0"/>
                    <a:pt x="60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7572" name="Google Shape;7572;p75"/>
          <p:cNvGrpSpPr/>
          <p:nvPr/>
        </p:nvGrpSpPr>
        <p:grpSpPr>
          <a:xfrm>
            <a:off x="986396" y="588616"/>
            <a:ext cx="155400" cy="155400"/>
            <a:chOff x="1666623" y="2623621"/>
            <a:chExt cx="155400" cy="155400"/>
          </a:xfrm>
        </p:grpSpPr>
        <p:sp>
          <p:nvSpPr>
            <p:cNvPr id="7573" name="Google Shape;7573;p75"/>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574" name="Google Shape;7574;p75"/>
            <p:cNvSpPr/>
            <p:nvPr/>
          </p:nvSpPr>
          <p:spPr>
            <a:xfrm>
              <a:off x="1666623" y="2623621"/>
              <a:ext cx="155400" cy="155400"/>
            </a:xfrm>
            <a:prstGeom prst="star4">
              <a:avLst>
                <a:gd name="adj" fmla="val 23855"/>
              </a:avLst>
            </a:prstGeom>
            <a:solidFill>
              <a:schemeClr val="accent5"/>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7575" name="Google Shape;7575;p75"/>
          <p:cNvGrpSpPr/>
          <p:nvPr/>
        </p:nvGrpSpPr>
        <p:grpSpPr>
          <a:xfrm>
            <a:off x="1455271" y="818379"/>
            <a:ext cx="155400" cy="155400"/>
            <a:chOff x="1666623" y="2623621"/>
            <a:chExt cx="155400" cy="155400"/>
          </a:xfrm>
        </p:grpSpPr>
        <p:sp>
          <p:nvSpPr>
            <p:cNvPr id="7576" name="Google Shape;7576;p75"/>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577" name="Google Shape;7577;p75"/>
            <p:cNvSpPr/>
            <p:nvPr/>
          </p:nvSpPr>
          <p:spPr>
            <a:xfrm>
              <a:off x="1666623" y="2623621"/>
              <a:ext cx="155400" cy="155400"/>
            </a:xfrm>
            <a:prstGeom prst="star4">
              <a:avLst>
                <a:gd name="adj" fmla="val 23855"/>
              </a:avLst>
            </a:pr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69" name="Group 68"/>
          <p:cNvGrpSpPr/>
          <p:nvPr/>
        </p:nvGrpSpPr>
        <p:grpSpPr>
          <a:xfrm>
            <a:off x="986396" y="901060"/>
            <a:ext cx="7632335" cy="3705436"/>
            <a:chOff x="339046" y="287676"/>
            <a:chExt cx="8404147" cy="4292100"/>
          </a:xfrm>
        </p:grpSpPr>
        <p:pic>
          <p:nvPicPr>
            <p:cNvPr id="70" name="Picture 69"/>
            <p:cNvPicPr>
              <a:picLocks noChangeAspect="1"/>
            </p:cNvPicPr>
            <p:nvPr/>
          </p:nvPicPr>
          <p:blipFill rotWithShape="1">
            <a:blip r:embed="rId1">
              <a:extLst>
                <a:ext uri="{BEBA8EAE-BF5A-486C-A8C5-ECC9F3942E4B}">
                  <a14:imgProps xmlns:a14="http://schemas.microsoft.com/office/drawing/2010/main">
                    <a14:imgLayer r:embed="rId2">
                      <a14:imgEffect>
                        <a14:backgroundRemoval t="9808" b="95000" l="33523" r="96364"/>
                      </a14:imgEffect>
                    </a14:imgLayer>
                  </a14:imgProps>
                </a:ext>
                <a:ext uri="{28A0092B-C50C-407E-A947-70E740481C1C}">
                  <a14:useLocalDpi xmlns:a14="http://schemas.microsoft.com/office/drawing/2010/main" val="0"/>
                </a:ext>
              </a:extLst>
            </a:blip>
            <a:srcRect l="33339" t="12541" r="5128" b="8634"/>
            <a:stretch>
              <a:fillRect/>
            </a:stretch>
          </p:blipFill>
          <p:spPr>
            <a:xfrm>
              <a:off x="2747808" y="588700"/>
              <a:ext cx="5995385" cy="3991076"/>
            </a:xfrm>
            <a:prstGeom prst="rect">
              <a:avLst/>
            </a:prstGeom>
          </p:spPr>
        </p:pic>
        <p:pic>
          <p:nvPicPr>
            <p:cNvPr id="71" name="Picture 70"/>
            <p:cNvPicPr>
              <a:picLocks noChangeAspect="1"/>
            </p:cNvPicPr>
            <p:nvPr/>
          </p:nvPicPr>
          <p:blipFill rotWithShape="1">
            <a:blip r:embed="rId3">
              <a:extLst>
                <a:ext uri="{BEBA8EAE-BF5A-486C-A8C5-ECC9F3942E4B}">
                  <a14:imgProps xmlns:a14="http://schemas.microsoft.com/office/drawing/2010/main">
                    <a14:imgLayer r:embed="rId2">
                      <a14:imgEffect>
                        <a14:backgroundRemoval t="0" b="100000" l="2386" r="96250">
                          <a14:backgroundMark x1="29545" y1="55385" x2="29432" y2="85385"/>
                        </a14:backgroundRemoval>
                      </a14:imgEffect>
                    </a14:imgLayer>
                  </a14:imgProps>
                </a:ext>
                <a:ext uri="{28A0092B-C50C-407E-A947-70E740481C1C}">
                  <a14:useLocalDpi xmlns:a14="http://schemas.microsoft.com/office/drawing/2010/main" val="0"/>
                </a:ext>
              </a:extLst>
            </a:blip>
            <a:srcRect l="3677" t="6526" r="49868" b="39127"/>
            <a:stretch>
              <a:fillRect/>
            </a:stretch>
          </p:blipFill>
          <p:spPr>
            <a:xfrm>
              <a:off x="339046" y="287676"/>
              <a:ext cx="3893905" cy="2691830"/>
            </a:xfrm>
            <a:prstGeom prst="rect">
              <a:avLst/>
            </a:prstGeom>
          </p:spPr>
        </p:pic>
      </p:grpSp>
      <p:pic>
        <p:nvPicPr>
          <p:cNvPr id="2" name="Picture 1"/>
          <p:cNvPicPr>
            <a:picLocks noChangeAspect="1"/>
          </p:cNvPicPr>
          <p:nvPr/>
        </p:nvPicPr>
        <p:blipFill>
          <a:blip r:embed="rId4"/>
          <a:stretch>
            <a:fillRect/>
          </a:stretch>
        </p:blipFill>
        <p:spPr>
          <a:xfrm>
            <a:off x="3486676" y="1922433"/>
            <a:ext cx="5444200" cy="2139881"/>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9"/>
                                        </p:tgtEl>
                                        <p:attrNameLst>
                                          <p:attrName>style.visibility</p:attrName>
                                        </p:attrNameLst>
                                      </p:cBhvr>
                                      <p:to>
                                        <p:strVal val="visible"/>
                                      </p:to>
                                    </p:set>
                                    <p:anim calcmode="lin" valueType="num">
                                      <p:cBhvr>
                                        <p:cTn id="7" dur="500" fill="hold"/>
                                        <p:tgtEl>
                                          <p:spTgt spid="69"/>
                                        </p:tgtEl>
                                        <p:attrNameLst>
                                          <p:attrName>ppt_w</p:attrName>
                                        </p:attrNameLst>
                                      </p:cBhvr>
                                      <p:tavLst>
                                        <p:tav tm="0">
                                          <p:val>
                                            <p:fltVal val="0"/>
                                          </p:val>
                                        </p:tav>
                                        <p:tav tm="100000">
                                          <p:val>
                                            <p:strVal val="#ppt_w"/>
                                          </p:val>
                                        </p:tav>
                                      </p:tavLst>
                                    </p:anim>
                                    <p:anim calcmode="lin" valueType="num">
                                      <p:cBhvr>
                                        <p:cTn id="8" dur="500" fill="hold"/>
                                        <p:tgtEl>
                                          <p:spTgt spid="69"/>
                                        </p:tgtEl>
                                        <p:attrNameLst>
                                          <p:attrName>ppt_h</p:attrName>
                                        </p:attrNameLst>
                                      </p:cBhvr>
                                      <p:tavLst>
                                        <p:tav tm="0">
                                          <p:val>
                                            <p:fltVal val="0"/>
                                          </p:val>
                                        </p:tav>
                                        <p:tav tm="100000">
                                          <p:val>
                                            <p:strVal val="#ppt_h"/>
                                          </p:val>
                                        </p:tav>
                                      </p:tavLst>
                                    </p:anim>
                                    <p:animEffect transition="in" filter="fade">
                                      <p:cBhvr>
                                        <p:cTn id="9" dur="500"/>
                                        <p:tgtEl>
                                          <p:spTgt spid="69"/>
                                        </p:tgtEl>
                                      </p:cBhvr>
                                    </p:animEffect>
                                  </p:childTnLst>
                                </p:cTn>
                              </p:par>
                              <p:par>
                                <p:cTn id="10" presetID="53" presetClass="entr" presetSubtype="16"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358"/>
        <p:cNvGrpSpPr/>
        <p:nvPr/>
      </p:nvGrpSpPr>
      <p:grpSpPr>
        <a:xfrm>
          <a:off x="0" y="0"/>
          <a:ext cx="0" cy="0"/>
          <a:chOff x="0" y="0"/>
          <a:chExt cx="0" cy="0"/>
        </a:xfrm>
      </p:grpSpPr>
      <p:pic>
        <p:nvPicPr>
          <p:cNvPr id="44" name="图片 7"/>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rot="16200000" flipV="1">
            <a:off x="2000250" y="-2000250"/>
            <a:ext cx="5143500" cy="9144000"/>
          </a:xfrm>
          <a:prstGeom prst="rect">
            <a:avLst/>
          </a:prstGeom>
        </p:spPr>
      </p:pic>
      <p:pic>
        <p:nvPicPr>
          <p:cNvPr id="4" name="Picture 3"/>
          <p:cNvPicPr>
            <a:picLocks noChangeAspect="1"/>
          </p:cNvPicPr>
          <p:nvPr/>
        </p:nvPicPr>
        <p:blipFill>
          <a:blip r:embed="rId2"/>
          <a:stretch>
            <a:fillRect/>
          </a:stretch>
        </p:blipFill>
        <p:spPr>
          <a:xfrm>
            <a:off x="331757" y="684362"/>
            <a:ext cx="4127112" cy="3292415"/>
          </a:xfrm>
          <a:prstGeom prst="rect">
            <a:avLst/>
          </a:prstGeom>
        </p:spPr>
      </p:pic>
      <p:pic>
        <p:nvPicPr>
          <p:cNvPr id="1026" name="Picture 2" descr="Rừng rậm Amazon: Khám phá &amp; giải mã những điều bí ẩ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1313507">
            <a:off x="4725629" y="577969"/>
            <a:ext cx="3719629" cy="1952805"/>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28" name="Picture 4" descr="Điều gì sẽ xảy ra khi rừng Amazon biến mất? | Giác Ngộ Onlin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628256">
            <a:off x="4882551" y="2695227"/>
            <a:ext cx="3479680" cy="1934913"/>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Effect transition="in" filter="wipe(down)">
                                      <p:cBhvr>
                                        <p:cTn id="7" dur="500"/>
                                        <p:tgtEl>
                                          <p:spTgt spid="1028"/>
                                        </p:tgtEl>
                                      </p:cBhvr>
                                    </p:animEffect>
                                  </p:childTnLst>
                                </p:cTn>
                              </p:par>
                              <p:par>
                                <p:cTn id="8" presetID="22" presetClass="entr" presetSubtype="4"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wipe(down)">
                                      <p:cBhvr>
                                        <p:cTn id="10" dur="500"/>
                                        <p:tgtEl>
                                          <p:spTgt spid="1026"/>
                                        </p:tgtEl>
                                      </p:cBhvr>
                                    </p:animEffect>
                                  </p:childTnLst>
                                </p:cTn>
                              </p:par>
                              <p:par>
                                <p:cTn id="11" presetID="22" presetClass="entr" presetSubtype="4"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云形 69"/>
          <p:cNvSpPr/>
          <p:nvPr/>
        </p:nvSpPr>
        <p:spPr>
          <a:xfrm rot="548202">
            <a:off x="1095674" y="18764"/>
            <a:ext cx="8111372" cy="3596406"/>
          </a:xfrm>
          <a:prstGeom prst="cloud">
            <a:avLst/>
          </a:prstGeom>
          <a:solidFill>
            <a:srgbClr val="FFC000"/>
          </a:solidFill>
          <a:ln w="25400" cap="rnd">
            <a:no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panose="020B0604020202020204"/>
              <a:buNone/>
              <a:defRPr/>
            </a:pPr>
            <a:r>
              <a:rPr kumimoji="0" lang="en-US" altLang="zh-CN" sz="135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sym typeface="Arial" panose="020B0604020202020204"/>
              </a:rPr>
              <a:t>z</a:t>
            </a:r>
            <a:endParaRPr kumimoji="0" lang="zh-CN" altLang="en-US" sz="135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sym typeface="Arial" panose="020B0604020202020204"/>
            </a:endParaRPr>
          </a:p>
        </p:txBody>
      </p:sp>
      <p:sp>
        <p:nvSpPr>
          <p:cNvPr id="5" name="云形 69"/>
          <p:cNvSpPr/>
          <p:nvPr/>
        </p:nvSpPr>
        <p:spPr>
          <a:xfrm rot="548202">
            <a:off x="1458161" y="182092"/>
            <a:ext cx="7475768" cy="3243219"/>
          </a:xfrm>
          <a:prstGeom prst="cloud">
            <a:avLst/>
          </a:prstGeom>
          <a:solidFill>
            <a:schemeClr val="bg1"/>
          </a:solidFill>
          <a:ln w="25400" cap="rnd">
            <a:no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panose="020B0604020202020204"/>
              <a:buNone/>
              <a:defRPr/>
            </a:pPr>
            <a:r>
              <a:rPr kumimoji="0" lang="en-US" altLang="zh-CN" sz="135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sym typeface="Arial" panose="020B0604020202020204"/>
              </a:rPr>
              <a:t>z</a:t>
            </a:r>
            <a:endParaRPr kumimoji="0" lang="zh-CN" altLang="en-US" sz="135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sym typeface="Arial" panose="020B0604020202020204"/>
            </a:endParaRPr>
          </a:p>
        </p:txBody>
      </p:sp>
      <p:pic>
        <p:nvPicPr>
          <p:cNvPr id="6" name="Picture 5">
            <a:hlinkClick r:id="rId1" action="ppaction://hlinksldjump"/>
          </p:cNvPr>
          <p:cNvPicPr>
            <a:picLocks noChangeAspect="1"/>
          </p:cNvPicPr>
          <p:nvPr/>
        </p:nvPicPr>
        <p:blipFill>
          <a:blip r:embed="rId2">
            <a:extLst>
              <a:ext uri="{BEBA8EAE-BF5A-486C-A8C5-ECC9F3942E4B}">
                <a14:imgProps xmlns:a14="http://schemas.microsoft.com/office/drawing/2010/main">
                  <a14:imgLayer r:embed="rId3">
                    <a14:imgEffect>
                      <a14:backgroundRemoval t="1805" b="97744" l="10000" r="90000">
                        <a14:foregroundMark x1="17813" y1="27820" x2="34375" y2="40752"/>
                        <a14:foregroundMark x1="32031" y1="27820" x2="17813" y2="41203"/>
                        <a14:foregroundMark x1="21719" y1="24060" x2="17031" y2="35940"/>
                        <a14:foregroundMark x1="17031" y1="33383" x2="23125" y2="37594"/>
                        <a14:foregroundMark x1="49219" y1="28421" x2="48281" y2="44060"/>
                        <a14:foregroundMark x1="44531" y1="30376" x2="47813" y2="45113"/>
                        <a14:foregroundMark x1="49844" y1="30376" x2="52344" y2="30376"/>
                      </a14:backgroundRemoval>
                    </a14:imgEffect>
                  </a14:imgLayer>
                </a14:imgProps>
              </a:ext>
              <a:ext uri="{28A0092B-C50C-407E-A947-70E740481C1C}">
                <a14:useLocalDpi xmlns:a14="http://schemas.microsoft.com/office/drawing/2010/main" val="0"/>
              </a:ext>
            </a:extLst>
          </a:blip>
          <a:stretch>
            <a:fillRect/>
          </a:stretch>
        </p:blipFill>
        <p:spPr>
          <a:xfrm flipH="1">
            <a:off x="-395204" y="1771649"/>
            <a:ext cx="3405927" cy="3538971"/>
          </a:xfrm>
          <a:prstGeom prst="rect">
            <a:avLst/>
          </a:prstGeom>
        </p:spPr>
      </p:pic>
      <p:sp>
        <p:nvSpPr>
          <p:cNvPr id="8" name="Rectangle 7"/>
          <p:cNvSpPr/>
          <p:nvPr/>
        </p:nvSpPr>
        <p:spPr>
          <a:xfrm>
            <a:off x="2273628" y="1053776"/>
            <a:ext cx="5861082" cy="1300356"/>
          </a:xfrm>
          <a:prstGeom prst="rect">
            <a:avLst/>
          </a:prstGeom>
          <a:noFill/>
        </p:spPr>
        <p:txBody>
          <a:bodyPr wrap="square" lIns="68580" tIns="34290" rIns="68580" bIns="34290">
            <a:spAutoFit/>
          </a:bodyPr>
          <a:lstStyle/>
          <a:p>
            <a:pPr lvl="0" algn="ctr" defTabSz="685800">
              <a:buClrTx/>
            </a:pPr>
            <a:r>
              <a:rPr lang="pt-BR" sz="4000" b="1" kern="1200" dirty="0">
                <a:ln w="38100">
                  <a:noFill/>
                </a:ln>
                <a:solidFill>
                  <a:srgbClr val="FF0000"/>
                </a:solidFill>
                <a:latin typeface="Arial" panose="020B0604020202020204" pitchFamily="34" charset="0"/>
                <a:ea typeface="+mn-ea"/>
                <a:cs typeface="Arial" panose="020B0604020202020204" pitchFamily="34" charset="0"/>
              </a:rPr>
              <a:t>Qua mục em có biết em biết gì thêm?</a:t>
            </a:r>
            <a:endParaRPr kumimoji="0" lang="vi-VN" sz="4000" b="1" i="0" u="none" strike="noStrike" kern="1200" cap="none" spc="0" normalizeH="0" baseline="0" noProof="0" dirty="0">
              <a:ln w="38100">
                <a:noFill/>
              </a:ln>
              <a:solidFill>
                <a:srgbClr val="FF0000"/>
              </a:solidFill>
              <a:effectLst/>
              <a:uLnTx/>
              <a:uFillTx/>
              <a:latin typeface="Arial" panose="020B0604020202020204" pitchFamily="34" charset="0"/>
              <a:ea typeface="+mn-ea"/>
              <a:cs typeface="Arial" panose="020B0604020202020204" pitchFamily="34" charset="0"/>
              <a:sym typeface="Arial" panose="020B0604020202020204"/>
            </a:endParaRP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6"/>
                                        </p:tgtEl>
                                        <p:attrNameLst>
                                          <p:attrName>r</p:attrName>
                                        </p:attrNameLst>
                                      </p:cBhvr>
                                    </p:animRot>
                                    <p:animRot by="-240000">
                                      <p:cBhvr>
                                        <p:cTn id="7" dur="200" fill="hold">
                                          <p:stCondLst>
                                            <p:cond delay="200"/>
                                          </p:stCondLst>
                                        </p:cTn>
                                        <p:tgtEl>
                                          <p:spTgt spid="6"/>
                                        </p:tgtEl>
                                        <p:attrNameLst>
                                          <p:attrName>r</p:attrName>
                                        </p:attrNameLst>
                                      </p:cBhvr>
                                    </p:animRot>
                                    <p:animRot by="240000">
                                      <p:cBhvr>
                                        <p:cTn id="8" dur="200" fill="hold">
                                          <p:stCondLst>
                                            <p:cond delay="400"/>
                                          </p:stCondLst>
                                        </p:cTn>
                                        <p:tgtEl>
                                          <p:spTgt spid="6"/>
                                        </p:tgtEl>
                                        <p:attrNameLst>
                                          <p:attrName>r</p:attrName>
                                        </p:attrNameLst>
                                      </p:cBhvr>
                                    </p:animRot>
                                    <p:animRot by="-240000">
                                      <p:cBhvr>
                                        <p:cTn id="9" dur="200" fill="hold">
                                          <p:stCondLst>
                                            <p:cond delay="600"/>
                                          </p:stCondLst>
                                        </p:cTn>
                                        <p:tgtEl>
                                          <p:spTgt spid="6"/>
                                        </p:tgtEl>
                                        <p:attrNameLst>
                                          <p:attrName>r</p:attrName>
                                        </p:attrNameLst>
                                      </p:cBhvr>
                                    </p:animRot>
                                    <p:animRot by="120000">
                                      <p:cBhvr>
                                        <p:cTn id="10" dur="200" fill="hold">
                                          <p:stCondLst>
                                            <p:cond delay="800"/>
                                          </p:stCondLst>
                                        </p:cTn>
                                        <p:tgtEl>
                                          <p:spTgt spid="6"/>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randombar(horizontal)">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down)">
                                      <p:cBhvr>
                                        <p:cTn id="20" dur="500"/>
                                        <p:tgtEl>
                                          <p:spTgt spid="8"/>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down)">
                                      <p:cBhvr>
                                        <p:cTn id="2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5" grpId="0" animBg="1"/>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56"/>
        <p:cNvGrpSpPr/>
        <p:nvPr/>
      </p:nvGrpSpPr>
      <p:grpSpPr>
        <a:xfrm>
          <a:off x="0" y="0"/>
          <a:ext cx="0" cy="0"/>
          <a:chOff x="0" y="0"/>
          <a:chExt cx="0" cy="0"/>
        </a:xfrm>
      </p:grpSpPr>
      <p:grpSp>
        <p:nvGrpSpPr>
          <p:cNvPr id="4" name="Google Shape;960;p37"/>
          <p:cNvGrpSpPr/>
          <p:nvPr/>
        </p:nvGrpSpPr>
        <p:grpSpPr>
          <a:xfrm rot="-197789">
            <a:off x="22842" y="362886"/>
            <a:ext cx="6695224" cy="4591916"/>
            <a:chOff x="1136457" y="603850"/>
            <a:chExt cx="6695528" cy="4592124"/>
          </a:xfrm>
        </p:grpSpPr>
        <p:sp>
          <p:nvSpPr>
            <p:cNvPr id="5" name="Google Shape;961;p37"/>
            <p:cNvSpPr/>
            <p:nvPr/>
          </p:nvSpPr>
          <p:spPr>
            <a:xfrm>
              <a:off x="1492968" y="664221"/>
              <a:ext cx="6339017" cy="3516706"/>
            </a:xfrm>
            <a:custGeom>
              <a:avLst/>
              <a:gdLst/>
              <a:ahLst/>
              <a:cxnLst/>
              <a:rect l="l" t="t" r="r" b="b"/>
              <a:pathLst>
                <a:path w="212683" h="89404" extrusionOk="0">
                  <a:moveTo>
                    <a:pt x="212682" y="10501"/>
                  </a:moveTo>
                  <a:cubicBezTo>
                    <a:pt x="208670" y="36088"/>
                    <a:pt x="210634" y="60365"/>
                    <a:pt x="200657" y="87261"/>
                  </a:cubicBezTo>
                  <a:cubicBezTo>
                    <a:pt x="194442" y="89404"/>
                    <a:pt x="186131" y="84141"/>
                    <a:pt x="174844" y="84046"/>
                  </a:cubicBezTo>
                  <a:cubicBezTo>
                    <a:pt x="163117" y="83951"/>
                    <a:pt x="150710" y="86463"/>
                    <a:pt x="148162" y="86237"/>
                  </a:cubicBezTo>
                  <a:cubicBezTo>
                    <a:pt x="144852" y="85951"/>
                    <a:pt x="119242" y="87630"/>
                    <a:pt x="114206" y="87368"/>
                  </a:cubicBezTo>
                  <a:cubicBezTo>
                    <a:pt x="104966" y="86880"/>
                    <a:pt x="87405" y="83677"/>
                    <a:pt x="78939" y="84570"/>
                  </a:cubicBezTo>
                  <a:cubicBezTo>
                    <a:pt x="74486" y="85034"/>
                    <a:pt x="73510" y="85403"/>
                    <a:pt x="70676" y="85642"/>
                  </a:cubicBezTo>
                  <a:cubicBezTo>
                    <a:pt x="70295" y="85677"/>
                    <a:pt x="69879" y="85701"/>
                    <a:pt x="69414" y="85725"/>
                  </a:cubicBezTo>
                  <a:cubicBezTo>
                    <a:pt x="67783" y="85796"/>
                    <a:pt x="66140" y="85773"/>
                    <a:pt x="64509" y="85642"/>
                  </a:cubicBezTo>
                  <a:cubicBezTo>
                    <a:pt x="62390" y="85463"/>
                    <a:pt x="60294" y="85130"/>
                    <a:pt x="58234" y="84630"/>
                  </a:cubicBezTo>
                  <a:cubicBezTo>
                    <a:pt x="54317" y="83808"/>
                    <a:pt x="50805" y="83284"/>
                    <a:pt x="47793" y="82951"/>
                  </a:cubicBezTo>
                  <a:cubicBezTo>
                    <a:pt x="45495" y="82689"/>
                    <a:pt x="43483" y="82546"/>
                    <a:pt x="41816" y="82451"/>
                  </a:cubicBezTo>
                  <a:lnTo>
                    <a:pt x="41542" y="82439"/>
                  </a:lnTo>
                  <a:cubicBezTo>
                    <a:pt x="35291" y="82129"/>
                    <a:pt x="34934" y="82713"/>
                    <a:pt x="28897" y="82153"/>
                  </a:cubicBezTo>
                  <a:cubicBezTo>
                    <a:pt x="22075" y="81534"/>
                    <a:pt x="20289" y="80581"/>
                    <a:pt x="14538" y="80796"/>
                  </a:cubicBezTo>
                  <a:cubicBezTo>
                    <a:pt x="12538" y="80867"/>
                    <a:pt x="10943" y="81046"/>
                    <a:pt x="7776" y="81010"/>
                  </a:cubicBezTo>
                  <a:cubicBezTo>
                    <a:pt x="5180" y="80986"/>
                    <a:pt x="2585" y="80820"/>
                    <a:pt x="1" y="80534"/>
                  </a:cubicBezTo>
                  <a:cubicBezTo>
                    <a:pt x="5537" y="53816"/>
                    <a:pt x="11062" y="27111"/>
                    <a:pt x="16598" y="393"/>
                  </a:cubicBezTo>
                  <a:cubicBezTo>
                    <a:pt x="21063" y="0"/>
                    <a:pt x="25564" y="72"/>
                    <a:pt x="30029" y="631"/>
                  </a:cubicBezTo>
                  <a:cubicBezTo>
                    <a:pt x="35446" y="1322"/>
                    <a:pt x="37649" y="2310"/>
                    <a:pt x="41601" y="3239"/>
                  </a:cubicBezTo>
                  <a:cubicBezTo>
                    <a:pt x="43102" y="3584"/>
                    <a:pt x="54972" y="2715"/>
                    <a:pt x="58282" y="3012"/>
                  </a:cubicBezTo>
                  <a:cubicBezTo>
                    <a:pt x="58282" y="3012"/>
                    <a:pt x="59901" y="3191"/>
                    <a:pt x="61985" y="3548"/>
                  </a:cubicBezTo>
                  <a:cubicBezTo>
                    <a:pt x="69367" y="4846"/>
                    <a:pt x="75546" y="6084"/>
                    <a:pt x="77403" y="6953"/>
                  </a:cubicBezTo>
                  <a:cubicBezTo>
                    <a:pt x="81666" y="8942"/>
                    <a:pt x="85571" y="8870"/>
                    <a:pt x="90596" y="8227"/>
                  </a:cubicBezTo>
                  <a:cubicBezTo>
                    <a:pt x="93596" y="7834"/>
                    <a:pt x="114218" y="7608"/>
                    <a:pt x="125207" y="5548"/>
                  </a:cubicBezTo>
                  <a:cubicBezTo>
                    <a:pt x="148162" y="1226"/>
                    <a:pt x="153901" y="7537"/>
                    <a:pt x="175511" y="8954"/>
                  </a:cubicBezTo>
                  <a:cubicBezTo>
                    <a:pt x="191727" y="10013"/>
                    <a:pt x="206301" y="6441"/>
                    <a:pt x="212682" y="1050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 name="Google Shape;962;p37"/>
            <p:cNvSpPr/>
            <p:nvPr/>
          </p:nvSpPr>
          <p:spPr>
            <a:xfrm>
              <a:off x="1136457" y="603850"/>
              <a:ext cx="983008" cy="4592124"/>
            </a:xfrm>
            <a:custGeom>
              <a:avLst/>
              <a:gdLst/>
              <a:ahLst/>
              <a:cxnLst/>
              <a:rect l="l" t="t" r="r" b="b"/>
              <a:pathLst>
                <a:path w="30719" h="138109" extrusionOk="0">
                  <a:moveTo>
                    <a:pt x="29079" y="1"/>
                  </a:moveTo>
                  <a:cubicBezTo>
                    <a:pt x="28376" y="1"/>
                    <a:pt x="27757" y="492"/>
                    <a:pt x="27611" y="1210"/>
                  </a:cubicBezTo>
                  <a:lnTo>
                    <a:pt x="167" y="136298"/>
                  </a:lnTo>
                  <a:cubicBezTo>
                    <a:pt x="0" y="137108"/>
                    <a:pt x="524" y="137906"/>
                    <a:pt x="1334" y="138072"/>
                  </a:cubicBezTo>
                  <a:cubicBezTo>
                    <a:pt x="1429" y="138096"/>
                    <a:pt x="1536" y="138108"/>
                    <a:pt x="1631" y="138108"/>
                  </a:cubicBezTo>
                  <a:cubicBezTo>
                    <a:pt x="2346" y="138108"/>
                    <a:pt x="2953" y="137596"/>
                    <a:pt x="3096" y="136906"/>
                  </a:cubicBezTo>
                  <a:lnTo>
                    <a:pt x="30552" y="1806"/>
                  </a:lnTo>
                  <a:cubicBezTo>
                    <a:pt x="30718" y="984"/>
                    <a:pt x="30195" y="198"/>
                    <a:pt x="29385" y="32"/>
                  </a:cubicBezTo>
                  <a:cubicBezTo>
                    <a:pt x="29282" y="11"/>
                    <a:pt x="29180" y="1"/>
                    <a:pt x="290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pic>
        <p:nvPicPr>
          <p:cNvPr id="9" name="Picture 8"/>
          <p:cNvPicPr>
            <a:picLocks noChangeAspect="1"/>
          </p:cNvPicPr>
          <p:nvPr/>
        </p:nvPicPr>
        <p:blipFill>
          <a:blip r:embed="rId1"/>
          <a:stretch>
            <a:fillRect/>
          </a:stretch>
        </p:blipFill>
        <p:spPr>
          <a:xfrm>
            <a:off x="1593925" y="689473"/>
            <a:ext cx="4127350" cy="1176630"/>
          </a:xfrm>
          <a:prstGeom prst="rect">
            <a:avLst/>
          </a:prstGeom>
        </p:spPr>
      </p:pic>
      <p:pic>
        <p:nvPicPr>
          <p:cNvPr id="8" name="Picture 7"/>
          <p:cNvPicPr>
            <a:picLocks noChangeAspect="1"/>
          </p:cNvPicPr>
          <p:nvPr/>
        </p:nvPicPr>
        <p:blipFill>
          <a:blip r:embed="rId2"/>
          <a:stretch>
            <a:fillRect/>
          </a:stretch>
        </p:blipFill>
        <p:spPr>
          <a:xfrm>
            <a:off x="3020017" y="3154345"/>
            <a:ext cx="2103302" cy="749873"/>
          </a:xfrm>
          <a:prstGeom prst="rect">
            <a:avLst/>
          </a:prstGeom>
        </p:spPr>
      </p:pic>
      <p:pic>
        <p:nvPicPr>
          <p:cNvPr id="7" name="Picture 6"/>
          <p:cNvPicPr>
            <a:picLocks noChangeAspect="1"/>
          </p:cNvPicPr>
          <p:nvPr/>
        </p:nvPicPr>
        <p:blipFill>
          <a:blip r:embed="rId3">
            <a:biLevel thresh="25000"/>
          </a:blip>
          <a:stretch>
            <a:fillRect/>
          </a:stretch>
        </p:blipFill>
        <p:spPr>
          <a:xfrm>
            <a:off x="639845" y="1854679"/>
            <a:ext cx="6239182" cy="1334459"/>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358"/>
        <p:cNvGrpSpPr/>
        <p:nvPr/>
      </p:nvGrpSpPr>
      <p:grpSpPr>
        <a:xfrm>
          <a:off x="0" y="0"/>
          <a:ext cx="0" cy="0"/>
          <a:chOff x="0" y="0"/>
          <a:chExt cx="0" cy="0"/>
        </a:xfrm>
      </p:grpSpPr>
      <p:pic>
        <p:nvPicPr>
          <p:cNvPr id="44" name="图片 7"/>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rot="16200000" flipV="1">
            <a:off x="2000250" y="-2000250"/>
            <a:ext cx="5143500" cy="9144000"/>
          </a:xfrm>
          <a:prstGeom prst="rect">
            <a:avLst/>
          </a:prstGeom>
        </p:spPr>
      </p:pic>
      <p:pic>
        <p:nvPicPr>
          <p:cNvPr id="46" name="Picture 2"/>
          <p:cNvPicPr>
            <a:picLocks noChangeAspect="1"/>
          </p:cNvPicPr>
          <p:nvPr/>
        </p:nvPicPr>
        <p:blipFill>
          <a:blip r:embed="rId2"/>
          <a:srcRect/>
          <a:stretch>
            <a:fillRect/>
          </a:stretch>
        </p:blipFill>
        <p:spPr>
          <a:xfrm flipH="1">
            <a:off x="216760" y="1404405"/>
            <a:ext cx="1751078" cy="3519754"/>
          </a:xfrm>
          <a:prstGeom prst="rect">
            <a:avLst/>
          </a:prstGeom>
        </p:spPr>
      </p:pic>
      <p:sp>
        <p:nvSpPr>
          <p:cNvPr id="5" name="Rectangle: Rounded Corners 4"/>
          <p:cNvSpPr/>
          <p:nvPr/>
        </p:nvSpPr>
        <p:spPr>
          <a:xfrm>
            <a:off x="2182483" y="773107"/>
            <a:ext cx="6650966" cy="3186418"/>
          </a:xfrm>
          <a:prstGeom prst="round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defTabSz="685800">
              <a:buClrTx/>
            </a:pPr>
            <a:r>
              <a:rPr lang="en-US" sz="3200" b="1" kern="1200" dirty="0">
                <a:solidFill>
                  <a:srgbClr val="002060"/>
                </a:solidFill>
                <a:latin typeface="Cambria" panose="02040503050406030204" pitchFamily="18" charset="0"/>
                <a:ea typeface="Cambria" panose="02040503050406030204" pitchFamily="18" charset="0"/>
              </a:rPr>
              <a:t>R</a:t>
            </a:r>
            <a:r>
              <a:rPr lang="vi-VN" sz="3200" b="1" kern="1200" dirty="0">
                <a:solidFill>
                  <a:srgbClr val="002060"/>
                </a:solidFill>
                <a:latin typeface="Cambria" panose="02040503050406030204" pitchFamily="18" charset="0"/>
                <a:ea typeface="Cambria" panose="02040503050406030204" pitchFamily="18" charset="0"/>
              </a:rPr>
              <a:t>ừng A-ma-dôn ở Nam Mỹ là rừng nhiệt đới rộng nhất thế giới, nơi đây được coi là "lá phổi xanh của trái đất", giúp cung cấp oxy cho sự sống, giúp điều hoà khí hậu và cân bằng hệ sinh thái.</a:t>
            </a:r>
            <a:endPar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sym typeface="Arial" panose="020B0604020202020204"/>
            </a:endParaRPr>
          </a:p>
        </p:txBody>
      </p:sp>
    </p:spTree>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anim calcmode="lin" valueType="num">
                                      <p:cBhvr additive="base">
                                        <p:cTn id="7" dur="500" fill="hold"/>
                                        <p:tgtEl>
                                          <p:spTgt spid="46"/>
                                        </p:tgtEl>
                                        <p:attrNameLst>
                                          <p:attrName>ppt_x</p:attrName>
                                        </p:attrNameLst>
                                      </p:cBhvr>
                                      <p:tavLst>
                                        <p:tav tm="0">
                                          <p:val>
                                            <p:strVal val="0-#ppt_w/2"/>
                                          </p:val>
                                        </p:tav>
                                        <p:tav tm="100000">
                                          <p:val>
                                            <p:strVal val="#ppt_x"/>
                                          </p:val>
                                        </p:tav>
                                      </p:tavLst>
                                    </p:anim>
                                    <p:anim calcmode="lin" valueType="num">
                                      <p:cBhvr additive="base">
                                        <p:cTn id="8" dur="500" fill="hold"/>
                                        <p:tgtEl>
                                          <p:spTgt spid="4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7565"/>
        <p:cNvGrpSpPr/>
        <p:nvPr/>
      </p:nvGrpSpPr>
      <p:grpSpPr>
        <a:xfrm>
          <a:off x="0" y="0"/>
          <a:ext cx="0" cy="0"/>
          <a:chOff x="0" y="0"/>
          <a:chExt cx="0" cy="0"/>
        </a:xfrm>
      </p:grpSpPr>
      <p:grpSp>
        <p:nvGrpSpPr>
          <p:cNvPr id="7569" name="Google Shape;7569;p75"/>
          <p:cNvGrpSpPr/>
          <p:nvPr/>
        </p:nvGrpSpPr>
        <p:grpSpPr>
          <a:xfrm>
            <a:off x="8353196" y="537004"/>
            <a:ext cx="155400" cy="155400"/>
            <a:chOff x="1666623" y="2623621"/>
            <a:chExt cx="155400" cy="155400"/>
          </a:xfrm>
        </p:grpSpPr>
        <p:sp>
          <p:nvSpPr>
            <p:cNvPr id="7570" name="Google Shape;7570;p75"/>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571" name="Google Shape;7571;p75"/>
            <p:cNvSpPr/>
            <p:nvPr/>
          </p:nvSpPr>
          <p:spPr>
            <a:xfrm>
              <a:off x="1666623" y="2623621"/>
              <a:ext cx="155400" cy="155400"/>
            </a:xfrm>
            <a:prstGeom prst="star4">
              <a:avLst>
                <a:gd name="adj" fmla="val 23855"/>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7578" name="Google Shape;7578;p75"/>
          <p:cNvGrpSpPr/>
          <p:nvPr/>
        </p:nvGrpSpPr>
        <p:grpSpPr>
          <a:xfrm>
            <a:off x="7810146" y="4175354"/>
            <a:ext cx="155400" cy="155400"/>
            <a:chOff x="1666623" y="2623621"/>
            <a:chExt cx="155400" cy="155400"/>
          </a:xfrm>
        </p:grpSpPr>
        <p:sp>
          <p:nvSpPr>
            <p:cNvPr id="7579" name="Google Shape;7579;p75"/>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580" name="Google Shape;7580;p75"/>
            <p:cNvSpPr/>
            <p:nvPr/>
          </p:nvSpPr>
          <p:spPr>
            <a:xfrm>
              <a:off x="1666623" y="2623621"/>
              <a:ext cx="155400" cy="155400"/>
            </a:xfrm>
            <a:prstGeom prst="star4">
              <a:avLst>
                <a:gd name="adj" fmla="val 23855"/>
              </a:avLst>
            </a:prstGeom>
            <a:solidFill>
              <a:schemeClr val="accent4"/>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7581" name="Google Shape;7581;p75"/>
          <p:cNvGrpSpPr/>
          <p:nvPr/>
        </p:nvGrpSpPr>
        <p:grpSpPr>
          <a:xfrm rot="5741575">
            <a:off x="300720" y="4612218"/>
            <a:ext cx="450624" cy="494107"/>
            <a:chOff x="1584644" y="2497374"/>
            <a:chExt cx="450609" cy="494091"/>
          </a:xfrm>
        </p:grpSpPr>
        <p:sp>
          <p:nvSpPr>
            <p:cNvPr id="7582" name="Google Shape;7582;p75"/>
            <p:cNvSpPr/>
            <p:nvPr/>
          </p:nvSpPr>
          <p:spPr>
            <a:xfrm rot="-2029707">
              <a:off x="1679395" y="2534520"/>
              <a:ext cx="261108" cy="419799"/>
            </a:xfrm>
            <a:custGeom>
              <a:avLst/>
              <a:gdLst/>
              <a:ahLst/>
              <a:cxnLst/>
              <a:rect l="l" t="t" r="r" b="b"/>
              <a:pathLst>
                <a:path w="5025" h="8079" extrusionOk="0">
                  <a:moveTo>
                    <a:pt x="1735" y="1110"/>
                  </a:moveTo>
                  <a:cubicBezTo>
                    <a:pt x="1957" y="1110"/>
                    <a:pt x="2179" y="1166"/>
                    <a:pt x="2360" y="1319"/>
                  </a:cubicBezTo>
                  <a:cubicBezTo>
                    <a:pt x="2789" y="1666"/>
                    <a:pt x="2859" y="2208"/>
                    <a:pt x="2540" y="2679"/>
                  </a:cubicBezTo>
                  <a:cubicBezTo>
                    <a:pt x="2401" y="2859"/>
                    <a:pt x="2276" y="3054"/>
                    <a:pt x="2206" y="3276"/>
                  </a:cubicBezTo>
                  <a:cubicBezTo>
                    <a:pt x="2110" y="3526"/>
                    <a:pt x="2151" y="3623"/>
                    <a:pt x="2401" y="3748"/>
                  </a:cubicBezTo>
                  <a:cubicBezTo>
                    <a:pt x="2512" y="3818"/>
                    <a:pt x="2637" y="3859"/>
                    <a:pt x="2762" y="3914"/>
                  </a:cubicBezTo>
                  <a:cubicBezTo>
                    <a:pt x="2970" y="4012"/>
                    <a:pt x="3150" y="4151"/>
                    <a:pt x="3261" y="4358"/>
                  </a:cubicBezTo>
                  <a:cubicBezTo>
                    <a:pt x="3428" y="4664"/>
                    <a:pt x="3415" y="4983"/>
                    <a:pt x="3193" y="5261"/>
                  </a:cubicBezTo>
                  <a:cubicBezTo>
                    <a:pt x="3054" y="5455"/>
                    <a:pt x="2928" y="5663"/>
                    <a:pt x="2832" y="5885"/>
                  </a:cubicBezTo>
                  <a:cubicBezTo>
                    <a:pt x="2721" y="6149"/>
                    <a:pt x="2762" y="6246"/>
                    <a:pt x="3039" y="6344"/>
                  </a:cubicBezTo>
                  <a:cubicBezTo>
                    <a:pt x="3206" y="6399"/>
                    <a:pt x="3387" y="6440"/>
                    <a:pt x="3581" y="6482"/>
                  </a:cubicBezTo>
                  <a:cubicBezTo>
                    <a:pt x="3692" y="6510"/>
                    <a:pt x="3775" y="6566"/>
                    <a:pt x="3831" y="6662"/>
                  </a:cubicBezTo>
                  <a:cubicBezTo>
                    <a:pt x="3900" y="6760"/>
                    <a:pt x="3859" y="6884"/>
                    <a:pt x="3748" y="6927"/>
                  </a:cubicBezTo>
                  <a:cubicBezTo>
                    <a:pt x="3678" y="6954"/>
                    <a:pt x="3609" y="6968"/>
                    <a:pt x="3539" y="6968"/>
                  </a:cubicBezTo>
                  <a:lnTo>
                    <a:pt x="3470" y="6968"/>
                  </a:lnTo>
                  <a:cubicBezTo>
                    <a:pt x="3220" y="6912"/>
                    <a:pt x="2943" y="6871"/>
                    <a:pt x="2706" y="6746"/>
                  </a:cubicBezTo>
                  <a:cubicBezTo>
                    <a:pt x="2304" y="6551"/>
                    <a:pt x="2179" y="6205"/>
                    <a:pt x="2318" y="5774"/>
                  </a:cubicBezTo>
                  <a:cubicBezTo>
                    <a:pt x="2401" y="5552"/>
                    <a:pt x="2526" y="5344"/>
                    <a:pt x="2651" y="5150"/>
                  </a:cubicBezTo>
                  <a:cubicBezTo>
                    <a:pt x="2678" y="5108"/>
                    <a:pt x="2706" y="5080"/>
                    <a:pt x="2734" y="5052"/>
                  </a:cubicBezTo>
                  <a:cubicBezTo>
                    <a:pt x="2970" y="4719"/>
                    <a:pt x="2915" y="4553"/>
                    <a:pt x="2540" y="4373"/>
                  </a:cubicBezTo>
                  <a:cubicBezTo>
                    <a:pt x="2484" y="4345"/>
                    <a:pt x="2415" y="4317"/>
                    <a:pt x="2401" y="4303"/>
                  </a:cubicBezTo>
                  <a:cubicBezTo>
                    <a:pt x="2262" y="4247"/>
                    <a:pt x="2151" y="4206"/>
                    <a:pt x="2068" y="4151"/>
                  </a:cubicBezTo>
                  <a:cubicBezTo>
                    <a:pt x="1749" y="3984"/>
                    <a:pt x="1624" y="3707"/>
                    <a:pt x="1666" y="3346"/>
                  </a:cubicBezTo>
                  <a:cubicBezTo>
                    <a:pt x="1707" y="3068"/>
                    <a:pt x="1846" y="2818"/>
                    <a:pt x="1999" y="2582"/>
                  </a:cubicBezTo>
                  <a:cubicBezTo>
                    <a:pt x="2068" y="2485"/>
                    <a:pt x="2138" y="2387"/>
                    <a:pt x="2193" y="2276"/>
                  </a:cubicBezTo>
                  <a:cubicBezTo>
                    <a:pt x="2345" y="1971"/>
                    <a:pt x="2206" y="1693"/>
                    <a:pt x="1888" y="1582"/>
                  </a:cubicBezTo>
                  <a:cubicBezTo>
                    <a:pt x="1735" y="1541"/>
                    <a:pt x="1568" y="1541"/>
                    <a:pt x="1416" y="1541"/>
                  </a:cubicBezTo>
                  <a:cubicBezTo>
                    <a:pt x="1207" y="1541"/>
                    <a:pt x="1179" y="1486"/>
                    <a:pt x="1166" y="1388"/>
                  </a:cubicBezTo>
                  <a:cubicBezTo>
                    <a:pt x="1138" y="1277"/>
                    <a:pt x="1222" y="1180"/>
                    <a:pt x="1374" y="1153"/>
                  </a:cubicBezTo>
                  <a:cubicBezTo>
                    <a:pt x="1499" y="1125"/>
                    <a:pt x="1624" y="1110"/>
                    <a:pt x="1735" y="1110"/>
                  </a:cubicBezTo>
                  <a:close/>
                  <a:moveTo>
                    <a:pt x="1735" y="0"/>
                  </a:moveTo>
                  <a:cubicBezTo>
                    <a:pt x="1555" y="0"/>
                    <a:pt x="1360" y="15"/>
                    <a:pt x="1152" y="56"/>
                  </a:cubicBezTo>
                  <a:cubicBezTo>
                    <a:pt x="763" y="139"/>
                    <a:pt x="444" y="361"/>
                    <a:pt x="250" y="666"/>
                  </a:cubicBezTo>
                  <a:cubicBezTo>
                    <a:pt x="56" y="958"/>
                    <a:pt x="0" y="1319"/>
                    <a:pt x="83" y="1652"/>
                  </a:cubicBezTo>
                  <a:cubicBezTo>
                    <a:pt x="167" y="1985"/>
                    <a:pt x="333" y="2235"/>
                    <a:pt x="583" y="2415"/>
                  </a:cubicBezTo>
                  <a:cubicBezTo>
                    <a:pt x="639" y="2457"/>
                    <a:pt x="707" y="2485"/>
                    <a:pt x="763" y="2513"/>
                  </a:cubicBezTo>
                  <a:cubicBezTo>
                    <a:pt x="680" y="2721"/>
                    <a:pt x="596" y="2943"/>
                    <a:pt x="569" y="3207"/>
                  </a:cubicBezTo>
                  <a:cubicBezTo>
                    <a:pt x="458" y="3970"/>
                    <a:pt x="777" y="4664"/>
                    <a:pt x="1416" y="5067"/>
                  </a:cubicBezTo>
                  <a:cubicBezTo>
                    <a:pt x="1374" y="5178"/>
                    <a:pt x="1318" y="5289"/>
                    <a:pt x="1277" y="5413"/>
                  </a:cubicBezTo>
                  <a:cubicBezTo>
                    <a:pt x="944" y="6371"/>
                    <a:pt x="1305" y="7287"/>
                    <a:pt x="2206" y="7745"/>
                  </a:cubicBezTo>
                  <a:cubicBezTo>
                    <a:pt x="2567" y="7926"/>
                    <a:pt x="2928" y="7995"/>
                    <a:pt x="3220" y="8050"/>
                  </a:cubicBezTo>
                  <a:lnTo>
                    <a:pt x="3276" y="8050"/>
                  </a:lnTo>
                  <a:cubicBezTo>
                    <a:pt x="3359" y="8078"/>
                    <a:pt x="3456" y="8078"/>
                    <a:pt x="3539" y="8078"/>
                  </a:cubicBezTo>
                  <a:cubicBezTo>
                    <a:pt x="3748" y="8078"/>
                    <a:pt x="3955" y="8037"/>
                    <a:pt x="4164" y="7954"/>
                  </a:cubicBezTo>
                  <a:cubicBezTo>
                    <a:pt x="4525" y="7815"/>
                    <a:pt x="4803" y="7523"/>
                    <a:pt x="4914" y="7162"/>
                  </a:cubicBezTo>
                  <a:cubicBezTo>
                    <a:pt x="5025" y="6788"/>
                    <a:pt x="4969" y="6385"/>
                    <a:pt x="4760" y="6066"/>
                  </a:cubicBezTo>
                  <a:cubicBezTo>
                    <a:pt x="4636" y="5872"/>
                    <a:pt x="4483" y="5705"/>
                    <a:pt x="4288" y="5594"/>
                  </a:cubicBezTo>
                  <a:cubicBezTo>
                    <a:pt x="4399" y="5372"/>
                    <a:pt x="4455" y="5136"/>
                    <a:pt x="4483" y="4900"/>
                  </a:cubicBezTo>
                  <a:cubicBezTo>
                    <a:pt x="4511" y="4539"/>
                    <a:pt x="4427" y="4178"/>
                    <a:pt x="4247" y="3831"/>
                  </a:cubicBezTo>
                  <a:cubicBezTo>
                    <a:pt x="4081" y="3540"/>
                    <a:pt x="3859" y="3303"/>
                    <a:pt x="3581" y="3109"/>
                  </a:cubicBezTo>
                  <a:cubicBezTo>
                    <a:pt x="4081" y="2193"/>
                    <a:pt x="3886" y="1110"/>
                    <a:pt x="3054" y="444"/>
                  </a:cubicBezTo>
                  <a:cubicBezTo>
                    <a:pt x="2693" y="153"/>
                    <a:pt x="2249" y="0"/>
                    <a:pt x="1735" y="0"/>
                  </a:cubicBezTo>
                  <a:close/>
                </a:path>
              </a:pathLst>
            </a:custGeom>
            <a:solidFill>
              <a:schemeClr val="lt1"/>
            </a:solidFill>
            <a:ln>
              <a:noFill/>
            </a:ln>
            <a:effectLst>
              <a:outerShdw dist="57150" dir="114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583" name="Google Shape;7583;p75"/>
            <p:cNvSpPr/>
            <p:nvPr/>
          </p:nvSpPr>
          <p:spPr>
            <a:xfrm rot="-2029707">
              <a:off x="1738538" y="2592090"/>
              <a:ext cx="143518" cy="304496"/>
            </a:xfrm>
            <a:custGeom>
              <a:avLst/>
              <a:gdLst/>
              <a:ahLst/>
              <a:cxnLst/>
              <a:rect l="l" t="t" r="r" b="b"/>
              <a:pathLst>
                <a:path w="2762" h="5860" extrusionOk="0">
                  <a:moveTo>
                    <a:pt x="600" y="0"/>
                  </a:moveTo>
                  <a:cubicBezTo>
                    <a:pt x="480" y="0"/>
                    <a:pt x="358" y="16"/>
                    <a:pt x="236" y="41"/>
                  </a:cubicBezTo>
                  <a:cubicBezTo>
                    <a:pt x="84" y="68"/>
                    <a:pt x="0" y="165"/>
                    <a:pt x="28" y="276"/>
                  </a:cubicBezTo>
                  <a:cubicBezTo>
                    <a:pt x="41" y="374"/>
                    <a:pt x="69" y="429"/>
                    <a:pt x="278" y="429"/>
                  </a:cubicBezTo>
                  <a:cubicBezTo>
                    <a:pt x="430" y="429"/>
                    <a:pt x="597" y="429"/>
                    <a:pt x="750" y="470"/>
                  </a:cubicBezTo>
                  <a:cubicBezTo>
                    <a:pt x="1068" y="581"/>
                    <a:pt x="1207" y="859"/>
                    <a:pt x="1055" y="1164"/>
                  </a:cubicBezTo>
                  <a:cubicBezTo>
                    <a:pt x="1000" y="1275"/>
                    <a:pt x="930" y="1373"/>
                    <a:pt x="861" y="1470"/>
                  </a:cubicBezTo>
                  <a:cubicBezTo>
                    <a:pt x="708" y="1706"/>
                    <a:pt x="569" y="1956"/>
                    <a:pt x="528" y="2234"/>
                  </a:cubicBezTo>
                  <a:cubicBezTo>
                    <a:pt x="486" y="2595"/>
                    <a:pt x="611" y="2872"/>
                    <a:pt x="930" y="3039"/>
                  </a:cubicBezTo>
                  <a:cubicBezTo>
                    <a:pt x="1013" y="3094"/>
                    <a:pt x="1124" y="3135"/>
                    <a:pt x="1263" y="3191"/>
                  </a:cubicBezTo>
                  <a:cubicBezTo>
                    <a:pt x="1277" y="3205"/>
                    <a:pt x="1346" y="3233"/>
                    <a:pt x="1402" y="3261"/>
                  </a:cubicBezTo>
                  <a:cubicBezTo>
                    <a:pt x="1777" y="3441"/>
                    <a:pt x="1832" y="3607"/>
                    <a:pt x="1596" y="3940"/>
                  </a:cubicBezTo>
                  <a:cubicBezTo>
                    <a:pt x="1568" y="3968"/>
                    <a:pt x="1540" y="3996"/>
                    <a:pt x="1513" y="4038"/>
                  </a:cubicBezTo>
                  <a:cubicBezTo>
                    <a:pt x="1388" y="4232"/>
                    <a:pt x="1263" y="4440"/>
                    <a:pt x="1180" y="4662"/>
                  </a:cubicBezTo>
                  <a:cubicBezTo>
                    <a:pt x="1041" y="5093"/>
                    <a:pt x="1166" y="5439"/>
                    <a:pt x="1568" y="5634"/>
                  </a:cubicBezTo>
                  <a:cubicBezTo>
                    <a:pt x="1805" y="5759"/>
                    <a:pt x="2082" y="5800"/>
                    <a:pt x="2332" y="5856"/>
                  </a:cubicBezTo>
                  <a:cubicBezTo>
                    <a:pt x="2350" y="5858"/>
                    <a:pt x="2369" y="5860"/>
                    <a:pt x="2387" y="5860"/>
                  </a:cubicBezTo>
                  <a:cubicBezTo>
                    <a:pt x="2465" y="5860"/>
                    <a:pt x="2542" y="5837"/>
                    <a:pt x="2610" y="5815"/>
                  </a:cubicBezTo>
                  <a:cubicBezTo>
                    <a:pt x="2721" y="5772"/>
                    <a:pt x="2762" y="5648"/>
                    <a:pt x="2693" y="5550"/>
                  </a:cubicBezTo>
                  <a:cubicBezTo>
                    <a:pt x="2637" y="5454"/>
                    <a:pt x="2554" y="5398"/>
                    <a:pt x="2443" y="5370"/>
                  </a:cubicBezTo>
                  <a:cubicBezTo>
                    <a:pt x="2249" y="5328"/>
                    <a:pt x="2068" y="5287"/>
                    <a:pt x="1901" y="5232"/>
                  </a:cubicBezTo>
                  <a:cubicBezTo>
                    <a:pt x="1624" y="5134"/>
                    <a:pt x="1583" y="5037"/>
                    <a:pt x="1694" y="4773"/>
                  </a:cubicBezTo>
                  <a:cubicBezTo>
                    <a:pt x="1790" y="4551"/>
                    <a:pt x="1916" y="4343"/>
                    <a:pt x="2055" y="4149"/>
                  </a:cubicBezTo>
                  <a:cubicBezTo>
                    <a:pt x="2277" y="3871"/>
                    <a:pt x="2290" y="3552"/>
                    <a:pt x="2123" y="3246"/>
                  </a:cubicBezTo>
                  <a:cubicBezTo>
                    <a:pt x="2012" y="3039"/>
                    <a:pt x="1832" y="2900"/>
                    <a:pt x="1624" y="2802"/>
                  </a:cubicBezTo>
                  <a:cubicBezTo>
                    <a:pt x="1499" y="2747"/>
                    <a:pt x="1374" y="2706"/>
                    <a:pt x="1263" y="2636"/>
                  </a:cubicBezTo>
                  <a:cubicBezTo>
                    <a:pt x="1013" y="2511"/>
                    <a:pt x="972" y="2414"/>
                    <a:pt x="1068" y="2164"/>
                  </a:cubicBezTo>
                  <a:cubicBezTo>
                    <a:pt x="1138" y="1942"/>
                    <a:pt x="1263" y="1747"/>
                    <a:pt x="1402" y="1567"/>
                  </a:cubicBezTo>
                  <a:cubicBezTo>
                    <a:pt x="1721" y="1096"/>
                    <a:pt x="1651" y="554"/>
                    <a:pt x="1222" y="207"/>
                  </a:cubicBezTo>
                  <a:cubicBezTo>
                    <a:pt x="1033" y="54"/>
                    <a:pt x="821" y="0"/>
                    <a:pt x="60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7572" name="Google Shape;7572;p75"/>
          <p:cNvGrpSpPr/>
          <p:nvPr/>
        </p:nvGrpSpPr>
        <p:grpSpPr>
          <a:xfrm>
            <a:off x="986396" y="588616"/>
            <a:ext cx="155400" cy="155400"/>
            <a:chOff x="1666623" y="2623621"/>
            <a:chExt cx="155400" cy="155400"/>
          </a:xfrm>
        </p:grpSpPr>
        <p:sp>
          <p:nvSpPr>
            <p:cNvPr id="7573" name="Google Shape;7573;p75"/>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574" name="Google Shape;7574;p75"/>
            <p:cNvSpPr/>
            <p:nvPr/>
          </p:nvSpPr>
          <p:spPr>
            <a:xfrm>
              <a:off x="1666623" y="2623621"/>
              <a:ext cx="155400" cy="155400"/>
            </a:xfrm>
            <a:prstGeom prst="star4">
              <a:avLst>
                <a:gd name="adj" fmla="val 23855"/>
              </a:avLst>
            </a:prstGeom>
            <a:solidFill>
              <a:schemeClr val="accent5"/>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7575" name="Google Shape;7575;p75"/>
          <p:cNvGrpSpPr/>
          <p:nvPr/>
        </p:nvGrpSpPr>
        <p:grpSpPr>
          <a:xfrm>
            <a:off x="1455271" y="818379"/>
            <a:ext cx="155400" cy="155400"/>
            <a:chOff x="1666623" y="2623621"/>
            <a:chExt cx="155400" cy="155400"/>
          </a:xfrm>
        </p:grpSpPr>
        <p:sp>
          <p:nvSpPr>
            <p:cNvPr id="7576" name="Google Shape;7576;p75"/>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577" name="Google Shape;7577;p75"/>
            <p:cNvSpPr/>
            <p:nvPr/>
          </p:nvSpPr>
          <p:spPr>
            <a:xfrm>
              <a:off x="1666623" y="2623621"/>
              <a:ext cx="155400" cy="155400"/>
            </a:xfrm>
            <a:prstGeom prst="star4">
              <a:avLst>
                <a:gd name="adj" fmla="val 23855"/>
              </a:avLst>
            </a:pr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69" name="Group 68"/>
          <p:cNvGrpSpPr/>
          <p:nvPr/>
        </p:nvGrpSpPr>
        <p:grpSpPr>
          <a:xfrm>
            <a:off x="986396" y="901060"/>
            <a:ext cx="7632335" cy="3705436"/>
            <a:chOff x="339046" y="287676"/>
            <a:chExt cx="8404147" cy="4292100"/>
          </a:xfrm>
        </p:grpSpPr>
        <p:pic>
          <p:nvPicPr>
            <p:cNvPr id="70" name="Picture 69"/>
            <p:cNvPicPr>
              <a:picLocks noChangeAspect="1"/>
            </p:cNvPicPr>
            <p:nvPr/>
          </p:nvPicPr>
          <p:blipFill rotWithShape="1">
            <a:blip r:embed="rId1">
              <a:extLst>
                <a:ext uri="{BEBA8EAE-BF5A-486C-A8C5-ECC9F3942E4B}">
                  <a14:imgProps xmlns:a14="http://schemas.microsoft.com/office/drawing/2010/main">
                    <a14:imgLayer r:embed="rId2">
                      <a14:imgEffect>
                        <a14:backgroundRemoval t="9808" b="95000" l="33523" r="96364"/>
                      </a14:imgEffect>
                    </a14:imgLayer>
                  </a14:imgProps>
                </a:ext>
                <a:ext uri="{28A0092B-C50C-407E-A947-70E740481C1C}">
                  <a14:useLocalDpi xmlns:a14="http://schemas.microsoft.com/office/drawing/2010/main" val="0"/>
                </a:ext>
              </a:extLst>
            </a:blip>
            <a:srcRect l="33339" t="12541" r="5128" b="8634"/>
            <a:stretch>
              <a:fillRect/>
            </a:stretch>
          </p:blipFill>
          <p:spPr>
            <a:xfrm>
              <a:off x="2747808" y="588700"/>
              <a:ext cx="5995385" cy="3991076"/>
            </a:xfrm>
            <a:prstGeom prst="rect">
              <a:avLst/>
            </a:prstGeom>
          </p:spPr>
        </p:pic>
        <p:pic>
          <p:nvPicPr>
            <p:cNvPr id="71" name="Picture 70"/>
            <p:cNvPicPr>
              <a:picLocks noChangeAspect="1"/>
            </p:cNvPicPr>
            <p:nvPr/>
          </p:nvPicPr>
          <p:blipFill rotWithShape="1">
            <a:blip r:embed="rId3">
              <a:extLst>
                <a:ext uri="{BEBA8EAE-BF5A-486C-A8C5-ECC9F3942E4B}">
                  <a14:imgProps xmlns:a14="http://schemas.microsoft.com/office/drawing/2010/main">
                    <a14:imgLayer r:embed="rId2">
                      <a14:imgEffect>
                        <a14:backgroundRemoval t="0" b="100000" l="2386" r="96250">
                          <a14:backgroundMark x1="29545" y1="55385" x2="29432" y2="85385"/>
                        </a14:backgroundRemoval>
                      </a14:imgEffect>
                    </a14:imgLayer>
                  </a14:imgProps>
                </a:ext>
                <a:ext uri="{28A0092B-C50C-407E-A947-70E740481C1C}">
                  <a14:useLocalDpi xmlns:a14="http://schemas.microsoft.com/office/drawing/2010/main" val="0"/>
                </a:ext>
              </a:extLst>
            </a:blip>
            <a:srcRect l="3677" t="6526" r="49868" b="39127"/>
            <a:stretch>
              <a:fillRect/>
            </a:stretch>
          </p:blipFill>
          <p:spPr>
            <a:xfrm>
              <a:off x="339046" y="287676"/>
              <a:ext cx="3893905" cy="2691830"/>
            </a:xfrm>
            <a:prstGeom prst="rect">
              <a:avLst/>
            </a:prstGeom>
          </p:spPr>
        </p:pic>
      </p:grpSp>
      <p:pic>
        <p:nvPicPr>
          <p:cNvPr id="4" name="Picture 3"/>
          <p:cNvPicPr>
            <a:picLocks noChangeAspect="1"/>
          </p:cNvPicPr>
          <p:nvPr/>
        </p:nvPicPr>
        <p:blipFill>
          <a:blip r:embed="rId4"/>
          <a:stretch>
            <a:fillRect/>
          </a:stretch>
        </p:blipFill>
        <p:spPr>
          <a:xfrm>
            <a:off x="3477532" y="1986441"/>
            <a:ext cx="5444200" cy="2139881"/>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9"/>
                                        </p:tgtEl>
                                        <p:attrNameLst>
                                          <p:attrName>style.visibility</p:attrName>
                                        </p:attrNameLst>
                                      </p:cBhvr>
                                      <p:to>
                                        <p:strVal val="visible"/>
                                      </p:to>
                                    </p:set>
                                    <p:anim calcmode="lin" valueType="num">
                                      <p:cBhvr>
                                        <p:cTn id="7" dur="500" fill="hold"/>
                                        <p:tgtEl>
                                          <p:spTgt spid="69"/>
                                        </p:tgtEl>
                                        <p:attrNameLst>
                                          <p:attrName>ppt_w</p:attrName>
                                        </p:attrNameLst>
                                      </p:cBhvr>
                                      <p:tavLst>
                                        <p:tav tm="0">
                                          <p:val>
                                            <p:fltVal val="0"/>
                                          </p:val>
                                        </p:tav>
                                        <p:tav tm="100000">
                                          <p:val>
                                            <p:strVal val="#ppt_w"/>
                                          </p:val>
                                        </p:tav>
                                      </p:tavLst>
                                    </p:anim>
                                    <p:anim calcmode="lin" valueType="num">
                                      <p:cBhvr>
                                        <p:cTn id="8" dur="500" fill="hold"/>
                                        <p:tgtEl>
                                          <p:spTgt spid="69"/>
                                        </p:tgtEl>
                                        <p:attrNameLst>
                                          <p:attrName>ppt_h</p:attrName>
                                        </p:attrNameLst>
                                      </p:cBhvr>
                                      <p:tavLst>
                                        <p:tav tm="0">
                                          <p:val>
                                            <p:fltVal val="0"/>
                                          </p:val>
                                        </p:tav>
                                        <p:tav tm="100000">
                                          <p:val>
                                            <p:strVal val="#ppt_h"/>
                                          </p:val>
                                        </p:tav>
                                      </p:tavLst>
                                    </p:anim>
                                    <p:animEffect transition="in" filter="fade">
                                      <p:cBhvr>
                                        <p:cTn id="9" dur="500"/>
                                        <p:tgtEl>
                                          <p:spTgt spid="69"/>
                                        </p:tgtEl>
                                      </p:cBhvr>
                                    </p:animEffect>
                                  </p:childTnLst>
                                </p:cTn>
                              </p:par>
                              <p:par>
                                <p:cTn id="10" presetID="53" presetClass="entr" presetSubtype="16"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云形 69"/>
          <p:cNvSpPr/>
          <p:nvPr/>
        </p:nvSpPr>
        <p:spPr>
          <a:xfrm>
            <a:off x="2623557" y="485900"/>
            <a:ext cx="6208295" cy="4486495"/>
          </a:xfrm>
          <a:prstGeom prst="cloud">
            <a:avLst/>
          </a:prstGeom>
          <a:solidFill>
            <a:schemeClr val="bg1"/>
          </a:solidFill>
          <a:ln w="25400" cap="rnd">
            <a:no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panose="020B0604020202020204"/>
              <a:buNone/>
              <a:defRPr/>
            </a:pPr>
            <a:r>
              <a:rPr kumimoji="0" lang="en-US" altLang="zh-CN" sz="135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sym typeface="Arial" panose="020B0604020202020204"/>
              </a:rPr>
              <a:t>z</a:t>
            </a:r>
            <a:endParaRPr kumimoji="0" lang="zh-CN" altLang="en-US" sz="135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sym typeface="Arial" panose="020B0604020202020204"/>
            </a:endParaRPr>
          </a:p>
        </p:txBody>
      </p:sp>
      <p:sp>
        <p:nvSpPr>
          <p:cNvPr id="8" name="Rectangle 7"/>
          <p:cNvSpPr/>
          <p:nvPr/>
        </p:nvSpPr>
        <p:spPr>
          <a:xfrm>
            <a:off x="3089544" y="1175590"/>
            <a:ext cx="5019286" cy="2654573"/>
          </a:xfrm>
          <a:prstGeom prst="rect">
            <a:avLst/>
          </a:prstGeom>
          <a:noFill/>
        </p:spPr>
        <p:txBody>
          <a:bodyPr wrap="square" lIns="68580" tIns="34290" rIns="68580" bIns="34290">
            <a:spAutoFit/>
          </a:bodyPr>
          <a:lstStyle/>
          <a:p>
            <a:pPr lvl="0" algn="ctr" defTabSz="685800">
              <a:buClrTx/>
            </a:pPr>
            <a:r>
              <a:rPr lang="vi-VN" sz="2800" b="1" kern="1200" dirty="0">
                <a:ln w="38100">
                  <a:no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Luật chơi: </a:t>
            </a:r>
            <a:r>
              <a:rPr lang="vi-VN" sz="2800" kern="1200" dirty="0">
                <a:ln w="38100">
                  <a:no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chơi theo tổ, trong thời gian 5 phút dựa vào thông tin đã học mỗi tổ thực hiện nêu các đặc điểm tự nhiên n</a:t>
            </a:r>
            <a:r>
              <a:rPr lang="en-US" sz="2800" kern="1200" dirty="0">
                <a:ln w="38100">
                  <a:no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ổ</a:t>
            </a:r>
            <a:r>
              <a:rPr lang="vi-VN" sz="2800" kern="1200" dirty="0">
                <a:ln w="38100">
                  <a:noFill/>
                </a:ln>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i bật của châu Mỹ. Tổ nào đúng và hay, nhanh nhất là thắng cuộc.</a:t>
            </a:r>
            <a:endParaRPr kumimoji="0" lang="vi-VN" sz="2800" i="0" u="none" strike="noStrike" kern="1200" cap="none" spc="0" normalizeH="0" baseline="0" noProof="0" dirty="0">
              <a:ln w="38100">
                <a:noFill/>
              </a:ln>
              <a:solidFill>
                <a:srgbClr val="00206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sym typeface="Arial" panose="020B0604020202020204"/>
            </a:endParaRP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7565"/>
        <p:cNvGrpSpPr/>
        <p:nvPr/>
      </p:nvGrpSpPr>
      <p:grpSpPr>
        <a:xfrm>
          <a:off x="0" y="0"/>
          <a:ext cx="0" cy="0"/>
          <a:chOff x="0" y="0"/>
          <a:chExt cx="0" cy="0"/>
        </a:xfrm>
      </p:grpSpPr>
      <p:grpSp>
        <p:nvGrpSpPr>
          <p:cNvPr id="7569" name="Google Shape;7569;p75"/>
          <p:cNvGrpSpPr/>
          <p:nvPr/>
        </p:nvGrpSpPr>
        <p:grpSpPr>
          <a:xfrm>
            <a:off x="8353196" y="537004"/>
            <a:ext cx="155400" cy="155400"/>
            <a:chOff x="1666623" y="2623621"/>
            <a:chExt cx="155400" cy="155400"/>
          </a:xfrm>
        </p:grpSpPr>
        <p:sp>
          <p:nvSpPr>
            <p:cNvPr id="7570" name="Google Shape;7570;p75"/>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571" name="Google Shape;7571;p75"/>
            <p:cNvSpPr/>
            <p:nvPr/>
          </p:nvSpPr>
          <p:spPr>
            <a:xfrm>
              <a:off x="1666623" y="2623621"/>
              <a:ext cx="155400" cy="155400"/>
            </a:xfrm>
            <a:prstGeom prst="star4">
              <a:avLst>
                <a:gd name="adj" fmla="val 23855"/>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7578" name="Google Shape;7578;p75"/>
          <p:cNvGrpSpPr/>
          <p:nvPr/>
        </p:nvGrpSpPr>
        <p:grpSpPr>
          <a:xfrm>
            <a:off x="7810146" y="4175354"/>
            <a:ext cx="155400" cy="155400"/>
            <a:chOff x="1666623" y="2623621"/>
            <a:chExt cx="155400" cy="155400"/>
          </a:xfrm>
        </p:grpSpPr>
        <p:sp>
          <p:nvSpPr>
            <p:cNvPr id="7579" name="Google Shape;7579;p75"/>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580" name="Google Shape;7580;p75"/>
            <p:cNvSpPr/>
            <p:nvPr/>
          </p:nvSpPr>
          <p:spPr>
            <a:xfrm>
              <a:off x="1666623" y="2623621"/>
              <a:ext cx="155400" cy="155400"/>
            </a:xfrm>
            <a:prstGeom prst="star4">
              <a:avLst>
                <a:gd name="adj" fmla="val 23855"/>
              </a:avLst>
            </a:prstGeom>
            <a:solidFill>
              <a:schemeClr val="accent4"/>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7581" name="Google Shape;7581;p75"/>
          <p:cNvGrpSpPr/>
          <p:nvPr/>
        </p:nvGrpSpPr>
        <p:grpSpPr>
          <a:xfrm rot="5741575">
            <a:off x="300720" y="4612218"/>
            <a:ext cx="450624" cy="494107"/>
            <a:chOff x="1584644" y="2497374"/>
            <a:chExt cx="450609" cy="494091"/>
          </a:xfrm>
        </p:grpSpPr>
        <p:sp>
          <p:nvSpPr>
            <p:cNvPr id="7582" name="Google Shape;7582;p75"/>
            <p:cNvSpPr/>
            <p:nvPr/>
          </p:nvSpPr>
          <p:spPr>
            <a:xfrm rot="-2029707">
              <a:off x="1679395" y="2534520"/>
              <a:ext cx="261108" cy="419799"/>
            </a:xfrm>
            <a:custGeom>
              <a:avLst/>
              <a:gdLst/>
              <a:ahLst/>
              <a:cxnLst/>
              <a:rect l="l" t="t" r="r" b="b"/>
              <a:pathLst>
                <a:path w="5025" h="8079" extrusionOk="0">
                  <a:moveTo>
                    <a:pt x="1735" y="1110"/>
                  </a:moveTo>
                  <a:cubicBezTo>
                    <a:pt x="1957" y="1110"/>
                    <a:pt x="2179" y="1166"/>
                    <a:pt x="2360" y="1319"/>
                  </a:cubicBezTo>
                  <a:cubicBezTo>
                    <a:pt x="2789" y="1666"/>
                    <a:pt x="2859" y="2208"/>
                    <a:pt x="2540" y="2679"/>
                  </a:cubicBezTo>
                  <a:cubicBezTo>
                    <a:pt x="2401" y="2859"/>
                    <a:pt x="2276" y="3054"/>
                    <a:pt x="2206" y="3276"/>
                  </a:cubicBezTo>
                  <a:cubicBezTo>
                    <a:pt x="2110" y="3526"/>
                    <a:pt x="2151" y="3623"/>
                    <a:pt x="2401" y="3748"/>
                  </a:cubicBezTo>
                  <a:cubicBezTo>
                    <a:pt x="2512" y="3818"/>
                    <a:pt x="2637" y="3859"/>
                    <a:pt x="2762" y="3914"/>
                  </a:cubicBezTo>
                  <a:cubicBezTo>
                    <a:pt x="2970" y="4012"/>
                    <a:pt x="3150" y="4151"/>
                    <a:pt x="3261" y="4358"/>
                  </a:cubicBezTo>
                  <a:cubicBezTo>
                    <a:pt x="3428" y="4664"/>
                    <a:pt x="3415" y="4983"/>
                    <a:pt x="3193" y="5261"/>
                  </a:cubicBezTo>
                  <a:cubicBezTo>
                    <a:pt x="3054" y="5455"/>
                    <a:pt x="2928" y="5663"/>
                    <a:pt x="2832" y="5885"/>
                  </a:cubicBezTo>
                  <a:cubicBezTo>
                    <a:pt x="2721" y="6149"/>
                    <a:pt x="2762" y="6246"/>
                    <a:pt x="3039" y="6344"/>
                  </a:cubicBezTo>
                  <a:cubicBezTo>
                    <a:pt x="3206" y="6399"/>
                    <a:pt x="3387" y="6440"/>
                    <a:pt x="3581" y="6482"/>
                  </a:cubicBezTo>
                  <a:cubicBezTo>
                    <a:pt x="3692" y="6510"/>
                    <a:pt x="3775" y="6566"/>
                    <a:pt x="3831" y="6662"/>
                  </a:cubicBezTo>
                  <a:cubicBezTo>
                    <a:pt x="3900" y="6760"/>
                    <a:pt x="3859" y="6884"/>
                    <a:pt x="3748" y="6927"/>
                  </a:cubicBezTo>
                  <a:cubicBezTo>
                    <a:pt x="3678" y="6954"/>
                    <a:pt x="3609" y="6968"/>
                    <a:pt x="3539" y="6968"/>
                  </a:cubicBezTo>
                  <a:lnTo>
                    <a:pt x="3470" y="6968"/>
                  </a:lnTo>
                  <a:cubicBezTo>
                    <a:pt x="3220" y="6912"/>
                    <a:pt x="2943" y="6871"/>
                    <a:pt x="2706" y="6746"/>
                  </a:cubicBezTo>
                  <a:cubicBezTo>
                    <a:pt x="2304" y="6551"/>
                    <a:pt x="2179" y="6205"/>
                    <a:pt x="2318" y="5774"/>
                  </a:cubicBezTo>
                  <a:cubicBezTo>
                    <a:pt x="2401" y="5552"/>
                    <a:pt x="2526" y="5344"/>
                    <a:pt x="2651" y="5150"/>
                  </a:cubicBezTo>
                  <a:cubicBezTo>
                    <a:pt x="2678" y="5108"/>
                    <a:pt x="2706" y="5080"/>
                    <a:pt x="2734" y="5052"/>
                  </a:cubicBezTo>
                  <a:cubicBezTo>
                    <a:pt x="2970" y="4719"/>
                    <a:pt x="2915" y="4553"/>
                    <a:pt x="2540" y="4373"/>
                  </a:cubicBezTo>
                  <a:cubicBezTo>
                    <a:pt x="2484" y="4345"/>
                    <a:pt x="2415" y="4317"/>
                    <a:pt x="2401" y="4303"/>
                  </a:cubicBezTo>
                  <a:cubicBezTo>
                    <a:pt x="2262" y="4247"/>
                    <a:pt x="2151" y="4206"/>
                    <a:pt x="2068" y="4151"/>
                  </a:cubicBezTo>
                  <a:cubicBezTo>
                    <a:pt x="1749" y="3984"/>
                    <a:pt x="1624" y="3707"/>
                    <a:pt x="1666" y="3346"/>
                  </a:cubicBezTo>
                  <a:cubicBezTo>
                    <a:pt x="1707" y="3068"/>
                    <a:pt x="1846" y="2818"/>
                    <a:pt x="1999" y="2582"/>
                  </a:cubicBezTo>
                  <a:cubicBezTo>
                    <a:pt x="2068" y="2485"/>
                    <a:pt x="2138" y="2387"/>
                    <a:pt x="2193" y="2276"/>
                  </a:cubicBezTo>
                  <a:cubicBezTo>
                    <a:pt x="2345" y="1971"/>
                    <a:pt x="2206" y="1693"/>
                    <a:pt x="1888" y="1582"/>
                  </a:cubicBezTo>
                  <a:cubicBezTo>
                    <a:pt x="1735" y="1541"/>
                    <a:pt x="1568" y="1541"/>
                    <a:pt x="1416" y="1541"/>
                  </a:cubicBezTo>
                  <a:cubicBezTo>
                    <a:pt x="1207" y="1541"/>
                    <a:pt x="1179" y="1486"/>
                    <a:pt x="1166" y="1388"/>
                  </a:cubicBezTo>
                  <a:cubicBezTo>
                    <a:pt x="1138" y="1277"/>
                    <a:pt x="1222" y="1180"/>
                    <a:pt x="1374" y="1153"/>
                  </a:cubicBezTo>
                  <a:cubicBezTo>
                    <a:pt x="1499" y="1125"/>
                    <a:pt x="1624" y="1110"/>
                    <a:pt x="1735" y="1110"/>
                  </a:cubicBezTo>
                  <a:close/>
                  <a:moveTo>
                    <a:pt x="1735" y="0"/>
                  </a:moveTo>
                  <a:cubicBezTo>
                    <a:pt x="1555" y="0"/>
                    <a:pt x="1360" y="15"/>
                    <a:pt x="1152" y="56"/>
                  </a:cubicBezTo>
                  <a:cubicBezTo>
                    <a:pt x="763" y="139"/>
                    <a:pt x="444" y="361"/>
                    <a:pt x="250" y="666"/>
                  </a:cubicBezTo>
                  <a:cubicBezTo>
                    <a:pt x="56" y="958"/>
                    <a:pt x="0" y="1319"/>
                    <a:pt x="83" y="1652"/>
                  </a:cubicBezTo>
                  <a:cubicBezTo>
                    <a:pt x="167" y="1985"/>
                    <a:pt x="333" y="2235"/>
                    <a:pt x="583" y="2415"/>
                  </a:cubicBezTo>
                  <a:cubicBezTo>
                    <a:pt x="639" y="2457"/>
                    <a:pt x="707" y="2485"/>
                    <a:pt x="763" y="2513"/>
                  </a:cubicBezTo>
                  <a:cubicBezTo>
                    <a:pt x="680" y="2721"/>
                    <a:pt x="596" y="2943"/>
                    <a:pt x="569" y="3207"/>
                  </a:cubicBezTo>
                  <a:cubicBezTo>
                    <a:pt x="458" y="3970"/>
                    <a:pt x="777" y="4664"/>
                    <a:pt x="1416" y="5067"/>
                  </a:cubicBezTo>
                  <a:cubicBezTo>
                    <a:pt x="1374" y="5178"/>
                    <a:pt x="1318" y="5289"/>
                    <a:pt x="1277" y="5413"/>
                  </a:cubicBezTo>
                  <a:cubicBezTo>
                    <a:pt x="944" y="6371"/>
                    <a:pt x="1305" y="7287"/>
                    <a:pt x="2206" y="7745"/>
                  </a:cubicBezTo>
                  <a:cubicBezTo>
                    <a:pt x="2567" y="7926"/>
                    <a:pt x="2928" y="7995"/>
                    <a:pt x="3220" y="8050"/>
                  </a:cubicBezTo>
                  <a:lnTo>
                    <a:pt x="3276" y="8050"/>
                  </a:lnTo>
                  <a:cubicBezTo>
                    <a:pt x="3359" y="8078"/>
                    <a:pt x="3456" y="8078"/>
                    <a:pt x="3539" y="8078"/>
                  </a:cubicBezTo>
                  <a:cubicBezTo>
                    <a:pt x="3748" y="8078"/>
                    <a:pt x="3955" y="8037"/>
                    <a:pt x="4164" y="7954"/>
                  </a:cubicBezTo>
                  <a:cubicBezTo>
                    <a:pt x="4525" y="7815"/>
                    <a:pt x="4803" y="7523"/>
                    <a:pt x="4914" y="7162"/>
                  </a:cubicBezTo>
                  <a:cubicBezTo>
                    <a:pt x="5025" y="6788"/>
                    <a:pt x="4969" y="6385"/>
                    <a:pt x="4760" y="6066"/>
                  </a:cubicBezTo>
                  <a:cubicBezTo>
                    <a:pt x="4636" y="5872"/>
                    <a:pt x="4483" y="5705"/>
                    <a:pt x="4288" y="5594"/>
                  </a:cubicBezTo>
                  <a:cubicBezTo>
                    <a:pt x="4399" y="5372"/>
                    <a:pt x="4455" y="5136"/>
                    <a:pt x="4483" y="4900"/>
                  </a:cubicBezTo>
                  <a:cubicBezTo>
                    <a:pt x="4511" y="4539"/>
                    <a:pt x="4427" y="4178"/>
                    <a:pt x="4247" y="3831"/>
                  </a:cubicBezTo>
                  <a:cubicBezTo>
                    <a:pt x="4081" y="3540"/>
                    <a:pt x="3859" y="3303"/>
                    <a:pt x="3581" y="3109"/>
                  </a:cubicBezTo>
                  <a:cubicBezTo>
                    <a:pt x="4081" y="2193"/>
                    <a:pt x="3886" y="1110"/>
                    <a:pt x="3054" y="444"/>
                  </a:cubicBezTo>
                  <a:cubicBezTo>
                    <a:pt x="2693" y="153"/>
                    <a:pt x="2249" y="0"/>
                    <a:pt x="1735" y="0"/>
                  </a:cubicBezTo>
                  <a:close/>
                </a:path>
              </a:pathLst>
            </a:custGeom>
            <a:solidFill>
              <a:schemeClr val="lt1"/>
            </a:solidFill>
            <a:ln>
              <a:noFill/>
            </a:ln>
            <a:effectLst>
              <a:outerShdw dist="57150" dir="114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583" name="Google Shape;7583;p75"/>
            <p:cNvSpPr/>
            <p:nvPr/>
          </p:nvSpPr>
          <p:spPr>
            <a:xfrm rot="-2029707">
              <a:off x="1738538" y="2592090"/>
              <a:ext cx="143518" cy="304496"/>
            </a:xfrm>
            <a:custGeom>
              <a:avLst/>
              <a:gdLst/>
              <a:ahLst/>
              <a:cxnLst/>
              <a:rect l="l" t="t" r="r" b="b"/>
              <a:pathLst>
                <a:path w="2762" h="5860" extrusionOk="0">
                  <a:moveTo>
                    <a:pt x="600" y="0"/>
                  </a:moveTo>
                  <a:cubicBezTo>
                    <a:pt x="480" y="0"/>
                    <a:pt x="358" y="16"/>
                    <a:pt x="236" y="41"/>
                  </a:cubicBezTo>
                  <a:cubicBezTo>
                    <a:pt x="84" y="68"/>
                    <a:pt x="0" y="165"/>
                    <a:pt x="28" y="276"/>
                  </a:cubicBezTo>
                  <a:cubicBezTo>
                    <a:pt x="41" y="374"/>
                    <a:pt x="69" y="429"/>
                    <a:pt x="278" y="429"/>
                  </a:cubicBezTo>
                  <a:cubicBezTo>
                    <a:pt x="430" y="429"/>
                    <a:pt x="597" y="429"/>
                    <a:pt x="750" y="470"/>
                  </a:cubicBezTo>
                  <a:cubicBezTo>
                    <a:pt x="1068" y="581"/>
                    <a:pt x="1207" y="859"/>
                    <a:pt x="1055" y="1164"/>
                  </a:cubicBezTo>
                  <a:cubicBezTo>
                    <a:pt x="1000" y="1275"/>
                    <a:pt x="930" y="1373"/>
                    <a:pt x="861" y="1470"/>
                  </a:cubicBezTo>
                  <a:cubicBezTo>
                    <a:pt x="708" y="1706"/>
                    <a:pt x="569" y="1956"/>
                    <a:pt x="528" y="2234"/>
                  </a:cubicBezTo>
                  <a:cubicBezTo>
                    <a:pt x="486" y="2595"/>
                    <a:pt x="611" y="2872"/>
                    <a:pt x="930" y="3039"/>
                  </a:cubicBezTo>
                  <a:cubicBezTo>
                    <a:pt x="1013" y="3094"/>
                    <a:pt x="1124" y="3135"/>
                    <a:pt x="1263" y="3191"/>
                  </a:cubicBezTo>
                  <a:cubicBezTo>
                    <a:pt x="1277" y="3205"/>
                    <a:pt x="1346" y="3233"/>
                    <a:pt x="1402" y="3261"/>
                  </a:cubicBezTo>
                  <a:cubicBezTo>
                    <a:pt x="1777" y="3441"/>
                    <a:pt x="1832" y="3607"/>
                    <a:pt x="1596" y="3940"/>
                  </a:cubicBezTo>
                  <a:cubicBezTo>
                    <a:pt x="1568" y="3968"/>
                    <a:pt x="1540" y="3996"/>
                    <a:pt x="1513" y="4038"/>
                  </a:cubicBezTo>
                  <a:cubicBezTo>
                    <a:pt x="1388" y="4232"/>
                    <a:pt x="1263" y="4440"/>
                    <a:pt x="1180" y="4662"/>
                  </a:cubicBezTo>
                  <a:cubicBezTo>
                    <a:pt x="1041" y="5093"/>
                    <a:pt x="1166" y="5439"/>
                    <a:pt x="1568" y="5634"/>
                  </a:cubicBezTo>
                  <a:cubicBezTo>
                    <a:pt x="1805" y="5759"/>
                    <a:pt x="2082" y="5800"/>
                    <a:pt x="2332" y="5856"/>
                  </a:cubicBezTo>
                  <a:cubicBezTo>
                    <a:pt x="2350" y="5858"/>
                    <a:pt x="2369" y="5860"/>
                    <a:pt x="2387" y="5860"/>
                  </a:cubicBezTo>
                  <a:cubicBezTo>
                    <a:pt x="2465" y="5860"/>
                    <a:pt x="2542" y="5837"/>
                    <a:pt x="2610" y="5815"/>
                  </a:cubicBezTo>
                  <a:cubicBezTo>
                    <a:pt x="2721" y="5772"/>
                    <a:pt x="2762" y="5648"/>
                    <a:pt x="2693" y="5550"/>
                  </a:cubicBezTo>
                  <a:cubicBezTo>
                    <a:pt x="2637" y="5454"/>
                    <a:pt x="2554" y="5398"/>
                    <a:pt x="2443" y="5370"/>
                  </a:cubicBezTo>
                  <a:cubicBezTo>
                    <a:pt x="2249" y="5328"/>
                    <a:pt x="2068" y="5287"/>
                    <a:pt x="1901" y="5232"/>
                  </a:cubicBezTo>
                  <a:cubicBezTo>
                    <a:pt x="1624" y="5134"/>
                    <a:pt x="1583" y="5037"/>
                    <a:pt x="1694" y="4773"/>
                  </a:cubicBezTo>
                  <a:cubicBezTo>
                    <a:pt x="1790" y="4551"/>
                    <a:pt x="1916" y="4343"/>
                    <a:pt x="2055" y="4149"/>
                  </a:cubicBezTo>
                  <a:cubicBezTo>
                    <a:pt x="2277" y="3871"/>
                    <a:pt x="2290" y="3552"/>
                    <a:pt x="2123" y="3246"/>
                  </a:cubicBezTo>
                  <a:cubicBezTo>
                    <a:pt x="2012" y="3039"/>
                    <a:pt x="1832" y="2900"/>
                    <a:pt x="1624" y="2802"/>
                  </a:cubicBezTo>
                  <a:cubicBezTo>
                    <a:pt x="1499" y="2747"/>
                    <a:pt x="1374" y="2706"/>
                    <a:pt x="1263" y="2636"/>
                  </a:cubicBezTo>
                  <a:cubicBezTo>
                    <a:pt x="1013" y="2511"/>
                    <a:pt x="972" y="2414"/>
                    <a:pt x="1068" y="2164"/>
                  </a:cubicBezTo>
                  <a:cubicBezTo>
                    <a:pt x="1138" y="1942"/>
                    <a:pt x="1263" y="1747"/>
                    <a:pt x="1402" y="1567"/>
                  </a:cubicBezTo>
                  <a:cubicBezTo>
                    <a:pt x="1721" y="1096"/>
                    <a:pt x="1651" y="554"/>
                    <a:pt x="1222" y="207"/>
                  </a:cubicBezTo>
                  <a:cubicBezTo>
                    <a:pt x="1033" y="54"/>
                    <a:pt x="821" y="0"/>
                    <a:pt x="60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7572" name="Google Shape;7572;p75"/>
          <p:cNvGrpSpPr/>
          <p:nvPr/>
        </p:nvGrpSpPr>
        <p:grpSpPr>
          <a:xfrm>
            <a:off x="986396" y="588616"/>
            <a:ext cx="155400" cy="155400"/>
            <a:chOff x="1666623" y="2623621"/>
            <a:chExt cx="155400" cy="155400"/>
          </a:xfrm>
        </p:grpSpPr>
        <p:sp>
          <p:nvSpPr>
            <p:cNvPr id="7573" name="Google Shape;7573;p75"/>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574" name="Google Shape;7574;p75"/>
            <p:cNvSpPr/>
            <p:nvPr/>
          </p:nvSpPr>
          <p:spPr>
            <a:xfrm>
              <a:off x="1666623" y="2623621"/>
              <a:ext cx="155400" cy="155400"/>
            </a:xfrm>
            <a:prstGeom prst="star4">
              <a:avLst>
                <a:gd name="adj" fmla="val 23855"/>
              </a:avLst>
            </a:prstGeom>
            <a:solidFill>
              <a:schemeClr val="accent5"/>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7575" name="Google Shape;7575;p75"/>
          <p:cNvGrpSpPr/>
          <p:nvPr/>
        </p:nvGrpSpPr>
        <p:grpSpPr>
          <a:xfrm>
            <a:off x="1455271" y="818379"/>
            <a:ext cx="155400" cy="155400"/>
            <a:chOff x="1666623" y="2623621"/>
            <a:chExt cx="155400" cy="155400"/>
          </a:xfrm>
        </p:grpSpPr>
        <p:sp>
          <p:nvSpPr>
            <p:cNvPr id="7576" name="Google Shape;7576;p75"/>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577" name="Google Shape;7577;p75"/>
            <p:cNvSpPr/>
            <p:nvPr/>
          </p:nvSpPr>
          <p:spPr>
            <a:xfrm>
              <a:off x="1666623" y="2623621"/>
              <a:ext cx="155400" cy="155400"/>
            </a:xfrm>
            <a:prstGeom prst="star4">
              <a:avLst>
                <a:gd name="adj" fmla="val 23855"/>
              </a:avLst>
            </a:pr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69" name="Group 68"/>
          <p:cNvGrpSpPr/>
          <p:nvPr/>
        </p:nvGrpSpPr>
        <p:grpSpPr>
          <a:xfrm>
            <a:off x="986396" y="976006"/>
            <a:ext cx="7632335" cy="3705436"/>
            <a:chOff x="339046" y="287676"/>
            <a:chExt cx="8404147" cy="4292100"/>
          </a:xfrm>
        </p:grpSpPr>
        <p:pic>
          <p:nvPicPr>
            <p:cNvPr id="70" name="Picture 69"/>
            <p:cNvPicPr>
              <a:picLocks noChangeAspect="1"/>
            </p:cNvPicPr>
            <p:nvPr/>
          </p:nvPicPr>
          <p:blipFill rotWithShape="1">
            <a:blip r:embed="rId1">
              <a:extLst>
                <a:ext uri="{BEBA8EAE-BF5A-486C-A8C5-ECC9F3942E4B}">
                  <a14:imgProps xmlns:a14="http://schemas.microsoft.com/office/drawing/2010/main">
                    <a14:imgLayer r:embed="rId2">
                      <a14:imgEffect>
                        <a14:backgroundRemoval t="9808" b="95000" l="33523" r="96364"/>
                      </a14:imgEffect>
                    </a14:imgLayer>
                  </a14:imgProps>
                </a:ext>
                <a:ext uri="{28A0092B-C50C-407E-A947-70E740481C1C}">
                  <a14:useLocalDpi xmlns:a14="http://schemas.microsoft.com/office/drawing/2010/main" val="0"/>
                </a:ext>
              </a:extLst>
            </a:blip>
            <a:srcRect l="33339" t="12541" r="5128" b="8634"/>
            <a:stretch>
              <a:fillRect/>
            </a:stretch>
          </p:blipFill>
          <p:spPr>
            <a:xfrm>
              <a:off x="2747808" y="588700"/>
              <a:ext cx="5995385" cy="3991076"/>
            </a:xfrm>
            <a:prstGeom prst="rect">
              <a:avLst/>
            </a:prstGeom>
          </p:spPr>
        </p:pic>
        <p:pic>
          <p:nvPicPr>
            <p:cNvPr id="71" name="Picture 70"/>
            <p:cNvPicPr>
              <a:picLocks noChangeAspect="1"/>
            </p:cNvPicPr>
            <p:nvPr/>
          </p:nvPicPr>
          <p:blipFill rotWithShape="1">
            <a:blip r:embed="rId3">
              <a:extLst>
                <a:ext uri="{BEBA8EAE-BF5A-486C-A8C5-ECC9F3942E4B}">
                  <a14:imgProps xmlns:a14="http://schemas.microsoft.com/office/drawing/2010/main">
                    <a14:imgLayer r:embed="rId2">
                      <a14:imgEffect>
                        <a14:backgroundRemoval t="0" b="100000" l="2386" r="96250">
                          <a14:backgroundMark x1="29545" y1="55385" x2="29432" y2="85385"/>
                        </a14:backgroundRemoval>
                      </a14:imgEffect>
                    </a14:imgLayer>
                  </a14:imgProps>
                </a:ext>
                <a:ext uri="{28A0092B-C50C-407E-A947-70E740481C1C}">
                  <a14:useLocalDpi xmlns:a14="http://schemas.microsoft.com/office/drawing/2010/main" val="0"/>
                </a:ext>
              </a:extLst>
            </a:blip>
            <a:srcRect l="3677" t="6526" r="49868" b="39127"/>
            <a:stretch>
              <a:fillRect/>
            </a:stretch>
          </p:blipFill>
          <p:spPr>
            <a:xfrm>
              <a:off x="339046" y="287676"/>
              <a:ext cx="3893905" cy="2691830"/>
            </a:xfrm>
            <a:prstGeom prst="rect">
              <a:avLst/>
            </a:prstGeom>
          </p:spPr>
        </p:pic>
      </p:grpSp>
      <p:sp>
        <p:nvSpPr>
          <p:cNvPr id="3" name="Title 2"/>
          <p:cNvSpPr>
            <a:spLocks noGrp="1"/>
          </p:cNvSpPr>
          <p:nvPr>
            <p:ph type="title"/>
          </p:nvPr>
        </p:nvSpPr>
        <p:spPr/>
        <p:txBody>
          <a:bodyPr/>
          <a:lstStyle/>
          <a:p>
            <a:endParaRPr lang="en-US"/>
          </a:p>
        </p:txBody>
      </p:sp>
      <p:pic>
        <p:nvPicPr>
          <p:cNvPr id="4" name="Picture 3"/>
          <p:cNvPicPr>
            <a:picLocks noChangeAspect="1"/>
          </p:cNvPicPr>
          <p:nvPr/>
        </p:nvPicPr>
        <p:blipFill>
          <a:blip r:embed="rId4"/>
          <a:stretch>
            <a:fillRect/>
          </a:stretch>
        </p:blipFill>
        <p:spPr>
          <a:xfrm>
            <a:off x="4023199" y="1919390"/>
            <a:ext cx="3712786" cy="2017951"/>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9"/>
                                        </p:tgtEl>
                                        <p:attrNameLst>
                                          <p:attrName>style.visibility</p:attrName>
                                        </p:attrNameLst>
                                      </p:cBhvr>
                                      <p:to>
                                        <p:strVal val="visible"/>
                                      </p:to>
                                    </p:set>
                                    <p:anim calcmode="lin" valueType="num">
                                      <p:cBhvr>
                                        <p:cTn id="7" dur="500" fill="hold"/>
                                        <p:tgtEl>
                                          <p:spTgt spid="69"/>
                                        </p:tgtEl>
                                        <p:attrNameLst>
                                          <p:attrName>ppt_w</p:attrName>
                                        </p:attrNameLst>
                                      </p:cBhvr>
                                      <p:tavLst>
                                        <p:tav tm="0">
                                          <p:val>
                                            <p:fltVal val="0"/>
                                          </p:val>
                                        </p:tav>
                                        <p:tav tm="100000">
                                          <p:val>
                                            <p:strVal val="#ppt_w"/>
                                          </p:val>
                                        </p:tav>
                                      </p:tavLst>
                                    </p:anim>
                                    <p:anim calcmode="lin" valueType="num">
                                      <p:cBhvr>
                                        <p:cTn id="8" dur="500" fill="hold"/>
                                        <p:tgtEl>
                                          <p:spTgt spid="69"/>
                                        </p:tgtEl>
                                        <p:attrNameLst>
                                          <p:attrName>ppt_h</p:attrName>
                                        </p:attrNameLst>
                                      </p:cBhvr>
                                      <p:tavLst>
                                        <p:tav tm="0">
                                          <p:val>
                                            <p:fltVal val="0"/>
                                          </p:val>
                                        </p:tav>
                                        <p:tav tm="100000">
                                          <p:val>
                                            <p:strVal val="#ppt_h"/>
                                          </p:val>
                                        </p:tav>
                                      </p:tavLst>
                                    </p:anim>
                                    <p:animEffect transition="in" filter="fade">
                                      <p:cBhvr>
                                        <p:cTn id="9" dur="500"/>
                                        <p:tgtEl>
                                          <p:spTgt spid="69"/>
                                        </p:tgtEl>
                                      </p:cBhvr>
                                    </p:animEffect>
                                  </p:childTnLst>
                                </p:cTn>
                              </p:par>
                              <p:par>
                                <p:cTn id="10" presetID="53" presetClass="entr" presetSubtype="16"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565"/>
        <p:cNvGrpSpPr/>
        <p:nvPr/>
      </p:nvGrpSpPr>
      <p:grpSpPr>
        <a:xfrm>
          <a:off x="0" y="0"/>
          <a:ext cx="0" cy="0"/>
          <a:chOff x="0" y="0"/>
          <a:chExt cx="0" cy="0"/>
        </a:xfrm>
      </p:grpSpPr>
      <p:grpSp>
        <p:nvGrpSpPr>
          <p:cNvPr id="7569" name="Google Shape;7569;p75"/>
          <p:cNvGrpSpPr/>
          <p:nvPr/>
        </p:nvGrpSpPr>
        <p:grpSpPr>
          <a:xfrm>
            <a:off x="8353196" y="537004"/>
            <a:ext cx="155400" cy="155400"/>
            <a:chOff x="1666623" y="2623621"/>
            <a:chExt cx="155400" cy="155400"/>
          </a:xfrm>
        </p:grpSpPr>
        <p:sp>
          <p:nvSpPr>
            <p:cNvPr id="7570" name="Google Shape;7570;p75"/>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571" name="Google Shape;7571;p75"/>
            <p:cNvSpPr/>
            <p:nvPr/>
          </p:nvSpPr>
          <p:spPr>
            <a:xfrm>
              <a:off x="1666623" y="2623621"/>
              <a:ext cx="155400" cy="155400"/>
            </a:xfrm>
            <a:prstGeom prst="star4">
              <a:avLst>
                <a:gd name="adj" fmla="val 23855"/>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7578" name="Google Shape;7578;p75"/>
          <p:cNvGrpSpPr/>
          <p:nvPr/>
        </p:nvGrpSpPr>
        <p:grpSpPr>
          <a:xfrm>
            <a:off x="7810146" y="4175354"/>
            <a:ext cx="155400" cy="155400"/>
            <a:chOff x="1666623" y="2623621"/>
            <a:chExt cx="155400" cy="155400"/>
          </a:xfrm>
        </p:grpSpPr>
        <p:sp>
          <p:nvSpPr>
            <p:cNvPr id="7579" name="Google Shape;7579;p75"/>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580" name="Google Shape;7580;p75"/>
            <p:cNvSpPr/>
            <p:nvPr/>
          </p:nvSpPr>
          <p:spPr>
            <a:xfrm>
              <a:off x="1666623" y="2623621"/>
              <a:ext cx="155400" cy="155400"/>
            </a:xfrm>
            <a:prstGeom prst="star4">
              <a:avLst>
                <a:gd name="adj" fmla="val 23855"/>
              </a:avLst>
            </a:prstGeom>
            <a:solidFill>
              <a:schemeClr val="accent4"/>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7581" name="Google Shape;7581;p75"/>
          <p:cNvGrpSpPr/>
          <p:nvPr/>
        </p:nvGrpSpPr>
        <p:grpSpPr>
          <a:xfrm rot="5741575">
            <a:off x="300720" y="4612218"/>
            <a:ext cx="450624" cy="494107"/>
            <a:chOff x="1584644" y="2497374"/>
            <a:chExt cx="450609" cy="494091"/>
          </a:xfrm>
        </p:grpSpPr>
        <p:sp>
          <p:nvSpPr>
            <p:cNvPr id="7582" name="Google Shape;7582;p75"/>
            <p:cNvSpPr/>
            <p:nvPr/>
          </p:nvSpPr>
          <p:spPr>
            <a:xfrm rot="-2029707">
              <a:off x="1679395" y="2534520"/>
              <a:ext cx="261108" cy="419799"/>
            </a:xfrm>
            <a:custGeom>
              <a:avLst/>
              <a:gdLst/>
              <a:ahLst/>
              <a:cxnLst/>
              <a:rect l="l" t="t" r="r" b="b"/>
              <a:pathLst>
                <a:path w="5025" h="8079" extrusionOk="0">
                  <a:moveTo>
                    <a:pt x="1735" y="1110"/>
                  </a:moveTo>
                  <a:cubicBezTo>
                    <a:pt x="1957" y="1110"/>
                    <a:pt x="2179" y="1166"/>
                    <a:pt x="2360" y="1319"/>
                  </a:cubicBezTo>
                  <a:cubicBezTo>
                    <a:pt x="2789" y="1666"/>
                    <a:pt x="2859" y="2208"/>
                    <a:pt x="2540" y="2679"/>
                  </a:cubicBezTo>
                  <a:cubicBezTo>
                    <a:pt x="2401" y="2859"/>
                    <a:pt x="2276" y="3054"/>
                    <a:pt x="2206" y="3276"/>
                  </a:cubicBezTo>
                  <a:cubicBezTo>
                    <a:pt x="2110" y="3526"/>
                    <a:pt x="2151" y="3623"/>
                    <a:pt x="2401" y="3748"/>
                  </a:cubicBezTo>
                  <a:cubicBezTo>
                    <a:pt x="2512" y="3818"/>
                    <a:pt x="2637" y="3859"/>
                    <a:pt x="2762" y="3914"/>
                  </a:cubicBezTo>
                  <a:cubicBezTo>
                    <a:pt x="2970" y="4012"/>
                    <a:pt x="3150" y="4151"/>
                    <a:pt x="3261" y="4358"/>
                  </a:cubicBezTo>
                  <a:cubicBezTo>
                    <a:pt x="3428" y="4664"/>
                    <a:pt x="3415" y="4983"/>
                    <a:pt x="3193" y="5261"/>
                  </a:cubicBezTo>
                  <a:cubicBezTo>
                    <a:pt x="3054" y="5455"/>
                    <a:pt x="2928" y="5663"/>
                    <a:pt x="2832" y="5885"/>
                  </a:cubicBezTo>
                  <a:cubicBezTo>
                    <a:pt x="2721" y="6149"/>
                    <a:pt x="2762" y="6246"/>
                    <a:pt x="3039" y="6344"/>
                  </a:cubicBezTo>
                  <a:cubicBezTo>
                    <a:pt x="3206" y="6399"/>
                    <a:pt x="3387" y="6440"/>
                    <a:pt x="3581" y="6482"/>
                  </a:cubicBezTo>
                  <a:cubicBezTo>
                    <a:pt x="3692" y="6510"/>
                    <a:pt x="3775" y="6566"/>
                    <a:pt x="3831" y="6662"/>
                  </a:cubicBezTo>
                  <a:cubicBezTo>
                    <a:pt x="3900" y="6760"/>
                    <a:pt x="3859" y="6884"/>
                    <a:pt x="3748" y="6927"/>
                  </a:cubicBezTo>
                  <a:cubicBezTo>
                    <a:pt x="3678" y="6954"/>
                    <a:pt x="3609" y="6968"/>
                    <a:pt x="3539" y="6968"/>
                  </a:cubicBezTo>
                  <a:lnTo>
                    <a:pt x="3470" y="6968"/>
                  </a:lnTo>
                  <a:cubicBezTo>
                    <a:pt x="3220" y="6912"/>
                    <a:pt x="2943" y="6871"/>
                    <a:pt x="2706" y="6746"/>
                  </a:cubicBezTo>
                  <a:cubicBezTo>
                    <a:pt x="2304" y="6551"/>
                    <a:pt x="2179" y="6205"/>
                    <a:pt x="2318" y="5774"/>
                  </a:cubicBezTo>
                  <a:cubicBezTo>
                    <a:pt x="2401" y="5552"/>
                    <a:pt x="2526" y="5344"/>
                    <a:pt x="2651" y="5150"/>
                  </a:cubicBezTo>
                  <a:cubicBezTo>
                    <a:pt x="2678" y="5108"/>
                    <a:pt x="2706" y="5080"/>
                    <a:pt x="2734" y="5052"/>
                  </a:cubicBezTo>
                  <a:cubicBezTo>
                    <a:pt x="2970" y="4719"/>
                    <a:pt x="2915" y="4553"/>
                    <a:pt x="2540" y="4373"/>
                  </a:cubicBezTo>
                  <a:cubicBezTo>
                    <a:pt x="2484" y="4345"/>
                    <a:pt x="2415" y="4317"/>
                    <a:pt x="2401" y="4303"/>
                  </a:cubicBezTo>
                  <a:cubicBezTo>
                    <a:pt x="2262" y="4247"/>
                    <a:pt x="2151" y="4206"/>
                    <a:pt x="2068" y="4151"/>
                  </a:cubicBezTo>
                  <a:cubicBezTo>
                    <a:pt x="1749" y="3984"/>
                    <a:pt x="1624" y="3707"/>
                    <a:pt x="1666" y="3346"/>
                  </a:cubicBezTo>
                  <a:cubicBezTo>
                    <a:pt x="1707" y="3068"/>
                    <a:pt x="1846" y="2818"/>
                    <a:pt x="1999" y="2582"/>
                  </a:cubicBezTo>
                  <a:cubicBezTo>
                    <a:pt x="2068" y="2485"/>
                    <a:pt x="2138" y="2387"/>
                    <a:pt x="2193" y="2276"/>
                  </a:cubicBezTo>
                  <a:cubicBezTo>
                    <a:pt x="2345" y="1971"/>
                    <a:pt x="2206" y="1693"/>
                    <a:pt x="1888" y="1582"/>
                  </a:cubicBezTo>
                  <a:cubicBezTo>
                    <a:pt x="1735" y="1541"/>
                    <a:pt x="1568" y="1541"/>
                    <a:pt x="1416" y="1541"/>
                  </a:cubicBezTo>
                  <a:cubicBezTo>
                    <a:pt x="1207" y="1541"/>
                    <a:pt x="1179" y="1486"/>
                    <a:pt x="1166" y="1388"/>
                  </a:cubicBezTo>
                  <a:cubicBezTo>
                    <a:pt x="1138" y="1277"/>
                    <a:pt x="1222" y="1180"/>
                    <a:pt x="1374" y="1153"/>
                  </a:cubicBezTo>
                  <a:cubicBezTo>
                    <a:pt x="1499" y="1125"/>
                    <a:pt x="1624" y="1110"/>
                    <a:pt x="1735" y="1110"/>
                  </a:cubicBezTo>
                  <a:close/>
                  <a:moveTo>
                    <a:pt x="1735" y="0"/>
                  </a:moveTo>
                  <a:cubicBezTo>
                    <a:pt x="1555" y="0"/>
                    <a:pt x="1360" y="15"/>
                    <a:pt x="1152" y="56"/>
                  </a:cubicBezTo>
                  <a:cubicBezTo>
                    <a:pt x="763" y="139"/>
                    <a:pt x="444" y="361"/>
                    <a:pt x="250" y="666"/>
                  </a:cubicBezTo>
                  <a:cubicBezTo>
                    <a:pt x="56" y="958"/>
                    <a:pt x="0" y="1319"/>
                    <a:pt x="83" y="1652"/>
                  </a:cubicBezTo>
                  <a:cubicBezTo>
                    <a:pt x="167" y="1985"/>
                    <a:pt x="333" y="2235"/>
                    <a:pt x="583" y="2415"/>
                  </a:cubicBezTo>
                  <a:cubicBezTo>
                    <a:pt x="639" y="2457"/>
                    <a:pt x="707" y="2485"/>
                    <a:pt x="763" y="2513"/>
                  </a:cubicBezTo>
                  <a:cubicBezTo>
                    <a:pt x="680" y="2721"/>
                    <a:pt x="596" y="2943"/>
                    <a:pt x="569" y="3207"/>
                  </a:cubicBezTo>
                  <a:cubicBezTo>
                    <a:pt x="458" y="3970"/>
                    <a:pt x="777" y="4664"/>
                    <a:pt x="1416" y="5067"/>
                  </a:cubicBezTo>
                  <a:cubicBezTo>
                    <a:pt x="1374" y="5178"/>
                    <a:pt x="1318" y="5289"/>
                    <a:pt x="1277" y="5413"/>
                  </a:cubicBezTo>
                  <a:cubicBezTo>
                    <a:pt x="944" y="6371"/>
                    <a:pt x="1305" y="7287"/>
                    <a:pt x="2206" y="7745"/>
                  </a:cubicBezTo>
                  <a:cubicBezTo>
                    <a:pt x="2567" y="7926"/>
                    <a:pt x="2928" y="7995"/>
                    <a:pt x="3220" y="8050"/>
                  </a:cubicBezTo>
                  <a:lnTo>
                    <a:pt x="3276" y="8050"/>
                  </a:lnTo>
                  <a:cubicBezTo>
                    <a:pt x="3359" y="8078"/>
                    <a:pt x="3456" y="8078"/>
                    <a:pt x="3539" y="8078"/>
                  </a:cubicBezTo>
                  <a:cubicBezTo>
                    <a:pt x="3748" y="8078"/>
                    <a:pt x="3955" y="8037"/>
                    <a:pt x="4164" y="7954"/>
                  </a:cubicBezTo>
                  <a:cubicBezTo>
                    <a:pt x="4525" y="7815"/>
                    <a:pt x="4803" y="7523"/>
                    <a:pt x="4914" y="7162"/>
                  </a:cubicBezTo>
                  <a:cubicBezTo>
                    <a:pt x="5025" y="6788"/>
                    <a:pt x="4969" y="6385"/>
                    <a:pt x="4760" y="6066"/>
                  </a:cubicBezTo>
                  <a:cubicBezTo>
                    <a:pt x="4636" y="5872"/>
                    <a:pt x="4483" y="5705"/>
                    <a:pt x="4288" y="5594"/>
                  </a:cubicBezTo>
                  <a:cubicBezTo>
                    <a:pt x="4399" y="5372"/>
                    <a:pt x="4455" y="5136"/>
                    <a:pt x="4483" y="4900"/>
                  </a:cubicBezTo>
                  <a:cubicBezTo>
                    <a:pt x="4511" y="4539"/>
                    <a:pt x="4427" y="4178"/>
                    <a:pt x="4247" y="3831"/>
                  </a:cubicBezTo>
                  <a:cubicBezTo>
                    <a:pt x="4081" y="3540"/>
                    <a:pt x="3859" y="3303"/>
                    <a:pt x="3581" y="3109"/>
                  </a:cubicBezTo>
                  <a:cubicBezTo>
                    <a:pt x="4081" y="2193"/>
                    <a:pt x="3886" y="1110"/>
                    <a:pt x="3054" y="444"/>
                  </a:cubicBezTo>
                  <a:cubicBezTo>
                    <a:pt x="2693" y="153"/>
                    <a:pt x="2249" y="0"/>
                    <a:pt x="1735" y="0"/>
                  </a:cubicBezTo>
                  <a:close/>
                </a:path>
              </a:pathLst>
            </a:custGeom>
            <a:solidFill>
              <a:schemeClr val="lt1"/>
            </a:solidFill>
            <a:ln>
              <a:noFill/>
            </a:ln>
            <a:effectLst>
              <a:outerShdw dist="57150" dir="114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583" name="Google Shape;7583;p75"/>
            <p:cNvSpPr/>
            <p:nvPr/>
          </p:nvSpPr>
          <p:spPr>
            <a:xfrm rot="-2029707">
              <a:off x="1738538" y="2592090"/>
              <a:ext cx="143518" cy="304496"/>
            </a:xfrm>
            <a:custGeom>
              <a:avLst/>
              <a:gdLst/>
              <a:ahLst/>
              <a:cxnLst/>
              <a:rect l="l" t="t" r="r" b="b"/>
              <a:pathLst>
                <a:path w="2762" h="5860" extrusionOk="0">
                  <a:moveTo>
                    <a:pt x="600" y="0"/>
                  </a:moveTo>
                  <a:cubicBezTo>
                    <a:pt x="480" y="0"/>
                    <a:pt x="358" y="16"/>
                    <a:pt x="236" y="41"/>
                  </a:cubicBezTo>
                  <a:cubicBezTo>
                    <a:pt x="84" y="68"/>
                    <a:pt x="0" y="165"/>
                    <a:pt x="28" y="276"/>
                  </a:cubicBezTo>
                  <a:cubicBezTo>
                    <a:pt x="41" y="374"/>
                    <a:pt x="69" y="429"/>
                    <a:pt x="278" y="429"/>
                  </a:cubicBezTo>
                  <a:cubicBezTo>
                    <a:pt x="430" y="429"/>
                    <a:pt x="597" y="429"/>
                    <a:pt x="750" y="470"/>
                  </a:cubicBezTo>
                  <a:cubicBezTo>
                    <a:pt x="1068" y="581"/>
                    <a:pt x="1207" y="859"/>
                    <a:pt x="1055" y="1164"/>
                  </a:cubicBezTo>
                  <a:cubicBezTo>
                    <a:pt x="1000" y="1275"/>
                    <a:pt x="930" y="1373"/>
                    <a:pt x="861" y="1470"/>
                  </a:cubicBezTo>
                  <a:cubicBezTo>
                    <a:pt x="708" y="1706"/>
                    <a:pt x="569" y="1956"/>
                    <a:pt x="528" y="2234"/>
                  </a:cubicBezTo>
                  <a:cubicBezTo>
                    <a:pt x="486" y="2595"/>
                    <a:pt x="611" y="2872"/>
                    <a:pt x="930" y="3039"/>
                  </a:cubicBezTo>
                  <a:cubicBezTo>
                    <a:pt x="1013" y="3094"/>
                    <a:pt x="1124" y="3135"/>
                    <a:pt x="1263" y="3191"/>
                  </a:cubicBezTo>
                  <a:cubicBezTo>
                    <a:pt x="1277" y="3205"/>
                    <a:pt x="1346" y="3233"/>
                    <a:pt x="1402" y="3261"/>
                  </a:cubicBezTo>
                  <a:cubicBezTo>
                    <a:pt x="1777" y="3441"/>
                    <a:pt x="1832" y="3607"/>
                    <a:pt x="1596" y="3940"/>
                  </a:cubicBezTo>
                  <a:cubicBezTo>
                    <a:pt x="1568" y="3968"/>
                    <a:pt x="1540" y="3996"/>
                    <a:pt x="1513" y="4038"/>
                  </a:cubicBezTo>
                  <a:cubicBezTo>
                    <a:pt x="1388" y="4232"/>
                    <a:pt x="1263" y="4440"/>
                    <a:pt x="1180" y="4662"/>
                  </a:cubicBezTo>
                  <a:cubicBezTo>
                    <a:pt x="1041" y="5093"/>
                    <a:pt x="1166" y="5439"/>
                    <a:pt x="1568" y="5634"/>
                  </a:cubicBezTo>
                  <a:cubicBezTo>
                    <a:pt x="1805" y="5759"/>
                    <a:pt x="2082" y="5800"/>
                    <a:pt x="2332" y="5856"/>
                  </a:cubicBezTo>
                  <a:cubicBezTo>
                    <a:pt x="2350" y="5858"/>
                    <a:pt x="2369" y="5860"/>
                    <a:pt x="2387" y="5860"/>
                  </a:cubicBezTo>
                  <a:cubicBezTo>
                    <a:pt x="2465" y="5860"/>
                    <a:pt x="2542" y="5837"/>
                    <a:pt x="2610" y="5815"/>
                  </a:cubicBezTo>
                  <a:cubicBezTo>
                    <a:pt x="2721" y="5772"/>
                    <a:pt x="2762" y="5648"/>
                    <a:pt x="2693" y="5550"/>
                  </a:cubicBezTo>
                  <a:cubicBezTo>
                    <a:pt x="2637" y="5454"/>
                    <a:pt x="2554" y="5398"/>
                    <a:pt x="2443" y="5370"/>
                  </a:cubicBezTo>
                  <a:cubicBezTo>
                    <a:pt x="2249" y="5328"/>
                    <a:pt x="2068" y="5287"/>
                    <a:pt x="1901" y="5232"/>
                  </a:cubicBezTo>
                  <a:cubicBezTo>
                    <a:pt x="1624" y="5134"/>
                    <a:pt x="1583" y="5037"/>
                    <a:pt x="1694" y="4773"/>
                  </a:cubicBezTo>
                  <a:cubicBezTo>
                    <a:pt x="1790" y="4551"/>
                    <a:pt x="1916" y="4343"/>
                    <a:pt x="2055" y="4149"/>
                  </a:cubicBezTo>
                  <a:cubicBezTo>
                    <a:pt x="2277" y="3871"/>
                    <a:pt x="2290" y="3552"/>
                    <a:pt x="2123" y="3246"/>
                  </a:cubicBezTo>
                  <a:cubicBezTo>
                    <a:pt x="2012" y="3039"/>
                    <a:pt x="1832" y="2900"/>
                    <a:pt x="1624" y="2802"/>
                  </a:cubicBezTo>
                  <a:cubicBezTo>
                    <a:pt x="1499" y="2747"/>
                    <a:pt x="1374" y="2706"/>
                    <a:pt x="1263" y="2636"/>
                  </a:cubicBezTo>
                  <a:cubicBezTo>
                    <a:pt x="1013" y="2511"/>
                    <a:pt x="972" y="2414"/>
                    <a:pt x="1068" y="2164"/>
                  </a:cubicBezTo>
                  <a:cubicBezTo>
                    <a:pt x="1138" y="1942"/>
                    <a:pt x="1263" y="1747"/>
                    <a:pt x="1402" y="1567"/>
                  </a:cubicBezTo>
                  <a:cubicBezTo>
                    <a:pt x="1721" y="1096"/>
                    <a:pt x="1651" y="554"/>
                    <a:pt x="1222" y="207"/>
                  </a:cubicBezTo>
                  <a:cubicBezTo>
                    <a:pt x="1033" y="54"/>
                    <a:pt x="821" y="0"/>
                    <a:pt x="60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7572" name="Google Shape;7572;p75"/>
          <p:cNvGrpSpPr/>
          <p:nvPr/>
        </p:nvGrpSpPr>
        <p:grpSpPr>
          <a:xfrm>
            <a:off x="986396" y="588616"/>
            <a:ext cx="155400" cy="155400"/>
            <a:chOff x="1666623" y="2623621"/>
            <a:chExt cx="155400" cy="155400"/>
          </a:xfrm>
        </p:grpSpPr>
        <p:sp>
          <p:nvSpPr>
            <p:cNvPr id="7573" name="Google Shape;7573;p75"/>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574" name="Google Shape;7574;p75"/>
            <p:cNvSpPr/>
            <p:nvPr/>
          </p:nvSpPr>
          <p:spPr>
            <a:xfrm>
              <a:off x="1666623" y="2623621"/>
              <a:ext cx="155400" cy="155400"/>
            </a:xfrm>
            <a:prstGeom prst="star4">
              <a:avLst>
                <a:gd name="adj" fmla="val 23855"/>
              </a:avLst>
            </a:prstGeom>
            <a:solidFill>
              <a:schemeClr val="accent5"/>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7575" name="Google Shape;7575;p75"/>
          <p:cNvGrpSpPr/>
          <p:nvPr/>
        </p:nvGrpSpPr>
        <p:grpSpPr>
          <a:xfrm>
            <a:off x="1455271" y="818379"/>
            <a:ext cx="155400" cy="155400"/>
            <a:chOff x="1666623" y="2623621"/>
            <a:chExt cx="155400" cy="155400"/>
          </a:xfrm>
        </p:grpSpPr>
        <p:sp>
          <p:nvSpPr>
            <p:cNvPr id="7576" name="Google Shape;7576;p75"/>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577" name="Google Shape;7577;p75"/>
            <p:cNvSpPr/>
            <p:nvPr/>
          </p:nvSpPr>
          <p:spPr>
            <a:xfrm>
              <a:off x="1666623" y="2623621"/>
              <a:ext cx="155400" cy="155400"/>
            </a:xfrm>
            <a:prstGeom prst="star4">
              <a:avLst>
                <a:gd name="adj" fmla="val 23855"/>
              </a:avLst>
            </a:pr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69" name="Group 68"/>
          <p:cNvGrpSpPr/>
          <p:nvPr/>
        </p:nvGrpSpPr>
        <p:grpSpPr>
          <a:xfrm>
            <a:off x="986396" y="901060"/>
            <a:ext cx="7632335" cy="3705436"/>
            <a:chOff x="339046" y="287676"/>
            <a:chExt cx="8404147" cy="4292100"/>
          </a:xfrm>
        </p:grpSpPr>
        <p:pic>
          <p:nvPicPr>
            <p:cNvPr id="70" name="Picture 69"/>
            <p:cNvPicPr>
              <a:picLocks noChangeAspect="1"/>
            </p:cNvPicPr>
            <p:nvPr/>
          </p:nvPicPr>
          <p:blipFill rotWithShape="1">
            <a:blip r:embed="rId1">
              <a:extLst>
                <a:ext uri="{BEBA8EAE-BF5A-486C-A8C5-ECC9F3942E4B}">
                  <a14:imgProps xmlns:a14="http://schemas.microsoft.com/office/drawing/2010/main">
                    <a14:imgLayer r:embed="rId2">
                      <a14:imgEffect>
                        <a14:backgroundRemoval t="9808" b="95000" l="33523" r="96364"/>
                      </a14:imgEffect>
                    </a14:imgLayer>
                  </a14:imgProps>
                </a:ext>
                <a:ext uri="{28A0092B-C50C-407E-A947-70E740481C1C}">
                  <a14:useLocalDpi xmlns:a14="http://schemas.microsoft.com/office/drawing/2010/main" val="0"/>
                </a:ext>
              </a:extLst>
            </a:blip>
            <a:srcRect l="33339" t="12541" r="5128" b="8634"/>
            <a:stretch>
              <a:fillRect/>
            </a:stretch>
          </p:blipFill>
          <p:spPr>
            <a:xfrm>
              <a:off x="2747808" y="588700"/>
              <a:ext cx="5995385" cy="3991076"/>
            </a:xfrm>
            <a:prstGeom prst="rect">
              <a:avLst/>
            </a:prstGeom>
          </p:spPr>
        </p:pic>
        <p:pic>
          <p:nvPicPr>
            <p:cNvPr id="71" name="Picture 70"/>
            <p:cNvPicPr>
              <a:picLocks noChangeAspect="1"/>
            </p:cNvPicPr>
            <p:nvPr/>
          </p:nvPicPr>
          <p:blipFill rotWithShape="1">
            <a:blip r:embed="rId3">
              <a:extLst>
                <a:ext uri="{BEBA8EAE-BF5A-486C-A8C5-ECC9F3942E4B}">
                  <a14:imgProps xmlns:a14="http://schemas.microsoft.com/office/drawing/2010/main">
                    <a14:imgLayer r:embed="rId2">
                      <a14:imgEffect>
                        <a14:backgroundRemoval t="0" b="100000" l="2386" r="96250">
                          <a14:backgroundMark x1="29545" y1="55385" x2="29432" y2="85385"/>
                        </a14:backgroundRemoval>
                      </a14:imgEffect>
                    </a14:imgLayer>
                  </a14:imgProps>
                </a:ext>
                <a:ext uri="{28A0092B-C50C-407E-A947-70E740481C1C}">
                  <a14:useLocalDpi xmlns:a14="http://schemas.microsoft.com/office/drawing/2010/main" val="0"/>
                </a:ext>
              </a:extLst>
            </a:blip>
            <a:srcRect l="3677" t="6526" r="49868" b="39127"/>
            <a:stretch>
              <a:fillRect/>
            </a:stretch>
          </p:blipFill>
          <p:spPr>
            <a:xfrm>
              <a:off x="339046" y="287676"/>
              <a:ext cx="3893905" cy="2691830"/>
            </a:xfrm>
            <a:prstGeom prst="rect">
              <a:avLst/>
            </a:prstGeom>
          </p:spPr>
        </p:pic>
      </p:grpSp>
      <p:pic>
        <p:nvPicPr>
          <p:cNvPr id="2" name="Picture 1"/>
          <p:cNvPicPr>
            <a:picLocks noChangeAspect="1"/>
          </p:cNvPicPr>
          <p:nvPr/>
        </p:nvPicPr>
        <p:blipFill>
          <a:blip r:embed="rId4"/>
          <a:stretch>
            <a:fillRect/>
          </a:stretch>
        </p:blipFill>
        <p:spPr>
          <a:xfrm>
            <a:off x="3107284" y="2053900"/>
            <a:ext cx="5517358" cy="2139881"/>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9"/>
                                        </p:tgtEl>
                                        <p:attrNameLst>
                                          <p:attrName>style.visibility</p:attrName>
                                        </p:attrNameLst>
                                      </p:cBhvr>
                                      <p:to>
                                        <p:strVal val="visible"/>
                                      </p:to>
                                    </p:set>
                                    <p:animEffect transition="in" filter="randombar(horizontal)">
                                      <p:cBhvr>
                                        <p:cTn id="7" dur="500"/>
                                        <p:tgtEl>
                                          <p:spTgt spid="69"/>
                                        </p:tgtEl>
                                      </p:cBhvr>
                                    </p:animEffect>
                                  </p:childTnLst>
                                </p:cTn>
                              </p:par>
                              <p:par>
                                <p:cTn id="8" presetID="14" presetClass="entr" presetSubtype="1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963"/>
        <p:cNvGrpSpPr/>
        <p:nvPr/>
      </p:nvGrpSpPr>
      <p:grpSpPr>
        <a:xfrm>
          <a:off x="0" y="0"/>
          <a:ext cx="0" cy="0"/>
          <a:chOff x="0" y="0"/>
          <a:chExt cx="0" cy="0"/>
        </a:xfrm>
      </p:grpSpPr>
      <p:sp>
        <p:nvSpPr>
          <p:cNvPr id="30" name="Rounded Rectangle 29"/>
          <p:cNvSpPr/>
          <p:nvPr/>
        </p:nvSpPr>
        <p:spPr>
          <a:xfrm>
            <a:off x="171953" y="253387"/>
            <a:ext cx="7044635" cy="4175178"/>
          </a:xfrm>
          <a:prstGeom prst="roundRect">
            <a:avLst/>
          </a:prstGeom>
          <a:solidFill>
            <a:schemeClr val="tx2"/>
          </a:solidFill>
        </p:spPr>
        <p:style>
          <a:lnRef idx="2">
            <a:schemeClr val="accent2"/>
          </a:lnRef>
          <a:fillRef idx="1">
            <a:schemeClr val="lt1"/>
          </a:fillRef>
          <a:effectRef idx="0">
            <a:schemeClr val="accent2"/>
          </a:effectRef>
          <a:fontRef idx="minor">
            <a:schemeClr val="dk1"/>
          </a:fontRef>
        </p:style>
        <p:txBody>
          <a:bodyPr anchor="ctr"/>
          <a:lstStyle/>
          <a:p>
            <a:pPr lvl="0" algn="just">
              <a:defRPr/>
            </a:pPr>
            <a:r>
              <a:rPr lang="en-US" sz="3600" b="1" dirty="0" err="1">
                <a:solidFill>
                  <a:srgbClr val="FB252A"/>
                </a:solidFill>
                <a:latin typeface="Calibri" panose="020F0502020204030204" pitchFamily="34" charset="0"/>
                <a:cs typeface="Calibri" panose="020F0502020204030204" pitchFamily="34" charset="0"/>
              </a:rPr>
              <a:t>Đọc</a:t>
            </a:r>
            <a:r>
              <a:rPr lang="en-US" sz="3600" b="1" dirty="0">
                <a:solidFill>
                  <a:srgbClr val="FB252A"/>
                </a:solidFill>
                <a:latin typeface="Calibri" panose="020F0502020204030204" pitchFamily="34" charset="0"/>
                <a:cs typeface="Calibri" panose="020F0502020204030204" pitchFamily="34" charset="0"/>
              </a:rPr>
              <a:t> </a:t>
            </a:r>
            <a:r>
              <a:rPr lang="en-US" sz="3600" b="1" dirty="0" err="1">
                <a:solidFill>
                  <a:srgbClr val="FB252A"/>
                </a:solidFill>
                <a:latin typeface="Calibri" panose="020F0502020204030204" pitchFamily="34" charset="0"/>
                <a:cs typeface="Calibri" panose="020F0502020204030204" pitchFamily="34" charset="0"/>
              </a:rPr>
              <a:t>thông</a:t>
            </a:r>
            <a:r>
              <a:rPr lang="en-US" sz="3600" b="1" dirty="0">
                <a:solidFill>
                  <a:srgbClr val="FB252A"/>
                </a:solidFill>
                <a:latin typeface="Calibri" panose="020F0502020204030204" pitchFamily="34" charset="0"/>
                <a:cs typeface="Calibri" panose="020F0502020204030204" pitchFamily="34" charset="0"/>
              </a:rPr>
              <a:t> tin </a:t>
            </a:r>
            <a:r>
              <a:rPr lang="en-US" sz="3600" b="1" dirty="0" err="1">
                <a:solidFill>
                  <a:srgbClr val="FB252A"/>
                </a:solidFill>
                <a:latin typeface="Calibri" panose="020F0502020204030204" pitchFamily="34" charset="0"/>
                <a:cs typeface="Calibri" panose="020F0502020204030204" pitchFamily="34" charset="0"/>
              </a:rPr>
              <a:t>trang</a:t>
            </a:r>
            <a:r>
              <a:rPr lang="en-US" sz="3600" b="1" dirty="0">
                <a:solidFill>
                  <a:srgbClr val="FB252A"/>
                </a:solidFill>
                <a:latin typeface="Calibri" panose="020F0502020204030204" pitchFamily="34" charset="0"/>
                <a:cs typeface="Calibri" panose="020F0502020204030204" pitchFamily="34" charset="0"/>
              </a:rPr>
              <a:t> 95,96, </a:t>
            </a:r>
            <a:r>
              <a:rPr lang="en-US" sz="3600" b="1" dirty="0" err="1">
                <a:solidFill>
                  <a:srgbClr val="FB252A"/>
                </a:solidFill>
                <a:latin typeface="Calibri" panose="020F0502020204030204" pitchFamily="34" charset="0"/>
                <a:cs typeface="Calibri" panose="020F0502020204030204" pitchFamily="34" charset="0"/>
              </a:rPr>
              <a:t>sử</a:t>
            </a:r>
            <a:r>
              <a:rPr lang="en-US" sz="3600" b="1" dirty="0">
                <a:solidFill>
                  <a:srgbClr val="FB252A"/>
                </a:solidFill>
                <a:latin typeface="Calibri" panose="020F0502020204030204" pitchFamily="34" charset="0"/>
                <a:cs typeface="Calibri" panose="020F0502020204030204" pitchFamily="34" charset="0"/>
              </a:rPr>
              <a:t> </a:t>
            </a:r>
            <a:r>
              <a:rPr lang="en-US" sz="3600" b="1" dirty="0" err="1">
                <a:solidFill>
                  <a:srgbClr val="FB252A"/>
                </a:solidFill>
                <a:latin typeface="Calibri" panose="020F0502020204030204" pitchFamily="34" charset="0"/>
                <a:cs typeface="Calibri" panose="020F0502020204030204" pitchFamily="34" charset="0"/>
              </a:rPr>
              <a:t>dụng</a:t>
            </a:r>
            <a:r>
              <a:rPr lang="en-US" sz="3600" b="1" dirty="0">
                <a:solidFill>
                  <a:srgbClr val="FB252A"/>
                </a:solidFill>
                <a:latin typeface="Calibri" panose="020F0502020204030204" pitchFamily="34" charset="0"/>
                <a:cs typeface="Calibri" panose="020F0502020204030204" pitchFamily="34" charset="0"/>
              </a:rPr>
              <a:t> </a:t>
            </a:r>
            <a:r>
              <a:rPr lang="en-US" sz="3600" b="1" dirty="0" err="1">
                <a:solidFill>
                  <a:srgbClr val="FB252A"/>
                </a:solidFill>
                <a:latin typeface="Calibri" panose="020F0502020204030204" pitchFamily="34" charset="0"/>
                <a:cs typeface="Calibri" panose="020F0502020204030204" pitchFamily="34" charset="0"/>
              </a:rPr>
              <a:t>quả</a:t>
            </a:r>
            <a:r>
              <a:rPr lang="en-US" sz="3600" b="1" dirty="0">
                <a:solidFill>
                  <a:srgbClr val="FB252A"/>
                </a:solidFill>
                <a:latin typeface="Calibri" panose="020F0502020204030204" pitchFamily="34" charset="0"/>
                <a:cs typeface="Calibri" panose="020F0502020204030204" pitchFamily="34" charset="0"/>
              </a:rPr>
              <a:t> </a:t>
            </a:r>
            <a:r>
              <a:rPr lang="en-US" sz="3600" b="1" dirty="0" err="1">
                <a:solidFill>
                  <a:srgbClr val="FB252A"/>
                </a:solidFill>
                <a:latin typeface="Calibri" panose="020F0502020204030204" pitchFamily="34" charset="0"/>
                <a:cs typeface="Calibri" panose="020F0502020204030204" pitchFamily="34" charset="0"/>
              </a:rPr>
              <a:t>Địa</a:t>
            </a:r>
            <a:r>
              <a:rPr lang="en-US" sz="3600" b="1" dirty="0">
                <a:solidFill>
                  <a:srgbClr val="FB252A"/>
                </a:solidFill>
                <a:latin typeface="Calibri" panose="020F0502020204030204" pitchFamily="34" charset="0"/>
                <a:cs typeface="Calibri" panose="020F0502020204030204" pitchFamily="34" charset="0"/>
              </a:rPr>
              <a:t> </a:t>
            </a:r>
            <a:r>
              <a:rPr lang="en-US" sz="3600" b="1" dirty="0" err="1">
                <a:solidFill>
                  <a:srgbClr val="FB252A"/>
                </a:solidFill>
                <a:latin typeface="Calibri" panose="020F0502020204030204" pitchFamily="34" charset="0"/>
                <a:cs typeface="Calibri" panose="020F0502020204030204" pitchFamily="34" charset="0"/>
              </a:rPr>
              <a:t>Cầu</a:t>
            </a:r>
            <a:r>
              <a:rPr lang="en-US" sz="3600" b="1" dirty="0">
                <a:solidFill>
                  <a:srgbClr val="FB252A"/>
                </a:solidFill>
                <a:latin typeface="Calibri" panose="020F0502020204030204" pitchFamily="34" charset="0"/>
                <a:cs typeface="Calibri" panose="020F0502020204030204" pitchFamily="34" charset="0"/>
              </a:rPr>
              <a:t> </a:t>
            </a:r>
            <a:r>
              <a:rPr lang="en-US" sz="3600" b="1" dirty="0" err="1">
                <a:solidFill>
                  <a:srgbClr val="FB252A"/>
                </a:solidFill>
                <a:latin typeface="Calibri" panose="020F0502020204030204" pitchFamily="34" charset="0"/>
                <a:cs typeface="Calibri" panose="020F0502020204030204" pitchFamily="34" charset="0"/>
              </a:rPr>
              <a:t>và</a:t>
            </a:r>
            <a:r>
              <a:rPr lang="en-US" sz="3600" b="1" dirty="0">
                <a:solidFill>
                  <a:srgbClr val="FB252A"/>
                </a:solidFill>
                <a:latin typeface="Calibri" panose="020F0502020204030204" pitchFamily="34" charset="0"/>
                <a:cs typeface="Calibri" panose="020F0502020204030204" pitchFamily="34" charset="0"/>
              </a:rPr>
              <a:t> </a:t>
            </a:r>
            <a:r>
              <a:rPr lang="en-US" sz="3600" b="1" dirty="0" err="1">
                <a:solidFill>
                  <a:srgbClr val="FB252A"/>
                </a:solidFill>
                <a:latin typeface="Calibri" panose="020F0502020204030204" pitchFamily="34" charset="0"/>
                <a:cs typeface="Calibri" panose="020F0502020204030204" pitchFamily="34" charset="0"/>
              </a:rPr>
              <a:t>quan</a:t>
            </a:r>
            <a:r>
              <a:rPr lang="en-US" sz="3600" b="1" dirty="0">
                <a:solidFill>
                  <a:srgbClr val="FB252A"/>
                </a:solidFill>
                <a:latin typeface="Calibri" panose="020F0502020204030204" pitchFamily="34" charset="0"/>
                <a:cs typeface="Calibri" panose="020F0502020204030204" pitchFamily="34" charset="0"/>
              </a:rPr>
              <a:t> </a:t>
            </a:r>
            <a:r>
              <a:rPr lang="en-US" sz="3600" b="1" dirty="0" err="1">
                <a:solidFill>
                  <a:srgbClr val="FB252A"/>
                </a:solidFill>
                <a:latin typeface="Calibri" panose="020F0502020204030204" pitchFamily="34" charset="0"/>
                <a:cs typeface="Calibri" panose="020F0502020204030204" pitchFamily="34" charset="0"/>
              </a:rPr>
              <a:t>sát</a:t>
            </a:r>
            <a:r>
              <a:rPr lang="en-US" sz="3600" b="1" dirty="0">
                <a:solidFill>
                  <a:srgbClr val="FB252A"/>
                </a:solidFill>
                <a:latin typeface="Calibri" panose="020F0502020204030204" pitchFamily="34" charset="0"/>
                <a:cs typeface="Calibri" panose="020F0502020204030204" pitchFamily="34" charset="0"/>
              </a:rPr>
              <a:t> </a:t>
            </a:r>
            <a:r>
              <a:rPr lang="en-US" sz="3600" b="1" dirty="0" err="1">
                <a:solidFill>
                  <a:srgbClr val="FB252A"/>
                </a:solidFill>
                <a:latin typeface="Calibri" panose="020F0502020204030204" pitchFamily="34" charset="0"/>
                <a:cs typeface="Calibri" panose="020F0502020204030204" pitchFamily="34" charset="0"/>
              </a:rPr>
              <a:t>hình</a:t>
            </a:r>
            <a:r>
              <a:rPr lang="en-US" sz="3600" b="1" dirty="0">
                <a:solidFill>
                  <a:srgbClr val="FB252A"/>
                </a:solidFill>
                <a:latin typeface="Calibri" panose="020F0502020204030204" pitchFamily="34" charset="0"/>
                <a:cs typeface="Calibri" panose="020F0502020204030204" pitchFamily="34" charset="0"/>
              </a:rPr>
              <a:t> 7, </a:t>
            </a:r>
            <a:r>
              <a:rPr lang="en-US" sz="3600" b="1" dirty="0" err="1">
                <a:solidFill>
                  <a:srgbClr val="FB252A"/>
                </a:solidFill>
                <a:latin typeface="Calibri" panose="020F0502020204030204" pitchFamily="34" charset="0"/>
                <a:cs typeface="Calibri" panose="020F0502020204030204" pitchFamily="34" charset="0"/>
              </a:rPr>
              <a:t>và</a:t>
            </a:r>
            <a:r>
              <a:rPr lang="en-US" sz="3600" b="1" dirty="0">
                <a:solidFill>
                  <a:srgbClr val="FB252A"/>
                </a:solidFill>
                <a:latin typeface="Calibri" panose="020F0502020204030204" pitchFamily="34" charset="0"/>
                <a:cs typeface="Calibri" panose="020F0502020204030204" pitchFamily="34" charset="0"/>
              </a:rPr>
              <a:t> </a:t>
            </a:r>
            <a:r>
              <a:rPr lang="en-US" sz="3600" b="1" dirty="0" err="1">
                <a:solidFill>
                  <a:srgbClr val="FB252A"/>
                </a:solidFill>
                <a:latin typeface="Calibri" panose="020F0502020204030204" pitchFamily="34" charset="0"/>
                <a:cs typeface="Calibri" panose="020F0502020204030204" pitchFamily="34" charset="0"/>
              </a:rPr>
              <a:t>thực</a:t>
            </a:r>
            <a:r>
              <a:rPr lang="en-US" sz="3600" b="1" dirty="0">
                <a:solidFill>
                  <a:srgbClr val="FB252A"/>
                </a:solidFill>
                <a:latin typeface="Calibri" panose="020F0502020204030204" pitchFamily="34" charset="0"/>
                <a:cs typeface="Calibri" panose="020F0502020204030204" pitchFamily="34" charset="0"/>
              </a:rPr>
              <a:t> </a:t>
            </a:r>
            <a:r>
              <a:rPr lang="en-US" sz="3600" b="1" dirty="0" err="1">
                <a:solidFill>
                  <a:srgbClr val="FB252A"/>
                </a:solidFill>
                <a:latin typeface="Calibri" panose="020F0502020204030204" pitchFamily="34" charset="0"/>
                <a:cs typeface="Calibri" panose="020F0502020204030204" pitchFamily="34" charset="0"/>
              </a:rPr>
              <a:t>hiện</a:t>
            </a:r>
            <a:r>
              <a:rPr lang="en-US" sz="3600" b="1" dirty="0">
                <a:solidFill>
                  <a:srgbClr val="FB252A"/>
                </a:solidFill>
                <a:latin typeface="Calibri" panose="020F0502020204030204" pitchFamily="34" charset="0"/>
                <a:cs typeface="Calibri" panose="020F0502020204030204" pitchFamily="34" charset="0"/>
              </a:rPr>
              <a:t> </a:t>
            </a:r>
            <a:r>
              <a:rPr lang="en-US" sz="3600" b="1" dirty="0" err="1">
                <a:solidFill>
                  <a:srgbClr val="FB252A"/>
                </a:solidFill>
                <a:latin typeface="Calibri" panose="020F0502020204030204" pitchFamily="34" charset="0"/>
                <a:cs typeface="Calibri" panose="020F0502020204030204" pitchFamily="34" charset="0"/>
              </a:rPr>
              <a:t>theo</a:t>
            </a:r>
            <a:r>
              <a:rPr lang="en-US" sz="3600" b="1" dirty="0">
                <a:solidFill>
                  <a:srgbClr val="FB252A"/>
                </a:solidFill>
                <a:latin typeface="Calibri" panose="020F0502020204030204" pitchFamily="34" charset="0"/>
                <a:cs typeface="Calibri" panose="020F0502020204030204" pitchFamily="34" charset="0"/>
              </a:rPr>
              <a:t> </a:t>
            </a:r>
            <a:r>
              <a:rPr lang="en-US" sz="3600" b="1" dirty="0" err="1">
                <a:solidFill>
                  <a:srgbClr val="FB252A"/>
                </a:solidFill>
                <a:latin typeface="Calibri" panose="020F0502020204030204" pitchFamily="34" charset="0"/>
                <a:cs typeface="Calibri" panose="020F0502020204030204" pitchFamily="34" charset="0"/>
              </a:rPr>
              <a:t>yêu</a:t>
            </a:r>
            <a:r>
              <a:rPr lang="en-US" sz="3600" b="1" dirty="0">
                <a:solidFill>
                  <a:srgbClr val="FB252A"/>
                </a:solidFill>
                <a:latin typeface="Calibri" panose="020F0502020204030204" pitchFamily="34" charset="0"/>
                <a:cs typeface="Calibri" panose="020F0502020204030204" pitchFamily="34" charset="0"/>
              </a:rPr>
              <a:t> </a:t>
            </a:r>
            <a:r>
              <a:rPr lang="en-US" sz="3600" b="1" dirty="0" err="1">
                <a:solidFill>
                  <a:srgbClr val="FB252A"/>
                </a:solidFill>
                <a:latin typeface="Calibri" panose="020F0502020204030204" pitchFamily="34" charset="0"/>
                <a:cs typeface="Calibri" panose="020F0502020204030204" pitchFamily="34" charset="0"/>
              </a:rPr>
              <a:t>cầu</a:t>
            </a:r>
            <a:r>
              <a:rPr lang="en-US" sz="3600" b="1" dirty="0">
                <a:solidFill>
                  <a:srgbClr val="FB252A"/>
                </a:solidFill>
                <a:latin typeface="Calibri" panose="020F0502020204030204" pitchFamily="34" charset="0"/>
                <a:cs typeface="Calibri" panose="020F0502020204030204" pitchFamily="34" charset="0"/>
              </a:rPr>
              <a:t>:</a:t>
            </a:r>
            <a:endParaRPr lang="en-US" sz="3600" b="1" dirty="0">
              <a:solidFill>
                <a:srgbClr val="FB252A"/>
              </a:solidFill>
              <a:latin typeface="Calibri" panose="020F0502020204030204" pitchFamily="34" charset="0"/>
              <a:cs typeface="Calibri" panose="020F0502020204030204" pitchFamily="34" charset="0"/>
            </a:endParaRPr>
          </a:p>
          <a:p>
            <a:pPr algn="just"/>
            <a:r>
              <a:rPr lang="en-US" sz="3600" dirty="0">
                <a:latin typeface="Calibri" panose="020F0502020204030204" pitchFamily="34" charset="0"/>
                <a:cs typeface="Calibri" panose="020F0502020204030204" pitchFamily="34" charset="0"/>
              </a:rPr>
              <a:t>+ Em </a:t>
            </a:r>
            <a:r>
              <a:rPr lang="en-US" sz="3600" dirty="0" err="1">
                <a:latin typeface="Calibri" panose="020F0502020204030204" pitchFamily="34" charset="0"/>
                <a:cs typeface="Calibri" panose="020F0502020204030204" pitchFamily="34" charset="0"/>
              </a:rPr>
              <a:t>hãy</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nêu</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đặc</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điểm</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địa</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hình</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của</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châu</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Mỹ</a:t>
            </a:r>
            <a:r>
              <a:rPr lang="en-US" sz="3600" dirty="0">
                <a:latin typeface="Calibri" panose="020F0502020204030204" pitchFamily="34" charset="0"/>
                <a:cs typeface="Calibri" panose="020F0502020204030204" pitchFamily="34" charset="0"/>
              </a:rPr>
              <a:t>?</a:t>
            </a:r>
            <a:endParaRPr lang="en-US" sz="3600" dirty="0">
              <a:latin typeface="Calibri" panose="020F0502020204030204" pitchFamily="34" charset="0"/>
              <a:cs typeface="Calibri" panose="020F0502020204030204" pitchFamily="34" charset="0"/>
            </a:endParaRPr>
          </a:p>
          <a:p>
            <a:pPr algn="just"/>
            <a:r>
              <a:rPr lang="en-US" sz="3600" dirty="0">
                <a:latin typeface="Calibri" panose="020F0502020204030204" pitchFamily="34" charset="0"/>
                <a:cs typeface="Calibri" panose="020F0502020204030204" pitchFamily="34" charset="0"/>
              </a:rPr>
              <a:t>+ Châu </a:t>
            </a:r>
            <a:r>
              <a:rPr lang="en-US" sz="3600" dirty="0" err="1">
                <a:latin typeface="Calibri" panose="020F0502020204030204" pitchFamily="34" charset="0"/>
                <a:cs typeface="Calibri" panose="020F0502020204030204" pitchFamily="34" charset="0"/>
              </a:rPr>
              <a:t>Mỹ</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có</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khí</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hậu</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như</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thế</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nào</a:t>
            </a:r>
            <a:r>
              <a:rPr lang="en-US" sz="3600" dirty="0">
                <a:latin typeface="Calibri" panose="020F0502020204030204" pitchFamily="34" charset="0"/>
                <a:cs typeface="Calibri" panose="020F0502020204030204" pitchFamily="34" charset="0"/>
              </a:rPr>
              <a:t>?</a:t>
            </a:r>
            <a:endParaRPr lang="en-US" sz="3600" dirty="0">
              <a:latin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anim calcmode="lin" valueType="num">
                                      <p:cBhvr>
                                        <p:cTn id="8" dur="1000" fill="hold"/>
                                        <p:tgtEl>
                                          <p:spTgt spid="30"/>
                                        </p:tgtEl>
                                        <p:attrNameLst>
                                          <p:attrName>ppt_x</p:attrName>
                                        </p:attrNameLst>
                                      </p:cBhvr>
                                      <p:tavLst>
                                        <p:tav tm="0">
                                          <p:val>
                                            <p:strVal val="#ppt_x"/>
                                          </p:val>
                                        </p:tav>
                                        <p:tav tm="100000">
                                          <p:val>
                                            <p:strVal val="#ppt_x"/>
                                          </p:val>
                                        </p:tav>
                                      </p:tavLst>
                                    </p:anim>
                                    <p:anim calcmode="lin" valueType="num">
                                      <p:cBhvr>
                                        <p:cTn id="9"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358"/>
        <p:cNvGrpSpPr/>
        <p:nvPr/>
      </p:nvGrpSpPr>
      <p:grpSpPr>
        <a:xfrm>
          <a:off x="0" y="0"/>
          <a:ext cx="0" cy="0"/>
          <a:chOff x="0" y="0"/>
          <a:chExt cx="0" cy="0"/>
        </a:xfrm>
      </p:grpSpPr>
      <p:pic>
        <p:nvPicPr>
          <p:cNvPr id="44" name="图片 7"/>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rot="16200000" flipV="1">
            <a:off x="2000250" y="-2000250"/>
            <a:ext cx="5143500" cy="9144000"/>
          </a:xfrm>
          <a:prstGeom prst="rect">
            <a:avLst/>
          </a:prstGeom>
        </p:spPr>
      </p:pic>
      <p:sp>
        <p:nvSpPr>
          <p:cNvPr id="3" name="Rectangle: Rounded Corners 2"/>
          <p:cNvSpPr/>
          <p:nvPr/>
        </p:nvSpPr>
        <p:spPr>
          <a:xfrm>
            <a:off x="1762432" y="324465"/>
            <a:ext cx="6941621" cy="961410"/>
          </a:xfrm>
          <a:prstGeom prst="roundRect">
            <a:avLst>
              <a:gd name="adj" fmla="val 47001"/>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00">
              <a:buClrTx/>
              <a:defRPr/>
            </a:pPr>
            <a:r>
              <a:rPr lang="vi-VN" sz="3000" b="1" kern="1200" dirty="0">
                <a:solidFill>
                  <a:srgbClr val="FFFFFF"/>
                </a:solidFill>
                <a:latin typeface="Cambria" panose="02040503050406030204" pitchFamily="18" charset="0"/>
                <a:ea typeface="Cambria" panose="02040503050406030204" pitchFamily="18" charset="0"/>
              </a:rPr>
              <a:t>Em hãy nêu đặc điểm địa hình của châu Mỹ?</a:t>
            </a:r>
            <a:endParaRPr kumimoji="0" lang="en-US" sz="3000" b="0"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mn-cs"/>
              <a:sym typeface="Arial" panose="020B0604020202020204"/>
            </a:endParaRPr>
          </a:p>
        </p:txBody>
      </p:sp>
      <p:sp>
        <p:nvSpPr>
          <p:cNvPr id="5" name="Rectangle: Rounded Corners 4"/>
          <p:cNvSpPr/>
          <p:nvPr/>
        </p:nvSpPr>
        <p:spPr>
          <a:xfrm>
            <a:off x="2117407" y="1739265"/>
            <a:ext cx="6626543" cy="2556690"/>
          </a:xfrm>
          <a:prstGeom prst="round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428625" lvl="0" indent="-428625" algn="just" defTabSz="685800">
              <a:buClrTx/>
              <a:buFont typeface="Arial" panose="020B0604020202020204" pitchFamily="34" charset="0"/>
              <a:buChar char="•"/>
            </a:pPr>
            <a:r>
              <a:rPr lang="vi-VN" sz="2800" b="1" kern="1200" dirty="0">
                <a:solidFill>
                  <a:srgbClr val="002060"/>
                </a:solidFill>
                <a:latin typeface="Cambria" panose="02040503050406030204" pitchFamily="18" charset="0"/>
                <a:ea typeface="Cambria" panose="02040503050406030204" pitchFamily="18" charset="0"/>
              </a:rPr>
              <a:t>Địa hình châu lục được chia thành ba khu vực rõ r</a:t>
            </a:r>
            <a:r>
              <a:rPr lang="en-US" sz="2800" b="1" kern="1200" dirty="0">
                <a:solidFill>
                  <a:srgbClr val="002060"/>
                </a:solidFill>
                <a:latin typeface="Cambria" panose="02040503050406030204" pitchFamily="18" charset="0"/>
                <a:ea typeface="Cambria" panose="02040503050406030204" pitchFamily="18" charset="0"/>
              </a:rPr>
              <a:t>ệ</a:t>
            </a:r>
            <a:r>
              <a:rPr lang="vi-VN" sz="2800" b="1" kern="1200" dirty="0">
                <a:solidFill>
                  <a:srgbClr val="002060"/>
                </a:solidFill>
                <a:latin typeface="Cambria" panose="02040503050406030204" pitchFamily="18" charset="0"/>
                <a:ea typeface="Cambria" panose="02040503050406030204" pitchFamily="18" charset="0"/>
              </a:rPr>
              <a:t>t: phía tây là các dãy núi cao, các đồng bằng ở giữa và phía đông là các dãy núi, cao nguyên thấp.</a:t>
            </a:r>
            <a:endPar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sym typeface="Arial" panose="020B0604020202020204"/>
            </a:endParaRPr>
          </a:p>
        </p:txBody>
      </p:sp>
    </p:spTree>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358"/>
        <p:cNvGrpSpPr/>
        <p:nvPr/>
      </p:nvGrpSpPr>
      <p:grpSpPr>
        <a:xfrm>
          <a:off x="0" y="0"/>
          <a:ext cx="0" cy="0"/>
          <a:chOff x="0" y="0"/>
          <a:chExt cx="0" cy="0"/>
        </a:xfrm>
      </p:grpSpPr>
      <p:pic>
        <p:nvPicPr>
          <p:cNvPr id="44" name="图片 7"/>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rot="16200000" flipV="1">
            <a:off x="2000250" y="-2000250"/>
            <a:ext cx="5143500" cy="9144000"/>
          </a:xfrm>
          <a:prstGeom prst="rect">
            <a:avLst/>
          </a:prstGeom>
        </p:spPr>
      </p:pic>
      <p:sp>
        <p:nvSpPr>
          <p:cNvPr id="3" name="Rectangle: Rounded Corners 2"/>
          <p:cNvSpPr/>
          <p:nvPr/>
        </p:nvSpPr>
        <p:spPr>
          <a:xfrm>
            <a:off x="1762432" y="324465"/>
            <a:ext cx="6941621" cy="961410"/>
          </a:xfrm>
          <a:prstGeom prst="roundRect">
            <a:avLst>
              <a:gd name="adj" fmla="val 47001"/>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00">
              <a:buClrTx/>
              <a:defRPr/>
            </a:pPr>
            <a:r>
              <a:rPr lang="vi-VN" sz="3000" b="1" kern="1200" dirty="0">
                <a:solidFill>
                  <a:srgbClr val="FFFFFF"/>
                </a:solidFill>
                <a:latin typeface="Cambria" panose="02040503050406030204" pitchFamily="18" charset="0"/>
                <a:ea typeface="Cambria" panose="02040503050406030204" pitchFamily="18" charset="0"/>
              </a:rPr>
              <a:t>Châu Mỹ có khí hậu như thế nào?</a:t>
            </a:r>
            <a:endParaRPr kumimoji="0" lang="en-US" sz="3000" b="0"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mn-cs"/>
              <a:sym typeface="Arial" panose="020B0604020202020204"/>
            </a:endParaRPr>
          </a:p>
        </p:txBody>
      </p:sp>
      <p:sp>
        <p:nvSpPr>
          <p:cNvPr id="5" name="Rectangle: Rounded Corners 4"/>
          <p:cNvSpPr/>
          <p:nvPr/>
        </p:nvSpPr>
        <p:spPr>
          <a:xfrm>
            <a:off x="2117407" y="1739265"/>
            <a:ext cx="6626543" cy="2556690"/>
          </a:xfrm>
          <a:prstGeom prst="round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428625" lvl="0" indent="-428625" algn="just" defTabSz="685800">
              <a:buClrTx/>
              <a:buFont typeface="Arial" panose="020B0604020202020204" pitchFamily="34" charset="0"/>
              <a:buChar char="•"/>
            </a:pPr>
            <a:r>
              <a:rPr lang="vi-VN" sz="3600" b="1" kern="1200" dirty="0">
                <a:solidFill>
                  <a:srgbClr val="002060"/>
                </a:solidFill>
                <a:latin typeface="Cambria" panose="02040503050406030204" pitchFamily="18" charset="0"/>
                <a:ea typeface="Cambria" panose="02040503050406030204" pitchFamily="18" charset="0"/>
              </a:rPr>
              <a:t>Châu Mỹ có khí hậu phân hoá theo chiều bắc-nam, đông - tây v</a:t>
            </a:r>
            <a:r>
              <a:rPr lang="en-US" sz="3600" b="1" kern="1200" dirty="0">
                <a:solidFill>
                  <a:srgbClr val="002060"/>
                </a:solidFill>
                <a:latin typeface="Cambria" panose="02040503050406030204" pitchFamily="18" charset="0"/>
                <a:ea typeface="Cambria" panose="02040503050406030204" pitchFamily="18" charset="0"/>
              </a:rPr>
              <a:t>à</a:t>
            </a:r>
            <a:r>
              <a:rPr lang="vi-VN" sz="3600" b="1" kern="1200" dirty="0">
                <a:solidFill>
                  <a:srgbClr val="002060"/>
                </a:solidFill>
                <a:latin typeface="Cambria" panose="02040503050406030204" pitchFamily="18" charset="0"/>
                <a:ea typeface="Cambria" panose="02040503050406030204" pitchFamily="18" charset="0"/>
              </a:rPr>
              <a:t> theo độ cao</a:t>
            </a:r>
            <a:r>
              <a:rPr lang="en-US" sz="3600" b="1" kern="1200" dirty="0">
                <a:solidFill>
                  <a:srgbClr val="002060"/>
                </a:solidFill>
                <a:latin typeface="Cambria" panose="02040503050406030204" pitchFamily="18" charset="0"/>
                <a:ea typeface="Cambria" panose="02040503050406030204" pitchFamily="18" charset="0"/>
              </a:rPr>
              <a:t>.</a:t>
            </a:r>
            <a:endParaRPr kumimoji="0" lang="en-US"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sym typeface="Arial" panose="020B0604020202020204"/>
            </a:endParaRPr>
          </a:p>
        </p:txBody>
      </p:sp>
    </p:spTree>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358"/>
        <p:cNvGrpSpPr/>
        <p:nvPr/>
      </p:nvGrpSpPr>
      <p:grpSpPr>
        <a:xfrm>
          <a:off x="0" y="0"/>
          <a:ext cx="0" cy="0"/>
          <a:chOff x="0" y="0"/>
          <a:chExt cx="0" cy="0"/>
        </a:xfrm>
      </p:grpSpPr>
      <p:pic>
        <p:nvPicPr>
          <p:cNvPr id="44" name="图片 7"/>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rot="16200000" flipV="1">
            <a:off x="2000250" y="-2000250"/>
            <a:ext cx="5143500" cy="9144000"/>
          </a:xfrm>
          <a:prstGeom prst="rect">
            <a:avLst/>
          </a:prstGeom>
        </p:spPr>
      </p:pic>
      <p:sp>
        <p:nvSpPr>
          <p:cNvPr id="3" name="Rectangle: Rounded Corners 2"/>
          <p:cNvSpPr/>
          <p:nvPr/>
        </p:nvSpPr>
        <p:spPr>
          <a:xfrm>
            <a:off x="1762432" y="324464"/>
            <a:ext cx="6941621" cy="1245543"/>
          </a:xfrm>
          <a:prstGeom prst="roundRect">
            <a:avLst>
              <a:gd name="adj" fmla="val 47001"/>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00">
              <a:buClrTx/>
              <a:defRPr/>
            </a:pPr>
            <a:r>
              <a:rPr lang="vi-VN" sz="2800" b="1" kern="1200" dirty="0">
                <a:solidFill>
                  <a:srgbClr val="FFFFFF"/>
                </a:solidFill>
                <a:latin typeface="Cambria" panose="02040503050406030204" pitchFamily="18" charset="0"/>
                <a:ea typeface="Cambria" panose="02040503050406030204" pitchFamily="18" charset="0"/>
              </a:rPr>
              <a:t>Đọc thông tin và quan sát lược đồ em có nhận xét gì về thiên nhiên và hệ thống sông ngòi nơi đây?</a:t>
            </a:r>
            <a:endParaRPr kumimoji="0" lang="en-US" sz="2800" b="0"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sym typeface="Arial" panose="020B0604020202020204"/>
            </a:endParaRPr>
          </a:p>
        </p:txBody>
      </p:sp>
      <p:sp>
        <p:nvSpPr>
          <p:cNvPr id="5" name="Rectangle: Rounded Corners 4"/>
          <p:cNvSpPr/>
          <p:nvPr/>
        </p:nvSpPr>
        <p:spPr>
          <a:xfrm>
            <a:off x="2044460" y="1937673"/>
            <a:ext cx="6823495" cy="2556690"/>
          </a:xfrm>
          <a:prstGeom prst="round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428625" lvl="0" indent="-428625" algn="just" defTabSz="685800">
              <a:buClrTx/>
              <a:buFont typeface="Arial" panose="020B0604020202020204" pitchFamily="34" charset="0"/>
              <a:buChar char="•"/>
            </a:pPr>
            <a:r>
              <a:rPr lang="vi-VN" sz="2800" b="1" kern="1200" dirty="0">
                <a:solidFill>
                  <a:srgbClr val="002060"/>
                </a:solidFill>
                <a:latin typeface="Cambria" panose="02040503050406030204" pitchFamily="18" charset="0"/>
                <a:ea typeface="Cambria" panose="02040503050406030204" pitchFamily="18" charset="0"/>
              </a:rPr>
              <a:t>Thiên nhiên của châu lục này rất đa dạng. Hệ thống sông, hồ khá dày. Một số sông lớn là Mi-xi-xi-pi, A-ma-dôn,..</a:t>
            </a:r>
            <a:r>
              <a:rPr lang="en-US" sz="2800" b="1" kern="1200" dirty="0">
                <a:solidFill>
                  <a:srgbClr val="002060"/>
                </a:solidFill>
                <a:latin typeface="Cambria" panose="02040503050406030204" pitchFamily="18" charset="0"/>
                <a:ea typeface="Cambria" panose="02040503050406030204" pitchFamily="18" charset="0"/>
              </a:rPr>
              <a:t> </a:t>
            </a:r>
            <a:endParaRPr lang="en-US" sz="2800" b="1" kern="1200" dirty="0">
              <a:solidFill>
                <a:srgbClr val="002060"/>
              </a:solidFill>
              <a:latin typeface="Cambria" panose="02040503050406030204" pitchFamily="18" charset="0"/>
              <a:ea typeface="Cambria" panose="02040503050406030204" pitchFamily="18" charset="0"/>
            </a:endParaRPr>
          </a:p>
          <a:p>
            <a:pPr marL="428625" lvl="0" indent="-428625" algn="just" defTabSz="685800">
              <a:buClrTx/>
              <a:buFont typeface="Arial" panose="020B0604020202020204" pitchFamily="34" charset="0"/>
              <a:buChar char="•"/>
            </a:pPr>
            <a:r>
              <a:rPr lang="vi-VN" sz="2800" b="1" kern="1200" dirty="0">
                <a:solidFill>
                  <a:srgbClr val="002060"/>
                </a:solidFill>
                <a:latin typeface="Cambria" panose="02040503050406030204" pitchFamily="18" charset="0"/>
                <a:ea typeface="Cambria" panose="02040503050406030204" pitchFamily="18" charset="0"/>
              </a:rPr>
              <a:t>Một số hồ lớn là hồ Thượng, hồ Gấu Lớn,..</a:t>
            </a:r>
            <a:endPar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sym typeface="Arial" panose="020B0604020202020204"/>
            </a:endParaRPr>
          </a:p>
        </p:txBody>
      </p:sp>
    </p:spTree>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963"/>
        <p:cNvGrpSpPr/>
        <p:nvPr/>
      </p:nvGrpSpPr>
      <p:grpSpPr>
        <a:xfrm>
          <a:off x="0" y="0"/>
          <a:ext cx="0" cy="0"/>
          <a:chOff x="0" y="0"/>
          <a:chExt cx="0" cy="0"/>
        </a:xfrm>
      </p:grpSpPr>
      <p:sp>
        <p:nvSpPr>
          <p:cNvPr id="30" name="Rounded Rectangle 29"/>
          <p:cNvSpPr/>
          <p:nvPr/>
        </p:nvSpPr>
        <p:spPr>
          <a:xfrm>
            <a:off x="171953" y="253387"/>
            <a:ext cx="7044635" cy="4175178"/>
          </a:xfrm>
          <a:prstGeom prst="roundRect">
            <a:avLst/>
          </a:prstGeom>
          <a:solidFill>
            <a:schemeClr val="tx2"/>
          </a:solidFill>
        </p:spPr>
        <p:style>
          <a:lnRef idx="2">
            <a:schemeClr val="accent2"/>
          </a:lnRef>
          <a:fillRef idx="1">
            <a:schemeClr val="lt1"/>
          </a:fillRef>
          <a:effectRef idx="0">
            <a:schemeClr val="accent2"/>
          </a:effectRef>
          <a:fontRef idx="minor">
            <a:schemeClr val="dk1"/>
          </a:fontRef>
        </p:style>
        <p:txBody>
          <a:bodyPr anchor="ctr"/>
          <a:lstStyle/>
          <a:p>
            <a:pPr algn="just" eaLnBrk="1" hangingPunct="1">
              <a:defRPr/>
            </a:pPr>
            <a:r>
              <a:rPr lang="vi-VN" sz="4000" b="1" dirty="0">
                <a:solidFill>
                  <a:srgbClr val="FB252A"/>
                </a:solidFill>
              </a:rPr>
              <a:t>+ Chỉ và nêu vị trí của lục địa Ô xtrây- li-a</a:t>
            </a:r>
            <a:r>
              <a:rPr lang="en-US" sz="4000" b="1" dirty="0">
                <a:solidFill>
                  <a:srgbClr val="FB252A"/>
                </a:solidFill>
              </a:rPr>
              <a:t>.</a:t>
            </a:r>
            <a:endParaRPr lang="vi-VN" sz="4000" b="1" dirty="0">
              <a:solidFill>
                <a:srgbClr val="FB252A"/>
              </a:solidFill>
            </a:endParaRPr>
          </a:p>
          <a:p>
            <a:pPr algn="just" eaLnBrk="1" hangingPunct="1">
              <a:defRPr/>
            </a:pPr>
            <a:r>
              <a:rPr lang="vi-VN" sz="4000" b="1" dirty="0">
                <a:solidFill>
                  <a:srgbClr val="FB252A"/>
                </a:solidFill>
              </a:rPr>
              <a:t>+ Chỉ và nêu tên các quần đảo,</a:t>
            </a:r>
            <a:r>
              <a:rPr lang="en-US" sz="4000" b="1" dirty="0">
                <a:solidFill>
                  <a:srgbClr val="FB252A"/>
                </a:solidFill>
              </a:rPr>
              <a:t> </a:t>
            </a:r>
            <a:r>
              <a:rPr lang="vi-VN" sz="4000" b="1" dirty="0">
                <a:solidFill>
                  <a:srgbClr val="FB252A"/>
                </a:solidFill>
              </a:rPr>
              <a:t>các đảo của </a:t>
            </a:r>
            <a:r>
              <a:rPr lang="en-US" sz="4000" b="1" dirty="0">
                <a:solidFill>
                  <a:srgbClr val="FB252A"/>
                </a:solidFill>
              </a:rPr>
              <a:t>C</a:t>
            </a:r>
            <a:r>
              <a:rPr lang="vi-VN" sz="4000" b="1" dirty="0">
                <a:solidFill>
                  <a:srgbClr val="FB252A"/>
                </a:solidFill>
              </a:rPr>
              <a:t>hâu </a:t>
            </a:r>
            <a:r>
              <a:rPr lang="en-US" sz="4000" b="1" dirty="0">
                <a:solidFill>
                  <a:srgbClr val="FB252A"/>
                </a:solidFill>
              </a:rPr>
              <a:t>Đ</a:t>
            </a:r>
            <a:r>
              <a:rPr lang="vi-VN" sz="4000" b="1" dirty="0">
                <a:solidFill>
                  <a:srgbClr val="FB252A"/>
                </a:solidFill>
              </a:rPr>
              <a:t>ại dương</a:t>
            </a:r>
            <a:r>
              <a:rPr lang="en-US" sz="4000" b="1" dirty="0">
                <a:solidFill>
                  <a:srgbClr val="FB252A"/>
                </a:solidFill>
              </a:rPr>
              <a:t>.</a:t>
            </a:r>
            <a:endParaRPr lang="vi-VN" sz="4000" b="1" dirty="0">
              <a:solidFill>
                <a:srgbClr val="FB252A"/>
              </a:solidFill>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anim calcmode="lin" valueType="num">
                                      <p:cBhvr>
                                        <p:cTn id="8" dur="1000" fill="hold"/>
                                        <p:tgtEl>
                                          <p:spTgt spid="30"/>
                                        </p:tgtEl>
                                        <p:attrNameLst>
                                          <p:attrName>ppt_x</p:attrName>
                                        </p:attrNameLst>
                                      </p:cBhvr>
                                      <p:tavLst>
                                        <p:tav tm="0">
                                          <p:val>
                                            <p:strVal val="#ppt_x"/>
                                          </p:val>
                                        </p:tav>
                                        <p:tav tm="100000">
                                          <p:val>
                                            <p:strVal val="#ppt_x"/>
                                          </p:val>
                                        </p:tav>
                                      </p:tavLst>
                                    </p:anim>
                                    <p:anim calcmode="lin" valueType="num">
                                      <p:cBhvr>
                                        <p:cTn id="9" dur="1000" fill="hold"/>
                                        <p:tgtEl>
                                          <p:spTgt spid="3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6" presetClass="entr" presetSubtype="21" fill="hold" nodeType="afterEffect">
                                  <p:stCondLst>
                                    <p:cond delay="0"/>
                                  </p:stCondLst>
                                  <p:childTnLst>
                                    <p:set>
                                      <p:cBhvr>
                                        <p:cTn id="12" dur="1" fill="hold">
                                          <p:stCondLst>
                                            <p:cond delay="0"/>
                                          </p:stCondLst>
                                        </p:cTn>
                                        <p:tgtEl>
                                          <p:spTgt spid="30">
                                            <p:txEl>
                                              <p:pRg st="0" end="0"/>
                                            </p:txEl>
                                          </p:spTgt>
                                        </p:tgtEl>
                                        <p:attrNameLst>
                                          <p:attrName>style.visibility</p:attrName>
                                        </p:attrNameLst>
                                      </p:cBhvr>
                                      <p:to>
                                        <p:strVal val="visible"/>
                                      </p:to>
                                    </p:set>
                                    <p:animEffect transition="in" filter="barn(inVertical)">
                                      <p:cBhvr>
                                        <p:cTn id="13" dur="500"/>
                                        <p:tgtEl>
                                          <p:spTgt spid="30">
                                            <p:txEl>
                                              <p:pRg st="0" end="0"/>
                                            </p:txEl>
                                          </p:spTgt>
                                        </p:tgtEl>
                                      </p:cBhvr>
                                    </p:animEffect>
                                  </p:childTnLst>
                                </p:cTn>
                              </p:par>
                            </p:childTnLst>
                          </p:cTn>
                        </p:par>
                        <p:par>
                          <p:cTn id="14" fill="hold">
                            <p:stCondLst>
                              <p:cond delay="1500"/>
                            </p:stCondLst>
                            <p:childTnLst>
                              <p:par>
                                <p:cTn id="15" presetID="16" presetClass="entr" presetSubtype="21" fill="hold" nodeType="afterEffect">
                                  <p:stCondLst>
                                    <p:cond delay="0"/>
                                  </p:stCondLst>
                                  <p:childTnLst>
                                    <p:set>
                                      <p:cBhvr>
                                        <p:cTn id="16" dur="1" fill="hold">
                                          <p:stCondLst>
                                            <p:cond delay="0"/>
                                          </p:stCondLst>
                                        </p:cTn>
                                        <p:tgtEl>
                                          <p:spTgt spid="30">
                                            <p:txEl>
                                              <p:pRg st="1" end="1"/>
                                            </p:txEl>
                                          </p:spTgt>
                                        </p:tgtEl>
                                        <p:attrNameLst>
                                          <p:attrName>style.visibility</p:attrName>
                                        </p:attrNameLst>
                                      </p:cBhvr>
                                      <p:to>
                                        <p:strVal val="visible"/>
                                      </p:to>
                                    </p:set>
                                    <p:animEffect transition="in" filter="barn(inVertical)">
                                      <p:cBhvr>
                                        <p:cTn id="17" dur="500"/>
                                        <p:tgtEl>
                                          <p:spTgt spid="3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云形 69"/>
          <p:cNvSpPr/>
          <p:nvPr/>
        </p:nvSpPr>
        <p:spPr>
          <a:xfrm>
            <a:off x="177802" y="165099"/>
            <a:ext cx="8813799" cy="4838700"/>
          </a:xfrm>
          <a:prstGeom prst="roundRect">
            <a:avLst>
              <a:gd name="adj" fmla="val 11573"/>
            </a:avLst>
          </a:prstGeom>
          <a:solidFill>
            <a:schemeClr val="bg1"/>
          </a:solidFill>
          <a:ln w="25400" cap="rnd">
            <a:no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spcBef>
                <a:spcPct val="0"/>
              </a:spcBef>
              <a:buClrTx/>
              <a:defRPr/>
            </a:pPr>
            <a:endParaRPr lang="en-US" altLang="vi-VN" sz="3300" b="1" kern="120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1"/>
          <a:stretch>
            <a:fillRect/>
          </a:stretch>
        </p:blipFill>
        <p:spPr>
          <a:xfrm>
            <a:off x="1302589" y="401873"/>
            <a:ext cx="6469811" cy="4293952"/>
          </a:xfrm>
          <a:prstGeom prst="rect">
            <a:avLst/>
          </a:prstGeom>
        </p:spPr>
      </p:pic>
    </p:spTree>
  </p:cSld>
  <p:clrMapOvr>
    <a:masterClrMapping/>
  </p:clrMapOvr>
  <p:transition spd="slow">
    <p:randomBar dir="vert"/>
  </p:transition>
</p:sld>
</file>

<file path=ppt/theme/theme1.xml><?xml version="1.0" encoding="utf-8"?>
<a:theme xmlns:a="http://schemas.openxmlformats.org/drawingml/2006/main" name="World War II D-Day Invasion by Slidesgo">
  <a:themeElements>
    <a:clrScheme name="Simple Light">
      <a:dk1>
        <a:srgbClr val="16151A"/>
      </a:dk1>
      <a:lt1>
        <a:srgbClr val="E7DCD2"/>
      </a:lt1>
      <a:dk2>
        <a:srgbClr val="5E4C3E"/>
      </a:dk2>
      <a:lt2>
        <a:srgbClr val="FAF7F4"/>
      </a:lt2>
      <a:accent1>
        <a:srgbClr val="16151A"/>
      </a:accent1>
      <a:accent2>
        <a:srgbClr val="5E4C3E"/>
      </a:accent2>
      <a:accent3>
        <a:srgbClr val="8B796C"/>
      </a:accent3>
      <a:accent4>
        <a:srgbClr val="B8A293"/>
      </a:accent4>
      <a:accent5>
        <a:srgbClr val="EEE4DE"/>
      </a:accent5>
      <a:accent6>
        <a:srgbClr val="B1523D"/>
      </a:accent6>
      <a:hlink>
        <a:srgbClr val="B1523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hildren's Day by Slidesgo">
  <a:themeElements>
    <a:clrScheme name="Simple Light">
      <a:dk1>
        <a:srgbClr val="413E3E"/>
      </a:dk1>
      <a:lt1>
        <a:srgbClr val="F7F2DD"/>
      </a:lt1>
      <a:dk2>
        <a:srgbClr val="FFFFFF"/>
      </a:dk2>
      <a:lt2>
        <a:srgbClr val="E63813"/>
      </a:lt2>
      <a:accent1>
        <a:srgbClr val="ED8C18"/>
      </a:accent1>
      <a:accent2>
        <a:srgbClr val="FAB919"/>
      </a:accent2>
      <a:accent3>
        <a:srgbClr val="F8CEBB"/>
      </a:accent3>
      <a:accent4>
        <a:srgbClr val="CAB8C5"/>
      </a:accent4>
      <a:accent5>
        <a:srgbClr val="85C5A7"/>
      </a:accent5>
      <a:accent6>
        <a:srgbClr val="4ABACD"/>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Welcome Winter! by Slidesgo">
  <a:themeElements>
    <a:clrScheme name="Simple Light">
      <a:dk1>
        <a:srgbClr val="212D35"/>
      </a:dk1>
      <a:lt1>
        <a:srgbClr val="567185"/>
      </a:lt1>
      <a:dk2>
        <a:srgbClr val="8BB6C5"/>
      </a:dk2>
      <a:lt2>
        <a:srgbClr val="BDD5DC"/>
      </a:lt2>
      <a:accent1>
        <a:srgbClr val="CD5E62"/>
      </a:accent1>
      <a:accent2>
        <a:srgbClr val="FFFFFF"/>
      </a:accent2>
      <a:accent3>
        <a:srgbClr val="D1C4B0"/>
      </a:accent3>
      <a:accent4>
        <a:srgbClr val="EAF9FD"/>
      </a:accent4>
      <a:accent5>
        <a:srgbClr val="FFFFFF"/>
      </a:accent5>
      <a:accent6>
        <a:srgbClr val="FFFFFF"/>
      </a:accent6>
      <a:hlink>
        <a:srgbClr val="212D35"/>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0</TotalTime>
  <Words>2519</Words>
  <Application>WPS Slides</Application>
  <PresentationFormat>On-screen Show (16:9)</PresentationFormat>
  <Paragraphs>82</Paragraphs>
  <Slides>23</Slides>
  <Notes>23</Notes>
  <HiddenSlides>0</HiddenSlides>
  <MMClips>0</MMClips>
  <ScaleCrop>false</ScaleCrop>
  <HeadingPairs>
    <vt:vector size="6" baseType="variant">
      <vt:variant>
        <vt:lpstr>已用的字体</vt:lpstr>
      </vt:variant>
      <vt:variant>
        <vt:i4>21</vt:i4>
      </vt:variant>
      <vt:variant>
        <vt:lpstr>主题</vt:lpstr>
      </vt:variant>
      <vt:variant>
        <vt:i4>5</vt:i4>
      </vt:variant>
      <vt:variant>
        <vt:lpstr>幻灯片标题</vt:lpstr>
      </vt:variant>
      <vt:variant>
        <vt:i4>23</vt:i4>
      </vt:variant>
    </vt:vector>
  </HeadingPairs>
  <TitlesOfParts>
    <vt:vector size="49" baseType="lpstr">
      <vt:lpstr>Arial</vt:lpstr>
      <vt:lpstr>SimSun</vt:lpstr>
      <vt:lpstr>Wingdings</vt:lpstr>
      <vt:lpstr>Arial</vt:lpstr>
      <vt:lpstr>Livvic</vt:lpstr>
      <vt:lpstr>Segoe Print</vt:lpstr>
      <vt:lpstr>Roboto Condensed Light</vt:lpstr>
      <vt:lpstr>Rajdhani</vt:lpstr>
      <vt:lpstr>Nunito</vt:lpstr>
      <vt:lpstr>Amatic SC</vt:lpstr>
      <vt:lpstr>Bebas Neue</vt:lpstr>
      <vt:lpstr>Montserrat Medium</vt:lpstr>
      <vt:lpstr>Darker Grotesque SemiBold</vt:lpstr>
      <vt:lpstr>Calibri</vt:lpstr>
      <vt:lpstr>Times New Roman</vt:lpstr>
      <vt:lpstr>Cambria</vt:lpstr>
      <vt:lpstr>Microsoft YaHei</vt:lpstr>
      <vt:lpstr>Arial Unicode MS</vt:lpstr>
      <vt:lpstr>Calibri</vt:lpstr>
      <vt:lpstr>等线</vt:lpstr>
      <vt:lpstr>Calibri Light</vt:lpstr>
      <vt:lpstr>World War II D-Day Invasion by Slidesgo</vt:lpstr>
      <vt:lpstr>Children's Day by Slidesgo</vt:lpstr>
      <vt:lpstr>Office Theme</vt:lpstr>
      <vt:lpstr>2_Office Theme</vt:lpstr>
      <vt:lpstr>Welcome Winter! by Slidesgo</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9Slide.vn</Company>
  <LinksUpToDate>false</LinksUpToDate>
  <SharedDoc>false</SharedDoc>
  <HyperlinksChanged>false</HyperlinksChanged>
  <AppVersion>14.0000</AppVersion>
  <Manager>9Slide.vn</Manager>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Hoàn thành  thống nhất đất nước</dc:title>
  <dc:creator>huong</dc:creator>
  <dc:description>9Slide.vn</dc:description>
  <dc:subject>9Slide.vn</dc:subject>
  <cp:category>9Slide.vn</cp:category>
  <cp:lastModifiedBy>Bích Đào Cao Thị</cp:lastModifiedBy>
  <cp:revision>114</cp:revision>
  <dcterms:created xsi:type="dcterms:W3CDTF">2025-04-18T08:33:00Z</dcterms:created>
  <dcterms:modified xsi:type="dcterms:W3CDTF">2025-04-18T08:38:08Z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E0A9FFED929A49649CE8E93FCB5070CC_12</vt:lpwstr>
  </property>
  <property fmtid="{D5CDD505-2E9C-101B-9397-08002B2CF9AE}" pid="3" name="KSOProductBuildVer">
    <vt:lpwstr>1033-12.2.0.20795</vt:lpwstr>
  </property>
</Properties>
</file>