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28" r:id="rId4"/>
    <p:sldId id="256" r:id="rId6"/>
    <p:sldId id="334" r:id="rId7"/>
    <p:sldId id="335" r:id="rId8"/>
    <p:sldId id="316" r:id="rId9"/>
    <p:sldId id="339" r:id="rId10"/>
    <p:sldId id="341" r:id="rId11"/>
    <p:sldId id="358" r:id="rId12"/>
    <p:sldId id="359" r:id="rId13"/>
    <p:sldId id="360" r:id="rId14"/>
    <p:sldId id="346" r:id="rId15"/>
    <p:sldId id="361" r:id="rId16"/>
    <p:sldId id="362" r:id="rId17"/>
    <p:sldId id="363" r:id="rId18"/>
    <p:sldId id="364" r:id="rId19"/>
    <p:sldId id="278" r:id="rId20"/>
    <p:sldId id="3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117" autoAdjust="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7C13-0ECE-40F2-ADBA-99A6F35A9DA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F07-5C0E-4508-ACE8-D40CF620EC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29b41d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29b41d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22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 rotWithShape="1">
          <a:blip r:embed="rId5"/>
          <a:srcRect l="13134"/>
          <a:stretch>
            <a:fillRect/>
          </a:stretch>
        </p:blipFill>
        <p:spPr>
          <a:xfrm>
            <a:off x="0" y="-136251"/>
            <a:ext cx="12192000" cy="703053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sp>
        <p:nvSpPr>
          <p:cNvPr id="2688" name="Google Shape;2688;p65"/>
          <p:cNvSpPr txBox="1">
            <a:spLocks noGrp="1"/>
          </p:cNvSpPr>
          <p:nvPr>
            <p:ph type="title" idx="4294967295"/>
          </p:nvPr>
        </p:nvSpPr>
        <p:spPr>
          <a:xfrm>
            <a:off x="2969465" y="1618259"/>
            <a:ext cx="5226050" cy="95091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VN-Sunday" panose="00000500000000000000" charset="0"/>
                <a:cs typeface="SVN-Sunday" panose="00000500000000000000" charset="0"/>
              </a:rPr>
              <a:t>KHỞI ĐỘNG</a:t>
            </a:r>
            <a:endParaRPr lang="vi-VN" altLang="en-US" sz="7200" b="1" dirty="0" err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VN-Sunday" panose="00000500000000000000" charset="0"/>
              <a:cs typeface="SVN-Sunday" panose="00000500000000000000" charset="0"/>
            </a:endParaRPr>
          </a:p>
        </p:txBody>
      </p:sp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5623560" y="267462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" y="2000250"/>
            <a:ext cx="4539114" cy="3008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/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/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sẽ làm gì nếu gặp tình huống như ở hình 3, 4?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202" y="1937384"/>
            <a:ext cx="8563928" cy="404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5509260" y="468630"/>
            <a:ext cx="5886450" cy="3166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 bạn gái không nên tỏ thái độ, dùng lời nói để bình luận vẻ bên ngoài của bạn. Mỗi người có những đặc điểm cơ thể riêng 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được tôn trọng, sử dụng lời nói miệt thị (xúc phạm), có thể khiến bạn bị tổn thương tinh thần.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" y="1548764"/>
            <a:ext cx="4143504" cy="4051935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5612130" y="3977640"/>
            <a:ext cx="5886450" cy="1954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 nhàng góp ý để bạn vệ sinh cơ thể, giữ quẩn áo sạch sẽ, để phòng ngừa nhiễm khuẩn hoặc mắc bệnh ngoài da.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5623560" y="1371600"/>
            <a:ext cx="5886450" cy="4251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Báo hiệu cho bạn trai cảnh giác với người lạ.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Nói với người thanh niên là bạn trai đang có người chờ đón.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Gọi, nhắc nhở bạn trai không nên đi một mình hoặc chờ người lớn tới đón.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Chạy theo để đi cùng bạn trai.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95" y="1777364"/>
            <a:ext cx="3851008" cy="3720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73011"/>
            <a:ext cx="5178101" cy="416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/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/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 tiếp vào cột dưới những đặc điểm phù hợp với đặc điểm đã cho.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03070" y="2171700"/>
          <a:ext cx="8435340" cy="3703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1395"/>
                <a:gridCol w="4553945"/>
              </a:tblGrid>
              <a:tr h="898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đen, mắt nâu, má lúm đồng tiền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ngắn, mặc quần bò, đi giày thể thao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8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483" y="1831749"/>
            <a:ext cx="5316173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35" y="851535"/>
            <a:ext cx="12299315" cy="4351655"/>
          </a:xfrm>
        </p:spPr>
        <p:txBody>
          <a:bodyPr/>
          <a:p>
            <a:pPr marL="0" indent="0" algn="ctr">
              <a:buNone/>
            </a:pPr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Ôn tập chủ đề con người và sức khỏe (Tiết 1)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                                           (Chỉ ghi tên bài)</a:t>
            </a:r>
            <a:endParaRPr lang="vi-VN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altLang="en-US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700" y="360805"/>
            <a:ext cx="14299399" cy="7238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47" y="360807"/>
            <a:ext cx="1169624" cy="1169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0" y="217433"/>
            <a:ext cx="1312999" cy="1312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53" y="66589"/>
            <a:ext cx="1312999" cy="131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2" y="1246079"/>
            <a:ext cx="1169624" cy="11696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74569" y="1379587"/>
            <a:ext cx="5996380" cy="560627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-136249"/>
            <a:ext cx="2538872" cy="1692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9" y="360807"/>
            <a:ext cx="1169624" cy="1169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326881" y="3233847"/>
            <a:ext cx="2865120" cy="3954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619" y="1872052"/>
            <a:ext cx="8461981" cy="41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8" y="1769277"/>
            <a:ext cx="5858764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262890"/>
            <a:ext cx="11151870" cy="640080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8690" y="400050"/>
            <a:ext cx="1041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sẻ với bạn một số nội dung theo gợi ý trong sơ đồ hình 1.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932497"/>
            <a:ext cx="5867400" cy="5599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8"/>
          <p:cNvSpPr/>
          <p:nvPr/>
        </p:nvSpPr>
        <p:spPr>
          <a:xfrm rot="-5399865">
            <a:off x="3568309" y="188361"/>
            <a:ext cx="5695723" cy="571364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60" name="Google Shape;1160;p48"/>
          <p:cNvGrpSpPr/>
          <p:nvPr/>
        </p:nvGrpSpPr>
        <p:grpSpPr>
          <a:xfrm rot="899960">
            <a:off x="866921" y="719291"/>
            <a:ext cx="1056668" cy="982471"/>
            <a:chOff x="650188" y="539500"/>
            <a:chExt cx="792525" cy="736875"/>
          </a:xfrm>
        </p:grpSpPr>
        <p:grpSp>
          <p:nvGrpSpPr>
            <p:cNvPr id="1161" name="Google Shape;1161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62" name="Google Shape;1162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5" name="Google Shape;1165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6" name="Google Shape;1166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7" name="Google Shape;1167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8" name="Google Shape;1168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9" name="Google Shape;1169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0" name="Google Shape;1170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1" name="Google Shape;1171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2" name="Google Shape;1172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3" name="Google Shape;1173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1" name="Google Shape;1181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83" name="Google Shape;1183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84" name="Google Shape;1184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rgbClr val="FD7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5" name="Google Shape;1185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6" name="Google Shape;1186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7" name="Google Shape;1187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8" name="Google Shape;1188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9" name="Google Shape;1189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1" name="Google Shape;1191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2" name="Google Shape;1192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3" name="Google Shape;1193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4" name="Google Shape;1194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5" name="Google Shape;1195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6" name="Google Shape;1196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7" name="Google Shape;1197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8" name="Google Shape;1198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9" name="Google Shape;1199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0" name="Google Shape;1200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12" name="Google Shape;1157;p48"/>
          <p:cNvSpPr txBox="1"/>
          <p:nvPr/>
        </p:nvSpPr>
        <p:spPr>
          <a:xfrm>
            <a:off x="655004" y="3014829"/>
            <a:ext cx="5270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2A4783"/>
              </a:buClr>
              <a:buSzPts val="3600"/>
              <a:buFont typeface="Pacifico" panose="00000500000000000000"/>
              <a:buNone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The Voice Heavy" panose="02040603050506020204" pitchFamily="18" charset="0"/>
              <a:ea typeface="Tahoma" panose="020B0604030504040204" pitchFamily="34" charset="0"/>
              <a:cs typeface="Tahoma" panose="020B0604030504040204" pitchFamily="34" charset="0"/>
              <a:sym typeface="Pacifico" panose="000005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81" y="2292774"/>
            <a:ext cx="5019887" cy="49961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00567" y="20320"/>
            <a:ext cx="6287347" cy="692742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155" y="2199794"/>
            <a:ext cx="5566130" cy="2298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114300"/>
            <a:ext cx="10991850" cy="65722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934" y="270899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Lựa chọn thông tin trong ô cho phù hợp với mỗi giai đoạn phát triển của con người ở hình 2.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640080" y="1783080"/>
            <a:ext cx="5646420" cy="4526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e) Cơ thể dần suy giảm về thể lực, các giác quan,…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530" y="2589835"/>
            <a:ext cx="4757737" cy="3180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" y="1171575"/>
            <a:ext cx="5424856" cy="3526156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6423660" y="2000250"/>
            <a:ext cx="4777740" cy="1748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4" y="2057400"/>
            <a:ext cx="4754351" cy="3074670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715000" y="322326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  <a:endParaRPr lang="vi-VN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715000" y="3223260"/>
            <a:ext cx="5440680" cy="1725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" y="1870710"/>
            <a:ext cx="4574126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lf Introduction for School Students by Slidesgo">
  <a:themeElements>
    <a:clrScheme name="Simple Light">
      <a:dk1>
        <a:srgbClr val="2A4783"/>
      </a:dk1>
      <a:lt1>
        <a:srgbClr val="1C90F3"/>
      </a:lt1>
      <a:dk2>
        <a:srgbClr val="02B452"/>
      </a:dk2>
      <a:lt2>
        <a:srgbClr val="FA741B"/>
      </a:lt2>
      <a:accent1>
        <a:srgbClr val="D13B3C"/>
      </a:accent1>
      <a:accent2>
        <a:srgbClr val="FAD94C"/>
      </a:accent2>
      <a:accent3>
        <a:srgbClr val="E6A2D0"/>
      </a:accent3>
      <a:accent4>
        <a:srgbClr val="FFFFFF"/>
      </a:accent4>
      <a:accent5>
        <a:srgbClr val="FFFFFF"/>
      </a:accent5>
      <a:accent6>
        <a:srgbClr val="FFFFFF"/>
      </a:accent6>
      <a:hlink>
        <a:srgbClr val="2A47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1708</Words>
  <Application>WPS Slides</Application>
  <PresentationFormat>Widescreen</PresentationFormat>
  <Paragraphs>54</Paragraphs>
  <Slides>17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SimSun</vt:lpstr>
      <vt:lpstr>Wingdings</vt:lpstr>
      <vt:lpstr>Arial</vt:lpstr>
      <vt:lpstr>Tahoma</vt:lpstr>
      <vt:lpstr>SVN-Sunday</vt:lpstr>
      <vt:lpstr>Segoe Print</vt:lpstr>
      <vt:lpstr>Cambria</vt:lpstr>
      <vt:lpstr>Pacifico</vt:lpstr>
      <vt:lpstr>SVN-The Voice Heavy</vt:lpstr>
      <vt:lpstr>Aptos</vt:lpstr>
      <vt:lpstr>Comfortaa SemiBold</vt:lpstr>
      <vt:lpstr>Times New Roman</vt:lpstr>
      <vt:lpstr>Times New Roman</vt:lpstr>
      <vt:lpstr>Microsoft YaHei</vt:lpstr>
      <vt:lpstr>Arial Unicode MS</vt:lpstr>
      <vt:lpstr>Segoe UI</vt:lpstr>
      <vt:lpstr>Custom Design</vt:lpstr>
      <vt:lpstr>Self Introduction for School Students by Slidesgo</vt:lpstr>
      <vt:lpstr>KHỞI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dc:description>9Slide.vn</dc:description>
  <dc:subject>9Slide.vn</dc:subject>
  <cp:category>9Slide.vn</cp:category>
  <cp:lastModifiedBy>Bích Đào Cao Thị</cp:lastModifiedBy>
  <cp:revision>26</cp:revision>
  <dcterms:created xsi:type="dcterms:W3CDTF">2023-08-29T09:25:00Z</dcterms:created>
  <dcterms:modified xsi:type="dcterms:W3CDTF">2025-04-18T07:46:31Z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5E310045707140EE98940B6495C29E19_12</vt:lpwstr>
  </property>
  <property fmtid="{D5CDD505-2E9C-101B-9397-08002B2CF9AE}" pid="3" name="KSOProductBuildVer">
    <vt:lpwstr>1033-12.2.0.20795</vt:lpwstr>
  </property>
</Properties>
</file>