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7"/>
  </p:notesMasterIdLst>
  <p:sldIdLst>
    <p:sldId id="745" r:id="rId5"/>
    <p:sldId id="770" r:id="rId6"/>
    <p:sldId id="775" r:id="rId7"/>
    <p:sldId id="11088457" r:id="rId8"/>
    <p:sldId id="11088458" r:id="rId9"/>
    <p:sldId id="11088459" r:id="rId10"/>
    <p:sldId id="11088460" r:id="rId11"/>
    <p:sldId id="11088462" r:id="rId12"/>
    <p:sldId id="11088463" r:id="rId13"/>
    <p:sldId id="11088464" r:id="rId14"/>
    <p:sldId id="11088465" r:id="rId15"/>
    <p:sldId id="7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5" d="100"/>
          <a:sy n="75" d="100"/>
        </p:scale>
        <p:origin x="55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40BAB-16AD-483E-B323-A3E9EACA579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C5579-4226-4234-956F-01DECBF2204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8470" indent="0" algn="ctr">
              <a:buNone/>
              <a:defRPr>
                <a:solidFill>
                  <a:schemeClr val="tx1">
                    <a:tint val="75000"/>
                  </a:schemeClr>
                </a:solidFill>
              </a:defRPr>
            </a:lvl2pPr>
            <a:lvl3pPr marL="916940" indent="0" algn="ctr">
              <a:buNone/>
              <a:defRPr>
                <a:solidFill>
                  <a:schemeClr val="tx1">
                    <a:tint val="75000"/>
                  </a:schemeClr>
                </a:solidFill>
              </a:defRPr>
            </a:lvl3pPr>
            <a:lvl4pPr marL="1374775" indent="0" algn="ctr">
              <a:buNone/>
              <a:defRPr>
                <a:solidFill>
                  <a:schemeClr val="tx1">
                    <a:tint val="75000"/>
                  </a:schemeClr>
                </a:solidFill>
              </a:defRPr>
            </a:lvl4pPr>
            <a:lvl5pPr marL="1833245" indent="0" algn="ctr">
              <a:buNone/>
              <a:defRPr>
                <a:solidFill>
                  <a:schemeClr val="tx1">
                    <a:tint val="75000"/>
                  </a:schemeClr>
                </a:solidFill>
              </a:defRPr>
            </a:lvl5pPr>
            <a:lvl6pPr marL="2291715" indent="0" algn="ctr">
              <a:buNone/>
              <a:defRPr>
                <a:solidFill>
                  <a:schemeClr val="tx1">
                    <a:tint val="75000"/>
                  </a:schemeClr>
                </a:solidFill>
              </a:defRPr>
            </a:lvl6pPr>
            <a:lvl7pPr marL="2750185" indent="0" algn="ctr">
              <a:buNone/>
              <a:defRPr>
                <a:solidFill>
                  <a:schemeClr val="tx1">
                    <a:tint val="75000"/>
                  </a:schemeClr>
                </a:solidFill>
              </a:defRPr>
            </a:lvl7pPr>
            <a:lvl8pPr marL="3208655" indent="0" algn="ctr">
              <a:buNone/>
              <a:defRPr>
                <a:solidFill>
                  <a:schemeClr val="tx1">
                    <a:tint val="75000"/>
                  </a:schemeClr>
                </a:solidFill>
              </a:defRPr>
            </a:lvl8pPr>
            <a:lvl9pPr marL="366649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素材下载：</a:t>
            </a:r>
            <a:r>
              <a:rPr lang="en-US" altLang="zh-CN" sz="100" dirty="0">
                <a:solidFill>
                  <a:prstClr val="white"/>
                </a:solidFill>
                <a:latin typeface="Calibri" panose="020F0502020204030204"/>
                <a:ea typeface="SimSun" panose="02010600030101010101" pitchFamily="2" charset="-122"/>
              </a:rPr>
              <a:t>www.1ppt.com/sucai/</a:t>
            </a:r>
            <a:endParaRPr lang="en-US" altLang="zh-CN" sz="100" dirty="0">
              <a:solidFill>
                <a:prstClr val="white"/>
              </a:solidFill>
              <a:latin typeface="Calibri" panose="020F0502020204030204"/>
              <a:ea typeface="SimSun" panose="02010600030101010101" pitchFamily="2" charset="-122"/>
            </a:endParaRP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图表下载：</a:t>
            </a:r>
            <a:r>
              <a:rPr lang="en-US" altLang="zh-CN" sz="100" dirty="0">
                <a:solidFill>
                  <a:prstClr val="white"/>
                </a:solidFill>
                <a:latin typeface="Calibri" panose="020F0502020204030204"/>
                <a:ea typeface="SimSun" panose="02010600030101010101" pitchFamily="2" charset="-122"/>
              </a:rPr>
              <a:t>www.1ppt.com/tubiao/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优秀</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endParaRPr lang="en-US" altLang="zh-CN" sz="100" dirty="0">
              <a:solidFill>
                <a:prstClr val="white"/>
              </a:solidFill>
              <a:latin typeface="Calibri" panose="020F0502020204030204"/>
              <a:ea typeface="SimSun" panose="02010600030101010101" pitchFamily="2" charset="-122"/>
            </a:endParaRPr>
          </a:p>
          <a:p>
            <a:r>
              <a:rPr lang="en-US" altLang="zh-CN" sz="100" dirty="0">
                <a:solidFill>
                  <a:prstClr val="white"/>
                </a:solidFill>
                <a:latin typeface="Calibri" panose="020F0502020204030204"/>
                <a:ea typeface="SimSun" panose="02010600030101010101" pitchFamily="2" charset="-122"/>
              </a:rPr>
              <a:t>Word</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www.1ppt.com/word/              Excel</a:t>
            </a:r>
            <a:r>
              <a:rPr lang="zh-CN" altLang="en-US" sz="100" dirty="0">
                <a:solidFill>
                  <a:prstClr val="white"/>
                </a:solidFill>
                <a:latin typeface="Calibri" panose="020F0502020204030204"/>
                <a:ea typeface="SimSun" panose="02010600030101010101" pitchFamily="2" charset="-122"/>
              </a:rPr>
              <a:t>教程：</a:t>
            </a:r>
            <a:r>
              <a:rPr lang="en-US" altLang="zh-CN" sz="100" dirty="0">
                <a:solidFill>
                  <a:prstClr val="white"/>
                </a:solidFill>
                <a:latin typeface="Calibri" panose="020F0502020204030204"/>
                <a:ea typeface="SimSun" panose="02010600030101010101" pitchFamily="2" charset="-122"/>
              </a:rPr>
              <a:t>www.1ppt.com/excel/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资料下载：</a:t>
            </a:r>
            <a:r>
              <a:rPr lang="en-US" altLang="zh-CN" sz="100" dirty="0">
                <a:solidFill>
                  <a:prstClr val="white"/>
                </a:solidFill>
                <a:latin typeface="Calibri" panose="020F0502020204030204"/>
                <a:ea typeface="SimSun" panose="02010600030101010101" pitchFamily="2" charset="-122"/>
              </a:rPr>
              <a:t>www.1ppt.com/ziliao/                PPT</a:t>
            </a:r>
            <a:r>
              <a:rPr lang="zh-CN" altLang="en-US" sz="100" dirty="0">
                <a:solidFill>
                  <a:prstClr val="white"/>
                </a:solidFill>
                <a:latin typeface="Calibri" panose="020F0502020204030204"/>
                <a:ea typeface="SimSun" panose="02010600030101010101" pitchFamily="2" charset="-122"/>
              </a:rPr>
              <a:t>课件下载：</a:t>
            </a:r>
            <a:r>
              <a:rPr lang="en-US" altLang="zh-CN" sz="100" dirty="0">
                <a:solidFill>
                  <a:prstClr val="white"/>
                </a:solidFill>
                <a:latin typeface="Calibri" panose="020F0502020204030204"/>
                <a:ea typeface="SimSun" panose="02010600030101010101" pitchFamily="2" charset="-122"/>
              </a:rPr>
              <a:t>www.1ppt.com/kejian/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范文下载：</a:t>
            </a:r>
            <a:r>
              <a:rPr lang="en-US" altLang="zh-CN" sz="100" dirty="0">
                <a:solidFill>
                  <a:prstClr val="white"/>
                </a:solidFill>
                <a:latin typeface="Calibri" panose="020F0502020204030204"/>
                <a:ea typeface="SimSun" panose="02010600030101010101" pitchFamily="2" charset="-122"/>
              </a:rPr>
              <a:t>www.1ppt.com/fanwen/             </a:t>
            </a:r>
            <a:r>
              <a:rPr lang="zh-CN" altLang="en-US" sz="100" dirty="0">
                <a:solidFill>
                  <a:prstClr val="white"/>
                </a:solidFill>
                <a:latin typeface="Calibri" panose="020F0502020204030204"/>
                <a:ea typeface="SimSun" panose="02010600030101010101" pitchFamily="2" charset="-122"/>
              </a:rPr>
              <a:t>试卷下载：</a:t>
            </a:r>
            <a:r>
              <a:rPr lang="en-US" altLang="zh-CN" sz="100" dirty="0">
                <a:solidFill>
                  <a:prstClr val="white"/>
                </a:solidFill>
                <a:latin typeface="Calibri" panose="020F0502020204030204"/>
                <a:ea typeface="SimSun" panose="02010600030101010101" pitchFamily="2" charset="-122"/>
              </a:rPr>
              <a:t>www.1ppt.com/shiti/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教案下载：</a:t>
            </a:r>
            <a:r>
              <a:rPr lang="en-US" altLang="zh-CN" sz="100" dirty="0">
                <a:solidFill>
                  <a:prstClr val="white"/>
                </a:solidFill>
                <a:latin typeface="Calibri" panose="020F0502020204030204"/>
                <a:ea typeface="SimSun" panose="02010600030101010101" pitchFamily="2" charset="-122"/>
              </a:rPr>
              <a:t>www.1ppt.com/jiaoan/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endParaRPr lang="en-US" altLang="zh-CN" sz="100" dirty="0">
              <a:solidFill>
                <a:prstClr val="white"/>
              </a:solidFill>
              <a:latin typeface="Calibri" panose="020F0502020204030204"/>
              <a:ea typeface="SimSun" panose="02010600030101010101" pitchFamily="2" charset="-122"/>
            </a:endParaRPr>
          </a:p>
          <a:p>
            <a:r>
              <a:rPr lang="en-US" altLang="zh-CN" sz="100" dirty="0">
                <a:solidFill>
                  <a:prstClr val="white"/>
                </a:solidFill>
                <a:latin typeface="Calibri" panose="020F0502020204030204"/>
                <a:ea typeface="SimSun" panose="02010600030101010101" pitchFamily="2" charset="-122"/>
              </a:rPr>
              <a:t> </a:t>
            </a:r>
            <a:endParaRPr lang="zh-CN" altLang="en-US" sz="100" dirty="0">
              <a:solidFill>
                <a:prstClr val="white"/>
              </a:solidFill>
              <a:latin typeface="Calibri" panose="020F0502020204030204"/>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1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5">
                <a:solidFill>
                  <a:schemeClr val="tx1">
                    <a:tint val="75000"/>
                  </a:schemeClr>
                </a:solidFill>
              </a:defRPr>
            </a:lvl1pPr>
            <a:lvl2pPr marL="458470" indent="0">
              <a:buNone/>
              <a:defRPr sz="1805">
                <a:solidFill>
                  <a:schemeClr val="tx1">
                    <a:tint val="75000"/>
                  </a:schemeClr>
                </a:solidFill>
              </a:defRPr>
            </a:lvl2pPr>
            <a:lvl3pPr marL="916940" indent="0">
              <a:buNone/>
              <a:defRPr sz="1605">
                <a:solidFill>
                  <a:schemeClr val="tx1">
                    <a:tint val="75000"/>
                  </a:schemeClr>
                </a:solidFill>
              </a:defRPr>
            </a:lvl3pPr>
            <a:lvl4pPr marL="1374775" indent="0">
              <a:buNone/>
              <a:defRPr sz="1405">
                <a:solidFill>
                  <a:schemeClr val="tx1">
                    <a:tint val="75000"/>
                  </a:schemeClr>
                </a:solidFill>
              </a:defRPr>
            </a:lvl4pPr>
            <a:lvl5pPr marL="1833245" indent="0">
              <a:buNone/>
              <a:defRPr sz="1405">
                <a:solidFill>
                  <a:schemeClr val="tx1">
                    <a:tint val="75000"/>
                  </a:schemeClr>
                </a:solidFill>
              </a:defRPr>
            </a:lvl5pPr>
            <a:lvl6pPr marL="2291715" indent="0">
              <a:buNone/>
              <a:defRPr sz="1405">
                <a:solidFill>
                  <a:schemeClr val="tx1">
                    <a:tint val="75000"/>
                  </a:schemeClr>
                </a:solidFill>
              </a:defRPr>
            </a:lvl6pPr>
            <a:lvl7pPr marL="2750185" indent="0">
              <a:buNone/>
              <a:defRPr sz="1405">
                <a:solidFill>
                  <a:schemeClr val="tx1">
                    <a:tint val="75000"/>
                  </a:schemeClr>
                </a:solidFill>
              </a:defRPr>
            </a:lvl7pPr>
            <a:lvl8pPr marL="3208655" indent="0">
              <a:buNone/>
              <a:defRPr sz="1405">
                <a:solidFill>
                  <a:schemeClr val="tx1">
                    <a:tint val="75000"/>
                  </a:schemeClr>
                </a:solidFill>
              </a:defRPr>
            </a:lvl8pPr>
            <a:lvl9pPr marL="3666490" indent="0">
              <a:buNone/>
              <a:defRPr sz="140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5"/>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5"/>
            </a:lvl1pPr>
            <a:lvl2pPr>
              <a:defRPr sz="2405"/>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5" b="1"/>
            </a:lvl1pPr>
            <a:lvl2pPr marL="458470" indent="0">
              <a:buNone/>
              <a:defRPr sz="2005" b="1"/>
            </a:lvl2pPr>
            <a:lvl3pPr marL="916940" indent="0">
              <a:buNone/>
              <a:defRPr sz="1805" b="1"/>
            </a:lvl3pPr>
            <a:lvl4pPr marL="1374775" indent="0">
              <a:buNone/>
              <a:defRPr sz="1605" b="1"/>
            </a:lvl4pPr>
            <a:lvl5pPr marL="1833245" indent="0">
              <a:buNone/>
              <a:defRPr sz="1605" b="1"/>
            </a:lvl5pPr>
            <a:lvl6pPr marL="2291715" indent="0">
              <a:buNone/>
              <a:defRPr sz="1605" b="1"/>
            </a:lvl6pPr>
            <a:lvl7pPr marL="2750185" indent="0">
              <a:buNone/>
              <a:defRPr sz="1605" b="1"/>
            </a:lvl7pPr>
            <a:lvl8pPr marL="3208655" indent="0">
              <a:buNone/>
              <a:defRPr sz="1605" b="1"/>
            </a:lvl8pPr>
            <a:lvl9pPr marL="3666490" indent="0">
              <a:buNone/>
              <a:defRPr sz="160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5" b="1"/>
            </a:lvl1pPr>
            <a:lvl2pPr marL="458470" indent="0">
              <a:buNone/>
              <a:defRPr sz="2005" b="1"/>
            </a:lvl2pPr>
            <a:lvl3pPr marL="916940" indent="0">
              <a:buNone/>
              <a:defRPr sz="1805" b="1"/>
            </a:lvl3pPr>
            <a:lvl4pPr marL="1374775" indent="0">
              <a:buNone/>
              <a:defRPr sz="1605" b="1"/>
            </a:lvl4pPr>
            <a:lvl5pPr marL="1833245" indent="0">
              <a:buNone/>
              <a:defRPr sz="1605" b="1"/>
            </a:lvl5pPr>
            <a:lvl6pPr marL="2291715" indent="0">
              <a:buNone/>
              <a:defRPr sz="1605" b="1"/>
            </a:lvl6pPr>
            <a:lvl7pPr marL="2750185" indent="0">
              <a:buNone/>
              <a:defRPr sz="1605" b="1"/>
            </a:lvl7pPr>
            <a:lvl8pPr marL="3208655" indent="0">
              <a:buNone/>
              <a:defRPr sz="1605" b="1"/>
            </a:lvl8pPr>
            <a:lvl9pPr marL="3666490" indent="0">
              <a:buNone/>
              <a:defRPr sz="1605"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5"/>
            </a:lvl1pPr>
            <a:lvl2pPr>
              <a:defRPr sz="2005"/>
            </a:lvl2pPr>
            <a:lvl3pPr>
              <a:defRPr sz="1805"/>
            </a:lvl3pPr>
            <a:lvl4pPr>
              <a:defRPr sz="1605"/>
            </a:lvl4pPr>
            <a:lvl5pPr>
              <a:defRPr sz="1605"/>
            </a:lvl5pPr>
            <a:lvl6pPr>
              <a:defRPr sz="1605"/>
            </a:lvl6pPr>
            <a:lvl7pPr>
              <a:defRPr sz="1605"/>
            </a:lvl7pPr>
            <a:lvl8pPr>
              <a:defRPr sz="1605"/>
            </a:lvl8pPr>
            <a:lvl9pPr>
              <a:defRPr sz="160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5" b="1"/>
            </a:lvl1pPr>
          </a:lstStyle>
          <a:p>
            <a:r>
              <a:rPr lang="en-US"/>
              <a:t>Click to edit Master title style</a:t>
            </a:r>
            <a:endParaRPr lang="en-US"/>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10"/>
            </a:lvl1pPr>
            <a:lvl2pPr>
              <a:defRPr sz="2805"/>
            </a:lvl2pPr>
            <a:lvl3pPr>
              <a:defRPr sz="2405"/>
            </a:lvl3pPr>
            <a:lvl4pPr>
              <a:defRPr sz="2005"/>
            </a:lvl4pPr>
            <a:lvl5pPr>
              <a:defRPr sz="2005"/>
            </a:lvl5pPr>
            <a:lvl6pPr>
              <a:defRPr sz="2005"/>
            </a:lvl6pPr>
            <a:lvl7pPr>
              <a:defRPr sz="2005"/>
            </a:lvl7pPr>
            <a:lvl8pPr>
              <a:defRPr sz="2005"/>
            </a:lvl8pPr>
            <a:lvl9pPr>
              <a:defRPr sz="200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5"/>
            </a:lvl1pPr>
            <a:lvl2pPr marL="458470" indent="0">
              <a:buNone/>
              <a:defRPr sz="1205"/>
            </a:lvl2pPr>
            <a:lvl3pPr marL="916940" indent="0">
              <a:buNone/>
              <a:defRPr sz="1005"/>
            </a:lvl3pPr>
            <a:lvl4pPr marL="1374775" indent="0">
              <a:buNone/>
              <a:defRPr sz="900"/>
            </a:lvl4pPr>
            <a:lvl5pPr marL="1833245" indent="0">
              <a:buNone/>
              <a:defRPr sz="900"/>
            </a:lvl5pPr>
            <a:lvl6pPr marL="2291715" indent="0">
              <a:buNone/>
              <a:defRPr sz="900"/>
            </a:lvl6pPr>
            <a:lvl7pPr marL="2750185" indent="0">
              <a:buNone/>
              <a:defRPr sz="900"/>
            </a:lvl7pPr>
            <a:lvl8pPr marL="3208655" indent="0">
              <a:buNone/>
              <a:defRPr sz="900"/>
            </a:lvl8pPr>
            <a:lvl9pPr marL="366649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5"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10"/>
            </a:lvl1pPr>
            <a:lvl2pPr marL="458470" indent="0">
              <a:buNone/>
              <a:defRPr sz="2805"/>
            </a:lvl2pPr>
            <a:lvl3pPr marL="916940" indent="0">
              <a:buNone/>
              <a:defRPr sz="2405"/>
            </a:lvl3pPr>
            <a:lvl4pPr marL="1374775" indent="0">
              <a:buNone/>
              <a:defRPr sz="2005"/>
            </a:lvl4pPr>
            <a:lvl5pPr marL="1833245" indent="0">
              <a:buNone/>
              <a:defRPr sz="2005"/>
            </a:lvl5pPr>
            <a:lvl6pPr marL="2291715" indent="0">
              <a:buNone/>
              <a:defRPr sz="2005"/>
            </a:lvl6pPr>
            <a:lvl7pPr marL="2750185" indent="0">
              <a:buNone/>
              <a:defRPr sz="2005"/>
            </a:lvl7pPr>
            <a:lvl8pPr marL="3208655" indent="0">
              <a:buNone/>
              <a:defRPr sz="2005"/>
            </a:lvl8pPr>
            <a:lvl9pPr marL="3666490" indent="0">
              <a:buNone/>
              <a:defRPr sz="2005"/>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5"/>
            </a:lvl1pPr>
            <a:lvl2pPr marL="458470" indent="0">
              <a:buNone/>
              <a:defRPr sz="1205"/>
            </a:lvl2pPr>
            <a:lvl3pPr marL="916940" indent="0">
              <a:buNone/>
              <a:defRPr sz="1005"/>
            </a:lvl3pPr>
            <a:lvl4pPr marL="1374775" indent="0">
              <a:buNone/>
              <a:defRPr sz="900"/>
            </a:lvl4pPr>
            <a:lvl5pPr marL="1833245" indent="0">
              <a:buNone/>
              <a:defRPr sz="900"/>
            </a:lvl5pPr>
            <a:lvl6pPr marL="2291715" indent="0">
              <a:buNone/>
              <a:defRPr sz="900"/>
            </a:lvl6pPr>
            <a:lvl7pPr marL="2750185" indent="0">
              <a:buNone/>
              <a:defRPr sz="900"/>
            </a:lvl7pPr>
            <a:lvl8pPr marL="3208655" indent="0">
              <a:buNone/>
              <a:defRPr sz="900"/>
            </a:lvl8pPr>
            <a:lvl9pPr marL="366649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715789" y="10910335"/>
            <a:ext cx="1228724" cy="12287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916940" rtl="0" eaLnBrk="1" latinLnBrk="0" hangingPunct="1">
        <a:spcBef>
          <a:spcPct val="0"/>
        </a:spcBef>
        <a:buNone/>
        <a:defRPr sz="4410" kern="1200">
          <a:solidFill>
            <a:schemeClr val="tx1"/>
          </a:solidFill>
          <a:latin typeface="+mj-lt"/>
          <a:ea typeface="+mj-ea"/>
          <a:cs typeface="+mj-cs"/>
        </a:defRPr>
      </a:lvl1pPr>
    </p:titleStyle>
    <p:bodyStyle>
      <a:lvl1pPr marL="343535" indent="-343535" algn="l" defTabSz="916940" rtl="0" eaLnBrk="1" latinLnBrk="0" hangingPunct="1">
        <a:spcBef>
          <a:spcPct val="20000"/>
        </a:spcBef>
        <a:buFont typeface="Arial" panose="020B0604020202020204" pitchFamily="34" charset="0"/>
        <a:buChar char="•"/>
        <a:defRPr sz="3210" kern="1200">
          <a:solidFill>
            <a:schemeClr val="tx1"/>
          </a:solidFill>
          <a:latin typeface="+mn-lt"/>
          <a:ea typeface="+mn-ea"/>
          <a:cs typeface="+mn-cs"/>
        </a:defRPr>
      </a:lvl1pPr>
      <a:lvl2pPr marL="744855" indent="-286385" algn="l" defTabSz="916940" rtl="0" eaLnBrk="1" latinLnBrk="0" hangingPunct="1">
        <a:spcBef>
          <a:spcPct val="20000"/>
        </a:spcBef>
        <a:buFont typeface="Arial" panose="020B0604020202020204" pitchFamily="34" charset="0"/>
        <a:buChar char="–"/>
        <a:defRPr sz="2805" kern="1200">
          <a:solidFill>
            <a:schemeClr val="tx1"/>
          </a:solidFill>
          <a:latin typeface="+mn-lt"/>
          <a:ea typeface="+mn-ea"/>
          <a:cs typeface="+mn-cs"/>
        </a:defRPr>
      </a:lvl2pPr>
      <a:lvl3pPr marL="1146175" indent="-229235" algn="l" defTabSz="916940" rtl="0" eaLnBrk="1" latinLnBrk="0" hangingPunct="1">
        <a:spcBef>
          <a:spcPct val="20000"/>
        </a:spcBef>
        <a:buFont typeface="Arial" panose="020B0604020202020204" pitchFamily="34" charset="0"/>
        <a:buChar char="•"/>
        <a:defRPr sz="2405" kern="1200">
          <a:solidFill>
            <a:schemeClr val="tx1"/>
          </a:solidFill>
          <a:latin typeface="+mn-lt"/>
          <a:ea typeface="+mn-ea"/>
          <a:cs typeface="+mn-cs"/>
        </a:defRPr>
      </a:lvl3pPr>
      <a:lvl4pPr marL="1604010" indent="-229235" algn="l" defTabSz="916940" rtl="0" eaLnBrk="1" latinLnBrk="0" hangingPunct="1">
        <a:spcBef>
          <a:spcPct val="20000"/>
        </a:spcBef>
        <a:buFont typeface="Arial" panose="020B0604020202020204" pitchFamily="34" charset="0"/>
        <a:buChar char="–"/>
        <a:defRPr sz="2005" kern="1200">
          <a:solidFill>
            <a:schemeClr val="tx1"/>
          </a:solidFill>
          <a:latin typeface="+mn-lt"/>
          <a:ea typeface="+mn-ea"/>
          <a:cs typeface="+mn-cs"/>
        </a:defRPr>
      </a:lvl4pPr>
      <a:lvl5pPr marL="2062480" indent="-229235" algn="l" defTabSz="916940" rtl="0" eaLnBrk="1" latinLnBrk="0" hangingPunct="1">
        <a:spcBef>
          <a:spcPct val="20000"/>
        </a:spcBef>
        <a:buFont typeface="Arial" panose="020B0604020202020204" pitchFamily="34" charset="0"/>
        <a:buChar char="»"/>
        <a:defRPr sz="2005" kern="1200">
          <a:solidFill>
            <a:schemeClr val="tx1"/>
          </a:solidFill>
          <a:latin typeface="+mn-lt"/>
          <a:ea typeface="+mn-ea"/>
          <a:cs typeface="+mn-cs"/>
        </a:defRPr>
      </a:lvl5pPr>
      <a:lvl6pPr marL="2520950" indent="-229235" algn="l" defTabSz="916940" rtl="0" eaLnBrk="1" latinLnBrk="0" hangingPunct="1">
        <a:spcBef>
          <a:spcPct val="20000"/>
        </a:spcBef>
        <a:buFont typeface="Arial" panose="020B0604020202020204" pitchFamily="34" charset="0"/>
        <a:buChar char="•"/>
        <a:defRPr sz="2005" kern="1200">
          <a:solidFill>
            <a:schemeClr val="tx1"/>
          </a:solidFill>
          <a:latin typeface="+mn-lt"/>
          <a:ea typeface="+mn-ea"/>
          <a:cs typeface="+mn-cs"/>
        </a:defRPr>
      </a:lvl6pPr>
      <a:lvl7pPr marL="2979420" indent="-229235" algn="l" defTabSz="916940" rtl="0" eaLnBrk="1" latinLnBrk="0" hangingPunct="1">
        <a:spcBef>
          <a:spcPct val="20000"/>
        </a:spcBef>
        <a:buFont typeface="Arial" panose="020B0604020202020204" pitchFamily="34" charset="0"/>
        <a:buChar char="•"/>
        <a:defRPr sz="2005" kern="1200">
          <a:solidFill>
            <a:schemeClr val="tx1"/>
          </a:solidFill>
          <a:latin typeface="+mn-lt"/>
          <a:ea typeface="+mn-ea"/>
          <a:cs typeface="+mn-cs"/>
        </a:defRPr>
      </a:lvl7pPr>
      <a:lvl8pPr marL="3437890" indent="-229235" algn="l" defTabSz="916940" rtl="0" eaLnBrk="1" latinLnBrk="0" hangingPunct="1">
        <a:spcBef>
          <a:spcPct val="20000"/>
        </a:spcBef>
        <a:buFont typeface="Arial" panose="020B0604020202020204" pitchFamily="34" charset="0"/>
        <a:buChar char="•"/>
        <a:defRPr sz="2005" kern="1200">
          <a:solidFill>
            <a:schemeClr val="tx1"/>
          </a:solidFill>
          <a:latin typeface="+mn-lt"/>
          <a:ea typeface="+mn-ea"/>
          <a:cs typeface="+mn-cs"/>
        </a:defRPr>
      </a:lvl8pPr>
      <a:lvl9pPr marL="3895725" indent="-229235" algn="l" defTabSz="916940" rtl="0" eaLnBrk="1" latinLnBrk="0" hangingPunct="1">
        <a:spcBef>
          <a:spcPct val="20000"/>
        </a:spcBef>
        <a:buFont typeface="Arial" panose="020B0604020202020204" pitchFamily="34" charset="0"/>
        <a:buChar char="•"/>
        <a:defRPr sz="2005" kern="1200">
          <a:solidFill>
            <a:schemeClr val="tx1"/>
          </a:solidFill>
          <a:latin typeface="+mn-lt"/>
          <a:ea typeface="+mn-ea"/>
          <a:cs typeface="+mn-cs"/>
        </a:defRPr>
      </a:lvl9pPr>
    </p:bodyStyle>
    <p:otherStyle>
      <a:defPPr>
        <a:defRPr lang="en-US"/>
      </a:defPPr>
      <a:lvl1pPr marL="0" algn="l" defTabSz="916940" rtl="0" eaLnBrk="1" latinLnBrk="0" hangingPunct="1">
        <a:defRPr sz="1805" kern="1200">
          <a:solidFill>
            <a:schemeClr val="tx1"/>
          </a:solidFill>
          <a:latin typeface="+mn-lt"/>
          <a:ea typeface="+mn-ea"/>
          <a:cs typeface="+mn-cs"/>
        </a:defRPr>
      </a:lvl1pPr>
      <a:lvl2pPr marL="458470" algn="l" defTabSz="916940" rtl="0" eaLnBrk="1" latinLnBrk="0" hangingPunct="1">
        <a:defRPr sz="1805" kern="1200">
          <a:solidFill>
            <a:schemeClr val="tx1"/>
          </a:solidFill>
          <a:latin typeface="+mn-lt"/>
          <a:ea typeface="+mn-ea"/>
          <a:cs typeface="+mn-cs"/>
        </a:defRPr>
      </a:lvl2pPr>
      <a:lvl3pPr marL="916940" algn="l" defTabSz="916940" rtl="0" eaLnBrk="1" latinLnBrk="0" hangingPunct="1">
        <a:defRPr sz="1805" kern="1200">
          <a:solidFill>
            <a:schemeClr val="tx1"/>
          </a:solidFill>
          <a:latin typeface="+mn-lt"/>
          <a:ea typeface="+mn-ea"/>
          <a:cs typeface="+mn-cs"/>
        </a:defRPr>
      </a:lvl3pPr>
      <a:lvl4pPr marL="1374775" algn="l" defTabSz="916940" rtl="0" eaLnBrk="1" latinLnBrk="0" hangingPunct="1">
        <a:defRPr sz="1805" kern="1200">
          <a:solidFill>
            <a:schemeClr val="tx1"/>
          </a:solidFill>
          <a:latin typeface="+mn-lt"/>
          <a:ea typeface="+mn-ea"/>
          <a:cs typeface="+mn-cs"/>
        </a:defRPr>
      </a:lvl4pPr>
      <a:lvl5pPr marL="1833245" algn="l" defTabSz="916940" rtl="0" eaLnBrk="1" latinLnBrk="0" hangingPunct="1">
        <a:defRPr sz="1805" kern="1200">
          <a:solidFill>
            <a:schemeClr val="tx1"/>
          </a:solidFill>
          <a:latin typeface="+mn-lt"/>
          <a:ea typeface="+mn-ea"/>
          <a:cs typeface="+mn-cs"/>
        </a:defRPr>
      </a:lvl5pPr>
      <a:lvl6pPr marL="2291715" algn="l" defTabSz="916940" rtl="0" eaLnBrk="1" latinLnBrk="0" hangingPunct="1">
        <a:defRPr sz="1805" kern="1200">
          <a:solidFill>
            <a:schemeClr val="tx1"/>
          </a:solidFill>
          <a:latin typeface="+mn-lt"/>
          <a:ea typeface="+mn-ea"/>
          <a:cs typeface="+mn-cs"/>
        </a:defRPr>
      </a:lvl6pPr>
      <a:lvl7pPr marL="2750185" algn="l" defTabSz="916940" rtl="0" eaLnBrk="1" latinLnBrk="0" hangingPunct="1">
        <a:defRPr sz="1805" kern="1200">
          <a:solidFill>
            <a:schemeClr val="tx1"/>
          </a:solidFill>
          <a:latin typeface="+mn-lt"/>
          <a:ea typeface="+mn-ea"/>
          <a:cs typeface="+mn-cs"/>
        </a:defRPr>
      </a:lvl7pPr>
      <a:lvl8pPr marL="3208655" algn="l" defTabSz="916940" rtl="0" eaLnBrk="1" latinLnBrk="0" hangingPunct="1">
        <a:defRPr sz="1805" kern="1200">
          <a:solidFill>
            <a:schemeClr val="tx1"/>
          </a:solidFill>
          <a:latin typeface="+mn-lt"/>
          <a:ea typeface="+mn-ea"/>
          <a:cs typeface="+mn-cs"/>
        </a:defRPr>
      </a:lvl8pPr>
      <a:lvl9pPr marL="3666490" algn="l" defTabSz="916940"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stretch>
            <a:fillRect/>
          </a:stretch>
        </p:blipFill>
        <p:spPr>
          <a:xfrm>
            <a:off x="-779680" y="0"/>
            <a:ext cx="13143129" cy="746467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9.xml"/><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0"/>
          <p:cNvPicPr>
            <a:picLocks noChangeAspect="1"/>
          </p:cNvPicPr>
          <p:nvPr/>
        </p:nvPicPr>
        <p:blipFill rotWithShape="1">
          <a:blip r:embed="rId1" cstate="print">
            <a:extLst>
              <a:ext uri="{28A0092B-C50C-407E-A947-70E740481C1C}">
                <a14:useLocalDpi xmlns:a14="http://schemas.microsoft.com/office/drawing/2010/main" val="0"/>
              </a:ext>
            </a:extLst>
          </a:blip>
          <a:srcRect r="14495"/>
          <a:stretch>
            <a:fillRect/>
          </a:stretch>
        </p:blipFill>
        <p:spPr>
          <a:xfrm>
            <a:off x="883599" y="273050"/>
            <a:ext cx="10424802" cy="6311900"/>
          </a:xfrm>
          <a:prstGeom prst="rect">
            <a:avLst/>
          </a:prstGeom>
        </p:spPr>
      </p:pic>
      <p:pic>
        <p:nvPicPr>
          <p:cNvPr id="4" name="图片 30"/>
          <p:cNvPicPr>
            <a:picLocks noChangeAspect="1"/>
          </p:cNvPicPr>
          <p:nvPr/>
        </p:nvPicPr>
        <p:blipFill rotWithShape="1">
          <a:blip r:embed="rId2" cstate="print">
            <a:extLst>
              <a:ext uri="{28A0092B-C50C-407E-A947-70E740481C1C}">
                <a14:useLocalDpi xmlns:a14="http://schemas.microsoft.com/office/drawing/2010/main" val="0"/>
              </a:ext>
            </a:extLst>
          </a:blip>
          <a:srcRect l="50256" t="63692" r="-1198" b="22414"/>
          <a:stretch>
            <a:fillRect/>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sp>
        <p:nvSpPr>
          <p:cNvPr id="14" name="TextBox 13"/>
          <p:cNvSpPr txBox="1"/>
          <p:nvPr/>
        </p:nvSpPr>
        <p:spPr>
          <a:xfrm>
            <a:off x="3245371" y="220403"/>
            <a:ext cx="6197600" cy="584775"/>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p:cNvPicPr>
            <a:picLocks noChangeAspect="1"/>
          </p:cNvPicPr>
          <p:nvPr/>
        </p:nvPicPr>
        <p:blipFill>
          <a:blip r:embed="rId3"/>
          <a:stretch>
            <a:fillRect/>
          </a:stretch>
        </p:blipFill>
        <p:spPr>
          <a:xfrm>
            <a:off x="2570165" y="2432793"/>
            <a:ext cx="7254869" cy="2121592"/>
          </a:xfrm>
          <a:prstGeom prst="rect">
            <a:avLst/>
          </a:prstGeom>
        </p:spPr>
      </p:pic>
      <p:pic>
        <p:nvPicPr>
          <p:cNvPr id="11" name="Picture 10"/>
          <p:cNvPicPr>
            <a:picLocks noChangeAspect="1"/>
          </p:cNvPicPr>
          <p:nvPr/>
        </p:nvPicPr>
        <p:blipFill>
          <a:blip r:embed="rId4"/>
          <a:stretch>
            <a:fillRect/>
          </a:stretch>
        </p:blipFill>
        <p:spPr>
          <a:xfrm>
            <a:off x="4869559" y="1280694"/>
            <a:ext cx="2981202" cy="1072989"/>
          </a:xfrm>
          <a:prstGeom prst="rect">
            <a:avLst/>
          </a:prstGeom>
        </p:spPr>
      </p:pic>
      <p:pic>
        <p:nvPicPr>
          <p:cNvPr id="16" name="Picture 15"/>
          <p:cNvPicPr>
            <a:picLocks noChangeAspect="1"/>
          </p:cNvPicPr>
          <p:nvPr/>
        </p:nvPicPr>
        <p:blipFill>
          <a:blip r:embed="rId5"/>
          <a:stretch>
            <a:fillRect/>
          </a:stretch>
        </p:blipFill>
        <p:spPr>
          <a:xfrm>
            <a:off x="5098777" y="4318974"/>
            <a:ext cx="2103302" cy="9632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 name="Google Shape;60;p13"/>
          <p:cNvSpPr/>
          <p:nvPr/>
        </p:nvSpPr>
        <p:spPr>
          <a:xfrm>
            <a:off x="5333997" y="1698171"/>
            <a:ext cx="6172203" cy="3363686"/>
          </a:xfrm>
          <a:custGeom>
            <a:avLst/>
            <a:gdLst>
              <a:gd name="connsiteX0" fmla="*/ 0 w 6172203"/>
              <a:gd name="connsiteY0" fmla="*/ 292843 h 3363686"/>
              <a:gd name="connsiteX1" fmla="*/ 292843 w 6172203"/>
              <a:gd name="connsiteY1" fmla="*/ 0 h 3363686"/>
              <a:gd name="connsiteX2" fmla="*/ 5879360 w 6172203"/>
              <a:gd name="connsiteY2" fmla="*/ 0 h 3363686"/>
              <a:gd name="connsiteX3" fmla="*/ 6172203 w 6172203"/>
              <a:gd name="connsiteY3" fmla="*/ 292843 h 3363686"/>
              <a:gd name="connsiteX4" fmla="*/ 6172203 w 6172203"/>
              <a:gd name="connsiteY4" fmla="*/ 3070843 h 3363686"/>
              <a:gd name="connsiteX5" fmla="*/ 5879360 w 6172203"/>
              <a:gd name="connsiteY5" fmla="*/ 3363686 h 3363686"/>
              <a:gd name="connsiteX6" fmla="*/ 292843 w 6172203"/>
              <a:gd name="connsiteY6" fmla="*/ 3363686 h 3363686"/>
              <a:gd name="connsiteX7" fmla="*/ 0 w 6172203"/>
              <a:gd name="connsiteY7" fmla="*/ 3070843 h 3363686"/>
              <a:gd name="connsiteX8" fmla="*/ 0 w 6172203"/>
              <a:gd name="connsiteY8" fmla="*/ 292843 h 336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3" h="3363686" fill="none" extrusionOk="0">
                <a:moveTo>
                  <a:pt x="0" y="292843"/>
                </a:moveTo>
                <a:cubicBezTo>
                  <a:pt x="447" y="143218"/>
                  <a:pt x="133915" y="4708"/>
                  <a:pt x="292843" y="0"/>
                </a:cubicBezTo>
                <a:cubicBezTo>
                  <a:pt x="1483167" y="72427"/>
                  <a:pt x="3452793" y="61419"/>
                  <a:pt x="5879360" y="0"/>
                </a:cubicBezTo>
                <a:cubicBezTo>
                  <a:pt x="6039906" y="-8170"/>
                  <a:pt x="6143301" y="122368"/>
                  <a:pt x="6172203" y="292843"/>
                </a:cubicBezTo>
                <a:cubicBezTo>
                  <a:pt x="6273079" y="971648"/>
                  <a:pt x="6064890" y="2311995"/>
                  <a:pt x="6172203" y="3070843"/>
                </a:cubicBezTo>
                <a:cubicBezTo>
                  <a:pt x="6174485" y="3220992"/>
                  <a:pt x="6031186" y="3352580"/>
                  <a:pt x="5879360" y="3363686"/>
                </a:cubicBezTo>
                <a:cubicBezTo>
                  <a:pt x="4990439" y="3393513"/>
                  <a:pt x="1545924" y="3284380"/>
                  <a:pt x="292843" y="3363686"/>
                </a:cubicBezTo>
                <a:cubicBezTo>
                  <a:pt x="133118" y="3363459"/>
                  <a:pt x="-8288" y="3234215"/>
                  <a:pt x="0" y="3070843"/>
                </a:cubicBezTo>
                <a:cubicBezTo>
                  <a:pt x="50037" y="2393764"/>
                  <a:pt x="770" y="1074806"/>
                  <a:pt x="0" y="292843"/>
                </a:cubicBezTo>
                <a:close/>
              </a:path>
              <a:path w="6172203" h="3363686" stroke="0" extrusionOk="0">
                <a:moveTo>
                  <a:pt x="0" y="292843"/>
                </a:moveTo>
                <a:cubicBezTo>
                  <a:pt x="18462" y="136142"/>
                  <a:pt x="135275" y="8677"/>
                  <a:pt x="292843" y="0"/>
                </a:cubicBezTo>
                <a:cubicBezTo>
                  <a:pt x="3064093" y="123000"/>
                  <a:pt x="3321578" y="-96860"/>
                  <a:pt x="5879360" y="0"/>
                </a:cubicBezTo>
                <a:cubicBezTo>
                  <a:pt x="6037644" y="-2629"/>
                  <a:pt x="6173224" y="129053"/>
                  <a:pt x="6172203" y="292843"/>
                </a:cubicBezTo>
                <a:cubicBezTo>
                  <a:pt x="6175376" y="1646974"/>
                  <a:pt x="6266470" y="2414339"/>
                  <a:pt x="6172203" y="3070843"/>
                </a:cubicBezTo>
                <a:cubicBezTo>
                  <a:pt x="6151779" y="3239975"/>
                  <a:pt x="6027733" y="3361499"/>
                  <a:pt x="5879360" y="3363686"/>
                </a:cubicBezTo>
                <a:cubicBezTo>
                  <a:pt x="3126534" y="3202979"/>
                  <a:pt x="3042424" y="3403353"/>
                  <a:pt x="292843" y="3363686"/>
                </a:cubicBezTo>
                <a:cubicBezTo>
                  <a:pt x="113890" y="3360208"/>
                  <a:pt x="-12182" y="3227057"/>
                  <a:pt x="0" y="3070843"/>
                </a:cubicBezTo>
                <a:cubicBezTo>
                  <a:pt x="32216" y="1955338"/>
                  <a:pt x="57206" y="1149949"/>
                  <a:pt x="0" y="292843"/>
                </a:cubicBezTo>
                <a:close/>
              </a:path>
            </a:pathLst>
          </a:custGeom>
          <a:solidFill>
            <a:schemeClr val="accent6">
              <a:lumMod val="20000"/>
              <a:lumOff val="80000"/>
              <a:alpha val="70000"/>
            </a:schemeClr>
          </a:solidFill>
          <a:ln w="6350" cap="flat" cmpd="sng">
            <a:solidFill>
              <a:schemeClr val="accent2">
                <a:lumMod val="50000"/>
              </a:schemeClr>
            </a:solidFill>
            <a:prstDash val="solid"/>
            <a:round/>
            <a:headEnd type="none" w="sm" len="sm"/>
            <a:tailEnd type="none" w="sm" len="sm"/>
          </a:ln>
          <a:effectLst>
            <a:outerShdw dist="95250" dir="5400000" algn="bl" rotWithShape="0">
              <a:sysClr val="windowText" lastClr="000000">
                <a:alpha val="20000"/>
              </a:sysClr>
            </a:outerShdw>
          </a:effectLst>
        </p:spPr>
        <p:txBody>
          <a:bodyPr spcFirstLastPara="1" wrap="square" lIns="121900" tIns="121900" rIns="121900" bIns="121900" anchor="ctr" anchorCtr="0">
            <a:noAutofit/>
          </a:bodyPr>
          <a:lstStyle/>
          <a:p>
            <a:pPr lvl="0" algn="just" defTabSz="1219200">
              <a:buClr>
                <a:srgbClr val="000000"/>
              </a:buClr>
              <a:defRPr/>
            </a:pPr>
            <a:r>
              <a:rPr lang="vi-VN" sz="44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Không đi một mình ở nơi vắng vẻ, không có người.</a:t>
            </a:r>
            <a:r>
              <a:rPr lang="en-US" sz="44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 </a:t>
            </a:r>
            <a:r>
              <a:rPr lang="vi-VN" sz="44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Khi đến nơi lạ cần đi theo nhóm bạn…</a:t>
            </a:r>
            <a:endParaRPr kumimoji="0" sz="4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 name="Google Shape;60;p13"/>
          <p:cNvSpPr/>
          <p:nvPr/>
        </p:nvSpPr>
        <p:spPr>
          <a:xfrm>
            <a:off x="5312226" y="1012370"/>
            <a:ext cx="5812973" cy="4626429"/>
          </a:xfrm>
          <a:custGeom>
            <a:avLst/>
            <a:gdLst>
              <a:gd name="connsiteX0" fmla="*/ 0 w 5812973"/>
              <a:gd name="connsiteY0" fmla="*/ 402777 h 4626429"/>
              <a:gd name="connsiteX1" fmla="*/ 402777 w 5812973"/>
              <a:gd name="connsiteY1" fmla="*/ 0 h 4626429"/>
              <a:gd name="connsiteX2" fmla="*/ 5410196 w 5812973"/>
              <a:gd name="connsiteY2" fmla="*/ 0 h 4626429"/>
              <a:gd name="connsiteX3" fmla="*/ 5812973 w 5812973"/>
              <a:gd name="connsiteY3" fmla="*/ 402777 h 4626429"/>
              <a:gd name="connsiteX4" fmla="*/ 5812973 w 5812973"/>
              <a:gd name="connsiteY4" fmla="*/ 4223652 h 4626429"/>
              <a:gd name="connsiteX5" fmla="*/ 5410196 w 5812973"/>
              <a:gd name="connsiteY5" fmla="*/ 4626429 h 4626429"/>
              <a:gd name="connsiteX6" fmla="*/ 402777 w 5812973"/>
              <a:gd name="connsiteY6" fmla="*/ 4626429 h 4626429"/>
              <a:gd name="connsiteX7" fmla="*/ 0 w 5812973"/>
              <a:gd name="connsiteY7" fmla="*/ 4223652 h 4626429"/>
              <a:gd name="connsiteX8" fmla="*/ 0 w 5812973"/>
              <a:gd name="connsiteY8" fmla="*/ 402777 h 462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2973" h="4626429" fill="none" extrusionOk="0">
                <a:moveTo>
                  <a:pt x="0" y="402777"/>
                </a:moveTo>
                <a:cubicBezTo>
                  <a:pt x="1002" y="207452"/>
                  <a:pt x="196164" y="26576"/>
                  <a:pt x="402777" y="0"/>
                </a:cubicBezTo>
                <a:cubicBezTo>
                  <a:pt x="1249690" y="72427"/>
                  <a:pt x="4569996" y="61419"/>
                  <a:pt x="5410196" y="0"/>
                </a:cubicBezTo>
                <a:cubicBezTo>
                  <a:pt x="5630421" y="-15305"/>
                  <a:pt x="5797059" y="175516"/>
                  <a:pt x="5812973" y="402777"/>
                </a:cubicBezTo>
                <a:cubicBezTo>
                  <a:pt x="5913849" y="1681916"/>
                  <a:pt x="5705660" y="2950493"/>
                  <a:pt x="5812973" y="4223652"/>
                </a:cubicBezTo>
                <a:cubicBezTo>
                  <a:pt x="5816404" y="4428689"/>
                  <a:pt x="5614598" y="4606199"/>
                  <a:pt x="5410196" y="4626429"/>
                </a:cubicBezTo>
                <a:cubicBezTo>
                  <a:pt x="4668729" y="4656256"/>
                  <a:pt x="2632228" y="4547123"/>
                  <a:pt x="402777" y="4626429"/>
                </a:cubicBezTo>
                <a:cubicBezTo>
                  <a:pt x="197836" y="4624450"/>
                  <a:pt x="-37033" y="4453423"/>
                  <a:pt x="0" y="4223652"/>
                </a:cubicBezTo>
                <a:cubicBezTo>
                  <a:pt x="50037" y="3331051"/>
                  <a:pt x="770" y="1882567"/>
                  <a:pt x="0" y="402777"/>
                </a:cubicBezTo>
                <a:close/>
              </a:path>
              <a:path w="5812973" h="4626429" stroke="0" extrusionOk="0">
                <a:moveTo>
                  <a:pt x="0" y="402777"/>
                </a:moveTo>
                <a:cubicBezTo>
                  <a:pt x="30780" y="188719"/>
                  <a:pt x="190414" y="21012"/>
                  <a:pt x="402777" y="0"/>
                </a:cubicBezTo>
                <a:cubicBezTo>
                  <a:pt x="2584768" y="123000"/>
                  <a:pt x="3637630" y="-96860"/>
                  <a:pt x="5410196" y="0"/>
                </a:cubicBezTo>
                <a:cubicBezTo>
                  <a:pt x="5599508" y="-25254"/>
                  <a:pt x="5819116" y="167944"/>
                  <a:pt x="5812973" y="402777"/>
                </a:cubicBezTo>
                <a:cubicBezTo>
                  <a:pt x="5816146" y="1846570"/>
                  <a:pt x="5907240" y="2754354"/>
                  <a:pt x="5812973" y="4223652"/>
                </a:cubicBezTo>
                <a:cubicBezTo>
                  <a:pt x="5776724" y="4459232"/>
                  <a:pt x="5589087" y="4619301"/>
                  <a:pt x="5410196" y="4626429"/>
                </a:cubicBezTo>
                <a:cubicBezTo>
                  <a:pt x="4797552" y="4465722"/>
                  <a:pt x="1690900" y="4666096"/>
                  <a:pt x="402777" y="4626429"/>
                </a:cubicBezTo>
                <a:cubicBezTo>
                  <a:pt x="160781" y="4622481"/>
                  <a:pt x="-17610" y="4438122"/>
                  <a:pt x="0" y="4223652"/>
                </a:cubicBezTo>
                <a:cubicBezTo>
                  <a:pt x="32216" y="3295149"/>
                  <a:pt x="57206" y="882445"/>
                  <a:pt x="0" y="402777"/>
                </a:cubicBezTo>
                <a:close/>
              </a:path>
            </a:pathLst>
          </a:custGeom>
          <a:solidFill>
            <a:schemeClr val="accent6">
              <a:lumMod val="20000"/>
              <a:lumOff val="80000"/>
              <a:alpha val="70000"/>
            </a:schemeClr>
          </a:solidFill>
          <a:ln w="6350" cap="flat" cmpd="sng">
            <a:solidFill>
              <a:schemeClr val="accent2">
                <a:lumMod val="50000"/>
              </a:schemeClr>
            </a:solidFill>
            <a:prstDash val="solid"/>
            <a:round/>
            <a:headEnd type="none" w="sm" len="sm"/>
            <a:tailEnd type="none" w="sm" len="sm"/>
          </a:ln>
          <a:effectLst>
            <a:outerShdw dist="95250" dir="5400000" algn="bl" rotWithShape="0">
              <a:sysClr val="windowText" lastClr="000000">
                <a:alpha val="20000"/>
              </a:sysClr>
            </a:outerShdw>
          </a:effectLst>
        </p:spPr>
        <p:txBody>
          <a:bodyPr spcFirstLastPara="1" wrap="square" lIns="121900" tIns="121900" rIns="121900" bIns="121900" anchor="ctr" anchorCtr="0">
            <a:noAutofit/>
          </a:bodyPr>
          <a:lstStyle/>
          <a:p>
            <a:pPr lvl="0" algn="just" defTabSz="1219200">
              <a:buClr>
                <a:srgbClr val="000000"/>
              </a:buClr>
              <a:defRPr/>
            </a:pPr>
            <a:r>
              <a:rPr lang="vi-VN" sz="32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Không vào nhà hàng xóm mà chưa xin phép/ thông báo trước với bố mẹ, người thân, không ở một mình với người lạ; cần quan sát xung quanh và nhờ người giúp đỡ nói bác trai chờ một chút để thông báo với bố mẹ, người thân trước khi bê đồ cùng bác vào nhà…</a:t>
            </a:r>
            <a:endParaRPr kumimoji="0"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1850110" y="1663453"/>
            <a:ext cx="7457720" cy="2308324"/>
          </a:xfrm>
          <a:prstGeom prst="rect">
            <a:avLst/>
          </a:prstGeom>
          <a:noFill/>
        </p:spPr>
        <p:txBody>
          <a:bodyPr wrap="square">
            <a:spAutoFit/>
          </a:bodyPr>
          <a:lstStyle/>
          <a:p>
            <a:pPr lvl="0" algn="ctr" defTabSz="911860">
              <a:defRPr/>
            </a:pPr>
            <a:r>
              <a:rPr lang="en-US" sz="4800" b="1" dirty="0">
                <a:solidFill>
                  <a:srgbClr val="FFFF00"/>
                </a:solidFill>
                <a:latin typeface="Calibri" panose="020F0502020204030204" pitchFamily="34" charset="0"/>
                <a:ea typeface="Calibri" panose="020F0502020204030204" pitchFamily="34" charset="0"/>
                <a:cs typeface="Calibri" panose="020F0502020204030204" pitchFamily="34" charset="0"/>
              </a:rPr>
              <a:t>N</a:t>
            </a:r>
            <a:r>
              <a:rPr lang="vi-VN" sz="4800" b="1" dirty="0">
                <a:solidFill>
                  <a:srgbClr val="FFFF00"/>
                </a:solidFill>
                <a:latin typeface="Calibri" panose="020F0502020204030204" pitchFamily="34" charset="0"/>
                <a:ea typeface="Calibri" panose="020F0502020204030204" pitchFamily="34" charset="0"/>
                <a:cs typeface="Calibri" panose="020F0502020204030204" pitchFamily="34" charset="0"/>
              </a:rPr>
              <a:t>êu những tình huống có nguy cơ dẫn đến bị xâm hại tình dục mà em biết.</a:t>
            </a:r>
            <a:endParaRPr kumimoji="0" lang="vi-VN" sz="48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olorful letters and numbers&#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599" y="154710"/>
            <a:ext cx="5735308" cy="15087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487408" y="3077454"/>
            <a:ext cx="10983686" cy="977107"/>
          </a:xfrm>
          <a:prstGeom prst="round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lvl="0" algn="ctr" defTabSz="914400">
              <a:defRPr/>
            </a:pPr>
            <a:r>
              <a:rPr lang="en-US" sz="28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Q</a:t>
            </a:r>
            <a:r>
              <a:rPr lang="vi-VN" sz="28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uan sát các tình huống từ hình 5 đến hình 8 và cho biết những nguy cơ nào có thể dẫn đến bị xâm hại tình dục. Vì sao?</a:t>
            </a:r>
            <a:endParaRPr kumimoji="0" lang="vi-VN" sz="28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TextBox 7"/>
          <p:cNvSpPr txBox="1"/>
          <p:nvPr/>
        </p:nvSpPr>
        <p:spPr>
          <a:xfrm>
            <a:off x="728980" y="746125"/>
            <a:ext cx="10880725" cy="1353820"/>
          </a:xfrm>
          <a:prstGeom prst="rect">
            <a:avLst/>
          </a:prstGeom>
          <a:noFill/>
        </p:spPr>
        <p:txBody>
          <a:bodyPr wrap="square" lIns="0" tIns="0" rIns="0" bIns="0" rtlCol="0">
            <a:spAutoFit/>
          </a:bodyPr>
          <a:p>
            <a:pPr lvl="0" algn="ctr">
              <a:defRPr/>
            </a:pPr>
            <a:r>
              <a:rPr lang="vi-VN" sz="4400" b="1" dirty="0">
                <a:solidFill>
                  <a:srgbClr val="FF0000"/>
                </a:solidFill>
                <a:latin typeface="Calibri" panose="020F0502020204030204" pitchFamily="34" charset="0"/>
                <a:cs typeface="Calibri" panose="020F0502020204030204" pitchFamily="34" charset="0"/>
              </a:rPr>
              <a:t>Hoạt động 1: Xác định được những tình huống có nguy cơ dẫn đến bị xâm hại tình dục.</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2" name="Text Box 1"/>
          <p:cNvSpPr txBox="1"/>
          <p:nvPr/>
        </p:nvSpPr>
        <p:spPr>
          <a:xfrm>
            <a:off x="824230" y="6153150"/>
            <a:ext cx="4064000" cy="368300"/>
          </a:xfrm>
          <a:prstGeom prst="rect">
            <a:avLst/>
          </a:prstGeom>
          <a:noFill/>
        </p:spPr>
        <p:txBody>
          <a:bodyPr wrap="squar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5" name="Rectangle: Rounded Corners 4"/>
          <p:cNvSpPr/>
          <p:nvPr/>
        </p:nvSpPr>
        <p:spPr>
          <a:xfrm>
            <a:off x="5606143" y="1382486"/>
            <a:ext cx="5758543" cy="4071257"/>
          </a:xfrm>
          <a:prstGeom prst="roundRect">
            <a:avLst/>
          </a:prstGeom>
          <a:solidFill>
            <a:schemeClr val="accent4">
              <a:lumMod val="20000"/>
              <a:lumOff val="80000"/>
            </a:schemeClr>
          </a:solidFill>
          <a:ln w="28575">
            <a:solidFill>
              <a:schemeClr val="accent4">
                <a:lumMod val="50000"/>
              </a:schemeClr>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rPr>
              <a:t>Bạn ở nhà một mình, nếu bạn cho chú vào nhà mượn đồ, bạn có thể bất an, lo lắng từ khi chú vào nhà đến khi chú ra khỏi nhà. Trường hợp xấu hơn có thể bị xâm hại thân thể như đánh đập, tình dục…</a:t>
            </a:r>
            <a:endParaRPr lang="vi-VN" sz="32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Rectangle: Rounded Corners 5"/>
          <p:cNvSpPr/>
          <p:nvPr/>
        </p:nvSpPr>
        <p:spPr>
          <a:xfrm>
            <a:off x="5606143" y="914400"/>
            <a:ext cx="5998028" cy="4931229"/>
          </a:xfrm>
          <a:prstGeom prst="roundRect">
            <a:avLst/>
          </a:prstGeom>
          <a:solidFill>
            <a:schemeClr val="accent4">
              <a:lumMod val="20000"/>
              <a:lumOff val="80000"/>
            </a:schemeClr>
          </a:solidFill>
          <a:ln w="28575">
            <a:solidFill>
              <a:schemeClr val="accent4">
                <a:lumMod val="50000"/>
              </a:schemeClr>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just"/>
            <a:r>
              <a:rPr lang="vi-VN" sz="3000" dirty="0">
                <a:solidFill>
                  <a:srgbClr val="002060"/>
                </a:solidFill>
                <a:latin typeface="Cambria" panose="02040503050406030204" pitchFamily="18" charset="0"/>
                <a:ea typeface="Cambria" panose="02040503050406030204" pitchFamily="18" charset="0"/>
              </a:rPr>
              <a:t>Bạn đã từng đi về nhà một mình và đã bày tỏ với mẹ không muốn như vậy. Điều này cho thấy sự lo lắng, bất an và không muốn điều đó lặp lại. Có thể trên đường về nhà, bạn đã từng gặp những tình huống không an toàn. Nên dù chưa có tình huống nào xảy ra nhưng bạn cảm thấy không an toàn khi đi một mình…</a:t>
            </a:r>
            <a:endParaRPr lang="vi-VN" sz="30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5" name="Rectangle: Rounded Corners 4"/>
          <p:cNvSpPr/>
          <p:nvPr/>
        </p:nvSpPr>
        <p:spPr>
          <a:xfrm>
            <a:off x="5606143" y="1382486"/>
            <a:ext cx="5758543" cy="4071257"/>
          </a:xfrm>
          <a:prstGeom prst="roundRect">
            <a:avLst/>
          </a:prstGeom>
          <a:solidFill>
            <a:schemeClr val="accent4">
              <a:lumMod val="20000"/>
              <a:lumOff val="80000"/>
            </a:schemeClr>
          </a:solidFill>
          <a:ln w="28575">
            <a:solidFill>
              <a:schemeClr val="accent4">
                <a:lumMod val="50000"/>
              </a:schemeClr>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Bạn đi tham quan cắm trại ở nơi hoang vu vắng vẻ, không có người. Bạn đi vào nhà vệ sinh một mình mà có người lạ với thái độ không thân thiện, rất khả nghi đi theo sau bạn, bạn có thể bị bắt cóc, đe doạ , đánh đập..</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5" name="Rectangle: Rounded Corners 4"/>
          <p:cNvSpPr/>
          <p:nvPr/>
        </p:nvSpPr>
        <p:spPr>
          <a:xfrm>
            <a:off x="5529943" y="1382486"/>
            <a:ext cx="6052457" cy="4071257"/>
          </a:xfrm>
          <a:prstGeom prst="roundRect">
            <a:avLst/>
          </a:prstGeom>
          <a:solidFill>
            <a:schemeClr val="accent4">
              <a:lumMod val="20000"/>
              <a:lumOff val="80000"/>
            </a:schemeClr>
          </a:solidFill>
          <a:ln w="28575">
            <a:solidFill>
              <a:schemeClr val="accent4">
                <a:lumMod val="50000"/>
              </a:schemeClr>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r>
              <a:rPr lang="vi-VN" sz="3200" dirty="0">
                <a:solidFill>
                  <a:srgbClr val="002060"/>
                </a:solidFill>
                <a:latin typeface="Cambria" panose="02040503050406030204" pitchFamily="18" charset="0"/>
                <a:ea typeface="Cambria" panose="02040503050406030204" pitchFamily="18" charset="0"/>
              </a:rPr>
              <a:t>Xung quanh không có người nào, nếu bạn bê đồ vào nhà cùng bác trai sẽ không ai biết bạn vào nhà bác. Nếu bạn bê đồ vào trong nhà cùng bác thì chỉ có một mình bạn với bác trai không phải là người ruột thịt.</a:t>
            </a:r>
            <a:endPar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1"/>
          <a:stretch>
            <a:fillRect/>
          </a:stretch>
        </p:blipFill>
        <p:spPr>
          <a:xfrm>
            <a:off x="791255" y="1758722"/>
            <a:ext cx="4339988" cy="33249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Rectangle: Rounded Corners 5"/>
          <p:cNvSpPr/>
          <p:nvPr/>
        </p:nvSpPr>
        <p:spPr>
          <a:xfrm>
            <a:off x="805543" y="173599"/>
            <a:ext cx="10983686" cy="977107"/>
          </a:xfrm>
          <a:prstGeom prst="round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lvl="0" algn="ctr" defTabSz="914400">
              <a:defRPr/>
            </a:pPr>
            <a:r>
              <a:rPr lang="vi-VN" sz="28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Từ những tình huống ở hình 5, 6, 7 và 8, hãy nêu những việc làm để phòng tránh, ứng phó khi có nguy cơ xâm hại tình dục.</a:t>
            </a:r>
            <a:endParaRPr kumimoji="0" lang="vi-VN" sz="28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Google Shape;60;p13"/>
          <p:cNvSpPr/>
          <p:nvPr/>
        </p:nvSpPr>
        <p:spPr>
          <a:xfrm>
            <a:off x="5312226" y="1393371"/>
            <a:ext cx="5812973" cy="3788229"/>
          </a:xfrm>
          <a:custGeom>
            <a:avLst/>
            <a:gdLst>
              <a:gd name="connsiteX0" fmla="*/ 0 w 5812973"/>
              <a:gd name="connsiteY0" fmla="*/ 329803 h 3788229"/>
              <a:gd name="connsiteX1" fmla="*/ 329803 w 5812973"/>
              <a:gd name="connsiteY1" fmla="*/ 0 h 3788229"/>
              <a:gd name="connsiteX2" fmla="*/ 5483170 w 5812973"/>
              <a:gd name="connsiteY2" fmla="*/ 0 h 3788229"/>
              <a:gd name="connsiteX3" fmla="*/ 5812973 w 5812973"/>
              <a:gd name="connsiteY3" fmla="*/ 329803 h 3788229"/>
              <a:gd name="connsiteX4" fmla="*/ 5812973 w 5812973"/>
              <a:gd name="connsiteY4" fmla="*/ 3458426 h 3788229"/>
              <a:gd name="connsiteX5" fmla="*/ 5483170 w 5812973"/>
              <a:gd name="connsiteY5" fmla="*/ 3788229 h 3788229"/>
              <a:gd name="connsiteX6" fmla="*/ 329803 w 5812973"/>
              <a:gd name="connsiteY6" fmla="*/ 3788229 h 3788229"/>
              <a:gd name="connsiteX7" fmla="*/ 0 w 5812973"/>
              <a:gd name="connsiteY7" fmla="*/ 3458426 h 3788229"/>
              <a:gd name="connsiteX8" fmla="*/ 0 w 5812973"/>
              <a:gd name="connsiteY8" fmla="*/ 329803 h 378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2973" h="3788229" fill="none" extrusionOk="0">
                <a:moveTo>
                  <a:pt x="0" y="329803"/>
                </a:moveTo>
                <a:cubicBezTo>
                  <a:pt x="1326" y="183550"/>
                  <a:pt x="156644" y="15082"/>
                  <a:pt x="329803" y="0"/>
                </a:cubicBezTo>
                <a:cubicBezTo>
                  <a:pt x="1241387" y="72427"/>
                  <a:pt x="3975217" y="61419"/>
                  <a:pt x="5483170" y="0"/>
                </a:cubicBezTo>
                <a:cubicBezTo>
                  <a:pt x="5660830" y="-30872"/>
                  <a:pt x="5780922" y="137964"/>
                  <a:pt x="5812973" y="329803"/>
                </a:cubicBezTo>
                <a:cubicBezTo>
                  <a:pt x="5913849" y="826617"/>
                  <a:pt x="5705660" y="2782798"/>
                  <a:pt x="5812973" y="3458426"/>
                </a:cubicBezTo>
                <a:cubicBezTo>
                  <a:pt x="5819465" y="3607625"/>
                  <a:pt x="5661901" y="3784401"/>
                  <a:pt x="5483170" y="3788229"/>
                </a:cubicBezTo>
                <a:cubicBezTo>
                  <a:pt x="3966456" y="3818056"/>
                  <a:pt x="2356939" y="3708923"/>
                  <a:pt x="329803" y="3788229"/>
                </a:cubicBezTo>
                <a:cubicBezTo>
                  <a:pt x="161269" y="3786690"/>
                  <a:pt x="-31837" y="3646866"/>
                  <a:pt x="0" y="3458426"/>
                </a:cubicBezTo>
                <a:cubicBezTo>
                  <a:pt x="50037" y="2521169"/>
                  <a:pt x="770" y="1191036"/>
                  <a:pt x="0" y="329803"/>
                </a:cubicBezTo>
                <a:close/>
              </a:path>
              <a:path w="5812973" h="3788229" stroke="0" extrusionOk="0">
                <a:moveTo>
                  <a:pt x="0" y="329803"/>
                </a:moveTo>
                <a:cubicBezTo>
                  <a:pt x="8769" y="150048"/>
                  <a:pt x="150626" y="6183"/>
                  <a:pt x="329803" y="0"/>
                </a:cubicBezTo>
                <a:cubicBezTo>
                  <a:pt x="1533942" y="123000"/>
                  <a:pt x="3337685" y="-96860"/>
                  <a:pt x="5483170" y="0"/>
                </a:cubicBezTo>
                <a:cubicBezTo>
                  <a:pt x="5646494" y="-14344"/>
                  <a:pt x="5824574" y="124269"/>
                  <a:pt x="5812973" y="329803"/>
                </a:cubicBezTo>
                <a:cubicBezTo>
                  <a:pt x="5816146" y="1296829"/>
                  <a:pt x="5907240" y="2809593"/>
                  <a:pt x="5812973" y="3458426"/>
                </a:cubicBezTo>
                <a:cubicBezTo>
                  <a:pt x="5778861" y="3652929"/>
                  <a:pt x="5662119" y="3787706"/>
                  <a:pt x="5483170" y="3788229"/>
                </a:cubicBezTo>
                <a:cubicBezTo>
                  <a:pt x="4790463" y="3627522"/>
                  <a:pt x="1614445" y="3827896"/>
                  <a:pt x="329803" y="3788229"/>
                </a:cubicBezTo>
                <a:cubicBezTo>
                  <a:pt x="132907" y="3785250"/>
                  <a:pt x="-2808" y="3639299"/>
                  <a:pt x="0" y="3458426"/>
                </a:cubicBezTo>
                <a:cubicBezTo>
                  <a:pt x="32216" y="3052275"/>
                  <a:pt x="57206" y="1028687"/>
                  <a:pt x="0" y="329803"/>
                </a:cubicBezTo>
                <a:close/>
              </a:path>
            </a:pathLst>
          </a:custGeom>
          <a:solidFill>
            <a:schemeClr val="accent6">
              <a:lumMod val="20000"/>
              <a:lumOff val="80000"/>
              <a:alpha val="70000"/>
            </a:schemeClr>
          </a:solidFill>
          <a:ln w="6350" cap="flat" cmpd="sng">
            <a:solidFill>
              <a:schemeClr val="accent2">
                <a:lumMod val="50000"/>
              </a:schemeClr>
            </a:solidFill>
            <a:prstDash val="solid"/>
            <a:round/>
            <a:headEnd type="none" w="sm" len="sm"/>
            <a:tailEnd type="none" w="sm" len="sm"/>
          </a:ln>
          <a:effectLst>
            <a:outerShdw dist="95250" dir="5400000" algn="bl" rotWithShape="0">
              <a:sysClr val="windowText" lastClr="000000">
                <a:alpha val="20000"/>
              </a:sysClr>
            </a:outerShdw>
          </a:effectLst>
        </p:spPr>
        <p:txBody>
          <a:bodyPr spcFirstLastPara="1" wrap="square" lIns="121900" tIns="121900" rIns="121900" bIns="121900" anchor="ctr" anchorCtr="0">
            <a:noAutofit/>
          </a:bodyPr>
          <a:lstStyle/>
          <a:p>
            <a:pPr lvl="0" algn="just" defTabSz="1219200">
              <a:buClr>
                <a:srgbClr val="000000"/>
              </a:buClr>
              <a:defRPr/>
            </a:pPr>
            <a:r>
              <a:rPr lang="vi-VN" sz="36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Khi ở nhà một mình không cho người lạ vào nhà với bất kỳ lý do gì;</a:t>
            </a:r>
            <a:r>
              <a:rPr lang="en-US" sz="36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 </a:t>
            </a:r>
            <a:r>
              <a:rPr lang="vi-VN" sz="36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trong một số trường hợp cần hỏi ý kiến bố mẹ trước khi cho người lạ vào nhà…</a:t>
            </a:r>
            <a:endParaRPr kumimoji="0"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2" name="Google Shape;60;p13"/>
          <p:cNvSpPr/>
          <p:nvPr/>
        </p:nvSpPr>
        <p:spPr>
          <a:xfrm>
            <a:off x="5312226" y="1393371"/>
            <a:ext cx="5812973" cy="3984172"/>
          </a:xfrm>
          <a:custGeom>
            <a:avLst/>
            <a:gdLst>
              <a:gd name="connsiteX0" fmla="*/ 0 w 5812973"/>
              <a:gd name="connsiteY0" fmla="*/ 346862 h 3984172"/>
              <a:gd name="connsiteX1" fmla="*/ 346862 w 5812973"/>
              <a:gd name="connsiteY1" fmla="*/ 0 h 3984172"/>
              <a:gd name="connsiteX2" fmla="*/ 5466111 w 5812973"/>
              <a:gd name="connsiteY2" fmla="*/ 0 h 3984172"/>
              <a:gd name="connsiteX3" fmla="*/ 5812973 w 5812973"/>
              <a:gd name="connsiteY3" fmla="*/ 346862 h 3984172"/>
              <a:gd name="connsiteX4" fmla="*/ 5812973 w 5812973"/>
              <a:gd name="connsiteY4" fmla="*/ 3637310 h 3984172"/>
              <a:gd name="connsiteX5" fmla="*/ 5466111 w 5812973"/>
              <a:gd name="connsiteY5" fmla="*/ 3984172 h 3984172"/>
              <a:gd name="connsiteX6" fmla="*/ 346862 w 5812973"/>
              <a:gd name="connsiteY6" fmla="*/ 3984172 h 3984172"/>
              <a:gd name="connsiteX7" fmla="*/ 0 w 5812973"/>
              <a:gd name="connsiteY7" fmla="*/ 3637310 h 3984172"/>
              <a:gd name="connsiteX8" fmla="*/ 0 w 5812973"/>
              <a:gd name="connsiteY8" fmla="*/ 346862 h 398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2973" h="3984172" fill="none" extrusionOk="0">
                <a:moveTo>
                  <a:pt x="0" y="346862"/>
                </a:moveTo>
                <a:cubicBezTo>
                  <a:pt x="1089" y="184759"/>
                  <a:pt x="171042" y="26428"/>
                  <a:pt x="346862" y="0"/>
                </a:cubicBezTo>
                <a:cubicBezTo>
                  <a:pt x="2005009" y="72427"/>
                  <a:pt x="4176822" y="61419"/>
                  <a:pt x="5466111" y="0"/>
                </a:cubicBezTo>
                <a:cubicBezTo>
                  <a:pt x="5654258" y="-23542"/>
                  <a:pt x="5785833" y="147086"/>
                  <a:pt x="5812973" y="346862"/>
                </a:cubicBezTo>
                <a:cubicBezTo>
                  <a:pt x="5913849" y="1766503"/>
                  <a:pt x="5705660" y="2686706"/>
                  <a:pt x="5812973" y="3637310"/>
                </a:cubicBezTo>
                <a:cubicBezTo>
                  <a:pt x="5817331" y="3806757"/>
                  <a:pt x="5633618" y="3957200"/>
                  <a:pt x="5466111" y="3984172"/>
                </a:cubicBezTo>
                <a:cubicBezTo>
                  <a:pt x="2950363" y="4013999"/>
                  <a:pt x="897930" y="3904866"/>
                  <a:pt x="346862" y="3984172"/>
                </a:cubicBezTo>
                <a:cubicBezTo>
                  <a:pt x="182385" y="3981110"/>
                  <a:pt x="-2946" y="3829460"/>
                  <a:pt x="0" y="3637310"/>
                </a:cubicBezTo>
                <a:cubicBezTo>
                  <a:pt x="50037" y="2122404"/>
                  <a:pt x="770" y="986588"/>
                  <a:pt x="0" y="346862"/>
                </a:cubicBezTo>
                <a:close/>
              </a:path>
              <a:path w="5812973" h="3984172" stroke="0" extrusionOk="0">
                <a:moveTo>
                  <a:pt x="0" y="346862"/>
                </a:moveTo>
                <a:cubicBezTo>
                  <a:pt x="2221" y="155901"/>
                  <a:pt x="161845" y="13646"/>
                  <a:pt x="346862" y="0"/>
                </a:cubicBezTo>
                <a:cubicBezTo>
                  <a:pt x="1779592" y="123000"/>
                  <a:pt x="3358153" y="-96860"/>
                  <a:pt x="5466111" y="0"/>
                </a:cubicBezTo>
                <a:cubicBezTo>
                  <a:pt x="5650224" y="-5681"/>
                  <a:pt x="5822925" y="135231"/>
                  <a:pt x="5812973" y="346862"/>
                </a:cubicBezTo>
                <a:cubicBezTo>
                  <a:pt x="5816146" y="1524727"/>
                  <a:pt x="5907240" y="3037163"/>
                  <a:pt x="5812973" y="3637310"/>
                </a:cubicBezTo>
                <a:cubicBezTo>
                  <a:pt x="5807412" y="3830892"/>
                  <a:pt x="5643323" y="3981823"/>
                  <a:pt x="5466111" y="3984172"/>
                </a:cubicBezTo>
                <a:cubicBezTo>
                  <a:pt x="4261325" y="3823465"/>
                  <a:pt x="1164087" y="4023839"/>
                  <a:pt x="346862" y="3984172"/>
                </a:cubicBezTo>
                <a:cubicBezTo>
                  <a:pt x="140228" y="3981129"/>
                  <a:pt x="-31254" y="3814718"/>
                  <a:pt x="0" y="3637310"/>
                </a:cubicBezTo>
                <a:cubicBezTo>
                  <a:pt x="32216" y="2977626"/>
                  <a:pt x="57206" y="1191092"/>
                  <a:pt x="0" y="346862"/>
                </a:cubicBezTo>
                <a:close/>
              </a:path>
            </a:pathLst>
          </a:custGeom>
          <a:solidFill>
            <a:schemeClr val="accent6">
              <a:lumMod val="20000"/>
              <a:lumOff val="80000"/>
              <a:alpha val="70000"/>
            </a:schemeClr>
          </a:solidFill>
          <a:ln w="6350" cap="flat" cmpd="sng">
            <a:solidFill>
              <a:schemeClr val="accent2">
                <a:lumMod val="50000"/>
              </a:schemeClr>
            </a:solidFill>
            <a:prstDash val="solid"/>
            <a:round/>
            <a:headEnd type="none" w="sm" len="sm"/>
            <a:tailEnd type="none" w="sm" len="sm"/>
          </a:ln>
          <a:effectLst>
            <a:outerShdw dist="95250" dir="5400000" algn="bl" rotWithShape="0">
              <a:sysClr val="windowText" lastClr="000000">
                <a:alpha val="20000"/>
              </a:sysClr>
            </a:outerShdw>
          </a:effectLst>
        </p:spPr>
        <p:txBody>
          <a:bodyPr spcFirstLastPara="1" wrap="square" lIns="121900" tIns="121900" rIns="121900" bIns="121900" anchor="ctr" anchorCtr="0">
            <a:noAutofit/>
          </a:bodyPr>
          <a:lstStyle/>
          <a:p>
            <a:pPr lvl="0" algn="just" defTabSz="1219200">
              <a:buClr>
                <a:srgbClr val="000000"/>
              </a:buClr>
              <a:defRPr/>
            </a:pPr>
            <a:r>
              <a:rPr lang="vi-VN" sz="3600"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Không đi một mình từ nhà đến trường và từ trường về nhà đi cùng nhóm bạn hoặc sử dụng phương tiện đưa đón của nhà trường. Nói với bố mẹ nhờ người tin cậy đưa đón…</a:t>
            </a:r>
            <a:endParaRPr kumimoji="0"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1970</Words>
  <Application>WPS Slides</Application>
  <PresentationFormat>Widescreen</PresentationFormat>
  <Paragraphs>26</Paragraphs>
  <Slides>12</Slides>
  <Notes>3</Notes>
  <HiddenSlides>0</HiddenSlides>
  <MMClips>15</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12</vt:i4>
      </vt:variant>
    </vt:vector>
  </HeadingPairs>
  <TitlesOfParts>
    <vt:vector size="32" baseType="lpstr">
      <vt:lpstr>Arial</vt:lpstr>
      <vt:lpstr>SimSun</vt:lpstr>
      <vt:lpstr>Wingdings</vt:lpstr>
      <vt:lpstr>Calibri</vt:lpstr>
      <vt:lpstr>Cambria</vt:lpstr>
      <vt:lpstr>Calibri</vt:lpstr>
      <vt:lpstr>字魂64号-萌趣软糖体</vt:lpstr>
      <vt:lpstr>Arial</vt:lpstr>
      <vt:lpstr>等线</vt:lpstr>
      <vt:lpstr>等线</vt:lpstr>
      <vt:lpstr>思源黑体 CN Regular</vt:lpstr>
      <vt:lpstr>Microsoft YaHei</vt:lpstr>
      <vt:lpstr>Arial Unicode MS</vt:lpstr>
      <vt:lpstr>Calibri Light</vt:lpstr>
      <vt:lpstr>Times New Roman</vt:lpstr>
      <vt:lpstr>字魂59号-创粗黑</vt:lpstr>
      <vt:lpstr>Segoe Print</vt:lpstr>
      <vt:lpstr>1_Office Theme</vt:lpstr>
      <vt:lpstr>3_Office Theme</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Bích Đào Cao Thị</cp:lastModifiedBy>
  <cp:revision>72</cp:revision>
  <dcterms:created xsi:type="dcterms:W3CDTF">2023-11-08T01:02:00Z</dcterms:created>
  <dcterms:modified xsi:type="dcterms:W3CDTF">2025-04-18T09:16:57Z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82BFBDD2059F4FF0A7461F6AF1BEC4B2_12</vt:lpwstr>
  </property>
  <property fmtid="{D5CDD505-2E9C-101B-9397-08002B2CF9AE}" pid="3" name="KSOProductBuildVer">
    <vt:lpwstr>1033-12.2.0.20795</vt:lpwstr>
  </property>
</Properties>
</file>