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media/image16.svg" ContentType="image/svg+xml"/>
  <Override PartName="/ppt/media/image3.svg" ContentType="image/svg+xml"/>
  <Override PartName="/ppt/media/image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</p:sldMasterIdLst>
  <p:notesMasterIdLst>
    <p:notesMasterId r:id="rId6"/>
  </p:notesMasterIdLst>
  <p:sldIdLst>
    <p:sldId id="279" r:id="rId4"/>
    <p:sldId id="511" r:id="rId5"/>
    <p:sldId id="512" r:id="rId7"/>
    <p:sldId id="513" r:id="rId8"/>
    <p:sldId id="514" r:id="rId9"/>
    <p:sldId id="280" r:id="rId10"/>
    <p:sldId id="510" r:id="rId11"/>
  </p:sldIdLst>
  <p:sldSz cx="18288000" cy="10287000"/>
  <p:notesSz cx="6858000" cy="9144000"/>
  <p:embeddedFontLst>
    <p:embeddedFont>
      <p:font typeface="#9Slide07 HoneyCream" pitchFamily="2" charset="0"/>
      <p:regular r:id="rId15"/>
    </p:embeddedFont>
    <p:embeddedFont>
      <p:font typeface="Calibri" panose="020F0502020204030204"/>
      <p:regular r:id="rId16"/>
      <p:bold r:id="rId17"/>
      <p:italic r:id="rId18"/>
      <p:boldItalic r:id="rId19"/>
    </p:embeddedFont>
    <p:embeddedFont>
      <p:font typeface="Cambria" panose="02040503050406030204" pitchFamily="18" charset="0"/>
      <p:regular r:id="rId20"/>
      <p:bold r:id="rId21"/>
      <p:italic r:id="rId22"/>
      <p:boldItalic r:id="rId23"/>
    </p:embeddedFont>
    <p:embeddedFont>
      <p:font typeface="#9Slide07 Koni" pitchFamily="2" charset="0"/>
      <p:bold r:id="rId24"/>
    </p:embeddedFont>
    <p:embeddedFont>
      <p:font typeface="Calibri Light" panose="020F0302020204030204" charset="0"/>
      <p:regular r:id="rId25"/>
      <p:italic r:id="rId26"/>
    </p:embeddedFont>
  </p:embeddedFontLst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EE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 showGuides="1">
      <p:cViewPr>
        <p:scale>
          <a:sx n="33" d="100"/>
          <a:sy n="33" d="100"/>
        </p:scale>
        <p:origin x="-1392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tags" Target="tags/tag1.xml"/><Relationship Id="rId26" Type="http://schemas.openxmlformats.org/officeDocument/2006/relationships/font" Target="fonts/font12.fntdata"/><Relationship Id="rId25" Type="http://schemas.openxmlformats.org/officeDocument/2006/relationships/font" Target="fonts/font11.fntdata"/><Relationship Id="rId24" Type="http://schemas.openxmlformats.org/officeDocument/2006/relationships/font" Target="fonts/font10.fntdata"/><Relationship Id="rId23" Type="http://schemas.openxmlformats.org/officeDocument/2006/relationships/font" Target="fonts/font9.fntdata"/><Relationship Id="rId22" Type="http://schemas.openxmlformats.org/officeDocument/2006/relationships/font" Target="fonts/font8.fntdata"/><Relationship Id="rId21" Type="http://schemas.openxmlformats.org/officeDocument/2006/relationships/font" Target="fonts/font7.fntdata"/><Relationship Id="rId20" Type="http://schemas.openxmlformats.org/officeDocument/2006/relationships/font" Target="fonts/font6.fntdata"/><Relationship Id="rId2" Type="http://schemas.openxmlformats.org/officeDocument/2006/relationships/theme" Target="theme/theme1.xml"/><Relationship Id="rId19" Type="http://schemas.openxmlformats.org/officeDocument/2006/relationships/font" Target="fonts/font5.fntdata"/><Relationship Id="rId18" Type="http://schemas.openxmlformats.org/officeDocument/2006/relationships/font" Target="fonts/font4.fntdata"/><Relationship Id="rId17" Type="http://schemas.openxmlformats.org/officeDocument/2006/relationships/font" Target="fonts/font3.fntdata"/><Relationship Id="rId16" Type="http://schemas.openxmlformats.org/officeDocument/2006/relationships/font" Target="fonts/font2.fntdata"/><Relationship Id="rId15" Type="http://schemas.openxmlformats.org/officeDocument/2006/relationships/font" Target="fonts/font1.fntdata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0E8968-0AD4-4A98-931E-E8D0A08F7B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0E8968-0AD4-4A98-931E-E8D0A08F7B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0E8968-0AD4-4A98-931E-E8D0A08F7B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  <p:sp>
        <p:nvSpPr>
          <p:cNvPr id="7" name="Freeform 2"/>
          <p:cNvSpPr/>
          <p:nvPr userDrawn="1"/>
        </p:nvSpPr>
        <p:spPr>
          <a:xfrm>
            <a:off x="9373" y="-92242"/>
            <a:ext cx="18317453" cy="10379243"/>
          </a:xfrm>
          <a:custGeom>
            <a:avLst/>
            <a:gdLst/>
            <a:ahLst/>
            <a:cxnLst/>
            <a:rect l="l" t="t" r="r" b="b"/>
            <a:pathLst>
              <a:path w="17895281" h="10060930">
                <a:moveTo>
                  <a:pt x="0" y="0"/>
                </a:moveTo>
                <a:lnTo>
                  <a:pt x="17895281" y="0"/>
                </a:lnTo>
                <a:lnTo>
                  <a:pt x="17895281" y="10060930"/>
                </a:lnTo>
                <a:lnTo>
                  <a:pt x="0" y="100609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80" t="-1449" b="-3891"/>
            </a:stretch>
          </a:blipFill>
        </p:spPr>
        <p:txBody>
          <a:bodyPr/>
          <a:lstStyle/>
          <a:p>
            <a:endParaRPr lang="en-US" sz="27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  <p:pic>
        <p:nvPicPr>
          <p:cNvPr id="7" name="Graphic 6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517" t="27354" r="19795" b="5469"/>
          <a:stretch>
            <a:fillRect/>
          </a:stretch>
        </p:blipFill>
        <p:spPr>
          <a:xfrm>
            <a:off x="0" y="-184292"/>
            <a:ext cx="18288000" cy="10655583"/>
          </a:xfrm>
          <a:prstGeom prst="rect">
            <a:avLst/>
          </a:prstGeom>
        </p:spPr>
      </p:pic>
      <p:sp>
        <p:nvSpPr>
          <p:cNvPr id="8" name="Rectangle: Rounded Corners 7"/>
          <p:cNvSpPr/>
          <p:nvPr userDrawn="1"/>
        </p:nvSpPr>
        <p:spPr>
          <a:xfrm>
            <a:off x="472240" y="313573"/>
            <a:ext cx="17343521" cy="9659855"/>
          </a:xfrm>
          <a:prstGeom prst="roundRect">
            <a:avLst>
              <a:gd name="adj" fmla="val 6958"/>
            </a:avLst>
          </a:prstGeom>
          <a:solidFill>
            <a:schemeClr val="bg1"/>
          </a:solidFill>
          <a:ln>
            <a:solidFill>
              <a:srgbClr val="3660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  <p:pic>
        <p:nvPicPr>
          <p:cNvPr id="7" name="Graphic 6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3296" b="10454"/>
          <a:stretch>
            <a:fillRect/>
          </a:stretch>
        </p:blipFill>
        <p:spPr>
          <a:xfrm>
            <a:off x="0" y="-1"/>
            <a:ext cx="18288000" cy="10287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"/>
            <a:ext cx="18288000" cy="10286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7.png"/><Relationship Id="rId12" Type="http://schemas.openxmlformats.org/officeDocument/2006/relationships/hyperlink" Target="https://www.facebook.com/groups/629898828017053" TargetMode="Externa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5" Type="http://schemas.openxmlformats.org/officeDocument/2006/relationships/image" Target="../media/image10.png"/><Relationship Id="rId14" Type="http://schemas.openxmlformats.org/officeDocument/2006/relationships/hyperlink" Target="https://www.facebook.com/groups/629898828017053" TargetMode="External"/><Relationship Id="rId13" Type="http://schemas.openxmlformats.org/officeDocument/2006/relationships/image" Target="../media/image9.png"/><Relationship Id="rId12" Type="http://schemas.openxmlformats.org/officeDocument/2006/relationships/image" Target="../media/image8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C94A1-0B00-4DE0-B5EF-381D0C58864C}" type="slidenum">
              <a:rPr lang="en-US" smtClean="0"/>
            </a:fld>
            <a:endParaRPr lang="en-US"/>
          </a:p>
        </p:txBody>
      </p:sp>
      <p:sp>
        <p:nvSpPr>
          <p:cNvPr id="7" name="TextBox 3"/>
          <p:cNvSpPr txBox="1"/>
          <p:nvPr userDrawn="1"/>
        </p:nvSpPr>
        <p:spPr>
          <a:xfrm>
            <a:off x="4772465" y="131756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2"/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802" y="12306300"/>
            <a:ext cx="2487663" cy="25527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>
            <a:fillRect/>
          </a:stretch>
        </p:blipFill>
        <p:spPr>
          <a:xfrm>
            <a:off x="-3078307" y="-331609"/>
            <a:ext cx="3279371" cy="3476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>
            <a:fillRect/>
          </a:stretch>
        </p:blipFill>
        <p:spPr>
          <a:xfrm>
            <a:off x="2424199" y="11687182"/>
            <a:ext cx="2736014" cy="3003728"/>
          </a:xfrm>
          <a:prstGeom prst="rect">
            <a:avLst/>
          </a:prstGeom>
        </p:spPr>
      </p:pic>
      <p:sp>
        <p:nvSpPr>
          <p:cNvPr id="9" name="TextBox 3"/>
          <p:cNvSpPr txBox="1"/>
          <p:nvPr userDrawn="1"/>
        </p:nvSpPr>
        <p:spPr>
          <a:xfrm>
            <a:off x="4572005" y="13647932"/>
            <a:ext cx="9342276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45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  <a:endParaRPr kumimoji="0" lang="en-US" sz="2145" b="1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4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5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/>
              </a:rPr>
              <a:t>MĂNG NON- TÀI LIỆU TIỂU HỌC | Facebook</a:t>
            </a:r>
            <a:endParaRPr kumimoji="0" lang="en-US" sz="2145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45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5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5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5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5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/>
          <p:nvPr userDrawn="1"/>
        </p:nvSpPr>
        <p:spPr>
          <a:xfrm>
            <a:off x="2152520" y="14193843"/>
            <a:ext cx="3279371" cy="1181100"/>
          </a:xfrm>
          <a:prstGeom prst="rect">
            <a:avLst/>
          </a:prstGeom>
        </p:spPr>
        <p:txBody>
          <a:bodyPr vert="horz" lIns="108846" tIns="54423" rIns="108846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39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7" y="43764959"/>
            <a:ext cx="3279371" cy="5576627"/>
          </a:xfrm>
          <a:prstGeom prst="rect">
            <a:avLst/>
          </a:prstGeom>
        </p:spPr>
      </p:pic>
      <p:sp>
        <p:nvSpPr>
          <p:cNvPr id="15" name="Title 1"/>
          <p:cNvSpPr txBox="1"/>
          <p:nvPr userDrawn="1"/>
        </p:nvSpPr>
        <p:spPr>
          <a:xfrm>
            <a:off x="-855174" y="9105900"/>
            <a:ext cx="3279371" cy="1181100"/>
          </a:xfrm>
          <a:prstGeom prst="rect">
            <a:avLst/>
          </a:prstGeom>
        </p:spPr>
        <p:txBody>
          <a:bodyPr vert="horz" lIns="108846" tIns="54423" rIns="108846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39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/>
          <p:cNvSpPr txBox="1"/>
          <p:nvPr userDrawn="1"/>
        </p:nvSpPr>
        <p:spPr>
          <a:xfrm>
            <a:off x="-3078310" y="2536031"/>
            <a:ext cx="3279371" cy="1181100"/>
          </a:xfrm>
          <a:prstGeom prst="rect">
            <a:avLst/>
          </a:prstGeom>
        </p:spPr>
        <p:txBody>
          <a:bodyPr vert="horz" lIns="108846" tIns="54423" rIns="108846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39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81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>
            <a:fillRect/>
          </a:stretch>
        </p:blipFill>
        <p:spPr>
          <a:xfrm>
            <a:off x="78713693" y="-28990134"/>
            <a:ext cx="5441297" cy="714250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>
            <a:fillRect/>
          </a:stretch>
        </p:blipFill>
        <p:spPr>
          <a:xfrm>
            <a:off x="79108400" y="35507729"/>
            <a:ext cx="5441297" cy="71425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svg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28700"/>
            <a:ext cx="18288000" cy="2702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" y="0"/>
            <a:ext cx="18281229" cy="10287000"/>
          </a:xfrm>
          <a:prstGeom prst="rect">
            <a:avLst/>
          </a:prstGeom>
        </p:spPr>
      </p:pic>
      <p:grpSp>
        <p:nvGrpSpPr>
          <p:cNvPr id="8" name="Google Shape;10798;p74"/>
          <p:cNvGrpSpPr/>
          <p:nvPr/>
        </p:nvGrpSpPr>
        <p:grpSpPr>
          <a:xfrm>
            <a:off x="15270176" y="-334536"/>
            <a:ext cx="3226550" cy="3282800"/>
            <a:chOff x="406800" y="2858225"/>
            <a:chExt cx="1613275" cy="1641400"/>
          </a:xfrm>
        </p:grpSpPr>
        <p:sp>
          <p:nvSpPr>
            <p:cNvPr id="9" name="Google Shape;10799;p74"/>
            <p:cNvSpPr/>
            <p:nvPr/>
          </p:nvSpPr>
          <p:spPr>
            <a:xfrm>
              <a:off x="406800" y="2858225"/>
              <a:ext cx="1613275" cy="1641400"/>
            </a:xfrm>
            <a:custGeom>
              <a:avLst/>
              <a:gdLst/>
              <a:ahLst/>
              <a:cxnLst/>
              <a:rect l="l" t="t" r="r" b="b"/>
              <a:pathLst>
                <a:path w="64531" h="65656" extrusionOk="0">
                  <a:moveTo>
                    <a:pt x="7965" y="1"/>
                  </a:moveTo>
                  <a:cubicBezTo>
                    <a:pt x="7113" y="1"/>
                    <a:pt x="6323" y="92"/>
                    <a:pt x="5533" y="214"/>
                  </a:cubicBezTo>
                  <a:cubicBezTo>
                    <a:pt x="4530" y="366"/>
                    <a:pt x="3709" y="974"/>
                    <a:pt x="3253" y="1825"/>
                  </a:cubicBezTo>
                  <a:cubicBezTo>
                    <a:pt x="2797" y="2706"/>
                    <a:pt x="2797" y="3740"/>
                    <a:pt x="3253" y="4621"/>
                  </a:cubicBezTo>
                  <a:cubicBezTo>
                    <a:pt x="4530" y="7113"/>
                    <a:pt x="6779" y="9089"/>
                    <a:pt x="9788" y="10427"/>
                  </a:cubicBezTo>
                  <a:cubicBezTo>
                    <a:pt x="11095" y="11004"/>
                    <a:pt x="12433" y="11399"/>
                    <a:pt x="13770" y="11703"/>
                  </a:cubicBezTo>
                  <a:cubicBezTo>
                    <a:pt x="13193" y="11642"/>
                    <a:pt x="12615" y="11521"/>
                    <a:pt x="12007" y="11399"/>
                  </a:cubicBezTo>
                  <a:cubicBezTo>
                    <a:pt x="10943" y="11156"/>
                    <a:pt x="9940" y="10761"/>
                    <a:pt x="8907" y="10275"/>
                  </a:cubicBezTo>
                  <a:cubicBezTo>
                    <a:pt x="8876" y="10275"/>
                    <a:pt x="8816" y="10244"/>
                    <a:pt x="8785" y="10244"/>
                  </a:cubicBezTo>
                  <a:cubicBezTo>
                    <a:pt x="7873" y="9727"/>
                    <a:pt x="6961" y="9180"/>
                    <a:pt x="6050" y="8481"/>
                  </a:cubicBezTo>
                  <a:cubicBezTo>
                    <a:pt x="6019" y="8481"/>
                    <a:pt x="6019" y="8451"/>
                    <a:pt x="5989" y="8451"/>
                  </a:cubicBezTo>
                  <a:cubicBezTo>
                    <a:pt x="5928" y="8420"/>
                    <a:pt x="5867" y="8360"/>
                    <a:pt x="5837" y="8329"/>
                  </a:cubicBezTo>
                  <a:lnTo>
                    <a:pt x="5472" y="8117"/>
                  </a:lnTo>
                  <a:cubicBezTo>
                    <a:pt x="4955" y="7813"/>
                    <a:pt x="4347" y="7600"/>
                    <a:pt x="3740" y="7600"/>
                  </a:cubicBezTo>
                  <a:cubicBezTo>
                    <a:pt x="2706" y="7600"/>
                    <a:pt x="1764" y="8056"/>
                    <a:pt x="1125" y="8876"/>
                  </a:cubicBezTo>
                  <a:lnTo>
                    <a:pt x="1034" y="8937"/>
                  </a:lnTo>
                  <a:cubicBezTo>
                    <a:pt x="1" y="10305"/>
                    <a:pt x="153" y="12250"/>
                    <a:pt x="1369" y="13436"/>
                  </a:cubicBezTo>
                  <a:cubicBezTo>
                    <a:pt x="2554" y="14560"/>
                    <a:pt x="3800" y="15594"/>
                    <a:pt x="5138" y="16415"/>
                  </a:cubicBezTo>
                  <a:lnTo>
                    <a:pt x="5168" y="16475"/>
                  </a:lnTo>
                  <a:cubicBezTo>
                    <a:pt x="5259" y="16506"/>
                    <a:pt x="5381" y="16566"/>
                    <a:pt x="5472" y="16658"/>
                  </a:cubicBezTo>
                  <a:cubicBezTo>
                    <a:pt x="5472" y="16658"/>
                    <a:pt x="5533" y="16658"/>
                    <a:pt x="5533" y="16688"/>
                  </a:cubicBezTo>
                  <a:cubicBezTo>
                    <a:pt x="6809" y="17448"/>
                    <a:pt x="8147" y="18086"/>
                    <a:pt x="9424" y="18603"/>
                  </a:cubicBezTo>
                  <a:cubicBezTo>
                    <a:pt x="9484" y="18603"/>
                    <a:pt x="9697" y="18664"/>
                    <a:pt x="9788" y="18694"/>
                  </a:cubicBezTo>
                  <a:cubicBezTo>
                    <a:pt x="9819" y="18694"/>
                    <a:pt x="10031" y="18785"/>
                    <a:pt x="10031" y="18785"/>
                  </a:cubicBezTo>
                  <a:cubicBezTo>
                    <a:pt x="10761" y="18998"/>
                    <a:pt x="11460" y="19241"/>
                    <a:pt x="12159" y="19393"/>
                  </a:cubicBezTo>
                  <a:cubicBezTo>
                    <a:pt x="9636" y="21369"/>
                    <a:pt x="7965" y="23801"/>
                    <a:pt x="7265" y="26506"/>
                  </a:cubicBezTo>
                  <a:cubicBezTo>
                    <a:pt x="7053" y="27448"/>
                    <a:pt x="7265" y="28482"/>
                    <a:pt x="7904" y="29181"/>
                  </a:cubicBezTo>
                  <a:cubicBezTo>
                    <a:pt x="8481" y="29880"/>
                    <a:pt x="9332" y="30245"/>
                    <a:pt x="10183" y="30245"/>
                  </a:cubicBezTo>
                  <a:lnTo>
                    <a:pt x="10487" y="30245"/>
                  </a:lnTo>
                  <a:lnTo>
                    <a:pt x="11521" y="30153"/>
                  </a:lnTo>
                  <a:lnTo>
                    <a:pt x="11521" y="30153"/>
                  </a:lnTo>
                  <a:cubicBezTo>
                    <a:pt x="11308" y="30640"/>
                    <a:pt x="11156" y="31126"/>
                    <a:pt x="11034" y="31673"/>
                  </a:cubicBezTo>
                  <a:cubicBezTo>
                    <a:pt x="10943" y="31703"/>
                    <a:pt x="10883" y="31734"/>
                    <a:pt x="10791" y="31734"/>
                  </a:cubicBezTo>
                  <a:cubicBezTo>
                    <a:pt x="9849" y="32129"/>
                    <a:pt x="8937" y="32737"/>
                    <a:pt x="8177" y="33436"/>
                  </a:cubicBezTo>
                  <a:lnTo>
                    <a:pt x="7904" y="33710"/>
                  </a:lnTo>
                  <a:cubicBezTo>
                    <a:pt x="7357" y="34318"/>
                    <a:pt x="6840" y="35017"/>
                    <a:pt x="6506" y="35776"/>
                  </a:cubicBezTo>
                  <a:cubicBezTo>
                    <a:pt x="6475" y="35837"/>
                    <a:pt x="6445" y="35959"/>
                    <a:pt x="6354" y="36080"/>
                  </a:cubicBezTo>
                  <a:cubicBezTo>
                    <a:pt x="6141" y="36597"/>
                    <a:pt x="5928" y="37175"/>
                    <a:pt x="5837" y="37752"/>
                  </a:cubicBezTo>
                  <a:cubicBezTo>
                    <a:pt x="5563" y="39029"/>
                    <a:pt x="5594" y="40427"/>
                    <a:pt x="5928" y="41795"/>
                  </a:cubicBezTo>
                  <a:cubicBezTo>
                    <a:pt x="5928" y="41856"/>
                    <a:pt x="5989" y="41916"/>
                    <a:pt x="5989" y="41947"/>
                  </a:cubicBezTo>
                  <a:lnTo>
                    <a:pt x="6019" y="42068"/>
                  </a:lnTo>
                  <a:cubicBezTo>
                    <a:pt x="6323" y="43132"/>
                    <a:pt x="6809" y="44135"/>
                    <a:pt x="7417" y="44986"/>
                  </a:cubicBezTo>
                  <a:cubicBezTo>
                    <a:pt x="7752" y="45442"/>
                    <a:pt x="8116" y="45868"/>
                    <a:pt x="8481" y="46263"/>
                  </a:cubicBezTo>
                  <a:lnTo>
                    <a:pt x="8633" y="46415"/>
                  </a:lnTo>
                  <a:cubicBezTo>
                    <a:pt x="9363" y="47084"/>
                    <a:pt x="10427" y="47722"/>
                    <a:pt x="11460" y="48269"/>
                  </a:cubicBezTo>
                  <a:cubicBezTo>
                    <a:pt x="11399" y="48573"/>
                    <a:pt x="11399" y="48847"/>
                    <a:pt x="11399" y="49090"/>
                  </a:cubicBezTo>
                  <a:lnTo>
                    <a:pt x="11399" y="49606"/>
                  </a:lnTo>
                  <a:lnTo>
                    <a:pt x="11399" y="49667"/>
                  </a:lnTo>
                  <a:lnTo>
                    <a:pt x="11399" y="49850"/>
                  </a:lnTo>
                  <a:cubicBezTo>
                    <a:pt x="11399" y="50822"/>
                    <a:pt x="11551" y="51765"/>
                    <a:pt x="11794" y="52646"/>
                  </a:cubicBezTo>
                  <a:cubicBezTo>
                    <a:pt x="11916" y="53011"/>
                    <a:pt x="12007" y="53406"/>
                    <a:pt x="12159" y="53801"/>
                  </a:cubicBezTo>
                  <a:cubicBezTo>
                    <a:pt x="12281" y="54166"/>
                    <a:pt x="12402" y="54409"/>
                    <a:pt x="12524" y="54652"/>
                  </a:cubicBezTo>
                  <a:cubicBezTo>
                    <a:pt x="13132" y="55990"/>
                    <a:pt x="13983" y="57205"/>
                    <a:pt x="15108" y="58300"/>
                  </a:cubicBezTo>
                  <a:cubicBezTo>
                    <a:pt x="15047" y="58452"/>
                    <a:pt x="15047" y="58634"/>
                    <a:pt x="15016" y="58786"/>
                  </a:cubicBezTo>
                  <a:cubicBezTo>
                    <a:pt x="14864" y="59850"/>
                    <a:pt x="15290" y="60914"/>
                    <a:pt x="16111" y="61613"/>
                  </a:cubicBezTo>
                  <a:cubicBezTo>
                    <a:pt x="16658" y="62008"/>
                    <a:pt x="17326" y="62251"/>
                    <a:pt x="18025" y="62251"/>
                  </a:cubicBezTo>
                  <a:cubicBezTo>
                    <a:pt x="18390" y="62251"/>
                    <a:pt x="18785" y="62160"/>
                    <a:pt x="19120" y="62069"/>
                  </a:cubicBezTo>
                  <a:lnTo>
                    <a:pt x="20032" y="61704"/>
                  </a:lnTo>
                  <a:cubicBezTo>
                    <a:pt x="21217" y="62251"/>
                    <a:pt x="22494" y="62707"/>
                    <a:pt x="23801" y="63011"/>
                  </a:cubicBezTo>
                  <a:cubicBezTo>
                    <a:pt x="24257" y="63315"/>
                    <a:pt x="24713" y="63588"/>
                    <a:pt x="25168" y="63832"/>
                  </a:cubicBezTo>
                  <a:cubicBezTo>
                    <a:pt x="27479" y="65047"/>
                    <a:pt x="30153" y="65655"/>
                    <a:pt x="33071" y="65655"/>
                  </a:cubicBezTo>
                  <a:cubicBezTo>
                    <a:pt x="33406" y="65655"/>
                    <a:pt x="33801" y="65655"/>
                    <a:pt x="34135" y="65625"/>
                  </a:cubicBezTo>
                  <a:cubicBezTo>
                    <a:pt x="34743" y="65595"/>
                    <a:pt x="35351" y="65564"/>
                    <a:pt x="35959" y="65473"/>
                  </a:cubicBezTo>
                  <a:cubicBezTo>
                    <a:pt x="36081" y="65473"/>
                    <a:pt x="36141" y="65503"/>
                    <a:pt x="36233" y="65503"/>
                  </a:cubicBezTo>
                  <a:cubicBezTo>
                    <a:pt x="36293" y="65503"/>
                    <a:pt x="36476" y="65564"/>
                    <a:pt x="36476" y="65564"/>
                  </a:cubicBezTo>
                  <a:cubicBezTo>
                    <a:pt x="36628" y="65564"/>
                    <a:pt x="36780" y="65595"/>
                    <a:pt x="36932" y="65595"/>
                  </a:cubicBezTo>
                  <a:cubicBezTo>
                    <a:pt x="37053" y="65595"/>
                    <a:pt x="37296" y="65625"/>
                    <a:pt x="37296" y="65625"/>
                  </a:cubicBezTo>
                  <a:cubicBezTo>
                    <a:pt x="37388" y="65625"/>
                    <a:pt x="37540" y="65625"/>
                    <a:pt x="37661" y="65655"/>
                  </a:cubicBezTo>
                  <a:lnTo>
                    <a:pt x="39576" y="65655"/>
                  </a:lnTo>
                  <a:cubicBezTo>
                    <a:pt x="39728" y="65655"/>
                    <a:pt x="39910" y="65655"/>
                    <a:pt x="40062" y="65625"/>
                  </a:cubicBezTo>
                  <a:lnTo>
                    <a:pt x="40336" y="65625"/>
                  </a:lnTo>
                  <a:cubicBezTo>
                    <a:pt x="40579" y="65595"/>
                    <a:pt x="40853" y="65595"/>
                    <a:pt x="41096" y="65564"/>
                  </a:cubicBezTo>
                  <a:lnTo>
                    <a:pt x="41187" y="65564"/>
                  </a:lnTo>
                  <a:lnTo>
                    <a:pt x="41886" y="65443"/>
                  </a:lnTo>
                  <a:cubicBezTo>
                    <a:pt x="41917" y="65443"/>
                    <a:pt x="41947" y="65443"/>
                    <a:pt x="42008" y="65412"/>
                  </a:cubicBezTo>
                  <a:cubicBezTo>
                    <a:pt x="42312" y="65351"/>
                    <a:pt x="42646" y="65291"/>
                    <a:pt x="42950" y="65199"/>
                  </a:cubicBezTo>
                  <a:lnTo>
                    <a:pt x="43072" y="65169"/>
                  </a:lnTo>
                  <a:cubicBezTo>
                    <a:pt x="43376" y="65108"/>
                    <a:pt x="43710" y="65017"/>
                    <a:pt x="44044" y="64895"/>
                  </a:cubicBezTo>
                  <a:cubicBezTo>
                    <a:pt x="44135" y="64865"/>
                    <a:pt x="44196" y="64865"/>
                    <a:pt x="44287" y="64835"/>
                  </a:cubicBezTo>
                  <a:cubicBezTo>
                    <a:pt x="44622" y="64713"/>
                    <a:pt x="44956" y="64591"/>
                    <a:pt x="45230" y="64500"/>
                  </a:cubicBezTo>
                  <a:lnTo>
                    <a:pt x="45260" y="64500"/>
                  </a:lnTo>
                  <a:cubicBezTo>
                    <a:pt x="45564" y="64379"/>
                    <a:pt x="45898" y="64227"/>
                    <a:pt x="46263" y="64044"/>
                  </a:cubicBezTo>
                  <a:cubicBezTo>
                    <a:pt x="46354" y="63984"/>
                    <a:pt x="46476" y="63923"/>
                    <a:pt x="46567" y="63892"/>
                  </a:cubicBezTo>
                  <a:lnTo>
                    <a:pt x="46628" y="63832"/>
                  </a:lnTo>
                  <a:cubicBezTo>
                    <a:pt x="46901" y="63680"/>
                    <a:pt x="47175" y="63528"/>
                    <a:pt x="47479" y="63376"/>
                  </a:cubicBezTo>
                  <a:lnTo>
                    <a:pt x="47540" y="63315"/>
                  </a:lnTo>
                  <a:cubicBezTo>
                    <a:pt x="47783" y="63163"/>
                    <a:pt x="48026" y="63011"/>
                    <a:pt x="48269" y="62829"/>
                  </a:cubicBezTo>
                  <a:lnTo>
                    <a:pt x="48330" y="62768"/>
                  </a:lnTo>
                  <a:cubicBezTo>
                    <a:pt x="48604" y="62585"/>
                    <a:pt x="48847" y="62403"/>
                    <a:pt x="49060" y="62221"/>
                  </a:cubicBezTo>
                  <a:lnTo>
                    <a:pt x="49090" y="62160"/>
                  </a:lnTo>
                  <a:cubicBezTo>
                    <a:pt x="49637" y="61704"/>
                    <a:pt x="50123" y="61218"/>
                    <a:pt x="50579" y="60731"/>
                  </a:cubicBezTo>
                  <a:cubicBezTo>
                    <a:pt x="50670" y="60640"/>
                    <a:pt x="50731" y="60549"/>
                    <a:pt x="50822" y="60458"/>
                  </a:cubicBezTo>
                  <a:cubicBezTo>
                    <a:pt x="50883" y="60397"/>
                    <a:pt x="50914" y="60306"/>
                    <a:pt x="51005" y="60245"/>
                  </a:cubicBezTo>
                  <a:cubicBezTo>
                    <a:pt x="51126" y="60123"/>
                    <a:pt x="51218" y="59971"/>
                    <a:pt x="51309" y="59819"/>
                  </a:cubicBezTo>
                  <a:lnTo>
                    <a:pt x="51430" y="59698"/>
                  </a:lnTo>
                  <a:cubicBezTo>
                    <a:pt x="51582" y="59515"/>
                    <a:pt x="51674" y="59333"/>
                    <a:pt x="51795" y="59120"/>
                  </a:cubicBezTo>
                  <a:lnTo>
                    <a:pt x="51917" y="58968"/>
                  </a:lnTo>
                  <a:lnTo>
                    <a:pt x="52251" y="58421"/>
                  </a:lnTo>
                  <a:cubicBezTo>
                    <a:pt x="52251" y="58421"/>
                    <a:pt x="52281" y="58360"/>
                    <a:pt x="52281" y="58330"/>
                  </a:cubicBezTo>
                  <a:cubicBezTo>
                    <a:pt x="52403" y="58117"/>
                    <a:pt x="52525" y="57904"/>
                    <a:pt x="52646" y="57692"/>
                  </a:cubicBezTo>
                  <a:lnTo>
                    <a:pt x="52707" y="57540"/>
                  </a:lnTo>
                  <a:cubicBezTo>
                    <a:pt x="52798" y="57357"/>
                    <a:pt x="52889" y="57145"/>
                    <a:pt x="52981" y="56932"/>
                  </a:cubicBezTo>
                  <a:cubicBezTo>
                    <a:pt x="52981" y="56901"/>
                    <a:pt x="53011" y="56841"/>
                    <a:pt x="53011" y="56841"/>
                  </a:cubicBezTo>
                  <a:lnTo>
                    <a:pt x="53254" y="56172"/>
                  </a:lnTo>
                  <a:cubicBezTo>
                    <a:pt x="53285" y="56081"/>
                    <a:pt x="53285" y="56020"/>
                    <a:pt x="53315" y="55990"/>
                  </a:cubicBezTo>
                  <a:cubicBezTo>
                    <a:pt x="53406" y="55777"/>
                    <a:pt x="53436" y="55564"/>
                    <a:pt x="53467" y="55382"/>
                  </a:cubicBezTo>
                  <a:cubicBezTo>
                    <a:pt x="53649" y="55260"/>
                    <a:pt x="53862" y="55108"/>
                    <a:pt x="54014" y="54986"/>
                  </a:cubicBezTo>
                  <a:lnTo>
                    <a:pt x="54044" y="54956"/>
                  </a:lnTo>
                  <a:cubicBezTo>
                    <a:pt x="54166" y="54865"/>
                    <a:pt x="54257" y="54804"/>
                    <a:pt x="54379" y="54683"/>
                  </a:cubicBezTo>
                  <a:lnTo>
                    <a:pt x="54652" y="54409"/>
                  </a:lnTo>
                  <a:lnTo>
                    <a:pt x="54713" y="54348"/>
                  </a:lnTo>
                  <a:cubicBezTo>
                    <a:pt x="54835" y="54257"/>
                    <a:pt x="54926" y="54166"/>
                    <a:pt x="55017" y="54044"/>
                  </a:cubicBezTo>
                  <a:lnTo>
                    <a:pt x="55230" y="53862"/>
                  </a:lnTo>
                  <a:cubicBezTo>
                    <a:pt x="55260" y="53801"/>
                    <a:pt x="55291" y="53771"/>
                    <a:pt x="55321" y="53710"/>
                  </a:cubicBezTo>
                  <a:cubicBezTo>
                    <a:pt x="55382" y="53649"/>
                    <a:pt x="55412" y="53588"/>
                    <a:pt x="55443" y="53558"/>
                  </a:cubicBezTo>
                  <a:cubicBezTo>
                    <a:pt x="55564" y="53406"/>
                    <a:pt x="55716" y="53254"/>
                    <a:pt x="55838" y="53041"/>
                  </a:cubicBezTo>
                  <a:cubicBezTo>
                    <a:pt x="55899" y="52980"/>
                    <a:pt x="55929" y="52859"/>
                    <a:pt x="56020" y="52737"/>
                  </a:cubicBezTo>
                  <a:lnTo>
                    <a:pt x="56051" y="52676"/>
                  </a:lnTo>
                  <a:cubicBezTo>
                    <a:pt x="56142" y="52524"/>
                    <a:pt x="56233" y="52403"/>
                    <a:pt x="56324" y="52251"/>
                  </a:cubicBezTo>
                  <a:cubicBezTo>
                    <a:pt x="56354" y="52129"/>
                    <a:pt x="56446" y="52069"/>
                    <a:pt x="56476" y="51947"/>
                  </a:cubicBezTo>
                  <a:lnTo>
                    <a:pt x="56506" y="51825"/>
                  </a:lnTo>
                  <a:cubicBezTo>
                    <a:pt x="56598" y="51673"/>
                    <a:pt x="56658" y="51582"/>
                    <a:pt x="56689" y="51430"/>
                  </a:cubicBezTo>
                  <a:cubicBezTo>
                    <a:pt x="56810" y="51157"/>
                    <a:pt x="56932" y="50853"/>
                    <a:pt x="57054" y="50549"/>
                  </a:cubicBezTo>
                  <a:cubicBezTo>
                    <a:pt x="57114" y="50275"/>
                    <a:pt x="57206" y="50002"/>
                    <a:pt x="57266" y="49698"/>
                  </a:cubicBezTo>
                  <a:cubicBezTo>
                    <a:pt x="57266" y="49637"/>
                    <a:pt x="57297" y="49546"/>
                    <a:pt x="57297" y="49485"/>
                  </a:cubicBezTo>
                  <a:lnTo>
                    <a:pt x="57297" y="49455"/>
                  </a:lnTo>
                  <a:lnTo>
                    <a:pt x="57418" y="48877"/>
                  </a:lnTo>
                  <a:cubicBezTo>
                    <a:pt x="57418" y="48755"/>
                    <a:pt x="57449" y="48695"/>
                    <a:pt x="57449" y="48573"/>
                  </a:cubicBezTo>
                  <a:cubicBezTo>
                    <a:pt x="57510" y="48391"/>
                    <a:pt x="57510" y="48239"/>
                    <a:pt x="57540" y="48026"/>
                  </a:cubicBezTo>
                  <a:lnTo>
                    <a:pt x="57540" y="47996"/>
                  </a:lnTo>
                  <a:cubicBezTo>
                    <a:pt x="57540" y="47935"/>
                    <a:pt x="57540" y="47813"/>
                    <a:pt x="57570" y="47722"/>
                  </a:cubicBezTo>
                  <a:cubicBezTo>
                    <a:pt x="57570" y="47540"/>
                    <a:pt x="57570" y="47357"/>
                    <a:pt x="57601" y="47205"/>
                  </a:cubicBezTo>
                  <a:lnTo>
                    <a:pt x="57601" y="46719"/>
                  </a:lnTo>
                  <a:lnTo>
                    <a:pt x="57601" y="46263"/>
                  </a:lnTo>
                  <a:cubicBezTo>
                    <a:pt x="57601" y="46111"/>
                    <a:pt x="57570" y="45898"/>
                    <a:pt x="57570" y="45746"/>
                  </a:cubicBezTo>
                  <a:lnTo>
                    <a:pt x="57570" y="45564"/>
                  </a:lnTo>
                  <a:cubicBezTo>
                    <a:pt x="57570" y="45381"/>
                    <a:pt x="57540" y="45199"/>
                    <a:pt x="57510" y="44986"/>
                  </a:cubicBezTo>
                  <a:lnTo>
                    <a:pt x="57510" y="44895"/>
                  </a:lnTo>
                  <a:cubicBezTo>
                    <a:pt x="57418" y="44470"/>
                    <a:pt x="57388" y="44074"/>
                    <a:pt x="57297" y="43740"/>
                  </a:cubicBezTo>
                  <a:cubicBezTo>
                    <a:pt x="57054" y="42403"/>
                    <a:pt x="56628" y="41248"/>
                    <a:pt x="56081" y="40214"/>
                  </a:cubicBezTo>
                  <a:cubicBezTo>
                    <a:pt x="56142" y="40093"/>
                    <a:pt x="56203" y="39971"/>
                    <a:pt x="56233" y="39880"/>
                  </a:cubicBezTo>
                  <a:lnTo>
                    <a:pt x="56294" y="39758"/>
                  </a:lnTo>
                  <a:cubicBezTo>
                    <a:pt x="56506" y="39150"/>
                    <a:pt x="56689" y="38451"/>
                    <a:pt x="56841" y="37813"/>
                  </a:cubicBezTo>
                  <a:lnTo>
                    <a:pt x="56902" y="37631"/>
                  </a:lnTo>
                  <a:cubicBezTo>
                    <a:pt x="56932" y="37327"/>
                    <a:pt x="56993" y="37023"/>
                    <a:pt x="56993" y="36749"/>
                  </a:cubicBezTo>
                  <a:lnTo>
                    <a:pt x="56993" y="36688"/>
                  </a:lnTo>
                  <a:cubicBezTo>
                    <a:pt x="57054" y="36384"/>
                    <a:pt x="57054" y="36020"/>
                    <a:pt x="57084" y="35685"/>
                  </a:cubicBezTo>
                  <a:lnTo>
                    <a:pt x="57084" y="35533"/>
                  </a:lnTo>
                  <a:cubicBezTo>
                    <a:pt x="57084" y="35229"/>
                    <a:pt x="57084" y="34925"/>
                    <a:pt x="57054" y="34621"/>
                  </a:cubicBezTo>
                  <a:lnTo>
                    <a:pt x="57054" y="34561"/>
                  </a:lnTo>
                  <a:lnTo>
                    <a:pt x="56932" y="33527"/>
                  </a:lnTo>
                  <a:lnTo>
                    <a:pt x="56932" y="33497"/>
                  </a:lnTo>
                  <a:cubicBezTo>
                    <a:pt x="56780" y="32585"/>
                    <a:pt x="56598" y="31734"/>
                    <a:pt x="56233" y="30913"/>
                  </a:cubicBezTo>
                  <a:cubicBezTo>
                    <a:pt x="56172" y="30640"/>
                    <a:pt x="56051" y="30396"/>
                    <a:pt x="55929" y="30184"/>
                  </a:cubicBezTo>
                  <a:lnTo>
                    <a:pt x="55838" y="29941"/>
                  </a:lnTo>
                  <a:cubicBezTo>
                    <a:pt x="55747" y="29789"/>
                    <a:pt x="55686" y="29606"/>
                    <a:pt x="55564" y="29454"/>
                  </a:cubicBezTo>
                  <a:lnTo>
                    <a:pt x="55443" y="29241"/>
                  </a:lnTo>
                  <a:cubicBezTo>
                    <a:pt x="55382" y="29089"/>
                    <a:pt x="55260" y="28937"/>
                    <a:pt x="55169" y="28786"/>
                  </a:cubicBezTo>
                  <a:cubicBezTo>
                    <a:pt x="55139" y="28694"/>
                    <a:pt x="55108" y="28634"/>
                    <a:pt x="55017" y="28542"/>
                  </a:cubicBezTo>
                  <a:cubicBezTo>
                    <a:pt x="54926" y="28390"/>
                    <a:pt x="54804" y="28208"/>
                    <a:pt x="54683" y="28056"/>
                  </a:cubicBezTo>
                  <a:lnTo>
                    <a:pt x="54622" y="27934"/>
                  </a:lnTo>
                  <a:cubicBezTo>
                    <a:pt x="54014" y="27114"/>
                    <a:pt x="53285" y="26263"/>
                    <a:pt x="52494" y="25503"/>
                  </a:cubicBezTo>
                  <a:cubicBezTo>
                    <a:pt x="52433" y="25472"/>
                    <a:pt x="52403" y="25442"/>
                    <a:pt x="52342" y="25381"/>
                  </a:cubicBezTo>
                  <a:cubicBezTo>
                    <a:pt x="52099" y="25199"/>
                    <a:pt x="51917" y="25016"/>
                    <a:pt x="51674" y="24864"/>
                  </a:cubicBezTo>
                  <a:lnTo>
                    <a:pt x="51461" y="24682"/>
                  </a:lnTo>
                  <a:cubicBezTo>
                    <a:pt x="51309" y="24530"/>
                    <a:pt x="51126" y="24409"/>
                    <a:pt x="50914" y="24287"/>
                  </a:cubicBezTo>
                  <a:lnTo>
                    <a:pt x="50701" y="24135"/>
                  </a:lnTo>
                  <a:lnTo>
                    <a:pt x="50701" y="23801"/>
                  </a:lnTo>
                  <a:lnTo>
                    <a:pt x="50701" y="23649"/>
                  </a:lnTo>
                  <a:cubicBezTo>
                    <a:pt x="50701" y="23405"/>
                    <a:pt x="50670" y="23223"/>
                    <a:pt x="50670" y="22950"/>
                  </a:cubicBezTo>
                  <a:lnTo>
                    <a:pt x="50670" y="22858"/>
                  </a:lnTo>
                  <a:cubicBezTo>
                    <a:pt x="50610" y="22402"/>
                    <a:pt x="50549" y="21977"/>
                    <a:pt x="50427" y="21551"/>
                  </a:cubicBezTo>
                  <a:lnTo>
                    <a:pt x="50427" y="21491"/>
                  </a:lnTo>
                  <a:cubicBezTo>
                    <a:pt x="50427" y="21430"/>
                    <a:pt x="50397" y="21369"/>
                    <a:pt x="50397" y="21339"/>
                  </a:cubicBezTo>
                  <a:cubicBezTo>
                    <a:pt x="50306" y="21035"/>
                    <a:pt x="50245" y="20731"/>
                    <a:pt x="50123" y="20427"/>
                  </a:cubicBezTo>
                  <a:lnTo>
                    <a:pt x="50093" y="20336"/>
                  </a:lnTo>
                  <a:cubicBezTo>
                    <a:pt x="50002" y="20062"/>
                    <a:pt x="49911" y="19819"/>
                    <a:pt x="49789" y="19545"/>
                  </a:cubicBezTo>
                  <a:cubicBezTo>
                    <a:pt x="49789" y="19545"/>
                    <a:pt x="49667" y="19302"/>
                    <a:pt x="49667" y="19272"/>
                  </a:cubicBezTo>
                  <a:lnTo>
                    <a:pt x="49667" y="19272"/>
                  </a:lnTo>
                  <a:cubicBezTo>
                    <a:pt x="50549" y="19363"/>
                    <a:pt x="51430" y="19393"/>
                    <a:pt x="52281" y="19424"/>
                  </a:cubicBezTo>
                  <a:cubicBezTo>
                    <a:pt x="52829" y="19424"/>
                    <a:pt x="53315" y="19454"/>
                    <a:pt x="53862" y="19454"/>
                  </a:cubicBezTo>
                  <a:cubicBezTo>
                    <a:pt x="55412" y="19454"/>
                    <a:pt x="56962" y="19393"/>
                    <a:pt x="58482" y="19211"/>
                  </a:cubicBezTo>
                  <a:cubicBezTo>
                    <a:pt x="58634" y="19211"/>
                    <a:pt x="58756" y="19150"/>
                    <a:pt x="58908" y="19150"/>
                  </a:cubicBezTo>
                  <a:cubicBezTo>
                    <a:pt x="59272" y="19120"/>
                    <a:pt x="59698" y="19059"/>
                    <a:pt x="60124" y="18998"/>
                  </a:cubicBezTo>
                  <a:cubicBezTo>
                    <a:pt x="62099" y="18998"/>
                    <a:pt x="64227" y="17326"/>
                    <a:pt x="64227" y="12676"/>
                  </a:cubicBezTo>
                  <a:cubicBezTo>
                    <a:pt x="64531" y="11004"/>
                    <a:pt x="64227" y="8086"/>
                    <a:pt x="62251" y="6810"/>
                  </a:cubicBezTo>
                  <a:cubicBezTo>
                    <a:pt x="61735" y="6475"/>
                    <a:pt x="61066" y="6293"/>
                    <a:pt x="60428" y="6293"/>
                  </a:cubicBezTo>
                  <a:cubicBezTo>
                    <a:pt x="60063" y="6293"/>
                    <a:pt x="59698" y="6354"/>
                    <a:pt x="59364" y="6475"/>
                  </a:cubicBezTo>
                  <a:cubicBezTo>
                    <a:pt x="59333" y="6475"/>
                    <a:pt x="59242" y="6506"/>
                    <a:pt x="59212" y="6506"/>
                  </a:cubicBezTo>
                  <a:cubicBezTo>
                    <a:pt x="59029" y="6597"/>
                    <a:pt x="58817" y="6627"/>
                    <a:pt x="58634" y="6658"/>
                  </a:cubicBezTo>
                  <a:cubicBezTo>
                    <a:pt x="58604" y="6658"/>
                    <a:pt x="58604" y="6658"/>
                    <a:pt x="58573" y="6718"/>
                  </a:cubicBezTo>
                  <a:cubicBezTo>
                    <a:pt x="58421" y="6749"/>
                    <a:pt x="58269" y="6779"/>
                    <a:pt x="58148" y="6810"/>
                  </a:cubicBezTo>
                  <a:cubicBezTo>
                    <a:pt x="58117" y="6810"/>
                    <a:pt x="58087" y="6810"/>
                    <a:pt x="58026" y="6870"/>
                  </a:cubicBezTo>
                  <a:cubicBezTo>
                    <a:pt x="56294" y="7326"/>
                    <a:pt x="54379" y="7630"/>
                    <a:pt x="52403" y="7721"/>
                  </a:cubicBezTo>
                  <a:cubicBezTo>
                    <a:pt x="51613" y="7782"/>
                    <a:pt x="50762" y="7813"/>
                    <a:pt x="49941" y="7813"/>
                  </a:cubicBezTo>
                  <a:cubicBezTo>
                    <a:pt x="48421" y="7813"/>
                    <a:pt x="46749" y="7721"/>
                    <a:pt x="44835" y="7539"/>
                  </a:cubicBezTo>
                  <a:cubicBezTo>
                    <a:pt x="44135" y="7478"/>
                    <a:pt x="43406" y="7387"/>
                    <a:pt x="42646" y="7326"/>
                  </a:cubicBezTo>
                  <a:cubicBezTo>
                    <a:pt x="41278" y="7174"/>
                    <a:pt x="39819" y="7022"/>
                    <a:pt x="38299" y="6931"/>
                  </a:cubicBezTo>
                  <a:cubicBezTo>
                    <a:pt x="38087" y="6931"/>
                    <a:pt x="37843" y="6901"/>
                    <a:pt x="37631" y="6901"/>
                  </a:cubicBezTo>
                  <a:cubicBezTo>
                    <a:pt x="37205" y="6870"/>
                    <a:pt x="36749" y="6870"/>
                    <a:pt x="36263" y="6870"/>
                  </a:cubicBezTo>
                  <a:lnTo>
                    <a:pt x="35837" y="6870"/>
                  </a:lnTo>
                  <a:cubicBezTo>
                    <a:pt x="35017" y="6870"/>
                    <a:pt x="34166" y="6931"/>
                    <a:pt x="33375" y="7022"/>
                  </a:cubicBezTo>
                  <a:cubicBezTo>
                    <a:pt x="30397" y="6658"/>
                    <a:pt x="27357" y="5594"/>
                    <a:pt x="24561" y="3922"/>
                  </a:cubicBezTo>
                  <a:cubicBezTo>
                    <a:pt x="24287" y="3770"/>
                    <a:pt x="23983" y="3588"/>
                    <a:pt x="23679" y="3375"/>
                  </a:cubicBezTo>
                  <a:cubicBezTo>
                    <a:pt x="23618" y="3314"/>
                    <a:pt x="23558" y="3284"/>
                    <a:pt x="23497" y="3253"/>
                  </a:cubicBezTo>
                  <a:cubicBezTo>
                    <a:pt x="23466" y="3192"/>
                    <a:pt x="23406" y="3192"/>
                    <a:pt x="23375" y="3162"/>
                  </a:cubicBezTo>
                  <a:cubicBezTo>
                    <a:pt x="22950" y="2919"/>
                    <a:pt x="22494" y="2706"/>
                    <a:pt x="22007" y="2676"/>
                  </a:cubicBezTo>
                  <a:cubicBezTo>
                    <a:pt x="21855" y="2645"/>
                    <a:pt x="21703" y="2645"/>
                    <a:pt x="21551" y="2645"/>
                  </a:cubicBezTo>
                  <a:cubicBezTo>
                    <a:pt x="21035" y="2645"/>
                    <a:pt x="20457" y="2797"/>
                    <a:pt x="19971" y="3010"/>
                  </a:cubicBezTo>
                  <a:cubicBezTo>
                    <a:pt x="19667" y="3162"/>
                    <a:pt x="19393" y="3344"/>
                    <a:pt x="19150" y="3588"/>
                  </a:cubicBezTo>
                  <a:cubicBezTo>
                    <a:pt x="15746" y="1278"/>
                    <a:pt x="11825" y="1"/>
                    <a:pt x="79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" name="Google Shape;10800;p74"/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" name="Google Shape;10801;p74"/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2" name="Google Shape;10802;p74"/>
            <p:cNvSpPr/>
            <p:nvPr/>
          </p:nvSpPr>
          <p:spPr>
            <a:xfrm>
              <a:off x="1106675" y="3268575"/>
              <a:ext cx="408075" cy="15975"/>
            </a:xfrm>
            <a:custGeom>
              <a:avLst/>
              <a:gdLst/>
              <a:ahLst/>
              <a:cxnLst/>
              <a:rect l="l" t="t" r="r" b="b"/>
              <a:pathLst>
                <a:path w="16323" h="639" extrusionOk="0">
                  <a:moveTo>
                    <a:pt x="152" y="1"/>
                  </a:moveTo>
                  <a:cubicBezTo>
                    <a:pt x="91" y="61"/>
                    <a:pt x="31" y="92"/>
                    <a:pt x="0" y="122"/>
                  </a:cubicBezTo>
                  <a:cubicBezTo>
                    <a:pt x="2736" y="487"/>
                    <a:pt x="5502" y="639"/>
                    <a:pt x="8268" y="639"/>
                  </a:cubicBezTo>
                  <a:lnTo>
                    <a:pt x="8967" y="639"/>
                  </a:lnTo>
                  <a:cubicBezTo>
                    <a:pt x="11429" y="578"/>
                    <a:pt x="13891" y="426"/>
                    <a:pt x="16323" y="122"/>
                  </a:cubicBezTo>
                  <a:cubicBezTo>
                    <a:pt x="16292" y="92"/>
                    <a:pt x="16232" y="61"/>
                    <a:pt x="16171" y="61"/>
                  </a:cubicBezTo>
                  <a:cubicBezTo>
                    <a:pt x="13575" y="358"/>
                    <a:pt x="10964" y="510"/>
                    <a:pt x="8353" y="510"/>
                  </a:cubicBezTo>
                  <a:cubicBezTo>
                    <a:pt x="5614" y="510"/>
                    <a:pt x="2875" y="343"/>
                    <a:pt x="15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3" name="Google Shape;10803;p74"/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4" name="Google Shape;10804;p74"/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6" name="Google Shape;10805;p74"/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7" name="Google Shape;10806;p74"/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8" name="Google Shape;10807;p74"/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9" name="Google Shape;10808;p74"/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0" name="Google Shape;10809;p74"/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1" name="Google Shape;10810;p74"/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" name="Google Shape;10811;p74"/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" name="Google Shape;10812;p74"/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4" name="Google Shape;10813;p74"/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5" name="Google Shape;10814;p74"/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6" name="Google Shape;10815;p74"/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7" name="Google Shape;10816;p74"/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8" name="Google Shape;10817;p74"/>
            <p:cNvSpPr/>
            <p:nvPr/>
          </p:nvSpPr>
          <p:spPr>
            <a:xfrm>
              <a:off x="1262450" y="3189550"/>
              <a:ext cx="521300" cy="1234425"/>
            </a:xfrm>
            <a:custGeom>
              <a:avLst/>
              <a:gdLst/>
              <a:ahLst/>
              <a:cxnLst/>
              <a:rect l="l" t="t" r="r" b="b"/>
              <a:pathLst>
                <a:path w="20852" h="49377" extrusionOk="0">
                  <a:moveTo>
                    <a:pt x="1277" y="0"/>
                  </a:moveTo>
                  <a:cubicBezTo>
                    <a:pt x="1095" y="31"/>
                    <a:pt x="851" y="61"/>
                    <a:pt x="669" y="92"/>
                  </a:cubicBezTo>
                  <a:cubicBezTo>
                    <a:pt x="10122" y="6779"/>
                    <a:pt x="15593" y="17539"/>
                    <a:pt x="15229" y="29211"/>
                  </a:cubicBezTo>
                  <a:cubicBezTo>
                    <a:pt x="15107" y="32311"/>
                    <a:pt x="14742" y="35320"/>
                    <a:pt x="13283" y="38056"/>
                  </a:cubicBezTo>
                  <a:cubicBezTo>
                    <a:pt x="11794" y="40913"/>
                    <a:pt x="9605" y="43253"/>
                    <a:pt x="7143" y="45229"/>
                  </a:cubicBezTo>
                  <a:cubicBezTo>
                    <a:pt x="5016" y="46962"/>
                    <a:pt x="2614" y="48481"/>
                    <a:pt x="0" y="49332"/>
                  </a:cubicBezTo>
                  <a:cubicBezTo>
                    <a:pt x="639" y="49302"/>
                    <a:pt x="1277" y="49272"/>
                    <a:pt x="1915" y="49150"/>
                  </a:cubicBezTo>
                  <a:cubicBezTo>
                    <a:pt x="2867" y="49297"/>
                    <a:pt x="3839" y="49377"/>
                    <a:pt x="4810" y="49377"/>
                  </a:cubicBezTo>
                  <a:cubicBezTo>
                    <a:pt x="7062" y="49377"/>
                    <a:pt x="9311" y="48945"/>
                    <a:pt x="11308" y="47904"/>
                  </a:cubicBezTo>
                  <a:cubicBezTo>
                    <a:pt x="14165" y="46384"/>
                    <a:pt x="16627" y="43405"/>
                    <a:pt x="16809" y="40183"/>
                  </a:cubicBezTo>
                  <a:cubicBezTo>
                    <a:pt x="18481" y="39575"/>
                    <a:pt x="19697" y="38056"/>
                    <a:pt x="20274" y="36384"/>
                  </a:cubicBezTo>
                  <a:cubicBezTo>
                    <a:pt x="20852" y="34712"/>
                    <a:pt x="20761" y="32858"/>
                    <a:pt x="20426" y="31065"/>
                  </a:cubicBezTo>
                  <a:cubicBezTo>
                    <a:pt x="20122" y="29666"/>
                    <a:pt x="19575" y="28147"/>
                    <a:pt x="18603" y="27083"/>
                  </a:cubicBezTo>
                  <a:cubicBezTo>
                    <a:pt x="20335" y="24712"/>
                    <a:pt x="20548" y="21460"/>
                    <a:pt x="19514" y="18724"/>
                  </a:cubicBezTo>
                  <a:cubicBezTo>
                    <a:pt x="18481" y="16019"/>
                    <a:pt x="16232" y="13891"/>
                    <a:pt x="13739" y="12402"/>
                  </a:cubicBezTo>
                  <a:cubicBezTo>
                    <a:pt x="14256" y="9149"/>
                    <a:pt x="12827" y="5745"/>
                    <a:pt x="10426" y="3526"/>
                  </a:cubicBezTo>
                  <a:cubicBezTo>
                    <a:pt x="8268" y="1551"/>
                    <a:pt x="5441" y="396"/>
                    <a:pt x="2554" y="0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9" name="Google Shape;10818;p74"/>
            <p:cNvSpPr/>
            <p:nvPr/>
          </p:nvSpPr>
          <p:spPr>
            <a:xfrm>
              <a:off x="1537525" y="4193350"/>
              <a:ext cx="147450" cy="197600"/>
            </a:xfrm>
            <a:custGeom>
              <a:avLst/>
              <a:gdLst/>
              <a:ahLst/>
              <a:cxnLst/>
              <a:rect l="l" t="t" r="r" b="b"/>
              <a:pathLst>
                <a:path w="5898" h="7904" extrusionOk="0">
                  <a:moveTo>
                    <a:pt x="5897" y="1"/>
                  </a:moveTo>
                  <a:cubicBezTo>
                    <a:pt x="5320" y="1"/>
                    <a:pt x="4742" y="1"/>
                    <a:pt x="4742" y="31"/>
                  </a:cubicBezTo>
                  <a:cubicBezTo>
                    <a:pt x="4286" y="2281"/>
                    <a:pt x="3314" y="4439"/>
                    <a:pt x="1824" y="6202"/>
                  </a:cubicBezTo>
                  <a:cubicBezTo>
                    <a:pt x="1247" y="6840"/>
                    <a:pt x="700" y="7417"/>
                    <a:pt x="1" y="7904"/>
                  </a:cubicBezTo>
                  <a:cubicBezTo>
                    <a:pt x="92" y="7873"/>
                    <a:pt x="183" y="7782"/>
                    <a:pt x="274" y="7752"/>
                  </a:cubicBezTo>
                  <a:cubicBezTo>
                    <a:pt x="3131" y="6232"/>
                    <a:pt x="5593" y="3253"/>
                    <a:pt x="5776" y="31"/>
                  </a:cubicBezTo>
                  <a:lnTo>
                    <a:pt x="5806" y="31"/>
                  </a:lnTo>
                  <a:cubicBezTo>
                    <a:pt x="5867" y="31"/>
                    <a:pt x="5867" y="1"/>
                    <a:pt x="5897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0" name="Google Shape;10819;p74"/>
            <p:cNvSpPr/>
            <p:nvPr/>
          </p:nvSpPr>
          <p:spPr>
            <a:xfrm>
              <a:off x="1013975" y="3501100"/>
              <a:ext cx="243175" cy="26625"/>
            </a:xfrm>
            <a:custGeom>
              <a:avLst/>
              <a:gdLst/>
              <a:ahLst/>
              <a:cxnLst/>
              <a:rect l="l" t="t" r="r" b="b"/>
              <a:pathLst>
                <a:path w="9727" h="1065" fill="none" extrusionOk="0">
                  <a:moveTo>
                    <a:pt x="0" y="1"/>
                  </a:moveTo>
                  <a:cubicBezTo>
                    <a:pt x="0" y="1"/>
                    <a:pt x="5289" y="1064"/>
                    <a:pt x="9727" y="85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1" name="Google Shape;10820;p74"/>
            <p:cNvSpPr/>
            <p:nvPr/>
          </p:nvSpPr>
          <p:spPr>
            <a:xfrm>
              <a:off x="1437975" y="3498050"/>
              <a:ext cx="171000" cy="27400"/>
            </a:xfrm>
            <a:custGeom>
              <a:avLst/>
              <a:gdLst/>
              <a:ahLst/>
              <a:cxnLst/>
              <a:rect l="l" t="t" r="r" b="b"/>
              <a:pathLst>
                <a:path w="6840" h="1096" fill="none" extrusionOk="0">
                  <a:moveTo>
                    <a:pt x="6840" y="1"/>
                  </a:moveTo>
                  <a:cubicBezTo>
                    <a:pt x="4682" y="791"/>
                    <a:pt x="2311" y="1095"/>
                    <a:pt x="1" y="88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24" name="Google Shape;10821;p74"/>
            <p:cNvSpPr/>
            <p:nvPr/>
          </p:nvSpPr>
          <p:spPr>
            <a:xfrm>
              <a:off x="1428100" y="3871925"/>
              <a:ext cx="301700" cy="33450"/>
            </a:xfrm>
            <a:custGeom>
              <a:avLst/>
              <a:gdLst/>
              <a:ahLst/>
              <a:cxnLst/>
              <a:rect l="l" t="t" r="r" b="b"/>
              <a:pathLst>
                <a:path w="12068" h="1338" fill="none" extrusionOk="0">
                  <a:moveTo>
                    <a:pt x="1" y="882"/>
                  </a:moveTo>
                  <a:cubicBezTo>
                    <a:pt x="4043" y="1338"/>
                    <a:pt x="8147" y="1034"/>
                    <a:pt x="12068" y="1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25" name="Google Shape;10822;p74"/>
            <p:cNvSpPr/>
            <p:nvPr/>
          </p:nvSpPr>
          <p:spPr>
            <a:xfrm>
              <a:off x="890850" y="3866600"/>
              <a:ext cx="246250" cy="33475"/>
            </a:xfrm>
            <a:custGeom>
              <a:avLst/>
              <a:gdLst/>
              <a:ahLst/>
              <a:cxnLst/>
              <a:rect l="l" t="t" r="r" b="b"/>
              <a:pathLst>
                <a:path w="9850" h="1339" fill="none" extrusionOk="0">
                  <a:moveTo>
                    <a:pt x="1" y="1"/>
                  </a:moveTo>
                  <a:cubicBezTo>
                    <a:pt x="3223" y="822"/>
                    <a:pt x="6536" y="1277"/>
                    <a:pt x="9849" y="1338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26" name="Google Shape;10823;p74"/>
            <p:cNvSpPr/>
            <p:nvPr/>
          </p:nvSpPr>
          <p:spPr>
            <a:xfrm>
              <a:off x="937975" y="4194125"/>
              <a:ext cx="166450" cy="22050"/>
            </a:xfrm>
            <a:custGeom>
              <a:avLst/>
              <a:gdLst/>
              <a:ahLst/>
              <a:cxnLst/>
              <a:rect l="l" t="t" r="r" b="b"/>
              <a:pathLst>
                <a:path w="6658" h="882" extrusionOk="0">
                  <a:moveTo>
                    <a:pt x="0" y="0"/>
                  </a:moveTo>
                  <a:cubicBezTo>
                    <a:pt x="0" y="122"/>
                    <a:pt x="61" y="183"/>
                    <a:pt x="61" y="304"/>
                  </a:cubicBezTo>
                  <a:cubicBezTo>
                    <a:pt x="1763" y="699"/>
                    <a:pt x="3466" y="882"/>
                    <a:pt x="5168" y="882"/>
                  </a:cubicBezTo>
                  <a:cubicBezTo>
                    <a:pt x="5624" y="882"/>
                    <a:pt x="6080" y="882"/>
                    <a:pt x="6536" y="851"/>
                  </a:cubicBezTo>
                  <a:cubicBezTo>
                    <a:pt x="6627" y="851"/>
                    <a:pt x="6657" y="760"/>
                    <a:pt x="6657" y="699"/>
                  </a:cubicBezTo>
                  <a:cubicBezTo>
                    <a:pt x="6627" y="608"/>
                    <a:pt x="6596" y="547"/>
                    <a:pt x="6505" y="547"/>
                  </a:cubicBezTo>
                  <a:cubicBezTo>
                    <a:pt x="6108" y="564"/>
                    <a:pt x="5711" y="573"/>
                    <a:pt x="5315" y="573"/>
                  </a:cubicBezTo>
                  <a:cubicBezTo>
                    <a:pt x="3525" y="573"/>
                    <a:pt x="1742" y="39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27" name="Google Shape;10824;p74"/>
            <p:cNvSpPr/>
            <p:nvPr/>
          </p:nvSpPr>
          <p:spPr>
            <a:xfrm>
              <a:off x="1086150" y="3852925"/>
              <a:ext cx="410375" cy="440775"/>
            </a:xfrm>
            <a:custGeom>
              <a:avLst/>
              <a:gdLst/>
              <a:ahLst/>
              <a:cxnLst/>
              <a:rect l="l" t="t" r="r" b="b"/>
              <a:pathLst>
                <a:path w="16415" h="17631" extrusionOk="0">
                  <a:moveTo>
                    <a:pt x="8207" y="1"/>
                  </a:moveTo>
                  <a:cubicBezTo>
                    <a:pt x="3678" y="1"/>
                    <a:pt x="1" y="3952"/>
                    <a:pt x="1" y="8815"/>
                  </a:cubicBezTo>
                  <a:cubicBezTo>
                    <a:pt x="1" y="13679"/>
                    <a:pt x="3678" y="17630"/>
                    <a:pt x="8207" y="17630"/>
                  </a:cubicBezTo>
                  <a:cubicBezTo>
                    <a:pt x="12736" y="17630"/>
                    <a:pt x="16414" y="13679"/>
                    <a:pt x="16414" y="8815"/>
                  </a:cubicBezTo>
                  <a:cubicBezTo>
                    <a:pt x="16414" y="3952"/>
                    <a:pt x="12736" y="1"/>
                    <a:pt x="8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29" name="Google Shape;10825;p74"/>
            <p:cNvSpPr/>
            <p:nvPr/>
          </p:nvSpPr>
          <p:spPr>
            <a:xfrm>
              <a:off x="1087675" y="3852925"/>
              <a:ext cx="321450" cy="420250"/>
            </a:xfrm>
            <a:custGeom>
              <a:avLst/>
              <a:gdLst/>
              <a:ahLst/>
              <a:cxnLst/>
              <a:rect l="l" t="t" r="r" b="b"/>
              <a:pathLst>
                <a:path w="12858" h="16810" extrusionOk="0">
                  <a:moveTo>
                    <a:pt x="8207" y="1"/>
                  </a:moveTo>
                  <a:cubicBezTo>
                    <a:pt x="3678" y="1"/>
                    <a:pt x="0" y="3952"/>
                    <a:pt x="0" y="8815"/>
                  </a:cubicBezTo>
                  <a:cubicBezTo>
                    <a:pt x="0" y="12372"/>
                    <a:pt x="1885" y="15411"/>
                    <a:pt x="4651" y="16809"/>
                  </a:cubicBezTo>
                  <a:cubicBezTo>
                    <a:pt x="2523" y="15198"/>
                    <a:pt x="1125" y="12554"/>
                    <a:pt x="1125" y="9545"/>
                  </a:cubicBezTo>
                  <a:cubicBezTo>
                    <a:pt x="1125" y="4700"/>
                    <a:pt x="4775" y="760"/>
                    <a:pt x="9280" y="760"/>
                  </a:cubicBezTo>
                  <a:cubicBezTo>
                    <a:pt x="9297" y="760"/>
                    <a:pt x="9315" y="760"/>
                    <a:pt x="9332" y="761"/>
                  </a:cubicBezTo>
                  <a:cubicBezTo>
                    <a:pt x="10639" y="761"/>
                    <a:pt x="11794" y="1065"/>
                    <a:pt x="12858" y="1612"/>
                  </a:cubicBezTo>
                  <a:cubicBezTo>
                    <a:pt x="11551" y="578"/>
                    <a:pt x="9940" y="1"/>
                    <a:pt x="8207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0" name="Google Shape;10826;p74"/>
            <p:cNvSpPr/>
            <p:nvPr/>
          </p:nvSpPr>
          <p:spPr>
            <a:xfrm>
              <a:off x="557275" y="2936975"/>
              <a:ext cx="414925" cy="170525"/>
            </a:xfrm>
            <a:custGeom>
              <a:avLst/>
              <a:gdLst/>
              <a:ahLst/>
              <a:cxnLst/>
              <a:rect l="l" t="t" r="r" b="b"/>
              <a:pathLst>
                <a:path w="16597" h="6821" extrusionOk="0">
                  <a:moveTo>
                    <a:pt x="1949" y="0"/>
                  </a:moveTo>
                  <a:cubicBezTo>
                    <a:pt x="1298" y="0"/>
                    <a:pt x="647" y="44"/>
                    <a:pt x="0" y="134"/>
                  </a:cubicBezTo>
                  <a:cubicBezTo>
                    <a:pt x="1064" y="2170"/>
                    <a:pt x="2918" y="3629"/>
                    <a:pt x="5046" y="4541"/>
                  </a:cubicBezTo>
                  <a:cubicBezTo>
                    <a:pt x="7174" y="5453"/>
                    <a:pt x="9484" y="5878"/>
                    <a:pt x="11763" y="6243"/>
                  </a:cubicBezTo>
                  <a:cubicBezTo>
                    <a:pt x="13344" y="6517"/>
                    <a:pt x="15016" y="6669"/>
                    <a:pt x="16596" y="6821"/>
                  </a:cubicBezTo>
                  <a:cubicBezTo>
                    <a:pt x="15228" y="6182"/>
                    <a:pt x="14165" y="5118"/>
                    <a:pt x="13010" y="4176"/>
                  </a:cubicBezTo>
                  <a:cubicBezTo>
                    <a:pt x="9902" y="1617"/>
                    <a:pt x="5920" y="0"/>
                    <a:pt x="19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1" name="Google Shape;10827;p74"/>
            <p:cNvSpPr/>
            <p:nvPr/>
          </p:nvSpPr>
          <p:spPr>
            <a:xfrm>
              <a:off x="494950" y="3092275"/>
              <a:ext cx="1429400" cy="190800"/>
            </a:xfrm>
            <a:custGeom>
              <a:avLst/>
              <a:gdLst/>
              <a:ahLst/>
              <a:cxnLst/>
              <a:rect l="l" t="t" r="r" b="b"/>
              <a:pathLst>
                <a:path w="57176" h="7632" extrusionOk="0">
                  <a:moveTo>
                    <a:pt x="56932" y="1"/>
                  </a:moveTo>
                  <a:cubicBezTo>
                    <a:pt x="56902" y="31"/>
                    <a:pt x="56841" y="31"/>
                    <a:pt x="56780" y="31"/>
                  </a:cubicBezTo>
                  <a:cubicBezTo>
                    <a:pt x="56567" y="122"/>
                    <a:pt x="56324" y="183"/>
                    <a:pt x="56081" y="274"/>
                  </a:cubicBezTo>
                  <a:cubicBezTo>
                    <a:pt x="55838" y="335"/>
                    <a:pt x="55655" y="365"/>
                    <a:pt x="55412" y="457"/>
                  </a:cubicBezTo>
                  <a:cubicBezTo>
                    <a:pt x="53436" y="973"/>
                    <a:pt x="51369" y="1338"/>
                    <a:pt x="49242" y="1429"/>
                  </a:cubicBezTo>
                  <a:cubicBezTo>
                    <a:pt x="48311" y="1504"/>
                    <a:pt x="47377" y="1538"/>
                    <a:pt x="46437" y="1538"/>
                  </a:cubicBezTo>
                  <a:cubicBezTo>
                    <a:pt x="44707" y="1538"/>
                    <a:pt x="42960" y="1424"/>
                    <a:pt x="41187" y="1247"/>
                  </a:cubicBezTo>
                  <a:cubicBezTo>
                    <a:pt x="39120" y="1065"/>
                    <a:pt x="36992" y="761"/>
                    <a:pt x="34743" y="639"/>
                  </a:cubicBezTo>
                  <a:cubicBezTo>
                    <a:pt x="34561" y="639"/>
                    <a:pt x="34348" y="609"/>
                    <a:pt x="34135" y="609"/>
                  </a:cubicBezTo>
                  <a:cubicBezTo>
                    <a:pt x="33618" y="578"/>
                    <a:pt x="33071" y="578"/>
                    <a:pt x="32524" y="578"/>
                  </a:cubicBezTo>
                  <a:cubicBezTo>
                    <a:pt x="31673" y="578"/>
                    <a:pt x="30883" y="639"/>
                    <a:pt x="30032" y="730"/>
                  </a:cubicBezTo>
                  <a:cubicBezTo>
                    <a:pt x="29637" y="761"/>
                    <a:pt x="29211" y="821"/>
                    <a:pt x="28785" y="913"/>
                  </a:cubicBezTo>
                  <a:cubicBezTo>
                    <a:pt x="28664" y="913"/>
                    <a:pt x="28603" y="943"/>
                    <a:pt x="28482" y="973"/>
                  </a:cubicBezTo>
                  <a:lnTo>
                    <a:pt x="27904" y="1095"/>
                  </a:lnTo>
                  <a:cubicBezTo>
                    <a:pt x="27205" y="1277"/>
                    <a:pt x="26506" y="1490"/>
                    <a:pt x="25837" y="1733"/>
                  </a:cubicBezTo>
                  <a:cubicBezTo>
                    <a:pt x="25442" y="1855"/>
                    <a:pt x="25108" y="2007"/>
                    <a:pt x="24712" y="2159"/>
                  </a:cubicBezTo>
                  <a:cubicBezTo>
                    <a:pt x="24621" y="2189"/>
                    <a:pt x="24469" y="2280"/>
                    <a:pt x="24348" y="2311"/>
                  </a:cubicBezTo>
                  <a:cubicBezTo>
                    <a:pt x="24105" y="2432"/>
                    <a:pt x="23892" y="2493"/>
                    <a:pt x="23649" y="2615"/>
                  </a:cubicBezTo>
                  <a:cubicBezTo>
                    <a:pt x="22372" y="3192"/>
                    <a:pt x="21126" y="3770"/>
                    <a:pt x="19849" y="4226"/>
                  </a:cubicBezTo>
                  <a:lnTo>
                    <a:pt x="19819" y="4226"/>
                  </a:lnTo>
                  <a:cubicBezTo>
                    <a:pt x="19545" y="4317"/>
                    <a:pt x="19302" y="4408"/>
                    <a:pt x="18998" y="4469"/>
                  </a:cubicBezTo>
                  <a:cubicBezTo>
                    <a:pt x="17995" y="4834"/>
                    <a:pt x="16962" y="5046"/>
                    <a:pt x="15958" y="5229"/>
                  </a:cubicBezTo>
                  <a:cubicBezTo>
                    <a:pt x="14794" y="5430"/>
                    <a:pt x="13645" y="5549"/>
                    <a:pt x="12501" y="5549"/>
                  </a:cubicBezTo>
                  <a:cubicBezTo>
                    <a:pt x="12093" y="5549"/>
                    <a:pt x="11685" y="5534"/>
                    <a:pt x="11278" y="5502"/>
                  </a:cubicBezTo>
                  <a:lnTo>
                    <a:pt x="11186" y="5502"/>
                  </a:lnTo>
                  <a:cubicBezTo>
                    <a:pt x="10092" y="5442"/>
                    <a:pt x="9028" y="5290"/>
                    <a:pt x="7964" y="5016"/>
                  </a:cubicBezTo>
                  <a:cubicBezTo>
                    <a:pt x="6718" y="4682"/>
                    <a:pt x="5472" y="4256"/>
                    <a:pt x="4287" y="3648"/>
                  </a:cubicBezTo>
                  <a:cubicBezTo>
                    <a:pt x="4256" y="3648"/>
                    <a:pt x="4195" y="3618"/>
                    <a:pt x="4135" y="3557"/>
                  </a:cubicBezTo>
                  <a:cubicBezTo>
                    <a:pt x="2980" y="3010"/>
                    <a:pt x="1916" y="2280"/>
                    <a:pt x="913" y="1521"/>
                  </a:cubicBezTo>
                  <a:cubicBezTo>
                    <a:pt x="821" y="1429"/>
                    <a:pt x="761" y="1399"/>
                    <a:pt x="669" y="1338"/>
                  </a:cubicBezTo>
                  <a:cubicBezTo>
                    <a:pt x="598" y="1281"/>
                    <a:pt x="519" y="1250"/>
                    <a:pt x="443" y="1250"/>
                  </a:cubicBezTo>
                  <a:cubicBezTo>
                    <a:pt x="359" y="1250"/>
                    <a:pt x="278" y="1288"/>
                    <a:pt x="214" y="1369"/>
                  </a:cubicBezTo>
                  <a:cubicBezTo>
                    <a:pt x="1" y="1551"/>
                    <a:pt x="1" y="1764"/>
                    <a:pt x="92" y="1855"/>
                  </a:cubicBezTo>
                  <a:cubicBezTo>
                    <a:pt x="1125" y="2858"/>
                    <a:pt x="2220" y="3709"/>
                    <a:pt x="3435" y="4530"/>
                  </a:cubicBezTo>
                  <a:lnTo>
                    <a:pt x="3496" y="4560"/>
                  </a:lnTo>
                  <a:lnTo>
                    <a:pt x="3709" y="4682"/>
                  </a:lnTo>
                  <a:cubicBezTo>
                    <a:pt x="4803" y="5320"/>
                    <a:pt x="5958" y="5897"/>
                    <a:pt x="7144" y="6353"/>
                  </a:cubicBezTo>
                  <a:cubicBezTo>
                    <a:pt x="7235" y="6384"/>
                    <a:pt x="7326" y="6414"/>
                    <a:pt x="7448" y="6475"/>
                  </a:cubicBezTo>
                  <a:cubicBezTo>
                    <a:pt x="7508" y="6505"/>
                    <a:pt x="7600" y="6505"/>
                    <a:pt x="7630" y="6536"/>
                  </a:cubicBezTo>
                  <a:cubicBezTo>
                    <a:pt x="9812" y="7271"/>
                    <a:pt x="12133" y="7631"/>
                    <a:pt x="14464" y="7631"/>
                  </a:cubicBezTo>
                  <a:cubicBezTo>
                    <a:pt x="15023" y="7631"/>
                    <a:pt x="15582" y="7610"/>
                    <a:pt x="16141" y="7569"/>
                  </a:cubicBezTo>
                  <a:cubicBezTo>
                    <a:pt x="17539" y="7448"/>
                    <a:pt x="18907" y="7265"/>
                    <a:pt x="20275" y="6931"/>
                  </a:cubicBezTo>
                  <a:cubicBezTo>
                    <a:pt x="20366" y="6931"/>
                    <a:pt x="20427" y="6870"/>
                    <a:pt x="20518" y="6870"/>
                  </a:cubicBezTo>
                  <a:lnTo>
                    <a:pt x="20548" y="6870"/>
                  </a:lnTo>
                  <a:cubicBezTo>
                    <a:pt x="21977" y="6536"/>
                    <a:pt x="23345" y="6049"/>
                    <a:pt x="24682" y="5624"/>
                  </a:cubicBezTo>
                  <a:cubicBezTo>
                    <a:pt x="25776" y="5290"/>
                    <a:pt x="26840" y="4925"/>
                    <a:pt x="27904" y="4742"/>
                  </a:cubicBezTo>
                  <a:cubicBezTo>
                    <a:pt x="28117" y="4712"/>
                    <a:pt x="28299" y="4682"/>
                    <a:pt x="28451" y="4621"/>
                  </a:cubicBezTo>
                  <a:lnTo>
                    <a:pt x="28512" y="4621"/>
                  </a:lnTo>
                  <a:cubicBezTo>
                    <a:pt x="29256" y="4532"/>
                    <a:pt x="29989" y="4485"/>
                    <a:pt x="30724" y="4485"/>
                  </a:cubicBezTo>
                  <a:cubicBezTo>
                    <a:pt x="31251" y="4485"/>
                    <a:pt x="31778" y="4509"/>
                    <a:pt x="32311" y="4560"/>
                  </a:cubicBezTo>
                  <a:cubicBezTo>
                    <a:pt x="32585" y="4590"/>
                    <a:pt x="32889" y="4590"/>
                    <a:pt x="33162" y="4621"/>
                  </a:cubicBezTo>
                  <a:cubicBezTo>
                    <a:pt x="33284" y="4621"/>
                    <a:pt x="33375" y="4682"/>
                    <a:pt x="33497" y="4682"/>
                  </a:cubicBezTo>
                  <a:cubicBezTo>
                    <a:pt x="35716" y="4986"/>
                    <a:pt x="38026" y="5502"/>
                    <a:pt x="40457" y="5989"/>
                  </a:cubicBezTo>
                  <a:cubicBezTo>
                    <a:pt x="43315" y="6536"/>
                    <a:pt x="46233" y="6961"/>
                    <a:pt x="49272" y="7053"/>
                  </a:cubicBezTo>
                  <a:cubicBezTo>
                    <a:pt x="49765" y="7076"/>
                    <a:pt x="50259" y="7088"/>
                    <a:pt x="50756" y="7088"/>
                  </a:cubicBezTo>
                  <a:cubicBezTo>
                    <a:pt x="52160" y="7088"/>
                    <a:pt x="53580" y="6997"/>
                    <a:pt x="55017" y="6840"/>
                  </a:cubicBezTo>
                  <a:cubicBezTo>
                    <a:pt x="55108" y="6840"/>
                    <a:pt x="55230" y="6809"/>
                    <a:pt x="55351" y="6809"/>
                  </a:cubicBezTo>
                  <a:lnTo>
                    <a:pt x="56841" y="6566"/>
                  </a:lnTo>
                  <a:cubicBezTo>
                    <a:pt x="56932" y="6566"/>
                    <a:pt x="57053" y="6536"/>
                    <a:pt x="57175" y="6536"/>
                  </a:cubicBezTo>
                  <a:lnTo>
                    <a:pt x="57175" y="62"/>
                  </a:lnTo>
                  <a:cubicBezTo>
                    <a:pt x="57084" y="31"/>
                    <a:pt x="57023" y="1"/>
                    <a:pt x="569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2" name="Google Shape;10828;p74"/>
            <p:cNvSpPr/>
            <p:nvPr/>
          </p:nvSpPr>
          <p:spPr>
            <a:xfrm>
              <a:off x="781425" y="3015025"/>
              <a:ext cx="382250" cy="128600"/>
            </a:xfrm>
            <a:custGeom>
              <a:avLst/>
              <a:gdLst/>
              <a:ahLst/>
              <a:cxnLst/>
              <a:rect l="l" t="t" r="r" b="b"/>
              <a:pathLst>
                <a:path w="15290" h="5144" extrusionOk="0">
                  <a:moveTo>
                    <a:pt x="132" y="1"/>
                  </a:moveTo>
                  <a:cubicBezTo>
                    <a:pt x="103" y="1"/>
                    <a:pt x="67" y="16"/>
                    <a:pt x="31" y="51"/>
                  </a:cubicBezTo>
                  <a:cubicBezTo>
                    <a:pt x="1" y="82"/>
                    <a:pt x="1" y="173"/>
                    <a:pt x="92" y="203"/>
                  </a:cubicBezTo>
                  <a:cubicBezTo>
                    <a:pt x="2372" y="1571"/>
                    <a:pt x="4803" y="2635"/>
                    <a:pt x="7296" y="3486"/>
                  </a:cubicBezTo>
                  <a:cubicBezTo>
                    <a:pt x="9819" y="4307"/>
                    <a:pt x="12433" y="4884"/>
                    <a:pt x="15047" y="5127"/>
                  </a:cubicBezTo>
                  <a:cubicBezTo>
                    <a:pt x="15076" y="5139"/>
                    <a:pt x="15103" y="5144"/>
                    <a:pt x="15127" y="5144"/>
                  </a:cubicBezTo>
                  <a:cubicBezTo>
                    <a:pt x="15230" y="5144"/>
                    <a:pt x="15290" y="5055"/>
                    <a:pt x="15290" y="5006"/>
                  </a:cubicBezTo>
                  <a:cubicBezTo>
                    <a:pt x="15290" y="4884"/>
                    <a:pt x="15199" y="4762"/>
                    <a:pt x="15077" y="4762"/>
                  </a:cubicBezTo>
                  <a:cubicBezTo>
                    <a:pt x="12463" y="4489"/>
                    <a:pt x="9880" y="4003"/>
                    <a:pt x="7357" y="3212"/>
                  </a:cubicBezTo>
                  <a:cubicBezTo>
                    <a:pt x="4864" y="2422"/>
                    <a:pt x="2433" y="1328"/>
                    <a:pt x="183" y="21"/>
                  </a:cubicBezTo>
                  <a:cubicBezTo>
                    <a:pt x="171" y="8"/>
                    <a:pt x="153" y="1"/>
                    <a:pt x="132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3" name="Google Shape;10829;p74"/>
            <p:cNvSpPr/>
            <p:nvPr/>
          </p:nvSpPr>
          <p:spPr>
            <a:xfrm>
              <a:off x="666700" y="3279225"/>
              <a:ext cx="373875" cy="259125"/>
            </a:xfrm>
            <a:custGeom>
              <a:avLst/>
              <a:gdLst/>
              <a:ahLst/>
              <a:cxnLst/>
              <a:rect l="l" t="t" r="r" b="b"/>
              <a:pathLst>
                <a:path w="14955" h="10365" extrusionOk="0">
                  <a:moveTo>
                    <a:pt x="14955" y="0"/>
                  </a:moveTo>
                  <a:lnTo>
                    <a:pt x="14955" y="0"/>
                  </a:lnTo>
                  <a:cubicBezTo>
                    <a:pt x="13405" y="547"/>
                    <a:pt x="11459" y="1003"/>
                    <a:pt x="9940" y="1641"/>
                  </a:cubicBezTo>
                  <a:cubicBezTo>
                    <a:pt x="7812" y="2553"/>
                    <a:pt x="5684" y="3496"/>
                    <a:pt x="3830" y="4894"/>
                  </a:cubicBezTo>
                  <a:cubicBezTo>
                    <a:pt x="2006" y="6322"/>
                    <a:pt x="517" y="8146"/>
                    <a:pt x="0" y="10365"/>
                  </a:cubicBezTo>
                  <a:cubicBezTo>
                    <a:pt x="4681" y="9909"/>
                    <a:pt x="8876" y="7113"/>
                    <a:pt x="11703" y="3374"/>
                  </a:cubicBezTo>
                  <a:cubicBezTo>
                    <a:pt x="12614" y="2219"/>
                    <a:pt x="13800" y="973"/>
                    <a:pt x="149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4" name="Google Shape;10830;p74"/>
            <p:cNvSpPr/>
            <p:nvPr/>
          </p:nvSpPr>
          <p:spPr>
            <a:xfrm>
              <a:off x="865775" y="3197625"/>
              <a:ext cx="344275" cy="214400"/>
            </a:xfrm>
            <a:custGeom>
              <a:avLst/>
              <a:gdLst/>
              <a:ahLst/>
              <a:cxnLst/>
              <a:rect l="l" t="t" r="r" b="b"/>
              <a:pathLst>
                <a:path w="13771" h="8576" extrusionOk="0">
                  <a:moveTo>
                    <a:pt x="13504" y="1"/>
                  </a:moveTo>
                  <a:cubicBezTo>
                    <a:pt x="13480" y="1"/>
                    <a:pt x="13457" y="5"/>
                    <a:pt x="13436" y="12"/>
                  </a:cubicBezTo>
                  <a:cubicBezTo>
                    <a:pt x="10913" y="924"/>
                    <a:pt x="8512" y="2048"/>
                    <a:pt x="6293" y="3477"/>
                  </a:cubicBezTo>
                  <a:cubicBezTo>
                    <a:pt x="4043" y="4875"/>
                    <a:pt x="1916" y="6516"/>
                    <a:pt x="31" y="8371"/>
                  </a:cubicBezTo>
                  <a:cubicBezTo>
                    <a:pt x="1" y="8431"/>
                    <a:pt x="1" y="8522"/>
                    <a:pt x="31" y="8553"/>
                  </a:cubicBezTo>
                  <a:cubicBezTo>
                    <a:pt x="77" y="8568"/>
                    <a:pt x="115" y="8576"/>
                    <a:pt x="149" y="8576"/>
                  </a:cubicBezTo>
                  <a:cubicBezTo>
                    <a:pt x="183" y="8576"/>
                    <a:pt x="214" y="8568"/>
                    <a:pt x="244" y="8553"/>
                  </a:cubicBezTo>
                  <a:cubicBezTo>
                    <a:pt x="2098" y="6729"/>
                    <a:pt x="4226" y="5149"/>
                    <a:pt x="6475" y="3781"/>
                  </a:cubicBezTo>
                  <a:cubicBezTo>
                    <a:pt x="8724" y="2383"/>
                    <a:pt x="11095" y="1288"/>
                    <a:pt x="13588" y="437"/>
                  </a:cubicBezTo>
                  <a:cubicBezTo>
                    <a:pt x="13679" y="376"/>
                    <a:pt x="13770" y="285"/>
                    <a:pt x="13679" y="133"/>
                  </a:cubicBezTo>
                  <a:cubicBezTo>
                    <a:pt x="13656" y="40"/>
                    <a:pt x="13579" y="1"/>
                    <a:pt x="13504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5" name="Google Shape;10831;p74"/>
            <p:cNvSpPr/>
            <p:nvPr/>
          </p:nvSpPr>
          <p:spPr>
            <a:xfrm>
              <a:off x="1890875" y="3091525"/>
              <a:ext cx="53225" cy="164925"/>
            </a:xfrm>
            <a:custGeom>
              <a:avLst/>
              <a:gdLst/>
              <a:ahLst/>
              <a:cxnLst/>
              <a:rect l="l" t="t" r="r" b="b"/>
              <a:pathLst>
                <a:path w="2129" h="6597" extrusionOk="0">
                  <a:moveTo>
                    <a:pt x="1034" y="0"/>
                  </a:moveTo>
                  <a:cubicBezTo>
                    <a:pt x="1004" y="31"/>
                    <a:pt x="913" y="31"/>
                    <a:pt x="882" y="31"/>
                  </a:cubicBezTo>
                  <a:cubicBezTo>
                    <a:pt x="396" y="365"/>
                    <a:pt x="1" y="1702"/>
                    <a:pt x="1" y="3313"/>
                  </a:cubicBezTo>
                  <a:cubicBezTo>
                    <a:pt x="1" y="4985"/>
                    <a:pt x="426" y="6383"/>
                    <a:pt x="943" y="6566"/>
                  </a:cubicBezTo>
                  <a:cubicBezTo>
                    <a:pt x="1004" y="6566"/>
                    <a:pt x="1034" y="6596"/>
                    <a:pt x="1065" y="6596"/>
                  </a:cubicBezTo>
                  <a:cubicBezTo>
                    <a:pt x="1642" y="6596"/>
                    <a:pt x="2128" y="5137"/>
                    <a:pt x="2128" y="3313"/>
                  </a:cubicBezTo>
                  <a:cubicBezTo>
                    <a:pt x="2128" y="1702"/>
                    <a:pt x="1764" y="335"/>
                    <a:pt x="1247" y="61"/>
                  </a:cubicBezTo>
                  <a:cubicBezTo>
                    <a:pt x="1186" y="31"/>
                    <a:pt x="1095" y="0"/>
                    <a:pt x="1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6" name="Google Shape;10832;p74"/>
            <p:cNvSpPr/>
            <p:nvPr/>
          </p:nvSpPr>
          <p:spPr>
            <a:xfrm>
              <a:off x="937225" y="3002625"/>
              <a:ext cx="329050" cy="164125"/>
            </a:xfrm>
            <a:custGeom>
              <a:avLst/>
              <a:gdLst/>
              <a:ahLst/>
              <a:cxnLst/>
              <a:rect l="l" t="t" r="r" b="b"/>
              <a:pathLst>
                <a:path w="13162" h="6565" extrusionOk="0">
                  <a:moveTo>
                    <a:pt x="426" y="0"/>
                  </a:moveTo>
                  <a:cubicBezTo>
                    <a:pt x="334" y="0"/>
                    <a:pt x="274" y="0"/>
                    <a:pt x="182" y="61"/>
                  </a:cubicBezTo>
                  <a:lnTo>
                    <a:pt x="91" y="152"/>
                  </a:lnTo>
                  <a:cubicBezTo>
                    <a:pt x="0" y="243"/>
                    <a:pt x="30" y="426"/>
                    <a:pt x="152" y="547"/>
                  </a:cubicBezTo>
                  <a:cubicBezTo>
                    <a:pt x="486" y="851"/>
                    <a:pt x="882" y="1155"/>
                    <a:pt x="1246" y="1459"/>
                  </a:cubicBezTo>
                  <a:cubicBezTo>
                    <a:pt x="1368" y="1581"/>
                    <a:pt x="1489" y="1641"/>
                    <a:pt x="1611" y="1733"/>
                  </a:cubicBezTo>
                  <a:cubicBezTo>
                    <a:pt x="3526" y="3192"/>
                    <a:pt x="5714" y="4468"/>
                    <a:pt x="8025" y="5380"/>
                  </a:cubicBezTo>
                  <a:cubicBezTo>
                    <a:pt x="8359" y="5532"/>
                    <a:pt x="8693" y="5623"/>
                    <a:pt x="9058" y="5745"/>
                  </a:cubicBezTo>
                  <a:cubicBezTo>
                    <a:pt x="9210" y="5806"/>
                    <a:pt x="9362" y="5866"/>
                    <a:pt x="9514" y="5897"/>
                  </a:cubicBezTo>
                  <a:cubicBezTo>
                    <a:pt x="10213" y="6140"/>
                    <a:pt x="10973" y="6353"/>
                    <a:pt x="11794" y="6535"/>
                  </a:cubicBezTo>
                  <a:cubicBezTo>
                    <a:pt x="11880" y="6555"/>
                    <a:pt x="11966" y="6565"/>
                    <a:pt x="12050" y="6565"/>
                  </a:cubicBezTo>
                  <a:cubicBezTo>
                    <a:pt x="12355" y="6565"/>
                    <a:pt x="12643" y="6439"/>
                    <a:pt x="12857" y="6201"/>
                  </a:cubicBezTo>
                  <a:lnTo>
                    <a:pt x="12949" y="6079"/>
                  </a:lnTo>
                  <a:cubicBezTo>
                    <a:pt x="13040" y="5988"/>
                    <a:pt x="13101" y="5866"/>
                    <a:pt x="13101" y="5714"/>
                  </a:cubicBezTo>
                  <a:cubicBezTo>
                    <a:pt x="13161" y="5562"/>
                    <a:pt x="13161" y="5441"/>
                    <a:pt x="13101" y="5289"/>
                  </a:cubicBezTo>
                  <a:cubicBezTo>
                    <a:pt x="13101" y="5258"/>
                    <a:pt x="13101" y="5167"/>
                    <a:pt x="13070" y="5137"/>
                  </a:cubicBezTo>
                  <a:cubicBezTo>
                    <a:pt x="12949" y="4772"/>
                    <a:pt x="12645" y="4468"/>
                    <a:pt x="12250" y="4377"/>
                  </a:cubicBezTo>
                  <a:lnTo>
                    <a:pt x="12098" y="4377"/>
                  </a:lnTo>
                  <a:cubicBezTo>
                    <a:pt x="8511" y="4043"/>
                    <a:pt x="4985" y="2796"/>
                    <a:pt x="1793" y="851"/>
                  </a:cubicBezTo>
                  <a:cubicBezTo>
                    <a:pt x="1398" y="608"/>
                    <a:pt x="1064" y="395"/>
                    <a:pt x="730" y="152"/>
                  </a:cubicBezTo>
                  <a:lnTo>
                    <a:pt x="699" y="152"/>
                  </a:lnTo>
                  <a:cubicBezTo>
                    <a:pt x="638" y="122"/>
                    <a:pt x="578" y="91"/>
                    <a:pt x="547" y="61"/>
                  </a:cubicBezTo>
                  <a:cubicBezTo>
                    <a:pt x="486" y="0"/>
                    <a:pt x="456" y="0"/>
                    <a:pt x="4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7" name="Google Shape;10833;p74"/>
            <p:cNvSpPr/>
            <p:nvPr/>
          </p:nvSpPr>
          <p:spPr>
            <a:xfrm>
              <a:off x="1346800" y="3099125"/>
              <a:ext cx="547900" cy="64950"/>
            </a:xfrm>
            <a:custGeom>
              <a:avLst/>
              <a:gdLst/>
              <a:ahLst/>
              <a:cxnLst/>
              <a:rect l="l" t="t" r="r" b="b"/>
              <a:pathLst>
                <a:path w="21916" h="2598" extrusionOk="0">
                  <a:moveTo>
                    <a:pt x="21916" y="0"/>
                  </a:moveTo>
                  <a:lnTo>
                    <a:pt x="21916" y="0"/>
                  </a:lnTo>
                  <a:cubicBezTo>
                    <a:pt x="21703" y="61"/>
                    <a:pt x="21490" y="122"/>
                    <a:pt x="21277" y="183"/>
                  </a:cubicBezTo>
                  <a:cubicBezTo>
                    <a:pt x="18224" y="1709"/>
                    <a:pt x="14766" y="2491"/>
                    <a:pt x="11313" y="2491"/>
                  </a:cubicBezTo>
                  <a:cubicBezTo>
                    <a:pt x="10641" y="2491"/>
                    <a:pt x="9970" y="2461"/>
                    <a:pt x="9301" y="2402"/>
                  </a:cubicBezTo>
                  <a:cubicBezTo>
                    <a:pt x="6596" y="2128"/>
                    <a:pt x="3921" y="1368"/>
                    <a:pt x="1368" y="608"/>
                  </a:cubicBezTo>
                  <a:cubicBezTo>
                    <a:pt x="1095" y="517"/>
                    <a:pt x="882" y="456"/>
                    <a:pt x="608" y="365"/>
                  </a:cubicBezTo>
                  <a:cubicBezTo>
                    <a:pt x="426" y="365"/>
                    <a:pt x="183" y="335"/>
                    <a:pt x="0" y="335"/>
                  </a:cubicBezTo>
                  <a:cubicBezTo>
                    <a:pt x="456" y="456"/>
                    <a:pt x="912" y="608"/>
                    <a:pt x="1368" y="699"/>
                  </a:cubicBezTo>
                  <a:cubicBezTo>
                    <a:pt x="3952" y="1459"/>
                    <a:pt x="6596" y="2219"/>
                    <a:pt x="9332" y="2493"/>
                  </a:cubicBezTo>
                  <a:cubicBezTo>
                    <a:pt x="10046" y="2563"/>
                    <a:pt x="10763" y="2597"/>
                    <a:pt x="11479" y="2597"/>
                  </a:cubicBezTo>
                  <a:cubicBezTo>
                    <a:pt x="15120" y="2597"/>
                    <a:pt x="18741" y="1702"/>
                    <a:pt x="21916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8" name="Google Shape;10834;p74"/>
            <p:cNvSpPr/>
            <p:nvPr/>
          </p:nvSpPr>
          <p:spPr>
            <a:xfrm>
              <a:off x="969900" y="3039100"/>
              <a:ext cx="952150" cy="149275"/>
            </a:xfrm>
            <a:custGeom>
              <a:avLst/>
              <a:gdLst/>
              <a:ahLst/>
              <a:cxnLst/>
              <a:rect l="l" t="t" r="r" b="b"/>
              <a:pathLst>
                <a:path w="38086" h="5971" extrusionOk="0">
                  <a:moveTo>
                    <a:pt x="0" y="0"/>
                  </a:moveTo>
                  <a:lnTo>
                    <a:pt x="0" y="0"/>
                  </a:lnTo>
                  <a:cubicBezTo>
                    <a:pt x="91" y="122"/>
                    <a:pt x="213" y="182"/>
                    <a:pt x="334" y="274"/>
                  </a:cubicBezTo>
                  <a:cubicBezTo>
                    <a:pt x="3252" y="1246"/>
                    <a:pt x="6292" y="2249"/>
                    <a:pt x="9423" y="3161"/>
                  </a:cubicBezTo>
                  <a:cubicBezTo>
                    <a:pt x="10213" y="3374"/>
                    <a:pt x="11034" y="3617"/>
                    <a:pt x="11854" y="3830"/>
                  </a:cubicBezTo>
                  <a:cubicBezTo>
                    <a:pt x="16618" y="5081"/>
                    <a:pt x="21571" y="5970"/>
                    <a:pt x="26535" y="5970"/>
                  </a:cubicBezTo>
                  <a:cubicBezTo>
                    <a:pt x="27842" y="5970"/>
                    <a:pt x="29151" y="5908"/>
                    <a:pt x="30457" y="5775"/>
                  </a:cubicBezTo>
                  <a:cubicBezTo>
                    <a:pt x="30912" y="5745"/>
                    <a:pt x="31368" y="5654"/>
                    <a:pt x="31794" y="5623"/>
                  </a:cubicBezTo>
                  <a:cubicBezTo>
                    <a:pt x="32898" y="5492"/>
                    <a:pt x="34070" y="5338"/>
                    <a:pt x="35232" y="5338"/>
                  </a:cubicBezTo>
                  <a:cubicBezTo>
                    <a:pt x="35413" y="5338"/>
                    <a:pt x="35595" y="5341"/>
                    <a:pt x="35776" y="5350"/>
                  </a:cubicBezTo>
                  <a:cubicBezTo>
                    <a:pt x="36566" y="5410"/>
                    <a:pt x="37417" y="5593"/>
                    <a:pt x="38086" y="5897"/>
                  </a:cubicBezTo>
                  <a:lnTo>
                    <a:pt x="38086" y="5745"/>
                  </a:lnTo>
                  <a:cubicBezTo>
                    <a:pt x="37387" y="5441"/>
                    <a:pt x="36566" y="5258"/>
                    <a:pt x="35776" y="5198"/>
                  </a:cubicBezTo>
                  <a:cubicBezTo>
                    <a:pt x="35659" y="5195"/>
                    <a:pt x="35543" y="5194"/>
                    <a:pt x="35426" y="5194"/>
                  </a:cubicBezTo>
                  <a:cubicBezTo>
                    <a:pt x="34201" y="5194"/>
                    <a:pt x="32959" y="5333"/>
                    <a:pt x="31794" y="5471"/>
                  </a:cubicBezTo>
                  <a:cubicBezTo>
                    <a:pt x="31338" y="5502"/>
                    <a:pt x="30882" y="5593"/>
                    <a:pt x="30457" y="5623"/>
                  </a:cubicBezTo>
                  <a:cubicBezTo>
                    <a:pt x="29125" y="5758"/>
                    <a:pt x="27792" y="5821"/>
                    <a:pt x="26461" y="5821"/>
                  </a:cubicBezTo>
                  <a:cubicBezTo>
                    <a:pt x="21501" y="5821"/>
                    <a:pt x="16562" y="4948"/>
                    <a:pt x="11794" y="3678"/>
                  </a:cubicBezTo>
                  <a:cubicBezTo>
                    <a:pt x="11094" y="3496"/>
                    <a:pt x="10395" y="3313"/>
                    <a:pt x="9666" y="3131"/>
                  </a:cubicBezTo>
                  <a:cubicBezTo>
                    <a:pt x="6444" y="2128"/>
                    <a:pt x="3252" y="1064"/>
                    <a:pt x="213" y="91"/>
                  </a:cubicBezTo>
                  <a:cubicBezTo>
                    <a:pt x="122" y="30"/>
                    <a:pt x="61" y="30"/>
                    <a:pt x="0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9" name="Google Shape;10835;p74"/>
            <p:cNvSpPr/>
            <p:nvPr/>
          </p:nvSpPr>
          <p:spPr>
            <a:xfrm>
              <a:off x="943300" y="3001275"/>
              <a:ext cx="39525" cy="21875"/>
            </a:xfrm>
            <a:custGeom>
              <a:avLst/>
              <a:gdLst/>
              <a:ahLst/>
              <a:cxnLst/>
              <a:rect l="l" t="t" r="r" b="b"/>
              <a:pathLst>
                <a:path w="1581" h="875" extrusionOk="0">
                  <a:moveTo>
                    <a:pt x="91" y="1"/>
                  </a:moveTo>
                  <a:cubicBezTo>
                    <a:pt x="61" y="1"/>
                    <a:pt x="31" y="8"/>
                    <a:pt x="0" y="24"/>
                  </a:cubicBezTo>
                  <a:cubicBezTo>
                    <a:pt x="91" y="84"/>
                    <a:pt x="183" y="145"/>
                    <a:pt x="243" y="176"/>
                  </a:cubicBezTo>
                  <a:cubicBezTo>
                    <a:pt x="669" y="419"/>
                    <a:pt x="1125" y="632"/>
                    <a:pt x="1581" y="875"/>
                  </a:cubicBezTo>
                  <a:cubicBezTo>
                    <a:pt x="1216" y="632"/>
                    <a:pt x="851" y="419"/>
                    <a:pt x="517" y="176"/>
                  </a:cubicBezTo>
                  <a:lnTo>
                    <a:pt x="487" y="176"/>
                  </a:lnTo>
                  <a:cubicBezTo>
                    <a:pt x="395" y="145"/>
                    <a:pt x="365" y="145"/>
                    <a:pt x="304" y="115"/>
                  </a:cubicBezTo>
                  <a:cubicBezTo>
                    <a:pt x="243" y="54"/>
                    <a:pt x="213" y="54"/>
                    <a:pt x="183" y="24"/>
                  </a:cubicBezTo>
                  <a:cubicBezTo>
                    <a:pt x="152" y="8"/>
                    <a:pt x="122" y="1"/>
                    <a:pt x="9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0" name="Google Shape;10836;p74"/>
            <p:cNvSpPr/>
            <p:nvPr/>
          </p:nvSpPr>
          <p:spPr>
            <a:xfrm>
              <a:off x="1100600" y="3144725"/>
              <a:ext cx="775875" cy="117800"/>
            </a:xfrm>
            <a:custGeom>
              <a:avLst/>
              <a:gdLst/>
              <a:ahLst/>
              <a:cxnLst/>
              <a:rect l="l" t="t" r="r" b="b"/>
              <a:pathLst>
                <a:path w="31035" h="4712" extrusionOk="0">
                  <a:moveTo>
                    <a:pt x="2523" y="0"/>
                  </a:moveTo>
                  <a:cubicBezTo>
                    <a:pt x="1793" y="0"/>
                    <a:pt x="1094" y="0"/>
                    <a:pt x="395" y="30"/>
                  </a:cubicBezTo>
                  <a:cubicBezTo>
                    <a:pt x="274" y="61"/>
                    <a:pt x="122" y="152"/>
                    <a:pt x="0" y="182"/>
                  </a:cubicBezTo>
                  <a:cubicBezTo>
                    <a:pt x="692" y="161"/>
                    <a:pt x="1370" y="126"/>
                    <a:pt x="2053" y="126"/>
                  </a:cubicBezTo>
                  <a:cubicBezTo>
                    <a:pt x="2360" y="126"/>
                    <a:pt x="2668" y="133"/>
                    <a:pt x="2979" y="152"/>
                  </a:cubicBezTo>
                  <a:lnTo>
                    <a:pt x="3374" y="152"/>
                  </a:lnTo>
                  <a:cubicBezTo>
                    <a:pt x="4408" y="274"/>
                    <a:pt x="5350" y="365"/>
                    <a:pt x="6353" y="486"/>
                  </a:cubicBezTo>
                  <a:cubicBezTo>
                    <a:pt x="8663" y="790"/>
                    <a:pt x="10943" y="1337"/>
                    <a:pt x="13161" y="1793"/>
                  </a:cubicBezTo>
                  <a:cubicBezTo>
                    <a:pt x="15320" y="2280"/>
                    <a:pt x="17508" y="2766"/>
                    <a:pt x="19727" y="3070"/>
                  </a:cubicBezTo>
                  <a:cubicBezTo>
                    <a:pt x="20912" y="3222"/>
                    <a:pt x="22128" y="3374"/>
                    <a:pt x="23253" y="3496"/>
                  </a:cubicBezTo>
                  <a:cubicBezTo>
                    <a:pt x="25715" y="3708"/>
                    <a:pt x="28299" y="3982"/>
                    <a:pt x="30700" y="4711"/>
                  </a:cubicBezTo>
                  <a:cubicBezTo>
                    <a:pt x="30821" y="4711"/>
                    <a:pt x="30943" y="4651"/>
                    <a:pt x="31034" y="4651"/>
                  </a:cubicBezTo>
                  <a:cubicBezTo>
                    <a:pt x="28542" y="3860"/>
                    <a:pt x="25836" y="3587"/>
                    <a:pt x="23253" y="3344"/>
                  </a:cubicBezTo>
                  <a:cubicBezTo>
                    <a:pt x="22067" y="3222"/>
                    <a:pt x="20912" y="3100"/>
                    <a:pt x="19727" y="2918"/>
                  </a:cubicBezTo>
                  <a:cubicBezTo>
                    <a:pt x="17508" y="2614"/>
                    <a:pt x="15320" y="2128"/>
                    <a:pt x="13161" y="1611"/>
                  </a:cubicBezTo>
                  <a:cubicBezTo>
                    <a:pt x="10943" y="1125"/>
                    <a:pt x="8693" y="638"/>
                    <a:pt x="6414" y="334"/>
                  </a:cubicBezTo>
                  <a:cubicBezTo>
                    <a:pt x="5441" y="182"/>
                    <a:pt x="4408" y="91"/>
                    <a:pt x="3435" y="30"/>
                  </a:cubicBezTo>
                  <a:cubicBezTo>
                    <a:pt x="3131" y="30"/>
                    <a:pt x="2827" y="0"/>
                    <a:pt x="2523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1" name="Google Shape;10837;p74"/>
            <p:cNvSpPr/>
            <p:nvPr/>
          </p:nvSpPr>
          <p:spPr>
            <a:xfrm>
              <a:off x="772325" y="322982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31" y="0"/>
                  </a:moveTo>
                  <a:lnTo>
                    <a:pt x="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2" name="Google Shape;10838;p74"/>
            <p:cNvSpPr/>
            <p:nvPr/>
          </p:nvSpPr>
          <p:spPr>
            <a:xfrm>
              <a:off x="966850" y="3176275"/>
              <a:ext cx="364775" cy="33050"/>
            </a:xfrm>
            <a:custGeom>
              <a:avLst/>
              <a:gdLst/>
              <a:ahLst/>
              <a:cxnLst/>
              <a:rect l="l" t="t" r="r" b="b"/>
              <a:pathLst>
                <a:path w="14591" h="1322" extrusionOk="0">
                  <a:moveTo>
                    <a:pt x="8431" y="0"/>
                  </a:moveTo>
                  <a:cubicBezTo>
                    <a:pt x="5907" y="0"/>
                    <a:pt x="3376" y="414"/>
                    <a:pt x="882" y="866"/>
                  </a:cubicBezTo>
                  <a:lnTo>
                    <a:pt x="821" y="866"/>
                  </a:lnTo>
                  <a:cubicBezTo>
                    <a:pt x="578" y="987"/>
                    <a:pt x="304" y="1048"/>
                    <a:pt x="0" y="1139"/>
                  </a:cubicBezTo>
                  <a:cubicBezTo>
                    <a:pt x="2766" y="658"/>
                    <a:pt x="5570" y="139"/>
                    <a:pt x="8352" y="139"/>
                  </a:cubicBezTo>
                  <a:cubicBezTo>
                    <a:pt x="9086" y="139"/>
                    <a:pt x="9818" y="175"/>
                    <a:pt x="10548" y="258"/>
                  </a:cubicBezTo>
                  <a:cubicBezTo>
                    <a:pt x="12068" y="410"/>
                    <a:pt x="13283" y="744"/>
                    <a:pt x="14256" y="1291"/>
                  </a:cubicBezTo>
                  <a:cubicBezTo>
                    <a:pt x="14347" y="1291"/>
                    <a:pt x="14469" y="1322"/>
                    <a:pt x="14590" y="1322"/>
                  </a:cubicBezTo>
                  <a:cubicBezTo>
                    <a:pt x="13557" y="683"/>
                    <a:pt x="12280" y="288"/>
                    <a:pt x="10548" y="106"/>
                  </a:cubicBezTo>
                  <a:cubicBezTo>
                    <a:pt x="9843" y="33"/>
                    <a:pt x="9138" y="0"/>
                    <a:pt x="843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3" name="Google Shape;10839;p74"/>
            <p:cNvSpPr/>
            <p:nvPr/>
          </p:nvSpPr>
          <p:spPr>
            <a:xfrm>
              <a:off x="673525" y="3251100"/>
              <a:ext cx="335150" cy="15225"/>
            </a:xfrm>
            <a:custGeom>
              <a:avLst/>
              <a:gdLst/>
              <a:ahLst/>
              <a:cxnLst/>
              <a:rect l="l" t="t" r="r" b="b"/>
              <a:pathLst>
                <a:path w="13406" h="609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31"/>
                    <a:pt x="183" y="61"/>
                    <a:pt x="274" y="122"/>
                  </a:cubicBezTo>
                  <a:cubicBezTo>
                    <a:pt x="365" y="152"/>
                    <a:pt x="426" y="152"/>
                    <a:pt x="487" y="183"/>
                  </a:cubicBezTo>
                  <a:cubicBezTo>
                    <a:pt x="2372" y="304"/>
                    <a:pt x="4287" y="304"/>
                    <a:pt x="6171" y="304"/>
                  </a:cubicBezTo>
                  <a:cubicBezTo>
                    <a:pt x="8238" y="304"/>
                    <a:pt x="10366" y="304"/>
                    <a:pt x="12433" y="456"/>
                  </a:cubicBezTo>
                  <a:cubicBezTo>
                    <a:pt x="12737" y="487"/>
                    <a:pt x="12980" y="517"/>
                    <a:pt x="13162" y="608"/>
                  </a:cubicBezTo>
                  <a:cubicBezTo>
                    <a:pt x="13253" y="608"/>
                    <a:pt x="13314" y="578"/>
                    <a:pt x="13405" y="578"/>
                  </a:cubicBezTo>
                  <a:cubicBezTo>
                    <a:pt x="13132" y="426"/>
                    <a:pt x="12737" y="365"/>
                    <a:pt x="12493" y="335"/>
                  </a:cubicBezTo>
                  <a:cubicBezTo>
                    <a:pt x="10366" y="152"/>
                    <a:pt x="8238" y="152"/>
                    <a:pt x="6171" y="152"/>
                  </a:cubicBezTo>
                  <a:cubicBezTo>
                    <a:pt x="4135" y="152"/>
                    <a:pt x="2068" y="152"/>
                    <a:pt x="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4" name="Google Shape;10840;p74"/>
            <p:cNvSpPr/>
            <p:nvPr/>
          </p:nvSpPr>
          <p:spPr>
            <a:xfrm>
              <a:off x="580825" y="3204575"/>
              <a:ext cx="625425" cy="39375"/>
            </a:xfrm>
            <a:custGeom>
              <a:avLst/>
              <a:gdLst/>
              <a:ahLst/>
              <a:cxnLst/>
              <a:rect l="l" t="t" r="r" b="b"/>
              <a:pathLst>
                <a:path w="25017" h="1575" extrusionOk="0">
                  <a:moveTo>
                    <a:pt x="22974" y="0"/>
                  </a:moveTo>
                  <a:cubicBezTo>
                    <a:pt x="20628" y="0"/>
                    <a:pt x="18266" y="353"/>
                    <a:pt x="15958" y="706"/>
                  </a:cubicBezTo>
                  <a:cubicBezTo>
                    <a:pt x="13640" y="1061"/>
                    <a:pt x="11278" y="1417"/>
                    <a:pt x="8933" y="1417"/>
                  </a:cubicBezTo>
                  <a:cubicBezTo>
                    <a:pt x="7865" y="1417"/>
                    <a:pt x="6801" y="1343"/>
                    <a:pt x="5745" y="1162"/>
                  </a:cubicBezTo>
                  <a:cubicBezTo>
                    <a:pt x="4985" y="1071"/>
                    <a:pt x="4256" y="858"/>
                    <a:pt x="3557" y="676"/>
                  </a:cubicBezTo>
                  <a:cubicBezTo>
                    <a:pt x="2402" y="402"/>
                    <a:pt x="1186" y="98"/>
                    <a:pt x="0" y="38"/>
                  </a:cubicBezTo>
                  <a:lnTo>
                    <a:pt x="0" y="38"/>
                  </a:lnTo>
                  <a:lnTo>
                    <a:pt x="61" y="68"/>
                  </a:lnTo>
                  <a:lnTo>
                    <a:pt x="274" y="190"/>
                  </a:lnTo>
                  <a:cubicBezTo>
                    <a:pt x="1368" y="311"/>
                    <a:pt x="2432" y="554"/>
                    <a:pt x="3496" y="828"/>
                  </a:cubicBezTo>
                  <a:cubicBezTo>
                    <a:pt x="4225" y="1010"/>
                    <a:pt x="4985" y="1223"/>
                    <a:pt x="5745" y="1314"/>
                  </a:cubicBezTo>
                  <a:cubicBezTo>
                    <a:pt x="6823" y="1499"/>
                    <a:pt x="7914" y="1575"/>
                    <a:pt x="9010" y="1575"/>
                  </a:cubicBezTo>
                  <a:cubicBezTo>
                    <a:pt x="11344" y="1575"/>
                    <a:pt x="13703" y="1231"/>
                    <a:pt x="16019" y="858"/>
                  </a:cubicBezTo>
                  <a:cubicBezTo>
                    <a:pt x="18331" y="528"/>
                    <a:pt x="20728" y="177"/>
                    <a:pt x="23086" y="177"/>
                  </a:cubicBezTo>
                  <a:cubicBezTo>
                    <a:pt x="23549" y="177"/>
                    <a:pt x="24010" y="190"/>
                    <a:pt x="24469" y="220"/>
                  </a:cubicBezTo>
                  <a:cubicBezTo>
                    <a:pt x="24682" y="190"/>
                    <a:pt x="24864" y="159"/>
                    <a:pt x="25016" y="98"/>
                  </a:cubicBezTo>
                  <a:cubicBezTo>
                    <a:pt x="24338" y="30"/>
                    <a:pt x="23656" y="0"/>
                    <a:pt x="22974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5" name="Google Shape;10841;p74"/>
            <p:cNvSpPr/>
            <p:nvPr/>
          </p:nvSpPr>
          <p:spPr>
            <a:xfrm>
              <a:off x="508625" y="3126475"/>
              <a:ext cx="90450" cy="65375"/>
            </a:xfrm>
            <a:custGeom>
              <a:avLst/>
              <a:gdLst/>
              <a:ahLst/>
              <a:cxnLst/>
              <a:rect l="l" t="t" r="r" b="b"/>
              <a:pathLst>
                <a:path w="3618" h="2615" extrusionOk="0">
                  <a:moveTo>
                    <a:pt x="1" y="1"/>
                  </a:moveTo>
                  <a:cubicBezTo>
                    <a:pt x="92" y="153"/>
                    <a:pt x="153" y="274"/>
                    <a:pt x="244" y="426"/>
                  </a:cubicBezTo>
                  <a:cubicBezTo>
                    <a:pt x="730" y="1156"/>
                    <a:pt x="1338" y="1794"/>
                    <a:pt x="2068" y="2280"/>
                  </a:cubicBezTo>
                  <a:cubicBezTo>
                    <a:pt x="2281" y="2432"/>
                    <a:pt x="2554" y="2584"/>
                    <a:pt x="2858" y="2615"/>
                  </a:cubicBezTo>
                  <a:lnTo>
                    <a:pt x="2980" y="2615"/>
                  </a:lnTo>
                  <a:cubicBezTo>
                    <a:pt x="3192" y="2615"/>
                    <a:pt x="3466" y="2554"/>
                    <a:pt x="3618" y="2311"/>
                  </a:cubicBezTo>
                  <a:cubicBezTo>
                    <a:pt x="3588" y="2311"/>
                    <a:pt x="3527" y="2280"/>
                    <a:pt x="3466" y="2250"/>
                  </a:cubicBezTo>
                  <a:cubicBezTo>
                    <a:pt x="3346" y="2394"/>
                    <a:pt x="3149" y="2481"/>
                    <a:pt x="2982" y="2481"/>
                  </a:cubicBezTo>
                  <a:cubicBezTo>
                    <a:pt x="2938" y="2481"/>
                    <a:pt x="2896" y="2475"/>
                    <a:pt x="2858" y="2463"/>
                  </a:cubicBezTo>
                  <a:cubicBezTo>
                    <a:pt x="2585" y="2432"/>
                    <a:pt x="2341" y="2280"/>
                    <a:pt x="2129" y="2128"/>
                  </a:cubicBezTo>
                  <a:cubicBezTo>
                    <a:pt x="1460" y="1642"/>
                    <a:pt x="822" y="1034"/>
                    <a:pt x="366" y="304"/>
                  </a:cubicBezTo>
                  <a:cubicBezTo>
                    <a:pt x="305" y="274"/>
                    <a:pt x="274" y="183"/>
                    <a:pt x="244" y="153"/>
                  </a:cubicBezTo>
                  <a:cubicBezTo>
                    <a:pt x="153" y="122"/>
                    <a:pt x="92" y="31"/>
                    <a:pt x="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6" name="Google Shape;10842;p74"/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7" name="Google Shape;10843;p74"/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8" name="Google Shape;10844;p74"/>
            <p:cNvSpPr/>
            <p:nvPr/>
          </p:nvSpPr>
          <p:spPr>
            <a:xfrm>
              <a:off x="871875" y="3564175"/>
              <a:ext cx="203675" cy="295625"/>
            </a:xfrm>
            <a:custGeom>
              <a:avLst/>
              <a:gdLst/>
              <a:ahLst/>
              <a:cxnLst/>
              <a:rect l="l" t="t" r="r" b="b"/>
              <a:pathLst>
                <a:path w="8147" h="11825" extrusionOk="0">
                  <a:moveTo>
                    <a:pt x="0" y="0"/>
                  </a:moveTo>
                  <a:cubicBezTo>
                    <a:pt x="517" y="791"/>
                    <a:pt x="1216" y="1520"/>
                    <a:pt x="1854" y="2250"/>
                  </a:cubicBezTo>
                  <a:cubicBezTo>
                    <a:pt x="2006" y="2402"/>
                    <a:pt x="2128" y="2554"/>
                    <a:pt x="2280" y="2706"/>
                  </a:cubicBezTo>
                  <a:cubicBezTo>
                    <a:pt x="2553" y="3010"/>
                    <a:pt x="2857" y="3314"/>
                    <a:pt x="3100" y="3648"/>
                  </a:cubicBezTo>
                  <a:cubicBezTo>
                    <a:pt x="3161" y="3678"/>
                    <a:pt x="3192" y="3769"/>
                    <a:pt x="3222" y="3800"/>
                  </a:cubicBezTo>
                  <a:cubicBezTo>
                    <a:pt x="3678" y="4286"/>
                    <a:pt x="4103" y="4833"/>
                    <a:pt x="4529" y="5350"/>
                  </a:cubicBezTo>
                  <a:cubicBezTo>
                    <a:pt x="5623" y="6809"/>
                    <a:pt x="6414" y="8025"/>
                    <a:pt x="6991" y="9210"/>
                  </a:cubicBezTo>
                  <a:cubicBezTo>
                    <a:pt x="6991" y="9241"/>
                    <a:pt x="7021" y="9241"/>
                    <a:pt x="7021" y="9271"/>
                  </a:cubicBezTo>
                  <a:cubicBezTo>
                    <a:pt x="7143" y="9545"/>
                    <a:pt x="7265" y="9788"/>
                    <a:pt x="7356" y="10031"/>
                  </a:cubicBezTo>
                  <a:cubicBezTo>
                    <a:pt x="7599" y="10608"/>
                    <a:pt x="7781" y="11216"/>
                    <a:pt x="7964" y="11794"/>
                  </a:cubicBezTo>
                  <a:cubicBezTo>
                    <a:pt x="8024" y="11794"/>
                    <a:pt x="8055" y="11794"/>
                    <a:pt x="8146" y="11824"/>
                  </a:cubicBezTo>
                  <a:cubicBezTo>
                    <a:pt x="7964" y="11216"/>
                    <a:pt x="7751" y="10608"/>
                    <a:pt x="7508" y="10001"/>
                  </a:cubicBezTo>
                  <a:cubicBezTo>
                    <a:pt x="7386" y="9697"/>
                    <a:pt x="7295" y="9423"/>
                    <a:pt x="7143" y="9180"/>
                  </a:cubicBezTo>
                  <a:lnTo>
                    <a:pt x="7021" y="8937"/>
                  </a:lnTo>
                  <a:cubicBezTo>
                    <a:pt x="6444" y="7812"/>
                    <a:pt x="5684" y="6657"/>
                    <a:pt x="4620" y="5289"/>
                  </a:cubicBezTo>
                  <a:cubicBezTo>
                    <a:pt x="4164" y="4712"/>
                    <a:pt x="3708" y="4165"/>
                    <a:pt x="3222" y="3587"/>
                  </a:cubicBezTo>
                  <a:lnTo>
                    <a:pt x="3131" y="3496"/>
                  </a:lnTo>
                  <a:cubicBezTo>
                    <a:pt x="2888" y="3192"/>
                    <a:pt x="2614" y="2949"/>
                    <a:pt x="2340" y="2645"/>
                  </a:cubicBezTo>
                  <a:cubicBezTo>
                    <a:pt x="2189" y="2493"/>
                    <a:pt x="2097" y="2310"/>
                    <a:pt x="1945" y="2189"/>
                  </a:cubicBezTo>
                  <a:cubicBezTo>
                    <a:pt x="1277" y="1490"/>
                    <a:pt x="638" y="821"/>
                    <a:pt x="122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9" name="Google Shape;10845;p74"/>
            <p:cNvSpPr/>
            <p:nvPr/>
          </p:nvSpPr>
          <p:spPr>
            <a:xfrm>
              <a:off x="1024600" y="3666000"/>
              <a:ext cx="22825" cy="129975"/>
            </a:xfrm>
            <a:custGeom>
              <a:avLst/>
              <a:gdLst/>
              <a:ahLst/>
              <a:cxnLst/>
              <a:rect l="l" t="t" r="r" b="b"/>
              <a:pathLst>
                <a:path w="913" h="5199" extrusionOk="0">
                  <a:moveTo>
                    <a:pt x="1" y="0"/>
                  </a:moveTo>
                  <a:lnTo>
                    <a:pt x="1" y="0"/>
                  </a:lnTo>
                  <a:cubicBezTo>
                    <a:pt x="396" y="1611"/>
                    <a:pt x="700" y="3283"/>
                    <a:pt x="852" y="4894"/>
                  </a:cubicBezTo>
                  <a:cubicBezTo>
                    <a:pt x="882" y="4985"/>
                    <a:pt x="882" y="5046"/>
                    <a:pt x="882" y="5137"/>
                  </a:cubicBezTo>
                  <a:lnTo>
                    <a:pt x="882" y="5198"/>
                  </a:lnTo>
                  <a:lnTo>
                    <a:pt x="912" y="5198"/>
                  </a:lnTo>
                  <a:lnTo>
                    <a:pt x="912" y="5137"/>
                  </a:lnTo>
                  <a:cubicBezTo>
                    <a:pt x="760" y="3496"/>
                    <a:pt x="487" y="1794"/>
                    <a:pt x="122" y="183"/>
                  </a:cubicBezTo>
                  <a:cubicBezTo>
                    <a:pt x="92" y="122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0" name="Google Shape;10846;p74"/>
            <p:cNvSpPr/>
            <p:nvPr/>
          </p:nvSpPr>
          <p:spPr>
            <a:xfrm>
              <a:off x="833875" y="3574050"/>
              <a:ext cx="139850" cy="254600"/>
            </a:xfrm>
            <a:custGeom>
              <a:avLst/>
              <a:gdLst/>
              <a:ahLst/>
              <a:cxnLst/>
              <a:rect l="l" t="t" r="r" b="b"/>
              <a:pathLst>
                <a:path w="5594" h="10184" extrusionOk="0">
                  <a:moveTo>
                    <a:pt x="61" y="1"/>
                  </a:moveTo>
                  <a:cubicBezTo>
                    <a:pt x="31" y="1"/>
                    <a:pt x="31" y="31"/>
                    <a:pt x="0" y="31"/>
                  </a:cubicBezTo>
                  <a:cubicBezTo>
                    <a:pt x="730" y="2280"/>
                    <a:pt x="1429" y="4104"/>
                    <a:pt x="2280" y="5654"/>
                  </a:cubicBezTo>
                  <a:cubicBezTo>
                    <a:pt x="3192" y="7417"/>
                    <a:pt x="4256" y="8876"/>
                    <a:pt x="5441" y="10153"/>
                  </a:cubicBezTo>
                  <a:cubicBezTo>
                    <a:pt x="5471" y="10153"/>
                    <a:pt x="5502" y="10153"/>
                    <a:pt x="5593" y="10183"/>
                  </a:cubicBezTo>
                  <a:cubicBezTo>
                    <a:pt x="5441" y="10031"/>
                    <a:pt x="5289" y="9879"/>
                    <a:pt x="5137" y="9666"/>
                  </a:cubicBezTo>
                  <a:cubicBezTo>
                    <a:pt x="5137" y="9636"/>
                    <a:pt x="5076" y="9636"/>
                    <a:pt x="5076" y="9606"/>
                  </a:cubicBezTo>
                  <a:cubicBezTo>
                    <a:pt x="4073" y="8451"/>
                    <a:pt x="3161" y="7143"/>
                    <a:pt x="2341" y="5624"/>
                  </a:cubicBezTo>
                  <a:cubicBezTo>
                    <a:pt x="1520" y="4013"/>
                    <a:pt x="791" y="2219"/>
                    <a:pt x="6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1" name="Google Shape;10847;p74"/>
            <p:cNvSpPr/>
            <p:nvPr/>
          </p:nvSpPr>
          <p:spPr>
            <a:xfrm>
              <a:off x="948600" y="3651550"/>
              <a:ext cx="22825" cy="163400"/>
            </a:xfrm>
            <a:custGeom>
              <a:avLst/>
              <a:gdLst/>
              <a:ahLst/>
              <a:cxnLst/>
              <a:rect l="l" t="t" r="r" b="b"/>
              <a:pathLst>
                <a:path w="913" h="6536" extrusionOk="0">
                  <a:moveTo>
                    <a:pt x="92" y="1"/>
                  </a:moveTo>
                  <a:lnTo>
                    <a:pt x="1" y="62"/>
                  </a:lnTo>
                  <a:cubicBezTo>
                    <a:pt x="639" y="2189"/>
                    <a:pt x="852" y="4499"/>
                    <a:pt x="457" y="6536"/>
                  </a:cubicBezTo>
                  <a:lnTo>
                    <a:pt x="548" y="6536"/>
                  </a:lnTo>
                  <a:cubicBezTo>
                    <a:pt x="913" y="4499"/>
                    <a:pt x="730" y="2189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2" name="Google Shape;10848;p74"/>
            <p:cNvSpPr/>
            <p:nvPr/>
          </p:nvSpPr>
          <p:spPr>
            <a:xfrm>
              <a:off x="770800" y="3634850"/>
              <a:ext cx="139075" cy="180100"/>
            </a:xfrm>
            <a:custGeom>
              <a:avLst/>
              <a:gdLst/>
              <a:ahLst/>
              <a:cxnLst/>
              <a:rect l="l" t="t" r="r" b="b"/>
              <a:pathLst>
                <a:path w="5563" h="7204" extrusionOk="0">
                  <a:moveTo>
                    <a:pt x="61" y="0"/>
                  </a:moveTo>
                  <a:cubicBezTo>
                    <a:pt x="61" y="31"/>
                    <a:pt x="0" y="61"/>
                    <a:pt x="0" y="122"/>
                  </a:cubicBezTo>
                  <a:cubicBezTo>
                    <a:pt x="517" y="1338"/>
                    <a:pt x="1155" y="2493"/>
                    <a:pt x="1946" y="3617"/>
                  </a:cubicBezTo>
                  <a:lnTo>
                    <a:pt x="1976" y="3648"/>
                  </a:lnTo>
                  <a:cubicBezTo>
                    <a:pt x="2949" y="4985"/>
                    <a:pt x="4073" y="6140"/>
                    <a:pt x="5350" y="7174"/>
                  </a:cubicBezTo>
                  <a:cubicBezTo>
                    <a:pt x="5441" y="7174"/>
                    <a:pt x="5472" y="7204"/>
                    <a:pt x="5563" y="7204"/>
                  </a:cubicBezTo>
                  <a:cubicBezTo>
                    <a:pt x="3131" y="5380"/>
                    <a:pt x="1186" y="2857"/>
                    <a:pt x="6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3" name="Google Shape;10849;p74"/>
            <p:cNvSpPr/>
            <p:nvPr/>
          </p:nvSpPr>
          <p:spPr>
            <a:xfrm>
              <a:off x="757875" y="3710825"/>
              <a:ext cx="62350" cy="16050"/>
            </a:xfrm>
            <a:custGeom>
              <a:avLst/>
              <a:gdLst/>
              <a:ahLst/>
              <a:cxnLst/>
              <a:rect l="l" t="t" r="r" b="b"/>
              <a:pathLst>
                <a:path w="2494" h="642" extrusionOk="0">
                  <a:moveTo>
                    <a:pt x="1" y="1"/>
                  </a:moveTo>
                  <a:lnTo>
                    <a:pt x="1" y="62"/>
                  </a:lnTo>
                  <a:cubicBezTo>
                    <a:pt x="746" y="406"/>
                    <a:pt x="1546" y="642"/>
                    <a:pt x="2349" y="642"/>
                  </a:cubicBezTo>
                  <a:cubicBezTo>
                    <a:pt x="2397" y="642"/>
                    <a:pt x="2445" y="641"/>
                    <a:pt x="2493" y="639"/>
                  </a:cubicBezTo>
                  <a:lnTo>
                    <a:pt x="2493" y="578"/>
                  </a:lnTo>
                  <a:lnTo>
                    <a:pt x="2463" y="578"/>
                  </a:lnTo>
                  <a:cubicBezTo>
                    <a:pt x="2418" y="580"/>
                    <a:pt x="2373" y="581"/>
                    <a:pt x="2328" y="581"/>
                  </a:cubicBezTo>
                  <a:cubicBezTo>
                    <a:pt x="1498" y="581"/>
                    <a:pt x="722" y="31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4" name="Google Shape;10850;p74"/>
            <p:cNvSpPr/>
            <p:nvPr/>
          </p:nvSpPr>
          <p:spPr>
            <a:xfrm>
              <a:off x="626425" y="3712025"/>
              <a:ext cx="465075" cy="308100"/>
            </a:xfrm>
            <a:custGeom>
              <a:avLst/>
              <a:gdLst/>
              <a:ahLst/>
              <a:cxnLst/>
              <a:rect l="l" t="t" r="r" b="b"/>
              <a:pathLst>
                <a:path w="18603" h="12324" extrusionOk="0">
                  <a:moveTo>
                    <a:pt x="6230" y="0"/>
                  </a:moveTo>
                  <a:cubicBezTo>
                    <a:pt x="6018" y="0"/>
                    <a:pt x="5806" y="5"/>
                    <a:pt x="5593" y="14"/>
                  </a:cubicBezTo>
                  <a:cubicBezTo>
                    <a:pt x="4833" y="74"/>
                    <a:pt x="4043" y="166"/>
                    <a:pt x="3313" y="439"/>
                  </a:cubicBezTo>
                  <a:cubicBezTo>
                    <a:pt x="2705" y="713"/>
                    <a:pt x="2128" y="1077"/>
                    <a:pt x="1672" y="1533"/>
                  </a:cubicBezTo>
                  <a:lnTo>
                    <a:pt x="1611" y="1624"/>
                  </a:lnTo>
                  <a:cubicBezTo>
                    <a:pt x="1186" y="2050"/>
                    <a:pt x="851" y="2506"/>
                    <a:pt x="608" y="3023"/>
                  </a:cubicBezTo>
                  <a:cubicBezTo>
                    <a:pt x="608" y="3023"/>
                    <a:pt x="578" y="3053"/>
                    <a:pt x="578" y="3114"/>
                  </a:cubicBezTo>
                  <a:cubicBezTo>
                    <a:pt x="395" y="3479"/>
                    <a:pt x="274" y="3874"/>
                    <a:pt x="213" y="4239"/>
                  </a:cubicBezTo>
                  <a:cubicBezTo>
                    <a:pt x="0" y="5150"/>
                    <a:pt x="91" y="6062"/>
                    <a:pt x="304" y="6974"/>
                  </a:cubicBezTo>
                  <a:cubicBezTo>
                    <a:pt x="304" y="7005"/>
                    <a:pt x="365" y="7065"/>
                    <a:pt x="365" y="7096"/>
                  </a:cubicBezTo>
                  <a:cubicBezTo>
                    <a:pt x="547" y="7764"/>
                    <a:pt x="882" y="8463"/>
                    <a:pt x="1307" y="9071"/>
                  </a:cubicBezTo>
                  <a:cubicBezTo>
                    <a:pt x="1520" y="9375"/>
                    <a:pt x="1794" y="9710"/>
                    <a:pt x="2098" y="9983"/>
                  </a:cubicBezTo>
                  <a:lnTo>
                    <a:pt x="2189" y="10044"/>
                  </a:lnTo>
                  <a:cubicBezTo>
                    <a:pt x="3101" y="10926"/>
                    <a:pt x="5319" y="11959"/>
                    <a:pt x="6535" y="12324"/>
                  </a:cubicBezTo>
                  <a:cubicBezTo>
                    <a:pt x="7538" y="11989"/>
                    <a:pt x="7295" y="10956"/>
                    <a:pt x="8177" y="10409"/>
                  </a:cubicBezTo>
                  <a:cubicBezTo>
                    <a:pt x="8845" y="9953"/>
                    <a:pt x="9544" y="9497"/>
                    <a:pt x="10274" y="9071"/>
                  </a:cubicBezTo>
                  <a:cubicBezTo>
                    <a:pt x="10335" y="9041"/>
                    <a:pt x="10365" y="8980"/>
                    <a:pt x="10456" y="8950"/>
                  </a:cubicBezTo>
                  <a:cubicBezTo>
                    <a:pt x="11216" y="8494"/>
                    <a:pt x="12007" y="8038"/>
                    <a:pt x="12797" y="7612"/>
                  </a:cubicBezTo>
                  <a:cubicBezTo>
                    <a:pt x="12858" y="7582"/>
                    <a:pt x="12918" y="7582"/>
                    <a:pt x="12979" y="7552"/>
                  </a:cubicBezTo>
                  <a:cubicBezTo>
                    <a:pt x="14377" y="6822"/>
                    <a:pt x="15776" y="6184"/>
                    <a:pt x="17265" y="5606"/>
                  </a:cubicBezTo>
                  <a:cubicBezTo>
                    <a:pt x="17295" y="5606"/>
                    <a:pt x="17326" y="5576"/>
                    <a:pt x="17387" y="5576"/>
                  </a:cubicBezTo>
                  <a:cubicBezTo>
                    <a:pt x="17782" y="5424"/>
                    <a:pt x="18177" y="5302"/>
                    <a:pt x="18602" y="5150"/>
                  </a:cubicBezTo>
                  <a:cubicBezTo>
                    <a:pt x="16232" y="2901"/>
                    <a:pt x="13283" y="1199"/>
                    <a:pt x="10122" y="439"/>
                  </a:cubicBezTo>
                  <a:cubicBezTo>
                    <a:pt x="10031" y="439"/>
                    <a:pt x="9970" y="409"/>
                    <a:pt x="9879" y="409"/>
                  </a:cubicBezTo>
                  <a:cubicBezTo>
                    <a:pt x="8685" y="149"/>
                    <a:pt x="7468" y="0"/>
                    <a:pt x="6230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5" name="Google Shape;10851;p74"/>
            <p:cNvSpPr/>
            <p:nvPr/>
          </p:nvSpPr>
          <p:spPr>
            <a:xfrm>
              <a:off x="664400" y="3748825"/>
              <a:ext cx="395175" cy="102600"/>
            </a:xfrm>
            <a:custGeom>
              <a:avLst/>
              <a:gdLst/>
              <a:ahLst/>
              <a:cxnLst/>
              <a:rect l="l" t="t" r="r" b="b"/>
              <a:pathLst>
                <a:path w="15807" h="4104" extrusionOk="0">
                  <a:moveTo>
                    <a:pt x="92" y="1"/>
                  </a:moveTo>
                  <a:lnTo>
                    <a:pt x="1" y="61"/>
                  </a:lnTo>
                  <a:cubicBezTo>
                    <a:pt x="1065" y="335"/>
                    <a:pt x="2159" y="456"/>
                    <a:pt x="3284" y="578"/>
                  </a:cubicBezTo>
                  <a:cubicBezTo>
                    <a:pt x="3496" y="608"/>
                    <a:pt x="3740" y="608"/>
                    <a:pt x="3952" y="639"/>
                  </a:cubicBezTo>
                  <a:cubicBezTo>
                    <a:pt x="4439" y="700"/>
                    <a:pt x="4895" y="760"/>
                    <a:pt x="5411" y="821"/>
                  </a:cubicBezTo>
                  <a:cubicBezTo>
                    <a:pt x="5472" y="821"/>
                    <a:pt x="5563" y="882"/>
                    <a:pt x="5624" y="882"/>
                  </a:cubicBezTo>
                  <a:cubicBezTo>
                    <a:pt x="6384" y="973"/>
                    <a:pt x="7144" y="1095"/>
                    <a:pt x="7904" y="1247"/>
                  </a:cubicBezTo>
                  <a:cubicBezTo>
                    <a:pt x="9971" y="1642"/>
                    <a:pt x="11521" y="2098"/>
                    <a:pt x="12919" y="2645"/>
                  </a:cubicBezTo>
                  <a:cubicBezTo>
                    <a:pt x="12980" y="2645"/>
                    <a:pt x="12980" y="2706"/>
                    <a:pt x="13010" y="2706"/>
                  </a:cubicBezTo>
                  <a:cubicBezTo>
                    <a:pt x="13314" y="2797"/>
                    <a:pt x="13618" y="2918"/>
                    <a:pt x="13861" y="3070"/>
                  </a:cubicBezTo>
                  <a:cubicBezTo>
                    <a:pt x="14530" y="3374"/>
                    <a:pt x="15138" y="3770"/>
                    <a:pt x="15746" y="4104"/>
                  </a:cubicBezTo>
                  <a:cubicBezTo>
                    <a:pt x="15776" y="4104"/>
                    <a:pt x="15807" y="4074"/>
                    <a:pt x="15807" y="4074"/>
                  </a:cubicBezTo>
                  <a:cubicBezTo>
                    <a:pt x="15168" y="3678"/>
                    <a:pt x="14530" y="3314"/>
                    <a:pt x="13861" y="3010"/>
                  </a:cubicBezTo>
                  <a:cubicBezTo>
                    <a:pt x="13557" y="2858"/>
                    <a:pt x="13223" y="2736"/>
                    <a:pt x="12919" y="2584"/>
                  </a:cubicBezTo>
                  <a:cubicBezTo>
                    <a:pt x="12858" y="2523"/>
                    <a:pt x="12737" y="2493"/>
                    <a:pt x="12646" y="2463"/>
                  </a:cubicBezTo>
                  <a:cubicBezTo>
                    <a:pt x="11339" y="1946"/>
                    <a:pt x="9819" y="1520"/>
                    <a:pt x="7873" y="1125"/>
                  </a:cubicBezTo>
                  <a:cubicBezTo>
                    <a:pt x="7083" y="973"/>
                    <a:pt x="6232" y="821"/>
                    <a:pt x="5411" y="700"/>
                  </a:cubicBezTo>
                  <a:lnTo>
                    <a:pt x="5290" y="700"/>
                  </a:lnTo>
                  <a:cubicBezTo>
                    <a:pt x="4864" y="669"/>
                    <a:pt x="4408" y="608"/>
                    <a:pt x="3952" y="578"/>
                  </a:cubicBezTo>
                  <a:cubicBezTo>
                    <a:pt x="3740" y="517"/>
                    <a:pt x="3496" y="517"/>
                    <a:pt x="3284" y="487"/>
                  </a:cubicBezTo>
                  <a:cubicBezTo>
                    <a:pt x="2220" y="365"/>
                    <a:pt x="1126" y="244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6" name="Google Shape;10852;p74"/>
            <p:cNvSpPr/>
            <p:nvPr/>
          </p:nvSpPr>
          <p:spPr>
            <a:xfrm>
              <a:off x="872625" y="3721475"/>
              <a:ext cx="117800" cy="95000"/>
            </a:xfrm>
            <a:custGeom>
              <a:avLst/>
              <a:gdLst/>
              <a:ahLst/>
              <a:cxnLst/>
              <a:rect l="l" t="t" r="r" b="b"/>
              <a:pathLst>
                <a:path w="4712" h="3800" extrusionOk="0">
                  <a:moveTo>
                    <a:pt x="0" y="0"/>
                  </a:moveTo>
                  <a:cubicBezTo>
                    <a:pt x="1520" y="1034"/>
                    <a:pt x="3040" y="2280"/>
                    <a:pt x="4408" y="3557"/>
                  </a:cubicBezTo>
                  <a:cubicBezTo>
                    <a:pt x="4438" y="3617"/>
                    <a:pt x="4529" y="3678"/>
                    <a:pt x="4590" y="3739"/>
                  </a:cubicBezTo>
                  <a:cubicBezTo>
                    <a:pt x="4651" y="3739"/>
                    <a:pt x="4651" y="3739"/>
                    <a:pt x="4681" y="3800"/>
                  </a:cubicBezTo>
                  <a:lnTo>
                    <a:pt x="4712" y="3709"/>
                  </a:lnTo>
                  <a:lnTo>
                    <a:pt x="4621" y="3648"/>
                  </a:lnTo>
                  <a:cubicBezTo>
                    <a:pt x="3253" y="2341"/>
                    <a:pt x="1733" y="1125"/>
                    <a:pt x="213" y="31"/>
                  </a:cubicBezTo>
                  <a:cubicBezTo>
                    <a:pt x="152" y="31"/>
                    <a:pt x="92" y="0"/>
                    <a:pt x="0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7" name="Google Shape;10853;p74"/>
            <p:cNvSpPr/>
            <p:nvPr/>
          </p:nvSpPr>
          <p:spPr>
            <a:xfrm>
              <a:off x="640100" y="3786825"/>
              <a:ext cx="310825" cy="114775"/>
            </a:xfrm>
            <a:custGeom>
              <a:avLst/>
              <a:gdLst/>
              <a:ahLst/>
              <a:cxnLst/>
              <a:rect l="l" t="t" r="r" b="b"/>
              <a:pathLst>
                <a:path w="12433" h="4591" extrusionOk="0">
                  <a:moveTo>
                    <a:pt x="31" y="0"/>
                  </a:moveTo>
                  <a:cubicBezTo>
                    <a:pt x="31" y="0"/>
                    <a:pt x="0" y="31"/>
                    <a:pt x="0" y="61"/>
                  </a:cubicBezTo>
                  <a:cubicBezTo>
                    <a:pt x="2310" y="1429"/>
                    <a:pt x="4286" y="2432"/>
                    <a:pt x="6171" y="3161"/>
                  </a:cubicBezTo>
                  <a:cubicBezTo>
                    <a:pt x="8268" y="3952"/>
                    <a:pt x="10335" y="4408"/>
                    <a:pt x="12250" y="4590"/>
                  </a:cubicBezTo>
                  <a:cubicBezTo>
                    <a:pt x="12341" y="4560"/>
                    <a:pt x="12371" y="4560"/>
                    <a:pt x="12432" y="4529"/>
                  </a:cubicBezTo>
                  <a:cubicBezTo>
                    <a:pt x="12159" y="4529"/>
                    <a:pt x="11915" y="4468"/>
                    <a:pt x="11672" y="4438"/>
                  </a:cubicBezTo>
                  <a:lnTo>
                    <a:pt x="11581" y="4438"/>
                  </a:lnTo>
                  <a:cubicBezTo>
                    <a:pt x="9849" y="4225"/>
                    <a:pt x="8055" y="3769"/>
                    <a:pt x="6231" y="3070"/>
                  </a:cubicBezTo>
                  <a:cubicBezTo>
                    <a:pt x="4317" y="2341"/>
                    <a:pt x="2341" y="1368"/>
                    <a:pt x="3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8" name="Google Shape;10854;p74"/>
            <p:cNvSpPr/>
            <p:nvPr/>
          </p:nvSpPr>
          <p:spPr>
            <a:xfrm>
              <a:off x="797400" y="3765550"/>
              <a:ext cx="134525" cy="132250"/>
            </a:xfrm>
            <a:custGeom>
              <a:avLst/>
              <a:gdLst/>
              <a:ahLst/>
              <a:cxnLst/>
              <a:rect l="l" t="t" r="r" b="b"/>
              <a:pathLst>
                <a:path w="5381" h="5290" extrusionOk="0">
                  <a:moveTo>
                    <a:pt x="61" y="0"/>
                  </a:moveTo>
                  <a:lnTo>
                    <a:pt x="0" y="91"/>
                  </a:lnTo>
                  <a:cubicBezTo>
                    <a:pt x="2219" y="1459"/>
                    <a:pt x="4073" y="3313"/>
                    <a:pt x="5289" y="5289"/>
                  </a:cubicBezTo>
                  <a:lnTo>
                    <a:pt x="5380" y="5259"/>
                  </a:lnTo>
                  <a:cubicBezTo>
                    <a:pt x="4164" y="3253"/>
                    <a:pt x="2250" y="1368"/>
                    <a:pt x="6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9" name="Google Shape;10855;p74"/>
            <p:cNvSpPr/>
            <p:nvPr/>
          </p:nvSpPr>
          <p:spPr>
            <a:xfrm>
              <a:off x="633250" y="3885600"/>
              <a:ext cx="253825" cy="54225"/>
            </a:xfrm>
            <a:custGeom>
              <a:avLst/>
              <a:gdLst/>
              <a:ahLst/>
              <a:cxnLst/>
              <a:rect l="l" t="t" r="r" b="b"/>
              <a:pathLst>
                <a:path w="10153" h="2169" extrusionOk="0">
                  <a:moveTo>
                    <a:pt x="1" y="1"/>
                  </a:moveTo>
                  <a:cubicBezTo>
                    <a:pt x="1" y="31"/>
                    <a:pt x="31" y="62"/>
                    <a:pt x="31" y="92"/>
                  </a:cubicBezTo>
                  <a:cubicBezTo>
                    <a:pt x="1399" y="791"/>
                    <a:pt x="2858" y="1338"/>
                    <a:pt x="4347" y="1672"/>
                  </a:cubicBezTo>
                  <a:lnTo>
                    <a:pt x="4408" y="1672"/>
                  </a:lnTo>
                  <a:cubicBezTo>
                    <a:pt x="5827" y="2003"/>
                    <a:pt x="7300" y="2169"/>
                    <a:pt x="8743" y="2169"/>
                  </a:cubicBezTo>
                  <a:cubicBezTo>
                    <a:pt x="9156" y="2169"/>
                    <a:pt x="9565" y="2155"/>
                    <a:pt x="9971" y="2128"/>
                  </a:cubicBezTo>
                  <a:cubicBezTo>
                    <a:pt x="10031" y="2068"/>
                    <a:pt x="10062" y="2037"/>
                    <a:pt x="10153" y="2007"/>
                  </a:cubicBezTo>
                  <a:lnTo>
                    <a:pt x="10153" y="2007"/>
                  </a:lnTo>
                  <a:cubicBezTo>
                    <a:pt x="9658" y="2046"/>
                    <a:pt x="9163" y="2065"/>
                    <a:pt x="8668" y="2065"/>
                  </a:cubicBezTo>
                  <a:cubicBezTo>
                    <a:pt x="5667" y="2065"/>
                    <a:pt x="2688" y="135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0" name="Google Shape;10856;p74"/>
            <p:cNvSpPr/>
            <p:nvPr/>
          </p:nvSpPr>
          <p:spPr>
            <a:xfrm>
              <a:off x="678850" y="3925875"/>
              <a:ext cx="66900" cy="37275"/>
            </a:xfrm>
            <a:custGeom>
              <a:avLst/>
              <a:gdLst/>
              <a:ahLst/>
              <a:cxnLst/>
              <a:rect l="l" t="t" r="r" b="b"/>
              <a:pathLst>
                <a:path w="2676" h="1491" extrusionOk="0">
                  <a:moveTo>
                    <a:pt x="2584" y="1"/>
                  </a:moveTo>
                  <a:cubicBezTo>
                    <a:pt x="2584" y="61"/>
                    <a:pt x="2554" y="61"/>
                    <a:pt x="2554" y="61"/>
                  </a:cubicBezTo>
                  <a:cubicBezTo>
                    <a:pt x="1824" y="730"/>
                    <a:pt x="912" y="1125"/>
                    <a:pt x="1" y="1429"/>
                  </a:cubicBezTo>
                  <a:lnTo>
                    <a:pt x="92" y="1490"/>
                  </a:lnTo>
                  <a:cubicBezTo>
                    <a:pt x="1004" y="1186"/>
                    <a:pt x="1915" y="791"/>
                    <a:pt x="2675" y="92"/>
                  </a:cubicBezTo>
                  <a:lnTo>
                    <a:pt x="2584" y="1"/>
                  </a:ln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1" name="Google Shape;10857;p74"/>
            <p:cNvSpPr/>
            <p:nvPr/>
          </p:nvSpPr>
          <p:spPr>
            <a:xfrm>
              <a:off x="1335400" y="3712350"/>
              <a:ext cx="176325" cy="75250"/>
            </a:xfrm>
            <a:custGeom>
              <a:avLst/>
              <a:gdLst/>
              <a:ahLst/>
              <a:cxnLst/>
              <a:rect l="l" t="t" r="r" b="b"/>
              <a:pathLst>
                <a:path w="7053" h="3010" fill="none" extrusionOk="0">
                  <a:moveTo>
                    <a:pt x="0" y="3010"/>
                  </a:moveTo>
                  <a:cubicBezTo>
                    <a:pt x="1794" y="1064"/>
                    <a:pt x="4438" y="1"/>
                    <a:pt x="7052" y="153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2" name="Google Shape;10858;p74"/>
            <p:cNvSpPr/>
            <p:nvPr/>
          </p:nvSpPr>
          <p:spPr>
            <a:xfrm>
              <a:off x="1472950" y="3702100"/>
              <a:ext cx="60800" cy="53575"/>
            </a:xfrm>
            <a:custGeom>
              <a:avLst/>
              <a:gdLst/>
              <a:ahLst/>
              <a:cxnLst/>
              <a:rect l="l" t="t" r="r" b="b"/>
              <a:pathLst>
                <a:path w="2432" h="2143" extrusionOk="0">
                  <a:moveTo>
                    <a:pt x="1206" y="1"/>
                  </a:moveTo>
                  <a:cubicBezTo>
                    <a:pt x="878" y="1"/>
                    <a:pt x="556" y="158"/>
                    <a:pt x="334" y="471"/>
                  </a:cubicBezTo>
                  <a:cubicBezTo>
                    <a:pt x="0" y="958"/>
                    <a:pt x="122" y="1596"/>
                    <a:pt x="608" y="1930"/>
                  </a:cubicBezTo>
                  <a:cubicBezTo>
                    <a:pt x="800" y="2074"/>
                    <a:pt x="1020" y="2142"/>
                    <a:pt x="1237" y="2142"/>
                  </a:cubicBezTo>
                  <a:cubicBezTo>
                    <a:pt x="1570" y="2142"/>
                    <a:pt x="1895" y="1982"/>
                    <a:pt x="2097" y="1687"/>
                  </a:cubicBezTo>
                  <a:cubicBezTo>
                    <a:pt x="2432" y="1170"/>
                    <a:pt x="2310" y="532"/>
                    <a:pt x="1824" y="198"/>
                  </a:cubicBezTo>
                  <a:cubicBezTo>
                    <a:pt x="1633" y="66"/>
                    <a:pt x="1418" y="1"/>
                    <a:pt x="1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3" name="Google Shape;10859;p74"/>
            <p:cNvSpPr/>
            <p:nvPr/>
          </p:nvSpPr>
          <p:spPr>
            <a:xfrm>
              <a:off x="861975" y="4276200"/>
              <a:ext cx="63875" cy="63075"/>
            </a:xfrm>
            <a:custGeom>
              <a:avLst/>
              <a:gdLst/>
              <a:ahLst/>
              <a:cxnLst/>
              <a:rect l="l" t="t" r="r" b="b"/>
              <a:pathLst>
                <a:path w="2555" h="2523" extrusionOk="0">
                  <a:moveTo>
                    <a:pt x="518" y="0"/>
                  </a:moveTo>
                  <a:cubicBezTo>
                    <a:pt x="305" y="821"/>
                    <a:pt x="122" y="1702"/>
                    <a:pt x="1" y="2523"/>
                  </a:cubicBezTo>
                  <a:cubicBezTo>
                    <a:pt x="852" y="2189"/>
                    <a:pt x="1733" y="1885"/>
                    <a:pt x="2554" y="1550"/>
                  </a:cubicBezTo>
                  <a:cubicBezTo>
                    <a:pt x="2524" y="1520"/>
                    <a:pt x="1156" y="547"/>
                    <a:pt x="5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4" name="Google Shape;10860;p74"/>
            <p:cNvSpPr/>
            <p:nvPr/>
          </p:nvSpPr>
          <p:spPr>
            <a:xfrm>
              <a:off x="773075" y="3668225"/>
              <a:ext cx="621625" cy="701475"/>
            </a:xfrm>
            <a:custGeom>
              <a:avLst/>
              <a:gdLst/>
              <a:ahLst/>
              <a:cxnLst/>
              <a:rect l="l" t="t" r="r" b="b"/>
              <a:pathLst>
                <a:path w="24865" h="28059" extrusionOk="0">
                  <a:moveTo>
                    <a:pt x="14587" y="1"/>
                  </a:moveTo>
                  <a:cubicBezTo>
                    <a:pt x="13141" y="1"/>
                    <a:pt x="11670" y="303"/>
                    <a:pt x="10274" y="945"/>
                  </a:cubicBezTo>
                  <a:cubicBezTo>
                    <a:pt x="7630" y="2161"/>
                    <a:pt x="5320" y="4440"/>
                    <a:pt x="3526" y="7054"/>
                  </a:cubicBezTo>
                  <a:cubicBezTo>
                    <a:pt x="3374" y="7237"/>
                    <a:pt x="3253" y="7480"/>
                    <a:pt x="3101" y="7662"/>
                  </a:cubicBezTo>
                  <a:cubicBezTo>
                    <a:pt x="2615" y="8422"/>
                    <a:pt x="2189" y="9212"/>
                    <a:pt x="1824" y="9972"/>
                  </a:cubicBezTo>
                  <a:cubicBezTo>
                    <a:pt x="1703" y="10246"/>
                    <a:pt x="1581" y="10519"/>
                    <a:pt x="1460" y="10732"/>
                  </a:cubicBezTo>
                  <a:cubicBezTo>
                    <a:pt x="1277" y="11188"/>
                    <a:pt x="1095" y="11705"/>
                    <a:pt x="943" y="12161"/>
                  </a:cubicBezTo>
                  <a:lnTo>
                    <a:pt x="912" y="12222"/>
                  </a:lnTo>
                  <a:cubicBezTo>
                    <a:pt x="760" y="12678"/>
                    <a:pt x="608" y="13133"/>
                    <a:pt x="487" y="13589"/>
                  </a:cubicBezTo>
                  <a:cubicBezTo>
                    <a:pt x="365" y="14045"/>
                    <a:pt x="274" y="14532"/>
                    <a:pt x="183" y="14988"/>
                  </a:cubicBezTo>
                  <a:cubicBezTo>
                    <a:pt x="61" y="15596"/>
                    <a:pt x="1" y="16264"/>
                    <a:pt x="1" y="16842"/>
                  </a:cubicBezTo>
                  <a:lnTo>
                    <a:pt x="1" y="17267"/>
                  </a:lnTo>
                  <a:cubicBezTo>
                    <a:pt x="1" y="18027"/>
                    <a:pt x="122" y="18757"/>
                    <a:pt x="305" y="19486"/>
                  </a:cubicBezTo>
                  <a:cubicBezTo>
                    <a:pt x="457" y="20003"/>
                    <a:pt x="608" y="20520"/>
                    <a:pt x="821" y="20945"/>
                  </a:cubicBezTo>
                  <a:cubicBezTo>
                    <a:pt x="2925" y="25423"/>
                    <a:pt x="8654" y="28059"/>
                    <a:pt x="13484" y="28059"/>
                  </a:cubicBezTo>
                  <a:cubicBezTo>
                    <a:pt x="13539" y="28059"/>
                    <a:pt x="13594" y="28058"/>
                    <a:pt x="13648" y="28058"/>
                  </a:cubicBezTo>
                  <a:lnTo>
                    <a:pt x="13952" y="28058"/>
                  </a:lnTo>
                  <a:cubicBezTo>
                    <a:pt x="14469" y="28027"/>
                    <a:pt x="14955" y="27936"/>
                    <a:pt x="15502" y="27845"/>
                  </a:cubicBezTo>
                  <a:cubicBezTo>
                    <a:pt x="16445" y="27602"/>
                    <a:pt x="17357" y="27176"/>
                    <a:pt x="18177" y="26629"/>
                  </a:cubicBezTo>
                  <a:cubicBezTo>
                    <a:pt x="18481" y="26416"/>
                    <a:pt x="18755" y="26204"/>
                    <a:pt x="19028" y="25960"/>
                  </a:cubicBezTo>
                  <a:cubicBezTo>
                    <a:pt x="19332" y="25717"/>
                    <a:pt x="19636" y="25413"/>
                    <a:pt x="19910" y="25109"/>
                  </a:cubicBezTo>
                  <a:cubicBezTo>
                    <a:pt x="19940" y="25018"/>
                    <a:pt x="20001" y="24988"/>
                    <a:pt x="20062" y="24897"/>
                  </a:cubicBezTo>
                  <a:cubicBezTo>
                    <a:pt x="20578" y="24289"/>
                    <a:pt x="21095" y="23620"/>
                    <a:pt x="21490" y="22890"/>
                  </a:cubicBezTo>
                  <a:lnTo>
                    <a:pt x="21855" y="22313"/>
                  </a:lnTo>
                  <a:cubicBezTo>
                    <a:pt x="22068" y="21857"/>
                    <a:pt x="22311" y="21401"/>
                    <a:pt x="22524" y="20915"/>
                  </a:cubicBezTo>
                  <a:cubicBezTo>
                    <a:pt x="22828" y="20185"/>
                    <a:pt x="23101" y="19486"/>
                    <a:pt x="23314" y="18757"/>
                  </a:cubicBezTo>
                  <a:cubicBezTo>
                    <a:pt x="23344" y="18726"/>
                    <a:pt x="23344" y="18665"/>
                    <a:pt x="23344" y="18605"/>
                  </a:cubicBezTo>
                  <a:cubicBezTo>
                    <a:pt x="23405" y="18483"/>
                    <a:pt x="23436" y="18362"/>
                    <a:pt x="23466" y="18301"/>
                  </a:cubicBezTo>
                  <a:lnTo>
                    <a:pt x="23466" y="18270"/>
                  </a:lnTo>
                  <a:cubicBezTo>
                    <a:pt x="23922" y="16751"/>
                    <a:pt x="24348" y="15140"/>
                    <a:pt x="24560" y="13498"/>
                  </a:cubicBezTo>
                  <a:cubicBezTo>
                    <a:pt x="24834" y="11583"/>
                    <a:pt x="24864" y="9608"/>
                    <a:pt x="24469" y="7723"/>
                  </a:cubicBezTo>
                  <a:cubicBezTo>
                    <a:pt x="24256" y="6872"/>
                    <a:pt x="23983" y="6021"/>
                    <a:pt x="23557" y="5261"/>
                  </a:cubicBezTo>
                  <a:cubicBezTo>
                    <a:pt x="21811" y="1964"/>
                    <a:pt x="18276" y="1"/>
                    <a:pt x="145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5" name="Google Shape;10861;p74"/>
            <p:cNvSpPr/>
            <p:nvPr/>
          </p:nvSpPr>
          <p:spPr>
            <a:xfrm>
              <a:off x="1267000" y="3991225"/>
              <a:ext cx="119325" cy="135400"/>
            </a:xfrm>
            <a:custGeom>
              <a:avLst/>
              <a:gdLst/>
              <a:ahLst/>
              <a:cxnLst/>
              <a:rect l="l" t="t" r="r" b="b"/>
              <a:pathLst>
                <a:path w="4773" h="5416" extrusionOk="0">
                  <a:moveTo>
                    <a:pt x="3010" y="1"/>
                  </a:moveTo>
                  <a:cubicBezTo>
                    <a:pt x="2280" y="1"/>
                    <a:pt x="1581" y="335"/>
                    <a:pt x="1095" y="821"/>
                  </a:cubicBezTo>
                  <a:cubicBezTo>
                    <a:pt x="791" y="1156"/>
                    <a:pt x="609" y="1520"/>
                    <a:pt x="457" y="1916"/>
                  </a:cubicBezTo>
                  <a:cubicBezTo>
                    <a:pt x="1" y="3375"/>
                    <a:pt x="791" y="4894"/>
                    <a:pt x="2250" y="5320"/>
                  </a:cubicBezTo>
                  <a:cubicBezTo>
                    <a:pt x="2511" y="5385"/>
                    <a:pt x="2771" y="5415"/>
                    <a:pt x="3027" y="5415"/>
                  </a:cubicBezTo>
                  <a:cubicBezTo>
                    <a:pt x="3249" y="5415"/>
                    <a:pt x="3467" y="5393"/>
                    <a:pt x="3679" y="5350"/>
                  </a:cubicBezTo>
                  <a:cubicBezTo>
                    <a:pt x="4135" y="3831"/>
                    <a:pt x="4560" y="2220"/>
                    <a:pt x="4773" y="609"/>
                  </a:cubicBezTo>
                  <a:cubicBezTo>
                    <a:pt x="4530" y="365"/>
                    <a:pt x="4226" y="213"/>
                    <a:pt x="3861" y="92"/>
                  </a:cubicBezTo>
                  <a:cubicBezTo>
                    <a:pt x="3557" y="31"/>
                    <a:pt x="3314" y="1"/>
                    <a:pt x="30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6" name="Google Shape;10862;p74"/>
            <p:cNvSpPr/>
            <p:nvPr/>
          </p:nvSpPr>
          <p:spPr>
            <a:xfrm>
              <a:off x="929625" y="3838375"/>
              <a:ext cx="152000" cy="135600"/>
            </a:xfrm>
            <a:custGeom>
              <a:avLst/>
              <a:gdLst/>
              <a:ahLst/>
              <a:cxnLst/>
              <a:rect l="l" t="t" r="r" b="b"/>
              <a:pathLst>
                <a:path w="6080" h="5424" extrusionOk="0">
                  <a:moveTo>
                    <a:pt x="3037" y="1"/>
                  </a:moveTo>
                  <a:cubicBezTo>
                    <a:pt x="1898" y="1"/>
                    <a:pt x="826" y="760"/>
                    <a:pt x="456" y="1920"/>
                  </a:cubicBezTo>
                  <a:cubicBezTo>
                    <a:pt x="0" y="3379"/>
                    <a:pt x="790" y="4899"/>
                    <a:pt x="2249" y="5294"/>
                  </a:cubicBezTo>
                  <a:cubicBezTo>
                    <a:pt x="2524" y="5382"/>
                    <a:pt x="2801" y="5423"/>
                    <a:pt x="3074" y="5423"/>
                  </a:cubicBezTo>
                  <a:cubicBezTo>
                    <a:pt x="4221" y="5423"/>
                    <a:pt x="5279" y="4686"/>
                    <a:pt x="5623" y="3531"/>
                  </a:cubicBezTo>
                  <a:cubicBezTo>
                    <a:pt x="6079" y="2072"/>
                    <a:pt x="5289" y="552"/>
                    <a:pt x="3830" y="127"/>
                  </a:cubicBezTo>
                  <a:cubicBezTo>
                    <a:pt x="3567" y="41"/>
                    <a:pt x="3300" y="1"/>
                    <a:pt x="3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7" name="Google Shape;10863;p74"/>
            <p:cNvSpPr/>
            <p:nvPr/>
          </p:nvSpPr>
          <p:spPr>
            <a:xfrm>
              <a:off x="1270050" y="3935225"/>
              <a:ext cx="84375" cy="76325"/>
            </a:xfrm>
            <a:custGeom>
              <a:avLst/>
              <a:gdLst/>
              <a:ahLst/>
              <a:cxnLst/>
              <a:rect l="l" t="t" r="r" b="b"/>
              <a:pathLst>
                <a:path w="3375" h="3053" extrusionOk="0">
                  <a:moveTo>
                    <a:pt x="1720" y="0"/>
                  </a:moveTo>
                  <a:cubicBezTo>
                    <a:pt x="1042" y="0"/>
                    <a:pt x="416" y="427"/>
                    <a:pt x="213" y="1086"/>
                  </a:cubicBezTo>
                  <a:cubicBezTo>
                    <a:pt x="0" y="1876"/>
                    <a:pt x="456" y="2727"/>
                    <a:pt x="1247" y="3001"/>
                  </a:cubicBezTo>
                  <a:cubicBezTo>
                    <a:pt x="1378" y="3036"/>
                    <a:pt x="1511" y="3053"/>
                    <a:pt x="1642" y="3053"/>
                  </a:cubicBezTo>
                  <a:cubicBezTo>
                    <a:pt x="2303" y="3053"/>
                    <a:pt x="2928" y="2626"/>
                    <a:pt x="3131" y="1967"/>
                  </a:cubicBezTo>
                  <a:cubicBezTo>
                    <a:pt x="3374" y="1177"/>
                    <a:pt x="2918" y="326"/>
                    <a:pt x="2128" y="52"/>
                  </a:cubicBezTo>
                  <a:cubicBezTo>
                    <a:pt x="1992" y="17"/>
                    <a:pt x="1855" y="0"/>
                    <a:pt x="17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8" name="Google Shape;10864;p74"/>
            <p:cNvSpPr/>
            <p:nvPr/>
          </p:nvSpPr>
          <p:spPr>
            <a:xfrm>
              <a:off x="1059550" y="3845225"/>
              <a:ext cx="85150" cy="75900"/>
            </a:xfrm>
            <a:custGeom>
              <a:avLst/>
              <a:gdLst/>
              <a:ahLst/>
              <a:cxnLst/>
              <a:rect l="l" t="t" r="r" b="b"/>
              <a:pathLst>
                <a:path w="3406" h="3036" extrusionOk="0">
                  <a:moveTo>
                    <a:pt x="1691" y="0"/>
                  </a:moveTo>
                  <a:cubicBezTo>
                    <a:pt x="1039" y="0"/>
                    <a:pt x="418" y="423"/>
                    <a:pt x="244" y="1069"/>
                  </a:cubicBezTo>
                  <a:cubicBezTo>
                    <a:pt x="1" y="1889"/>
                    <a:pt x="457" y="2710"/>
                    <a:pt x="1277" y="2984"/>
                  </a:cubicBezTo>
                  <a:cubicBezTo>
                    <a:pt x="1409" y="3019"/>
                    <a:pt x="1541" y="3036"/>
                    <a:pt x="1671" y="3036"/>
                  </a:cubicBezTo>
                  <a:cubicBezTo>
                    <a:pt x="2325" y="3036"/>
                    <a:pt x="2934" y="2609"/>
                    <a:pt x="3162" y="1950"/>
                  </a:cubicBezTo>
                  <a:cubicBezTo>
                    <a:pt x="3405" y="1160"/>
                    <a:pt x="2949" y="309"/>
                    <a:pt x="2128" y="66"/>
                  </a:cubicBezTo>
                  <a:cubicBezTo>
                    <a:pt x="1984" y="21"/>
                    <a:pt x="1837" y="0"/>
                    <a:pt x="16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9" name="Google Shape;10865;p74"/>
            <p:cNvSpPr/>
            <p:nvPr/>
          </p:nvSpPr>
          <p:spPr>
            <a:xfrm>
              <a:off x="1156075" y="3958550"/>
              <a:ext cx="65375" cy="45450"/>
            </a:xfrm>
            <a:custGeom>
              <a:avLst/>
              <a:gdLst/>
              <a:ahLst/>
              <a:cxnLst/>
              <a:rect l="l" t="t" r="r" b="b"/>
              <a:pathLst>
                <a:path w="2615" h="1818" extrusionOk="0">
                  <a:moveTo>
                    <a:pt x="365" y="1"/>
                  </a:moveTo>
                  <a:cubicBezTo>
                    <a:pt x="30" y="1"/>
                    <a:pt x="0" y="396"/>
                    <a:pt x="30" y="639"/>
                  </a:cubicBezTo>
                  <a:cubicBezTo>
                    <a:pt x="152" y="1217"/>
                    <a:pt x="547" y="1672"/>
                    <a:pt x="1125" y="1794"/>
                  </a:cubicBezTo>
                  <a:cubicBezTo>
                    <a:pt x="1211" y="1810"/>
                    <a:pt x="1299" y="1817"/>
                    <a:pt x="1388" y="1817"/>
                  </a:cubicBezTo>
                  <a:cubicBezTo>
                    <a:pt x="1643" y="1817"/>
                    <a:pt x="1902" y="1755"/>
                    <a:pt x="2128" y="1642"/>
                  </a:cubicBezTo>
                  <a:cubicBezTo>
                    <a:pt x="2280" y="1551"/>
                    <a:pt x="2614" y="1308"/>
                    <a:pt x="2584" y="1065"/>
                  </a:cubicBezTo>
                  <a:cubicBezTo>
                    <a:pt x="2584" y="1034"/>
                    <a:pt x="2523" y="943"/>
                    <a:pt x="2523" y="943"/>
                  </a:cubicBezTo>
                  <a:cubicBezTo>
                    <a:pt x="2432" y="882"/>
                    <a:pt x="2280" y="882"/>
                    <a:pt x="2158" y="882"/>
                  </a:cubicBezTo>
                  <a:cubicBezTo>
                    <a:pt x="1733" y="882"/>
                    <a:pt x="1398" y="791"/>
                    <a:pt x="1094" y="487"/>
                  </a:cubicBezTo>
                  <a:cubicBezTo>
                    <a:pt x="973" y="396"/>
                    <a:pt x="912" y="274"/>
                    <a:pt x="790" y="153"/>
                  </a:cubicBezTo>
                  <a:cubicBezTo>
                    <a:pt x="669" y="92"/>
                    <a:pt x="517" y="1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0" name="Google Shape;10866;p74"/>
            <p:cNvSpPr/>
            <p:nvPr/>
          </p:nvSpPr>
          <p:spPr>
            <a:xfrm>
              <a:off x="818675" y="3859775"/>
              <a:ext cx="536500" cy="332850"/>
            </a:xfrm>
            <a:custGeom>
              <a:avLst/>
              <a:gdLst/>
              <a:ahLst/>
              <a:cxnLst/>
              <a:rect l="l" t="t" r="r" b="b"/>
              <a:pathLst>
                <a:path w="21460" h="13314" extrusionOk="0">
                  <a:moveTo>
                    <a:pt x="1216" y="0"/>
                  </a:moveTo>
                  <a:cubicBezTo>
                    <a:pt x="791" y="760"/>
                    <a:pt x="365" y="1550"/>
                    <a:pt x="0" y="2371"/>
                  </a:cubicBezTo>
                  <a:cubicBezTo>
                    <a:pt x="912" y="3648"/>
                    <a:pt x="2006" y="4894"/>
                    <a:pt x="3253" y="6019"/>
                  </a:cubicBezTo>
                  <a:cubicBezTo>
                    <a:pt x="5198" y="7690"/>
                    <a:pt x="7569" y="9149"/>
                    <a:pt x="10517" y="10517"/>
                  </a:cubicBezTo>
                  <a:cubicBezTo>
                    <a:pt x="11459" y="10943"/>
                    <a:pt x="12371" y="11368"/>
                    <a:pt x="13283" y="11672"/>
                  </a:cubicBezTo>
                  <a:cubicBezTo>
                    <a:pt x="15867" y="12614"/>
                    <a:pt x="18359" y="13192"/>
                    <a:pt x="20639" y="13314"/>
                  </a:cubicBezTo>
                  <a:cubicBezTo>
                    <a:pt x="20943" y="12584"/>
                    <a:pt x="21186" y="11855"/>
                    <a:pt x="21429" y="11125"/>
                  </a:cubicBezTo>
                  <a:cubicBezTo>
                    <a:pt x="21429" y="11095"/>
                    <a:pt x="21460" y="11064"/>
                    <a:pt x="21460" y="10973"/>
                  </a:cubicBezTo>
                  <a:cubicBezTo>
                    <a:pt x="18420" y="10943"/>
                    <a:pt x="15168" y="10061"/>
                    <a:pt x="11429" y="8359"/>
                  </a:cubicBezTo>
                  <a:cubicBezTo>
                    <a:pt x="8693" y="7113"/>
                    <a:pt x="6475" y="5745"/>
                    <a:pt x="4742" y="4225"/>
                  </a:cubicBezTo>
                  <a:cubicBezTo>
                    <a:pt x="3313" y="2979"/>
                    <a:pt x="2067" y="1520"/>
                    <a:pt x="12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1" name="Google Shape;10867;p74"/>
            <p:cNvSpPr/>
            <p:nvPr/>
          </p:nvSpPr>
          <p:spPr>
            <a:xfrm>
              <a:off x="776875" y="3973000"/>
              <a:ext cx="532700" cy="323725"/>
            </a:xfrm>
            <a:custGeom>
              <a:avLst/>
              <a:gdLst/>
              <a:ahLst/>
              <a:cxnLst/>
              <a:rect l="l" t="t" r="r" b="b"/>
              <a:pathLst>
                <a:path w="21308" h="12949" extrusionOk="0">
                  <a:moveTo>
                    <a:pt x="760" y="0"/>
                  </a:moveTo>
                  <a:lnTo>
                    <a:pt x="730" y="61"/>
                  </a:lnTo>
                  <a:cubicBezTo>
                    <a:pt x="578" y="517"/>
                    <a:pt x="456" y="942"/>
                    <a:pt x="305" y="1398"/>
                  </a:cubicBezTo>
                  <a:cubicBezTo>
                    <a:pt x="183" y="1854"/>
                    <a:pt x="61" y="2341"/>
                    <a:pt x="1" y="2797"/>
                  </a:cubicBezTo>
                  <a:cubicBezTo>
                    <a:pt x="1581" y="4590"/>
                    <a:pt x="3678" y="6262"/>
                    <a:pt x="6384" y="7903"/>
                  </a:cubicBezTo>
                  <a:cubicBezTo>
                    <a:pt x="8785" y="9332"/>
                    <a:pt x="11095" y="10487"/>
                    <a:pt x="13405" y="11368"/>
                  </a:cubicBezTo>
                  <a:cubicBezTo>
                    <a:pt x="15533" y="12158"/>
                    <a:pt x="17660" y="12675"/>
                    <a:pt x="19727" y="12949"/>
                  </a:cubicBezTo>
                  <a:cubicBezTo>
                    <a:pt x="19758" y="12888"/>
                    <a:pt x="19819" y="12827"/>
                    <a:pt x="19879" y="12766"/>
                  </a:cubicBezTo>
                  <a:cubicBezTo>
                    <a:pt x="20396" y="12158"/>
                    <a:pt x="20882" y="11459"/>
                    <a:pt x="21308" y="10730"/>
                  </a:cubicBezTo>
                  <a:cubicBezTo>
                    <a:pt x="16992" y="10426"/>
                    <a:pt x="12372" y="8815"/>
                    <a:pt x="7630" y="5867"/>
                  </a:cubicBezTo>
                  <a:cubicBezTo>
                    <a:pt x="4469" y="3982"/>
                    <a:pt x="2280" y="2098"/>
                    <a:pt x="7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2" name="Google Shape;10868;p74"/>
            <p:cNvSpPr/>
            <p:nvPr/>
          </p:nvSpPr>
          <p:spPr>
            <a:xfrm>
              <a:off x="772325" y="4090025"/>
              <a:ext cx="454425" cy="278900"/>
            </a:xfrm>
            <a:custGeom>
              <a:avLst/>
              <a:gdLst/>
              <a:ahLst/>
              <a:cxnLst/>
              <a:rect l="l" t="t" r="r" b="b"/>
              <a:pathLst>
                <a:path w="18177" h="11156" extrusionOk="0">
                  <a:moveTo>
                    <a:pt x="0" y="0"/>
                  </a:moveTo>
                  <a:lnTo>
                    <a:pt x="0" y="395"/>
                  </a:lnTo>
                  <a:cubicBezTo>
                    <a:pt x="0" y="1155"/>
                    <a:pt x="91" y="1885"/>
                    <a:pt x="304" y="2614"/>
                  </a:cubicBezTo>
                  <a:cubicBezTo>
                    <a:pt x="456" y="3131"/>
                    <a:pt x="608" y="3648"/>
                    <a:pt x="821" y="4104"/>
                  </a:cubicBezTo>
                  <a:cubicBezTo>
                    <a:pt x="2037" y="5107"/>
                    <a:pt x="3435" y="6110"/>
                    <a:pt x="5046" y="7082"/>
                  </a:cubicBezTo>
                  <a:cubicBezTo>
                    <a:pt x="7447" y="8541"/>
                    <a:pt x="9757" y="9666"/>
                    <a:pt x="12067" y="10547"/>
                  </a:cubicBezTo>
                  <a:cubicBezTo>
                    <a:pt x="12675" y="10791"/>
                    <a:pt x="13313" y="10973"/>
                    <a:pt x="13921" y="11155"/>
                  </a:cubicBezTo>
                  <a:cubicBezTo>
                    <a:pt x="14469" y="11125"/>
                    <a:pt x="14955" y="11034"/>
                    <a:pt x="15502" y="10943"/>
                  </a:cubicBezTo>
                  <a:cubicBezTo>
                    <a:pt x="16444" y="10699"/>
                    <a:pt x="17356" y="10274"/>
                    <a:pt x="18177" y="9727"/>
                  </a:cubicBezTo>
                  <a:cubicBezTo>
                    <a:pt x="14377" y="9149"/>
                    <a:pt x="10396" y="7599"/>
                    <a:pt x="6262" y="5076"/>
                  </a:cubicBezTo>
                  <a:cubicBezTo>
                    <a:pt x="3526" y="3435"/>
                    <a:pt x="1459" y="17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3" name="Google Shape;10869;p74"/>
            <p:cNvSpPr/>
            <p:nvPr/>
          </p:nvSpPr>
          <p:spPr>
            <a:xfrm>
              <a:off x="1141625" y="3517825"/>
              <a:ext cx="57775" cy="185425"/>
            </a:xfrm>
            <a:custGeom>
              <a:avLst/>
              <a:gdLst/>
              <a:ahLst/>
              <a:cxnLst/>
              <a:rect l="l" t="t" r="r" b="b"/>
              <a:pathLst>
                <a:path w="2311" h="7417" fill="none" extrusionOk="0">
                  <a:moveTo>
                    <a:pt x="1733" y="7417"/>
                  </a:moveTo>
                  <a:cubicBezTo>
                    <a:pt x="2311" y="4833"/>
                    <a:pt x="1642" y="2067"/>
                    <a:pt x="0" y="0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4" name="Google Shape;10870;p74"/>
            <p:cNvSpPr/>
            <p:nvPr/>
          </p:nvSpPr>
          <p:spPr>
            <a:xfrm>
              <a:off x="1107425" y="3504525"/>
              <a:ext cx="58550" cy="52800"/>
            </a:xfrm>
            <a:custGeom>
              <a:avLst/>
              <a:gdLst/>
              <a:ahLst/>
              <a:cxnLst/>
              <a:rect l="l" t="t" r="r" b="b"/>
              <a:pathLst>
                <a:path w="2342" h="2112" extrusionOk="0">
                  <a:moveTo>
                    <a:pt x="1134" y="0"/>
                  </a:moveTo>
                  <a:cubicBezTo>
                    <a:pt x="705" y="0"/>
                    <a:pt x="321" y="246"/>
                    <a:pt x="183" y="684"/>
                  </a:cubicBezTo>
                  <a:cubicBezTo>
                    <a:pt x="1" y="1201"/>
                    <a:pt x="274" y="1839"/>
                    <a:pt x="791" y="2052"/>
                  </a:cubicBezTo>
                  <a:cubicBezTo>
                    <a:pt x="912" y="2092"/>
                    <a:pt x="1036" y="2112"/>
                    <a:pt x="1158" y="2112"/>
                  </a:cubicBezTo>
                  <a:cubicBezTo>
                    <a:pt x="1588" y="2112"/>
                    <a:pt x="1993" y="1870"/>
                    <a:pt x="2159" y="1444"/>
                  </a:cubicBezTo>
                  <a:cubicBezTo>
                    <a:pt x="2341" y="927"/>
                    <a:pt x="2068" y="319"/>
                    <a:pt x="1551" y="76"/>
                  </a:cubicBezTo>
                  <a:cubicBezTo>
                    <a:pt x="1412" y="25"/>
                    <a:pt x="1271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1075" name="Google Shape;6578;p43"/>
          <p:cNvGrpSpPr/>
          <p:nvPr/>
        </p:nvGrpSpPr>
        <p:grpSpPr>
          <a:xfrm>
            <a:off x="8138988" y="255737"/>
            <a:ext cx="1240566" cy="1503158"/>
            <a:chOff x="7579250" y="4405875"/>
            <a:chExt cx="916750" cy="1110800"/>
          </a:xfrm>
        </p:grpSpPr>
        <p:sp>
          <p:nvSpPr>
            <p:cNvPr id="1076" name="Google Shape;6579;p43"/>
            <p:cNvSpPr/>
            <p:nvPr/>
          </p:nvSpPr>
          <p:spPr>
            <a:xfrm>
              <a:off x="7579250" y="4405875"/>
              <a:ext cx="916750" cy="1110800"/>
            </a:xfrm>
            <a:custGeom>
              <a:avLst/>
              <a:gdLst/>
              <a:ahLst/>
              <a:cxnLst/>
              <a:rect l="l" t="t" r="r" b="b"/>
              <a:pathLst>
                <a:path w="36670" h="44432" extrusionOk="0">
                  <a:moveTo>
                    <a:pt x="19326" y="1"/>
                  </a:moveTo>
                  <a:cubicBezTo>
                    <a:pt x="16944" y="1"/>
                    <a:pt x="15043" y="1928"/>
                    <a:pt x="15043" y="4283"/>
                  </a:cubicBezTo>
                  <a:cubicBezTo>
                    <a:pt x="15043" y="4738"/>
                    <a:pt x="15097" y="5220"/>
                    <a:pt x="15257" y="5675"/>
                  </a:cubicBezTo>
                  <a:cubicBezTo>
                    <a:pt x="15231" y="5755"/>
                    <a:pt x="15231" y="5809"/>
                    <a:pt x="15204" y="5836"/>
                  </a:cubicBezTo>
                  <a:lnTo>
                    <a:pt x="14535" y="5836"/>
                  </a:lnTo>
                  <a:cubicBezTo>
                    <a:pt x="14160" y="5836"/>
                    <a:pt x="13839" y="5836"/>
                    <a:pt x="13464" y="5889"/>
                  </a:cubicBezTo>
                  <a:cubicBezTo>
                    <a:pt x="13464" y="5836"/>
                    <a:pt x="13437" y="5809"/>
                    <a:pt x="13437" y="5782"/>
                  </a:cubicBezTo>
                  <a:cubicBezTo>
                    <a:pt x="13518" y="5407"/>
                    <a:pt x="13598" y="5006"/>
                    <a:pt x="13598" y="4604"/>
                  </a:cubicBezTo>
                  <a:cubicBezTo>
                    <a:pt x="13598" y="2222"/>
                    <a:pt x="11644" y="322"/>
                    <a:pt x="9315" y="322"/>
                  </a:cubicBezTo>
                  <a:cubicBezTo>
                    <a:pt x="6960" y="322"/>
                    <a:pt x="5033" y="2276"/>
                    <a:pt x="5033" y="4604"/>
                  </a:cubicBezTo>
                  <a:cubicBezTo>
                    <a:pt x="5033" y="5969"/>
                    <a:pt x="5702" y="7227"/>
                    <a:pt x="6692" y="8030"/>
                  </a:cubicBezTo>
                  <a:cubicBezTo>
                    <a:pt x="5809" y="8566"/>
                    <a:pt x="4953" y="9235"/>
                    <a:pt x="4230" y="9931"/>
                  </a:cubicBezTo>
                  <a:cubicBezTo>
                    <a:pt x="3668" y="10520"/>
                    <a:pt x="3132" y="11162"/>
                    <a:pt x="2677" y="11831"/>
                  </a:cubicBezTo>
                  <a:cubicBezTo>
                    <a:pt x="2249" y="12527"/>
                    <a:pt x="1848" y="13303"/>
                    <a:pt x="1553" y="14186"/>
                  </a:cubicBezTo>
                  <a:cubicBezTo>
                    <a:pt x="1045" y="15578"/>
                    <a:pt x="777" y="17024"/>
                    <a:pt x="590" y="18282"/>
                  </a:cubicBezTo>
                  <a:lnTo>
                    <a:pt x="509" y="18603"/>
                  </a:lnTo>
                  <a:cubicBezTo>
                    <a:pt x="456" y="18924"/>
                    <a:pt x="402" y="19218"/>
                    <a:pt x="349" y="19566"/>
                  </a:cubicBezTo>
                  <a:cubicBezTo>
                    <a:pt x="269" y="19888"/>
                    <a:pt x="215" y="20235"/>
                    <a:pt x="188" y="20530"/>
                  </a:cubicBezTo>
                  <a:cubicBezTo>
                    <a:pt x="81" y="21279"/>
                    <a:pt x="1" y="21895"/>
                    <a:pt x="1" y="22537"/>
                  </a:cubicBezTo>
                  <a:cubicBezTo>
                    <a:pt x="1" y="23287"/>
                    <a:pt x="81" y="23983"/>
                    <a:pt x="242" y="24625"/>
                  </a:cubicBezTo>
                  <a:cubicBezTo>
                    <a:pt x="402" y="25348"/>
                    <a:pt x="670" y="26044"/>
                    <a:pt x="1018" y="26686"/>
                  </a:cubicBezTo>
                  <a:cubicBezTo>
                    <a:pt x="1393" y="27355"/>
                    <a:pt x="1848" y="27998"/>
                    <a:pt x="2410" y="28560"/>
                  </a:cubicBezTo>
                  <a:cubicBezTo>
                    <a:pt x="2945" y="29095"/>
                    <a:pt x="3587" y="29603"/>
                    <a:pt x="4364" y="30058"/>
                  </a:cubicBezTo>
                  <a:cubicBezTo>
                    <a:pt x="4819" y="30326"/>
                    <a:pt x="5327" y="30594"/>
                    <a:pt x="5863" y="30861"/>
                  </a:cubicBezTo>
                  <a:cubicBezTo>
                    <a:pt x="5809" y="30968"/>
                    <a:pt x="5729" y="31076"/>
                    <a:pt x="5622" y="31156"/>
                  </a:cubicBezTo>
                  <a:cubicBezTo>
                    <a:pt x="5274" y="31718"/>
                    <a:pt x="4926" y="32200"/>
                    <a:pt x="4685" y="32708"/>
                  </a:cubicBezTo>
                  <a:cubicBezTo>
                    <a:pt x="4551" y="33003"/>
                    <a:pt x="4417" y="33324"/>
                    <a:pt x="4364" y="33592"/>
                  </a:cubicBezTo>
                  <a:cubicBezTo>
                    <a:pt x="4257" y="33913"/>
                    <a:pt x="4123" y="34394"/>
                    <a:pt x="4096" y="34876"/>
                  </a:cubicBezTo>
                  <a:cubicBezTo>
                    <a:pt x="4069" y="35412"/>
                    <a:pt x="4123" y="35920"/>
                    <a:pt x="4257" y="36348"/>
                  </a:cubicBezTo>
                  <a:cubicBezTo>
                    <a:pt x="4283" y="36455"/>
                    <a:pt x="4337" y="36563"/>
                    <a:pt x="4364" y="36616"/>
                  </a:cubicBezTo>
                  <a:lnTo>
                    <a:pt x="4364" y="36670"/>
                  </a:lnTo>
                  <a:cubicBezTo>
                    <a:pt x="4390" y="36723"/>
                    <a:pt x="4417" y="36830"/>
                    <a:pt x="4471" y="36884"/>
                  </a:cubicBezTo>
                  <a:cubicBezTo>
                    <a:pt x="4685" y="37365"/>
                    <a:pt x="5006" y="37767"/>
                    <a:pt x="5408" y="38088"/>
                  </a:cubicBezTo>
                  <a:cubicBezTo>
                    <a:pt x="5836" y="38463"/>
                    <a:pt x="6344" y="38704"/>
                    <a:pt x="6906" y="38864"/>
                  </a:cubicBezTo>
                  <a:lnTo>
                    <a:pt x="6960" y="38864"/>
                  </a:lnTo>
                  <a:cubicBezTo>
                    <a:pt x="7308" y="38945"/>
                    <a:pt x="7602" y="38998"/>
                    <a:pt x="7950" y="38998"/>
                  </a:cubicBezTo>
                  <a:cubicBezTo>
                    <a:pt x="8138" y="38998"/>
                    <a:pt x="8352" y="38998"/>
                    <a:pt x="8539" y="38971"/>
                  </a:cubicBezTo>
                  <a:lnTo>
                    <a:pt x="8619" y="38971"/>
                  </a:lnTo>
                  <a:cubicBezTo>
                    <a:pt x="9101" y="38891"/>
                    <a:pt x="9583" y="38731"/>
                    <a:pt x="10038" y="38490"/>
                  </a:cubicBezTo>
                  <a:cubicBezTo>
                    <a:pt x="10225" y="38757"/>
                    <a:pt x="10413" y="39025"/>
                    <a:pt x="10573" y="39266"/>
                  </a:cubicBezTo>
                  <a:cubicBezTo>
                    <a:pt x="11216" y="40096"/>
                    <a:pt x="11912" y="40845"/>
                    <a:pt x="12688" y="41487"/>
                  </a:cubicBezTo>
                  <a:cubicBezTo>
                    <a:pt x="13036" y="41755"/>
                    <a:pt x="13357" y="41969"/>
                    <a:pt x="13705" y="42210"/>
                  </a:cubicBezTo>
                  <a:cubicBezTo>
                    <a:pt x="13732" y="42237"/>
                    <a:pt x="13785" y="42290"/>
                    <a:pt x="13839" y="42317"/>
                  </a:cubicBezTo>
                  <a:cubicBezTo>
                    <a:pt x="13865" y="42344"/>
                    <a:pt x="13892" y="42344"/>
                    <a:pt x="13919" y="42371"/>
                  </a:cubicBezTo>
                  <a:cubicBezTo>
                    <a:pt x="14374" y="42638"/>
                    <a:pt x="14829" y="42879"/>
                    <a:pt x="15338" y="43120"/>
                  </a:cubicBezTo>
                  <a:cubicBezTo>
                    <a:pt x="15605" y="43227"/>
                    <a:pt x="15873" y="43307"/>
                    <a:pt x="16167" y="43415"/>
                  </a:cubicBezTo>
                  <a:cubicBezTo>
                    <a:pt x="16676" y="43977"/>
                    <a:pt x="17372" y="44325"/>
                    <a:pt x="18175" y="44325"/>
                  </a:cubicBezTo>
                  <a:cubicBezTo>
                    <a:pt x="18683" y="44325"/>
                    <a:pt x="19192" y="44191"/>
                    <a:pt x="19593" y="43923"/>
                  </a:cubicBezTo>
                  <a:cubicBezTo>
                    <a:pt x="19915" y="43923"/>
                    <a:pt x="20289" y="43870"/>
                    <a:pt x="20610" y="43843"/>
                  </a:cubicBezTo>
                  <a:cubicBezTo>
                    <a:pt x="21735" y="44244"/>
                    <a:pt x="22832" y="44432"/>
                    <a:pt x="23929" y="44432"/>
                  </a:cubicBezTo>
                  <a:lnTo>
                    <a:pt x="24063" y="44432"/>
                  </a:lnTo>
                  <a:cubicBezTo>
                    <a:pt x="24491" y="44432"/>
                    <a:pt x="24946" y="44378"/>
                    <a:pt x="25348" y="44325"/>
                  </a:cubicBezTo>
                  <a:cubicBezTo>
                    <a:pt x="25776" y="44244"/>
                    <a:pt x="26178" y="44137"/>
                    <a:pt x="26606" y="43977"/>
                  </a:cubicBezTo>
                  <a:cubicBezTo>
                    <a:pt x="27114" y="43816"/>
                    <a:pt x="27516" y="43602"/>
                    <a:pt x="27944" y="43388"/>
                  </a:cubicBezTo>
                  <a:cubicBezTo>
                    <a:pt x="28372" y="43120"/>
                    <a:pt x="28747" y="42772"/>
                    <a:pt x="29015" y="42451"/>
                  </a:cubicBezTo>
                  <a:cubicBezTo>
                    <a:pt x="29095" y="42371"/>
                    <a:pt x="29122" y="42317"/>
                    <a:pt x="29175" y="42237"/>
                  </a:cubicBezTo>
                  <a:cubicBezTo>
                    <a:pt x="29443" y="41835"/>
                    <a:pt x="29657" y="41380"/>
                    <a:pt x="29764" y="40872"/>
                  </a:cubicBezTo>
                  <a:lnTo>
                    <a:pt x="29764" y="40791"/>
                  </a:lnTo>
                  <a:cubicBezTo>
                    <a:pt x="29791" y="40631"/>
                    <a:pt x="29791" y="40497"/>
                    <a:pt x="29791" y="40336"/>
                  </a:cubicBezTo>
                  <a:cubicBezTo>
                    <a:pt x="30246" y="40122"/>
                    <a:pt x="30701" y="39855"/>
                    <a:pt x="31129" y="39560"/>
                  </a:cubicBezTo>
                  <a:cubicBezTo>
                    <a:pt x="31531" y="39266"/>
                    <a:pt x="31906" y="38971"/>
                    <a:pt x="32200" y="38597"/>
                  </a:cubicBezTo>
                  <a:cubicBezTo>
                    <a:pt x="32361" y="38383"/>
                    <a:pt x="32521" y="38168"/>
                    <a:pt x="32655" y="37901"/>
                  </a:cubicBezTo>
                  <a:cubicBezTo>
                    <a:pt x="32789" y="37633"/>
                    <a:pt x="32896" y="37312"/>
                    <a:pt x="32976" y="37018"/>
                  </a:cubicBezTo>
                  <a:cubicBezTo>
                    <a:pt x="33030" y="36750"/>
                    <a:pt x="33056" y="36482"/>
                    <a:pt x="33030" y="36215"/>
                  </a:cubicBezTo>
                  <a:cubicBezTo>
                    <a:pt x="33030" y="36054"/>
                    <a:pt x="33030" y="35920"/>
                    <a:pt x="33003" y="35760"/>
                  </a:cubicBezTo>
                  <a:cubicBezTo>
                    <a:pt x="32896" y="35224"/>
                    <a:pt x="32708" y="34716"/>
                    <a:pt x="32361" y="34234"/>
                  </a:cubicBezTo>
                  <a:lnTo>
                    <a:pt x="32361" y="34207"/>
                  </a:lnTo>
                  <a:cubicBezTo>
                    <a:pt x="32762" y="33351"/>
                    <a:pt x="32923" y="32307"/>
                    <a:pt x="32762" y="31290"/>
                  </a:cubicBezTo>
                  <a:cubicBezTo>
                    <a:pt x="32735" y="31022"/>
                    <a:pt x="32655" y="30754"/>
                    <a:pt x="32601" y="30540"/>
                  </a:cubicBezTo>
                  <a:cubicBezTo>
                    <a:pt x="32521" y="30273"/>
                    <a:pt x="32387" y="30005"/>
                    <a:pt x="32253" y="29737"/>
                  </a:cubicBezTo>
                  <a:cubicBezTo>
                    <a:pt x="32200" y="29603"/>
                    <a:pt x="32120" y="29470"/>
                    <a:pt x="32039" y="29336"/>
                  </a:cubicBezTo>
                  <a:cubicBezTo>
                    <a:pt x="32494" y="28934"/>
                    <a:pt x="32976" y="28533"/>
                    <a:pt x="33404" y="28078"/>
                  </a:cubicBezTo>
                  <a:cubicBezTo>
                    <a:pt x="33859" y="27623"/>
                    <a:pt x="34261" y="27114"/>
                    <a:pt x="34636" y="26659"/>
                  </a:cubicBezTo>
                  <a:cubicBezTo>
                    <a:pt x="35064" y="26070"/>
                    <a:pt x="35412" y="25508"/>
                    <a:pt x="35679" y="24946"/>
                  </a:cubicBezTo>
                  <a:cubicBezTo>
                    <a:pt x="36375" y="23581"/>
                    <a:pt x="36670" y="22136"/>
                    <a:pt x="36590" y="20798"/>
                  </a:cubicBezTo>
                  <a:cubicBezTo>
                    <a:pt x="36509" y="20021"/>
                    <a:pt x="36322" y="19272"/>
                    <a:pt x="36001" y="18522"/>
                  </a:cubicBezTo>
                  <a:cubicBezTo>
                    <a:pt x="35840" y="18121"/>
                    <a:pt x="35653" y="17800"/>
                    <a:pt x="35439" y="17452"/>
                  </a:cubicBezTo>
                  <a:cubicBezTo>
                    <a:pt x="35278" y="17157"/>
                    <a:pt x="35037" y="16890"/>
                    <a:pt x="34796" y="16595"/>
                  </a:cubicBezTo>
                  <a:cubicBezTo>
                    <a:pt x="34769" y="16542"/>
                    <a:pt x="34743" y="16488"/>
                    <a:pt x="34662" y="16462"/>
                  </a:cubicBezTo>
                  <a:cubicBezTo>
                    <a:pt x="34100" y="15819"/>
                    <a:pt x="33431" y="15257"/>
                    <a:pt x="32655" y="14775"/>
                  </a:cubicBezTo>
                  <a:cubicBezTo>
                    <a:pt x="31959" y="14374"/>
                    <a:pt x="31183" y="14053"/>
                    <a:pt x="30353" y="13865"/>
                  </a:cubicBezTo>
                  <a:cubicBezTo>
                    <a:pt x="29791" y="13731"/>
                    <a:pt x="29175" y="13678"/>
                    <a:pt x="28560" y="13678"/>
                  </a:cubicBezTo>
                  <a:cubicBezTo>
                    <a:pt x="28319" y="13678"/>
                    <a:pt x="28051" y="13678"/>
                    <a:pt x="27810" y="13705"/>
                  </a:cubicBezTo>
                  <a:cubicBezTo>
                    <a:pt x="27516" y="12928"/>
                    <a:pt x="27141" y="12259"/>
                    <a:pt x="26767" y="11644"/>
                  </a:cubicBezTo>
                  <a:cubicBezTo>
                    <a:pt x="26338" y="10975"/>
                    <a:pt x="25830" y="10332"/>
                    <a:pt x="25241" y="9717"/>
                  </a:cubicBezTo>
                  <a:cubicBezTo>
                    <a:pt x="24946" y="9449"/>
                    <a:pt x="24625" y="9181"/>
                    <a:pt x="24304" y="8914"/>
                  </a:cubicBezTo>
                  <a:cubicBezTo>
                    <a:pt x="23688" y="8432"/>
                    <a:pt x="23046" y="8057"/>
                    <a:pt x="22538" y="7763"/>
                  </a:cubicBezTo>
                  <a:cubicBezTo>
                    <a:pt x="22484" y="7709"/>
                    <a:pt x="22430" y="7709"/>
                    <a:pt x="22404" y="7682"/>
                  </a:cubicBezTo>
                  <a:cubicBezTo>
                    <a:pt x="22297" y="7629"/>
                    <a:pt x="22216" y="7575"/>
                    <a:pt x="22136" y="7522"/>
                  </a:cubicBezTo>
                  <a:cubicBezTo>
                    <a:pt x="23019" y="6719"/>
                    <a:pt x="23608" y="5568"/>
                    <a:pt x="23608" y="4283"/>
                  </a:cubicBezTo>
                  <a:cubicBezTo>
                    <a:pt x="23608" y="1901"/>
                    <a:pt x="21654" y="1"/>
                    <a:pt x="19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7" name="Google Shape;6580;p43"/>
            <p:cNvSpPr/>
            <p:nvPr/>
          </p:nvSpPr>
          <p:spPr>
            <a:xfrm>
              <a:off x="8034275" y="4821425"/>
              <a:ext cx="387450" cy="465725"/>
            </a:xfrm>
            <a:custGeom>
              <a:avLst/>
              <a:gdLst/>
              <a:ahLst/>
              <a:cxnLst/>
              <a:rect l="l" t="t" r="r" b="b"/>
              <a:pathLst>
                <a:path w="15498" h="18629" extrusionOk="0">
                  <a:moveTo>
                    <a:pt x="10091" y="0"/>
                  </a:moveTo>
                  <a:cubicBezTo>
                    <a:pt x="9422" y="0"/>
                    <a:pt x="8753" y="107"/>
                    <a:pt x="8084" y="321"/>
                  </a:cubicBezTo>
                  <a:cubicBezTo>
                    <a:pt x="7843" y="402"/>
                    <a:pt x="7575" y="535"/>
                    <a:pt x="7281" y="669"/>
                  </a:cubicBezTo>
                  <a:cubicBezTo>
                    <a:pt x="7013" y="803"/>
                    <a:pt x="6772" y="910"/>
                    <a:pt x="6531" y="1071"/>
                  </a:cubicBezTo>
                  <a:cubicBezTo>
                    <a:pt x="6076" y="1365"/>
                    <a:pt x="5621" y="1713"/>
                    <a:pt x="5193" y="2115"/>
                  </a:cubicBezTo>
                  <a:cubicBezTo>
                    <a:pt x="4899" y="2409"/>
                    <a:pt x="4604" y="2784"/>
                    <a:pt x="4283" y="3212"/>
                  </a:cubicBezTo>
                  <a:cubicBezTo>
                    <a:pt x="3989" y="3613"/>
                    <a:pt x="3721" y="4042"/>
                    <a:pt x="3453" y="4550"/>
                  </a:cubicBezTo>
                  <a:lnTo>
                    <a:pt x="3453" y="4577"/>
                  </a:lnTo>
                  <a:lnTo>
                    <a:pt x="3453" y="4604"/>
                  </a:lnTo>
                  <a:cubicBezTo>
                    <a:pt x="3159" y="5059"/>
                    <a:pt x="2864" y="5487"/>
                    <a:pt x="2597" y="5889"/>
                  </a:cubicBezTo>
                  <a:cubicBezTo>
                    <a:pt x="2088" y="6665"/>
                    <a:pt x="1687" y="7414"/>
                    <a:pt x="1312" y="8190"/>
                  </a:cubicBezTo>
                  <a:cubicBezTo>
                    <a:pt x="911" y="9020"/>
                    <a:pt x="616" y="9823"/>
                    <a:pt x="375" y="10626"/>
                  </a:cubicBezTo>
                  <a:cubicBezTo>
                    <a:pt x="134" y="11483"/>
                    <a:pt x="1" y="12286"/>
                    <a:pt x="1" y="13008"/>
                  </a:cubicBezTo>
                  <a:cubicBezTo>
                    <a:pt x="1" y="13784"/>
                    <a:pt x="134" y="14561"/>
                    <a:pt x="402" y="15176"/>
                  </a:cubicBezTo>
                  <a:cubicBezTo>
                    <a:pt x="589" y="15551"/>
                    <a:pt x="750" y="15899"/>
                    <a:pt x="991" y="16167"/>
                  </a:cubicBezTo>
                  <a:cubicBezTo>
                    <a:pt x="1205" y="16488"/>
                    <a:pt x="1526" y="16755"/>
                    <a:pt x="1821" y="17023"/>
                  </a:cubicBezTo>
                  <a:cubicBezTo>
                    <a:pt x="2490" y="17558"/>
                    <a:pt x="3346" y="17960"/>
                    <a:pt x="4390" y="18308"/>
                  </a:cubicBezTo>
                  <a:cubicBezTo>
                    <a:pt x="4818" y="18442"/>
                    <a:pt x="5273" y="18495"/>
                    <a:pt x="5621" y="18575"/>
                  </a:cubicBezTo>
                  <a:cubicBezTo>
                    <a:pt x="6023" y="18629"/>
                    <a:pt x="6478" y="18629"/>
                    <a:pt x="6906" y="18629"/>
                  </a:cubicBezTo>
                  <a:cubicBezTo>
                    <a:pt x="7361" y="18629"/>
                    <a:pt x="7816" y="18602"/>
                    <a:pt x="8244" y="18522"/>
                  </a:cubicBezTo>
                  <a:cubicBezTo>
                    <a:pt x="8753" y="18468"/>
                    <a:pt x="9181" y="18361"/>
                    <a:pt x="9583" y="18228"/>
                  </a:cubicBezTo>
                  <a:cubicBezTo>
                    <a:pt x="10252" y="17987"/>
                    <a:pt x="11081" y="17558"/>
                    <a:pt x="11483" y="16729"/>
                  </a:cubicBezTo>
                  <a:cubicBezTo>
                    <a:pt x="11697" y="16327"/>
                    <a:pt x="11751" y="15819"/>
                    <a:pt x="11697" y="15364"/>
                  </a:cubicBezTo>
                  <a:cubicBezTo>
                    <a:pt x="11644" y="15230"/>
                    <a:pt x="11644" y="15096"/>
                    <a:pt x="11590" y="14989"/>
                  </a:cubicBezTo>
                  <a:cubicBezTo>
                    <a:pt x="11563" y="14882"/>
                    <a:pt x="11483" y="14748"/>
                    <a:pt x="11429" y="14614"/>
                  </a:cubicBezTo>
                  <a:cubicBezTo>
                    <a:pt x="11322" y="14427"/>
                    <a:pt x="11189" y="14213"/>
                    <a:pt x="10974" y="14025"/>
                  </a:cubicBezTo>
                  <a:cubicBezTo>
                    <a:pt x="10814" y="13838"/>
                    <a:pt x="10626" y="13677"/>
                    <a:pt x="10386" y="13517"/>
                  </a:cubicBezTo>
                  <a:cubicBezTo>
                    <a:pt x="10171" y="13383"/>
                    <a:pt x="9957" y="13276"/>
                    <a:pt x="9690" y="13142"/>
                  </a:cubicBezTo>
                  <a:cubicBezTo>
                    <a:pt x="9422" y="13008"/>
                    <a:pt x="9101" y="12901"/>
                    <a:pt x="8780" y="12848"/>
                  </a:cubicBezTo>
                  <a:cubicBezTo>
                    <a:pt x="9368" y="12580"/>
                    <a:pt x="9984" y="12232"/>
                    <a:pt x="10573" y="11884"/>
                  </a:cubicBezTo>
                  <a:cubicBezTo>
                    <a:pt x="11483" y="11295"/>
                    <a:pt x="12286" y="10626"/>
                    <a:pt x="13035" y="9903"/>
                  </a:cubicBezTo>
                  <a:cubicBezTo>
                    <a:pt x="13383" y="9529"/>
                    <a:pt x="13731" y="9127"/>
                    <a:pt x="14026" y="8726"/>
                  </a:cubicBezTo>
                  <a:cubicBezTo>
                    <a:pt x="14374" y="8297"/>
                    <a:pt x="14641" y="7869"/>
                    <a:pt x="14829" y="7414"/>
                  </a:cubicBezTo>
                  <a:cubicBezTo>
                    <a:pt x="15310" y="6477"/>
                    <a:pt x="15498" y="5541"/>
                    <a:pt x="15444" y="4684"/>
                  </a:cubicBezTo>
                  <a:cubicBezTo>
                    <a:pt x="15391" y="4202"/>
                    <a:pt x="15257" y="3747"/>
                    <a:pt x="15070" y="3319"/>
                  </a:cubicBezTo>
                  <a:cubicBezTo>
                    <a:pt x="14963" y="3051"/>
                    <a:pt x="14829" y="2811"/>
                    <a:pt x="14695" y="2596"/>
                  </a:cubicBezTo>
                  <a:cubicBezTo>
                    <a:pt x="14561" y="2409"/>
                    <a:pt x="14400" y="2168"/>
                    <a:pt x="14160" y="1927"/>
                  </a:cubicBezTo>
                  <a:cubicBezTo>
                    <a:pt x="13758" y="1499"/>
                    <a:pt x="13330" y="1124"/>
                    <a:pt x="12794" y="803"/>
                  </a:cubicBezTo>
                  <a:cubicBezTo>
                    <a:pt x="12313" y="535"/>
                    <a:pt x="11831" y="321"/>
                    <a:pt x="11242" y="187"/>
                  </a:cubicBezTo>
                  <a:cubicBezTo>
                    <a:pt x="10894" y="27"/>
                    <a:pt x="10493" y="0"/>
                    <a:pt x="1009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8" name="Google Shape;6581;p43"/>
            <p:cNvSpPr/>
            <p:nvPr/>
          </p:nvSpPr>
          <p:spPr>
            <a:xfrm>
              <a:off x="8193525" y="4870925"/>
              <a:ext cx="228200" cy="415575"/>
            </a:xfrm>
            <a:custGeom>
              <a:avLst/>
              <a:gdLst/>
              <a:ahLst/>
              <a:cxnLst/>
              <a:rect l="l" t="t" r="r" b="b"/>
              <a:pathLst>
                <a:path w="9128" h="16623" extrusionOk="0">
                  <a:moveTo>
                    <a:pt x="7897" y="1"/>
                  </a:moveTo>
                  <a:cubicBezTo>
                    <a:pt x="7950" y="135"/>
                    <a:pt x="8004" y="295"/>
                    <a:pt x="8057" y="456"/>
                  </a:cubicBezTo>
                  <a:cubicBezTo>
                    <a:pt x="8084" y="670"/>
                    <a:pt x="8137" y="857"/>
                    <a:pt x="8164" y="1018"/>
                  </a:cubicBezTo>
                  <a:cubicBezTo>
                    <a:pt x="8191" y="1232"/>
                    <a:pt x="8191" y="1419"/>
                    <a:pt x="8164" y="1633"/>
                  </a:cubicBezTo>
                  <a:cubicBezTo>
                    <a:pt x="8164" y="1821"/>
                    <a:pt x="8137" y="2062"/>
                    <a:pt x="8084" y="2276"/>
                  </a:cubicBezTo>
                  <a:cubicBezTo>
                    <a:pt x="8030" y="2704"/>
                    <a:pt x="7897" y="3132"/>
                    <a:pt x="7763" y="3534"/>
                  </a:cubicBezTo>
                  <a:cubicBezTo>
                    <a:pt x="7602" y="3962"/>
                    <a:pt x="7388" y="4417"/>
                    <a:pt x="7120" y="4819"/>
                  </a:cubicBezTo>
                  <a:cubicBezTo>
                    <a:pt x="6585" y="5702"/>
                    <a:pt x="5889" y="6478"/>
                    <a:pt x="5113" y="7227"/>
                  </a:cubicBezTo>
                  <a:cubicBezTo>
                    <a:pt x="4337" y="7923"/>
                    <a:pt x="3480" y="8566"/>
                    <a:pt x="2570" y="9155"/>
                  </a:cubicBezTo>
                  <a:cubicBezTo>
                    <a:pt x="1741" y="9717"/>
                    <a:pt x="857" y="10225"/>
                    <a:pt x="1" y="10734"/>
                  </a:cubicBezTo>
                  <a:cubicBezTo>
                    <a:pt x="402" y="10787"/>
                    <a:pt x="750" y="10921"/>
                    <a:pt x="1125" y="11109"/>
                  </a:cubicBezTo>
                  <a:cubicBezTo>
                    <a:pt x="1339" y="11189"/>
                    <a:pt x="1526" y="11296"/>
                    <a:pt x="1714" y="11430"/>
                  </a:cubicBezTo>
                  <a:lnTo>
                    <a:pt x="2196" y="11831"/>
                  </a:lnTo>
                  <a:cubicBezTo>
                    <a:pt x="2490" y="12126"/>
                    <a:pt x="2731" y="12474"/>
                    <a:pt x="2838" y="12875"/>
                  </a:cubicBezTo>
                  <a:cubicBezTo>
                    <a:pt x="2918" y="13062"/>
                    <a:pt x="2945" y="13277"/>
                    <a:pt x="2945" y="13517"/>
                  </a:cubicBezTo>
                  <a:cubicBezTo>
                    <a:pt x="2945" y="13705"/>
                    <a:pt x="2891" y="13946"/>
                    <a:pt x="2865" y="14133"/>
                  </a:cubicBezTo>
                  <a:cubicBezTo>
                    <a:pt x="2811" y="14481"/>
                    <a:pt x="2677" y="14802"/>
                    <a:pt x="2463" y="15070"/>
                  </a:cubicBezTo>
                  <a:cubicBezTo>
                    <a:pt x="2303" y="15337"/>
                    <a:pt x="2062" y="15605"/>
                    <a:pt x="1821" y="15846"/>
                  </a:cubicBezTo>
                  <a:cubicBezTo>
                    <a:pt x="1553" y="16087"/>
                    <a:pt x="1285" y="16274"/>
                    <a:pt x="991" y="16408"/>
                  </a:cubicBezTo>
                  <a:cubicBezTo>
                    <a:pt x="857" y="16488"/>
                    <a:pt x="697" y="16542"/>
                    <a:pt x="563" y="16622"/>
                  </a:cubicBezTo>
                  <a:cubicBezTo>
                    <a:pt x="991" y="16622"/>
                    <a:pt x="1473" y="16595"/>
                    <a:pt x="1874" y="16515"/>
                  </a:cubicBezTo>
                  <a:cubicBezTo>
                    <a:pt x="2356" y="16462"/>
                    <a:pt x="2838" y="16355"/>
                    <a:pt x="3213" y="16221"/>
                  </a:cubicBezTo>
                  <a:cubicBezTo>
                    <a:pt x="3882" y="15980"/>
                    <a:pt x="4711" y="15552"/>
                    <a:pt x="5113" y="14722"/>
                  </a:cubicBezTo>
                  <a:cubicBezTo>
                    <a:pt x="5300" y="14320"/>
                    <a:pt x="5381" y="13812"/>
                    <a:pt x="5300" y="13330"/>
                  </a:cubicBezTo>
                  <a:cubicBezTo>
                    <a:pt x="5274" y="13196"/>
                    <a:pt x="5274" y="13062"/>
                    <a:pt x="5220" y="12982"/>
                  </a:cubicBezTo>
                  <a:cubicBezTo>
                    <a:pt x="5167" y="12875"/>
                    <a:pt x="5113" y="12741"/>
                    <a:pt x="5059" y="12607"/>
                  </a:cubicBezTo>
                  <a:cubicBezTo>
                    <a:pt x="4952" y="12393"/>
                    <a:pt x="4819" y="12206"/>
                    <a:pt x="4604" y="11992"/>
                  </a:cubicBezTo>
                  <a:cubicBezTo>
                    <a:pt x="4444" y="11831"/>
                    <a:pt x="4256" y="11671"/>
                    <a:pt x="4016" y="11483"/>
                  </a:cubicBezTo>
                  <a:cubicBezTo>
                    <a:pt x="3801" y="11376"/>
                    <a:pt x="3587" y="11269"/>
                    <a:pt x="3320" y="11135"/>
                  </a:cubicBezTo>
                  <a:cubicBezTo>
                    <a:pt x="3052" y="11001"/>
                    <a:pt x="2731" y="10894"/>
                    <a:pt x="2410" y="10814"/>
                  </a:cubicBezTo>
                  <a:cubicBezTo>
                    <a:pt x="2972" y="10600"/>
                    <a:pt x="3614" y="10252"/>
                    <a:pt x="4203" y="9851"/>
                  </a:cubicBezTo>
                  <a:cubicBezTo>
                    <a:pt x="5113" y="9288"/>
                    <a:pt x="5916" y="8619"/>
                    <a:pt x="6639" y="7897"/>
                  </a:cubicBezTo>
                  <a:cubicBezTo>
                    <a:pt x="7013" y="7522"/>
                    <a:pt x="7361" y="7120"/>
                    <a:pt x="7656" y="6719"/>
                  </a:cubicBezTo>
                  <a:cubicBezTo>
                    <a:pt x="7977" y="6291"/>
                    <a:pt x="8245" y="5836"/>
                    <a:pt x="8459" y="5407"/>
                  </a:cubicBezTo>
                  <a:cubicBezTo>
                    <a:pt x="8914" y="4471"/>
                    <a:pt x="9128" y="3534"/>
                    <a:pt x="9048" y="2677"/>
                  </a:cubicBezTo>
                  <a:cubicBezTo>
                    <a:pt x="9021" y="2196"/>
                    <a:pt x="8887" y="1741"/>
                    <a:pt x="8700" y="1259"/>
                  </a:cubicBezTo>
                  <a:cubicBezTo>
                    <a:pt x="8593" y="991"/>
                    <a:pt x="8459" y="750"/>
                    <a:pt x="8325" y="563"/>
                  </a:cubicBezTo>
                  <a:cubicBezTo>
                    <a:pt x="8191" y="349"/>
                    <a:pt x="8057" y="188"/>
                    <a:pt x="7897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9" name="Google Shape;6582;p43"/>
            <p:cNvSpPr/>
            <p:nvPr/>
          </p:nvSpPr>
          <p:spPr>
            <a:xfrm>
              <a:off x="8198225" y="4901575"/>
              <a:ext cx="177325" cy="197550"/>
            </a:xfrm>
            <a:custGeom>
              <a:avLst/>
              <a:gdLst/>
              <a:ahLst/>
              <a:cxnLst/>
              <a:rect l="l" t="t" r="r" b="b"/>
              <a:pathLst>
                <a:path w="7093" h="7902" extrusionOk="0">
                  <a:moveTo>
                    <a:pt x="5460" y="3004"/>
                  </a:moveTo>
                  <a:cubicBezTo>
                    <a:pt x="5460" y="3004"/>
                    <a:pt x="5460" y="3004"/>
                    <a:pt x="5460" y="3004"/>
                  </a:cubicBezTo>
                  <a:lnTo>
                    <a:pt x="5460" y="3004"/>
                  </a:lnTo>
                  <a:cubicBezTo>
                    <a:pt x="5460" y="3004"/>
                    <a:pt x="5460" y="3004"/>
                    <a:pt x="5460" y="3004"/>
                  </a:cubicBezTo>
                  <a:close/>
                  <a:moveTo>
                    <a:pt x="6711" y="1"/>
                  </a:moveTo>
                  <a:cubicBezTo>
                    <a:pt x="6578" y="1"/>
                    <a:pt x="6470" y="77"/>
                    <a:pt x="6424" y="193"/>
                  </a:cubicBezTo>
                  <a:cubicBezTo>
                    <a:pt x="6397" y="515"/>
                    <a:pt x="6344" y="809"/>
                    <a:pt x="6263" y="1077"/>
                  </a:cubicBezTo>
                  <a:cubicBezTo>
                    <a:pt x="6081" y="1753"/>
                    <a:pt x="5772" y="2379"/>
                    <a:pt x="5460" y="3004"/>
                  </a:cubicBezTo>
                  <a:lnTo>
                    <a:pt x="5460" y="3004"/>
                  </a:lnTo>
                  <a:cubicBezTo>
                    <a:pt x="5440" y="3004"/>
                    <a:pt x="5435" y="3034"/>
                    <a:pt x="5434" y="3049"/>
                  </a:cubicBezTo>
                  <a:lnTo>
                    <a:pt x="5434" y="3049"/>
                  </a:lnTo>
                  <a:cubicBezTo>
                    <a:pt x="5443" y="3034"/>
                    <a:pt x="5452" y="3019"/>
                    <a:pt x="5460" y="3004"/>
                  </a:cubicBezTo>
                  <a:lnTo>
                    <a:pt x="5460" y="3004"/>
                  </a:lnTo>
                  <a:cubicBezTo>
                    <a:pt x="5451" y="3022"/>
                    <a:pt x="5442" y="3039"/>
                    <a:pt x="5434" y="3057"/>
                  </a:cubicBezTo>
                  <a:cubicBezTo>
                    <a:pt x="5434" y="3057"/>
                    <a:pt x="5434" y="3054"/>
                    <a:pt x="5434" y="3049"/>
                  </a:cubicBezTo>
                  <a:lnTo>
                    <a:pt x="5434" y="3049"/>
                  </a:lnTo>
                  <a:cubicBezTo>
                    <a:pt x="4930" y="3915"/>
                    <a:pt x="4323" y="4702"/>
                    <a:pt x="3587" y="5386"/>
                  </a:cubicBezTo>
                  <a:cubicBezTo>
                    <a:pt x="3212" y="5734"/>
                    <a:pt x="2864" y="6055"/>
                    <a:pt x="2489" y="6349"/>
                  </a:cubicBezTo>
                  <a:cubicBezTo>
                    <a:pt x="2115" y="6644"/>
                    <a:pt x="1713" y="6912"/>
                    <a:pt x="1285" y="7152"/>
                  </a:cubicBezTo>
                  <a:cubicBezTo>
                    <a:pt x="910" y="7367"/>
                    <a:pt x="509" y="7554"/>
                    <a:pt x="80" y="7688"/>
                  </a:cubicBezTo>
                  <a:cubicBezTo>
                    <a:pt x="0" y="7741"/>
                    <a:pt x="0" y="7768"/>
                    <a:pt x="0" y="7822"/>
                  </a:cubicBezTo>
                  <a:cubicBezTo>
                    <a:pt x="54" y="7902"/>
                    <a:pt x="80" y="7902"/>
                    <a:pt x="134" y="7902"/>
                  </a:cubicBezTo>
                  <a:cubicBezTo>
                    <a:pt x="1071" y="7581"/>
                    <a:pt x="1954" y="7126"/>
                    <a:pt x="2757" y="6564"/>
                  </a:cubicBezTo>
                  <a:cubicBezTo>
                    <a:pt x="3185" y="6242"/>
                    <a:pt x="3587" y="5921"/>
                    <a:pt x="3988" y="5546"/>
                  </a:cubicBezTo>
                  <a:cubicBezTo>
                    <a:pt x="4390" y="5172"/>
                    <a:pt x="4764" y="4770"/>
                    <a:pt x="5086" y="4369"/>
                  </a:cubicBezTo>
                  <a:cubicBezTo>
                    <a:pt x="5594" y="3780"/>
                    <a:pt x="6022" y="3111"/>
                    <a:pt x="6370" y="2442"/>
                  </a:cubicBezTo>
                  <a:cubicBezTo>
                    <a:pt x="6531" y="2094"/>
                    <a:pt x="6665" y="1773"/>
                    <a:pt x="6799" y="1425"/>
                  </a:cubicBezTo>
                  <a:cubicBezTo>
                    <a:pt x="6932" y="1077"/>
                    <a:pt x="6986" y="702"/>
                    <a:pt x="7066" y="327"/>
                  </a:cubicBezTo>
                  <a:cubicBezTo>
                    <a:pt x="7093" y="167"/>
                    <a:pt x="6959" y="6"/>
                    <a:pt x="6799" y="6"/>
                  </a:cubicBezTo>
                  <a:lnTo>
                    <a:pt x="6772" y="6"/>
                  </a:lnTo>
                  <a:cubicBezTo>
                    <a:pt x="6751" y="3"/>
                    <a:pt x="6731" y="1"/>
                    <a:pt x="67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0" name="Google Shape;6583;p43"/>
            <p:cNvSpPr/>
            <p:nvPr/>
          </p:nvSpPr>
          <p:spPr>
            <a:xfrm>
              <a:off x="8269825" y="4858225"/>
              <a:ext cx="68925" cy="150175"/>
            </a:xfrm>
            <a:custGeom>
              <a:avLst/>
              <a:gdLst/>
              <a:ahLst/>
              <a:cxnLst/>
              <a:rect l="l" t="t" r="r" b="b"/>
              <a:pathLst>
                <a:path w="2757" h="6007" extrusionOk="0">
                  <a:moveTo>
                    <a:pt x="2302" y="0"/>
                  </a:moveTo>
                  <a:cubicBezTo>
                    <a:pt x="2329" y="107"/>
                    <a:pt x="2329" y="107"/>
                    <a:pt x="2302" y="107"/>
                  </a:cubicBezTo>
                  <a:cubicBezTo>
                    <a:pt x="2222" y="107"/>
                    <a:pt x="2141" y="134"/>
                    <a:pt x="2088" y="188"/>
                  </a:cubicBezTo>
                  <a:cubicBezTo>
                    <a:pt x="2061" y="241"/>
                    <a:pt x="2034" y="295"/>
                    <a:pt x="2034" y="321"/>
                  </a:cubicBezTo>
                  <a:cubicBezTo>
                    <a:pt x="2034" y="402"/>
                    <a:pt x="2034" y="428"/>
                    <a:pt x="2061" y="509"/>
                  </a:cubicBezTo>
                  <a:cubicBezTo>
                    <a:pt x="2168" y="857"/>
                    <a:pt x="2195" y="1231"/>
                    <a:pt x="2195" y="1606"/>
                  </a:cubicBezTo>
                  <a:cubicBezTo>
                    <a:pt x="2195" y="2034"/>
                    <a:pt x="2115" y="2463"/>
                    <a:pt x="2034" y="2864"/>
                  </a:cubicBezTo>
                  <a:cubicBezTo>
                    <a:pt x="1954" y="3105"/>
                    <a:pt x="1900" y="3346"/>
                    <a:pt x="1793" y="3587"/>
                  </a:cubicBezTo>
                  <a:cubicBezTo>
                    <a:pt x="1686" y="3801"/>
                    <a:pt x="1552" y="4042"/>
                    <a:pt x="1419" y="4283"/>
                  </a:cubicBezTo>
                  <a:lnTo>
                    <a:pt x="1445" y="4256"/>
                  </a:lnTo>
                  <a:lnTo>
                    <a:pt x="1445" y="4256"/>
                  </a:lnTo>
                  <a:cubicBezTo>
                    <a:pt x="1204" y="4684"/>
                    <a:pt x="857" y="5086"/>
                    <a:pt x="482" y="5460"/>
                  </a:cubicBezTo>
                  <a:cubicBezTo>
                    <a:pt x="348" y="5594"/>
                    <a:pt x="214" y="5728"/>
                    <a:pt x="54" y="5808"/>
                  </a:cubicBezTo>
                  <a:cubicBezTo>
                    <a:pt x="27" y="5862"/>
                    <a:pt x="0" y="5915"/>
                    <a:pt x="27" y="5942"/>
                  </a:cubicBezTo>
                  <a:cubicBezTo>
                    <a:pt x="46" y="5981"/>
                    <a:pt x="80" y="6006"/>
                    <a:pt x="118" y="6006"/>
                  </a:cubicBezTo>
                  <a:cubicBezTo>
                    <a:pt x="132" y="6006"/>
                    <a:pt x="146" y="6003"/>
                    <a:pt x="161" y="5996"/>
                  </a:cubicBezTo>
                  <a:cubicBezTo>
                    <a:pt x="964" y="5380"/>
                    <a:pt x="1633" y="4550"/>
                    <a:pt x="2088" y="3640"/>
                  </a:cubicBezTo>
                  <a:cubicBezTo>
                    <a:pt x="2222" y="3399"/>
                    <a:pt x="2329" y="3185"/>
                    <a:pt x="2382" y="2944"/>
                  </a:cubicBezTo>
                  <a:cubicBezTo>
                    <a:pt x="2489" y="2704"/>
                    <a:pt x="2570" y="2436"/>
                    <a:pt x="2623" y="2168"/>
                  </a:cubicBezTo>
                  <a:cubicBezTo>
                    <a:pt x="2730" y="1660"/>
                    <a:pt x="2757" y="1124"/>
                    <a:pt x="2703" y="643"/>
                  </a:cubicBezTo>
                  <a:cubicBezTo>
                    <a:pt x="2703" y="509"/>
                    <a:pt x="2677" y="402"/>
                    <a:pt x="2623" y="268"/>
                  </a:cubicBezTo>
                  <a:cubicBezTo>
                    <a:pt x="2623" y="241"/>
                    <a:pt x="2623" y="241"/>
                    <a:pt x="2596" y="188"/>
                  </a:cubicBezTo>
                  <a:cubicBezTo>
                    <a:pt x="2570" y="134"/>
                    <a:pt x="2516" y="107"/>
                    <a:pt x="2489" y="54"/>
                  </a:cubicBezTo>
                  <a:cubicBezTo>
                    <a:pt x="2436" y="27"/>
                    <a:pt x="2355" y="0"/>
                    <a:pt x="2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1" name="Google Shape;6584;p43"/>
            <p:cNvSpPr/>
            <p:nvPr/>
          </p:nvSpPr>
          <p:spPr>
            <a:xfrm>
              <a:off x="8203575" y="5154925"/>
              <a:ext cx="51550" cy="61975"/>
            </a:xfrm>
            <a:custGeom>
              <a:avLst/>
              <a:gdLst/>
              <a:ahLst/>
              <a:cxnLst/>
              <a:rect l="l" t="t" r="r" b="b"/>
              <a:pathLst>
                <a:path w="2062" h="2479" extrusionOk="0">
                  <a:moveTo>
                    <a:pt x="45" y="1"/>
                  </a:moveTo>
                  <a:cubicBezTo>
                    <a:pt x="37" y="1"/>
                    <a:pt x="27" y="27"/>
                    <a:pt x="27" y="43"/>
                  </a:cubicBezTo>
                  <a:cubicBezTo>
                    <a:pt x="0" y="70"/>
                    <a:pt x="27" y="150"/>
                    <a:pt x="54" y="177"/>
                  </a:cubicBezTo>
                  <a:cubicBezTo>
                    <a:pt x="241" y="230"/>
                    <a:pt x="375" y="311"/>
                    <a:pt x="509" y="418"/>
                  </a:cubicBezTo>
                  <a:cubicBezTo>
                    <a:pt x="669" y="525"/>
                    <a:pt x="830" y="685"/>
                    <a:pt x="964" y="792"/>
                  </a:cubicBezTo>
                  <a:cubicBezTo>
                    <a:pt x="1098" y="980"/>
                    <a:pt x="1231" y="1167"/>
                    <a:pt x="1339" y="1381"/>
                  </a:cubicBezTo>
                  <a:cubicBezTo>
                    <a:pt x="1419" y="1595"/>
                    <a:pt x="1526" y="1863"/>
                    <a:pt x="1606" y="2131"/>
                  </a:cubicBezTo>
                  <a:lnTo>
                    <a:pt x="1606" y="2238"/>
                  </a:lnTo>
                  <a:lnTo>
                    <a:pt x="1606" y="2318"/>
                  </a:lnTo>
                  <a:cubicBezTo>
                    <a:pt x="1606" y="2345"/>
                    <a:pt x="1633" y="2372"/>
                    <a:pt x="1660" y="2425"/>
                  </a:cubicBezTo>
                  <a:cubicBezTo>
                    <a:pt x="1713" y="2452"/>
                    <a:pt x="1767" y="2479"/>
                    <a:pt x="1847" y="2479"/>
                  </a:cubicBezTo>
                  <a:cubicBezTo>
                    <a:pt x="1901" y="2479"/>
                    <a:pt x="1981" y="2452"/>
                    <a:pt x="2008" y="2425"/>
                  </a:cubicBezTo>
                  <a:cubicBezTo>
                    <a:pt x="2034" y="2372"/>
                    <a:pt x="2061" y="2291"/>
                    <a:pt x="2061" y="2238"/>
                  </a:cubicBezTo>
                  <a:lnTo>
                    <a:pt x="1981" y="1836"/>
                  </a:lnTo>
                  <a:cubicBezTo>
                    <a:pt x="1927" y="1702"/>
                    <a:pt x="1874" y="1569"/>
                    <a:pt x="1794" y="1462"/>
                  </a:cubicBezTo>
                  <a:cubicBezTo>
                    <a:pt x="1713" y="1247"/>
                    <a:pt x="1526" y="1033"/>
                    <a:pt x="1339" y="873"/>
                  </a:cubicBezTo>
                  <a:lnTo>
                    <a:pt x="1071" y="605"/>
                  </a:lnTo>
                  <a:cubicBezTo>
                    <a:pt x="964" y="525"/>
                    <a:pt x="857" y="444"/>
                    <a:pt x="776" y="364"/>
                  </a:cubicBezTo>
                  <a:cubicBezTo>
                    <a:pt x="562" y="230"/>
                    <a:pt x="321" y="96"/>
                    <a:pt x="107" y="43"/>
                  </a:cubicBezTo>
                  <a:lnTo>
                    <a:pt x="54" y="43"/>
                  </a:lnTo>
                  <a:cubicBezTo>
                    <a:pt x="54" y="11"/>
                    <a:pt x="50" y="1"/>
                    <a:pt x="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2" name="Google Shape;6585;p43"/>
            <p:cNvSpPr/>
            <p:nvPr/>
          </p:nvSpPr>
          <p:spPr>
            <a:xfrm>
              <a:off x="7739850" y="5160400"/>
              <a:ext cx="135200" cy="160875"/>
            </a:xfrm>
            <a:custGeom>
              <a:avLst/>
              <a:gdLst/>
              <a:ahLst/>
              <a:cxnLst/>
              <a:rect l="l" t="t" r="r" b="b"/>
              <a:pathLst>
                <a:path w="5408" h="6435" extrusionOk="0">
                  <a:moveTo>
                    <a:pt x="4363" y="1"/>
                  </a:moveTo>
                  <a:cubicBezTo>
                    <a:pt x="4353" y="1"/>
                    <a:pt x="4344" y="4"/>
                    <a:pt x="4337" y="11"/>
                  </a:cubicBezTo>
                  <a:cubicBezTo>
                    <a:pt x="3721" y="306"/>
                    <a:pt x="3186" y="680"/>
                    <a:pt x="2597" y="1189"/>
                  </a:cubicBezTo>
                  <a:cubicBezTo>
                    <a:pt x="1981" y="1724"/>
                    <a:pt x="1473" y="2286"/>
                    <a:pt x="1044" y="2875"/>
                  </a:cubicBezTo>
                  <a:cubicBezTo>
                    <a:pt x="777" y="3250"/>
                    <a:pt x="536" y="3598"/>
                    <a:pt x="375" y="3973"/>
                  </a:cubicBezTo>
                  <a:cubicBezTo>
                    <a:pt x="268" y="4160"/>
                    <a:pt x="215" y="4347"/>
                    <a:pt x="134" y="4508"/>
                  </a:cubicBezTo>
                  <a:cubicBezTo>
                    <a:pt x="81" y="4695"/>
                    <a:pt x="1" y="4909"/>
                    <a:pt x="1" y="5097"/>
                  </a:cubicBezTo>
                  <a:cubicBezTo>
                    <a:pt x="1" y="5311"/>
                    <a:pt x="54" y="5471"/>
                    <a:pt x="81" y="5632"/>
                  </a:cubicBezTo>
                  <a:cubicBezTo>
                    <a:pt x="81" y="5686"/>
                    <a:pt x="108" y="5686"/>
                    <a:pt x="108" y="5712"/>
                  </a:cubicBezTo>
                  <a:cubicBezTo>
                    <a:pt x="188" y="5873"/>
                    <a:pt x="268" y="6034"/>
                    <a:pt x="402" y="6141"/>
                  </a:cubicBezTo>
                  <a:cubicBezTo>
                    <a:pt x="611" y="6328"/>
                    <a:pt x="884" y="6435"/>
                    <a:pt x="1184" y="6435"/>
                  </a:cubicBezTo>
                  <a:cubicBezTo>
                    <a:pt x="1270" y="6435"/>
                    <a:pt x="1357" y="6426"/>
                    <a:pt x="1446" y="6408"/>
                  </a:cubicBezTo>
                  <a:cubicBezTo>
                    <a:pt x="1660" y="6382"/>
                    <a:pt x="1847" y="6301"/>
                    <a:pt x="2062" y="6221"/>
                  </a:cubicBezTo>
                  <a:lnTo>
                    <a:pt x="2650" y="5819"/>
                  </a:lnTo>
                  <a:cubicBezTo>
                    <a:pt x="3025" y="5552"/>
                    <a:pt x="3346" y="5204"/>
                    <a:pt x="3694" y="4776"/>
                  </a:cubicBezTo>
                  <a:cubicBezTo>
                    <a:pt x="4096" y="4267"/>
                    <a:pt x="4470" y="3705"/>
                    <a:pt x="4792" y="3170"/>
                  </a:cubicBezTo>
                  <a:cubicBezTo>
                    <a:pt x="4952" y="2902"/>
                    <a:pt x="5166" y="2634"/>
                    <a:pt x="5327" y="2367"/>
                  </a:cubicBezTo>
                  <a:cubicBezTo>
                    <a:pt x="5354" y="2367"/>
                    <a:pt x="5407" y="2340"/>
                    <a:pt x="5407" y="2286"/>
                  </a:cubicBezTo>
                  <a:lnTo>
                    <a:pt x="5407" y="2206"/>
                  </a:lnTo>
                  <a:cubicBezTo>
                    <a:pt x="5140" y="1751"/>
                    <a:pt x="4926" y="1296"/>
                    <a:pt x="4738" y="787"/>
                  </a:cubicBezTo>
                  <a:cubicBezTo>
                    <a:pt x="4658" y="600"/>
                    <a:pt x="4631" y="413"/>
                    <a:pt x="4551" y="225"/>
                  </a:cubicBezTo>
                  <a:lnTo>
                    <a:pt x="4551" y="199"/>
                  </a:lnTo>
                  <a:lnTo>
                    <a:pt x="4551" y="145"/>
                  </a:lnTo>
                  <a:cubicBezTo>
                    <a:pt x="4551" y="118"/>
                    <a:pt x="4551" y="118"/>
                    <a:pt x="4524" y="92"/>
                  </a:cubicBezTo>
                  <a:cubicBezTo>
                    <a:pt x="4524" y="65"/>
                    <a:pt x="4497" y="65"/>
                    <a:pt x="4470" y="65"/>
                  </a:cubicBezTo>
                  <a:cubicBezTo>
                    <a:pt x="4431" y="26"/>
                    <a:pt x="4392" y="1"/>
                    <a:pt x="4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3" name="Google Shape;6586;p43"/>
            <p:cNvSpPr/>
            <p:nvPr/>
          </p:nvSpPr>
          <p:spPr>
            <a:xfrm>
              <a:off x="7743200" y="5206850"/>
              <a:ext cx="130500" cy="113775"/>
            </a:xfrm>
            <a:custGeom>
              <a:avLst/>
              <a:gdLst/>
              <a:ahLst/>
              <a:cxnLst/>
              <a:rect l="l" t="t" r="r" b="b"/>
              <a:pathLst>
                <a:path w="5220" h="4551" extrusionOk="0">
                  <a:moveTo>
                    <a:pt x="5059" y="0"/>
                  </a:moveTo>
                  <a:cubicBezTo>
                    <a:pt x="4899" y="375"/>
                    <a:pt x="4658" y="776"/>
                    <a:pt x="4417" y="1098"/>
                  </a:cubicBezTo>
                  <a:cubicBezTo>
                    <a:pt x="4122" y="1553"/>
                    <a:pt x="3801" y="1954"/>
                    <a:pt x="3426" y="2302"/>
                  </a:cubicBezTo>
                  <a:cubicBezTo>
                    <a:pt x="3052" y="2677"/>
                    <a:pt x="2650" y="2971"/>
                    <a:pt x="2195" y="3292"/>
                  </a:cubicBezTo>
                  <a:cubicBezTo>
                    <a:pt x="2008" y="3373"/>
                    <a:pt x="1821" y="3480"/>
                    <a:pt x="1606" y="3587"/>
                  </a:cubicBezTo>
                  <a:cubicBezTo>
                    <a:pt x="1419" y="3694"/>
                    <a:pt x="1178" y="3774"/>
                    <a:pt x="937" y="3854"/>
                  </a:cubicBezTo>
                  <a:cubicBezTo>
                    <a:pt x="803" y="3881"/>
                    <a:pt x="696" y="3908"/>
                    <a:pt x="563" y="3961"/>
                  </a:cubicBezTo>
                  <a:cubicBezTo>
                    <a:pt x="482" y="3961"/>
                    <a:pt x="375" y="3988"/>
                    <a:pt x="268" y="3988"/>
                  </a:cubicBezTo>
                  <a:cubicBezTo>
                    <a:pt x="188" y="3988"/>
                    <a:pt x="81" y="3988"/>
                    <a:pt x="0" y="3961"/>
                  </a:cubicBezTo>
                  <a:lnTo>
                    <a:pt x="0" y="3961"/>
                  </a:lnTo>
                  <a:cubicBezTo>
                    <a:pt x="81" y="4068"/>
                    <a:pt x="188" y="4229"/>
                    <a:pt x="268" y="4283"/>
                  </a:cubicBezTo>
                  <a:cubicBezTo>
                    <a:pt x="482" y="4443"/>
                    <a:pt x="777" y="4550"/>
                    <a:pt x="1071" y="4550"/>
                  </a:cubicBezTo>
                  <a:lnTo>
                    <a:pt x="1312" y="4550"/>
                  </a:lnTo>
                  <a:cubicBezTo>
                    <a:pt x="1526" y="4524"/>
                    <a:pt x="1713" y="4443"/>
                    <a:pt x="1901" y="4363"/>
                  </a:cubicBezTo>
                  <a:cubicBezTo>
                    <a:pt x="2115" y="4256"/>
                    <a:pt x="2329" y="4122"/>
                    <a:pt x="2516" y="3961"/>
                  </a:cubicBezTo>
                  <a:cubicBezTo>
                    <a:pt x="2891" y="3694"/>
                    <a:pt x="3212" y="3346"/>
                    <a:pt x="3560" y="2918"/>
                  </a:cubicBezTo>
                  <a:cubicBezTo>
                    <a:pt x="3962" y="2409"/>
                    <a:pt x="4310" y="1847"/>
                    <a:pt x="4658" y="1312"/>
                  </a:cubicBezTo>
                  <a:lnTo>
                    <a:pt x="4684" y="1231"/>
                  </a:lnTo>
                  <a:cubicBezTo>
                    <a:pt x="4845" y="1017"/>
                    <a:pt x="5032" y="723"/>
                    <a:pt x="5166" y="509"/>
                  </a:cubicBezTo>
                  <a:cubicBezTo>
                    <a:pt x="5193" y="509"/>
                    <a:pt x="5220" y="455"/>
                    <a:pt x="5220" y="428"/>
                  </a:cubicBezTo>
                  <a:lnTo>
                    <a:pt x="5220" y="348"/>
                  </a:lnTo>
                  <a:cubicBezTo>
                    <a:pt x="5166" y="241"/>
                    <a:pt x="5086" y="107"/>
                    <a:pt x="5059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4" name="Google Shape;6587;p43"/>
            <p:cNvSpPr/>
            <p:nvPr/>
          </p:nvSpPr>
          <p:spPr>
            <a:xfrm>
              <a:off x="8083125" y="5275750"/>
              <a:ext cx="250950" cy="180700"/>
            </a:xfrm>
            <a:custGeom>
              <a:avLst/>
              <a:gdLst/>
              <a:ahLst/>
              <a:cxnLst/>
              <a:rect l="l" t="t" r="r" b="b"/>
              <a:pathLst>
                <a:path w="10038" h="7228" extrusionOk="0">
                  <a:moveTo>
                    <a:pt x="5862" y="1"/>
                  </a:moveTo>
                  <a:cubicBezTo>
                    <a:pt x="5621" y="55"/>
                    <a:pt x="5461" y="135"/>
                    <a:pt x="5327" y="215"/>
                  </a:cubicBezTo>
                  <a:cubicBezTo>
                    <a:pt x="5193" y="322"/>
                    <a:pt x="5059" y="429"/>
                    <a:pt x="4899" y="590"/>
                  </a:cubicBezTo>
                  <a:cubicBezTo>
                    <a:pt x="4818" y="724"/>
                    <a:pt x="4711" y="857"/>
                    <a:pt x="4604" y="1072"/>
                  </a:cubicBezTo>
                  <a:lnTo>
                    <a:pt x="4417" y="1553"/>
                  </a:lnTo>
                  <a:cubicBezTo>
                    <a:pt x="4310" y="1928"/>
                    <a:pt x="4283" y="2330"/>
                    <a:pt x="4310" y="2704"/>
                  </a:cubicBezTo>
                  <a:cubicBezTo>
                    <a:pt x="4336" y="3025"/>
                    <a:pt x="4444" y="3320"/>
                    <a:pt x="4604" y="3614"/>
                  </a:cubicBezTo>
                  <a:cubicBezTo>
                    <a:pt x="4524" y="3614"/>
                    <a:pt x="4417" y="3561"/>
                    <a:pt x="4310" y="3561"/>
                  </a:cubicBezTo>
                  <a:cubicBezTo>
                    <a:pt x="4203" y="3561"/>
                    <a:pt x="4149" y="3641"/>
                    <a:pt x="4149" y="3695"/>
                  </a:cubicBezTo>
                  <a:cubicBezTo>
                    <a:pt x="4149" y="3775"/>
                    <a:pt x="4176" y="3828"/>
                    <a:pt x="4229" y="3855"/>
                  </a:cubicBezTo>
                  <a:cubicBezTo>
                    <a:pt x="4149" y="3828"/>
                    <a:pt x="4069" y="3802"/>
                    <a:pt x="3988" y="3775"/>
                  </a:cubicBezTo>
                  <a:lnTo>
                    <a:pt x="3908" y="3775"/>
                  </a:lnTo>
                  <a:cubicBezTo>
                    <a:pt x="3828" y="3775"/>
                    <a:pt x="3774" y="3802"/>
                    <a:pt x="3774" y="3855"/>
                  </a:cubicBezTo>
                  <a:lnTo>
                    <a:pt x="3774" y="3936"/>
                  </a:lnTo>
                  <a:cubicBezTo>
                    <a:pt x="3560" y="3962"/>
                    <a:pt x="3373" y="3989"/>
                    <a:pt x="3132" y="4043"/>
                  </a:cubicBezTo>
                  <a:cubicBezTo>
                    <a:pt x="2731" y="4123"/>
                    <a:pt x="2383" y="4310"/>
                    <a:pt x="2008" y="4471"/>
                  </a:cubicBezTo>
                  <a:cubicBezTo>
                    <a:pt x="1633" y="4658"/>
                    <a:pt x="1312" y="4899"/>
                    <a:pt x="991" y="5167"/>
                  </a:cubicBezTo>
                  <a:cubicBezTo>
                    <a:pt x="696" y="5461"/>
                    <a:pt x="455" y="5782"/>
                    <a:pt x="322" y="6104"/>
                  </a:cubicBezTo>
                  <a:lnTo>
                    <a:pt x="161" y="6104"/>
                  </a:lnTo>
                  <a:cubicBezTo>
                    <a:pt x="81" y="6104"/>
                    <a:pt x="27" y="6157"/>
                    <a:pt x="27" y="6211"/>
                  </a:cubicBezTo>
                  <a:cubicBezTo>
                    <a:pt x="0" y="6291"/>
                    <a:pt x="27" y="6371"/>
                    <a:pt x="134" y="6425"/>
                  </a:cubicBezTo>
                  <a:cubicBezTo>
                    <a:pt x="1258" y="6960"/>
                    <a:pt x="2409" y="7228"/>
                    <a:pt x="3480" y="7228"/>
                  </a:cubicBezTo>
                  <a:lnTo>
                    <a:pt x="3560" y="7228"/>
                  </a:lnTo>
                  <a:cubicBezTo>
                    <a:pt x="3881" y="7228"/>
                    <a:pt x="4176" y="7174"/>
                    <a:pt x="4470" y="7147"/>
                  </a:cubicBezTo>
                  <a:cubicBezTo>
                    <a:pt x="4738" y="7121"/>
                    <a:pt x="5032" y="7014"/>
                    <a:pt x="5354" y="6907"/>
                  </a:cubicBezTo>
                  <a:cubicBezTo>
                    <a:pt x="5648" y="6826"/>
                    <a:pt x="5889" y="6719"/>
                    <a:pt x="6076" y="6585"/>
                  </a:cubicBezTo>
                  <a:cubicBezTo>
                    <a:pt x="6290" y="6451"/>
                    <a:pt x="6424" y="6344"/>
                    <a:pt x="6504" y="6184"/>
                  </a:cubicBezTo>
                  <a:cubicBezTo>
                    <a:pt x="6585" y="6077"/>
                    <a:pt x="6638" y="5943"/>
                    <a:pt x="6638" y="5836"/>
                  </a:cubicBezTo>
                  <a:cubicBezTo>
                    <a:pt x="6692" y="5756"/>
                    <a:pt x="6638" y="5622"/>
                    <a:pt x="6612" y="5488"/>
                  </a:cubicBezTo>
                  <a:cubicBezTo>
                    <a:pt x="6504" y="5220"/>
                    <a:pt x="6290" y="4979"/>
                    <a:pt x="6103" y="4846"/>
                  </a:cubicBezTo>
                  <a:cubicBezTo>
                    <a:pt x="5889" y="4631"/>
                    <a:pt x="5648" y="4498"/>
                    <a:pt x="5273" y="4310"/>
                  </a:cubicBezTo>
                  <a:cubicBezTo>
                    <a:pt x="5113" y="4203"/>
                    <a:pt x="4899" y="4150"/>
                    <a:pt x="4738" y="4069"/>
                  </a:cubicBezTo>
                  <a:cubicBezTo>
                    <a:pt x="4577" y="4016"/>
                    <a:pt x="4417" y="3936"/>
                    <a:pt x="4283" y="3909"/>
                  </a:cubicBezTo>
                  <a:lnTo>
                    <a:pt x="4283" y="3909"/>
                  </a:lnTo>
                  <a:cubicBezTo>
                    <a:pt x="4577" y="3936"/>
                    <a:pt x="4872" y="3936"/>
                    <a:pt x="5166" y="3936"/>
                  </a:cubicBezTo>
                  <a:cubicBezTo>
                    <a:pt x="5434" y="3936"/>
                    <a:pt x="5675" y="3936"/>
                    <a:pt x="5942" y="3909"/>
                  </a:cubicBezTo>
                  <a:cubicBezTo>
                    <a:pt x="6504" y="3882"/>
                    <a:pt x="7093" y="3748"/>
                    <a:pt x="7629" y="3561"/>
                  </a:cubicBezTo>
                  <a:cubicBezTo>
                    <a:pt x="8164" y="3400"/>
                    <a:pt x="8699" y="3133"/>
                    <a:pt x="9154" y="2811"/>
                  </a:cubicBezTo>
                  <a:cubicBezTo>
                    <a:pt x="9395" y="2624"/>
                    <a:pt x="9556" y="2463"/>
                    <a:pt x="9690" y="2303"/>
                  </a:cubicBezTo>
                  <a:cubicBezTo>
                    <a:pt x="9770" y="2223"/>
                    <a:pt x="9797" y="2169"/>
                    <a:pt x="9850" y="2062"/>
                  </a:cubicBezTo>
                  <a:cubicBezTo>
                    <a:pt x="9904" y="2008"/>
                    <a:pt x="9930" y="1928"/>
                    <a:pt x="9957" y="1821"/>
                  </a:cubicBezTo>
                  <a:cubicBezTo>
                    <a:pt x="10038" y="1607"/>
                    <a:pt x="9930" y="1339"/>
                    <a:pt x="9716" y="1125"/>
                  </a:cubicBezTo>
                  <a:cubicBezTo>
                    <a:pt x="9636" y="1018"/>
                    <a:pt x="9529" y="965"/>
                    <a:pt x="9395" y="857"/>
                  </a:cubicBezTo>
                  <a:cubicBezTo>
                    <a:pt x="9261" y="804"/>
                    <a:pt x="9101" y="697"/>
                    <a:pt x="8887" y="617"/>
                  </a:cubicBezTo>
                  <a:cubicBezTo>
                    <a:pt x="8726" y="563"/>
                    <a:pt x="8565" y="536"/>
                    <a:pt x="8325" y="456"/>
                  </a:cubicBezTo>
                  <a:cubicBezTo>
                    <a:pt x="8164" y="429"/>
                    <a:pt x="7950" y="402"/>
                    <a:pt x="7789" y="349"/>
                  </a:cubicBezTo>
                  <a:lnTo>
                    <a:pt x="7575" y="322"/>
                  </a:lnTo>
                  <a:cubicBezTo>
                    <a:pt x="7120" y="215"/>
                    <a:pt x="6612" y="162"/>
                    <a:pt x="6183" y="55"/>
                  </a:cubicBezTo>
                  <a:lnTo>
                    <a:pt x="6023" y="28"/>
                  </a:lnTo>
                  <a:cubicBezTo>
                    <a:pt x="5942" y="28"/>
                    <a:pt x="5916" y="1"/>
                    <a:pt x="5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5" name="Google Shape;6588;p43"/>
            <p:cNvSpPr/>
            <p:nvPr/>
          </p:nvSpPr>
          <p:spPr>
            <a:xfrm>
              <a:off x="8204225" y="5275750"/>
              <a:ext cx="127850" cy="38850"/>
            </a:xfrm>
            <a:custGeom>
              <a:avLst/>
              <a:gdLst/>
              <a:ahLst/>
              <a:cxnLst/>
              <a:rect l="l" t="t" r="r" b="b"/>
              <a:pathLst>
                <a:path w="5114" h="1554" extrusionOk="0">
                  <a:moveTo>
                    <a:pt x="965" y="1"/>
                  </a:moveTo>
                  <a:cubicBezTo>
                    <a:pt x="777" y="28"/>
                    <a:pt x="617" y="135"/>
                    <a:pt x="483" y="215"/>
                  </a:cubicBezTo>
                  <a:cubicBezTo>
                    <a:pt x="349" y="322"/>
                    <a:pt x="215" y="429"/>
                    <a:pt x="55" y="590"/>
                  </a:cubicBezTo>
                  <a:cubicBezTo>
                    <a:pt x="28" y="617"/>
                    <a:pt x="28" y="670"/>
                    <a:pt x="1" y="670"/>
                  </a:cubicBezTo>
                  <a:cubicBezTo>
                    <a:pt x="108" y="670"/>
                    <a:pt x="162" y="697"/>
                    <a:pt x="269" y="697"/>
                  </a:cubicBezTo>
                  <a:cubicBezTo>
                    <a:pt x="643" y="750"/>
                    <a:pt x="965" y="804"/>
                    <a:pt x="1339" y="831"/>
                  </a:cubicBezTo>
                  <a:cubicBezTo>
                    <a:pt x="1848" y="857"/>
                    <a:pt x="2303" y="884"/>
                    <a:pt x="2811" y="938"/>
                  </a:cubicBezTo>
                  <a:cubicBezTo>
                    <a:pt x="3186" y="965"/>
                    <a:pt x="3534" y="965"/>
                    <a:pt x="3909" y="1072"/>
                  </a:cubicBezTo>
                  <a:cubicBezTo>
                    <a:pt x="4069" y="1098"/>
                    <a:pt x="4283" y="1125"/>
                    <a:pt x="4444" y="1205"/>
                  </a:cubicBezTo>
                  <a:cubicBezTo>
                    <a:pt x="4605" y="1259"/>
                    <a:pt x="4739" y="1312"/>
                    <a:pt x="4872" y="1393"/>
                  </a:cubicBezTo>
                  <a:cubicBezTo>
                    <a:pt x="4953" y="1473"/>
                    <a:pt x="5060" y="1500"/>
                    <a:pt x="5113" y="1553"/>
                  </a:cubicBezTo>
                  <a:cubicBezTo>
                    <a:pt x="5086" y="1393"/>
                    <a:pt x="5006" y="1259"/>
                    <a:pt x="4872" y="1125"/>
                  </a:cubicBezTo>
                  <a:cubicBezTo>
                    <a:pt x="4792" y="1018"/>
                    <a:pt x="4685" y="965"/>
                    <a:pt x="4551" y="857"/>
                  </a:cubicBezTo>
                  <a:cubicBezTo>
                    <a:pt x="4417" y="804"/>
                    <a:pt x="4257" y="697"/>
                    <a:pt x="4043" y="617"/>
                  </a:cubicBezTo>
                  <a:cubicBezTo>
                    <a:pt x="3882" y="563"/>
                    <a:pt x="3721" y="536"/>
                    <a:pt x="3481" y="456"/>
                  </a:cubicBezTo>
                  <a:cubicBezTo>
                    <a:pt x="3320" y="429"/>
                    <a:pt x="3133" y="402"/>
                    <a:pt x="2945" y="349"/>
                  </a:cubicBezTo>
                  <a:lnTo>
                    <a:pt x="2731" y="322"/>
                  </a:lnTo>
                  <a:cubicBezTo>
                    <a:pt x="2276" y="269"/>
                    <a:pt x="1794" y="162"/>
                    <a:pt x="1339" y="55"/>
                  </a:cubicBezTo>
                  <a:lnTo>
                    <a:pt x="1179" y="28"/>
                  </a:lnTo>
                  <a:cubicBezTo>
                    <a:pt x="1098" y="28"/>
                    <a:pt x="1072" y="1"/>
                    <a:pt x="96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6" name="Google Shape;6589;p43"/>
            <p:cNvSpPr/>
            <p:nvPr/>
          </p:nvSpPr>
          <p:spPr>
            <a:xfrm>
              <a:off x="7826175" y="5058950"/>
              <a:ext cx="417575" cy="384800"/>
            </a:xfrm>
            <a:custGeom>
              <a:avLst/>
              <a:gdLst/>
              <a:ahLst/>
              <a:cxnLst/>
              <a:rect l="l" t="t" r="r" b="b"/>
              <a:pathLst>
                <a:path w="16703" h="15392" extrusionOk="0">
                  <a:moveTo>
                    <a:pt x="6317" y="1"/>
                  </a:moveTo>
                  <a:cubicBezTo>
                    <a:pt x="5862" y="1"/>
                    <a:pt x="5327" y="28"/>
                    <a:pt x="4818" y="135"/>
                  </a:cubicBezTo>
                  <a:cubicBezTo>
                    <a:pt x="4042" y="269"/>
                    <a:pt x="3319" y="456"/>
                    <a:pt x="2650" y="804"/>
                  </a:cubicBezTo>
                  <a:cubicBezTo>
                    <a:pt x="2035" y="1072"/>
                    <a:pt x="1499" y="1419"/>
                    <a:pt x="1098" y="1794"/>
                  </a:cubicBezTo>
                  <a:cubicBezTo>
                    <a:pt x="830" y="2062"/>
                    <a:pt x="562" y="2356"/>
                    <a:pt x="402" y="2677"/>
                  </a:cubicBezTo>
                  <a:cubicBezTo>
                    <a:pt x="402" y="2624"/>
                    <a:pt x="429" y="2570"/>
                    <a:pt x="429" y="2544"/>
                  </a:cubicBezTo>
                  <a:lnTo>
                    <a:pt x="429" y="2570"/>
                  </a:lnTo>
                  <a:cubicBezTo>
                    <a:pt x="429" y="2517"/>
                    <a:pt x="482" y="2437"/>
                    <a:pt x="482" y="2383"/>
                  </a:cubicBezTo>
                  <a:lnTo>
                    <a:pt x="482" y="2249"/>
                  </a:lnTo>
                  <a:cubicBezTo>
                    <a:pt x="429" y="2196"/>
                    <a:pt x="402" y="2169"/>
                    <a:pt x="375" y="2169"/>
                  </a:cubicBezTo>
                  <a:lnTo>
                    <a:pt x="348" y="2169"/>
                  </a:lnTo>
                  <a:cubicBezTo>
                    <a:pt x="295" y="2169"/>
                    <a:pt x="295" y="2169"/>
                    <a:pt x="268" y="2196"/>
                  </a:cubicBezTo>
                  <a:cubicBezTo>
                    <a:pt x="241" y="2249"/>
                    <a:pt x="215" y="2276"/>
                    <a:pt x="215" y="2303"/>
                  </a:cubicBezTo>
                  <a:cubicBezTo>
                    <a:pt x="27" y="3106"/>
                    <a:pt x="0" y="3935"/>
                    <a:pt x="27" y="4792"/>
                  </a:cubicBezTo>
                  <a:cubicBezTo>
                    <a:pt x="81" y="5622"/>
                    <a:pt x="215" y="6451"/>
                    <a:pt x="402" y="7281"/>
                  </a:cubicBezTo>
                  <a:cubicBezTo>
                    <a:pt x="803" y="8941"/>
                    <a:pt x="1580" y="10493"/>
                    <a:pt x="2570" y="11805"/>
                  </a:cubicBezTo>
                  <a:cubicBezTo>
                    <a:pt x="3078" y="12474"/>
                    <a:pt x="3641" y="13036"/>
                    <a:pt x="4256" y="13544"/>
                  </a:cubicBezTo>
                  <a:cubicBezTo>
                    <a:pt x="4577" y="13812"/>
                    <a:pt x="4899" y="14053"/>
                    <a:pt x="5220" y="14240"/>
                  </a:cubicBezTo>
                  <a:cubicBezTo>
                    <a:pt x="5568" y="14454"/>
                    <a:pt x="5889" y="14615"/>
                    <a:pt x="6290" y="14776"/>
                  </a:cubicBezTo>
                  <a:cubicBezTo>
                    <a:pt x="7040" y="15097"/>
                    <a:pt x="7789" y="15284"/>
                    <a:pt x="8565" y="15364"/>
                  </a:cubicBezTo>
                  <a:cubicBezTo>
                    <a:pt x="8780" y="15391"/>
                    <a:pt x="8967" y="15391"/>
                    <a:pt x="9154" y="15391"/>
                  </a:cubicBezTo>
                  <a:cubicBezTo>
                    <a:pt x="9797" y="15391"/>
                    <a:pt x="10439" y="15311"/>
                    <a:pt x="11081" y="15150"/>
                  </a:cubicBezTo>
                  <a:cubicBezTo>
                    <a:pt x="11510" y="15043"/>
                    <a:pt x="11938" y="14883"/>
                    <a:pt x="12420" y="14722"/>
                  </a:cubicBezTo>
                  <a:cubicBezTo>
                    <a:pt x="12848" y="14561"/>
                    <a:pt x="13276" y="14321"/>
                    <a:pt x="13651" y="14080"/>
                  </a:cubicBezTo>
                  <a:cubicBezTo>
                    <a:pt x="14052" y="13839"/>
                    <a:pt x="14400" y="13571"/>
                    <a:pt x="14722" y="13277"/>
                  </a:cubicBezTo>
                  <a:cubicBezTo>
                    <a:pt x="15069" y="12982"/>
                    <a:pt x="15337" y="12688"/>
                    <a:pt x="15605" y="12313"/>
                  </a:cubicBezTo>
                  <a:cubicBezTo>
                    <a:pt x="16087" y="11617"/>
                    <a:pt x="16461" y="10814"/>
                    <a:pt x="16595" y="9958"/>
                  </a:cubicBezTo>
                  <a:cubicBezTo>
                    <a:pt x="16675" y="9529"/>
                    <a:pt x="16702" y="9074"/>
                    <a:pt x="16702" y="8593"/>
                  </a:cubicBezTo>
                  <a:cubicBezTo>
                    <a:pt x="16702" y="8352"/>
                    <a:pt x="16675" y="8138"/>
                    <a:pt x="16622" y="7870"/>
                  </a:cubicBezTo>
                  <a:cubicBezTo>
                    <a:pt x="16595" y="7602"/>
                    <a:pt x="16568" y="7388"/>
                    <a:pt x="16488" y="7147"/>
                  </a:cubicBezTo>
                  <a:cubicBezTo>
                    <a:pt x="16408" y="6746"/>
                    <a:pt x="16194" y="6344"/>
                    <a:pt x="16006" y="5996"/>
                  </a:cubicBezTo>
                  <a:cubicBezTo>
                    <a:pt x="15792" y="5648"/>
                    <a:pt x="15524" y="5354"/>
                    <a:pt x="15230" y="5086"/>
                  </a:cubicBezTo>
                  <a:cubicBezTo>
                    <a:pt x="14614" y="4524"/>
                    <a:pt x="13919" y="4069"/>
                    <a:pt x="13249" y="3668"/>
                  </a:cubicBezTo>
                  <a:lnTo>
                    <a:pt x="12875" y="3480"/>
                  </a:lnTo>
                  <a:cubicBezTo>
                    <a:pt x="12206" y="3106"/>
                    <a:pt x="11536" y="2704"/>
                    <a:pt x="10921" y="2196"/>
                  </a:cubicBezTo>
                  <a:lnTo>
                    <a:pt x="10867" y="2196"/>
                  </a:lnTo>
                  <a:cubicBezTo>
                    <a:pt x="10814" y="2169"/>
                    <a:pt x="10787" y="2142"/>
                    <a:pt x="10733" y="2062"/>
                  </a:cubicBezTo>
                  <a:lnTo>
                    <a:pt x="10733" y="2035"/>
                  </a:lnTo>
                  <a:lnTo>
                    <a:pt x="10733" y="1901"/>
                  </a:lnTo>
                  <a:lnTo>
                    <a:pt x="10439" y="1500"/>
                  </a:lnTo>
                  <a:cubicBezTo>
                    <a:pt x="10332" y="1393"/>
                    <a:pt x="10198" y="1259"/>
                    <a:pt x="10064" y="1179"/>
                  </a:cubicBezTo>
                  <a:cubicBezTo>
                    <a:pt x="10011" y="1098"/>
                    <a:pt x="9930" y="1072"/>
                    <a:pt x="9877" y="991"/>
                  </a:cubicBezTo>
                  <a:lnTo>
                    <a:pt x="9770" y="831"/>
                  </a:lnTo>
                  <a:cubicBezTo>
                    <a:pt x="9716" y="724"/>
                    <a:pt x="9636" y="670"/>
                    <a:pt x="9609" y="563"/>
                  </a:cubicBezTo>
                  <a:cubicBezTo>
                    <a:pt x="9583" y="536"/>
                    <a:pt x="9583" y="509"/>
                    <a:pt x="9502" y="509"/>
                  </a:cubicBezTo>
                  <a:lnTo>
                    <a:pt x="9475" y="509"/>
                  </a:lnTo>
                  <a:cubicBezTo>
                    <a:pt x="9449" y="509"/>
                    <a:pt x="9395" y="509"/>
                    <a:pt x="9395" y="536"/>
                  </a:cubicBezTo>
                  <a:cubicBezTo>
                    <a:pt x="9368" y="563"/>
                    <a:pt x="9342" y="590"/>
                    <a:pt x="9342" y="643"/>
                  </a:cubicBezTo>
                  <a:lnTo>
                    <a:pt x="9342" y="697"/>
                  </a:lnTo>
                  <a:lnTo>
                    <a:pt x="9315" y="670"/>
                  </a:lnTo>
                  <a:lnTo>
                    <a:pt x="9261" y="643"/>
                  </a:lnTo>
                  <a:cubicBezTo>
                    <a:pt x="8672" y="322"/>
                    <a:pt x="7977" y="162"/>
                    <a:pt x="7200" y="54"/>
                  </a:cubicBezTo>
                  <a:cubicBezTo>
                    <a:pt x="6852" y="1"/>
                    <a:pt x="6585" y="1"/>
                    <a:pt x="63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7" name="Google Shape;6590;p43"/>
            <p:cNvSpPr/>
            <p:nvPr/>
          </p:nvSpPr>
          <p:spPr>
            <a:xfrm>
              <a:off x="7832875" y="5129225"/>
              <a:ext cx="368050" cy="281050"/>
            </a:xfrm>
            <a:custGeom>
              <a:avLst/>
              <a:gdLst/>
              <a:ahLst/>
              <a:cxnLst/>
              <a:rect l="l" t="t" r="r" b="b"/>
              <a:pathLst>
                <a:path w="14722" h="11242" extrusionOk="0">
                  <a:moveTo>
                    <a:pt x="11616" y="0"/>
                  </a:moveTo>
                  <a:cubicBezTo>
                    <a:pt x="11375" y="536"/>
                    <a:pt x="11001" y="991"/>
                    <a:pt x="10599" y="1392"/>
                  </a:cubicBezTo>
                  <a:cubicBezTo>
                    <a:pt x="10037" y="2008"/>
                    <a:pt x="9368" y="2516"/>
                    <a:pt x="8672" y="2918"/>
                  </a:cubicBezTo>
                  <a:cubicBezTo>
                    <a:pt x="7923" y="3346"/>
                    <a:pt x="7120" y="3721"/>
                    <a:pt x="6317" y="3935"/>
                  </a:cubicBezTo>
                  <a:cubicBezTo>
                    <a:pt x="5487" y="4203"/>
                    <a:pt x="4657" y="4390"/>
                    <a:pt x="3828" y="4470"/>
                  </a:cubicBezTo>
                  <a:cubicBezTo>
                    <a:pt x="3454" y="4505"/>
                    <a:pt x="3085" y="4525"/>
                    <a:pt x="2719" y="4525"/>
                  </a:cubicBezTo>
                  <a:cubicBezTo>
                    <a:pt x="2247" y="4525"/>
                    <a:pt x="1779" y="4492"/>
                    <a:pt x="1312" y="4417"/>
                  </a:cubicBezTo>
                  <a:cubicBezTo>
                    <a:pt x="910" y="4336"/>
                    <a:pt x="535" y="4283"/>
                    <a:pt x="134" y="4149"/>
                  </a:cubicBezTo>
                  <a:cubicBezTo>
                    <a:pt x="107" y="4149"/>
                    <a:pt x="80" y="4122"/>
                    <a:pt x="0" y="4122"/>
                  </a:cubicBezTo>
                  <a:cubicBezTo>
                    <a:pt x="27" y="4203"/>
                    <a:pt x="27" y="4310"/>
                    <a:pt x="80" y="4417"/>
                  </a:cubicBezTo>
                  <a:cubicBezTo>
                    <a:pt x="482" y="6049"/>
                    <a:pt x="1231" y="7629"/>
                    <a:pt x="2248" y="8940"/>
                  </a:cubicBezTo>
                  <a:cubicBezTo>
                    <a:pt x="2757" y="9609"/>
                    <a:pt x="3319" y="10171"/>
                    <a:pt x="3908" y="10680"/>
                  </a:cubicBezTo>
                  <a:cubicBezTo>
                    <a:pt x="4175" y="10867"/>
                    <a:pt x="4443" y="11081"/>
                    <a:pt x="4684" y="11242"/>
                  </a:cubicBezTo>
                  <a:cubicBezTo>
                    <a:pt x="4818" y="11242"/>
                    <a:pt x="4952" y="11188"/>
                    <a:pt x="5086" y="11188"/>
                  </a:cubicBezTo>
                  <a:cubicBezTo>
                    <a:pt x="5648" y="11135"/>
                    <a:pt x="6236" y="11081"/>
                    <a:pt x="6772" y="10921"/>
                  </a:cubicBezTo>
                  <a:cubicBezTo>
                    <a:pt x="7307" y="10814"/>
                    <a:pt x="7842" y="10626"/>
                    <a:pt x="8324" y="10439"/>
                  </a:cubicBezTo>
                  <a:cubicBezTo>
                    <a:pt x="8806" y="10225"/>
                    <a:pt x="9315" y="10037"/>
                    <a:pt x="9743" y="9797"/>
                  </a:cubicBezTo>
                  <a:cubicBezTo>
                    <a:pt x="10171" y="9556"/>
                    <a:pt x="10599" y="9288"/>
                    <a:pt x="11001" y="8994"/>
                  </a:cubicBezTo>
                  <a:lnTo>
                    <a:pt x="12018" y="8191"/>
                  </a:lnTo>
                  <a:cubicBezTo>
                    <a:pt x="12312" y="7896"/>
                    <a:pt x="12607" y="7602"/>
                    <a:pt x="12874" y="7254"/>
                  </a:cubicBezTo>
                  <a:cubicBezTo>
                    <a:pt x="13115" y="6959"/>
                    <a:pt x="13329" y="6665"/>
                    <a:pt x="13517" y="6344"/>
                  </a:cubicBezTo>
                  <a:cubicBezTo>
                    <a:pt x="13731" y="6049"/>
                    <a:pt x="13891" y="5728"/>
                    <a:pt x="14025" y="5380"/>
                  </a:cubicBezTo>
                  <a:cubicBezTo>
                    <a:pt x="14159" y="5059"/>
                    <a:pt x="14293" y="4711"/>
                    <a:pt x="14400" y="4390"/>
                  </a:cubicBezTo>
                  <a:cubicBezTo>
                    <a:pt x="14480" y="4042"/>
                    <a:pt x="14587" y="3721"/>
                    <a:pt x="14614" y="3346"/>
                  </a:cubicBezTo>
                  <a:cubicBezTo>
                    <a:pt x="14694" y="2998"/>
                    <a:pt x="14721" y="2704"/>
                    <a:pt x="14721" y="2382"/>
                  </a:cubicBezTo>
                  <a:lnTo>
                    <a:pt x="14721" y="2008"/>
                  </a:lnTo>
                  <a:cubicBezTo>
                    <a:pt x="14159" y="1499"/>
                    <a:pt x="13490" y="1098"/>
                    <a:pt x="12874" y="723"/>
                  </a:cubicBezTo>
                  <a:lnTo>
                    <a:pt x="12526" y="536"/>
                  </a:lnTo>
                  <a:cubicBezTo>
                    <a:pt x="12205" y="375"/>
                    <a:pt x="11911" y="188"/>
                    <a:pt x="116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8" name="Google Shape;6591;p43"/>
            <p:cNvSpPr/>
            <p:nvPr/>
          </p:nvSpPr>
          <p:spPr>
            <a:xfrm>
              <a:off x="8100525" y="5130550"/>
              <a:ext cx="99725" cy="112450"/>
            </a:xfrm>
            <a:custGeom>
              <a:avLst/>
              <a:gdLst/>
              <a:ahLst/>
              <a:cxnLst/>
              <a:rect l="l" t="t" r="r" b="b"/>
              <a:pathLst>
                <a:path w="3989" h="4498" extrusionOk="0">
                  <a:moveTo>
                    <a:pt x="964" y="1"/>
                  </a:moveTo>
                  <a:cubicBezTo>
                    <a:pt x="696" y="483"/>
                    <a:pt x="375" y="884"/>
                    <a:pt x="0" y="1286"/>
                  </a:cubicBezTo>
                  <a:cubicBezTo>
                    <a:pt x="429" y="1580"/>
                    <a:pt x="884" y="1874"/>
                    <a:pt x="1285" y="2196"/>
                  </a:cubicBezTo>
                  <a:cubicBezTo>
                    <a:pt x="1446" y="2329"/>
                    <a:pt x="1633" y="2463"/>
                    <a:pt x="1820" y="2597"/>
                  </a:cubicBezTo>
                  <a:cubicBezTo>
                    <a:pt x="2008" y="2731"/>
                    <a:pt x="2222" y="2892"/>
                    <a:pt x="2382" y="3025"/>
                  </a:cubicBezTo>
                  <a:cubicBezTo>
                    <a:pt x="2784" y="3347"/>
                    <a:pt x="3105" y="3721"/>
                    <a:pt x="3426" y="4150"/>
                  </a:cubicBezTo>
                  <a:cubicBezTo>
                    <a:pt x="3480" y="4257"/>
                    <a:pt x="3560" y="4390"/>
                    <a:pt x="3614" y="4497"/>
                  </a:cubicBezTo>
                  <a:cubicBezTo>
                    <a:pt x="3614" y="4444"/>
                    <a:pt x="3640" y="4417"/>
                    <a:pt x="3640" y="4390"/>
                  </a:cubicBezTo>
                  <a:cubicBezTo>
                    <a:pt x="3748" y="4069"/>
                    <a:pt x="3855" y="3694"/>
                    <a:pt x="3881" y="3347"/>
                  </a:cubicBezTo>
                  <a:cubicBezTo>
                    <a:pt x="3962" y="3052"/>
                    <a:pt x="3988" y="2731"/>
                    <a:pt x="3988" y="2383"/>
                  </a:cubicBezTo>
                  <a:lnTo>
                    <a:pt x="3988" y="2008"/>
                  </a:lnTo>
                  <a:cubicBezTo>
                    <a:pt x="3426" y="1473"/>
                    <a:pt x="2704" y="1071"/>
                    <a:pt x="2115" y="750"/>
                  </a:cubicBezTo>
                  <a:lnTo>
                    <a:pt x="1740" y="536"/>
                  </a:lnTo>
                  <a:cubicBezTo>
                    <a:pt x="1553" y="349"/>
                    <a:pt x="1285" y="188"/>
                    <a:pt x="964" y="1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9" name="Google Shape;6592;p43"/>
            <p:cNvSpPr/>
            <p:nvPr/>
          </p:nvSpPr>
          <p:spPr>
            <a:xfrm>
              <a:off x="8002150" y="5056950"/>
              <a:ext cx="122475" cy="105075"/>
            </a:xfrm>
            <a:custGeom>
              <a:avLst/>
              <a:gdLst/>
              <a:ahLst/>
              <a:cxnLst/>
              <a:rect l="l" t="t" r="r" b="b"/>
              <a:pathLst>
                <a:path w="4899" h="4203" extrusionOk="0">
                  <a:moveTo>
                    <a:pt x="1" y="1"/>
                  </a:moveTo>
                  <a:cubicBezTo>
                    <a:pt x="1" y="242"/>
                    <a:pt x="54" y="402"/>
                    <a:pt x="161" y="536"/>
                  </a:cubicBezTo>
                  <a:cubicBezTo>
                    <a:pt x="322" y="804"/>
                    <a:pt x="483" y="1044"/>
                    <a:pt x="670" y="1285"/>
                  </a:cubicBezTo>
                  <a:cubicBezTo>
                    <a:pt x="1286" y="2115"/>
                    <a:pt x="2088" y="2784"/>
                    <a:pt x="2891" y="3427"/>
                  </a:cubicBezTo>
                  <a:cubicBezTo>
                    <a:pt x="3239" y="3694"/>
                    <a:pt x="3614" y="3935"/>
                    <a:pt x="3935" y="4203"/>
                  </a:cubicBezTo>
                  <a:cubicBezTo>
                    <a:pt x="4310" y="3801"/>
                    <a:pt x="4631" y="3400"/>
                    <a:pt x="4899" y="2918"/>
                  </a:cubicBezTo>
                  <a:cubicBezTo>
                    <a:pt x="4471" y="2650"/>
                    <a:pt x="4149" y="2410"/>
                    <a:pt x="3882" y="2195"/>
                  </a:cubicBezTo>
                  <a:lnTo>
                    <a:pt x="3828" y="2195"/>
                  </a:lnTo>
                  <a:lnTo>
                    <a:pt x="3801" y="2142"/>
                  </a:lnTo>
                  <a:lnTo>
                    <a:pt x="3694" y="2035"/>
                  </a:lnTo>
                  <a:lnTo>
                    <a:pt x="3694" y="2008"/>
                  </a:lnTo>
                  <a:lnTo>
                    <a:pt x="3694" y="1874"/>
                  </a:lnTo>
                  <a:cubicBezTo>
                    <a:pt x="3614" y="1714"/>
                    <a:pt x="3507" y="1607"/>
                    <a:pt x="3400" y="1473"/>
                  </a:cubicBezTo>
                  <a:cubicBezTo>
                    <a:pt x="3293" y="1366"/>
                    <a:pt x="3159" y="1259"/>
                    <a:pt x="3025" y="1152"/>
                  </a:cubicBezTo>
                  <a:cubicBezTo>
                    <a:pt x="2972" y="1071"/>
                    <a:pt x="2891" y="1044"/>
                    <a:pt x="2838" y="991"/>
                  </a:cubicBezTo>
                  <a:lnTo>
                    <a:pt x="2731" y="804"/>
                  </a:lnTo>
                  <a:lnTo>
                    <a:pt x="2704" y="750"/>
                  </a:lnTo>
                  <a:lnTo>
                    <a:pt x="2677" y="670"/>
                  </a:lnTo>
                  <a:cubicBezTo>
                    <a:pt x="2624" y="616"/>
                    <a:pt x="2597" y="589"/>
                    <a:pt x="2570" y="509"/>
                  </a:cubicBezTo>
                  <a:cubicBezTo>
                    <a:pt x="2544" y="482"/>
                    <a:pt x="2544" y="456"/>
                    <a:pt x="2463" y="456"/>
                  </a:cubicBezTo>
                  <a:lnTo>
                    <a:pt x="2436" y="456"/>
                  </a:lnTo>
                  <a:cubicBezTo>
                    <a:pt x="2410" y="456"/>
                    <a:pt x="2356" y="456"/>
                    <a:pt x="2356" y="482"/>
                  </a:cubicBezTo>
                  <a:cubicBezTo>
                    <a:pt x="2329" y="509"/>
                    <a:pt x="2303" y="536"/>
                    <a:pt x="2303" y="589"/>
                  </a:cubicBezTo>
                  <a:lnTo>
                    <a:pt x="2303" y="643"/>
                  </a:lnTo>
                  <a:lnTo>
                    <a:pt x="2276" y="616"/>
                  </a:lnTo>
                  <a:lnTo>
                    <a:pt x="2222" y="589"/>
                  </a:lnTo>
                  <a:cubicBezTo>
                    <a:pt x="1633" y="268"/>
                    <a:pt x="938" y="108"/>
                    <a:pt x="16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0" name="Google Shape;6593;p43"/>
            <p:cNvSpPr/>
            <p:nvPr/>
          </p:nvSpPr>
          <p:spPr>
            <a:xfrm>
              <a:off x="8033600" y="5180750"/>
              <a:ext cx="210150" cy="262325"/>
            </a:xfrm>
            <a:custGeom>
              <a:avLst/>
              <a:gdLst/>
              <a:ahLst/>
              <a:cxnLst/>
              <a:rect l="l" t="t" r="r" b="b"/>
              <a:pathLst>
                <a:path w="8406" h="10493" extrusionOk="0">
                  <a:moveTo>
                    <a:pt x="6772" y="0"/>
                  </a:moveTo>
                  <a:lnTo>
                    <a:pt x="6772" y="375"/>
                  </a:lnTo>
                  <a:cubicBezTo>
                    <a:pt x="6719" y="723"/>
                    <a:pt x="6692" y="1017"/>
                    <a:pt x="6665" y="1339"/>
                  </a:cubicBezTo>
                  <a:cubicBezTo>
                    <a:pt x="6585" y="1686"/>
                    <a:pt x="6532" y="2061"/>
                    <a:pt x="6425" y="2382"/>
                  </a:cubicBezTo>
                  <a:cubicBezTo>
                    <a:pt x="6425" y="2409"/>
                    <a:pt x="6398" y="2463"/>
                    <a:pt x="6398" y="2489"/>
                  </a:cubicBezTo>
                  <a:cubicBezTo>
                    <a:pt x="6558" y="2784"/>
                    <a:pt x="6719" y="3132"/>
                    <a:pt x="6826" y="3453"/>
                  </a:cubicBezTo>
                  <a:cubicBezTo>
                    <a:pt x="6960" y="3935"/>
                    <a:pt x="7067" y="4390"/>
                    <a:pt x="7040" y="4872"/>
                  </a:cubicBezTo>
                  <a:cubicBezTo>
                    <a:pt x="7040" y="5353"/>
                    <a:pt x="6906" y="5862"/>
                    <a:pt x="6719" y="6344"/>
                  </a:cubicBezTo>
                  <a:cubicBezTo>
                    <a:pt x="6639" y="6558"/>
                    <a:pt x="6532" y="6825"/>
                    <a:pt x="6398" y="7040"/>
                  </a:cubicBezTo>
                  <a:cubicBezTo>
                    <a:pt x="6264" y="7227"/>
                    <a:pt x="6157" y="7441"/>
                    <a:pt x="5996" y="7628"/>
                  </a:cubicBezTo>
                  <a:cubicBezTo>
                    <a:pt x="5729" y="8003"/>
                    <a:pt x="5381" y="8351"/>
                    <a:pt x="5059" y="8646"/>
                  </a:cubicBezTo>
                  <a:cubicBezTo>
                    <a:pt x="4712" y="8940"/>
                    <a:pt x="4364" y="9208"/>
                    <a:pt x="3962" y="9422"/>
                  </a:cubicBezTo>
                  <a:cubicBezTo>
                    <a:pt x="3159" y="9850"/>
                    <a:pt x="2276" y="10144"/>
                    <a:pt x="1366" y="10278"/>
                  </a:cubicBezTo>
                  <a:cubicBezTo>
                    <a:pt x="911" y="10359"/>
                    <a:pt x="483" y="10385"/>
                    <a:pt x="1" y="10412"/>
                  </a:cubicBezTo>
                  <a:cubicBezTo>
                    <a:pt x="108" y="10412"/>
                    <a:pt x="161" y="10439"/>
                    <a:pt x="268" y="10439"/>
                  </a:cubicBezTo>
                  <a:cubicBezTo>
                    <a:pt x="483" y="10492"/>
                    <a:pt x="670" y="10492"/>
                    <a:pt x="857" y="10492"/>
                  </a:cubicBezTo>
                  <a:cubicBezTo>
                    <a:pt x="1500" y="10492"/>
                    <a:pt x="2142" y="10412"/>
                    <a:pt x="2784" y="10251"/>
                  </a:cubicBezTo>
                  <a:cubicBezTo>
                    <a:pt x="3213" y="10144"/>
                    <a:pt x="3641" y="9984"/>
                    <a:pt x="4123" y="9823"/>
                  </a:cubicBezTo>
                  <a:cubicBezTo>
                    <a:pt x="4551" y="9636"/>
                    <a:pt x="4979" y="9422"/>
                    <a:pt x="5354" y="9181"/>
                  </a:cubicBezTo>
                  <a:cubicBezTo>
                    <a:pt x="5729" y="8940"/>
                    <a:pt x="6103" y="8672"/>
                    <a:pt x="6425" y="8378"/>
                  </a:cubicBezTo>
                  <a:cubicBezTo>
                    <a:pt x="6719" y="8083"/>
                    <a:pt x="7040" y="7762"/>
                    <a:pt x="7308" y="7414"/>
                  </a:cubicBezTo>
                  <a:cubicBezTo>
                    <a:pt x="7790" y="6692"/>
                    <a:pt x="8164" y="5889"/>
                    <a:pt x="8298" y="5059"/>
                  </a:cubicBezTo>
                  <a:cubicBezTo>
                    <a:pt x="8378" y="4631"/>
                    <a:pt x="8405" y="4149"/>
                    <a:pt x="8405" y="3694"/>
                  </a:cubicBezTo>
                  <a:cubicBezTo>
                    <a:pt x="8405" y="3453"/>
                    <a:pt x="8378" y="3185"/>
                    <a:pt x="8325" y="2944"/>
                  </a:cubicBezTo>
                  <a:cubicBezTo>
                    <a:pt x="8298" y="2677"/>
                    <a:pt x="8245" y="2489"/>
                    <a:pt x="8191" y="2249"/>
                  </a:cubicBezTo>
                  <a:cubicBezTo>
                    <a:pt x="8111" y="1847"/>
                    <a:pt x="7897" y="1446"/>
                    <a:pt x="7709" y="1071"/>
                  </a:cubicBezTo>
                  <a:cubicBezTo>
                    <a:pt x="7495" y="750"/>
                    <a:pt x="7227" y="455"/>
                    <a:pt x="6933" y="188"/>
                  </a:cubicBezTo>
                  <a:cubicBezTo>
                    <a:pt x="6853" y="81"/>
                    <a:pt x="6826" y="54"/>
                    <a:pt x="677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1" name="Google Shape;6594;p43"/>
            <p:cNvSpPr/>
            <p:nvPr/>
          </p:nvSpPr>
          <p:spPr>
            <a:xfrm>
              <a:off x="7928550" y="5178725"/>
              <a:ext cx="141875" cy="168000"/>
            </a:xfrm>
            <a:custGeom>
              <a:avLst/>
              <a:gdLst/>
              <a:ahLst/>
              <a:cxnLst/>
              <a:rect l="l" t="t" r="r" b="b"/>
              <a:pathLst>
                <a:path w="5675" h="6720" extrusionOk="0">
                  <a:moveTo>
                    <a:pt x="3105" y="1"/>
                  </a:moveTo>
                  <a:cubicBezTo>
                    <a:pt x="3079" y="1"/>
                    <a:pt x="3025" y="28"/>
                    <a:pt x="2998" y="28"/>
                  </a:cubicBezTo>
                  <a:cubicBezTo>
                    <a:pt x="2972" y="54"/>
                    <a:pt x="2972" y="81"/>
                    <a:pt x="2945" y="135"/>
                  </a:cubicBezTo>
                  <a:cubicBezTo>
                    <a:pt x="2731" y="402"/>
                    <a:pt x="2490" y="670"/>
                    <a:pt x="2276" y="965"/>
                  </a:cubicBezTo>
                  <a:cubicBezTo>
                    <a:pt x="1821" y="1500"/>
                    <a:pt x="1366" y="2062"/>
                    <a:pt x="964" y="2678"/>
                  </a:cubicBezTo>
                  <a:cubicBezTo>
                    <a:pt x="616" y="3159"/>
                    <a:pt x="402" y="3641"/>
                    <a:pt x="215" y="4096"/>
                  </a:cubicBezTo>
                  <a:cubicBezTo>
                    <a:pt x="134" y="4337"/>
                    <a:pt x="54" y="4605"/>
                    <a:pt x="27" y="4872"/>
                  </a:cubicBezTo>
                  <a:cubicBezTo>
                    <a:pt x="1" y="5113"/>
                    <a:pt x="1" y="5354"/>
                    <a:pt x="27" y="5568"/>
                  </a:cubicBezTo>
                  <a:cubicBezTo>
                    <a:pt x="81" y="6023"/>
                    <a:pt x="322" y="6344"/>
                    <a:pt x="670" y="6559"/>
                  </a:cubicBezTo>
                  <a:cubicBezTo>
                    <a:pt x="830" y="6639"/>
                    <a:pt x="1018" y="6719"/>
                    <a:pt x="1232" y="6719"/>
                  </a:cubicBezTo>
                  <a:lnTo>
                    <a:pt x="1285" y="6719"/>
                  </a:lnTo>
                  <a:cubicBezTo>
                    <a:pt x="1473" y="6719"/>
                    <a:pt x="1660" y="6692"/>
                    <a:pt x="1874" y="6585"/>
                  </a:cubicBezTo>
                  <a:cubicBezTo>
                    <a:pt x="2062" y="6505"/>
                    <a:pt x="2276" y="6344"/>
                    <a:pt x="2463" y="6237"/>
                  </a:cubicBezTo>
                  <a:cubicBezTo>
                    <a:pt x="2624" y="6157"/>
                    <a:pt x="2757" y="6023"/>
                    <a:pt x="2972" y="5836"/>
                  </a:cubicBezTo>
                  <a:cubicBezTo>
                    <a:pt x="3266" y="5541"/>
                    <a:pt x="3560" y="5220"/>
                    <a:pt x="3882" y="4765"/>
                  </a:cubicBezTo>
                  <a:cubicBezTo>
                    <a:pt x="4337" y="4150"/>
                    <a:pt x="4738" y="3400"/>
                    <a:pt x="5086" y="2570"/>
                  </a:cubicBezTo>
                  <a:cubicBezTo>
                    <a:pt x="5407" y="1767"/>
                    <a:pt x="5621" y="1072"/>
                    <a:pt x="5675" y="349"/>
                  </a:cubicBezTo>
                  <a:cubicBezTo>
                    <a:pt x="5675" y="295"/>
                    <a:pt x="5648" y="269"/>
                    <a:pt x="5621" y="215"/>
                  </a:cubicBezTo>
                  <a:cubicBezTo>
                    <a:pt x="5621" y="188"/>
                    <a:pt x="5568" y="162"/>
                    <a:pt x="5541" y="162"/>
                  </a:cubicBezTo>
                  <a:cubicBezTo>
                    <a:pt x="5514" y="135"/>
                    <a:pt x="5488" y="135"/>
                    <a:pt x="5434" y="135"/>
                  </a:cubicBezTo>
                  <a:lnTo>
                    <a:pt x="4711" y="135"/>
                  </a:lnTo>
                  <a:cubicBezTo>
                    <a:pt x="4176" y="135"/>
                    <a:pt x="3614" y="81"/>
                    <a:pt x="3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2" name="Google Shape;6595;p43"/>
            <p:cNvSpPr/>
            <p:nvPr/>
          </p:nvSpPr>
          <p:spPr>
            <a:xfrm>
              <a:off x="7937925" y="5184750"/>
              <a:ext cx="132500" cy="161975"/>
            </a:xfrm>
            <a:custGeom>
              <a:avLst/>
              <a:gdLst/>
              <a:ahLst/>
              <a:cxnLst/>
              <a:rect l="l" t="t" r="r" b="b"/>
              <a:pathLst>
                <a:path w="5300" h="6479" extrusionOk="0">
                  <a:moveTo>
                    <a:pt x="5273" y="1"/>
                  </a:moveTo>
                  <a:lnTo>
                    <a:pt x="5273" y="161"/>
                  </a:lnTo>
                  <a:cubicBezTo>
                    <a:pt x="5193" y="429"/>
                    <a:pt x="5113" y="697"/>
                    <a:pt x="4979" y="938"/>
                  </a:cubicBezTo>
                  <a:cubicBezTo>
                    <a:pt x="4872" y="1232"/>
                    <a:pt x="4738" y="1446"/>
                    <a:pt x="4604" y="1687"/>
                  </a:cubicBezTo>
                  <a:lnTo>
                    <a:pt x="4202" y="2383"/>
                  </a:lnTo>
                  <a:cubicBezTo>
                    <a:pt x="3908" y="2892"/>
                    <a:pt x="3533" y="3400"/>
                    <a:pt x="3159" y="3855"/>
                  </a:cubicBezTo>
                  <a:cubicBezTo>
                    <a:pt x="2864" y="4230"/>
                    <a:pt x="2516" y="4605"/>
                    <a:pt x="2142" y="4926"/>
                  </a:cubicBezTo>
                  <a:lnTo>
                    <a:pt x="1553" y="5434"/>
                  </a:lnTo>
                  <a:cubicBezTo>
                    <a:pt x="1339" y="5568"/>
                    <a:pt x="1151" y="5702"/>
                    <a:pt x="910" y="5836"/>
                  </a:cubicBezTo>
                  <a:cubicBezTo>
                    <a:pt x="723" y="5943"/>
                    <a:pt x="482" y="6023"/>
                    <a:pt x="241" y="6077"/>
                  </a:cubicBezTo>
                  <a:cubicBezTo>
                    <a:pt x="188" y="6077"/>
                    <a:pt x="107" y="6103"/>
                    <a:pt x="0" y="6103"/>
                  </a:cubicBezTo>
                  <a:cubicBezTo>
                    <a:pt x="81" y="6157"/>
                    <a:pt x="188" y="6264"/>
                    <a:pt x="268" y="6291"/>
                  </a:cubicBezTo>
                  <a:cubicBezTo>
                    <a:pt x="455" y="6398"/>
                    <a:pt x="643" y="6478"/>
                    <a:pt x="857" y="6478"/>
                  </a:cubicBezTo>
                  <a:lnTo>
                    <a:pt x="910" y="6478"/>
                  </a:lnTo>
                  <a:cubicBezTo>
                    <a:pt x="1098" y="6478"/>
                    <a:pt x="1285" y="6425"/>
                    <a:pt x="1499" y="6344"/>
                  </a:cubicBezTo>
                  <a:cubicBezTo>
                    <a:pt x="1687" y="6264"/>
                    <a:pt x="1901" y="6130"/>
                    <a:pt x="2088" y="5996"/>
                  </a:cubicBezTo>
                  <a:cubicBezTo>
                    <a:pt x="2249" y="5916"/>
                    <a:pt x="2382" y="5782"/>
                    <a:pt x="2597" y="5595"/>
                  </a:cubicBezTo>
                  <a:cubicBezTo>
                    <a:pt x="2891" y="5300"/>
                    <a:pt x="3185" y="4979"/>
                    <a:pt x="3507" y="4524"/>
                  </a:cubicBezTo>
                  <a:cubicBezTo>
                    <a:pt x="3962" y="3909"/>
                    <a:pt x="4363" y="3159"/>
                    <a:pt x="4711" y="2329"/>
                  </a:cubicBezTo>
                  <a:cubicBezTo>
                    <a:pt x="5032" y="1526"/>
                    <a:pt x="5246" y="831"/>
                    <a:pt x="5300" y="108"/>
                  </a:cubicBezTo>
                  <a:cubicBezTo>
                    <a:pt x="5300" y="81"/>
                    <a:pt x="5300" y="54"/>
                    <a:pt x="527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3" name="Google Shape;6596;p43"/>
            <p:cNvSpPr/>
            <p:nvPr/>
          </p:nvSpPr>
          <p:spPr>
            <a:xfrm>
              <a:off x="7935250" y="5179400"/>
              <a:ext cx="71625" cy="104425"/>
            </a:xfrm>
            <a:custGeom>
              <a:avLst/>
              <a:gdLst/>
              <a:ahLst/>
              <a:cxnLst/>
              <a:rect l="l" t="t" r="r" b="b"/>
              <a:pathLst>
                <a:path w="2865" h="4177" extrusionOk="0">
                  <a:moveTo>
                    <a:pt x="2757" y="1"/>
                  </a:moveTo>
                  <a:cubicBezTo>
                    <a:pt x="2222" y="643"/>
                    <a:pt x="1660" y="1232"/>
                    <a:pt x="1205" y="1901"/>
                  </a:cubicBezTo>
                  <a:cubicBezTo>
                    <a:pt x="964" y="2249"/>
                    <a:pt x="723" y="2570"/>
                    <a:pt x="536" y="2918"/>
                  </a:cubicBezTo>
                  <a:cubicBezTo>
                    <a:pt x="428" y="3079"/>
                    <a:pt x="348" y="3266"/>
                    <a:pt x="268" y="3453"/>
                  </a:cubicBezTo>
                  <a:cubicBezTo>
                    <a:pt x="161" y="3641"/>
                    <a:pt x="54" y="3882"/>
                    <a:pt x="0" y="4123"/>
                  </a:cubicBezTo>
                  <a:cubicBezTo>
                    <a:pt x="0" y="4149"/>
                    <a:pt x="0" y="4176"/>
                    <a:pt x="27" y="4176"/>
                  </a:cubicBezTo>
                  <a:cubicBezTo>
                    <a:pt x="54" y="4176"/>
                    <a:pt x="80" y="4176"/>
                    <a:pt x="80" y="4149"/>
                  </a:cubicBezTo>
                  <a:cubicBezTo>
                    <a:pt x="161" y="3989"/>
                    <a:pt x="214" y="3855"/>
                    <a:pt x="295" y="3668"/>
                  </a:cubicBezTo>
                  <a:cubicBezTo>
                    <a:pt x="348" y="3507"/>
                    <a:pt x="455" y="3346"/>
                    <a:pt x="536" y="3186"/>
                  </a:cubicBezTo>
                  <a:cubicBezTo>
                    <a:pt x="616" y="2998"/>
                    <a:pt x="696" y="2865"/>
                    <a:pt x="803" y="2704"/>
                  </a:cubicBezTo>
                  <a:cubicBezTo>
                    <a:pt x="991" y="2410"/>
                    <a:pt x="1205" y="2115"/>
                    <a:pt x="1419" y="1794"/>
                  </a:cubicBezTo>
                  <a:cubicBezTo>
                    <a:pt x="1874" y="1205"/>
                    <a:pt x="2329" y="670"/>
                    <a:pt x="2837" y="108"/>
                  </a:cubicBezTo>
                  <a:cubicBezTo>
                    <a:pt x="2864" y="54"/>
                    <a:pt x="2837" y="27"/>
                    <a:pt x="2837" y="27"/>
                  </a:cubicBezTo>
                  <a:cubicBezTo>
                    <a:pt x="2811" y="1"/>
                    <a:pt x="2757" y="1"/>
                    <a:pt x="2757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4" name="Google Shape;6597;p43"/>
            <p:cNvSpPr/>
            <p:nvPr/>
          </p:nvSpPr>
          <p:spPr>
            <a:xfrm>
              <a:off x="7811450" y="4539875"/>
              <a:ext cx="50875" cy="120300"/>
            </a:xfrm>
            <a:custGeom>
              <a:avLst/>
              <a:gdLst/>
              <a:ahLst/>
              <a:cxnLst/>
              <a:rect l="l" t="t" r="r" b="b"/>
              <a:pathLst>
                <a:path w="2035" h="4812" extrusionOk="0">
                  <a:moveTo>
                    <a:pt x="168" y="0"/>
                  </a:moveTo>
                  <a:cubicBezTo>
                    <a:pt x="161" y="0"/>
                    <a:pt x="148" y="7"/>
                    <a:pt x="134" y="21"/>
                  </a:cubicBezTo>
                  <a:cubicBezTo>
                    <a:pt x="27" y="74"/>
                    <a:pt x="1" y="208"/>
                    <a:pt x="54" y="288"/>
                  </a:cubicBezTo>
                  <a:cubicBezTo>
                    <a:pt x="295" y="609"/>
                    <a:pt x="482" y="984"/>
                    <a:pt x="643" y="1359"/>
                  </a:cubicBezTo>
                  <a:cubicBezTo>
                    <a:pt x="777" y="1734"/>
                    <a:pt x="911" y="2055"/>
                    <a:pt x="991" y="2456"/>
                  </a:cubicBezTo>
                  <a:lnTo>
                    <a:pt x="1098" y="3072"/>
                  </a:lnTo>
                  <a:cubicBezTo>
                    <a:pt x="1125" y="3259"/>
                    <a:pt x="1151" y="3473"/>
                    <a:pt x="1178" y="3687"/>
                  </a:cubicBezTo>
                  <a:cubicBezTo>
                    <a:pt x="1232" y="3928"/>
                    <a:pt x="1259" y="4169"/>
                    <a:pt x="1259" y="4437"/>
                  </a:cubicBezTo>
                  <a:cubicBezTo>
                    <a:pt x="1259" y="4544"/>
                    <a:pt x="1285" y="4624"/>
                    <a:pt x="1366" y="4705"/>
                  </a:cubicBezTo>
                  <a:cubicBezTo>
                    <a:pt x="1419" y="4758"/>
                    <a:pt x="1526" y="4812"/>
                    <a:pt x="1633" y="4812"/>
                  </a:cubicBezTo>
                  <a:cubicBezTo>
                    <a:pt x="1714" y="4812"/>
                    <a:pt x="1821" y="4758"/>
                    <a:pt x="1901" y="4705"/>
                  </a:cubicBezTo>
                  <a:cubicBezTo>
                    <a:pt x="1954" y="4624"/>
                    <a:pt x="2035" y="4544"/>
                    <a:pt x="1981" y="4437"/>
                  </a:cubicBezTo>
                  <a:cubicBezTo>
                    <a:pt x="1928" y="4035"/>
                    <a:pt x="1901" y="3661"/>
                    <a:pt x="1794" y="3286"/>
                  </a:cubicBezTo>
                  <a:cubicBezTo>
                    <a:pt x="1767" y="3099"/>
                    <a:pt x="1687" y="2938"/>
                    <a:pt x="1633" y="2724"/>
                  </a:cubicBezTo>
                  <a:cubicBezTo>
                    <a:pt x="1553" y="2537"/>
                    <a:pt x="1499" y="2349"/>
                    <a:pt x="1419" y="2162"/>
                  </a:cubicBezTo>
                  <a:cubicBezTo>
                    <a:pt x="1125" y="1466"/>
                    <a:pt x="777" y="743"/>
                    <a:pt x="322" y="128"/>
                  </a:cubicBezTo>
                  <a:cubicBezTo>
                    <a:pt x="295" y="47"/>
                    <a:pt x="215" y="21"/>
                    <a:pt x="161" y="21"/>
                  </a:cubicBezTo>
                  <a:cubicBezTo>
                    <a:pt x="175" y="7"/>
                    <a:pt x="175" y="0"/>
                    <a:pt x="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5" name="Google Shape;6598;p43"/>
            <p:cNvSpPr/>
            <p:nvPr/>
          </p:nvSpPr>
          <p:spPr>
            <a:xfrm>
              <a:off x="8005500" y="4532350"/>
              <a:ext cx="42175" cy="123150"/>
            </a:xfrm>
            <a:custGeom>
              <a:avLst/>
              <a:gdLst/>
              <a:ahLst/>
              <a:cxnLst/>
              <a:rect l="l" t="t" r="r" b="b"/>
              <a:pathLst>
                <a:path w="1687" h="4926" extrusionOk="0">
                  <a:moveTo>
                    <a:pt x="1499" y="0"/>
                  </a:moveTo>
                  <a:cubicBezTo>
                    <a:pt x="1419" y="27"/>
                    <a:pt x="1392" y="27"/>
                    <a:pt x="1366" y="81"/>
                  </a:cubicBezTo>
                  <a:cubicBezTo>
                    <a:pt x="1259" y="241"/>
                    <a:pt x="1152" y="429"/>
                    <a:pt x="1071" y="562"/>
                  </a:cubicBezTo>
                  <a:cubicBezTo>
                    <a:pt x="964" y="723"/>
                    <a:pt x="857" y="884"/>
                    <a:pt x="804" y="1044"/>
                  </a:cubicBezTo>
                  <a:cubicBezTo>
                    <a:pt x="589" y="1419"/>
                    <a:pt x="429" y="1794"/>
                    <a:pt x="295" y="2195"/>
                  </a:cubicBezTo>
                  <a:cubicBezTo>
                    <a:pt x="161" y="2597"/>
                    <a:pt x="81" y="2998"/>
                    <a:pt x="27" y="3426"/>
                  </a:cubicBezTo>
                  <a:cubicBezTo>
                    <a:pt x="1" y="3828"/>
                    <a:pt x="1" y="4256"/>
                    <a:pt x="134" y="4658"/>
                  </a:cubicBezTo>
                  <a:cubicBezTo>
                    <a:pt x="161" y="4818"/>
                    <a:pt x="322" y="4925"/>
                    <a:pt x="482" y="4925"/>
                  </a:cubicBezTo>
                  <a:cubicBezTo>
                    <a:pt x="589" y="4925"/>
                    <a:pt x="697" y="4898"/>
                    <a:pt x="750" y="4818"/>
                  </a:cubicBezTo>
                  <a:cubicBezTo>
                    <a:pt x="830" y="4765"/>
                    <a:pt x="857" y="4658"/>
                    <a:pt x="857" y="4551"/>
                  </a:cubicBezTo>
                  <a:cubicBezTo>
                    <a:pt x="884" y="4256"/>
                    <a:pt x="884" y="3962"/>
                    <a:pt x="884" y="3667"/>
                  </a:cubicBezTo>
                  <a:cubicBezTo>
                    <a:pt x="884" y="3346"/>
                    <a:pt x="937" y="3025"/>
                    <a:pt x="991" y="2730"/>
                  </a:cubicBezTo>
                  <a:cubicBezTo>
                    <a:pt x="1098" y="1981"/>
                    <a:pt x="1259" y="1258"/>
                    <a:pt x="1526" y="536"/>
                  </a:cubicBezTo>
                  <a:cubicBezTo>
                    <a:pt x="1553" y="455"/>
                    <a:pt x="1633" y="348"/>
                    <a:pt x="1660" y="268"/>
                  </a:cubicBezTo>
                  <a:cubicBezTo>
                    <a:pt x="1687" y="188"/>
                    <a:pt x="1687" y="81"/>
                    <a:pt x="1607" y="54"/>
                  </a:cubicBezTo>
                  <a:cubicBezTo>
                    <a:pt x="1553" y="54"/>
                    <a:pt x="1526" y="0"/>
                    <a:pt x="14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6" name="Google Shape;6599;p43"/>
            <p:cNvSpPr/>
            <p:nvPr/>
          </p:nvSpPr>
          <p:spPr>
            <a:xfrm>
              <a:off x="7762600" y="4488175"/>
              <a:ext cx="80325" cy="80325"/>
            </a:xfrm>
            <a:custGeom>
              <a:avLst/>
              <a:gdLst/>
              <a:ahLst/>
              <a:cxnLst/>
              <a:rect l="l" t="t" r="r" b="b"/>
              <a:pathLst>
                <a:path w="3213" h="3213" extrusionOk="0">
                  <a:moveTo>
                    <a:pt x="1607" y="1"/>
                  </a:moveTo>
                  <a:cubicBezTo>
                    <a:pt x="750" y="1"/>
                    <a:pt x="1" y="724"/>
                    <a:pt x="1" y="1607"/>
                  </a:cubicBezTo>
                  <a:cubicBezTo>
                    <a:pt x="1" y="2490"/>
                    <a:pt x="750" y="3213"/>
                    <a:pt x="1607" y="3213"/>
                  </a:cubicBezTo>
                  <a:cubicBezTo>
                    <a:pt x="2463" y="3213"/>
                    <a:pt x="3213" y="2490"/>
                    <a:pt x="3213" y="1607"/>
                  </a:cubicBezTo>
                  <a:cubicBezTo>
                    <a:pt x="3213" y="750"/>
                    <a:pt x="2463" y="1"/>
                    <a:pt x="16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7" name="Google Shape;6600;p43"/>
            <p:cNvSpPr/>
            <p:nvPr/>
          </p:nvSpPr>
          <p:spPr>
            <a:xfrm>
              <a:off x="8014200" y="4480125"/>
              <a:ext cx="80325" cy="80350"/>
            </a:xfrm>
            <a:custGeom>
              <a:avLst/>
              <a:gdLst/>
              <a:ahLst/>
              <a:cxnLst/>
              <a:rect l="l" t="t" r="r" b="b"/>
              <a:pathLst>
                <a:path w="3213" h="3214" extrusionOk="0">
                  <a:moveTo>
                    <a:pt x="1560" y="1"/>
                  </a:moveTo>
                  <a:cubicBezTo>
                    <a:pt x="723" y="1"/>
                    <a:pt x="1" y="714"/>
                    <a:pt x="1" y="1608"/>
                  </a:cubicBezTo>
                  <a:cubicBezTo>
                    <a:pt x="1" y="2464"/>
                    <a:pt x="750" y="3214"/>
                    <a:pt x="1606" y="3214"/>
                  </a:cubicBezTo>
                  <a:cubicBezTo>
                    <a:pt x="2490" y="3214"/>
                    <a:pt x="3212" y="2464"/>
                    <a:pt x="3212" y="1608"/>
                  </a:cubicBezTo>
                  <a:cubicBezTo>
                    <a:pt x="3212" y="724"/>
                    <a:pt x="2490" y="2"/>
                    <a:pt x="1606" y="2"/>
                  </a:cubicBezTo>
                  <a:cubicBezTo>
                    <a:pt x="1591" y="1"/>
                    <a:pt x="1576" y="1"/>
                    <a:pt x="15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8" name="Google Shape;6601;p43"/>
            <p:cNvSpPr/>
            <p:nvPr/>
          </p:nvSpPr>
          <p:spPr>
            <a:xfrm>
              <a:off x="7636800" y="4625350"/>
              <a:ext cx="591550" cy="530650"/>
            </a:xfrm>
            <a:custGeom>
              <a:avLst/>
              <a:gdLst/>
              <a:ahLst/>
              <a:cxnLst/>
              <a:rect l="l" t="t" r="r" b="b"/>
              <a:pathLst>
                <a:path w="23662" h="21226" extrusionOk="0">
                  <a:moveTo>
                    <a:pt x="12527" y="1"/>
                  </a:moveTo>
                  <a:lnTo>
                    <a:pt x="12474" y="54"/>
                  </a:lnTo>
                  <a:lnTo>
                    <a:pt x="11885" y="54"/>
                  </a:lnTo>
                  <a:cubicBezTo>
                    <a:pt x="11189" y="54"/>
                    <a:pt x="10493" y="108"/>
                    <a:pt x="9743" y="215"/>
                  </a:cubicBezTo>
                  <a:cubicBezTo>
                    <a:pt x="8539" y="402"/>
                    <a:pt x="7415" y="777"/>
                    <a:pt x="6344" y="1312"/>
                  </a:cubicBezTo>
                  <a:cubicBezTo>
                    <a:pt x="5247" y="1848"/>
                    <a:pt x="4256" y="2517"/>
                    <a:pt x="3453" y="3320"/>
                  </a:cubicBezTo>
                  <a:cubicBezTo>
                    <a:pt x="3025" y="3748"/>
                    <a:pt x="2624" y="4257"/>
                    <a:pt x="2276" y="4765"/>
                  </a:cubicBezTo>
                  <a:cubicBezTo>
                    <a:pt x="1955" y="5300"/>
                    <a:pt x="1660" y="5889"/>
                    <a:pt x="1419" y="6612"/>
                  </a:cubicBezTo>
                  <a:cubicBezTo>
                    <a:pt x="991" y="7763"/>
                    <a:pt x="777" y="9048"/>
                    <a:pt x="536" y="10252"/>
                  </a:cubicBezTo>
                  <a:lnTo>
                    <a:pt x="483" y="10546"/>
                  </a:lnTo>
                  <a:lnTo>
                    <a:pt x="268" y="11564"/>
                  </a:lnTo>
                  <a:cubicBezTo>
                    <a:pt x="215" y="11858"/>
                    <a:pt x="188" y="12152"/>
                    <a:pt x="135" y="12420"/>
                  </a:cubicBezTo>
                  <a:cubicBezTo>
                    <a:pt x="54" y="13036"/>
                    <a:pt x="1" y="13571"/>
                    <a:pt x="1" y="14026"/>
                  </a:cubicBezTo>
                  <a:cubicBezTo>
                    <a:pt x="1" y="14561"/>
                    <a:pt x="81" y="15070"/>
                    <a:pt x="188" y="15525"/>
                  </a:cubicBezTo>
                  <a:cubicBezTo>
                    <a:pt x="268" y="16033"/>
                    <a:pt x="456" y="16462"/>
                    <a:pt x="670" y="16917"/>
                  </a:cubicBezTo>
                  <a:cubicBezTo>
                    <a:pt x="911" y="17345"/>
                    <a:pt x="1259" y="17773"/>
                    <a:pt x="1607" y="18148"/>
                  </a:cubicBezTo>
                  <a:cubicBezTo>
                    <a:pt x="2008" y="18549"/>
                    <a:pt x="2490" y="18924"/>
                    <a:pt x="3052" y="19245"/>
                  </a:cubicBezTo>
                  <a:cubicBezTo>
                    <a:pt x="4149" y="19914"/>
                    <a:pt x="5434" y="20423"/>
                    <a:pt x="6799" y="20744"/>
                  </a:cubicBezTo>
                  <a:cubicBezTo>
                    <a:pt x="8084" y="21065"/>
                    <a:pt x="9449" y="21226"/>
                    <a:pt x="10841" y="21226"/>
                  </a:cubicBezTo>
                  <a:cubicBezTo>
                    <a:pt x="11456" y="21226"/>
                    <a:pt x="12099" y="21199"/>
                    <a:pt x="12795" y="21119"/>
                  </a:cubicBezTo>
                  <a:cubicBezTo>
                    <a:pt x="13357" y="21065"/>
                    <a:pt x="13919" y="20985"/>
                    <a:pt x="14508" y="20878"/>
                  </a:cubicBezTo>
                  <a:cubicBezTo>
                    <a:pt x="15712" y="20691"/>
                    <a:pt x="16810" y="20343"/>
                    <a:pt x="17800" y="19941"/>
                  </a:cubicBezTo>
                  <a:cubicBezTo>
                    <a:pt x="18924" y="19486"/>
                    <a:pt x="19888" y="18924"/>
                    <a:pt x="20691" y="18175"/>
                  </a:cubicBezTo>
                  <a:cubicBezTo>
                    <a:pt x="21119" y="17800"/>
                    <a:pt x="21494" y="17372"/>
                    <a:pt x="21868" y="16917"/>
                  </a:cubicBezTo>
                  <a:cubicBezTo>
                    <a:pt x="22189" y="16435"/>
                    <a:pt x="22537" y="15900"/>
                    <a:pt x="22752" y="15364"/>
                  </a:cubicBezTo>
                  <a:cubicBezTo>
                    <a:pt x="23260" y="14294"/>
                    <a:pt x="23528" y="13089"/>
                    <a:pt x="23608" y="11724"/>
                  </a:cubicBezTo>
                  <a:cubicBezTo>
                    <a:pt x="23662" y="10493"/>
                    <a:pt x="23528" y="9181"/>
                    <a:pt x="23233" y="7897"/>
                  </a:cubicBezTo>
                  <a:cubicBezTo>
                    <a:pt x="23099" y="7308"/>
                    <a:pt x="22885" y="6692"/>
                    <a:pt x="22671" y="6103"/>
                  </a:cubicBezTo>
                  <a:cubicBezTo>
                    <a:pt x="22404" y="5461"/>
                    <a:pt x="22136" y="4926"/>
                    <a:pt x="21815" y="4471"/>
                  </a:cubicBezTo>
                  <a:cubicBezTo>
                    <a:pt x="21520" y="3962"/>
                    <a:pt x="21119" y="3480"/>
                    <a:pt x="20691" y="3052"/>
                  </a:cubicBezTo>
                  <a:cubicBezTo>
                    <a:pt x="20450" y="2811"/>
                    <a:pt x="20209" y="2624"/>
                    <a:pt x="19941" y="2410"/>
                  </a:cubicBezTo>
                  <a:cubicBezTo>
                    <a:pt x="19513" y="2062"/>
                    <a:pt x="19004" y="1741"/>
                    <a:pt x="18549" y="1473"/>
                  </a:cubicBezTo>
                  <a:cubicBezTo>
                    <a:pt x="18549" y="1473"/>
                    <a:pt x="18523" y="1473"/>
                    <a:pt x="18523" y="1446"/>
                  </a:cubicBezTo>
                  <a:cubicBezTo>
                    <a:pt x="18282" y="1312"/>
                    <a:pt x="18041" y="1178"/>
                    <a:pt x="17773" y="1071"/>
                  </a:cubicBezTo>
                  <a:cubicBezTo>
                    <a:pt x="17746" y="1045"/>
                    <a:pt x="17720" y="1045"/>
                    <a:pt x="17666" y="1045"/>
                  </a:cubicBezTo>
                  <a:cubicBezTo>
                    <a:pt x="17452" y="911"/>
                    <a:pt x="17184" y="804"/>
                    <a:pt x="16943" y="750"/>
                  </a:cubicBezTo>
                  <a:cubicBezTo>
                    <a:pt x="16729" y="670"/>
                    <a:pt x="16542" y="616"/>
                    <a:pt x="16328" y="590"/>
                  </a:cubicBezTo>
                  <a:cubicBezTo>
                    <a:pt x="16194" y="536"/>
                    <a:pt x="16114" y="509"/>
                    <a:pt x="16007" y="483"/>
                  </a:cubicBezTo>
                  <a:cubicBezTo>
                    <a:pt x="15873" y="456"/>
                    <a:pt x="15712" y="402"/>
                    <a:pt x="15525" y="376"/>
                  </a:cubicBezTo>
                  <a:cubicBezTo>
                    <a:pt x="15043" y="242"/>
                    <a:pt x="14508" y="135"/>
                    <a:pt x="13892" y="108"/>
                  </a:cubicBezTo>
                  <a:cubicBezTo>
                    <a:pt x="13517" y="54"/>
                    <a:pt x="13169" y="1"/>
                    <a:pt x="12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9" name="Google Shape;6602;p43"/>
            <p:cNvSpPr/>
            <p:nvPr/>
          </p:nvSpPr>
          <p:spPr>
            <a:xfrm>
              <a:off x="7761925" y="4643425"/>
              <a:ext cx="469100" cy="513250"/>
            </a:xfrm>
            <a:custGeom>
              <a:avLst/>
              <a:gdLst/>
              <a:ahLst/>
              <a:cxnLst/>
              <a:rect l="l" t="t" r="r" b="b"/>
              <a:pathLst>
                <a:path w="18764" h="20530" extrusionOk="0">
                  <a:moveTo>
                    <a:pt x="11858" y="0"/>
                  </a:moveTo>
                  <a:cubicBezTo>
                    <a:pt x="12099" y="161"/>
                    <a:pt x="12367" y="322"/>
                    <a:pt x="12608" y="455"/>
                  </a:cubicBezTo>
                  <a:cubicBezTo>
                    <a:pt x="13491" y="1018"/>
                    <a:pt x="14294" y="1660"/>
                    <a:pt x="14990" y="2409"/>
                  </a:cubicBezTo>
                  <a:cubicBezTo>
                    <a:pt x="15686" y="3132"/>
                    <a:pt x="16328" y="3962"/>
                    <a:pt x="16836" y="4872"/>
                  </a:cubicBezTo>
                  <a:cubicBezTo>
                    <a:pt x="17318" y="5782"/>
                    <a:pt x="17693" y="6745"/>
                    <a:pt x="17934" y="7762"/>
                  </a:cubicBezTo>
                  <a:cubicBezTo>
                    <a:pt x="18041" y="8244"/>
                    <a:pt x="18121" y="8780"/>
                    <a:pt x="18175" y="9288"/>
                  </a:cubicBezTo>
                  <a:cubicBezTo>
                    <a:pt x="18202" y="9823"/>
                    <a:pt x="18202" y="10386"/>
                    <a:pt x="18175" y="10921"/>
                  </a:cubicBezTo>
                  <a:cubicBezTo>
                    <a:pt x="18121" y="11429"/>
                    <a:pt x="18041" y="11965"/>
                    <a:pt x="17934" y="12473"/>
                  </a:cubicBezTo>
                  <a:cubicBezTo>
                    <a:pt x="17800" y="12982"/>
                    <a:pt x="17666" y="13437"/>
                    <a:pt x="17425" y="13919"/>
                  </a:cubicBezTo>
                  <a:cubicBezTo>
                    <a:pt x="17238" y="14374"/>
                    <a:pt x="16997" y="14802"/>
                    <a:pt x="16703" y="15257"/>
                  </a:cubicBezTo>
                  <a:cubicBezTo>
                    <a:pt x="16435" y="15685"/>
                    <a:pt x="16087" y="16060"/>
                    <a:pt x="15766" y="16408"/>
                  </a:cubicBezTo>
                  <a:cubicBezTo>
                    <a:pt x="15016" y="17184"/>
                    <a:pt x="14187" y="17853"/>
                    <a:pt x="13250" y="18362"/>
                  </a:cubicBezTo>
                  <a:cubicBezTo>
                    <a:pt x="12153" y="18951"/>
                    <a:pt x="10975" y="19406"/>
                    <a:pt x="9770" y="19700"/>
                  </a:cubicBezTo>
                  <a:cubicBezTo>
                    <a:pt x="8566" y="19994"/>
                    <a:pt x="7335" y="20155"/>
                    <a:pt x="6077" y="20155"/>
                  </a:cubicBezTo>
                  <a:cubicBezTo>
                    <a:pt x="5859" y="20164"/>
                    <a:pt x="5640" y="20169"/>
                    <a:pt x="5420" y="20169"/>
                  </a:cubicBezTo>
                  <a:cubicBezTo>
                    <a:pt x="4400" y="20169"/>
                    <a:pt x="3365" y="20073"/>
                    <a:pt x="2330" y="19941"/>
                  </a:cubicBezTo>
                  <a:cubicBezTo>
                    <a:pt x="1527" y="19834"/>
                    <a:pt x="777" y="19673"/>
                    <a:pt x="1" y="19459"/>
                  </a:cubicBezTo>
                  <a:lnTo>
                    <a:pt x="1" y="19459"/>
                  </a:lnTo>
                  <a:cubicBezTo>
                    <a:pt x="590" y="19700"/>
                    <a:pt x="1232" y="19887"/>
                    <a:pt x="1874" y="20075"/>
                  </a:cubicBezTo>
                  <a:cubicBezTo>
                    <a:pt x="3132" y="20369"/>
                    <a:pt x="4524" y="20530"/>
                    <a:pt x="5916" y="20530"/>
                  </a:cubicBezTo>
                  <a:cubicBezTo>
                    <a:pt x="6532" y="20530"/>
                    <a:pt x="7147" y="20503"/>
                    <a:pt x="7870" y="20423"/>
                  </a:cubicBezTo>
                  <a:cubicBezTo>
                    <a:pt x="8432" y="20369"/>
                    <a:pt x="8994" y="20289"/>
                    <a:pt x="9556" y="20209"/>
                  </a:cubicBezTo>
                  <a:cubicBezTo>
                    <a:pt x="10761" y="19994"/>
                    <a:pt x="11912" y="19673"/>
                    <a:pt x="12875" y="19272"/>
                  </a:cubicBezTo>
                  <a:cubicBezTo>
                    <a:pt x="13973" y="18790"/>
                    <a:pt x="14963" y="18228"/>
                    <a:pt x="15766" y="17478"/>
                  </a:cubicBezTo>
                  <a:cubicBezTo>
                    <a:pt x="16194" y="17130"/>
                    <a:pt x="16569" y="16675"/>
                    <a:pt x="16917" y="16220"/>
                  </a:cubicBezTo>
                  <a:cubicBezTo>
                    <a:pt x="17292" y="15739"/>
                    <a:pt x="17586" y="15203"/>
                    <a:pt x="17854" y="14668"/>
                  </a:cubicBezTo>
                  <a:cubicBezTo>
                    <a:pt x="18362" y="13597"/>
                    <a:pt x="18630" y="12366"/>
                    <a:pt x="18710" y="11028"/>
                  </a:cubicBezTo>
                  <a:cubicBezTo>
                    <a:pt x="18764" y="9797"/>
                    <a:pt x="18630" y="8485"/>
                    <a:pt x="18335" y="7227"/>
                  </a:cubicBezTo>
                  <a:cubicBezTo>
                    <a:pt x="18202" y="6612"/>
                    <a:pt x="17987" y="6023"/>
                    <a:pt x="17747" y="5407"/>
                  </a:cubicBezTo>
                  <a:cubicBezTo>
                    <a:pt x="17532" y="4765"/>
                    <a:pt x="17211" y="4229"/>
                    <a:pt x="16917" y="3774"/>
                  </a:cubicBezTo>
                  <a:cubicBezTo>
                    <a:pt x="16596" y="3266"/>
                    <a:pt x="16221" y="2811"/>
                    <a:pt x="15793" y="2356"/>
                  </a:cubicBezTo>
                  <a:cubicBezTo>
                    <a:pt x="15552" y="2142"/>
                    <a:pt x="15311" y="1928"/>
                    <a:pt x="15043" y="1740"/>
                  </a:cubicBezTo>
                  <a:cubicBezTo>
                    <a:pt x="14615" y="1366"/>
                    <a:pt x="14106" y="1071"/>
                    <a:pt x="13651" y="803"/>
                  </a:cubicBezTo>
                  <a:cubicBezTo>
                    <a:pt x="13651" y="803"/>
                    <a:pt x="13598" y="803"/>
                    <a:pt x="13598" y="750"/>
                  </a:cubicBezTo>
                  <a:cubicBezTo>
                    <a:pt x="13384" y="616"/>
                    <a:pt x="13143" y="482"/>
                    <a:pt x="12875" y="402"/>
                  </a:cubicBezTo>
                  <a:lnTo>
                    <a:pt x="12768" y="348"/>
                  </a:lnTo>
                  <a:cubicBezTo>
                    <a:pt x="12527" y="215"/>
                    <a:pt x="12260" y="134"/>
                    <a:pt x="12045" y="54"/>
                  </a:cubicBezTo>
                  <a:cubicBezTo>
                    <a:pt x="11965" y="27"/>
                    <a:pt x="11912" y="27"/>
                    <a:pt x="118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0" name="Google Shape;6603;p43"/>
            <p:cNvSpPr/>
            <p:nvPr/>
          </p:nvSpPr>
          <p:spPr>
            <a:xfrm>
              <a:off x="8189525" y="478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1" name="Google Shape;6604;p43"/>
            <p:cNvSpPr/>
            <p:nvPr/>
          </p:nvSpPr>
          <p:spPr>
            <a:xfrm>
              <a:off x="7665575" y="4655475"/>
              <a:ext cx="531325" cy="475100"/>
            </a:xfrm>
            <a:custGeom>
              <a:avLst/>
              <a:gdLst/>
              <a:ahLst/>
              <a:cxnLst/>
              <a:rect l="l" t="t" r="r" b="b"/>
              <a:pathLst>
                <a:path w="21253" h="19004" extrusionOk="0">
                  <a:moveTo>
                    <a:pt x="10600" y="0"/>
                  </a:moveTo>
                  <a:cubicBezTo>
                    <a:pt x="9984" y="0"/>
                    <a:pt x="9342" y="81"/>
                    <a:pt x="8699" y="188"/>
                  </a:cubicBezTo>
                  <a:cubicBezTo>
                    <a:pt x="7629" y="348"/>
                    <a:pt x="6585" y="669"/>
                    <a:pt x="5621" y="1151"/>
                  </a:cubicBezTo>
                  <a:cubicBezTo>
                    <a:pt x="4631" y="1606"/>
                    <a:pt x="3748" y="2249"/>
                    <a:pt x="3052" y="2944"/>
                  </a:cubicBezTo>
                  <a:cubicBezTo>
                    <a:pt x="2650" y="3346"/>
                    <a:pt x="2302" y="3774"/>
                    <a:pt x="2008" y="4256"/>
                  </a:cubicBezTo>
                  <a:cubicBezTo>
                    <a:pt x="1714" y="4711"/>
                    <a:pt x="1446" y="5300"/>
                    <a:pt x="1205" y="5889"/>
                  </a:cubicBezTo>
                  <a:cubicBezTo>
                    <a:pt x="830" y="6959"/>
                    <a:pt x="643" y="8057"/>
                    <a:pt x="429" y="9181"/>
                  </a:cubicBezTo>
                  <a:lnTo>
                    <a:pt x="402" y="9449"/>
                  </a:lnTo>
                  <a:cubicBezTo>
                    <a:pt x="322" y="9743"/>
                    <a:pt x="295" y="10037"/>
                    <a:pt x="242" y="10332"/>
                  </a:cubicBezTo>
                  <a:cubicBezTo>
                    <a:pt x="161" y="10599"/>
                    <a:pt x="134" y="10867"/>
                    <a:pt x="108" y="11108"/>
                  </a:cubicBezTo>
                  <a:cubicBezTo>
                    <a:pt x="27" y="11643"/>
                    <a:pt x="1" y="12125"/>
                    <a:pt x="1" y="12553"/>
                  </a:cubicBezTo>
                  <a:cubicBezTo>
                    <a:pt x="1" y="13008"/>
                    <a:pt x="27" y="13490"/>
                    <a:pt x="134" y="13892"/>
                  </a:cubicBezTo>
                  <a:cubicBezTo>
                    <a:pt x="242" y="14320"/>
                    <a:pt x="402" y="14721"/>
                    <a:pt x="616" y="15123"/>
                  </a:cubicBezTo>
                  <a:cubicBezTo>
                    <a:pt x="804" y="15524"/>
                    <a:pt x="1098" y="15899"/>
                    <a:pt x="1446" y="16220"/>
                  </a:cubicBezTo>
                  <a:cubicBezTo>
                    <a:pt x="1821" y="16595"/>
                    <a:pt x="2195" y="16889"/>
                    <a:pt x="2758" y="17237"/>
                  </a:cubicBezTo>
                  <a:cubicBezTo>
                    <a:pt x="3721" y="17826"/>
                    <a:pt x="4845" y="18281"/>
                    <a:pt x="6130" y="18602"/>
                  </a:cubicBezTo>
                  <a:cubicBezTo>
                    <a:pt x="7254" y="18870"/>
                    <a:pt x="8512" y="19004"/>
                    <a:pt x="9743" y="19004"/>
                  </a:cubicBezTo>
                  <a:cubicBezTo>
                    <a:pt x="10279" y="19004"/>
                    <a:pt x="10841" y="18977"/>
                    <a:pt x="11456" y="18897"/>
                  </a:cubicBezTo>
                  <a:cubicBezTo>
                    <a:pt x="11938" y="18870"/>
                    <a:pt x="12473" y="18763"/>
                    <a:pt x="12982" y="18709"/>
                  </a:cubicBezTo>
                  <a:cubicBezTo>
                    <a:pt x="14053" y="18495"/>
                    <a:pt x="15070" y="18228"/>
                    <a:pt x="15953" y="17880"/>
                  </a:cubicBezTo>
                  <a:cubicBezTo>
                    <a:pt x="16917" y="17478"/>
                    <a:pt x="17800" y="16943"/>
                    <a:pt x="18549" y="16301"/>
                  </a:cubicBezTo>
                  <a:cubicBezTo>
                    <a:pt x="18897" y="15953"/>
                    <a:pt x="19272" y="15605"/>
                    <a:pt x="19566" y="15150"/>
                  </a:cubicBezTo>
                  <a:cubicBezTo>
                    <a:pt x="19888" y="14748"/>
                    <a:pt x="20182" y="14293"/>
                    <a:pt x="20423" y="13785"/>
                  </a:cubicBezTo>
                  <a:cubicBezTo>
                    <a:pt x="20851" y="12848"/>
                    <a:pt x="21119" y="11750"/>
                    <a:pt x="21172" y="10546"/>
                  </a:cubicBezTo>
                  <a:cubicBezTo>
                    <a:pt x="21253" y="9449"/>
                    <a:pt x="21119" y="8271"/>
                    <a:pt x="20851" y="7120"/>
                  </a:cubicBezTo>
                  <a:cubicBezTo>
                    <a:pt x="20717" y="6585"/>
                    <a:pt x="20557" y="6049"/>
                    <a:pt x="20316" y="5514"/>
                  </a:cubicBezTo>
                  <a:cubicBezTo>
                    <a:pt x="20075" y="4952"/>
                    <a:pt x="19834" y="4497"/>
                    <a:pt x="19566" y="4042"/>
                  </a:cubicBezTo>
                  <a:cubicBezTo>
                    <a:pt x="19272" y="3587"/>
                    <a:pt x="18924" y="3185"/>
                    <a:pt x="18576" y="2811"/>
                  </a:cubicBezTo>
                  <a:cubicBezTo>
                    <a:pt x="18201" y="2436"/>
                    <a:pt x="17800" y="2141"/>
                    <a:pt x="17318" y="1847"/>
                  </a:cubicBezTo>
                  <a:cubicBezTo>
                    <a:pt x="16515" y="1339"/>
                    <a:pt x="15578" y="910"/>
                    <a:pt x="14427" y="589"/>
                  </a:cubicBezTo>
                  <a:cubicBezTo>
                    <a:pt x="14186" y="509"/>
                    <a:pt x="13946" y="455"/>
                    <a:pt x="13651" y="375"/>
                  </a:cubicBezTo>
                  <a:cubicBezTo>
                    <a:pt x="13276" y="268"/>
                    <a:pt x="13009" y="241"/>
                    <a:pt x="12741" y="214"/>
                  </a:cubicBezTo>
                  <a:cubicBezTo>
                    <a:pt x="12447" y="161"/>
                    <a:pt x="12179" y="134"/>
                    <a:pt x="11831" y="107"/>
                  </a:cubicBezTo>
                  <a:cubicBezTo>
                    <a:pt x="11456" y="0"/>
                    <a:pt x="11055" y="0"/>
                    <a:pt x="10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2" name="Google Shape;6605;p43"/>
            <p:cNvSpPr/>
            <p:nvPr/>
          </p:nvSpPr>
          <p:spPr>
            <a:xfrm>
              <a:off x="7949975" y="4655475"/>
              <a:ext cx="56225" cy="16075"/>
            </a:xfrm>
            <a:custGeom>
              <a:avLst/>
              <a:gdLst/>
              <a:ahLst/>
              <a:cxnLst/>
              <a:rect l="l" t="t" r="r" b="b"/>
              <a:pathLst>
                <a:path w="2249" h="643" extrusionOk="0">
                  <a:moveTo>
                    <a:pt x="134" y="0"/>
                  </a:moveTo>
                  <a:cubicBezTo>
                    <a:pt x="134" y="54"/>
                    <a:pt x="107" y="54"/>
                    <a:pt x="80" y="54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88"/>
                    <a:pt x="0" y="214"/>
                    <a:pt x="27" y="241"/>
                  </a:cubicBezTo>
                  <a:cubicBezTo>
                    <a:pt x="80" y="268"/>
                    <a:pt x="107" y="321"/>
                    <a:pt x="134" y="321"/>
                  </a:cubicBezTo>
                  <a:cubicBezTo>
                    <a:pt x="803" y="348"/>
                    <a:pt x="1445" y="455"/>
                    <a:pt x="2088" y="643"/>
                  </a:cubicBezTo>
                  <a:cubicBezTo>
                    <a:pt x="2115" y="643"/>
                    <a:pt x="2141" y="643"/>
                    <a:pt x="2168" y="616"/>
                  </a:cubicBezTo>
                  <a:cubicBezTo>
                    <a:pt x="2195" y="589"/>
                    <a:pt x="2248" y="536"/>
                    <a:pt x="2248" y="509"/>
                  </a:cubicBezTo>
                  <a:cubicBezTo>
                    <a:pt x="2248" y="482"/>
                    <a:pt x="2248" y="455"/>
                    <a:pt x="2195" y="402"/>
                  </a:cubicBezTo>
                  <a:cubicBezTo>
                    <a:pt x="2168" y="375"/>
                    <a:pt x="2141" y="348"/>
                    <a:pt x="2115" y="348"/>
                  </a:cubicBezTo>
                  <a:cubicBezTo>
                    <a:pt x="1472" y="134"/>
                    <a:pt x="803" y="54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3" name="Google Shape;6606;p43"/>
            <p:cNvSpPr/>
            <p:nvPr/>
          </p:nvSpPr>
          <p:spPr>
            <a:xfrm>
              <a:off x="7933900" y="4655475"/>
              <a:ext cx="59575" cy="13825"/>
            </a:xfrm>
            <a:custGeom>
              <a:avLst/>
              <a:gdLst/>
              <a:ahLst/>
              <a:cxnLst/>
              <a:rect l="l" t="t" r="r" b="b"/>
              <a:pathLst>
                <a:path w="2383" h="553" extrusionOk="0">
                  <a:moveTo>
                    <a:pt x="108" y="0"/>
                  </a:moveTo>
                  <a:cubicBezTo>
                    <a:pt x="81" y="0"/>
                    <a:pt x="1" y="107"/>
                    <a:pt x="54" y="188"/>
                  </a:cubicBezTo>
                  <a:cubicBezTo>
                    <a:pt x="54" y="214"/>
                    <a:pt x="81" y="241"/>
                    <a:pt x="81" y="268"/>
                  </a:cubicBezTo>
                  <a:cubicBezTo>
                    <a:pt x="108" y="321"/>
                    <a:pt x="134" y="321"/>
                    <a:pt x="188" y="321"/>
                  </a:cubicBezTo>
                  <a:cubicBezTo>
                    <a:pt x="456" y="321"/>
                    <a:pt x="750" y="321"/>
                    <a:pt x="1018" y="348"/>
                  </a:cubicBezTo>
                  <a:lnTo>
                    <a:pt x="991" y="348"/>
                  </a:lnTo>
                  <a:cubicBezTo>
                    <a:pt x="1392" y="375"/>
                    <a:pt x="1821" y="455"/>
                    <a:pt x="2222" y="536"/>
                  </a:cubicBezTo>
                  <a:cubicBezTo>
                    <a:pt x="2234" y="547"/>
                    <a:pt x="2248" y="553"/>
                    <a:pt x="2263" y="553"/>
                  </a:cubicBezTo>
                  <a:cubicBezTo>
                    <a:pt x="2318" y="553"/>
                    <a:pt x="2383" y="485"/>
                    <a:pt x="2383" y="402"/>
                  </a:cubicBezTo>
                  <a:cubicBezTo>
                    <a:pt x="2383" y="375"/>
                    <a:pt x="2383" y="348"/>
                    <a:pt x="2356" y="321"/>
                  </a:cubicBezTo>
                  <a:cubicBezTo>
                    <a:pt x="2329" y="268"/>
                    <a:pt x="2276" y="241"/>
                    <a:pt x="2249" y="241"/>
                  </a:cubicBezTo>
                  <a:cubicBezTo>
                    <a:pt x="1553" y="54"/>
                    <a:pt x="857" y="0"/>
                    <a:pt x="10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4" name="Google Shape;6607;p43"/>
            <p:cNvSpPr/>
            <p:nvPr/>
          </p:nvSpPr>
          <p:spPr>
            <a:xfrm>
              <a:off x="7929900" y="4655475"/>
              <a:ext cx="62925" cy="13825"/>
            </a:xfrm>
            <a:custGeom>
              <a:avLst/>
              <a:gdLst/>
              <a:ahLst/>
              <a:cxnLst/>
              <a:rect l="l" t="t" r="r" b="b"/>
              <a:pathLst>
                <a:path w="2517" h="553" extrusionOk="0">
                  <a:moveTo>
                    <a:pt x="134" y="0"/>
                  </a:moveTo>
                  <a:cubicBezTo>
                    <a:pt x="80" y="0"/>
                    <a:pt x="0" y="81"/>
                    <a:pt x="0" y="188"/>
                  </a:cubicBezTo>
                  <a:cubicBezTo>
                    <a:pt x="0" y="268"/>
                    <a:pt x="80" y="321"/>
                    <a:pt x="161" y="321"/>
                  </a:cubicBezTo>
                  <a:cubicBezTo>
                    <a:pt x="509" y="321"/>
                    <a:pt x="830" y="321"/>
                    <a:pt x="1178" y="348"/>
                  </a:cubicBezTo>
                  <a:cubicBezTo>
                    <a:pt x="1579" y="375"/>
                    <a:pt x="1954" y="455"/>
                    <a:pt x="2355" y="536"/>
                  </a:cubicBezTo>
                  <a:cubicBezTo>
                    <a:pt x="2367" y="547"/>
                    <a:pt x="2381" y="553"/>
                    <a:pt x="2397" y="553"/>
                  </a:cubicBezTo>
                  <a:cubicBezTo>
                    <a:pt x="2451" y="553"/>
                    <a:pt x="2516" y="485"/>
                    <a:pt x="2516" y="402"/>
                  </a:cubicBezTo>
                  <a:cubicBezTo>
                    <a:pt x="2516" y="375"/>
                    <a:pt x="2516" y="348"/>
                    <a:pt x="2489" y="321"/>
                  </a:cubicBezTo>
                  <a:cubicBezTo>
                    <a:pt x="2436" y="268"/>
                    <a:pt x="2409" y="241"/>
                    <a:pt x="2382" y="241"/>
                  </a:cubicBezTo>
                  <a:cubicBezTo>
                    <a:pt x="1713" y="54"/>
                    <a:pt x="1044" y="0"/>
                    <a:pt x="34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5" name="Google Shape;6608;p43"/>
            <p:cNvSpPr/>
            <p:nvPr/>
          </p:nvSpPr>
          <p:spPr>
            <a:xfrm>
              <a:off x="7929900" y="4655475"/>
              <a:ext cx="57550" cy="12900"/>
            </a:xfrm>
            <a:custGeom>
              <a:avLst/>
              <a:gdLst/>
              <a:ahLst/>
              <a:cxnLst/>
              <a:rect l="l" t="t" r="r" b="b"/>
              <a:pathLst>
                <a:path w="2302" h="516" extrusionOk="0">
                  <a:moveTo>
                    <a:pt x="80" y="0"/>
                  </a:moveTo>
                  <a:cubicBezTo>
                    <a:pt x="80" y="0"/>
                    <a:pt x="0" y="107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0" y="321"/>
                    <a:pt x="107" y="321"/>
                    <a:pt x="134" y="321"/>
                  </a:cubicBezTo>
                  <a:cubicBezTo>
                    <a:pt x="509" y="321"/>
                    <a:pt x="830" y="321"/>
                    <a:pt x="1205" y="348"/>
                  </a:cubicBezTo>
                  <a:lnTo>
                    <a:pt x="1178" y="348"/>
                  </a:lnTo>
                  <a:cubicBezTo>
                    <a:pt x="1499" y="375"/>
                    <a:pt x="1820" y="402"/>
                    <a:pt x="2115" y="509"/>
                  </a:cubicBezTo>
                  <a:cubicBezTo>
                    <a:pt x="2124" y="513"/>
                    <a:pt x="2135" y="516"/>
                    <a:pt x="2146" y="516"/>
                  </a:cubicBezTo>
                  <a:cubicBezTo>
                    <a:pt x="2202" y="516"/>
                    <a:pt x="2275" y="464"/>
                    <a:pt x="2275" y="375"/>
                  </a:cubicBezTo>
                  <a:cubicBezTo>
                    <a:pt x="2302" y="268"/>
                    <a:pt x="2248" y="214"/>
                    <a:pt x="2141" y="214"/>
                  </a:cubicBezTo>
                  <a:cubicBezTo>
                    <a:pt x="1472" y="54"/>
                    <a:pt x="776" y="54"/>
                    <a:pt x="8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6" name="Google Shape;6609;p43"/>
            <p:cNvSpPr/>
            <p:nvPr/>
          </p:nvSpPr>
          <p:spPr>
            <a:xfrm>
              <a:off x="7937250" y="4654800"/>
              <a:ext cx="63600" cy="16375"/>
            </a:xfrm>
            <a:custGeom>
              <a:avLst/>
              <a:gdLst/>
              <a:ahLst/>
              <a:cxnLst/>
              <a:rect l="l" t="t" r="r" b="b"/>
              <a:pathLst>
                <a:path w="2544" h="655" extrusionOk="0">
                  <a:moveTo>
                    <a:pt x="215" y="0"/>
                  </a:moveTo>
                  <a:cubicBezTo>
                    <a:pt x="81" y="0"/>
                    <a:pt x="54" y="27"/>
                    <a:pt x="54" y="81"/>
                  </a:cubicBezTo>
                  <a:cubicBezTo>
                    <a:pt x="0" y="108"/>
                    <a:pt x="0" y="134"/>
                    <a:pt x="0" y="161"/>
                  </a:cubicBezTo>
                  <a:cubicBezTo>
                    <a:pt x="0" y="215"/>
                    <a:pt x="54" y="241"/>
                    <a:pt x="54" y="268"/>
                  </a:cubicBezTo>
                  <a:cubicBezTo>
                    <a:pt x="81" y="295"/>
                    <a:pt x="108" y="295"/>
                    <a:pt x="134" y="295"/>
                  </a:cubicBezTo>
                  <a:cubicBezTo>
                    <a:pt x="375" y="295"/>
                    <a:pt x="589" y="348"/>
                    <a:pt x="803" y="348"/>
                  </a:cubicBezTo>
                  <a:lnTo>
                    <a:pt x="777" y="348"/>
                  </a:lnTo>
                  <a:cubicBezTo>
                    <a:pt x="1258" y="375"/>
                    <a:pt x="1740" y="429"/>
                    <a:pt x="2222" y="616"/>
                  </a:cubicBezTo>
                  <a:cubicBezTo>
                    <a:pt x="2249" y="616"/>
                    <a:pt x="2249" y="616"/>
                    <a:pt x="2276" y="643"/>
                  </a:cubicBezTo>
                  <a:cubicBezTo>
                    <a:pt x="2311" y="643"/>
                    <a:pt x="2335" y="655"/>
                    <a:pt x="2363" y="655"/>
                  </a:cubicBezTo>
                  <a:cubicBezTo>
                    <a:pt x="2377" y="655"/>
                    <a:pt x="2392" y="652"/>
                    <a:pt x="2409" y="643"/>
                  </a:cubicBezTo>
                  <a:cubicBezTo>
                    <a:pt x="2463" y="643"/>
                    <a:pt x="2490" y="616"/>
                    <a:pt x="2516" y="563"/>
                  </a:cubicBezTo>
                  <a:cubicBezTo>
                    <a:pt x="2543" y="536"/>
                    <a:pt x="2543" y="509"/>
                    <a:pt x="2516" y="429"/>
                  </a:cubicBezTo>
                  <a:cubicBezTo>
                    <a:pt x="2516" y="402"/>
                    <a:pt x="2490" y="375"/>
                    <a:pt x="2436" y="348"/>
                  </a:cubicBezTo>
                  <a:cubicBezTo>
                    <a:pt x="2276" y="268"/>
                    <a:pt x="2088" y="215"/>
                    <a:pt x="1901" y="161"/>
                  </a:cubicBezTo>
                  <a:cubicBezTo>
                    <a:pt x="1714" y="134"/>
                    <a:pt x="1499" y="108"/>
                    <a:pt x="1339" y="81"/>
                  </a:cubicBezTo>
                  <a:cubicBezTo>
                    <a:pt x="964" y="27"/>
                    <a:pt x="563" y="0"/>
                    <a:pt x="2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7" name="Google Shape;6610;p43"/>
            <p:cNvSpPr/>
            <p:nvPr/>
          </p:nvSpPr>
          <p:spPr>
            <a:xfrm>
              <a:off x="7938600" y="4655475"/>
              <a:ext cx="56225" cy="14000"/>
            </a:xfrm>
            <a:custGeom>
              <a:avLst/>
              <a:gdLst/>
              <a:ahLst/>
              <a:cxnLst/>
              <a:rect l="l" t="t" r="r" b="b"/>
              <a:pathLst>
                <a:path w="2249" h="560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28" y="321"/>
                    <a:pt x="696" y="321"/>
                    <a:pt x="937" y="348"/>
                  </a:cubicBezTo>
                  <a:lnTo>
                    <a:pt x="883" y="348"/>
                  </a:lnTo>
                  <a:cubicBezTo>
                    <a:pt x="1285" y="375"/>
                    <a:pt x="1660" y="455"/>
                    <a:pt x="2034" y="536"/>
                  </a:cubicBezTo>
                  <a:cubicBezTo>
                    <a:pt x="2052" y="536"/>
                    <a:pt x="2070" y="559"/>
                    <a:pt x="2088" y="559"/>
                  </a:cubicBezTo>
                  <a:cubicBezTo>
                    <a:pt x="2097" y="559"/>
                    <a:pt x="2106" y="553"/>
                    <a:pt x="2115" y="536"/>
                  </a:cubicBezTo>
                  <a:cubicBezTo>
                    <a:pt x="2168" y="536"/>
                    <a:pt x="2195" y="509"/>
                    <a:pt x="2222" y="482"/>
                  </a:cubicBezTo>
                  <a:cubicBezTo>
                    <a:pt x="2248" y="455"/>
                    <a:pt x="2248" y="402"/>
                    <a:pt x="2222" y="348"/>
                  </a:cubicBezTo>
                  <a:cubicBezTo>
                    <a:pt x="2222" y="321"/>
                    <a:pt x="2195" y="268"/>
                    <a:pt x="2168" y="241"/>
                  </a:cubicBezTo>
                  <a:cubicBezTo>
                    <a:pt x="1981" y="188"/>
                    <a:pt x="1820" y="134"/>
                    <a:pt x="1660" y="107"/>
                  </a:cubicBezTo>
                  <a:cubicBezTo>
                    <a:pt x="1499" y="81"/>
                    <a:pt x="1312" y="54"/>
                    <a:pt x="1151" y="54"/>
                  </a:cubicBezTo>
                  <a:cubicBezTo>
                    <a:pt x="830" y="0"/>
                    <a:pt x="509" y="0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8" name="Google Shape;6611;p43"/>
            <p:cNvSpPr/>
            <p:nvPr/>
          </p:nvSpPr>
          <p:spPr>
            <a:xfrm>
              <a:off x="7925200" y="4654800"/>
              <a:ext cx="60925" cy="11825"/>
            </a:xfrm>
            <a:custGeom>
              <a:avLst/>
              <a:gdLst/>
              <a:ahLst/>
              <a:cxnLst/>
              <a:rect l="l" t="t" r="r" b="b"/>
              <a:pathLst>
                <a:path w="2437" h="473" extrusionOk="0">
                  <a:moveTo>
                    <a:pt x="938" y="0"/>
                  </a:moveTo>
                  <a:cubicBezTo>
                    <a:pt x="616" y="0"/>
                    <a:pt x="349" y="27"/>
                    <a:pt x="135" y="81"/>
                  </a:cubicBezTo>
                  <a:cubicBezTo>
                    <a:pt x="54" y="81"/>
                    <a:pt x="1" y="134"/>
                    <a:pt x="1" y="241"/>
                  </a:cubicBezTo>
                  <a:cubicBezTo>
                    <a:pt x="1" y="289"/>
                    <a:pt x="43" y="379"/>
                    <a:pt x="128" y="379"/>
                  </a:cubicBezTo>
                  <a:cubicBezTo>
                    <a:pt x="139" y="379"/>
                    <a:pt x="150" y="378"/>
                    <a:pt x="161" y="375"/>
                  </a:cubicBezTo>
                  <a:cubicBezTo>
                    <a:pt x="438" y="357"/>
                    <a:pt x="715" y="326"/>
                    <a:pt x="992" y="326"/>
                  </a:cubicBezTo>
                  <a:cubicBezTo>
                    <a:pt x="1117" y="326"/>
                    <a:pt x="1241" y="332"/>
                    <a:pt x="1366" y="348"/>
                  </a:cubicBezTo>
                  <a:lnTo>
                    <a:pt x="1339" y="348"/>
                  </a:lnTo>
                  <a:cubicBezTo>
                    <a:pt x="1633" y="375"/>
                    <a:pt x="1928" y="402"/>
                    <a:pt x="2222" y="455"/>
                  </a:cubicBezTo>
                  <a:cubicBezTo>
                    <a:pt x="2240" y="468"/>
                    <a:pt x="2260" y="473"/>
                    <a:pt x="2279" y="473"/>
                  </a:cubicBezTo>
                  <a:cubicBezTo>
                    <a:pt x="2345" y="473"/>
                    <a:pt x="2410" y="411"/>
                    <a:pt x="2410" y="348"/>
                  </a:cubicBezTo>
                  <a:cubicBezTo>
                    <a:pt x="2436" y="241"/>
                    <a:pt x="2356" y="161"/>
                    <a:pt x="2276" y="161"/>
                  </a:cubicBezTo>
                  <a:cubicBezTo>
                    <a:pt x="1928" y="54"/>
                    <a:pt x="1553" y="27"/>
                    <a:pt x="123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9" name="Google Shape;6612;p43"/>
            <p:cNvSpPr/>
            <p:nvPr/>
          </p:nvSpPr>
          <p:spPr>
            <a:xfrm>
              <a:off x="8042975" y="4677550"/>
              <a:ext cx="28125" cy="15300"/>
            </a:xfrm>
            <a:custGeom>
              <a:avLst/>
              <a:gdLst/>
              <a:ahLst/>
              <a:cxnLst/>
              <a:rect l="l" t="t" r="r" b="b"/>
              <a:pathLst>
                <a:path w="1125" h="612" extrusionOk="0">
                  <a:moveTo>
                    <a:pt x="161" y="1"/>
                  </a:moveTo>
                  <a:cubicBezTo>
                    <a:pt x="134" y="1"/>
                    <a:pt x="108" y="27"/>
                    <a:pt x="54" y="27"/>
                  </a:cubicBezTo>
                  <a:cubicBezTo>
                    <a:pt x="27" y="54"/>
                    <a:pt x="0" y="108"/>
                    <a:pt x="0" y="134"/>
                  </a:cubicBezTo>
                  <a:cubicBezTo>
                    <a:pt x="0" y="161"/>
                    <a:pt x="0" y="188"/>
                    <a:pt x="27" y="241"/>
                  </a:cubicBezTo>
                  <a:cubicBezTo>
                    <a:pt x="54" y="268"/>
                    <a:pt x="108" y="295"/>
                    <a:pt x="134" y="295"/>
                  </a:cubicBezTo>
                  <a:cubicBezTo>
                    <a:pt x="161" y="322"/>
                    <a:pt x="215" y="322"/>
                    <a:pt x="268" y="375"/>
                  </a:cubicBezTo>
                  <a:cubicBezTo>
                    <a:pt x="455" y="429"/>
                    <a:pt x="696" y="536"/>
                    <a:pt x="884" y="589"/>
                  </a:cubicBezTo>
                  <a:cubicBezTo>
                    <a:pt x="907" y="605"/>
                    <a:pt x="933" y="612"/>
                    <a:pt x="958" y="612"/>
                  </a:cubicBezTo>
                  <a:cubicBezTo>
                    <a:pt x="1020" y="612"/>
                    <a:pt x="1079" y="574"/>
                    <a:pt x="1098" y="536"/>
                  </a:cubicBezTo>
                  <a:cubicBezTo>
                    <a:pt x="1125" y="456"/>
                    <a:pt x="1098" y="375"/>
                    <a:pt x="1018" y="322"/>
                  </a:cubicBezTo>
                  <a:cubicBezTo>
                    <a:pt x="750" y="188"/>
                    <a:pt x="455" y="108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0" name="Google Shape;6613;p43"/>
            <p:cNvSpPr/>
            <p:nvPr/>
          </p:nvSpPr>
          <p:spPr>
            <a:xfrm>
              <a:off x="8033600" y="4674200"/>
              <a:ext cx="44200" cy="21275"/>
            </a:xfrm>
            <a:custGeom>
              <a:avLst/>
              <a:gdLst/>
              <a:ahLst/>
              <a:cxnLst/>
              <a:rect l="l" t="t" r="r" b="b"/>
              <a:pathLst>
                <a:path w="1768" h="851" extrusionOk="0">
                  <a:moveTo>
                    <a:pt x="242" y="1"/>
                  </a:moveTo>
                  <a:cubicBezTo>
                    <a:pt x="135" y="1"/>
                    <a:pt x="81" y="54"/>
                    <a:pt x="28" y="135"/>
                  </a:cubicBezTo>
                  <a:cubicBezTo>
                    <a:pt x="1" y="242"/>
                    <a:pt x="81" y="295"/>
                    <a:pt x="161" y="295"/>
                  </a:cubicBezTo>
                  <a:cubicBezTo>
                    <a:pt x="402" y="375"/>
                    <a:pt x="616" y="402"/>
                    <a:pt x="830" y="509"/>
                  </a:cubicBezTo>
                  <a:cubicBezTo>
                    <a:pt x="1071" y="590"/>
                    <a:pt x="1312" y="697"/>
                    <a:pt x="1500" y="830"/>
                  </a:cubicBezTo>
                  <a:cubicBezTo>
                    <a:pt x="1526" y="844"/>
                    <a:pt x="1546" y="850"/>
                    <a:pt x="1567" y="850"/>
                  </a:cubicBezTo>
                  <a:cubicBezTo>
                    <a:pt x="1587" y="850"/>
                    <a:pt x="1607" y="844"/>
                    <a:pt x="1633" y="830"/>
                  </a:cubicBezTo>
                  <a:cubicBezTo>
                    <a:pt x="1687" y="830"/>
                    <a:pt x="1714" y="804"/>
                    <a:pt x="1741" y="777"/>
                  </a:cubicBezTo>
                  <a:cubicBezTo>
                    <a:pt x="1767" y="723"/>
                    <a:pt x="1767" y="697"/>
                    <a:pt x="1741" y="643"/>
                  </a:cubicBezTo>
                  <a:cubicBezTo>
                    <a:pt x="1741" y="590"/>
                    <a:pt x="1714" y="563"/>
                    <a:pt x="1660" y="536"/>
                  </a:cubicBezTo>
                  <a:cubicBezTo>
                    <a:pt x="1232" y="268"/>
                    <a:pt x="777" y="108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1" name="Google Shape;6614;p43"/>
            <p:cNvSpPr/>
            <p:nvPr/>
          </p:nvSpPr>
          <p:spPr>
            <a:xfrm>
              <a:off x="8030925" y="4672200"/>
              <a:ext cx="48875" cy="22600"/>
            </a:xfrm>
            <a:custGeom>
              <a:avLst/>
              <a:gdLst/>
              <a:ahLst/>
              <a:cxnLst/>
              <a:rect l="l" t="t" r="r" b="b"/>
              <a:pathLst>
                <a:path w="1955" h="904" extrusionOk="0">
                  <a:moveTo>
                    <a:pt x="215" y="0"/>
                  </a:moveTo>
                  <a:cubicBezTo>
                    <a:pt x="81" y="54"/>
                    <a:pt x="1" y="81"/>
                    <a:pt x="1" y="134"/>
                  </a:cubicBezTo>
                  <a:cubicBezTo>
                    <a:pt x="1" y="215"/>
                    <a:pt x="54" y="322"/>
                    <a:pt x="135" y="322"/>
                  </a:cubicBezTo>
                  <a:cubicBezTo>
                    <a:pt x="456" y="375"/>
                    <a:pt x="750" y="455"/>
                    <a:pt x="1018" y="536"/>
                  </a:cubicBezTo>
                  <a:cubicBezTo>
                    <a:pt x="1259" y="616"/>
                    <a:pt x="1473" y="750"/>
                    <a:pt x="1687" y="884"/>
                  </a:cubicBezTo>
                  <a:cubicBezTo>
                    <a:pt x="1700" y="897"/>
                    <a:pt x="1714" y="904"/>
                    <a:pt x="1734" y="904"/>
                  </a:cubicBezTo>
                  <a:cubicBezTo>
                    <a:pt x="1754" y="904"/>
                    <a:pt x="1781" y="897"/>
                    <a:pt x="1821" y="884"/>
                  </a:cubicBezTo>
                  <a:cubicBezTo>
                    <a:pt x="1848" y="884"/>
                    <a:pt x="1874" y="857"/>
                    <a:pt x="1928" y="803"/>
                  </a:cubicBezTo>
                  <a:cubicBezTo>
                    <a:pt x="1955" y="777"/>
                    <a:pt x="1955" y="750"/>
                    <a:pt x="1928" y="670"/>
                  </a:cubicBezTo>
                  <a:cubicBezTo>
                    <a:pt x="1928" y="643"/>
                    <a:pt x="1874" y="616"/>
                    <a:pt x="1848" y="589"/>
                  </a:cubicBezTo>
                  <a:cubicBezTo>
                    <a:pt x="1393" y="268"/>
                    <a:pt x="777" y="107"/>
                    <a:pt x="2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2" name="Google Shape;6615;p43"/>
            <p:cNvSpPr/>
            <p:nvPr/>
          </p:nvSpPr>
          <p:spPr>
            <a:xfrm>
              <a:off x="8012200" y="4667525"/>
              <a:ext cx="64250" cy="25325"/>
            </a:xfrm>
            <a:custGeom>
              <a:avLst/>
              <a:gdLst/>
              <a:ahLst/>
              <a:cxnLst/>
              <a:rect l="l" t="t" r="r" b="b"/>
              <a:pathLst>
                <a:path w="2570" h="1013" extrusionOk="0">
                  <a:moveTo>
                    <a:pt x="188" y="0"/>
                  </a:moveTo>
                  <a:cubicBezTo>
                    <a:pt x="54" y="0"/>
                    <a:pt x="0" y="54"/>
                    <a:pt x="0" y="134"/>
                  </a:cubicBezTo>
                  <a:cubicBezTo>
                    <a:pt x="0" y="187"/>
                    <a:pt x="27" y="294"/>
                    <a:pt x="134" y="294"/>
                  </a:cubicBezTo>
                  <a:cubicBezTo>
                    <a:pt x="589" y="402"/>
                    <a:pt x="1044" y="509"/>
                    <a:pt x="1499" y="642"/>
                  </a:cubicBezTo>
                  <a:lnTo>
                    <a:pt x="1526" y="642"/>
                  </a:lnTo>
                  <a:cubicBezTo>
                    <a:pt x="1794" y="723"/>
                    <a:pt x="2061" y="857"/>
                    <a:pt x="2329" y="990"/>
                  </a:cubicBezTo>
                  <a:cubicBezTo>
                    <a:pt x="2352" y="1006"/>
                    <a:pt x="2376" y="1013"/>
                    <a:pt x="2399" y="1013"/>
                  </a:cubicBezTo>
                  <a:cubicBezTo>
                    <a:pt x="2454" y="1013"/>
                    <a:pt x="2505" y="975"/>
                    <a:pt x="2543" y="937"/>
                  </a:cubicBezTo>
                  <a:cubicBezTo>
                    <a:pt x="2570" y="857"/>
                    <a:pt x="2543" y="776"/>
                    <a:pt x="2463" y="723"/>
                  </a:cubicBezTo>
                  <a:cubicBezTo>
                    <a:pt x="1767" y="321"/>
                    <a:pt x="991" y="134"/>
                    <a:pt x="214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3" name="Google Shape;6616;p43"/>
            <p:cNvSpPr/>
            <p:nvPr/>
          </p:nvSpPr>
          <p:spPr>
            <a:xfrm>
              <a:off x="8000150" y="4663500"/>
              <a:ext cx="64250" cy="24375"/>
            </a:xfrm>
            <a:custGeom>
              <a:avLst/>
              <a:gdLst/>
              <a:ahLst/>
              <a:cxnLst/>
              <a:rect l="l" t="t" r="r" b="b"/>
              <a:pathLst>
                <a:path w="2570" h="975" extrusionOk="0">
                  <a:moveTo>
                    <a:pt x="134" y="0"/>
                  </a:moveTo>
                  <a:cubicBezTo>
                    <a:pt x="81" y="0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643" y="348"/>
                    <a:pt x="1151" y="455"/>
                    <a:pt x="1606" y="616"/>
                  </a:cubicBezTo>
                  <a:cubicBezTo>
                    <a:pt x="1874" y="723"/>
                    <a:pt x="2115" y="830"/>
                    <a:pt x="2356" y="964"/>
                  </a:cubicBezTo>
                  <a:cubicBezTo>
                    <a:pt x="2369" y="971"/>
                    <a:pt x="2386" y="974"/>
                    <a:pt x="2404" y="974"/>
                  </a:cubicBezTo>
                  <a:cubicBezTo>
                    <a:pt x="2458" y="974"/>
                    <a:pt x="2523" y="944"/>
                    <a:pt x="2543" y="884"/>
                  </a:cubicBezTo>
                  <a:cubicBezTo>
                    <a:pt x="2570" y="857"/>
                    <a:pt x="2570" y="830"/>
                    <a:pt x="2543" y="803"/>
                  </a:cubicBezTo>
                  <a:cubicBezTo>
                    <a:pt x="2543" y="750"/>
                    <a:pt x="2516" y="723"/>
                    <a:pt x="2490" y="696"/>
                  </a:cubicBezTo>
                  <a:cubicBezTo>
                    <a:pt x="2142" y="482"/>
                    <a:pt x="1767" y="322"/>
                    <a:pt x="1366" y="215"/>
                  </a:cubicBezTo>
                  <a:cubicBezTo>
                    <a:pt x="964" y="134"/>
                    <a:pt x="563" y="27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4" name="Google Shape;6617;p43"/>
            <p:cNvSpPr/>
            <p:nvPr/>
          </p:nvSpPr>
          <p:spPr>
            <a:xfrm>
              <a:off x="7976725" y="4660150"/>
              <a:ext cx="87025" cy="27725"/>
            </a:xfrm>
            <a:custGeom>
              <a:avLst/>
              <a:gdLst/>
              <a:ahLst/>
              <a:cxnLst/>
              <a:rect l="l" t="t" r="r" b="b"/>
              <a:pathLst>
                <a:path w="3481" h="1109" extrusionOk="0">
                  <a:moveTo>
                    <a:pt x="161" y="1"/>
                  </a:moveTo>
                  <a:cubicBezTo>
                    <a:pt x="81" y="1"/>
                    <a:pt x="1" y="27"/>
                    <a:pt x="1" y="81"/>
                  </a:cubicBezTo>
                  <a:cubicBezTo>
                    <a:pt x="1" y="161"/>
                    <a:pt x="27" y="268"/>
                    <a:pt x="135" y="268"/>
                  </a:cubicBezTo>
                  <a:cubicBezTo>
                    <a:pt x="964" y="402"/>
                    <a:pt x="1821" y="563"/>
                    <a:pt x="2624" y="830"/>
                  </a:cubicBezTo>
                  <a:cubicBezTo>
                    <a:pt x="2811" y="884"/>
                    <a:pt x="3052" y="991"/>
                    <a:pt x="3239" y="1098"/>
                  </a:cubicBezTo>
                  <a:cubicBezTo>
                    <a:pt x="3259" y="1105"/>
                    <a:pt x="3281" y="1108"/>
                    <a:pt x="3303" y="1108"/>
                  </a:cubicBezTo>
                  <a:cubicBezTo>
                    <a:pt x="3368" y="1108"/>
                    <a:pt x="3433" y="1078"/>
                    <a:pt x="3453" y="1018"/>
                  </a:cubicBezTo>
                  <a:cubicBezTo>
                    <a:pt x="3480" y="964"/>
                    <a:pt x="3453" y="857"/>
                    <a:pt x="3373" y="830"/>
                  </a:cubicBezTo>
                  <a:cubicBezTo>
                    <a:pt x="2891" y="589"/>
                    <a:pt x="2383" y="429"/>
                    <a:pt x="1848" y="295"/>
                  </a:cubicBezTo>
                  <a:cubicBezTo>
                    <a:pt x="1312" y="161"/>
                    <a:pt x="750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5" name="Google Shape;6618;p43"/>
            <p:cNvSpPr/>
            <p:nvPr/>
          </p:nvSpPr>
          <p:spPr>
            <a:xfrm>
              <a:off x="7968700" y="4658150"/>
              <a:ext cx="71625" cy="22350"/>
            </a:xfrm>
            <a:custGeom>
              <a:avLst/>
              <a:gdLst/>
              <a:ahLst/>
              <a:cxnLst/>
              <a:rect l="l" t="t" r="r" b="b"/>
              <a:pathLst>
                <a:path w="2865" h="894" extrusionOk="0">
                  <a:moveTo>
                    <a:pt x="108" y="0"/>
                  </a:moveTo>
                  <a:cubicBezTo>
                    <a:pt x="81" y="27"/>
                    <a:pt x="81" y="27"/>
                    <a:pt x="54" y="27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61"/>
                    <a:pt x="0" y="214"/>
                    <a:pt x="27" y="241"/>
                  </a:cubicBezTo>
                  <a:cubicBezTo>
                    <a:pt x="54" y="268"/>
                    <a:pt x="81" y="295"/>
                    <a:pt x="108" y="295"/>
                  </a:cubicBezTo>
                  <a:cubicBezTo>
                    <a:pt x="830" y="375"/>
                    <a:pt x="1526" y="482"/>
                    <a:pt x="2195" y="696"/>
                  </a:cubicBezTo>
                  <a:cubicBezTo>
                    <a:pt x="2356" y="777"/>
                    <a:pt x="2490" y="803"/>
                    <a:pt x="2624" y="884"/>
                  </a:cubicBezTo>
                  <a:cubicBezTo>
                    <a:pt x="2644" y="890"/>
                    <a:pt x="2664" y="894"/>
                    <a:pt x="2683" y="894"/>
                  </a:cubicBezTo>
                  <a:cubicBezTo>
                    <a:pt x="2742" y="894"/>
                    <a:pt x="2797" y="863"/>
                    <a:pt x="2838" y="803"/>
                  </a:cubicBezTo>
                  <a:cubicBezTo>
                    <a:pt x="2864" y="750"/>
                    <a:pt x="2838" y="643"/>
                    <a:pt x="2757" y="616"/>
                  </a:cubicBezTo>
                  <a:cubicBezTo>
                    <a:pt x="1954" y="241"/>
                    <a:pt x="1044" y="81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6" name="Google Shape;6619;p43"/>
            <p:cNvSpPr/>
            <p:nvPr/>
          </p:nvSpPr>
          <p:spPr>
            <a:xfrm>
              <a:off x="7959325" y="4656800"/>
              <a:ext cx="75650" cy="21750"/>
            </a:xfrm>
            <a:custGeom>
              <a:avLst/>
              <a:gdLst/>
              <a:ahLst/>
              <a:cxnLst/>
              <a:rect l="l" t="t" r="r" b="b"/>
              <a:pathLst>
                <a:path w="3026" h="870" extrusionOk="0">
                  <a:moveTo>
                    <a:pt x="188" y="1"/>
                  </a:moveTo>
                  <a:cubicBezTo>
                    <a:pt x="108" y="28"/>
                    <a:pt x="54" y="28"/>
                    <a:pt x="54" y="54"/>
                  </a:cubicBezTo>
                  <a:cubicBezTo>
                    <a:pt x="28" y="81"/>
                    <a:pt x="1" y="135"/>
                    <a:pt x="1" y="161"/>
                  </a:cubicBezTo>
                  <a:cubicBezTo>
                    <a:pt x="1" y="188"/>
                    <a:pt x="1" y="215"/>
                    <a:pt x="28" y="268"/>
                  </a:cubicBezTo>
                  <a:cubicBezTo>
                    <a:pt x="54" y="295"/>
                    <a:pt x="108" y="322"/>
                    <a:pt x="135" y="322"/>
                  </a:cubicBezTo>
                  <a:cubicBezTo>
                    <a:pt x="938" y="402"/>
                    <a:pt x="1714" y="536"/>
                    <a:pt x="2463" y="750"/>
                  </a:cubicBezTo>
                  <a:lnTo>
                    <a:pt x="2758" y="857"/>
                  </a:lnTo>
                  <a:cubicBezTo>
                    <a:pt x="2793" y="857"/>
                    <a:pt x="2817" y="869"/>
                    <a:pt x="2845" y="869"/>
                  </a:cubicBezTo>
                  <a:cubicBezTo>
                    <a:pt x="2859" y="869"/>
                    <a:pt x="2874" y="866"/>
                    <a:pt x="2891" y="857"/>
                  </a:cubicBezTo>
                  <a:cubicBezTo>
                    <a:pt x="2945" y="857"/>
                    <a:pt x="2972" y="831"/>
                    <a:pt x="2999" y="804"/>
                  </a:cubicBezTo>
                  <a:cubicBezTo>
                    <a:pt x="3025" y="723"/>
                    <a:pt x="2999" y="616"/>
                    <a:pt x="2945" y="590"/>
                  </a:cubicBezTo>
                  <a:cubicBezTo>
                    <a:pt x="2490" y="429"/>
                    <a:pt x="2062" y="295"/>
                    <a:pt x="1633" y="188"/>
                  </a:cubicBezTo>
                  <a:cubicBezTo>
                    <a:pt x="1152" y="81"/>
                    <a:pt x="697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7" name="Google Shape;6620;p43"/>
            <p:cNvSpPr/>
            <p:nvPr/>
          </p:nvSpPr>
          <p:spPr>
            <a:xfrm>
              <a:off x="7959325" y="4657650"/>
              <a:ext cx="76325" cy="21825"/>
            </a:xfrm>
            <a:custGeom>
              <a:avLst/>
              <a:gdLst/>
              <a:ahLst/>
              <a:cxnLst/>
              <a:rect l="l" t="t" r="r" b="b"/>
              <a:pathLst>
                <a:path w="3053" h="873" extrusionOk="0">
                  <a:moveTo>
                    <a:pt x="115" y="0"/>
                  </a:moveTo>
                  <a:cubicBezTo>
                    <a:pt x="101" y="0"/>
                    <a:pt x="81" y="7"/>
                    <a:pt x="54" y="20"/>
                  </a:cubicBezTo>
                  <a:cubicBezTo>
                    <a:pt x="28" y="47"/>
                    <a:pt x="1" y="101"/>
                    <a:pt x="1" y="127"/>
                  </a:cubicBezTo>
                  <a:cubicBezTo>
                    <a:pt x="1" y="154"/>
                    <a:pt x="1" y="181"/>
                    <a:pt x="28" y="234"/>
                  </a:cubicBezTo>
                  <a:cubicBezTo>
                    <a:pt x="54" y="261"/>
                    <a:pt x="108" y="288"/>
                    <a:pt x="135" y="288"/>
                  </a:cubicBezTo>
                  <a:cubicBezTo>
                    <a:pt x="938" y="395"/>
                    <a:pt x="1741" y="449"/>
                    <a:pt x="2463" y="716"/>
                  </a:cubicBezTo>
                  <a:cubicBezTo>
                    <a:pt x="2570" y="770"/>
                    <a:pt x="2704" y="823"/>
                    <a:pt x="2811" y="850"/>
                  </a:cubicBezTo>
                  <a:cubicBezTo>
                    <a:pt x="2827" y="866"/>
                    <a:pt x="2847" y="872"/>
                    <a:pt x="2869" y="872"/>
                  </a:cubicBezTo>
                  <a:cubicBezTo>
                    <a:pt x="2921" y="872"/>
                    <a:pt x="2980" y="834"/>
                    <a:pt x="2999" y="797"/>
                  </a:cubicBezTo>
                  <a:cubicBezTo>
                    <a:pt x="3052" y="716"/>
                    <a:pt x="2999" y="636"/>
                    <a:pt x="2945" y="582"/>
                  </a:cubicBezTo>
                  <a:cubicBezTo>
                    <a:pt x="2490" y="395"/>
                    <a:pt x="2035" y="261"/>
                    <a:pt x="1553" y="181"/>
                  </a:cubicBezTo>
                  <a:cubicBezTo>
                    <a:pt x="1098" y="101"/>
                    <a:pt x="616" y="47"/>
                    <a:pt x="161" y="20"/>
                  </a:cubicBezTo>
                  <a:lnTo>
                    <a:pt x="135" y="20"/>
                  </a:lnTo>
                  <a:cubicBezTo>
                    <a:pt x="135" y="7"/>
                    <a:pt x="128" y="0"/>
                    <a:pt x="1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8" name="Google Shape;6621;p43"/>
            <p:cNvSpPr/>
            <p:nvPr/>
          </p:nvSpPr>
          <p:spPr>
            <a:xfrm>
              <a:off x="7959325" y="4656800"/>
              <a:ext cx="81000" cy="22675"/>
            </a:xfrm>
            <a:custGeom>
              <a:avLst/>
              <a:gdLst/>
              <a:ahLst/>
              <a:cxnLst/>
              <a:rect l="l" t="t" r="r" b="b"/>
              <a:pathLst>
                <a:path w="3240" h="907" extrusionOk="0">
                  <a:moveTo>
                    <a:pt x="161" y="1"/>
                  </a:moveTo>
                  <a:cubicBezTo>
                    <a:pt x="54" y="28"/>
                    <a:pt x="1" y="81"/>
                    <a:pt x="1" y="161"/>
                  </a:cubicBezTo>
                  <a:cubicBezTo>
                    <a:pt x="1" y="188"/>
                    <a:pt x="28" y="215"/>
                    <a:pt x="54" y="268"/>
                  </a:cubicBezTo>
                  <a:cubicBezTo>
                    <a:pt x="108" y="295"/>
                    <a:pt x="135" y="295"/>
                    <a:pt x="161" y="295"/>
                  </a:cubicBezTo>
                  <a:cubicBezTo>
                    <a:pt x="295" y="295"/>
                    <a:pt x="456" y="295"/>
                    <a:pt x="643" y="322"/>
                  </a:cubicBezTo>
                  <a:lnTo>
                    <a:pt x="590" y="322"/>
                  </a:lnTo>
                  <a:cubicBezTo>
                    <a:pt x="1232" y="349"/>
                    <a:pt x="1874" y="483"/>
                    <a:pt x="2463" y="697"/>
                  </a:cubicBezTo>
                  <a:lnTo>
                    <a:pt x="2517" y="697"/>
                  </a:lnTo>
                  <a:lnTo>
                    <a:pt x="2999" y="884"/>
                  </a:lnTo>
                  <a:cubicBezTo>
                    <a:pt x="3022" y="900"/>
                    <a:pt x="3048" y="906"/>
                    <a:pt x="3073" y="906"/>
                  </a:cubicBezTo>
                  <a:cubicBezTo>
                    <a:pt x="3135" y="906"/>
                    <a:pt x="3194" y="868"/>
                    <a:pt x="3213" y="831"/>
                  </a:cubicBezTo>
                  <a:cubicBezTo>
                    <a:pt x="3239" y="750"/>
                    <a:pt x="3213" y="670"/>
                    <a:pt x="3132" y="616"/>
                  </a:cubicBezTo>
                  <a:cubicBezTo>
                    <a:pt x="2196" y="188"/>
                    <a:pt x="1205" y="2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9" name="Google Shape;6622;p43"/>
            <p:cNvSpPr/>
            <p:nvPr/>
          </p:nvSpPr>
          <p:spPr>
            <a:xfrm>
              <a:off x="7976725" y="4658825"/>
              <a:ext cx="63600" cy="20675"/>
            </a:xfrm>
            <a:custGeom>
              <a:avLst/>
              <a:gdLst/>
              <a:ahLst/>
              <a:cxnLst/>
              <a:rect l="l" t="t" r="r" b="b"/>
              <a:pathLst>
                <a:path w="2544" h="827" extrusionOk="0">
                  <a:moveTo>
                    <a:pt x="135" y="0"/>
                  </a:moveTo>
                  <a:cubicBezTo>
                    <a:pt x="108" y="80"/>
                    <a:pt x="81" y="80"/>
                    <a:pt x="27" y="107"/>
                  </a:cubicBezTo>
                  <a:cubicBezTo>
                    <a:pt x="1" y="134"/>
                    <a:pt x="1" y="187"/>
                    <a:pt x="1" y="214"/>
                  </a:cubicBezTo>
                  <a:cubicBezTo>
                    <a:pt x="1" y="241"/>
                    <a:pt x="27" y="268"/>
                    <a:pt x="27" y="321"/>
                  </a:cubicBezTo>
                  <a:cubicBezTo>
                    <a:pt x="81" y="348"/>
                    <a:pt x="108" y="348"/>
                    <a:pt x="135" y="348"/>
                  </a:cubicBezTo>
                  <a:cubicBezTo>
                    <a:pt x="804" y="375"/>
                    <a:pt x="1473" y="509"/>
                    <a:pt x="2115" y="750"/>
                  </a:cubicBezTo>
                  <a:cubicBezTo>
                    <a:pt x="2169" y="776"/>
                    <a:pt x="2195" y="776"/>
                    <a:pt x="2276" y="803"/>
                  </a:cubicBezTo>
                  <a:cubicBezTo>
                    <a:pt x="2294" y="803"/>
                    <a:pt x="2323" y="827"/>
                    <a:pt x="2357" y="827"/>
                  </a:cubicBezTo>
                  <a:cubicBezTo>
                    <a:pt x="2374" y="827"/>
                    <a:pt x="2392" y="821"/>
                    <a:pt x="2410" y="803"/>
                  </a:cubicBezTo>
                  <a:cubicBezTo>
                    <a:pt x="2436" y="803"/>
                    <a:pt x="2463" y="776"/>
                    <a:pt x="2517" y="750"/>
                  </a:cubicBezTo>
                  <a:cubicBezTo>
                    <a:pt x="2543" y="723"/>
                    <a:pt x="2543" y="669"/>
                    <a:pt x="2517" y="616"/>
                  </a:cubicBezTo>
                  <a:cubicBezTo>
                    <a:pt x="2517" y="589"/>
                    <a:pt x="2463" y="535"/>
                    <a:pt x="2436" y="509"/>
                  </a:cubicBezTo>
                  <a:cubicBezTo>
                    <a:pt x="2062" y="375"/>
                    <a:pt x="1714" y="268"/>
                    <a:pt x="1312" y="187"/>
                  </a:cubicBezTo>
                  <a:cubicBezTo>
                    <a:pt x="937" y="107"/>
                    <a:pt x="536" y="54"/>
                    <a:pt x="13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0" name="Google Shape;6623;p43"/>
            <p:cNvSpPr/>
            <p:nvPr/>
          </p:nvSpPr>
          <p:spPr>
            <a:xfrm>
              <a:off x="7996125" y="4662150"/>
              <a:ext cx="54225" cy="20675"/>
            </a:xfrm>
            <a:custGeom>
              <a:avLst/>
              <a:gdLst/>
              <a:ahLst/>
              <a:cxnLst/>
              <a:rect l="l" t="t" r="r" b="b"/>
              <a:pathLst>
                <a:path w="2169" h="827" extrusionOk="0">
                  <a:moveTo>
                    <a:pt x="54" y="1"/>
                  </a:moveTo>
                  <a:cubicBezTo>
                    <a:pt x="28" y="54"/>
                    <a:pt x="1" y="81"/>
                    <a:pt x="1" y="108"/>
                  </a:cubicBezTo>
                  <a:cubicBezTo>
                    <a:pt x="1" y="135"/>
                    <a:pt x="1" y="188"/>
                    <a:pt x="28" y="215"/>
                  </a:cubicBezTo>
                  <a:cubicBezTo>
                    <a:pt x="54" y="242"/>
                    <a:pt x="108" y="269"/>
                    <a:pt x="135" y="269"/>
                  </a:cubicBezTo>
                  <a:cubicBezTo>
                    <a:pt x="536" y="322"/>
                    <a:pt x="938" y="402"/>
                    <a:pt x="1339" y="536"/>
                  </a:cubicBezTo>
                  <a:cubicBezTo>
                    <a:pt x="1527" y="617"/>
                    <a:pt x="1741" y="724"/>
                    <a:pt x="1928" y="804"/>
                  </a:cubicBezTo>
                  <a:cubicBezTo>
                    <a:pt x="1952" y="820"/>
                    <a:pt x="1977" y="826"/>
                    <a:pt x="2003" y="826"/>
                  </a:cubicBezTo>
                  <a:cubicBezTo>
                    <a:pt x="2064" y="826"/>
                    <a:pt x="2123" y="788"/>
                    <a:pt x="2142" y="750"/>
                  </a:cubicBezTo>
                  <a:cubicBezTo>
                    <a:pt x="2169" y="670"/>
                    <a:pt x="2142" y="590"/>
                    <a:pt x="2062" y="536"/>
                  </a:cubicBezTo>
                  <a:cubicBezTo>
                    <a:pt x="1767" y="376"/>
                    <a:pt x="1473" y="269"/>
                    <a:pt x="1152" y="188"/>
                  </a:cubicBezTo>
                  <a:cubicBezTo>
                    <a:pt x="857" y="81"/>
                    <a:pt x="536" y="5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1" name="Google Shape;6624;p43"/>
            <p:cNvSpPr/>
            <p:nvPr/>
          </p:nvSpPr>
          <p:spPr>
            <a:xfrm>
              <a:off x="7995475" y="4660825"/>
              <a:ext cx="54225" cy="19675"/>
            </a:xfrm>
            <a:custGeom>
              <a:avLst/>
              <a:gdLst/>
              <a:ahLst/>
              <a:cxnLst/>
              <a:rect l="l" t="t" r="r" b="b"/>
              <a:pathLst>
                <a:path w="2169" h="787" extrusionOk="0">
                  <a:moveTo>
                    <a:pt x="161" y="0"/>
                  </a:moveTo>
                  <a:cubicBezTo>
                    <a:pt x="54" y="27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589" y="375"/>
                    <a:pt x="1098" y="455"/>
                    <a:pt x="1553" y="643"/>
                  </a:cubicBezTo>
                  <a:cubicBezTo>
                    <a:pt x="1686" y="670"/>
                    <a:pt x="1793" y="723"/>
                    <a:pt x="1927" y="777"/>
                  </a:cubicBezTo>
                  <a:cubicBezTo>
                    <a:pt x="1947" y="783"/>
                    <a:pt x="1967" y="787"/>
                    <a:pt x="1987" y="787"/>
                  </a:cubicBezTo>
                  <a:cubicBezTo>
                    <a:pt x="2046" y="787"/>
                    <a:pt x="2101" y="756"/>
                    <a:pt x="2141" y="696"/>
                  </a:cubicBezTo>
                  <a:cubicBezTo>
                    <a:pt x="2168" y="643"/>
                    <a:pt x="2141" y="536"/>
                    <a:pt x="2061" y="482"/>
                  </a:cubicBezTo>
                  <a:cubicBezTo>
                    <a:pt x="1472" y="214"/>
                    <a:pt x="830" y="107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2" name="Google Shape;6625;p43"/>
            <p:cNvSpPr/>
            <p:nvPr/>
          </p:nvSpPr>
          <p:spPr>
            <a:xfrm>
              <a:off x="7962675" y="4656800"/>
              <a:ext cx="78325" cy="22675"/>
            </a:xfrm>
            <a:custGeom>
              <a:avLst/>
              <a:gdLst/>
              <a:ahLst/>
              <a:cxnLst/>
              <a:rect l="l" t="t" r="r" b="b"/>
              <a:pathLst>
                <a:path w="3133" h="907" extrusionOk="0">
                  <a:moveTo>
                    <a:pt x="134" y="1"/>
                  </a:moveTo>
                  <a:lnTo>
                    <a:pt x="27" y="81"/>
                  </a:lnTo>
                  <a:cubicBezTo>
                    <a:pt x="1" y="135"/>
                    <a:pt x="1" y="161"/>
                    <a:pt x="1" y="188"/>
                  </a:cubicBezTo>
                  <a:cubicBezTo>
                    <a:pt x="1" y="215"/>
                    <a:pt x="27" y="268"/>
                    <a:pt x="27" y="295"/>
                  </a:cubicBezTo>
                  <a:cubicBezTo>
                    <a:pt x="54" y="322"/>
                    <a:pt x="108" y="322"/>
                    <a:pt x="134" y="322"/>
                  </a:cubicBezTo>
                  <a:cubicBezTo>
                    <a:pt x="937" y="402"/>
                    <a:pt x="1714" y="483"/>
                    <a:pt x="2463" y="723"/>
                  </a:cubicBezTo>
                  <a:cubicBezTo>
                    <a:pt x="2597" y="804"/>
                    <a:pt x="2784" y="831"/>
                    <a:pt x="2918" y="884"/>
                  </a:cubicBezTo>
                  <a:cubicBezTo>
                    <a:pt x="2934" y="900"/>
                    <a:pt x="2954" y="906"/>
                    <a:pt x="2975" y="906"/>
                  </a:cubicBezTo>
                  <a:cubicBezTo>
                    <a:pt x="3027" y="906"/>
                    <a:pt x="3086" y="868"/>
                    <a:pt x="3105" y="831"/>
                  </a:cubicBezTo>
                  <a:cubicBezTo>
                    <a:pt x="3132" y="750"/>
                    <a:pt x="3105" y="670"/>
                    <a:pt x="3025" y="616"/>
                  </a:cubicBezTo>
                  <a:cubicBezTo>
                    <a:pt x="2142" y="188"/>
                    <a:pt x="1098" y="81"/>
                    <a:pt x="134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3" name="Google Shape;6626;p43"/>
            <p:cNvSpPr/>
            <p:nvPr/>
          </p:nvSpPr>
          <p:spPr>
            <a:xfrm>
              <a:off x="7943275" y="4655475"/>
              <a:ext cx="70275" cy="18325"/>
            </a:xfrm>
            <a:custGeom>
              <a:avLst/>
              <a:gdLst/>
              <a:ahLst/>
              <a:cxnLst/>
              <a:rect l="l" t="t" r="r" b="b"/>
              <a:pathLst>
                <a:path w="2811" h="733" extrusionOk="0">
                  <a:moveTo>
                    <a:pt x="107" y="0"/>
                  </a:moveTo>
                  <a:cubicBezTo>
                    <a:pt x="107" y="0"/>
                    <a:pt x="27" y="54"/>
                    <a:pt x="27" y="81"/>
                  </a:cubicBezTo>
                  <a:cubicBezTo>
                    <a:pt x="0" y="107"/>
                    <a:pt x="0" y="134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1" y="321"/>
                    <a:pt x="107" y="321"/>
                    <a:pt x="134" y="321"/>
                  </a:cubicBezTo>
                  <a:cubicBezTo>
                    <a:pt x="402" y="321"/>
                    <a:pt x="670" y="348"/>
                    <a:pt x="910" y="348"/>
                  </a:cubicBezTo>
                  <a:lnTo>
                    <a:pt x="857" y="348"/>
                  </a:lnTo>
                  <a:cubicBezTo>
                    <a:pt x="1365" y="375"/>
                    <a:pt x="1847" y="455"/>
                    <a:pt x="2329" y="616"/>
                  </a:cubicBezTo>
                  <a:cubicBezTo>
                    <a:pt x="2409" y="643"/>
                    <a:pt x="2516" y="669"/>
                    <a:pt x="2570" y="723"/>
                  </a:cubicBezTo>
                  <a:cubicBezTo>
                    <a:pt x="2590" y="730"/>
                    <a:pt x="2610" y="733"/>
                    <a:pt x="2630" y="733"/>
                  </a:cubicBezTo>
                  <a:cubicBezTo>
                    <a:pt x="2689" y="733"/>
                    <a:pt x="2744" y="703"/>
                    <a:pt x="2784" y="643"/>
                  </a:cubicBezTo>
                  <a:cubicBezTo>
                    <a:pt x="2811" y="589"/>
                    <a:pt x="2784" y="482"/>
                    <a:pt x="2704" y="455"/>
                  </a:cubicBezTo>
                  <a:cubicBezTo>
                    <a:pt x="1901" y="81"/>
                    <a:pt x="964" y="54"/>
                    <a:pt x="10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4" name="Google Shape;6627;p43"/>
            <p:cNvSpPr/>
            <p:nvPr/>
          </p:nvSpPr>
          <p:spPr>
            <a:xfrm>
              <a:off x="7931900" y="4655475"/>
              <a:ext cx="68950" cy="15400"/>
            </a:xfrm>
            <a:custGeom>
              <a:avLst/>
              <a:gdLst/>
              <a:ahLst/>
              <a:cxnLst/>
              <a:rect l="l" t="t" r="r" b="b"/>
              <a:pathLst>
                <a:path w="2758" h="616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82" y="321"/>
                    <a:pt x="830" y="321"/>
                    <a:pt x="1125" y="348"/>
                  </a:cubicBezTo>
                  <a:lnTo>
                    <a:pt x="1098" y="348"/>
                  </a:lnTo>
                  <a:cubicBezTo>
                    <a:pt x="1606" y="375"/>
                    <a:pt x="2142" y="482"/>
                    <a:pt x="2597" y="616"/>
                  </a:cubicBezTo>
                  <a:cubicBezTo>
                    <a:pt x="2623" y="616"/>
                    <a:pt x="2704" y="616"/>
                    <a:pt x="2704" y="589"/>
                  </a:cubicBezTo>
                  <a:cubicBezTo>
                    <a:pt x="2730" y="536"/>
                    <a:pt x="2757" y="509"/>
                    <a:pt x="2757" y="482"/>
                  </a:cubicBezTo>
                  <a:cubicBezTo>
                    <a:pt x="2757" y="428"/>
                    <a:pt x="2757" y="402"/>
                    <a:pt x="2730" y="375"/>
                  </a:cubicBezTo>
                  <a:cubicBezTo>
                    <a:pt x="2704" y="348"/>
                    <a:pt x="2677" y="321"/>
                    <a:pt x="2623" y="321"/>
                  </a:cubicBezTo>
                  <a:cubicBezTo>
                    <a:pt x="1901" y="81"/>
                    <a:pt x="1151" y="0"/>
                    <a:pt x="40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5" name="Google Shape;6628;p43"/>
            <p:cNvSpPr/>
            <p:nvPr/>
          </p:nvSpPr>
          <p:spPr>
            <a:xfrm>
              <a:off x="7931900" y="4655175"/>
              <a:ext cx="68275" cy="15700"/>
            </a:xfrm>
            <a:custGeom>
              <a:avLst/>
              <a:gdLst/>
              <a:ahLst/>
              <a:cxnLst/>
              <a:rect l="l" t="t" r="r" b="b"/>
              <a:pathLst>
                <a:path w="2731" h="628" extrusionOk="0">
                  <a:moveTo>
                    <a:pt x="342" y="0"/>
                  </a:moveTo>
                  <a:cubicBezTo>
                    <a:pt x="265" y="0"/>
                    <a:pt x="188" y="12"/>
                    <a:pt x="134" y="12"/>
                  </a:cubicBezTo>
                  <a:cubicBezTo>
                    <a:pt x="54" y="12"/>
                    <a:pt x="0" y="93"/>
                    <a:pt x="0" y="200"/>
                  </a:cubicBezTo>
                  <a:cubicBezTo>
                    <a:pt x="0" y="280"/>
                    <a:pt x="54" y="333"/>
                    <a:pt x="161" y="333"/>
                  </a:cubicBezTo>
                  <a:cubicBezTo>
                    <a:pt x="482" y="333"/>
                    <a:pt x="857" y="333"/>
                    <a:pt x="1205" y="360"/>
                  </a:cubicBezTo>
                  <a:lnTo>
                    <a:pt x="1151" y="360"/>
                  </a:lnTo>
                  <a:cubicBezTo>
                    <a:pt x="1633" y="387"/>
                    <a:pt x="2142" y="467"/>
                    <a:pt x="2570" y="628"/>
                  </a:cubicBezTo>
                  <a:cubicBezTo>
                    <a:pt x="2597" y="628"/>
                    <a:pt x="2677" y="628"/>
                    <a:pt x="2677" y="601"/>
                  </a:cubicBezTo>
                  <a:cubicBezTo>
                    <a:pt x="2704" y="548"/>
                    <a:pt x="2730" y="521"/>
                    <a:pt x="2730" y="494"/>
                  </a:cubicBezTo>
                  <a:cubicBezTo>
                    <a:pt x="2730" y="440"/>
                    <a:pt x="2730" y="414"/>
                    <a:pt x="2704" y="387"/>
                  </a:cubicBezTo>
                  <a:cubicBezTo>
                    <a:pt x="2677" y="360"/>
                    <a:pt x="2623" y="333"/>
                    <a:pt x="2597" y="333"/>
                  </a:cubicBezTo>
                  <a:cubicBezTo>
                    <a:pt x="1928" y="93"/>
                    <a:pt x="1205" y="12"/>
                    <a:pt x="455" y="12"/>
                  </a:cubicBezTo>
                  <a:cubicBezTo>
                    <a:pt x="420" y="3"/>
                    <a:pt x="381" y="0"/>
                    <a:pt x="3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6" name="Google Shape;6629;p43"/>
            <p:cNvSpPr/>
            <p:nvPr/>
          </p:nvSpPr>
          <p:spPr>
            <a:xfrm>
              <a:off x="7933900" y="4655475"/>
              <a:ext cx="63600" cy="13825"/>
            </a:xfrm>
            <a:custGeom>
              <a:avLst/>
              <a:gdLst/>
              <a:ahLst/>
              <a:cxnLst/>
              <a:rect l="l" t="t" r="r" b="b"/>
              <a:pathLst>
                <a:path w="2544" h="553" extrusionOk="0">
                  <a:moveTo>
                    <a:pt x="134" y="0"/>
                  </a:moveTo>
                  <a:cubicBezTo>
                    <a:pt x="81" y="0"/>
                    <a:pt x="1" y="81"/>
                    <a:pt x="1" y="188"/>
                  </a:cubicBezTo>
                  <a:cubicBezTo>
                    <a:pt x="1" y="268"/>
                    <a:pt x="81" y="321"/>
                    <a:pt x="188" y="321"/>
                  </a:cubicBezTo>
                  <a:lnTo>
                    <a:pt x="1045" y="321"/>
                  </a:lnTo>
                  <a:cubicBezTo>
                    <a:pt x="1473" y="348"/>
                    <a:pt x="1955" y="402"/>
                    <a:pt x="2383" y="536"/>
                  </a:cubicBezTo>
                  <a:cubicBezTo>
                    <a:pt x="2400" y="547"/>
                    <a:pt x="2418" y="553"/>
                    <a:pt x="2435" y="553"/>
                  </a:cubicBezTo>
                  <a:cubicBezTo>
                    <a:pt x="2494" y="553"/>
                    <a:pt x="2543" y="485"/>
                    <a:pt x="2543" y="402"/>
                  </a:cubicBezTo>
                  <a:cubicBezTo>
                    <a:pt x="2543" y="375"/>
                    <a:pt x="2543" y="348"/>
                    <a:pt x="2517" y="321"/>
                  </a:cubicBezTo>
                  <a:cubicBezTo>
                    <a:pt x="2490" y="268"/>
                    <a:pt x="2463" y="241"/>
                    <a:pt x="2410" y="241"/>
                  </a:cubicBezTo>
                  <a:cubicBezTo>
                    <a:pt x="1794" y="27"/>
                    <a:pt x="1125" y="0"/>
                    <a:pt x="48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7" name="Google Shape;6630;p43"/>
            <p:cNvSpPr/>
            <p:nvPr/>
          </p:nvSpPr>
          <p:spPr>
            <a:xfrm>
              <a:off x="7933900" y="4655175"/>
              <a:ext cx="61600" cy="13700"/>
            </a:xfrm>
            <a:custGeom>
              <a:avLst/>
              <a:gdLst/>
              <a:ahLst/>
              <a:cxnLst/>
              <a:rect l="l" t="t" r="r" b="b"/>
              <a:pathLst>
                <a:path w="2464" h="548" extrusionOk="0">
                  <a:moveTo>
                    <a:pt x="368" y="0"/>
                  </a:moveTo>
                  <a:cubicBezTo>
                    <a:pt x="289" y="0"/>
                    <a:pt x="206" y="12"/>
                    <a:pt x="134" y="12"/>
                  </a:cubicBezTo>
                  <a:cubicBezTo>
                    <a:pt x="81" y="12"/>
                    <a:pt x="1" y="93"/>
                    <a:pt x="1" y="200"/>
                  </a:cubicBezTo>
                  <a:cubicBezTo>
                    <a:pt x="1" y="280"/>
                    <a:pt x="81" y="333"/>
                    <a:pt x="188" y="333"/>
                  </a:cubicBezTo>
                  <a:lnTo>
                    <a:pt x="1152" y="333"/>
                  </a:lnTo>
                  <a:cubicBezTo>
                    <a:pt x="1526" y="360"/>
                    <a:pt x="1928" y="414"/>
                    <a:pt x="2276" y="548"/>
                  </a:cubicBezTo>
                  <a:cubicBezTo>
                    <a:pt x="2329" y="548"/>
                    <a:pt x="2383" y="548"/>
                    <a:pt x="2383" y="521"/>
                  </a:cubicBezTo>
                  <a:cubicBezTo>
                    <a:pt x="2410" y="494"/>
                    <a:pt x="2463" y="440"/>
                    <a:pt x="2463" y="414"/>
                  </a:cubicBezTo>
                  <a:cubicBezTo>
                    <a:pt x="2463" y="387"/>
                    <a:pt x="2463" y="360"/>
                    <a:pt x="2410" y="307"/>
                  </a:cubicBezTo>
                  <a:cubicBezTo>
                    <a:pt x="2383" y="280"/>
                    <a:pt x="2356" y="253"/>
                    <a:pt x="2329" y="253"/>
                  </a:cubicBezTo>
                  <a:cubicBezTo>
                    <a:pt x="1714" y="39"/>
                    <a:pt x="1125" y="12"/>
                    <a:pt x="482" y="12"/>
                  </a:cubicBezTo>
                  <a:cubicBezTo>
                    <a:pt x="447" y="3"/>
                    <a:pt x="408" y="0"/>
                    <a:pt x="3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8" name="Google Shape;6631;p43"/>
            <p:cNvSpPr/>
            <p:nvPr/>
          </p:nvSpPr>
          <p:spPr>
            <a:xfrm>
              <a:off x="7918525" y="4655475"/>
              <a:ext cx="75625" cy="12900"/>
            </a:xfrm>
            <a:custGeom>
              <a:avLst/>
              <a:gdLst/>
              <a:ahLst/>
              <a:cxnLst/>
              <a:rect l="l" t="t" r="r" b="b"/>
              <a:pathLst>
                <a:path w="3025" h="516" extrusionOk="0">
                  <a:moveTo>
                    <a:pt x="990" y="0"/>
                  </a:moveTo>
                  <a:cubicBezTo>
                    <a:pt x="696" y="0"/>
                    <a:pt x="402" y="0"/>
                    <a:pt x="134" y="54"/>
                  </a:cubicBezTo>
                  <a:cubicBezTo>
                    <a:pt x="54" y="54"/>
                    <a:pt x="0" y="107"/>
                    <a:pt x="0" y="214"/>
                  </a:cubicBezTo>
                  <a:cubicBezTo>
                    <a:pt x="0" y="321"/>
                    <a:pt x="54" y="348"/>
                    <a:pt x="161" y="348"/>
                  </a:cubicBezTo>
                  <a:cubicBezTo>
                    <a:pt x="415" y="335"/>
                    <a:pt x="676" y="328"/>
                    <a:pt x="934" y="328"/>
                  </a:cubicBezTo>
                  <a:cubicBezTo>
                    <a:pt x="1191" y="328"/>
                    <a:pt x="1445" y="335"/>
                    <a:pt x="1686" y="348"/>
                  </a:cubicBezTo>
                  <a:cubicBezTo>
                    <a:pt x="2088" y="375"/>
                    <a:pt x="2463" y="455"/>
                    <a:pt x="2837" y="509"/>
                  </a:cubicBezTo>
                  <a:cubicBezTo>
                    <a:pt x="2846" y="513"/>
                    <a:pt x="2857" y="516"/>
                    <a:pt x="2869" y="516"/>
                  </a:cubicBezTo>
                  <a:cubicBezTo>
                    <a:pt x="2924" y="516"/>
                    <a:pt x="2998" y="464"/>
                    <a:pt x="2998" y="375"/>
                  </a:cubicBezTo>
                  <a:cubicBezTo>
                    <a:pt x="3025" y="268"/>
                    <a:pt x="2971" y="214"/>
                    <a:pt x="2864" y="214"/>
                  </a:cubicBezTo>
                  <a:cubicBezTo>
                    <a:pt x="2275" y="54"/>
                    <a:pt x="1633" y="0"/>
                    <a:pt x="99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9" name="Google Shape;6632;p43"/>
            <p:cNvSpPr/>
            <p:nvPr/>
          </p:nvSpPr>
          <p:spPr>
            <a:xfrm>
              <a:off x="7895775" y="4654800"/>
              <a:ext cx="77625" cy="11150"/>
            </a:xfrm>
            <a:custGeom>
              <a:avLst/>
              <a:gdLst/>
              <a:ahLst/>
              <a:cxnLst/>
              <a:rect l="l" t="t" r="r" b="b"/>
              <a:pathLst>
                <a:path w="3105" h="446" extrusionOk="0">
                  <a:moveTo>
                    <a:pt x="1713" y="0"/>
                  </a:moveTo>
                  <a:cubicBezTo>
                    <a:pt x="1178" y="27"/>
                    <a:pt x="669" y="81"/>
                    <a:pt x="134" y="134"/>
                  </a:cubicBezTo>
                  <a:cubicBezTo>
                    <a:pt x="54" y="134"/>
                    <a:pt x="0" y="215"/>
                    <a:pt x="0" y="295"/>
                  </a:cubicBezTo>
                  <a:cubicBezTo>
                    <a:pt x="0" y="360"/>
                    <a:pt x="35" y="443"/>
                    <a:pt x="106" y="443"/>
                  </a:cubicBezTo>
                  <a:cubicBezTo>
                    <a:pt x="122" y="443"/>
                    <a:pt x="141" y="439"/>
                    <a:pt x="161" y="429"/>
                  </a:cubicBezTo>
                  <a:cubicBezTo>
                    <a:pt x="634" y="372"/>
                    <a:pt x="1107" y="315"/>
                    <a:pt x="1580" y="315"/>
                  </a:cubicBezTo>
                  <a:cubicBezTo>
                    <a:pt x="1776" y="315"/>
                    <a:pt x="1972" y="325"/>
                    <a:pt x="2168" y="348"/>
                  </a:cubicBezTo>
                  <a:lnTo>
                    <a:pt x="2141" y="348"/>
                  </a:lnTo>
                  <a:lnTo>
                    <a:pt x="2944" y="429"/>
                  </a:lnTo>
                  <a:cubicBezTo>
                    <a:pt x="2956" y="440"/>
                    <a:pt x="2970" y="446"/>
                    <a:pt x="2985" y="446"/>
                  </a:cubicBezTo>
                  <a:cubicBezTo>
                    <a:pt x="3040" y="446"/>
                    <a:pt x="3105" y="378"/>
                    <a:pt x="3105" y="295"/>
                  </a:cubicBezTo>
                  <a:cubicBezTo>
                    <a:pt x="3105" y="241"/>
                    <a:pt x="3078" y="134"/>
                    <a:pt x="2971" y="134"/>
                  </a:cubicBezTo>
                  <a:cubicBezTo>
                    <a:pt x="2543" y="27"/>
                    <a:pt x="2115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0" name="Google Shape;6633;p43"/>
            <p:cNvSpPr/>
            <p:nvPr/>
          </p:nvSpPr>
          <p:spPr>
            <a:xfrm>
              <a:off x="7895100" y="4654800"/>
              <a:ext cx="68950" cy="12175"/>
            </a:xfrm>
            <a:custGeom>
              <a:avLst/>
              <a:gdLst/>
              <a:ahLst/>
              <a:cxnLst/>
              <a:rect l="l" t="t" r="r" b="b"/>
              <a:pathLst>
                <a:path w="2758" h="487" extrusionOk="0">
                  <a:moveTo>
                    <a:pt x="1713" y="0"/>
                  </a:moveTo>
                  <a:cubicBezTo>
                    <a:pt x="1205" y="27"/>
                    <a:pt x="669" y="108"/>
                    <a:pt x="134" y="215"/>
                  </a:cubicBezTo>
                  <a:cubicBezTo>
                    <a:pt x="81" y="215"/>
                    <a:pt x="54" y="241"/>
                    <a:pt x="27" y="241"/>
                  </a:cubicBezTo>
                  <a:cubicBezTo>
                    <a:pt x="0" y="268"/>
                    <a:pt x="0" y="295"/>
                    <a:pt x="0" y="348"/>
                  </a:cubicBezTo>
                  <a:cubicBezTo>
                    <a:pt x="0" y="396"/>
                    <a:pt x="43" y="486"/>
                    <a:pt x="128" y="486"/>
                  </a:cubicBezTo>
                  <a:cubicBezTo>
                    <a:pt x="138" y="486"/>
                    <a:pt x="149" y="485"/>
                    <a:pt x="161" y="482"/>
                  </a:cubicBezTo>
                  <a:cubicBezTo>
                    <a:pt x="662" y="399"/>
                    <a:pt x="1148" y="331"/>
                    <a:pt x="1655" y="331"/>
                  </a:cubicBezTo>
                  <a:cubicBezTo>
                    <a:pt x="1797" y="331"/>
                    <a:pt x="1941" y="337"/>
                    <a:pt x="2088" y="348"/>
                  </a:cubicBezTo>
                  <a:lnTo>
                    <a:pt x="2061" y="348"/>
                  </a:lnTo>
                  <a:cubicBezTo>
                    <a:pt x="2222" y="348"/>
                    <a:pt x="2382" y="375"/>
                    <a:pt x="2597" y="402"/>
                  </a:cubicBezTo>
                  <a:cubicBezTo>
                    <a:pt x="2677" y="402"/>
                    <a:pt x="2757" y="375"/>
                    <a:pt x="2757" y="268"/>
                  </a:cubicBezTo>
                  <a:cubicBezTo>
                    <a:pt x="2757" y="215"/>
                    <a:pt x="2730" y="108"/>
                    <a:pt x="2623" y="108"/>
                  </a:cubicBezTo>
                  <a:cubicBezTo>
                    <a:pt x="2329" y="27"/>
                    <a:pt x="2034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1" name="Google Shape;6634;p43"/>
            <p:cNvSpPr/>
            <p:nvPr/>
          </p:nvSpPr>
          <p:spPr>
            <a:xfrm>
              <a:off x="8047000" y="4680225"/>
              <a:ext cx="46850" cy="26000"/>
            </a:xfrm>
            <a:custGeom>
              <a:avLst/>
              <a:gdLst/>
              <a:ahLst/>
              <a:cxnLst/>
              <a:rect l="l" t="t" r="r" b="b"/>
              <a:pathLst>
                <a:path w="1874" h="1040" extrusionOk="0">
                  <a:moveTo>
                    <a:pt x="134" y="1"/>
                  </a:moveTo>
                  <a:cubicBezTo>
                    <a:pt x="107" y="1"/>
                    <a:pt x="80" y="27"/>
                    <a:pt x="27" y="54"/>
                  </a:cubicBezTo>
                  <a:cubicBezTo>
                    <a:pt x="0" y="81"/>
                    <a:pt x="0" y="134"/>
                    <a:pt x="27" y="188"/>
                  </a:cubicBezTo>
                  <a:cubicBezTo>
                    <a:pt x="27" y="215"/>
                    <a:pt x="80" y="268"/>
                    <a:pt x="107" y="295"/>
                  </a:cubicBezTo>
                  <a:cubicBezTo>
                    <a:pt x="642" y="482"/>
                    <a:pt x="1151" y="723"/>
                    <a:pt x="1633" y="1018"/>
                  </a:cubicBezTo>
                  <a:cubicBezTo>
                    <a:pt x="1656" y="1033"/>
                    <a:pt x="1682" y="1040"/>
                    <a:pt x="1708" y="1040"/>
                  </a:cubicBezTo>
                  <a:cubicBezTo>
                    <a:pt x="1769" y="1040"/>
                    <a:pt x="1828" y="1002"/>
                    <a:pt x="1847" y="964"/>
                  </a:cubicBezTo>
                  <a:cubicBezTo>
                    <a:pt x="1874" y="884"/>
                    <a:pt x="1847" y="804"/>
                    <a:pt x="1767" y="750"/>
                  </a:cubicBezTo>
                  <a:cubicBezTo>
                    <a:pt x="1285" y="456"/>
                    <a:pt x="776" y="215"/>
                    <a:pt x="241" y="27"/>
                  </a:cubicBezTo>
                  <a:lnTo>
                    <a:pt x="161" y="27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2" name="Google Shape;6635;p43"/>
            <p:cNvSpPr/>
            <p:nvPr/>
          </p:nvSpPr>
          <p:spPr>
            <a:xfrm>
              <a:off x="8039625" y="4676450"/>
              <a:ext cx="53550" cy="28150"/>
            </a:xfrm>
            <a:custGeom>
              <a:avLst/>
              <a:gdLst/>
              <a:ahLst/>
              <a:cxnLst/>
              <a:rect l="l" t="t" r="r" b="b"/>
              <a:pathLst>
                <a:path w="2142" h="1126" extrusionOk="0">
                  <a:moveTo>
                    <a:pt x="159" y="0"/>
                  </a:moveTo>
                  <a:cubicBezTo>
                    <a:pt x="156" y="0"/>
                    <a:pt x="150" y="18"/>
                    <a:pt x="134" y="18"/>
                  </a:cubicBezTo>
                  <a:cubicBezTo>
                    <a:pt x="108" y="18"/>
                    <a:pt x="54" y="45"/>
                    <a:pt x="27" y="71"/>
                  </a:cubicBezTo>
                  <a:cubicBezTo>
                    <a:pt x="1" y="98"/>
                    <a:pt x="1" y="152"/>
                    <a:pt x="27" y="205"/>
                  </a:cubicBezTo>
                  <a:cubicBezTo>
                    <a:pt x="27" y="232"/>
                    <a:pt x="54" y="259"/>
                    <a:pt x="108" y="312"/>
                  </a:cubicBezTo>
                  <a:cubicBezTo>
                    <a:pt x="723" y="526"/>
                    <a:pt x="1339" y="767"/>
                    <a:pt x="1901" y="1115"/>
                  </a:cubicBezTo>
                  <a:cubicBezTo>
                    <a:pt x="1921" y="1122"/>
                    <a:pt x="1941" y="1125"/>
                    <a:pt x="1961" y="1125"/>
                  </a:cubicBezTo>
                  <a:cubicBezTo>
                    <a:pt x="2020" y="1125"/>
                    <a:pt x="2075" y="1095"/>
                    <a:pt x="2115" y="1035"/>
                  </a:cubicBezTo>
                  <a:cubicBezTo>
                    <a:pt x="2142" y="981"/>
                    <a:pt x="2115" y="874"/>
                    <a:pt x="2035" y="847"/>
                  </a:cubicBezTo>
                  <a:cubicBezTo>
                    <a:pt x="1473" y="500"/>
                    <a:pt x="857" y="232"/>
                    <a:pt x="242" y="45"/>
                  </a:cubicBezTo>
                  <a:lnTo>
                    <a:pt x="161" y="45"/>
                  </a:lnTo>
                  <a:cubicBezTo>
                    <a:pt x="161" y="10"/>
                    <a:pt x="161" y="0"/>
                    <a:pt x="159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3" name="Google Shape;6636;p43"/>
            <p:cNvSpPr/>
            <p:nvPr/>
          </p:nvSpPr>
          <p:spPr>
            <a:xfrm>
              <a:off x="8037625" y="4673525"/>
              <a:ext cx="56900" cy="29800"/>
            </a:xfrm>
            <a:custGeom>
              <a:avLst/>
              <a:gdLst/>
              <a:ahLst/>
              <a:cxnLst/>
              <a:rect l="l" t="t" r="r" b="b"/>
              <a:pathLst>
                <a:path w="2276" h="1192" extrusionOk="0">
                  <a:moveTo>
                    <a:pt x="214" y="1"/>
                  </a:moveTo>
                  <a:cubicBezTo>
                    <a:pt x="107" y="54"/>
                    <a:pt x="81" y="54"/>
                    <a:pt x="81" y="54"/>
                  </a:cubicBezTo>
                  <a:cubicBezTo>
                    <a:pt x="54" y="81"/>
                    <a:pt x="0" y="135"/>
                    <a:pt x="0" y="162"/>
                  </a:cubicBezTo>
                  <a:cubicBezTo>
                    <a:pt x="0" y="188"/>
                    <a:pt x="0" y="215"/>
                    <a:pt x="54" y="269"/>
                  </a:cubicBezTo>
                  <a:cubicBezTo>
                    <a:pt x="81" y="295"/>
                    <a:pt x="107" y="322"/>
                    <a:pt x="134" y="322"/>
                  </a:cubicBezTo>
                  <a:lnTo>
                    <a:pt x="455" y="429"/>
                  </a:lnTo>
                  <a:lnTo>
                    <a:pt x="482" y="429"/>
                  </a:lnTo>
                  <a:cubicBezTo>
                    <a:pt x="1017" y="617"/>
                    <a:pt x="1526" y="857"/>
                    <a:pt x="2008" y="1152"/>
                  </a:cubicBezTo>
                  <a:cubicBezTo>
                    <a:pt x="2035" y="1179"/>
                    <a:pt x="2055" y="1192"/>
                    <a:pt x="2075" y="1192"/>
                  </a:cubicBezTo>
                  <a:cubicBezTo>
                    <a:pt x="2095" y="1192"/>
                    <a:pt x="2115" y="1179"/>
                    <a:pt x="2142" y="1152"/>
                  </a:cubicBezTo>
                  <a:cubicBezTo>
                    <a:pt x="2195" y="1152"/>
                    <a:pt x="2222" y="1125"/>
                    <a:pt x="2249" y="1098"/>
                  </a:cubicBezTo>
                  <a:cubicBezTo>
                    <a:pt x="2275" y="1072"/>
                    <a:pt x="2275" y="1018"/>
                    <a:pt x="2249" y="964"/>
                  </a:cubicBezTo>
                  <a:cubicBezTo>
                    <a:pt x="2249" y="938"/>
                    <a:pt x="2222" y="884"/>
                    <a:pt x="2168" y="857"/>
                  </a:cubicBezTo>
                  <a:cubicBezTo>
                    <a:pt x="1580" y="456"/>
                    <a:pt x="910" y="188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4" name="Google Shape;6637;p43"/>
            <p:cNvSpPr/>
            <p:nvPr/>
          </p:nvSpPr>
          <p:spPr>
            <a:xfrm>
              <a:off x="8033600" y="4673100"/>
              <a:ext cx="58925" cy="32250"/>
            </a:xfrm>
            <a:custGeom>
              <a:avLst/>
              <a:gdLst/>
              <a:ahLst/>
              <a:cxnLst/>
              <a:rect l="l" t="t" r="r" b="b"/>
              <a:pathLst>
                <a:path w="2357" h="1290" extrusionOk="0">
                  <a:moveTo>
                    <a:pt x="127" y="0"/>
                  </a:moveTo>
                  <a:cubicBezTo>
                    <a:pt x="112" y="0"/>
                    <a:pt x="96" y="18"/>
                    <a:pt x="81" y="18"/>
                  </a:cubicBezTo>
                  <a:cubicBezTo>
                    <a:pt x="28" y="45"/>
                    <a:pt x="1" y="71"/>
                    <a:pt x="1" y="98"/>
                  </a:cubicBezTo>
                  <a:cubicBezTo>
                    <a:pt x="1" y="152"/>
                    <a:pt x="1" y="179"/>
                    <a:pt x="28" y="205"/>
                  </a:cubicBezTo>
                  <a:cubicBezTo>
                    <a:pt x="81" y="232"/>
                    <a:pt x="108" y="286"/>
                    <a:pt x="135" y="286"/>
                  </a:cubicBezTo>
                  <a:cubicBezTo>
                    <a:pt x="349" y="339"/>
                    <a:pt x="509" y="419"/>
                    <a:pt x="697" y="473"/>
                  </a:cubicBezTo>
                  <a:cubicBezTo>
                    <a:pt x="1071" y="607"/>
                    <a:pt x="1473" y="767"/>
                    <a:pt x="1821" y="1008"/>
                  </a:cubicBezTo>
                  <a:cubicBezTo>
                    <a:pt x="1901" y="1089"/>
                    <a:pt x="2008" y="1142"/>
                    <a:pt x="2088" y="1249"/>
                  </a:cubicBezTo>
                  <a:cubicBezTo>
                    <a:pt x="2115" y="1276"/>
                    <a:pt x="2155" y="1289"/>
                    <a:pt x="2192" y="1289"/>
                  </a:cubicBezTo>
                  <a:cubicBezTo>
                    <a:pt x="2229" y="1289"/>
                    <a:pt x="2262" y="1276"/>
                    <a:pt x="2276" y="1249"/>
                  </a:cubicBezTo>
                  <a:cubicBezTo>
                    <a:pt x="2356" y="1169"/>
                    <a:pt x="2356" y="1089"/>
                    <a:pt x="2276" y="1035"/>
                  </a:cubicBezTo>
                  <a:cubicBezTo>
                    <a:pt x="1981" y="767"/>
                    <a:pt x="1633" y="607"/>
                    <a:pt x="1312" y="446"/>
                  </a:cubicBezTo>
                  <a:cubicBezTo>
                    <a:pt x="938" y="286"/>
                    <a:pt x="563" y="179"/>
                    <a:pt x="215" y="45"/>
                  </a:cubicBezTo>
                  <a:lnTo>
                    <a:pt x="161" y="45"/>
                  </a:lnTo>
                  <a:cubicBezTo>
                    <a:pt x="150" y="10"/>
                    <a:pt x="138" y="0"/>
                    <a:pt x="12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5" name="Google Shape;6638;p43"/>
            <p:cNvSpPr/>
            <p:nvPr/>
          </p:nvSpPr>
          <p:spPr>
            <a:xfrm>
              <a:off x="8032275" y="4670850"/>
              <a:ext cx="62250" cy="33500"/>
            </a:xfrm>
            <a:custGeom>
              <a:avLst/>
              <a:gdLst/>
              <a:ahLst/>
              <a:cxnLst/>
              <a:rect l="l" t="t" r="r" b="b"/>
              <a:pathLst>
                <a:path w="2490" h="1340" extrusionOk="0">
                  <a:moveTo>
                    <a:pt x="107" y="1"/>
                  </a:moveTo>
                  <a:cubicBezTo>
                    <a:pt x="134" y="28"/>
                    <a:pt x="81" y="28"/>
                    <a:pt x="54" y="28"/>
                  </a:cubicBezTo>
                  <a:cubicBezTo>
                    <a:pt x="27" y="54"/>
                    <a:pt x="0" y="108"/>
                    <a:pt x="0" y="135"/>
                  </a:cubicBezTo>
                  <a:cubicBezTo>
                    <a:pt x="0" y="161"/>
                    <a:pt x="0" y="188"/>
                    <a:pt x="27" y="242"/>
                  </a:cubicBezTo>
                  <a:cubicBezTo>
                    <a:pt x="54" y="269"/>
                    <a:pt x="81" y="295"/>
                    <a:pt x="134" y="295"/>
                  </a:cubicBezTo>
                  <a:cubicBezTo>
                    <a:pt x="214" y="322"/>
                    <a:pt x="348" y="376"/>
                    <a:pt x="455" y="402"/>
                  </a:cubicBezTo>
                  <a:cubicBezTo>
                    <a:pt x="1044" y="590"/>
                    <a:pt x="1633" y="857"/>
                    <a:pt x="2141" y="1205"/>
                  </a:cubicBezTo>
                  <a:cubicBezTo>
                    <a:pt x="2168" y="1232"/>
                    <a:pt x="2222" y="1259"/>
                    <a:pt x="2249" y="1312"/>
                  </a:cubicBezTo>
                  <a:cubicBezTo>
                    <a:pt x="2302" y="1339"/>
                    <a:pt x="2329" y="1339"/>
                    <a:pt x="2356" y="1339"/>
                  </a:cubicBezTo>
                  <a:cubicBezTo>
                    <a:pt x="2382" y="1339"/>
                    <a:pt x="2436" y="1312"/>
                    <a:pt x="2463" y="1312"/>
                  </a:cubicBezTo>
                  <a:cubicBezTo>
                    <a:pt x="2489" y="1259"/>
                    <a:pt x="2489" y="1232"/>
                    <a:pt x="2489" y="1205"/>
                  </a:cubicBezTo>
                  <a:cubicBezTo>
                    <a:pt x="2489" y="1179"/>
                    <a:pt x="2463" y="1125"/>
                    <a:pt x="2436" y="1098"/>
                  </a:cubicBezTo>
                  <a:cubicBezTo>
                    <a:pt x="2088" y="857"/>
                    <a:pt x="1713" y="643"/>
                    <a:pt x="1365" y="456"/>
                  </a:cubicBezTo>
                  <a:cubicBezTo>
                    <a:pt x="964" y="295"/>
                    <a:pt x="562" y="135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6" name="Google Shape;6639;p43"/>
            <p:cNvSpPr/>
            <p:nvPr/>
          </p:nvSpPr>
          <p:spPr>
            <a:xfrm>
              <a:off x="8026250" y="4670200"/>
              <a:ext cx="66275" cy="31975"/>
            </a:xfrm>
            <a:custGeom>
              <a:avLst/>
              <a:gdLst/>
              <a:ahLst/>
              <a:cxnLst/>
              <a:rect l="l" t="t" r="r" b="b"/>
              <a:pathLst>
                <a:path w="2651" h="1279" extrusionOk="0">
                  <a:moveTo>
                    <a:pt x="214" y="0"/>
                  </a:moveTo>
                  <a:cubicBezTo>
                    <a:pt x="134" y="27"/>
                    <a:pt x="54" y="80"/>
                    <a:pt x="27" y="161"/>
                  </a:cubicBezTo>
                  <a:cubicBezTo>
                    <a:pt x="0" y="268"/>
                    <a:pt x="54" y="321"/>
                    <a:pt x="161" y="321"/>
                  </a:cubicBezTo>
                  <a:lnTo>
                    <a:pt x="857" y="535"/>
                  </a:lnTo>
                  <a:cubicBezTo>
                    <a:pt x="1392" y="723"/>
                    <a:pt x="1901" y="964"/>
                    <a:pt x="2382" y="1258"/>
                  </a:cubicBezTo>
                  <a:cubicBezTo>
                    <a:pt x="2396" y="1271"/>
                    <a:pt x="2409" y="1278"/>
                    <a:pt x="2429" y="1278"/>
                  </a:cubicBezTo>
                  <a:cubicBezTo>
                    <a:pt x="2449" y="1278"/>
                    <a:pt x="2476" y="1271"/>
                    <a:pt x="2516" y="1258"/>
                  </a:cubicBezTo>
                  <a:cubicBezTo>
                    <a:pt x="2543" y="1258"/>
                    <a:pt x="2570" y="1231"/>
                    <a:pt x="2597" y="1205"/>
                  </a:cubicBezTo>
                  <a:cubicBezTo>
                    <a:pt x="2650" y="1151"/>
                    <a:pt x="2650" y="1124"/>
                    <a:pt x="2597" y="1071"/>
                  </a:cubicBezTo>
                  <a:cubicBezTo>
                    <a:pt x="2597" y="1017"/>
                    <a:pt x="2570" y="990"/>
                    <a:pt x="2543" y="964"/>
                  </a:cubicBezTo>
                  <a:cubicBezTo>
                    <a:pt x="2195" y="723"/>
                    <a:pt x="1820" y="535"/>
                    <a:pt x="1472" y="402"/>
                  </a:cubicBezTo>
                  <a:cubicBezTo>
                    <a:pt x="1071" y="214"/>
                    <a:pt x="669" y="80"/>
                    <a:pt x="2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7" name="Google Shape;6640;p43"/>
            <p:cNvSpPr/>
            <p:nvPr/>
          </p:nvSpPr>
          <p:spPr>
            <a:xfrm>
              <a:off x="8029600" y="4671525"/>
              <a:ext cx="56225" cy="28975"/>
            </a:xfrm>
            <a:custGeom>
              <a:avLst/>
              <a:gdLst/>
              <a:ahLst/>
              <a:cxnLst/>
              <a:rect l="l" t="t" r="r" b="b"/>
              <a:pathLst>
                <a:path w="2249" h="1159" extrusionOk="0">
                  <a:moveTo>
                    <a:pt x="134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61"/>
                    <a:pt x="27" y="268"/>
                    <a:pt x="134" y="268"/>
                  </a:cubicBezTo>
                  <a:cubicBezTo>
                    <a:pt x="375" y="295"/>
                    <a:pt x="562" y="375"/>
                    <a:pt x="776" y="429"/>
                  </a:cubicBezTo>
                  <a:cubicBezTo>
                    <a:pt x="1098" y="563"/>
                    <a:pt x="1446" y="697"/>
                    <a:pt x="1740" y="937"/>
                  </a:cubicBezTo>
                  <a:cubicBezTo>
                    <a:pt x="1793" y="1018"/>
                    <a:pt x="1901" y="1044"/>
                    <a:pt x="1981" y="1098"/>
                  </a:cubicBezTo>
                  <a:cubicBezTo>
                    <a:pt x="2008" y="1138"/>
                    <a:pt x="2048" y="1158"/>
                    <a:pt x="2085" y="1158"/>
                  </a:cubicBezTo>
                  <a:cubicBezTo>
                    <a:pt x="2121" y="1158"/>
                    <a:pt x="2155" y="1138"/>
                    <a:pt x="2168" y="1098"/>
                  </a:cubicBezTo>
                  <a:cubicBezTo>
                    <a:pt x="2248" y="1044"/>
                    <a:pt x="2248" y="937"/>
                    <a:pt x="2168" y="911"/>
                  </a:cubicBezTo>
                  <a:cubicBezTo>
                    <a:pt x="1874" y="670"/>
                    <a:pt x="1579" y="456"/>
                    <a:pt x="1231" y="349"/>
                  </a:cubicBezTo>
                  <a:cubicBezTo>
                    <a:pt x="910" y="161"/>
                    <a:pt x="535" y="54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8" name="Google Shape;6641;p43"/>
            <p:cNvSpPr/>
            <p:nvPr/>
          </p:nvSpPr>
          <p:spPr>
            <a:xfrm>
              <a:off x="8044325" y="4677550"/>
              <a:ext cx="58225" cy="32475"/>
            </a:xfrm>
            <a:custGeom>
              <a:avLst/>
              <a:gdLst/>
              <a:ahLst/>
              <a:cxnLst/>
              <a:rect l="l" t="t" r="r" b="b"/>
              <a:pathLst>
                <a:path w="2329" h="1299" extrusionOk="0">
                  <a:moveTo>
                    <a:pt x="134" y="1"/>
                  </a:moveTo>
                  <a:cubicBezTo>
                    <a:pt x="107" y="1"/>
                    <a:pt x="80" y="27"/>
                    <a:pt x="54" y="54"/>
                  </a:cubicBezTo>
                  <a:cubicBezTo>
                    <a:pt x="0" y="108"/>
                    <a:pt x="0" y="134"/>
                    <a:pt x="54" y="188"/>
                  </a:cubicBezTo>
                  <a:cubicBezTo>
                    <a:pt x="54" y="241"/>
                    <a:pt x="80" y="268"/>
                    <a:pt x="107" y="295"/>
                  </a:cubicBezTo>
                  <a:cubicBezTo>
                    <a:pt x="803" y="536"/>
                    <a:pt x="1445" y="857"/>
                    <a:pt x="2061" y="1258"/>
                  </a:cubicBezTo>
                  <a:cubicBezTo>
                    <a:pt x="2074" y="1285"/>
                    <a:pt x="2088" y="1299"/>
                    <a:pt x="2108" y="1299"/>
                  </a:cubicBezTo>
                  <a:cubicBezTo>
                    <a:pt x="2128" y="1299"/>
                    <a:pt x="2155" y="1285"/>
                    <a:pt x="2195" y="1258"/>
                  </a:cubicBezTo>
                  <a:cubicBezTo>
                    <a:pt x="2222" y="1258"/>
                    <a:pt x="2248" y="1232"/>
                    <a:pt x="2275" y="1205"/>
                  </a:cubicBezTo>
                  <a:cubicBezTo>
                    <a:pt x="2329" y="1151"/>
                    <a:pt x="2329" y="1125"/>
                    <a:pt x="2275" y="1071"/>
                  </a:cubicBezTo>
                  <a:cubicBezTo>
                    <a:pt x="2275" y="1044"/>
                    <a:pt x="2248" y="991"/>
                    <a:pt x="2222" y="964"/>
                  </a:cubicBezTo>
                  <a:cubicBezTo>
                    <a:pt x="1606" y="563"/>
                    <a:pt x="937" y="241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9" name="Google Shape;6642;p43"/>
            <p:cNvSpPr/>
            <p:nvPr/>
          </p:nvSpPr>
          <p:spPr>
            <a:xfrm>
              <a:off x="8054350" y="4680225"/>
              <a:ext cx="48875" cy="27975"/>
            </a:xfrm>
            <a:custGeom>
              <a:avLst/>
              <a:gdLst/>
              <a:ahLst/>
              <a:cxnLst/>
              <a:rect l="l" t="t" r="r" b="b"/>
              <a:pathLst>
                <a:path w="1955" h="1119" extrusionOk="0">
                  <a:moveTo>
                    <a:pt x="215" y="1"/>
                  </a:moveTo>
                  <a:cubicBezTo>
                    <a:pt x="134" y="27"/>
                    <a:pt x="108" y="27"/>
                    <a:pt x="81" y="54"/>
                  </a:cubicBezTo>
                  <a:cubicBezTo>
                    <a:pt x="54" y="81"/>
                    <a:pt x="0" y="134"/>
                    <a:pt x="0" y="161"/>
                  </a:cubicBezTo>
                  <a:cubicBezTo>
                    <a:pt x="0" y="188"/>
                    <a:pt x="0" y="215"/>
                    <a:pt x="54" y="268"/>
                  </a:cubicBezTo>
                  <a:cubicBezTo>
                    <a:pt x="81" y="295"/>
                    <a:pt x="108" y="322"/>
                    <a:pt x="134" y="322"/>
                  </a:cubicBezTo>
                  <a:lnTo>
                    <a:pt x="188" y="322"/>
                  </a:lnTo>
                  <a:cubicBezTo>
                    <a:pt x="723" y="536"/>
                    <a:pt x="1205" y="804"/>
                    <a:pt x="1687" y="1098"/>
                  </a:cubicBezTo>
                  <a:cubicBezTo>
                    <a:pt x="1700" y="1111"/>
                    <a:pt x="1713" y="1118"/>
                    <a:pt x="1734" y="1118"/>
                  </a:cubicBezTo>
                  <a:cubicBezTo>
                    <a:pt x="1754" y="1118"/>
                    <a:pt x="1780" y="1111"/>
                    <a:pt x="1821" y="1098"/>
                  </a:cubicBezTo>
                  <a:cubicBezTo>
                    <a:pt x="1847" y="1098"/>
                    <a:pt x="1874" y="1071"/>
                    <a:pt x="1928" y="1018"/>
                  </a:cubicBezTo>
                  <a:cubicBezTo>
                    <a:pt x="1954" y="991"/>
                    <a:pt x="1954" y="964"/>
                    <a:pt x="1928" y="937"/>
                  </a:cubicBezTo>
                  <a:cubicBezTo>
                    <a:pt x="1928" y="884"/>
                    <a:pt x="1874" y="857"/>
                    <a:pt x="1847" y="830"/>
                  </a:cubicBezTo>
                  <a:cubicBezTo>
                    <a:pt x="1580" y="670"/>
                    <a:pt x="1339" y="482"/>
                    <a:pt x="1071" y="349"/>
                  </a:cubicBezTo>
                  <a:cubicBezTo>
                    <a:pt x="803" y="215"/>
                    <a:pt x="536" y="8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0" name="Google Shape;6643;p43"/>
            <p:cNvSpPr/>
            <p:nvPr/>
          </p:nvSpPr>
          <p:spPr>
            <a:xfrm>
              <a:off x="8034275" y="4671525"/>
              <a:ext cx="63600" cy="33475"/>
            </a:xfrm>
            <a:custGeom>
              <a:avLst/>
              <a:gdLst/>
              <a:ahLst/>
              <a:cxnLst/>
              <a:rect l="l" t="t" r="r" b="b"/>
              <a:pathLst>
                <a:path w="2544" h="1339" extrusionOk="0">
                  <a:moveTo>
                    <a:pt x="2169" y="1205"/>
                  </a:moveTo>
                  <a:cubicBezTo>
                    <a:pt x="2169" y="1224"/>
                    <a:pt x="2195" y="1229"/>
                    <a:pt x="2211" y="1231"/>
                  </a:cubicBezTo>
                  <a:lnTo>
                    <a:pt x="2211" y="1231"/>
                  </a:lnTo>
                  <a:cubicBezTo>
                    <a:pt x="2197" y="1221"/>
                    <a:pt x="2183" y="1212"/>
                    <a:pt x="2169" y="1205"/>
                  </a:cubicBezTo>
                  <a:close/>
                  <a:moveTo>
                    <a:pt x="134" y="1"/>
                  </a:moveTo>
                  <a:cubicBezTo>
                    <a:pt x="134" y="81"/>
                    <a:pt x="108" y="81"/>
                    <a:pt x="81" y="81"/>
                  </a:cubicBezTo>
                  <a:cubicBezTo>
                    <a:pt x="54" y="108"/>
                    <a:pt x="1" y="134"/>
                    <a:pt x="1" y="161"/>
                  </a:cubicBezTo>
                  <a:cubicBezTo>
                    <a:pt x="1" y="215"/>
                    <a:pt x="1" y="242"/>
                    <a:pt x="54" y="268"/>
                  </a:cubicBezTo>
                  <a:cubicBezTo>
                    <a:pt x="81" y="295"/>
                    <a:pt x="108" y="349"/>
                    <a:pt x="134" y="349"/>
                  </a:cubicBezTo>
                  <a:cubicBezTo>
                    <a:pt x="268" y="375"/>
                    <a:pt x="429" y="429"/>
                    <a:pt x="563" y="482"/>
                  </a:cubicBezTo>
                  <a:lnTo>
                    <a:pt x="616" y="482"/>
                  </a:lnTo>
                  <a:cubicBezTo>
                    <a:pt x="1178" y="670"/>
                    <a:pt x="1714" y="911"/>
                    <a:pt x="2222" y="1232"/>
                  </a:cubicBezTo>
                  <a:cubicBezTo>
                    <a:pt x="2222" y="1232"/>
                    <a:pt x="2217" y="1232"/>
                    <a:pt x="2211" y="1231"/>
                  </a:cubicBezTo>
                  <a:lnTo>
                    <a:pt x="2211" y="1231"/>
                  </a:lnTo>
                  <a:cubicBezTo>
                    <a:pt x="2249" y="1258"/>
                    <a:pt x="2283" y="1292"/>
                    <a:pt x="2302" y="1312"/>
                  </a:cubicBezTo>
                  <a:cubicBezTo>
                    <a:pt x="2356" y="1339"/>
                    <a:pt x="2383" y="1339"/>
                    <a:pt x="2409" y="1339"/>
                  </a:cubicBezTo>
                  <a:cubicBezTo>
                    <a:pt x="2436" y="1339"/>
                    <a:pt x="2490" y="1312"/>
                    <a:pt x="2516" y="1285"/>
                  </a:cubicBezTo>
                  <a:cubicBezTo>
                    <a:pt x="2543" y="1232"/>
                    <a:pt x="2543" y="1205"/>
                    <a:pt x="2543" y="1178"/>
                  </a:cubicBezTo>
                  <a:cubicBezTo>
                    <a:pt x="2543" y="1152"/>
                    <a:pt x="2516" y="1098"/>
                    <a:pt x="2490" y="1071"/>
                  </a:cubicBezTo>
                  <a:cubicBezTo>
                    <a:pt x="2142" y="830"/>
                    <a:pt x="1767" y="616"/>
                    <a:pt x="1366" y="429"/>
                  </a:cubicBezTo>
                  <a:cubicBezTo>
                    <a:pt x="964" y="268"/>
                    <a:pt x="563" y="10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1" name="Google Shape;6644;p43"/>
            <p:cNvSpPr/>
            <p:nvPr/>
          </p:nvSpPr>
          <p:spPr>
            <a:xfrm>
              <a:off x="8032275" y="4672725"/>
              <a:ext cx="65600" cy="33300"/>
            </a:xfrm>
            <a:custGeom>
              <a:avLst/>
              <a:gdLst/>
              <a:ahLst/>
              <a:cxnLst/>
              <a:rect l="l" t="t" r="r" b="b"/>
              <a:pathLst>
                <a:path w="2624" h="1332" extrusionOk="0">
                  <a:moveTo>
                    <a:pt x="120" y="1"/>
                  </a:moveTo>
                  <a:cubicBezTo>
                    <a:pt x="40" y="1"/>
                    <a:pt x="0" y="67"/>
                    <a:pt x="0" y="113"/>
                  </a:cubicBezTo>
                  <a:cubicBezTo>
                    <a:pt x="0" y="167"/>
                    <a:pt x="0" y="194"/>
                    <a:pt x="27" y="220"/>
                  </a:cubicBezTo>
                  <a:cubicBezTo>
                    <a:pt x="54" y="247"/>
                    <a:pt x="81" y="301"/>
                    <a:pt x="134" y="301"/>
                  </a:cubicBezTo>
                  <a:cubicBezTo>
                    <a:pt x="348" y="354"/>
                    <a:pt x="616" y="434"/>
                    <a:pt x="857" y="515"/>
                  </a:cubicBezTo>
                  <a:cubicBezTo>
                    <a:pt x="1339" y="702"/>
                    <a:pt x="1767" y="889"/>
                    <a:pt x="2168" y="1157"/>
                  </a:cubicBezTo>
                  <a:lnTo>
                    <a:pt x="2195" y="1157"/>
                  </a:lnTo>
                  <a:cubicBezTo>
                    <a:pt x="2275" y="1184"/>
                    <a:pt x="2329" y="1264"/>
                    <a:pt x="2356" y="1291"/>
                  </a:cubicBezTo>
                  <a:cubicBezTo>
                    <a:pt x="2396" y="1318"/>
                    <a:pt x="2443" y="1331"/>
                    <a:pt x="2483" y="1331"/>
                  </a:cubicBezTo>
                  <a:cubicBezTo>
                    <a:pt x="2523" y="1331"/>
                    <a:pt x="2556" y="1318"/>
                    <a:pt x="2570" y="1291"/>
                  </a:cubicBezTo>
                  <a:cubicBezTo>
                    <a:pt x="2623" y="1237"/>
                    <a:pt x="2623" y="1130"/>
                    <a:pt x="2570" y="1077"/>
                  </a:cubicBezTo>
                  <a:cubicBezTo>
                    <a:pt x="2222" y="809"/>
                    <a:pt x="1874" y="622"/>
                    <a:pt x="1472" y="461"/>
                  </a:cubicBezTo>
                  <a:cubicBezTo>
                    <a:pt x="1071" y="301"/>
                    <a:pt x="616" y="167"/>
                    <a:pt x="188" y="6"/>
                  </a:cubicBezTo>
                  <a:lnTo>
                    <a:pt x="161" y="6"/>
                  </a:lnTo>
                  <a:cubicBezTo>
                    <a:pt x="146" y="2"/>
                    <a:pt x="133" y="1"/>
                    <a:pt x="120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2" name="Google Shape;6645;p43"/>
            <p:cNvSpPr/>
            <p:nvPr/>
          </p:nvSpPr>
          <p:spPr>
            <a:xfrm>
              <a:off x="8029600" y="4671525"/>
              <a:ext cx="64925" cy="32325"/>
            </a:xfrm>
            <a:custGeom>
              <a:avLst/>
              <a:gdLst/>
              <a:ahLst/>
              <a:cxnLst/>
              <a:rect l="l" t="t" r="r" b="b"/>
              <a:pathLst>
                <a:path w="2597" h="1293" extrusionOk="0">
                  <a:moveTo>
                    <a:pt x="188" y="1"/>
                  </a:moveTo>
                  <a:cubicBezTo>
                    <a:pt x="107" y="1"/>
                    <a:pt x="27" y="27"/>
                    <a:pt x="27" y="108"/>
                  </a:cubicBezTo>
                  <a:cubicBezTo>
                    <a:pt x="0" y="161"/>
                    <a:pt x="54" y="268"/>
                    <a:pt x="161" y="268"/>
                  </a:cubicBezTo>
                  <a:cubicBezTo>
                    <a:pt x="428" y="349"/>
                    <a:pt x="696" y="402"/>
                    <a:pt x="964" y="509"/>
                  </a:cubicBezTo>
                  <a:cubicBezTo>
                    <a:pt x="1365" y="643"/>
                    <a:pt x="1740" y="804"/>
                    <a:pt x="2061" y="1044"/>
                  </a:cubicBezTo>
                  <a:cubicBezTo>
                    <a:pt x="2168" y="1098"/>
                    <a:pt x="2248" y="1178"/>
                    <a:pt x="2329" y="1232"/>
                  </a:cubicBezTo>
                  <a:cubicBezTo>
                    <a:pt x="2369" y="1272"/>
                    <a:pt x="2409" y="1292"/>
                    <a:pt x="2446" y="1292"/>
                  </a:cubicBezTo>
                  <a:cubicBezTo>
                    <a:pt x="2483" y="1292"/>
                    <a:pt x="2516" y="1272"/>
                    <a:pt x="2543" y="1232"/>
                  </a:cubicBezTo>
                  <a:cubicBezTo>
                    <a:pt x="2596" y="1178"/>
                    <a:pt x="2596" y="1071"/>
                    <a:pt x="2543" y="1044"/>
                  </a:cubicBezTo>
                  <a:cubicBezTo>
                    <a:pt x="1874" y="509"/>
                    <a:pt x="1071" y="16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3" name="Google Shape;6646;p43"/>
            <p:cNvSpPr/>
            <p:nvPr/>
          </p:nvSpPr>
          <p:spPr>
            <a:xfrm>
              <a:off x="8032275" y="4671525"/>
              <a:ext cx="63575" cy="33150"/>
            </a:xfrm>
            <a:custGeom>
              <a:avLst/>
              <a:gdLst/>
              <a:ahLst/>
              <a:cxnLst/>
              <a:rect l="l" t="t" r="r" b="b"/>
              <a:pathLst>
                <a:path w="2543" h="1326" extrusionOk="0">
                  <a:moveTo>
                    <a:pt x="2034" y="1152"/>
                  </a:moveTo>
                  <a:cubicBezTo>
                    <a:pt x="2034" y="1165"/>
                    <a:pt x="2041" y="1172"/>
                    <a:pt x="2044" y="1172"/>
                  </a:cubicBezTo>
                  <a:cubicBezTo>
                    <a:pt x="2048" y="1172"/>
                    <a:pt x="2048" y="1165"/>
                    <a:pt x="2034" y="1152"/>
                  </a:cubicBezTo>
                  <a:close/>
                  <a:moveTo>
                    <a:pt x="161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34"/>
                    <a:pt x="0" y="161"/>
                    <a:pt x="27" y="215"/>
                  </a:cubicBezTo>
                  <a:cubicBezTo>
                    <a:pt x="54" y="242"/>
                    <a:pt x="81" y="268"/>
                    <a:pt x="134" y="268"/>
                  </a:cubicBezTo>
                  <a:cubicBezTo>
                    <a:pt x="295" y="349"/>
                    <a:pt x="455" y="375"/>
                    <a:pt x="616" y="429"/>
                  </a:cubicBezTo>
                  <a:cubicBezTo>
                    <a:pt x="1124" y="616"/>
                    <a:pt x="1633" y="830"/>
                    <a:pt x="2061" y="1152"/>
                  </a:cubicBezTo>
                  <a:cubicBezTo>
                    <a:pt x="2141" y="1178"/>
                    <a:pt x="2195" y="1232"/>
                    <a:pt x="2249" y="1285"/>
                  </a:cubicBezTo>
                  <a:cubicBezTo>
                    <a:pt x="2289" y="1312"/>
                    <a:pt x="2336" y="1326"/>
                    <a:pt x="2376" y="1326"/>
                  </a:cubicBezTo>
                  <a:cubicBezTo>
                    <a:pt x="2416" y="1326"/>
                    <a:pt x="2449" y="1312"/>
                    <a:pt x="2463" y="1285"/>
                  </a:cubicBezTo>
                  <a:cubicBezTo>
                    <a:pt x="2543" y="1205"/>
                    <a:pt x="2543" y="1098"/>
                    <a:pt x="2463" y="1071"/>
                  </a:cubicBezTo>
                  <a:cubicBezTo>
                    <a:pt x="2141" y="804"/>
                    <a:pt x="1767" y="616"/>
                    <a:pt x="1392" y="429"/>
                  </a:cubicBezTo>
                  <a:cubicBezTo>
                    <a:pt x="1017" y="268"/>
                    <a:pt x="616" y="13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4" name="Google Shape;6647;p43"/>
            <p:cNvSpPr/>
            <p:nvPr/>
          </p:nvSpPr>
          <p:spPr>
            <a:xfrm>
              <a:off x="8007500" y="4664825"/>
              <a:ext cx="69625" cy="29825"/>
            </a:xfrm>
            <a:custGeom>
              <a:avLst/>
              <a:gdLst/>
              <a:ahLst/>
              <a:cxnLst/>
              <a:rect l="l" t="t" r="r" b="b"/>
              <a:pathLst>
                <a:path w="2785" h="1193" extrusionOk="0">
                  <a:moveTo>
                    <a:pt x="188" y="1"/>
                  </a:moveTo>
                  <a:cubicBezTo>
                    <a:pt x="108" y="1"/>
                    <a:pt x="54" y="28"/>
                    <a:pt x="1" y="108"/>
                  </a:cubicBezTo>
                  <a:cubicBezTo>
                    <a:pt x="1" y="162"/>
                    <a:pt x="54" y="269"/>
                    <a:pt x="135" y="269"/>
                  </a:cubicBezTo>
                  <a:cubicBezTo>
                    <a:pt x="617" y="349"/>
                    <a:pt x="1045" y="429"/>
                    <a:pt x="1473" y="617"/>
                  </a:cubicBezTo>
                  <a:cubicBezTo>
                    <a:pt x="1794" y="697"/>
                    <a:pt x="2115" y="884"/>
                    <a:pt x="2383" y="1045"/>
                  </a:cubicBezTo>
                  <a:cubicBezTo>
                    <a:pt x="2410" y="1072"/>
                    <a:pt x="2490" y="1098"/>
                    <a:pt x="2517" y="1152"/>
                  </a:cubicBezTo>
                  <a:cubicBezTo>
                    <a:pt x="2557" y="1179"/>
                    <a:pt x="2597" y="1192"/>
                    <a:pt x="2634" y="1192"/>
                  </a:cubicBezTo>
                  <a:cubicBezTo>
                    <a:pt x="2671" y="1192"/>
                    <a:pt x="2704" y="1179"/>
                    <a:pt x="2731" y="1152"/>
                  </a:cubicBezTo>
                  <a:cubicBezTo>
                    <a:pt x="2785" y="1072"/>
                    <a:pt x="2785" y="965"/>
                    <a:pt x="2731" y="938"/>
                  </a:cubicBezTo>
                  <a:cubicBezTo>
                    <a:pt x="2544" y="804"/>
                    <a:pt x="2356" y="697"/>
                    <a:pt x="2196" y="617"/>
                  </a:cubicBezTo>
                  <a:cubicBezTo>
                    <a:pt x="1982" y="510"/>
                    <a:pt x="1741" y="402"/>
                    <a:pt x="1553" y="349"/>
                  </a:cubicBezTo>
                  <a:cubicBezTo>
                    <a:pt x="1125" y="215"/>
                    <a:pt x="670" y="108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5" name="Google Shape;6648;p43"/>
            <p:cNvSpPr/>
            <p:nvPr/>
          </p:nvSpPr>
          <p:spPr>
            <a:xfrm>
              <a:off x="8044325" y="4675875"/>
              <a:ext cx="14725" cy="10275"/>
            </a:xfrm>
            <a:custGeom>
              <a:avLst/>
              <a:gdLst/>
              <a:ahLst/>
              <a:cxnLst/>
              <a:rect l="l" t="t" r="r" b="b"/>
              <a:pathLst>
                <a:path w="589" h="411" extrusionOk="0">
                  <a:moveTo>
                    <a:pt x="181" y="1"/>
                  </a:moveTo>
                  <a:cubicBezTo>
                    <a:pt x="174" y="1"/>
                    <a:pt x="161" y="14"/>
                    <a:pt x="134" y="41"/>
                  </a:cubicBezTo>
                  <a:cubicBezTo>
                    <a:pt x="107" y="41"/>
                    <a:pt x="80" y="68"/>
                    <a:pt x="54" y="94"/>
                  </a:cubicBezTo>
                  <a:cubicBezTo>
                    <a:pt x="0" y="175"/>
                    <a:pt x="54" y="255"/>
                    <a:pt x="107" y="308"/>
                  </a:cubicBezTo>
                  <a:cubicBezTo>
                    <a:pt x="187" y="335"/>
                    <a:pt x="268" y="362"/>
                    <a:pt x="348" y="389"/>
                  </a:cubicBezTo>
                  <a:cubicBezTo>
                    <a:pt x="364" y="404"/>
                    <a:pt x="384" y="411"/>
                    <a:pt x="405" y="411"/>
                  </a:cubicBezTo>
                  <a:cubicBezTo>
                    <a:pt x="457" y="411"/>
                    <a:pt x="516" y="373"/>
                    <a:pt x="535" y="335"/>
                  </a:cubicBezTo>
                  <a:cubicBezTo>
                    <a:pt x="589" y="255"/>
                    <a:pt x="535" y="175"/>
                    <a:pt x="482" y="121"/>
                  </a:cubicBezTo>
                  <a:cubicBezTo>
                    <a:pt x="401" y="94"/>
                    <a:pt x="321" y="68"/>
                    <a:pt x="241" y="41"/>
                  </a:cubicBezTo>
                  <a:lnTo>
                    <a:pt x="187" y="41"/>
                  </a:lnTo>
                  <a:cubicBezTo>
                    <a:pt x="187" y="14"/>
                    <a:pt x="187" y="1"/>
                    <a:pt x="18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6" name="Google Shape;6649;p43"/>
            <p:cNvSpPr/>
            <p:nvPr/>
          </p:nvSpPr>
          <p:spPr>
            <a:xfrm>
              <a:off x="7996125" y="4660825"/>
              <a:ext cx="61600" cy="25325"/>
            </a:xfrm>
            <a:custGeom>
              <a:avLst/>
              <a:gdLst/>
              <a:ahLst/>
              <a:cxnLst/>
              <a:rect l="l" t="t" r="r" b="b"/>
              <a:pathLst>
                <a:path w="2464" h="1013" extrusionOk="0">
                  <a:moveTo>
                    <a:pt x="161" y="0"/>
                  </a:moveTo>
                  <a:cubicBezTo>
                    <a:pt x="108" y="0"/>
                    <a:pt x="28" y="54"/>
                    <a:pt x="1" y="134"/>
                  </a:cubicBezTo>
                  <a:cubicBezTo>
                    <a:pt x="1" y="188"/>
                    <a:pt x="28" y="295"/>
                    <a:pt x="135" y="295"/>
                  </a:cubicBezTo>
                  <a:cubicBezTo>
                    <a:pt x="563" y="402"/>
                    <a:pt x="991" y="509"/>
                    <a:pt x="1393" y="643"/>
                  </a:cubicBezTo>
                  <a:lnTo>
                    <a:pt x="1446" y="643"/>
                  </a:lnTo>
                  <a:cubicBezTo>
                    <a:pt x="1687" y="723"/>
                    <a:pt x="1982" y="830"/>
                    <a:pt x="2249" y="991"/>
                  </a:cubicBezTo>
                  <a:cubicBezTo>
                    <a:pt x="2265" y="1006"/>
                    <a:pt x="2285" y="1013"/>
                    <a:pt x="2307" y="1013"/>
                  </a:cubicBezTo>
                  <a:cubicBezTo>
                    <a:pt x="2359" y="1013"/>
                    <a:pt x="2418" y="975"/>
                    <a:pt x="2437" y="937"/>
                  </a:cubicBezTo>
                  <a:cubicBezTo>
                    <a:pt x="2463" y="857"/>
                    <a:pt x="2437" y="777"/>
                    <a:pt x="2356" y="723"/>
                  </a:cubicBezTo>
                  <a:cubicBezTo>
                    <a:pt x="1687" y="375"/>
                    <a:pt x="938" y="161"/>
                    <a:pt x="18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7" name="Google Shape;6650;p43"/>
            <p:cNvSpPr/>
            <p:nvPr/>
          </p:nvSpPr>
          <p:spPr>
            <a:xfrm>
              <a:off x="8087150" y="4698975"/>
              <a:ext cx="36825" cy="29800"/>
            </a:xfrm>
            <a:custGeom>
              <a:avLst/>
              <a:gdLst/>
              <a:ahLst/>
              <a:cxnLst/>
              <a:rect l="l" t="t" r="r" b="b"/>
              <a:pathLst>
                <a:path w="1473" h="1192" extrusionOk="0">
                  <a:moveTo>
                    <a:pt x="161" y="0"/>
                  </a:moveTo>
                  <a:cubicBezTo>
                    <a:pt x="107" y="0"/>
                    <a:pt x="80" y="0"/>
                    <a:pt x="27" y="80"/>
                  </a:cubicBezTo>
                  <a:cubicBezTo>
                    <a:pt x="0" y="134"/>
                    <a:pt x="0" y="241"/>
                    <a:pt x="107" y="268"/>
                  </a:cubicBezTo>
                  <a:cubicBezTo>
                    <a:pt x="375" y="401"/>
                    <a:pt x="616" y="589"/>
                    <a:pt x="830" y="749"/>
                  </a:cubicBezTo>
                  <a:cubicBezTo>
                    <a:pt x="964" y="857"/>
                    <a:pt x="1097" y="990"/>
                    <a:pt x="1231" y="1151"/>
                  </a:cubicBezTo>
                  <a:cubicBezTo>
                    <a:pt x="1271" y="1178"/>
                    <a:pt x="1318" y="1191"/>
                    <a:pt x="1358" y="1191"/>
                  </a:cubicBezTo>
                  <a:cubicBezTo>
                    <a:pt x="1399" y="1191"/>
                    <a:pt x="1432" y="1178"/>
                    <a:pt x="1445" y="1151"/>
                  </a:cubicBezTo>
                  <a:cubicBezTo>
                    <a:pt x="1472" y="1124"/>
                    <a:pt x="1472" y="1071"/>
                    <a:pt x="1472" y="1044"/>
                  </a:cubicBezTo>
                  <a:cubicBezTo>
                    <a:pt x="1472" y="1017"/>
                    <a:pt x="1472" y="990"/>
                    <a:pt x="1445" y="937"/>
                  </a:cubicBezTo>
                  <a:cubicBezTo>
                    <a:pt x="1097" y="535"/>
                    <a:pt x="669" y="268"/>
                    <a:pt x="241" y="54"/>
                  </a:cubicBezTo>
                  <a:cubicBezTo>
                    <a:pt x="214" y="54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8" name="Google Shape;6651;p43"/>
            <p:cNvSpPr/>
            <p:nvPr/>
          </p:nvSpPr>
          <p:spPr>
            <a:xfrm>
              <a:off x="8077100" y="4691350"/>
              <a:ext cx="45525" cy="35250"/>
            </a:xfrm>
            <a:custGeom>
              <a:avLst/>
              <a:gdLst/>
              <a:ahLst/>
              <a:cxnLst/>
              <a:rect l="l" t="t" r="r" b="b"/>
              <a:pathLst>
                <a:path w="1821" h="1410" extrusionOk="0">
                  <a:moveTo>
                    <a:pt x="125" y="1"/>
                  </a:moveTo>
                  <a:cubicBezTo>
                    <a:pt x="93" y="1"/>
                    <a:pt x="67" y="31"/>
                    <a:pt x="27" y="91"/>
                  </a:cubicBezTo>
                  <a:cubicBezTo>
                    <a:pt x="1" y="144"/>
                    <a:pt x="27" y="251"/>
                    <a:pt x="108" y="278"/>
                  </a:cubicBezTo>
                  <a:cubicBezTo>
                    <a:pt x="429" y="519"/>
                    <a:pt x="803" y="706"/>
                    <a:pt x="1098" y="947"/>
                  </a:cubicBezTo>
                  <a:cubicBezTo>
                    <a:pt x="1285" y="1081"/>
                    <a:pt x="1419" y="1188"/>
                    <a:pt x="1553" y="1349"/>
                  </a:cubicBezTo>
                  <a:cubicBezTo>
                    <a:pt x="1580" y="1389"/>
                    <a:pt x="1620" y="1409"/>
                    <a:pt x="1657" y="1409"/>
                  </a:cubicBezTo>
                  <a:cubicBezTo>
                    <a:pt x="1693" y="1409"/>
                    <a:pt x="1727" y="1389"/>
                    <a:pt x="1740" y="1349"/>
                  </a:cubicBezTo>
                  <a:cubicBezTo>
                    <a:pt x="1821" y="1295"/>
                    <a:pt x="1821" y="1188"/>
                    <a:pt x="1740" y="1162"/>
                  </a:cubicBezTo>
                  <a:cubicBezTo>
                    <a:pt x="1312" y="680"/>
                    <a:pt x="777" y="385"/>
                    <a:pt x="241" y="37"/>
                  </a:cubicBezTo>
                  <a:cubicBezTo>
                    <a:pt x="215" y="37"/>
                    <a:pt x="215" y="11"/>
                    <a:pt x="161" y="11"/>
                  </a:cubicBezTo>
                  <a:cubicBezTo>
                    <a:pt x="148" y="4"/>
                    <a:pt x="136" y="1"/>
                    <a:pt x="12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9" name="Google Shape;6652;p43"/>
            <p:cNvSpPr/>
            <p:nvPr/>
          </p:nvSpPr>
          <p:spPr>
            <a:xfrm>
              <a:off x="8073750" y="4688925"/>
              <a:ext cx="48875" cy="35000"/>
            </a:xfrm>
            <a:custGeom>
              <a:avLst/>
              <a:gdLst/>
              <a:ahLst/>
              <a:cxnLst/>
              <a:rect l="l" t="t" r="r" b="b"/>
              <a:pathLst>
                <a:path w="1955" h="1400" extrusionOk="0">
                  <a:moveTo>
                    <a:pt x="161" y="1"/>
                  </a:moveTo>
                  <a:cubicBezTo>
                    <a:pt x="135" y="54"/>
                    <a:pt x="81" y="54"/>
                    <a:pt x="27" y="108"/>
                  </a:cubicBezTo>
                  <a:cubicBezTo>
                    <a:pt x="1" y="188"/>
                    <a:pt x="1" y="268"/>
                    <a:pt x="108" y="322"/>
                  </a:cubicBezTo>
                  <a:cubicBezTo>
                    <a:pt x="536" y="536"/>
                    <a:pt x="964" y="777"/>
                    <a:pt x="1339" y="1071"/>
                  </a:cubicBezTo>
                  <a:cubicBezTo>
                    <a:pt x="1446" y="1178"/>
                    <a:pt x="1580" y="1259"/>
                    <a:pt x="1687" y="1339"/>
                  </a:cubicBezTo>
                  <a:cubicBezTo>
                    <a:pt x="1714" y="1379"/>
                    <a:pt x="1754" y="1399"/>
                    <a:pt x="1791" y="1399"/>
                  </a:cubicBezTo>
                  <a:cubicBezTo>
                    <a:pt x="1827" y="1399"/>
                    <a:pt x="1861" y="1379"/>
                    <a:pt x="1874" y="1339"/>
                  </a:cubicBezTo>
                  <a:cubicBezTo>
                    <a:pt x="1955" y="1285"/>
                    <a:pt x="1955" y="1178"/>
                    <a:pt x="1874" y="1151"/>
                  </a:cubicBezTo>
                  <a:cubicBezTo>
                    <a:pt x="1419" y="670"/>
                    <a:pt x="804" y="375"/>
                    <a:pt x="242" y="54"/>
                  </a:cubicBezTo>
                  <a:cubicBezTo>
                    <a:pt x="215" y="54"/>
                    <a:pt x="161" y="1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0" name="Google Shape;6653;p43"/>
            <p:cNvSpPr/>
            <p:nvPr/>
          </p:nvSpPr>
          <p:spPr>
            <a:xfrm>
              <a:off x="8075750" y="4688925"/>
              <a:ext cx="47550" cy="36500"/>
            </a:xfrm>
            <a:custGeom>
              <a:avLst/>
              <a:gdLst/>
              <a:ahLst/>
              <a:cxnLst/>
              <a:rect l="l" t="t" r="r" b="b"/>
              <a:pathLst>
                <a:path w="1902" h="1460" extrusionOk="0">
                  <a:moveTo>
                    <a:pt x="1099" y="916"/>
                  </a:moveTo>
                  <a:lnTo>
                    <a:pt x="1099" y="916"/>
                  </a:lnTo>
                  <a:cubicBezTo>
                    <a:pt x="1102" y="937"/>
                    <a:pt x="1125" y="937"/>
                    <a:pt x="1125" y="937"/>
                  </a:cubicBezTo>
                  <a:cubicBezTo>
                    <a:pt x="1116" y="930"/>
                    <a:pt x="1108" y="923"/>
                    <a:pt x="1099" y="916"/>
                  </a:cubicBezTo>
                  <a:close/>
                  <a:moveTo>
                    <a:pt x="162" y="1"/>
                  </a:moveTo>
                  <a:cubicBezTo>
                    <a:pt x="81" y="1"/>
                    <a:pt x="55" y="54"/>
                    <a:pt x="28" y="81"/>
                  </a:cubicBezTo>
                  <a:cubicBezTo>
                    <a:pt x="1" y="134"/>
                    <a:pt x="1" y="241"/>
                    <a:pt x="81" y="268"/>
                  </a:cubicBezTo>
                  <a:cubicBezTo>
                    <a:pt x="446" y="476"/>
                    <a:pt x="785" y="659"/>
                    <a:pt x="1099" y="916"/>
                  </a:cubicBezTo>
                  <a:lnTo>
                    <a:pt x="1099" y="916"/>
                  </a:lnTo>
                  <a:cubicBezTo>
                    <a:pt x="1098" y="914"/>
                    <a:pt x="1098" y="912"/>
                    <a:pt x="1098" y="911"/>
                  </a:cubicBezTo>
                  <a:lnTo>
                    <a:pt x="1098" y="911"/>
                  </a:lnTo>
                  <a:cubicBezTo>
                    <a:pt x="1286" y="1044"/>
                    <a:pt x="1473" y="1205"/>
                    <a:pt x="1634" y="1419"/>
                  </a:cubicBezTo>
                  <a:cubicBezTo>
                    <a:pt x="1660" y="1446"/>
                    <a:pt x="1701" y="1459"/>
                    <a:pt x="1737" y="1459"/>
                  </a:cubicBezTo>
                  <a:cubicBezTo>
                    <a:pt x="1774" y="1459"/>
                    <a:pt x="1808" y="1446"/>
                    <a:pt x="1821" y="1419"/>
                  </a:cubicBezTo>
                  <a:cubicBezTo>
                    <a:pt x="1901" y="1339"/>
                    <a:pt x="1901" y="1259"/>
                    <a:pt x="1821" y="1205"/>
                  </a:cubicBezTo>
                  <a:cubicBezTo>
                    <a:pt x="1393" y="696"/>
                    <a:pt x="831" y="348"/>
                    <a:pt x="215" y="27"/>
                  </a:cubicBezTo>
                  <a:cubicBezTo>
                    <a:pt x="188" y="27"/>
                    <a:pt x="162" y="1"/>
                    <a:pt x="162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1" name="Google Shape;6654;p43"/>
            <p:cNvSpPr/>
            <p:nvPr/>
          </p:nvSpPr>
          <p:spPr>
            <a:xfrm>
              <a:off x="8062375" y="4683575"/>
              <a:ext cx="60250" cy="41175"/>
            </a:xfrm>
            <a:custGeom>
              <a:avLst/>
              <a:gdLst/>
              <a:ahLst/>
              <a:cxnLst/>
              <a:rect l="l" t="t" r="r" b="b"/>
              <a:pathLst>
                <a:path w="2410" h="1647" extrusionOk="0">
                  <a:moveTo>
                    <a:pt x="161" y="0"/>
                  </a:moveTo>
                  <a:lnTo>
                    <a:pt x="135" y="27"/>
                  </a:lnTo>
                  <a:cubicBezTo>
                    <a:pt x="81" y="27"/>
                    <a:pt x="54" y="54"/>
                    <a:pt x="27" y="81"/>
                  </a:cubicBezTo>
                  <a:cubicBezTo>
                    <a:pt x="1" y="161"/>
                    <a:pt x="1" y="268"/>
                    <a:pt x="81" y="295"/>
                  </a:cubicBezTo>
                  <a:cubicBezTo>
                    <a:pt x="670" y="562"/>
                    <a:pt x="1205" y="857"/>
                    <a:pt x="1687" y="1232"/>
                  </a:cubicBezTo>
                  <a:cubicBezTo>
                    <a:pt x="1874" y="1365"/>
                    <a:pt x="2008" y="1473"/>
                    <a:pt x="2142" y="1606"/>
                  </a:cubicBezTo>
                  <a:cubicBezTo>
                    <a:pt x="2169" y="1633"/>
                    <a:pt x="2209" y="1646"/>
                    <a:pt x="2246" y="1646"/>
                  </a:cubicBezTo>
                  <a:cubicBezTo>
                    <a:pt x="2282" y="1646"/>
                    <a:pt x="2316" y="1633"/>
                    <a:pt x="2329" y="1606"/>
                  </a:cubicBezTo>
                  <a:cubicBezTo>
                    <a:pt x="2410" y="1526"/>
                    <a:pt x="2410" y="1419"/>
                    <a:pt x="2329" y="1392"/>
                  </a:cubicBezTo>
                  <a:cubicBezTo>
                    <a:pt x="1740" y="803"/>
                    <a:pt x="991" y="402"/>
                    <a:pt x="215" y="27"/>
                  </a:cubicBezTo>
                  <a:cubicBezTo>
                    <a:pt x="188" y="27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2" name="Google Shape;6655;p43"/>
            <p:cNvSpPr/>
            <p:nvPr/>
          </p:nvSpPr>
          <p:spPr>
            <a:xfrm>
              <a:off x="8083125" y="4694275"/>
              <a:ext cx="18100" cy="15300"/>
            </a:xfrm>
            <a:custGeom>
              <a:avLst/>
              <a:gdLst/>
              <a:ahLst/>
              <a:cxnLst/>
              <a:rect l="l" t="t" r="r" b="b"/>
              <a:pathLst>
                <a:path w="724" h="612" extrusionOk="0">
                  <a:moveTo>
                    <a:pt x="188" y="1"/>
                  </a:moveTo>
                  <a:cubicBezTo>
                    <a:pt x="107" y="27"/>
                    <a:pt x="27" y="54"/>
                    <a:pt x="27" y="108"/>
                  </a:cubicBezTo>
                  <a:cubicBezTo>
                    <a:pt x="0" y="161"/>
                    <a:pt x="27" y="268"/>
                    <a:pt x="107" y="295"/>
                  </a:cubicBezTo>
                  <a:lnTo>
                    <a:pt x="509" y="589"/>
                  </a:lnTo>
                  <a:cubicBezTo>
                    <a:pt x="525" y="605"/>
                    <a:pt x="545" y="612"/>
                    <a:pt x="566" y="612"/>
                  </a:cubicBezTo>
                  <a:cubicBezTo>
                    <a:pt x="618" y="612"/>
                    <a:pt x="677" y="574"/>
                    <a:pt x="696" y="536"/>
                  </a:cubicBezTo>
                  <a:cubicBezTo>
                    <a:pt x="723" y="509"/>
                    <a:pt x="723" y="456"/>
                    <a:pt x="723" y="429"/>
                  </a:cubicBezTo>
                  <a:cubicBezTo>
                    <a:pt x="723" y="402"/>
                    <a:pt x="696" y="375"/>
                    <a:pt x="670" y="322"/>
                  </a:cubicBezTo>
                  <a:lnTo>
                    <a:pt x="268" y="27"/>
                  </a:lnTo>
                  <a:cubicBezTo>
                    <a:pt x="241" y="27"/>
                    <a:pt x="241" y="1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3" name="Google Shape;6656;p43"/>
            <p:cNvSpPr/>
            <p:nvPr/>
          </p:nvSpPr>
          <p:spPr>
            <a:xfrm>
              <a:off x="7759250" y="4654800"/>
              <a:ext cx="437650" cy="477125"/>
            </a:xfrm>
            <a:custGeom>
              <a:avLst/>
              <a:gdLst/>
              <a:ahLst/>
              <a:cxnLst/>
              <a:rect l="l" t="t" r="r" b="b"/>
              <a:pathLst>
                <a:path w="17506" h="19085" extrusionOk="0">
                  <a:moveTo>
                    <a:pt x="6291" y="0"/>
                  </a:moveTo>
                  <a:cubicBezTo>
                    <a:pt x="6585" y="0"/>
                    <a:pt x="6906" y="27"/>
                    <a:pt x="7201" y="81"/>
                  </a:cubicBezTo>
                  <a:cubicBezTo>
                    <a:pt x="8057" y="161"/>
                    <a:pt x="8941" y="295"/>
                    <a:pt x="9770" y="536"/>
                  </a:cubicBezTo>
                  <a:cubicBezTo>
                    <a:pt x="10573" y="777"/>
                    <a:pt x="11376" y="1071"/>
                    <a:pt x="12126" y="1499"/>
                  </a:cubicBezTo>
                  <a:cubicBezTo>
                    <a:pt x="12822" y="1901"/>
                    <a:pt x="13491" y="2409"/>
                    <a:pt x="14026" y="3052"/>
                  </a:cubicBezTo>
                  <a:cubicBezTo>
                    <a:pt x="14294" y="3346"/>
                    <a:pt x="14561" y="3694"/>
                    <a:pt x="14749" y="4042"/>
                  </a:cubicBezTo>
                  <a:cubicBezTo>
                    <a:pt x="14883" y="4256"/>
                    <a:pt x="14990" y="4444"/>
                    <a:pt x="15097" y="4658"/>
                  </a:cubicBezTo>
                  <a:cubicBezTo>
                    <a:pt x="15204" y="4899"/>
                    <a:pt x="15284" y="5086"/>
                    <a:pt x="15391" y="5327"/>
                  </a:cubicBezTo>
                  <a:cubicBezTo>
                    <a:pt x="15766" y="6183"/>
                    <a:pt x="16033" y="7120"/>
                    <a:pt x="16141" y="8110"/>
                  </a:cubicBezTo>
                  <a:cubicBezTo>
                    <a:pt x="16221" y="8994"/>
                    <a:pt x="16221" y="9931"/>
                    <a:pt x="16087" y="10841"/>
                  </a:cubicBezTo>
                  <a:cubicBezTo>
                    <a:pt x="16033" y="11269"/>
                    <a:pt x="15900" y="11724"/>
                    <a:pt x="15766" y="12152"/>
                  </a:cubicBezTo>
                  <a:cubicBezTo>
                    <a:pt x="15632" y="12580"/>
                    <a:pt x="15418" y="12982"/>
                    <a:pt x="15230" y="13383"/>
                  </a:cubicBezTo>
                  <a:cubicBezTo>
                    <a:pt x="14802" y="14213"/>
                    <a:pt x="14187" y="14962"/>
                    <a:pt x="13491" y="15605"/>
                  </a:cubicBezTo>
                  <a:cubicBezTo>
                    <a:pt x="12741" y="16301"/>
                    <a:pt x="11885" y="16863"/>
                    <a:pt x="10948" y="17291"/>
                  </a:cubicBezTo>
                  <a:cubicBezTo>
                    <a:pt x="10466" y="17505"/>
                    <a:pt x="10011" y="17693"/>
                    <a:pt x="9503" y="17826"/>
                  </a:cubicBezTo>
                  <a:cubicBezTo>
                    <a:pt x="8994" y="17960"/>
                    <a:pt x="8512" y="18094"/>
                    <a:pt x="8004" y="18201"/>
                  </a:cubicBezTo>
                  <a:cubicBezTo>
                    <a:pt x="6960" y="18362"/>
                    <a:pt x="5889" y="18442"/>
                    <a:pt x="4845" y="18442"/>
                  </a:cubicBezTo>
                  <a:cubicBezTo>
                    <a:pt x="3775" y="18415"/>
                    <a:pt x="2758" y="18308"/>
                    <a:pt x="1687" y="18148"/>
                  </a:cubicBezTo>
                  <a:cubicBezTo>
                    <a:pt x="1098" y="18041"/>
                    <a:pt x="536" y="17933"/>
                    <a:pt x="1" y="17800"/>
                  </a:cubicBezTo>
                  <a:lnTo>
                    <a:pt x="1" y="17800"/>
                  </a:lnTo>
                  <a:cubicBezTo>
                    <a:pt x="750" y="18148"/>
                    <a:pt x="1500" y="18415"/>
                    <a:pt x="2383" y="18629"/>
                  </a:cubicBezTo>
                  <a:cubicBezTo>
                    <a:pt x="3507" y="18897"/>
                    <a:pt x="4765" y="19084"/>
                    <a:pt x="5996" y="19084"/>
                  </a:cubicBezTo>
                  <a:cubicBezTo>
                    <a:pt x="6532" y="19084"/>
                    <a:pt x="7094" y="19031"/>
                    <a:pt x="7709" y="18977"/>
                  </a:cubicBezTo>
                  <a:cubicBezTo>
                    <a:pt x="8191" y="18897"/>
                    <a:pt x="8726" y="18843"/>
                    <a:pt x="9235" y="18763"/>
                  </a:cubicBezTo>
                  <a:cubicBezTo>
                    <a:pt x="10306" y="18576"/>
                    <a:pt x="11323" y="18308"/>
                    <a:pt x="12206" y="17933"/>
                  </a:cubicBezTo>
                  <a:cubicBezTo>
                    <a:pt x="13196" y="17532"/>
                    <a:pt x="14053" y="16997"/>
                    <a:pt x="14802" y="16354"/>
                  </a:cubicBezTo>
                  <a:cubicBezTo>
                    <a:pt x="15150" y="16033"/>
                    <a:pt x="15525" y="15658"/>
                    <a:pt x="15819" y="15230"/>
                  </a:cubicBezTo>
                  <a:cubicBezTo>
                    <a:pt x="16141" y="14829"/>
                    <a:pt x="16435" y="14347"/>
                    <a:pt x="16676" y="13812"/>
                  </a:cubicBezTo>
                  <a:cubicBezTo>
                    <a:pt x="17104" y="12848"/>
                    <a:pt x="17372" y="11777"/>
                    <a:pt x="17425" y="10573"/>
                  </a:cubicBezTo>
                  <a:cubicBezTo>
                    <a:pt x="17506" y="9476"/>
                    <a:pt x="17372" y="8298"/>
                    <a:pt x="17104" y="7174"/>
                  </a:cubicBezTo>
                  <a:cubicBezTo>
                    <a:pt x="16970" y="6638"/>
                    <a:pt x="16810" y="6103"/>
                    <a:pt x="16569" y="5568"/>
                  </a:cubicBezTo>
                  <a:cubicBezTo>
                    <a:pt x="16328" y="4979"/>
                    <a:pt x="16087" y="4524"/>
                    <a:pt x="15819" y="4096"/>
                  </a:cubicBezTo>
                  <a:cubicBezTo>
                    <a:pt x="15552" y="3641"/>
                    <a:pt x="15204" y="3212"/>
                    <a:pt x="14829" y="2811"/>
                  </a:cubicBezTo>
                  <a:cubicBezTo>
                    <a:pt x="14615" y="2624"/>
                    <a:pt x="14401" y="2409"/>
                    <a:pt x="14160" y="2249"/>
                  </a:cubicBezTo>
                  <a:cubicBezTo>
                    <a:pt x="13785" y="1901"/>
                    <a:pt x="13330" y="1633"/>
                    <a:pt x="12929" y="1419"/>
                  </a:cubicBezTo>
                  <a:lnTo>
                    <a:pt x="12875" y="1419"/>
                  </a:lnTo>
                  <a:cubicBezTo>
                    <a:pt x="12688" y="1285"/>
                    <a:pt x="12447" y="1178"/>
                    <a:pt x="12206" y="1071"/>
                  </a:cubicBezTo>
                  <a:cubicBezTo>
                    <a:pt x="12179" y="1071"/>
                    <a:pt x="12152" y="1044"/>
                    <a:pt x="12126" y="1044"/>
                  </a:cubicBezTo>
                  <a:cubicBezTo>
                    <a:pt x="11885" y="937"/>
                    <a:pt x="11671" y="830"/>
                    <a:pt x="11483" y="777"/>
                  </a:cubicBezTo>
                  <a:cubicBezTo>
                    <a:pt x="11323" y="696"/>
                    <a:pt x="11109" y="670"/>
                    <a:pt x="10948" y="616"/>
                  </a:cubicBezTo>
                  <a:lnTo>
                    <a:pt x="10654" y="509"/>
                  </a:lnTo>
                  <a:lnTo>
                    <a:pt x="10252" y="402"/>
                  </a:lnTo>
                  <a:cubicBezTo>
                    <a:pt x="9797" y="268"/>
                    <a:pt x="9315" y="215"/>
                    <a:pt x="8807" y="134"/>
                  </a:cubicBezTo>
                  <a:cubicBezTo>
                    <a:pt x="8512" y="81"/>
                    <a:pt x="8138" y="27"/>
                    <a:pt x="7709" y="27"/>
                  </a:cubicBezTo>
                  <a:lnTo>
                    <a:pt x="7388" y="27"/>
                  </a:lnTo>
                  <a:cubicBezTo>
                    <a:pt x="7254" y="0"/>
                    <a:pt x="7120" y="0"/>
                    <a:pt x="7040" y="0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4" name="Google Shape;6657;p43"/>
            <p:cNvSpPr/>
            <p:nvPr/>
          </p:nvSpPr>
          <p:spPr>
            <a:xfrm>
              <a:off x="7869675" y="4952575"/>
              <a:ext cx="47525" cy="31325"/>
            </a:xfrm>
            <a:custGeom>
              <a:avLst/>
              <a:gdLst/>
              <a:ahLst/>
              <a:cxnLst/>
              <a:rect l="l" t="t" r="r" b="b"/>
              <a:pathLst>
                <a:path w="1901" h="1253" extrusionOk="0">
                  <a:moveTo>
                    <a:pt x="964" y="0"/>
                  </a:moveTo>
                  <a:cubicBezTo>
                    <a:pt x="830" y="27"/>
                    <a:pt x="750" y="80"/>
                    <a:pt x="616" y="134"/>
                  </a:cubicBezTo>
                  <a:cubicBezTo>
                    <a:pt x="535" y="161"/>
                    <a:pt x="482" y="241"/>
                    <a:pt x="402" y="268"/>
                  </a:cubicBezTo>
                  <a:cubicBezTo>
                    <a:pt x="375" y="295"/>
                    <a:pt x="295" y="348"/>
                    <a:pt x="268" y="375"/>
                  </a:cubicBezTo>
                  <a:cubicBezTo>
                    <a:pt x="241" y="375"/>
                    <a:pt x="241" y="402"/>
                    <a:pt x="134" y="428"/>
                  </a:cubicBezTo>
                  <a:cubicBezTo>
                    <a:pt x="134" y="428"/>
                    <a:pt x="107" y="482"/>
                    <a:pt x="107" y="509"/>
                  </a:cubicBezTo>
                  <a:cubicBezTo>
                    <a:pt x="107" y="535"/>
                    <a:pt x="54" y="535"/>
                    <a:pt x="54" y="562"/>
                  </a:cubicBezTo>
                  <a:cubicBezTo>
                    <a:pt x="54" y="616"/>
                    <a:pt x="27" y="643"/>
                    <a:pt x="27" y="669"/>
                  </a:cubicBezTo>
                  <a:lnTo>
                    <a:pt x="27" y="696"/>
                  </a:lnTo>
                  <a:lnTo>
                    <a:pt x="27" y="776"/>
                  </a:lnTo>
                  <a:cubicBezTo>
                    <a:pt x="0" y="803"/>
                    <a:pt x="0" y="830"/>
                    <a:pt x="0" y="910"/>
                  </a:cubicBezTo>
                  <a:cubicBezTo>
                    <a:pt x="0" y="937"/>
                    <a:pt x="27" y="1017"/>
                    <a:pt x="54" y="1044"/>
                  </a:cubicBezTo>
                  <a:cubicBezTo>
                    <a:pt x="54" y="1071"/>
                    <a:pt x="107" y="1071"/>
                    <a:pt x="134" y="1071"/>
                  </a:cubicBezTo>
                  <a:cubicBezTo>
                    <a:pt x="161" y="1098"/>
                    <a:pt x="188" y="1098"/>
                    <a:pt x="241" y="1151"/>
                  </a:cubicBezTo>
                  <a:cubicBezTo>
                    <a:pt x="357" y="1209"/>
                    <a:pt x="500" y="1253"/>
                    <a:pt x="642" y="1253"/>
                  </a:cubicBezTo>
                  <a:cubicBezTo>
                    <a:pt x="696" y="1253"/>
                    <a:pt x="751" y="1246"/>
                    <a:pt x="803" y="1231"/>
                  </a:cubicBezTo>
                  <a:cubicBezTo>
                    <a:pt x="1231" y="1151"/>
                    <a:pt x="1606" y="803"/>
                    <a:pt x="1874" y="375"/>
                  </a:cubicBezTo>
                  <a:cubicBezTo>
                    <a:pt x="1901" y="295"/>
                    <a:pt x="1901" y="214"/>
                    <a:pt x="1847" y="134"/>
                  </a:cubicBezTo>
                  <a:cubicBezTo>
                    <a:pt x="1814" y="123"/>
                    <a:pt x="1780" y="116"/>
                    <a:pt x="1749" y="116"/>
                  </a:cubicBezTo>
                  <a:cubicBezTo>
                    <a:pt x="1705" y="116"/>
                    <a:pt x="1664" y="129"/>
                    <a:pt x="1633" y="161"/>
                  </a:cubicBezTo>
                  <a:cubicBezTo>
                    <a:pt x="1606" y="80"/>
                    <a:pt x="1472" y="0"/>
                    <a:pt x="1365" y="0"/>
                  </a:cubicBezTo>
                  <a:close/>
                </a:path>
              </a:pathLst>
            </a:custGeom>
            <a:solidFill>
              <a:srgbClr val="FF6D9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5" name="Google Shape;6658;p43"/>
            <p:cNvSpPr/>
            <p:nvPr/>
          </p:nvSpPr>
          <p:spPr>
            <a:xfrm>
              <a:off x="7848250" y="4911750"/>
              <a:ext cx="81675" cy="76575"/>
            </a:xfrm>
            <a:custGeom>
              <a:avLst/>
              <a:gdLst/>
              <a:ahLst/>
              <a:cxnLst/>
              <a:rect l="l" t="t" r="r" b="b"/>
              <a:pathLst>
                <a:path w="3267" h="3063" extrusionOk="0">
                  <a:moveTo>
                    <a:pt x="1981" y="1720"/>
                  </a:moveTo>
                  <a:cubicBezTo>
                    <a:pt x="2042" y="1720"/>
                    <a:pt x="2102" y="1727"/>
                    <a:pt x="2169" y="1740"/>
                  </a:cubicBezTo>
                  <a:cubicBezTo>
                    <a:pt x="2276" y="1767"/>
                    <a:pt x="2329" y="1767"/>
                    <a:pt x="2436" y="1847"/>
                  </a:cubicBezTo>
                  <a:cubicBezTo>
                    <a:pt x="2490" y="1874"/>
                    <a:pt x="2570" y="1901"/>
                    <a:pt x="2597" y="1981"/>
                  </a:cubicBezTo>
                  <a:cubicBezTo>
                    <a:pt x="2570" y="2035"/>
                    <a:pt x="2543" y="2061"/>
                    <a:pt x="2490" y="2142"/>
                  </a:cubicBezTo>
                  <a:cubicBezTo>
                    <a:pt x="2436" y="2249"/>
                    <a:pt x="2356" y="2302"/>
                    <a:pt x="2276" y="2409"/>
                  </a:cubicBezTo>
                  <a:lnTo>
                    <a:pt x="2195" y="2463"/>
                  </a:lnTo>
                  <a:cubicBezTo>
                    <a:pt x="2088" y="2543"/>
                    <a:pt x="2008" y="2597"/>
                    <a:pt x="1901" y="2650"/>
                  </a:cubicBezTo>
                  <a:cubicBezTo>
                    <a:pt x="1794" y="2677"/>
                    <a:pt x="1660" y="2704"/>
                    <a:pt x="1553" y="2704"/>
                  </a:cubicBezTo>
                  <a:cubicBezTo>
                    <a:pt x="1473" y="2704"/>
                    <a:pt x="1366" y="2704"/>
                    <a:pt x="1232" y="2677"/>
                  </a:cubicBezTo>
                  <a:cubicBezTo>
                    <a:pt x="1125" y="2624"/>
                    <a:pt x="1018" y="2597"/>
                    <a:pt x="964" y="2543"/>
                  </a:cubicBezTo>
                  <a:lnTo>
                    <a:pt x="991" y="2543"/>
                  </a:lnTo>
                  <a:lnTo>
                    <a:pt x="964" y="2490"/>
                  </a:lnTo>
                  <a:lnTo>
                    <a:pt x="937" y="2490"/>
                  </a:lnTo>
                  <a:cubicBezTo>
                    <a:pt x="937" y="2490"/>
                    <a:pt x="964" y="2463"/>
                    <a:pt x="964" y="2409"/>
                  </a:cubicBezTo>
                  <a:cubicBezTo>
                    <a:pt x="991" y="2329"/>
                    <a:pt x="991" y="2276"/>
                    <a:pt x="1018" y="2222"/>
                  </a:cubicBezTo>
                  <a:cubicBezTo>
                    <a:pt x="1071" y="2168"/>
                    <a:pt x="1125" y="2115"/>
                    <a:pt x="1152" y="2061"/>
                  </a:cubicBezTo>
                  <a:lnTo>
                    <a:pt x="1205" y="2035"/>
                  </a:lnTo>
                  <a:cubicBezTo>
                    <a:pt x="1259" y="1954"/>
                    <a:pt x="1339" y="1928"/>
                    <a:pt x="1392" y="1874"/>
                  </a:cubicBezTo>
                  <a:cubicBezTo>
                    <a:pt x="1553" y="1794"/>
                    <a:pt x="1660" y="1767"/>
                    <a:pt x="1794" y="1740"/>
                  </a:cubicBezTo>
                  <a:cubicBezTo>
                    <a:pt x="1861" y="1727"/>
                    <a:pt x="1921" y="1720"/>
                    <a:pt x="1981" y="1720"/>
                  </a:cubicBezTo>
                  <a:close/>
                  <a:moveTo>
                    <a:pt x="81" y="0"/>
                  </a:moveTo>
                  <a:lnTo>
                    <a:pt x="81" y="27"/>
                  </a:lnTo>
                  <a:cubicBezTo>
                    <a:pt x="1" y="696"/>
                    <a:pt x="27" y="1312"/>
                    <a:pt x="161" y="1794"/>
                  </a:cubicBezTo>
                  <a:cubicBezTo>
                    <a:pt x="295" y="2249"/>
                    <a:pt x="536" y="2597"/>
                    <a:pt x="804" y="2811"/>
                  </a:cubicBezTo>
                  <a:cubicBezTo>
                    <a:pt x="857" y="2838"/>
                    <a:pt x="937" y="2918"/>
                    <a:pt x="991" y="2945"/>
                  </a:cubicBezTo>
                  <a:cubicBezTo>
                    <a:pt x="1071" y="2971"/>
                    <a:pt x="1125" y="2998"/>
                    <a:pt x="1205" y="2998"/>
                  </a:cubicBezTo>
                  <a:cubicBezTo>
                    <a:pt x="1303" y="3037"/>
                    <a:pt x="1401" y="3062"/>
                    <a:pt x="1499" y="3062"/>
                  </a:cubicBezTo>
                  <a:cubicBezTo>
                    <a:pt x="1535" y="3062"/>
                    <a:pt x="1571" y="3059"/>
                    <a:pt x="1607" y="3052"/>
                  </a:cubicBezTo>
                  <a:cubicBezTo>
                    <a:pt x="1874" y="2998"/>
                    <a:pt x="2169" y="2918"/>
                    <a:pt x="2410" y="2677"/>
                  </a:cubicBezTo>
                  <a:lnTo>
                    <a:pt x="2436" y="2650"/>
                  </a:lnTo>
                  <a:cubicBezTo>
                    <a:pt x="2677" y="2409"/>
                    <a:pt x="2865" y="2115"/>
                    <a:pt x="2998" y="1740"/>
                  </a:cubicBezTo>
                  <a:cubicBezTo>
                    <a:pt x="3079" y="1526"/>
                    <a:pt x="3132" y="1312"/>
                    <a:pt x="3159" y="1071"/>
                  </a:cubicBezTo>
                  <a:cubicBezTo>
                    <a:pt x="3239" y="857"/>
                    <a:pt x="3266" y="643"/>
                    <a:pt x="3239" y="322"/>
                  </a:cubicBezTo>
                  <a:cubicBezTo>
                    <a:pt x="2195" y="188"/>
                    <a:pt x="1125" y="134"/>
                    <a:pt x="81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6" name="Google Shape;6659;p43"/>
            <p:cNvSpPr/>
            <p:nvPr/>
          </p:nvSpPr>
          <p:spPr>
            <a:xfrm>
              <a:off x="8025575" y="4878950"/>
              <a:ext cx="38175" cy="60925"/>
            </a:xfrm>
            <a:custGeom>
              <a:avLst/>
              <a:gdLst/>
              <a:ahLst/>
              <a:cxnLst/>
              <a:rect l="l" t="t" r="r" b="b"/>
              <a:pathLst>
                <a:path w="1527" h="2437" extrusionOk="0">
                  <a:moveTo>
                    <a:pt x="723" y="1"/>
                  </a:moveTo>
                  <a:cubicBezTo>
                    <a:pt x="322" y="1"/>
                    <a:pt x="1" y="563"/>
                    <a:pt x="27" y="1232"/>
                  </a:cubicBezTo>
                  <a:cubicBezTo>
                    <a:pt x="54" y="1901"/>
                    <a:pt x="402" y="2437"/>
                    <a:pt x="804" y="2437"/>
                  </a:cubicBezTo>
                  <a:cubicBezTo>
                    <a:pt x="1205" y="2437"/>
                    <a:pt x="1526" y="1875"/>
                    <a:pt x="1499" y="1205"/>
                  </a:cubicBezTo>
                  <a:cubicBezTo>
                    <a:pt x="1473" y="536"/>
                    <a:pt x="1125" y="1"/>
                    <a:pt x="723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7" name="Google Shape;6660;p43"/>
            <p:cNvSpPr/>
            <p:nvPr/>
          </p:nvSpPr>
          <p:spPr>
            <a:xfrm>
              <a:off x="7748550" y="4872950"/>
              <a:ext cx="37500" cy="61575"/>
            </a:xfrm>
            <a:custGeom>
              <a:avLst/>
              <a:gdLst/>
              <a:ahLst/>
              <a:cxnLst/>
              <a:rect l="l" t="t" r="r" b="b"/>
              <a:pathLst>
                <a:path w="1500" h="2463" extrusionOk="0">
                  <a:moveTo>
                    <a:pt x="696" y="0"/>
                  </a:moveTo>
                  <a:cubicBezTo>
                    <a:pt x="295" y="0"/>
                    <a:pt x="1" y="589"/>
                    <a:pt x="1" y="1258"/>
                  </a:cubicBezTo>
                  <a:cubicBezTo>
                    <a:pt x="27" y="1927"/>
                    <a:pt x="375" y="2463"/>
                    <a:pt x="777" y="2463"/>
                  </a:cubicBezTo>
                  <a:cubicBezTo>
                    <a:pt x="1178" y="2463"/>
                    <a:pt x="1499" y="1874"/>
                    <a:pt x="1473" y="1205"/>
                  </a:cubicBezTo>
                  <a:cubicBezTo>
                    <a:pt x="1446" y="535"/>
                    <a:pt x="1098" y="0"/>
                    <a:pt x="696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8" name="Google Shape;6661;p43"/>
            <p:cNvSpPr/>
            <p:nvPr/>
          </p:nvSpPr>
          <p:spPr>
            <a:xfrm>
              <a:off x="8019550" y="4802175"/>
              <a:ext cx="74300" cy="43050"/>
            </a:xfrm>
            <a:custGeom>
              <a:avLst/>
              <a:gdLst/>
              <a:ahLst/>
              <a:cxnLst/>
              <a:rect l="l" t="t" r="r" b="b"/>
              <a:pathLst>
                <a:path w="2972" h="1722" extrusionOk="0">
                  <a:moveTo>
                    <a:pt x="856" y="1"/>
                  </a:moveTo>
                  <a:cubicBezTo>
                    <a:pt x="490" y="1"/>
                    <a:pt x="212" y="113"/>
                    <a:pt x="135" y="315"/>
                  </a:cubicBezTo>
                  <a:cubicBezTo>
                    <a:pt x="1" y="690"/>
                    <a:pt x="509" y="1225"/>
                    <a:pt x="1232" y="1520"/>
                  </a:cubicBezTo>
                  <a:cubicBezTo>
                    <a:pt x="1555" y="1658"/>
                    <a:pt x="1873" y="1722"/>
                    <a:pt x="2141" y="1722"/>
                  </a:cubicBezTo>
                  <a:cubicBezTo>
                    <a:pt x="2495" y="1722"/>
                    <a:pt x="2762" y="1610"/>
                    <a:pt x="2838" y="1412"/>
                  </a:cubicBezTo>
                  <a:cubicBezTo>
                    <a:pt x="2972" y="1038"/>
                    <a:pt x="2463" y="502"/>
                    <a:pt x="1740" y="181"/>
                  </a:cubicBezTo>
                  <a:cubicBezTo>
                    <a:pt x="1427" y="58"/>
                    <a:pt x="1119" y="1"/>
                    <a:pt x="856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9" name="Google Shape;6662;p43"/>
            <p:cNvSpPr/>
            <p:nvPr/>
          </p:nvSpPr>
          <p:spPr>
            <a:xfrm>
              <a:off x="7732500" y="4800150"/>
              <a:ext cx="75625" cy="40150"/>
            </a:xfrm>
            <a:custGeom>
              <a:avLst/>
              <a:gdLst/>
              <a:ahLst/>
              <a:cxnLst/>
              <a:rect l="l" t="t" r="r" b="b"/>
              <a:pathLst>
                <a:path w="3025" h="1606" extrusionOk="0">
                  <a:moveTo>
                    <a:pt x="2033" y="0"/>
                  </a:moveTo>
                  <a:cubicBezTo>
                    <a:pt x="1814" y="0"/>
                    <a:pt x="1568" y="33"/>
                    <a:pt x="1312" y="102"/>
                  </a:cubicBezTo>
                  <a:cubicBezTo>
                    <a:pt x="536" y="343"/>
                    <a:pt x="0" y="851"/>
                    <a:pt x="107" y="1226"/>
                  </a:cubicBezTo>
                  <a:cubicBezTo>
                    <a:pt x="181" y="1467"/>
                    <a:pt x="551" y="1605"/>
                    <a:pt x="1029" y="1605"/>
                  </a:cubicBezTo>
                  <a:cubicBezTo>
                    <a:pt x="1241" y="1605"/>
                    <a:pt x="1475" y="1578"/>
                    <a:pt x="1713" y="1520"/>
                  </a:cubicBezTo>
                  <a:cubicBezTo>
                    <a:pt x="2489" y="1279"/>
                    <a:pt x="3025" y="771"/>
                    <a:pt x="2918" y="423"/>
                  </a:cubicBezTo>
                  <a:cubicBezTo>
                    <a:pt x="2845" y="150"/>
                    <a:pt x="2499" y="0"/>
                    <a:pt x="2033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60" name="Google Shape;6663;p43"/>
            <p:cNvSpPr/>
            <p:nvPr/>
          </p:nvSpPr>
          <p:spPr>
            <a:xfrm>
              <a:off x="8049675" y="4940650"/>
              <a:ext cx="56225" cy="55000"/>
            </a:xfrm>
            <a:custGeom>
              <a:avLst/>
              <a:gdLst/>
              <a:ahLst/>
              <a:cxnLst/>
              <a:rect l="l" t="t" r="r" b="b"/>
              <a:pathLst>
                <a:path w="2249" h="2200" extrusionOk="0">
                  <a:moveTo>
                    <a:pt x="1031" y="1"/>
                  </a:moveTo>
                  <a:cubicBezTo>
                    <a:pt x="888" y="1"/>
                    <a:pt x="758" y="45"/>
                    <a:pt x="643" y="102"/>
                  </a:cubicBezTo>
                  <a:cubicBezTo>
                    <a:pt x="535" y="183"/>
                    <a:pt x="455" y="210"/>
                    <a:pt x="402" y="290"/>
                  </a:cubicBezTo>
                  <a:cubicBezTo>
                    <a:pt x="161" y="424"/>
                    <a:pt x="27" y="745"/>
                    <a:pt x="27" y="1012"/>
                  </a:cubicBezTo>
                  <a:cubicBezTo>
                    <a:pt x="0" y="1307"/>
                    <a:pt x="80" y="1575"/>
                    <a:pt x="295" y="1815"/>
                  </a:cubicBezTo>
                  <a:cubicBezTo>
                    <a:pt x="455" y="2056"/>
                    <a:pt x="723" y="2163"/>
                    <a:pt x="1017" y="2190"/>
                  </a:cubicBezTo>
                  <a:cubicBezTo>
                    <a:pt x="1068" y="2196"/>
                    <a:pt x="1118" y="2200"/>
                    <a:pt x="1168" y="2200"/>
                  </a:cubicBezTo>
                  <a:cubicBezTo>
                    <a:pt x="1329" y="2200"/>
                    <a:pt x="1483" y="2165"/>
                    <a:pt x="1606" y="2083"/>
                  </a:cubicBezTo>
                  <a:cubicBezTo>
                    <a:pt x="1660" y="2030"/>
                    <a:pt x="1767" y="1976"/>
                    <a:pt x="1847" y="1923"/>
                  </a:cubicBezTo>
                  <a:cubicBezTo>
                    <a:pt x="2061" y="1789"/>
                    <a:pt x="2195" y="1441"/>
                    <a:pt x="2195" y="1173"/>
                  </a:cubicBezTo>
                  <a:cubicBezTo>
                    <a:pt x="2248" y="879"/>
                    <a:pt x="2141" y="611"/>
                    <a:pt x="1927" y="370"/>
                  </a:cubicBezTo>
                  <a:cubicBezTo>
                    <a:pt x="1767" y="156"/>
                    <a:pt x="1499" y="49"/>
                    <a:pt x="1205" y="22"/>
                  </a:cubicBezTo>
                  <a:cubicBezTo>
                    <a:pt x="1145" y="7"/>
                    <a:pt x="1087" y="1"/>
                    <a:pt x="10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61" name="Google Shape;6664;p43"/>
            <p:cNvSpPr/>
            <p:nvPr/>
          </p:nvSpPr>
          <p:spPr>
            <a:xfrm>
              <a:off x="7701700" y="4923925"/>
              <a:ext cx="56250" cy="55000"/>
            </a:xfrm>
            <a:custGeom>
              <a:avLst/>
              <a:gdLst/>
              <a:ahLst/>
              <a:cxnLst/>
              <a:rect l="l" t="t" r="r" b="b"/>
              <a:pathLst>
                <a:path w="2250" h="2200" extrusionOk="0">
                  <a:moveTo>
                    <a:pt x="1032" y="0"/>
                  </a:moveTo>
                  <a:cubicBezTo>
                    <a:pt x="889" y="0"/>
                    <a:pt x="759" y="44"/>
                    <a:pt x="643" y="102"/>
                  </a:cubicBezTo>
                  <a:cubicBezTo>
                    <a:pt x="536" y="183"/>
                    <a:pt x="456" y="209"/>
                    <a:pt x="402" y="290"/>
                  </a:cubicBezTo>
                  <a:cubicBezTo>
                    <a:pt x="162" y="424"/>
                    <a:pt x="28" y="745"/>
                    <a:pt x="28" y="1012"/>
                  </a:cubicBezTo>
                  <a:cubicBezTo>
                    <a:pt x="1" y="1307"/>
                    <a:pt x="81" y="1574"/>
                    <a:pt x="295" y="1815"/>
                  </a:cubicBezTo>
                  <a:cubicBezTo>
                    <a:pt x="456" y="2056"/>
                    <a:pt x="724" y="2163"/>
                    <a:pt x="1045" y="2190"/>
                  </a:cubicBezTo>
                  <a:cubicBezTo>
                    <a:pt x="1089" y="2196"/>
                    <a:pt x="1135" y="2200"/>
                    <a:pt x="1181" y="2200"/>
                  </a:cubicBezTo>
                  <a:cubicBezTo>
                    <a:pt x="1330" y="2200"/>
                    <a:pt x="1484" y="2165"/>
                    <a:pt x="1607" y="2083"/>
                  </a:cubicBezTo>
                  <a:cubicBezTo>
                    <a:pt x="1660" y="2029"/>
                    <a:pt x="1768" y="1976"/>
                    <a:pt x="1848" y="1922"/>
                  </a:cubicBezTo>
                  <a:cubicBezTo>
                    <a:pt x="2062" y="1789"/>
                    <a:pt x="2196" y="1441"/>
                    <a:pt x="2196" y="1173"/>
                  </a:cubicBezTo>
                  <a:cubicBezTo>
                    <a:pt x="2249" y="879"/>
                    <a:pt x="2142" y="611"/>
                    <a:pt x="1928" y="370"/>
                  </a:cubicBezTo>
                  <a:cubicBezTo>
                    <a:pt x="1768" y="156"/>
                    <a:pt x="1500" y="49"/>
                    <a:pt x="1205" y="22"/>
                  </a:cubicBezTo>
                  <a:cubicBezTo>
                    <a:pt x="1146" y="7"/>
                    <a:pt x="1088" y="0"/>
                    <a:pt x="10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pic>
        <p:nvPicPr>
          <p:cNvPr id="1165" name="Picture 1164" descr="Couple children cartoon charact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51" y="5595126"/>
            <a:ext cx="5827005" cy="4477301"/>
          </a:xfrm>
          <a:prstGeom prst="rect">
            <a:avLst/>
          </a:prstGeom>
          <a:noFill/>
          <a:effectLst>
            <a:glow rad="101600">
              <a:schemeClr val="bg2">
                <a:lumMod val="75000"/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7690485" y="4416743"/>
            <a:ext cx="9840278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1. </a:t>
            </a:r>
            <a:r>
              <a:rPr lang="en-US" sz="6000" dirty="0" err="1" smtClean="0">
                <a:solidFill>
                  <a:srgbClr val="FF0000"/>
                </a:solidFill>
              </a:rPr>
              <a:t>Đánh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giá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kết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quả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cuối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tuần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" y="0"/>
            <a:ext cx="18281229" cy="10287000"/>
          </a:xfrm>
          <a:prstGeom prst="rect">
            <a:avLst/>
          </a:prstGeom>
        </p:spPr>
      </p:pic>
      <p:grpSp>
        <p:nvGrpSpPr>
          <p:cNvPr id="8" name="Google Shape;10798;p74"/>
          <p:cNvGrpSpPr/>
          <p:nvPr/>
        </p:nvGrpSpPr>
        <p:grpSpPr>
          <a:xfrm>
            <a:off x="15270176" y="-334536"/>
            <a:ext cx="3226550" cy="3282800"/>
            <a:chOff x="406800" y="2858225"/>
            <a:chExt cx="1613275" cy="1641400"/>
          </a:xfrm>
        </p:grpSpPr>
        <p:sp>
          <p:nvSpPr>
            <p:cNvPr id="9" name="Google Shape;10799;p74"/>
            <p:cNvSpPr/>
            <p:nvPr/>
          </p:nvSpPr>
          <p:spPr>
            <a:xfrm>
              <a:off x="406800" y="2858225"/>
              <a:ext cx="1613275" cy="1641400"/>
            </a:xfrm>
            <a:custGeom>
              <a:avLst/>
              <a:gdLst/>
              <a:ahLst/>
              <a:cxnLst/>
              <a:rect l="l" t="t" r="r" b="b"/>
              <a:pathLst>
                <a:path w="64531" h="65656" extrusionOk="0">
                  <a:moveTo>
                    <a:pt x="7965" y="1"/>
                  </a:moveTo>
                  <a:cubicBezTo>
                    <a:pt x="7113" y="1"/>
                    <a:pt x="6323" y="92"/>
                    <a:pt x="5533" y="214"/>
                  </a:cubicBezTo>
                  <a:cubicBezTo>
                    <a:pt x="4530" y="366"/>
                    <a:pt x="3709" y="974"/>
                    <a:pt x="3253" y="1825"/>
                  </a:cubicBezTo>
                  <a:cubicBezTo>
                    <a:pt x="2797" y="2706"/>
                    <a:pt x="2797" y="3740"/>
                    <a:pt x="3253" y="4621"/>
                  </a:cubicBezTo>
                  <a:cubicBezTo>
                    <a:pt x="4530" y="7113"/>
                    <a:pt x="6779" y="9089"/>
                    <a:pt x="9788" y="10427"/>
                  </a:cubicBezTo>
                  <a:cubicBezTo>
                    <a:pt x="11095" y="11004"/>
                    <a:pt x="12433" y="11399"/>
                    <a:pt x="13770" y="11703"/>
                  </a:cubicBezTo>
                  <a:cubicBezTo>
                    <a:pt x="13193" y="11642"/>
                    <a:pt x="12615" y="11521"/>
                    <a:pt x="12007" y="11399"/>
                  </a:cubicBezTo>
                  <a:cubicBezTo>
                    <a:pt x="10943" y="11156"/>
                    <a:pt x="9940" y="10761"/>
                    <a:pt x="8907" y="10275"/>
                  </a:cubicBezTo>
                  <a:cubicBezTo>
                    <a:pt x="8876" y="10275"/>
                    <a:pt x="8816" y="10244"/>
                    <a:pt x="8785" y="10244"/>
                  </a:cubicBezTo>
                  <a:cubicBezTo>
                    <a:pt x="7873" y="9727"/>
                    <a:pt x="6961" y="9180"/>
                    <a:pt x="6050" y="8481"/>
                  </a:cubicBezTo>
                  <a:cubicBezTo>
                    <a:pt x="6019" y="8481"/>
                    <a:pt x="6019" y="8451"/>
                    <a:pt x="5989" y="8451"/>
                  </a:cubicBezTo>
                  <a:cubicBezTo>
                    <a:pt x="5928" y="8420"/>
                    <a:pt x="5867" y="8360"/>
                    <a:pt x="5837" y="8329"/>
                  </a:cubicBezTo>
                  <a:lnTo>
                    <a:pt x="5472" y="8117"/>
                  </a:lnTo>
                  <a:cubicBezTo>
                    <a:pt x="4955" y="7813"/>
                    <a:pt x="4347" y="7600"/>
                    <a:pt x="3740" y="7600"/>
                  </a:cubicBezTo>
                  <a:cubicBezTo>
                    <a:pt x="2706" y="7600"/>
                    <a:pt x="1764" y="8056"/>
                    <a:pt x="1125" y="8876"/>
                  </a:cubicBezTo>
                  <a:lnTo>
                    <a:pt x="1034" y="8937"/>
                  </a:lnTo>
                  <a:cubicBezTo>
                    <a:pt x="1" y="10305"/>
                    <a:pt x="153" y="12250"/>
                    <a:pt x="1369" y="13436"/>
                  </a:cubicBezTo>
                  <a:cubicBezTo>
                    <a:pt x="2554" y="14560"/>
                    <a:pt x="3800" y="15594"/>
                    <a:pt x="5138" y="16415"/>
                  </a:cubicBezTo>
                  <a:lnTo>
                    <a:pt x="5168" y="16475"/>
                  </a:lnTo>
                  <a:cubicBezTo>
                    <a:pt x="5259" y="16506"/>
                    <a:pt x="5381" y="16566"/>
                    <a:pt x="5472" y="16658"/>
                  </a:cubicBezTo>
                  <a:cubicBezTo>
                    <a:pt x="5472" y="16658"/>
                    <a:pt x="5533" y="16658"/>
                    <a:pt x="5533" y="16688"/>
                  </a:cubicBezTo>
                  <a:cubicBezTo>
                    <a:pt x="6809" y="17448"/>
                    <a:pt x="8147" y="18086"/>
                    <a:pt x="9424" y="18603"/>
                  </a:cubicBezTo>
                  <a:cubicBezTo>
                    <a:pt x="9484" y="18603"/>
                    <a:pt x="9697" y="18664"/>
                    <a:pt x="9788" y="18694"/>
                  </a:cubicBezTo>
                  <a:cubicBezTo>
                    <a:pt x="9819" y="18694"/>
                    <a:pt x="10031" y="18785"/>
                    <a:pt x="10031" y="18785"/>
                  </a:cubicBezTo>
                  <a:cubicBezTo>
                    <a:pt x="10761" y="18998"/>
                    <a:pt x="11460" y="19241"/>
                    <a:pt x="12159" y="19393"/>
                  </a:cubicBezTo>
                  <a:cubicBezTo>
                    <a:pt x="9636" y="21369"/>
                    <a:pt x="7965" y="23801"/>
                    <a:pt x="7265" y="26506"/>
                  </a:cubicBezTo>
                  <a:cubicBezTo>
                    <a:pt x="7053" y="27448"/>
                    <a:pt x="7265" y="28482"/>
                    <a:pt x="7904" y="29181"/>
                  </a:cubicBezTo>
                  <a:cubicBezTo>
                    <a:pt x="8481" y="29880"/>
                    <a:pt x="9332" y="30245"/>
                    <a:pt x="10183" y="30245"/>
                  </a:cubicBezTo>
                  <a:lnTo>
                    <a:pt x="10487" y="30245"/>
                  </a:lnTo>
                  <a:lnTo>
                    <a:pt x="11521" y="30153"/>
                  </a:lnTo>
                  <a:lnTo>
                    <a:pt x="11521" y="30153"/>
                  </a:lnTo>
                  <a:cubicBezTo>
                    <a:pt x="11308" y="30640"/>
                    <a:pt x="11156" y="31126"/>
                    <a:pt x="11034" y="31673"/>
                  </a:cubicBezTo>
                  <a:cubicBezTo>
                    <a:pt x="10943" y="31703"/>
                    <a:pt x="10883" y="31734"/>
                    <a:pt x="10791" y="31734"/>
                  </a:cubicBezTo>
                  <a:cubicBezTo>
                    <a:pt x="9849" y="32129"/>
                    <a:pt x="8937" y="32737"/>
                    <a:pt x="8177" y="33436"/>
                  </a:cubicBezTo>
                  <a:lnTo>
                    <a:pt x="7904" y="33710"/>
                  </a:lnTo>
                  <a:cubicBezTo>
                    <a:pt x="7357" y="34318"/>
                    <a:pt x="6840" y="35017"/>
                    <a:pt x="6506" y="35776"/>
                  </a:cubicBezTo>
                  <a:cubicBezTo>
                    <a:pt x="6475" y="35837"/>
                    <a:pt x="6445" y="35959"/>
                    <a:pt x="6354" y="36080"/>
                  </a:cubicBezTo>
                  <a:cubicBezTo>
                    <a:pt x="6141" y="36597"/>
                    <a:pt x="5928" y="37175"/>
                    <a:pt x="5837" y="37752"/>
                  </a:cubicBezTo>
                  <a:cubicBezTo>
                    <a:pt x="5563" y="39029"/>
                    <a:pt x="5594" y="40427"/>
                    <a:pt x="5928" y="41795"/>
                  </a:cubicBezTo>
                  <a:cubicBezTo>
                    <a:pt x="5928" y="41856"/>
                    <a:pt x="5989" y="41916"/>
                    <a:pt x="5989" y="41947"/>
                  </a:cubicBezTo>
                  <a:lnTo>
                    <a:pt x="6019" y="42068"/>
                  </a:lnTo>
                  <a:cubicBezTo>
                    <a:pt x="6323" y="43132"/>
                    <a:pt x="6809" y="44135"/>
                    <a:pt x="7417" y="44986"/>
                  </a:cubicBezTo>
                  <a:cubicBezTo>
                    <a:pt x="7752" y="45442"/>
                    <a:pt x="8116" y="45868"/>
                    <a:pt x="8481" y="46263"/>
                  </a:cubicBezTo>
                  <a:lnTo>
                    <a:pt x="8633" y="46415"/>
                  </a:lnTo>
                  <a:cubicBezTo>
                    <a:pt x="9363" y="47084"/>
                    <a:pt x="10427" y="47722"/>
                    <a:pt x="11460" y="48269"/>
                  </a:cubicBezTo>
                  <a:cubicBezTo>
                    <a:pt x="11399" y="48573"/>
                    <a:pt x="11399" y="48847"/>
                    <a:pt x="11399" y="49090"/>
                  </a:cubicBezTo>
                  <a:lnTo>
                    <a:pt x="11399" y="49606"/>
                  </a:lnTo>
                  <a:lnTo>
                    <a:pt x="11399" y="49667"/>
                  </a:lnTo>
                  <a:lnTo>
                    <a:pt x="11399" y="49850"/>
                  </a:lnTo>
                  <a:cubicBezTo>
                    <a:pt x="11399" y="50822"/>
                    <a:pt x="11551" y="51765"/>
                    <a:pt x="11794" y="52646"/>
                  </a:cubicBezTo>
                  <a:cubicBezTo>
                    <a:pt x="11916" y="53011"/>
                    <a:pt x="12007" y="53406"/>
                    <a:pt x="12159" y="53801"/>
                  </a:cubicBezTo>
                  <a:cubicBezTo>
                    <a:pt x="12281" y="54166"/>
                    <a:pt x="12402" y="54409"/>
                    <a:pt x="12524" y="54652"/>
                  </a:cubicBezTo>
                  <a:cubicBezTo>
                    <a:pt x="13132" y="55990"/>
                    <a:pt x="13983" y="57205"/>
                    <a:pt x="15108" y="58300"/>
                  </a:cubicBezTo>
                  <a:cubicBezTo>
                    <a:pt x="15047" y="58452"/>
                    <a:pt x="15047" y="58634"/>
                    <a:pt x="15016" y="58786"/>
                  </a:cubicBezTo>
                  <a:cubicBezTo>
                    <a:pt x="14864" y="59850"/>
                    <a:pt x="15290" y="60914"/>
                    <a:pt x="16111" y="61613"/>
                  </a:cubicBezTo>
                  <a:cubicBezTo>
                    <a:pt x="16658" y="62008"/>
                    <a:pt x="17326" y="62251"/>
                    <a:pt x="18025" y="62251"/>
                  </a:cubicBezTo>
                  <a:cubicBezTo>
                    <a:pt x="18390" y="62251"/>
                    <a:pt x="18785" y="62160"/>
                    <a:pt x="19120" y="62069"/>
                  </a:cubicBezTo>
                  <a:lnTo>
                    <a:pt x="20032" y="61704"/>
                  </a:lnTo>
                  <a:cubicBezTo>
                    <a:pt x="21217" y="62251"/>
                    <a:pt x="22494" y="62707"/>
                    <a:pt x="23801" y="63011"/>
                  </a:cubicBezTo>
                  <a:cubicBezTo>
                    <a:pt x="24257" y="63315"/>
                    <a:pt x="24713" y="63588"/>
                    <a:pt x="25168" y="63832"/>
                  </a:cubicBezTo>
                  <a:cubicBezTo>
                    <a:pt x="27479" y="65047"/>
                    <a:pt x="30153" y="65655"/>
                    <a:pt x="33071" y="65655"/>
                  </a:cubicBezTo>
                  <a:cubicBezTo>
                    <a:pt x="33406" y="65655"/>
                    <a:pt x="33801" y="65655"/>
                    <a:pt x="34135" y="65625"/>
                  </a:cubicBezTo>
                  <a:cubicBezTo>
                    <a:pt x="34743" y="65595"/>
                    <a:pt x="35351" y="65564"/>
                    <a:pt x="35959" y="65473"/>
                  </a:cubicBezTo>
                  <a:cubicBezTo>
                    <a:pt x="36081" y="65473"/>
                    <a:pt x="36141" y="65503"/>
                    <a:pt x="36233" y="65503"/>
                  </a:cubicBezTo>
                  <a:cubicBezTo>
                    <a:pt x="36293" y="65503"/>
                    <a:pt x="36476" y="65564"/>
                    <a:pt x="36476" y="65564"/>
                  </a:cubicBezTo>
                  <a:cubicBezTo>
                    <a:pt x="36628" y="65564"/>
                    <a:pt x="36780" y="65595"/>
                    <a:pt x="36932" y="65595"/>
                  </a:cubicBezTo>
                  <a:cubicBezTo>
                    <a:pt x="37053" y="65595"/>
                    <a:pt x="37296" y="65625"/>
                    <a:pt x="37296" y="65625"/>
                  </a:cubicBezTo>
                  <a:cubicBezTo>
                    <a:pt x="37388" y="65625"/>
                    <a:pt x="37540" y="65625"/>
                    <a:pt x="37661" y="65655"/>
                  </a:cubicBezTo>
                  <a:lnTo>
                    <a:pt x="39576" y="65655"/>
                  </a:lnTo>
                  <a:cubicBezTo>
                    <a:pt x="39728" y="65655"/>
                    <a:pt x="39910" y="65655"/>
                    <a:pt x="40062" y="65625"/>
                  </a:cubicBezTo>
                  <a:lnTo>
                    <a:pt x="40336" y="65625"/>
                  </a:lnTo>
                  <a:cubicBezTo>
                    <a:pt x="40579" y="65595"/>
                    <a:pt x="40853" y="65595"/>
                    <a:pt x="41096" y="65564"/>
                  </a:cubicBezTo>
                  <a:lnTo>
                    <a:pt x="41187" y="65564"/>
                  </a:lnTo>
                  <a:lnTo>
                    <a:pt x="41886" y="65443"/>
                  </a:lnTo>
                  <a:cubicBezTo>
                    <a:pt x="41917" y="65443"/>
                    <a:pt x="41947" y="65443"/>
                    <a:pt x="42008" y="65412"/>
                  </a:cubicBezTo>
                  <a:cubicBezTo>
                    <a:pt x="42312" y="65351"/>
                    <a:pt x="42646" y="65291"/>
                    <a:pt x="42950" y="65199"/>
                  </a:cubicBezTo>
                  <a:lnTo>
                    <a:pt x="43072" y="65169"/>
                  </a:lnTo>
                  <a:cubicBezTo>
                    <a:pt x="43376" y="65108"/>
                    <a:pt x="43710" y="65017"/>
                    <a:pt x="44044" y="64895"/>
                  </a:cubicBezTo>
                  <a:cubicBezTo>
                    <a:pt x="44135" y="64865"/>
                    <a:pt x="44196" y="64865"/>
                    <a:pt x="44287" y="64835"/>
                  </a:cubicBezTo>
                  <a:cubicBezTo>
                    <a:pt x="44622" y="64713"/>
                    <a:pt x="44956" y="64591"/>
                    <a:pt x="45230" y="64500"/>
                  </a:cubicBezTo>
                  <a:lnTo>
                    <a:pt x="45260" y="64500"/>
                  </a:lnTo>
                  <a:cubicBezTo>
                    <a:pt x="45564" y="64379"/>
                    <a:pt x="45898" y="64227"/>
                    <a:pt x="46263" y="64044"/>
                  </a:cubicBezTo>
                  <a:cubicBezTo>
                    <a:pt x="46354" y="63984"/>
                    <a:pt x="46476" y="63923"/>
                    <a:pt x="46567" y="63892"/>
                  </a:cubicBezTo>
                  <a:lnTo>
                    <a:pt x="46628" y="63832"/>
                  </a:lnTo>
                  <a:cubicBezTo>
                    <a:pt x="46901" y="63680"/>
                    <a:pt x="47175" y="63528"/>
                    <a:pt x="47479" y="63376"/>
                  </a:cubicBezTo>
                  <a:lnTo>
                    <a:pt x="47540" y="63315"/>
                  </a:lnTo>
                  <a:cubicBezTo>
                    <a:pt x="47783" y="63163"/>
                    <a:pt x="48026" y="63011"/>
                    <a:pt x="48269" y="62829"/>
                  </a:cubicBezTo>
                  <a:lnTo>
                    <a:pt x="48330" y="62768"/>
                  </a:lnTo>
                  <a:cubicBezTo>
                    <a:pt x="48604" y="62585"/>
                    <a:pt x="48847" y="62403"/>
                    <a:pt x="49060" y="62221"/>
                  </a:cubicBezTo>
                  <a:lnTo>
                    <a:pt x="49090" y="62160"/>
                  </a:lnTo>
                  <a:cubicBezTo>
                    <a:pt x="49637" y="61704"/>
                    <a:pt x="50123" y="61218"/>
                    <a:pt x="50579" y="60731"/>
                  </a:cubicBezTo>
                  <a:cubicBezTo>
                    <a:pt x="50670" y="60640"/>
                    <a:pt x="50731" y="60549"/>
                    <a:pt x="50822" y="60458"/>
                  </a:cubicBezTo>
                  <a:cubicBezTo>
                    <a:pt x="50883" y="60397"/>
                    <a:pt x="50914" y="60306"/>
                    <a:pt x="51005" y="60245"/>
                  </a:cubicBezTo>
                  <a:cubicBezTo>
                    <a:pt x="51126" y="60123"/>
                    <a:pt x="51218" y="59971"/>
                    <a:pt x="51309" y="59819"/>
                  </a:cubicBezTo>
                  <a:lnTo>
                    <a:pt x="51430" y="59698"/>
                  </a:lnTo>
                  <a:cubicBezTo>
                    <a:pt x="51582" y="59515"/>
                    <a:pt x="51674" y="59333"/>
                    <a:pt x="51795" y="59120"/>
                  </a:cubicBezTo>
                  <a:lnTo>
                    <a:pt x="51917" y="58968"/>
                  </a:lnTo>
                  <a:lnTo>
                    <a:pt x="52251" y="58421"/>
                  </a:lnTo>
                  <a:cubicBezTo>
                    <a:pt x="52251" y="58421"/>
                    <a:pt x="52281" y="58360"/>
                    <a:pt x="52281" y="58330"/>
                  </a:cubicBezTo>
                  <a:cubicBezTo>
                    <a:pt x="52403" y="58117"/>
                    <a:pt x="52525" y="57904"/>
                    <a:pt x="52646" y="57692"/>
                  </a:cubicBezTo>
                  <a:lnTo>
                    <a:pt x="52707" y="57540"/>
                  </a:lnTo>
                  <a:cubicBezTo>
                    <a:pt x="52798" y="57357"/>
                    <a:pt x="52889" y="57145"/>
                    <a:pt x="52981" y="56932"/>
                  </a:cubicBezTo>
                  <a:cubicBezTo>
                    <a:pt x="52981" y="56901"/>
                    <a:pt x="53011" y="56841"/>
                    <a:pt x="53011" y="56841"/>
                  </a:cubicBezTo>
                  <a:lnTo>
                    <a:pt x="53254" y="56172"/>
                  </a:lnTo>
                  <a:cubicBezTo>
                    <a:pt x="53285" y="56081"/>
                    <a:pt x="53285" y="56020"/>
                    <a:pt x="53315" y="55990"/>
                  </a:cubicBezTo>
                  <a:cubicBezTo>
                    <a:pt x="53406" y="55777"/>
                    <a:pt x="53436" y="55564"/>
                    <a:pt x="53467" y="55382"/>
                  </a:cubicBezTo>
                  <a:cubicBezTo>
                    <a:pt x="53649" y="55260"/>
                    <a:pt x="53862" y="55108"/>
                    <a:pt x="54014" y="54986"/>
                  </a:cubicBezTo>
                  <a:lnTo>
                    <a:pt x="54044" y="54956"/>
                  </a:lnTo>
                  <a:cubicBezTo>
                    <a:pt x="54166" y="54865"/>
                    <a:pt x="54257" y="54804"/>
                    <a:pt x="54379" y="54683"/>
                  </a:cubicBezTo>
                  <a:lnTo>
                    <a:pt x="54652" y="54409"/>
                  </a:lnTo>
                  <a:lnTo>
                    <a:pt x="54713" y="54348"/>
                  </a:lnTo>
                  <a:cubicBezTo>
                    <a:pt x="54835" y="54257"/>
                    <a:pt x="54926" y="54166"/>
                    <a:pt x="55017" y="54044"/>
                  </a:cubicBezTo>
                  <a:lnTo>
                    <a:pt x="55230" y="53862"/>
                  </a:lnTo>
                  <a:cubicBezTo>
                    <a:pt x="55260" y="53801"/>
                    <a:pt x="55291" y="53771"/>
                    <a:pt x="55321" y="53710"/>
                  </a:cubicBezTo>
                  <a:cubicBezTo>
                    <a:pt x="55382" y="53649"/>
                    <a:pt x="55412" y="53588"/>
                    <a:pt x="55443" y="53558"/>
                  </a:cubicBezTo>
                  <a:cubicBezTo>
                    <a:pt x="55564" y="53406"/>
                    <a:pt x="55716" y="53254"/>
                    <a:pt x="55838" y="53041"/>
                  </a:cubicBezTo>
                  <a:cubicBezTo>
                    <a:pt x="55899" y="52980"/>
                    <a:pt x="55929" y="52859"/>
                    <a:pt x="56020" y="52737"/>
                  </a:cubicBezTo>
                  <a:lnTo>
                    <a:pt x="56051" y="52676"/>
                  </a:lnTo>
                  <a:cubicBezTo>
                    <a:pt x="56142" y="52524"/>
                    <a:pt x="56233" y="52403"/>
                    <a:pt x="56324" y="52251"/>
                  </a:cubicBezTo>
                  <a:cubicBezTo>
                    <a:pt x="56354" y="52129"/>
                    <a:pt x="56446" y="52069"/>
                    <a:pt x="56476" y="51947"/>
                  </a:cubicBezTo>
                  <a:lnTo>
                    <a:pt x="56506" y="51825"/>
                  </a:lnTo>
                  <a:cubicBezTo>
                    <a:pt x="56598" y="51673"/>
                    <a:pt x="56658" y="51582"/>
                    <a:pt x="56689" y="51430"/>
                  </a:cubicBezTo>
                  <a:cubicBezTo>
                    <a:pt x="56810" y="51157"/>
                    <a:pt x="56932" y="50853"/>
                    <a:pt x="57054" y="50549"/>
                  </a:cubicBezTo>
                  <a:cubicBezTo>
                    <a:pt x="57114" y="50275"/>
                    <a:pt x="57206" y="50002"/>
                    <a:pt x="57266" y="49698"/>
                  </a:cubicBezTo>
                  <a:cubicBezTo>
                    <a:pt x="57266" y="49637"/>
                    <a:pt x="57297" y="49546"/>
                    <a:pt x="57297" y="49485"/>
                  </a:cubicBezTo>
                  <a:lnTo>
                    <a:pt x="57297" y="49455"/>
                  </a:lnTo>
                  <a:lnTo>
                    <a:pt x="57418" y="48877"/>
                  </a:lnTo>
                  <a:cubicBezTo>
                    <a:pt x="57418" y="48755"/>
                    <a:pt x="57449" y="48695"/>
                    <a:pt x="57449" y="48573"/>
                  </a:cubicBezTo>
                  <a:cubicBezTo>
                    <a:pt x="57510" y="48391"/>
                    <a:pt x="57510" y="48239"/>
                    <a:pt x="57540" y="48026"/>
                  </a:cubicBezTo>
                  <a:lnTo>
                    <a:pt x="57540" y="47996"/>
                  </a:lnTo>
                  <a:cubicBezTo>
                    <a:pt x="57540" y="47935"/>
                    <a:pt x="57540" y="47813"/>
                    <a:pt x="57570" y="47722"/>
                  </a:cubicBezTo>
                  <a:cubicBezTo>
                    <a:pt x="57570" y="47540"/>
                    <a:pt x="57570" y="47357"/>
                    <a:pt x="57601" y="47205"/>
                  </a:cubicBezTo>
                  <a:lnTo>
                    <a:pt x="57601" y="46719"/>
                  </a:lnTo>
                  <a:lnTo>
                    <a:pt x="57601" y="46263"/>
                  </a:lnTo>
                  <a:cubicBezTo>
                    <a:pt x="57601" y="46111"/>
                    <a:pt x="57570" y="45898"/>
                    <a:pt x="57570" y="45746"/>
                  </a:cubicBezTo>
                  <a:lnTo>
                    <a:pt x="57570" y="45564"/>
                  </a:lnTo>
                  <a:cubicBezTo>
                    <a:pt x="57570" y="45381"/>
                    <a:pt x="57540" y="45199"/>
                    <a:pt x="57510" y="44986"/>
                  </a:cubicBezTo>
                  <a:lnTo>
                    <a:pt x="57510" y="44895"/>
                  </a:lnTo>
                  <a:cubicBezTo>
                    <a:pt x="57418" y="44470"/>
                    <a:pt x="57388" y="44074"/>
                    <a:pt x="57297" y="43740"/>
                  </a:cubicBezTo>
                  <a:cubicBezTo>
                    <a:pt x="57054" y="42403"/>
                    <a:pt x="56628" y="41248"/>
                    <a:pt x="56081" y="40214"/>
                  </a:cubicBezTo>
                  <a:cubicBezTo>
                    <a:pt x="56142" y="40093"/>
                    <a:pt x="56203" y="39971"/>
                    <a:pt x="56233" y="39880"/>
                  </a:cubicBezTo>
                  <a:lnTo>
                    <a:pt x="56294" y="39758"/>
                  </a:lnTo>
                  <a:cubicBezTo>
                    <a:pt x="56506" y="39150"/>
                    <a:pt x="56689" y="38451"/>
                    <a:pt x="56841" y="37813"/>
                  </a:cubicBezTo>
                  <a:lnTo>
                    <a:pt x="56902" y="37631"/>
                  </a:lnTo>
                  <a:cubicBezTo>
                    <a:pt x="56932" y="37327"/>
                    <a:pt x="56993" y="37023"/>
                    <a:pt x="56993" y="36749"/>
                  </a:cubicBezTo>
                  <a:lnTo>
                    <a:pt x="56993" y="36688"/>
                  </a:lnTo>
                  <a:cubicBezTo>
                    <a:pt x="57054" y="36384"/>
                    <a:pt x="57054" y="36020"/>
                    <a:pt x="57084" y="35685"/>
                  </a:cubicBezTo>
                  <a:lnTo>
                    <a:pt x="57084" y="35533"/>
                  </a:lnTo>
                  <a:cubicBezTo>
                    <a:pt x="57084" y="35229"/>
                    <a:pt x="57084" y="34925"/>
                    <a:pt x="57054" y="34621"/>
                  </a:cubicBezTo>
                  <a:lnTo>
                    <a:pt x="57054" y="34561"/>
                  </a:lnTo>
                  <a:lnTo>
                    <a:pt x="56932" y="33527"/>
                  </a:lnTo>
                  <a:lnTo>
                    <a:pt x="56932" y="33497"/>
                  </a:lnTo>
                  <a:cubicBezTo>
                    <a:pt x="56780" y="32585"/>
                    <a:pt x="56598" y="31734"/>
                    <a:pt x="56233" y="30913"/>
                  </a:cubicBezTo>
                  <a:cubicBezTo>
                    <a:pt x="56172" y="30640"/>
                    <a:pt x="56051" y="30396"/>
                    <a:pt x="55929" y="30184"/>
                  </a:cubicBezTo>
                  <a:lnTo>
                    <a:pt x="55838" y="29941"/>
                  </a:lnTo>
                  <a:cubicBezTo>
                    <a:pt x="55747" y="29789"/>
                    <a:pt x="55686" y="29606"/>
                    <a:pt x="55564" y="29454"/>
                  </a:cubicBezTo>
                  <a:lnTo>
                    <a:pt x="55443" y="29241"/>
                  </a:lnTo>
                  <a:cubicBezTo>
                    <a:pt x="55382" y="29089"/>
                    <a:pt x="55260" y="28937"/>
                    <a:pt x="55169" y="28786"/>
                  </a:cubicBezTo>
                  <a:cubicBezTo>
                    <a:pt x="55139" y="28694"/>
                    <a:pt x="55108" y="28634"/>
                    <a:pt x="55017" y="28542"/>
                  </a:cubicBezTo>
                  <a:cubicBezTo>
                    <a:pt x="54926" y="28390"/>
                    <a:pt x="54804" y="28208"/>
                    <a:pt x="54683" y="28056"/>
                  </a:cubicBezTo>
                  <a:lnTo>
                    <a:pt x="54622" y="27934"/>
                  </a:lnTo>
                  <a:cubicBezTo>
                    <a:pt x="54014" y="27114"/>
                    <a:pt x="53285" y="26263"/>
                    <a:pt x="52494" y="25503"/>
                  </a:cubicBezTo>
                  <a:cubicBezTo>
                    <a:pt x="52433" y="25472"/>
                    <a:pt x="52403" y="25442"/>
                    <a:pt x="52342" y="25381"/>
                  </a:cubicBezTo>
                  <a:cubicBezTo>
                    <a:pt x="52099" y="25199"/>
                    <a:pt x="51917" y="25016"/>
                    <a:pt x="51674" y="24864"/>
                  </a:cubicBezTo>
                  <a:lnTo>
                    <a:pt x="51461" y="24682"/>
                  </a:lnTo>
                  <a:cubicBezTo>
                    <a:pt x="51309" y="24530"/>
                    <a:pt x="51126" y="24409"/>
                    <a:pt x="50914" y="24287"/>
                  </a:cubicBezTo>
                  <a:lnTo>
                    <a:pt x="50701" y="24135"/>
                  </a:lnTo>
                  <a:lnTo>
                    <a:pt x="50701" y="23801"/>
                  </a:lnTo>
                  <a:lnTo>
                    <a:pt x="50701" y="23649"/>
                  </a:lnTo>
                  <a:cubicBezTo>
                    <a:pt x="50701" y="23405"/>
                    <a:pt x="50670" y="23223"/>
                    <a:pt x="50670" y="22950"/>
                  </a:cubicBezTo>
                  <a:lnTo>
                    <a:pt x="50670" y="22858"/>
                  </a:lnTo>
                  <a:cubicBezTo>
                    <a:pt x="50610" y="22402"/>
                    <a:pt x="50549" y="21977"/>
                    <a:pt x="50427" y="21551"/>
                  </a:cubicBezTo>
                  <a:lnTo>
                    <a:pt x="50427" y="21491"/>
                  </a:lnTo>
                  <a:cubicBezTo>
                    <a:pt x="50427" y="21430"/>
                    <a:pt x="50397" y="21369"/>
                    <a:pt x="50397" y="21339"/>
                  </a:cubicBezTo>
                  <a:cubicBezTo>
                    <a:pt x="50306" y="21035"/>
                    <a:pt x="50245" y="20731"/>
                    <a:pt x="50123" y="20427"/>
                  </a:cubicBezTo>
                  <a:lnTo>
                    <a:pt x="50093" y="20336"/>
                  </a:lnTo>
                  <a:cubicBezTo>
                    <a:pt x="50002" y="20062"/>
                    <a:pt x="49911" y="19819"/>
                    <a:pt x="49789" y="19545"/>
                  </a:cubicBezTo>
                  <a:cubicBezTo>
                    <a:pt x="49789" y="19545"/>
                    <a:pt x="49667" y="19302"/>
                    <a:pt x="49667" y="19272"/>
                  </a:cubicBezTo>
                  <a:lnTo>
                    <a:pt x="49667" y="19272"/>
                  </a:lnTo>
                  <a:cubicBezTo>
                    <a:pt x="50549" y="19363"/>
                    <a:pt x="51430" y="19393"/>
                    <a:pt x="52281" y="19424"/>
                  </a:cubicBezTo>
                  <a:cubicBezTo>
                    <a:pt x="52829" y="19424"/>
                    <a:pt x="53315" y="19454"/>
                    <a:pt x="53862" y="19454"/>
                  </a:cubicBezTo>
                  <a:cubicBezTo>
                    <a:pt x="55412" y="19454"/>
                    <a:pt x="56962" y="19393"/>
                    <a:pt x="58482" y="19211"/>
                  </a:cubicBezTo>
                  <a:cubicBezTo>
                    <a:pt x="58634" y="19211"/>
                    <a:pt x="58756" y="19150"/>
                    <a:pt x="58908" y="19150"/>
                  </a:cubicBezTo>
                  <a:cubicBezTo>
                    <a:pt x="59272" y="19120"/>
                    <a:pt x="59698" y="19059"/>
                    <a:pt x="60124" y="18998"/>
                  </a:cubicBezTo>
                  <a:cubicBezTo>
                    <a:pt x="62099" y="18998"/>
                    <a:pt x="64227" y="17326"/>
                    <a:pt x="64227" y="12676"/>
                  </a:cubicBezTo>
                  <a:cubicBezTo>
                    <a:pt x="64531" y="11004"/>
                    <a:pt x="64227" y="8086"/>
                    <a:pt x="62251" y="6810"/>
                  </a:cubicBezTo>
                  <a:cubicBezTo>
                    <a:pt x="61735" y="6475"/>
                    <a:pt x="61066" y="6293"/>
                    <a:pt x="60428" y="6293"/>
                  </a:cubicBezTo>
                  <a:cubicBezTo>
                    <a:pt x="60063" y="6293"/>
                    <a:pt x="59698" y="6354"/>
                    <a:pt x="59364" y="6475"/>
                  </a:cubicBezTo>
                  <a:cubicBezTo>
                    <a:pt x="59333" y="6475"/>
                    <a:pt x="59242" y="6506"/>
                    <a:pt x="59212" y="6506"/>
                  </a:cubicBezTo>
                  <a:cubicBezTo>
                    <a:pt x="59029" y="6597"/>
                    <a:pt x="58817" y="6627"/>
                    <a:pt x="58634" y="6658"/>
                  </a:cubicBezTo>
                  <a:cubicBezTo>
                    <a:pt x="58604" y="6658"/>
                    <a:pt x="58604" y="6658"/>
                    <a:pt x="58573" y="6718"/>
                  </a:cubicBezTo>
                  <a:cubicBezTo>
                    <a:pt x="58421" y="6749"/>
                    <a:pt x="58269" y="6779"/>
                    <a:pt x="58148" y="6810"/>
                  </a:cubicBezTo>
                  <a:cubicBezTo>
                    <a:pt x="58117" y="6810"/>
                    <a:pt x="58087" y="6810"/>
                    <a:pt x="58026" y="6870"/>
                  </a:cubicBezTo>
                  <a:cubicBezTo>
                    <a:pt x="56294" y="7326"/>
                    <a:pt x="54379" y="7630"/>
                    <a:pt x="52403" y="7721"/>
                  </a:cubicBezTo>
                  <a:cubicBezTo>
                    <a:pt x="51613" y="7782"/>
                    <a:pt x="50762" y="7813"/>
                    <a:pt x="49941" y="7813"/>
                  </a:cubicBezTo>
                  <a:cubicBezTo>
                    <a:pt x="48421" y="7813"/>
                    <a:pt x="46749" y="7721"/>
                    <a:pt x="44835" y="7539"/>
                  </a:cubicBezTo>
                  <a:cubicBezTo>
                    <a:pt x="44135" y="7478"/>
                    <a:pt x="43406" y="7387"/>
                    <a:pt x="42646" y="7326"/>
                  </a:cubicBezTo>
                  <a:cubicBezTo>
                    <a:pt x="41278" y="7174"/>
                    <a:pt x="39819" y="7022"/>
                    <a:pt x="38299" y="6931"/>
                  </a:cubicBezTo>
                  <a:cubicBezTo>
                    <a:pt x="38087" y="6931"/>
                    <a:pt x="37843" y="6901"/>
                    <a:pt x="37631" y="6901"/>
                  </a:cubicBezTo>
                  <a:cubicBezTo>
                    <a:pt x="37205" y="6870"/>
                    <a:pt x="36749" y="6870"/>
                    <a:pt x="36263" y="6870"/>
                  </a:cubicBezTo>
                  <a:lnTo>
                    <a:pt x="35837" y="6870"/>
                  </a:lnTo>
                  <a:cubicBezTo>
                    <a:pt x="35017" y="6870"/>
                    <a:pt x="34166" y="6931"/>
                    <a:pt x="33375" y="7022"/>
                  </a:cubicBezTo>
                  <a:cubicBezTo>
                    <a:pt x="30397" y="6658"/>
                    <a:pt x="27357" y="5594"/>
                    <a:pt x="24561" y="3922"/>
                  </a:cubicBezTo>
                  <a:cubicBezTo>
                    <a:pt x="24287" y="3770"/>
                    <a:pt x="23983" y="3588"/>
                    <a:pt x="23679" y="3375"/>
                  </a:cubicBezTo>
                  <a:cubicBezTo>
                    <a:pt x="23618" y="3314"/>
                    <a:pt x="23558" y="3284"/>
                    <a:pt x="23497" y="3253"/>
                  </a:cubicBezTo>
                  <a:cubicBezTo>
                    <a:pt x="23466" y="3192"/>
                    <a:pt x="23406" y="3192"/>
                    <a:pt x="23375" y="3162"/>
                  </a:cubicBezTo>
                  <a:cubicBezTo>
                    <a:pt x="22950" y="2919"/>
                    <a:pt x="22494" y="2706"/>
                    <a:pt x="22007" y="2676"/>
                  </a:cubicBezTo>
                  <a:cubicBezTo>
                    <a:pt x="21855" y="2645"/>
                    <a:pt x="21703" y="2645"/>
                    <a:pt x="21551" y="2645"/>
                  </a:cubicBezTo>
                  <a:cubicBezTo>
                    <a:pt x="21035" y="2645"/>
                    <a:pt x="20457" y="2797"/>
                    <a:pt x="19971" y="3010"/>
                  </a:cubicBezTo>
                  <a:cubicBezTo>
                    <a:pt x="19667" y="3162"/>
                    <a:pt x="19393" y="3344"/>
                    <a:pt x="19150" y="3588"/>
                  </a:cubicBezTo>
                  <a:cubicBezTo>
                    <a:pt x="15746" y="1278"/>
                    <a:pt x="11825" y="1"/>
                    <a:pt x="79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Google Shape;10800;p74"/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Google Shape;10801;p74"/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Google Shape;10802;p74"/>
            <p:cNvSpPr/>
            <p:nvPr/>
          </p:nvSpPr>
          <p:spPr>
            <a:xfrm>
              <a:off x="1106675" y="3268575"/>
              <a:ext cx="408075" cy="15975"/>
            </a:xfrm>
            <a:custGeom>
              <a:avLst/>
              <a:gdLst/>
              <a:ahLst/>
              <a:cxnLst/>
              <a:rect l="l" t="t" r="r" b="b"/>
              <a:pathLst>
                <a:path w="16323" h="639" extrusionOk="0">
                  <a:moveTo>
                    <a:pt x="152" y="1"/>
                  </a:moveTo>
                  <a:cubicBezTo>
                    <a:pt x="91" y="61"/>
                    <a:pt x="31" y="92"/>
                    <a:pt x="0" y="122"/>
                  </a:cubicBezTo>
                  <a:cubicBezTo>
                    <a:pt x="2736" y="487"/>
                    <a:pt x="5502" y="639"/>
                    <a:pt x="8268" y="639"/>
                  </a:cubicBezTo>
                  <a:lnTo>
                    <a:pt x="8967" y="639"/>
                  </a:lnTo>
                  <a:cubicBezTo>
                    <a:pt x="11429" y="578"/>
                    <a:pt x="13891" y="426"/>
                    <a:pt x="16323" y="122"/>
                  </a:cubicBezTo>
                  <a:cubicBezTo>
                    <a:pt x="16292" y="92"/>
                    <a:pt x="16232" y="61"/>
                    <a:pt x="16171" y="61"/>
                  </a:cubicBezTo>
                  <a:cubicBezTo>
                    <a:pt x="13575" y="358"/>
                    <a:pt x="10964" y="510"/>
                    <a:pt x="8353" y="510"/>
                  </a:cubicBezTo>
                  <a:cubicBezTo>
                    <a:pt x="5614" y="510"/>
                    <a:pt x="2875" y="343"/>
                    <a:pt x="15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Google Shape;10803;p74"/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Google Shape;10804;p74"/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Google Shape;10805;p74"/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806;p74"/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Google Shape;10807;p74"/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Google Shape;10808;p74"/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Google Shape;10809;p74"/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Google Shape;10810;p74"/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Google Shape;10811;p74"/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Google Shape;10812;p74"/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Google Shape;10813;p74"/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Google Shape;10814;p74"/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Google Shape;10815;p74"/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Google Shape;10816;p74"/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Google Shape;10817;p74"/>
            <p:cNvSpPr/>
            <p:nvPr/>
          </p:nvSpPr>
          <p:spPr>
            <a:xfrm>
              <a:off x="1262450" y="3189550"/>
              <a:ext cx="521300" cy="1234425"/>
            </a:xfrm>
            <a:custGeom>
              <a:avLst/>
              <a:gdLst/>
              <a:ahLst/>
              <a:cxnLst/>
              <a:rect l="l" t="t" r="r" b="b"/>
              <a:pathLst>
                <a:path w="20852" h="49377" extrusionOk="0">
                  <a:moveTo>
                    <a:pt x="1277" y="0"/>
                  </a:moveTo>
                  <a:cubicBezTo>
                    <a:pt x="1095" y="31"/>
                    <a:pt x="851" y="61"/>
                    <a:pt x="669" y="92"/>
                  </a:cubicBezTo>
                  <a:cubicBezTo>
                    <a:pt x="10122" y="6779"/>
                    <a:pt x="15593" y="17539"/>
                    <a:pt x="15229" y="29211"/>
                  </a:cubicBezTo>
                  <a:cubicBezTo>
                    <a:pt x="15107" y="32311"/>
                    <a:pt x="14742" y="35320"/>
                    <a:pt x="13283" y="38056"/>
                  </a:cubicBezTo>
                  <a:cubicBezTo>
                    <a:pt x="11794" y="40913"/>
                    <a:pt x="9605" y="43253"/>
                    <a:pt x="7143" y="45229"/>
                  </a:cubicBezTo>
                  <a:cubicBezTo>
                    <a:pt x="5016" y="46962"/>
                    <a:pt x="2614" y="48481"/>
                    <a:pt x="0" y="49332"/>
                  </a:cubicBezTo>
                  <a:cubicBezTo>
                    <a:pt x="639" y="49302"/>
                    <a:pt x="1277" y="49272"/>
                    <a:pt x="1915" y="49150"/>
                  </a:cubicBezTo>
                  <a:cubicBezTo>
                    <a:pt x="2867" y="49297"/>
                    <a:pt x="3839" y="49377"/>
                    <a:pt x="4810" y="49377"/>
                  </a:cubicBezTo>
                  <a:cubicBezTo>
                    <a:pt x="7062" y="49377"/>
                    <a:pt x="9311" y="48945"/>
                    <a:pt x="11308" y="47904"/>
                  </a:cubicBezTo>
                  <a:cubicBezTo>
                    <a:pt x="14165" y="46384"/>
                    <a:pt x="16627" y="43405"/>
                    <a:pt x="16809" y="40183"/>
                  </a:cubicBezTo>
                  <a:cubicBezTo>
                    <a:pt x="18481" y="39575"/>
                    <a:pt x="19697" y="38056"/>
                    <a:pt x="20274" y="36384"/>
                  </a:cubicBezTo>
                  <a:cubicBezTo>
                    <a:pt x="20852" y="34712"/>
                    <a:pt x="20761" y="32858"/>
                    <a:pt x="20426" y="31065"/>
                  </a:cubicBezTo>
                  <a:cubicBezTo>
                    <a:pt x="20122" y="29666"/>
                    <a:pt x="19575" y="28147"/>
                    <a:pt x="18603" y="27083"/>
                  </a:cubicBezTo>
                  <a:cubicBezTo>
                    <a:pt x="20335" y="24712"/>
                    <a:pt x="20548" y="21460"/>
                    <a:pt x="19514" y="18724"/>
                  </a:cubicBezTo>
                  <a:cubicBezTo>
                    <a:pt x="18481" y="16019"/>
                    <a:pt x="16232" y="13891"/>
                    <a:pt x="13739" y="12402"/>
                  </a:cubicBezTo>
                  <a:cubicBezTo>
                    <a:pt x="14256" y="9149"/>
                    <a:pt x="12827" y="5745"/>
                    <a:pt x="10426" y="3526"/>
                  </a:cubicBezTo>
                  <a:cubicBezTo>
                    <a:pt x="8268" y="1551"/>
                    <a:pt x="5441" y="396"/>
                    <a:pt x="2554" y="0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Google Shape;10818;p74"/>
            <p:cNvSpPr/>
            <p:nvPr/>
          </p:nvSpPr>
          <p:spPr>
            <a:xfrm>
              <a:off x="1537525" y="4193350"/>
              <a:ext cx="147450" cy="197600"/>
            </a:xfrm>
            <a:custGeom>
              <a:avLst/>
              <a:gdLst/>
              <a:ahLst/>
              <a:cxnLst/>
              <a:rect l="l" t="t" r="r" b="b"/>
              <a:pathLst>
                <a:path w="5898" h="7904" extrusionOk="0">
                  <a:moveTo>
                    <a:pt x="5897" y="1"/>
                  </a:moveTo>
                  <a:cubicBezTo>
                    <a:pt x="5320" y="1"/>
                    <a:pt x="4742" y="1"/>
                    <a:pt x="4742" y="31"/>
                  </a:cubicBezTo>
                  <a:cubicBezTo>
                    <a:pt x="4286" y="2281"/>
                    <a:pt x="3314" y="4439"/>
                    <a:pt x="1824" y="6202"/>
                  </a:cubicBezTo>
                  <a:cubicBezTo>
                    <a:pt x="1247" y="6840"/>
                    <a:pt x="700" y="7417"/>
                    <a:pt x="1" y="7904"/>
                  </a:cubicBezTo>
                  <a:cubicBezTo>
                    <a:pt x="92" y="7873"/>
                    <a:pt x="183" y="7782"/>
                    <a:pt x="274" y="7752"/>
                  </a:cubicBezTo>
                  <a:cubicBezTo>
                    <a:pt x="3131" y="6232"/>
                    <a:pt x="5593" y="3253"/>
                    <a:pt x="5776" y="31"/>
                  </a:cubicBezTo>
                  <a:lnTo>
                    <a:pt x="5806" y="31"/>
                  </a:lnTo>
                  <a:cubicBezTo>
                    <a:pt x="5867" y="31"/>
                    <a:pt x="5867" y="1"/>
                    <a:pt x="5897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Google Shape;10819;p74"/>
            <p:cNvSpPr/>
            <p:nvPr/>
          </p:nvSpPr>
          <p:spPr>
            <a:xfrm>
              <a:off x="1013975" y="3501100"/>
              <a:ext cx="243175" cy="26625"/>
            </a:xfrm>
            <a:custGeom>
              <a:avLst/>
              <a:gdLst/>
              <a:ahLst/>
              <a:cxnLst/>
              <a:rect l="l" t="t" r="r" b="b"/>
              <a:pathLst>
                <a:path w="9727" h="1065" fill="none" extrusionOk="0">
                  <a:moveTo>
                    <a:pt x="0" y="1"/>
                  </a:moveTo>
                  <a:cubicBezTo>
                    <a:pt x="0" y="1"/>
                    <a:pt x="5289" y="1064"/>
                    <a:pt x="9727" y="85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Google Shape;10820;p74"/>
            <p:cNvSpPr/>
            <p:nvPr/>
          </p:nvSpPr>
          <p:spPr>
            <a:xfrm>
              <a:off x="1437975" y="3498050"/>
              <a:ext cx="171000" cy="27400"/>
            </a:xfrm>
            <a:custGeom>
              <a:avLst/>
              <a:gdLst/>
              <a:ahLst/>
              <a:cxnLst/>
              <a:rect l="l" t="t" r="r" b="b"/>
              <a:pathLst>
                <a:path w="6840" h="1096" fill="none" extrusionOk="0">
                  <a:moveTo>
                    <a:pt x="6840" y="1"/>
                  </a:moveTo>
                  <a:cubicBezTo>
                    <a:pt x="4682" y="791"/>
                    <a:pt x="2311" y="1095"/>
                    <a:pt x="1" y="88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4" name="Google Shape;10821;p74"/>
            <p:cNvSpPr/>
            <p:nvPr/>
          </p:nvSpPr>
          <p:spPr>
            <a:xfrm>
              <a:off x="1428100" y="3871925"/>
              <a:ext cx="301700" cy="33450"/>
            </a:xfrm>
            <a:custGeom>
              <a:avLst/>
              <a:gdLst/>
              <a:ahLst/>
              <a:cxnLst/>
              <a:rect l="l" t="t" r="r" b="b"/>
              <a:pathLst>
                <a:path w="12068" h="1338" fill="none" extrusionOk="0">
                  <a:moveTo>
                    <a:pt x="1" y="882"/>
                  </a:moveTo>
                  <a:cubicBezTo>
                    <a:pt x="4043" y="1338"/>
                    <a:pt x="8147" y="1034"/>
                    <a:pt x="12068" y="1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5" name="Google Shape;10822;p74"/>
            <p:cNvSpPr/>
            <p:nvPr/>
          </p:nvSpPr>
          <p:spPr>
            <a:xfrm>
              <a:off x="890850" y="3866600"/>
              <a:ext cx="246250" cy="33475"/>
            </a:xfrm>
            <a:custGeom>
              <a:avLst/>
              <a:gdLst/>
              <a:ahLst/>
              <a:cxnLst/>
              <a:rect l="l" t="t" r="r" b="b"/>
              <a:pathLst>
                <a:path w="9850" h="1339" fill="none" extrusionOk="0">
                  <a:moveTo>
                    <a:pt x="1" y="1"/>
                  </a:moveTo>
                  <a:cubicBezTo>
                    <a:pt x="3223" y="822"/>
                    <a:pt x="6536" y="1277"/>
                    <a:pt x="9849" y="1338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6" name="Google Shape;10823;p74"/>
            <p:cNvSpPr/>
            <p:nvPr/>
          </p:nvSpPr>
          <p:spPr>
            <a:xfrm>
              <a:off x="937975" y="4194125"/>
              <a:ext cx="166450" cy="22050"/>
            </a:xfrm>
            <a:custGeom>
              <a:avLst/>
              <a:gdLst/>
              <a:ahLst/>
              <a:cxnLst/>
              <a:rect l="l" t="t" r="r" b="b"/>
              <a:pathLst>
                <a:path w="6658" h="882" extrusionOk="0">
                  <a:moveTo>
                    <a:pt x="0" y="0"/>
                  </a:moveTo>
                  <a:cubicBezTo>
                    <a:pt x="0" y="122"/>
                    <a:pt x="61" y="183"/>
                    <a:pt x="61" y="304"/>
                  </a:cubicBezTo>
                  <a:cubicBezTo>
                    <a:pt x="1763" y="699"/>
                    <a:pt x="3466" y="882"/>
                    <a:pt x="5168" y="882"/>
                  </a:cubicBezTo>
                  <a:cubicBezTo>
                    <a:pt x="5624" y="882"/>
                    <a:pt x="6080" y="882"/>
                    <a:pt x="6536" y="851"/>
                  </a:cubicBezTo>
                  <a:cubicBezTo>
                    <a:pt x="6627" y="851"/>
                    <a:pt x="6657" y="760"/>
                    <a:pt x="6657" y="699"/>
                  </a:cubicBezTo>
                  <a:cubicBezTo>
                    <a:pt x="6627" y="608"/>
                    <a:pt x="6596" y="547"/>
                    <a:pt x="6505" y="547"/>
                  </a:cubicBezTo>
                  <a:cubicBezTo>
                    <a:pt x="6108" y="564"/>
                    <a:pt x="5711" y="573"/>
                    <a:pt x="5315" y="573"/>
                  </a:cubicBezTo>
                  <a:cubicBezTo>
                    <a:pt x="3525" y="573"/>
                    <a:pt x="1742" y="39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7" name="Google Shape;10824;p74"/>
            <p:cNvSpPr/>
            <p:nvPr/>
          </p:nvSpPr>
          <p:spPr>
            <a:xfrm>
              <a:off x="1086150" y="3852925"/>
              <a:ext cx="410375" cy="440775"/>
            </a:xfrm>
            <a:custGeom>
              <a:avLst/>
              <a:gdLst/>
              <a:ahLst/>
              <a:cxnLst/>
              <a:rect l="l" t="t" r="r" b="b"/>
              <a:pathLst>
                <a:path w="16415" h="17631" extrusionOk="0">
                  <a:moveTo>
                    <a:pt x="8207" y="1"/>
                  </a:moveTo>
                  <a:cubicBezTo>
                    <a:pt x="3678" y="1"/>
                    <a:pt x="1" y="3952"/>
                    <a:pt x="1" y="8815"/>
                  </a:cubicBezTo>
                  <a:cubicBezTo>
                    <a:pt x="1" y="13679"/>
                    <a:pt x="3678" y="17630"/>
                    <a:pt x="8207" y="17630"/>
                  </a:cubicBezTo>
                  <a:cubicBezTo>
                    <a:pt x="12736" y="17630"/>
                    <a:pt x="16414" y="13679"/>
                    <a:pt x="16414" y="8815"/>
                  </a:cubicBezTo>
                  <a:cubicBezTo>
                    <a:pt x="16414" y="3952"/>
                    <a:pt x="12736" y="1"/>
                    <a:pt x="8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9" name="Google Shape;10825;p74"/>
            <p:cNvSpPr/>
            <p:nvPr/>
          </p:nvSpPr>
          <p:spPr>
            <a:xfrm>
              <a:off x="1087675" y="3852925"/>
              <a:ext cx="321450" cy="420250"/>
            </a:xfrm>
            <a:custGeom>
              <a:avLst/>
              <a:gdLst/>
              <a:ahLst/>
              <a:cxnLst/>
              <a:rect l="l" t="t" r="r" b="b"/>
              <a:pathLst>
                <a:path w="12858" h="16810" extrusionOk="0">
                  <a:moveTo>
                    <a:pt x="8207" y="1"/>
                  </a:moveTo>
                  <a:cubicBezTo>
                    <a:pt x="3678" y="1"/>
                    <a:pt x="0" y="3952"/>
                    <a:pt x="0" y="8815"/>
                  </a:cubicBezTo>
                  <a:cubicBezTo>
                    <a:pt x="0" y="12372"/>
                    <a:pt x="1885" y="15411"/>
                    <a:pt x="4651" y="16809"/>
                  </a:cubicBezTo>
                  <a:cubicBezTo>
                    <a:pt x="2523" y="15198"/>
                    <a:pt x="1125" y="12554"/>
                    <a:pt x="1125" y="9545"/>
                  </a:cubicBezTo>
                  <a:cubicBezTo>
                    <a:pt x="1125" y="4700"/>
                    <a:pt x="4775" y="760"/>
                    <a:pt x="9280" y="760"/>
                  </a:cubicBezTo>
                  <a:cubicBezTo>
                    <a:pt x="9297" y="760"/>
                    <a:pt x="9315" y="760"/>
                    <a:pt x="9332" y="761"/>
                  </a:cubicBezTo>
                  <a:cubicBezTo>
                    <a:pt x="10639" y="761"/>
                    <a:pt x="11794" y="1065"/>
                    <a:pt x="12858" y="1612"/>
                  </a:cubicBezTo>
                  <a:cubicBezTo>
                    <a:pt x="11551" y="578"/>
                    <a:pt x="9940" y="1"/>
                    <a:pt x="8207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0" name="Google Shape;10826;p74"/>
            <p:cNvSpPr/>
            <p:nvPr/>
          </p:nvSpPr>
          <p:spPr>
            <a:xfrm>
              <a:off x="557275" y="2936975"/>
              <a:ext cx="414925" cy="170525"/>
            </a:xfrm>
            <a:custGeom>
              <a:avLst/>
              <a:gdLst/>
              <a:ahLst/>
              <a:cxnLst/>
              <a:rect l="l" t="t" r="r" b="b"/>
              <a:pathLst>
                <a:path w="16597" h="6821" extrusionOk="0">
                  <a:moveTo>
                    <a:pt x="1949" y="0"/>
                  </a:moveTo>
                  <a:cubicBezTo>
                    <a:pt x="1298" y="0"/>
                    <a:pt x="647" y="44"/>
                    <a:pt x="0" y="134"/>
                  </a:cubicBezTo>
                  <a:cubicBezTo>
                    <a:pt x="1064" y="2170"/>
                    <a:pt x="2918" y="3629"/>
                    <a:pt x="5046" y="4541"/>
                  </a:cubicBezTo>
                  <a:cubicBezTo>
                    <a:pt x="7174" y="5453"/>
                    <a:pt x="9484" y="5878"/>
                    <a:pt x="11763" y="6243"/>
                  </a:cubicBezTo>
                  <a:cubicBezTo>
                    <a:pt x="13344" y="6517"/>
                    <a:pt x="15016" y="6669"/>
                    <a:pt x="16596" y="6821"/>
                  </a:cubicBezTo>
                  <a:cubicBezTo>
                    <a:pt x="15228" y="6182"/>
                    <a:pt x="14165" y="5118"/>
                    <a:pt x="13010" y="4176"/>
                  </a:cubicBezTo>
                  <a:cubicBezTo>
                    <a:pt x="9902" y="1617"/>
                    <a:pt x="5920" y="0"/>
                    <a:pt x="19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1" name="Google Shape;10827;p74"/>
            <p:cNvSpPr/>
            <p:nvPr/>
          </p:nvSpPr>
          <p:spPr>
            <a:xfrm>
              <a:off x="494950" y="3092275"/>
              <a:ext cx="1429400" cy="190800"/>
            </a:xfrm>
            <a:custGeom>
              <a:avLst/>
              <a:gdLst/>
              <a:ahLst/>
              <a:cxnLst/>
              <a:rect l="l" t="t" r="r" b="b"/>
              <a:pathLst>
                <a:path w="57176" h="7632" extrusionOk="0">
                  <a:moveTo>
                    <a:pt x="56932" y="1"/>
                  </a:moveTo>
                  <a:cubicBezTo>
                    <a:pt x="56902" y="31"/>
                    <a:pt x="56841" y="31"/>
                    <a:pt x="56780" y="31"/>
                  </a:cubicBezTo>
                  <a:cubicBezTo>
                    <a:pt x="56567" y="122"/>
                    <a:pt x="56324" y="183"/>
                    <a:pt x="56081" y="274"/>
                  </a:cubicBezTo>
                  <a:cubicBezTo>
                    <a:pt x="55838" y="335"/>
                    <a:pt x="55655" y="365"/>
                    <a:pt x="55412" y="457"/>
                  </a:cubicBezTo>
                  <a:cubicBezTo>
                    <a:pt x="53436" y="973"/>
                    <a:pt x="51369" y="1338"/>
                    <a:pt x="49242" y="1429"/>
                  </a:cubicBezTo>
                  <a:cubicBezTo>
                    <a:pt x="48311" y="1504"/>
                    <a:pt x="47377" y="1538"/>
                    <a:pt x="46437" y="1538"/>
                  </a:cubicBezTo>
                  <a:cubicBezTo>
                    <a:pt x="44707" y="1538"/>
                    <a:pt x="42960" y="1424"/>
                    <a:pt x="41187" y="1247"/>
                  </a:cubicBezTo>
                  <a:cubicBezTo>
                    <a:pt x="39120" y="1065"/>
                    <a:pt x="36992" y="761"/>
                    <a:pt x="34743" y="639"/>
                  </a:cubicBezTo>
                  <a:cubicBezTo>
                    <a:pt x="34561" y="639"/>
                    <a:pt x="34348" y="609"/>
                    <a:pt x="34135" y="609"/>
                  </a:cubicBezTo>
                  <a:cubicBezTo>
                    <a:pt x="33618" y="578"/>
                    <a:pt x="33071" y="578"/>
                    <a:pt x="32524" y="578"/>
                  </a:cubicBezTo>
                  <a:cubicBezTo>
                    <a:pt x="31673" y="578"/>
                    <a:pt x="30883" y="639"/>
                    <a:pt x="30032" y="730"/>
                  </a:cubicBezTo>
                  <a:cubicBezTo>
                    <a:pt x="29637" y="761"/>
                    <a:pt x="29211" y="821"/>
                    <a:pt x="28785" y="913"/>
                  </a:cubicBezTo>
                  <a:cubicBezTo>
                    <a:pt x="28664" y="913"/>
                    <a:pt x="28603" y="943"/>
                    <a:pt x="28482" y="973"/>
                  </a:cubicBezTo>
                  <a:lnTo>
                    <a:pt x="27904" y="1095"/>
                  </a:lnTo>
                  <a:cubicBezTo>
                    <a:pt x="27205" y="1277"/>
                    <a:pt x="26506" y="1490"/>
                    <a:pt x="25837" y="1733"/>
                  </a:cubicBezTo>
                  <a:cubicBezTo>
                    <a:pt x="25442" y="1855"/>
                    <a:pt x="25108" y="2007"/>
                    <a:pt x="24712" y="2159"/>
                  </a:cubicBezTo>
                  <a:cubicBezTo>
                    <a:pt x="24621" y="2189"/>
                    <a:pt x="24469" y="2280"/>
                    <a:pt x="24348" y="2311"/>
                  </a:cubicBezTo>
                  <a:cubicBezTo>
                    <a:pt x="24105" y="2432"/>
                    <a:pt x="23892" y="2493"/>
                    <a:pt x="23649" y="2615"/>
                  </a:cubicBezTo>
                  <a:cubicBezTo>
                    <a:pt x="22372" y="3192"/>
                    <a:pt x="21126" y="3770"/>
                    <a:pt x="19849" y="4226"/>
                  </a:cubicBezTo>
                  <a:lnTo>
                    <a:pt x="19819" y="4226"/>
                  </a:lnTo>
                  <a:cubicBezTo>
                    <a:pt x="19545" y="4317"/>
                    <a:pt x="19302" y="4408"/>
                    <a:pt x="18998" y="4469"/>
                  </a:cubicBezTo>
                  <a:cubicBezTo>
                    <a:pt x="17995" y="4834"/>
                    <a:pt x="16962" y="5046"/>
                    <a:pt x="15958" y="5229"/>
                  </a:cubicBezTo>
                  <a:cubicBezTo>
                    <a:pt x="14794" y="5430"/>
                    <a:pt x="13645" y="5549"/>
                    <a:pt x="12501" y="5549"/>
                  </a:cubicBezTo>
                  <a:cubicBezTo>
                    <a:pt x="12093" y="5549"/>
                    <a:pt x="11685" y="5534"/>
                    <a:pt x="11278" y="5502"/>
                  </a:cubicBezTo>
                  <a:lnTo>
                    <a:pt x="11186" y="5502"/>
                  </a:lnTo>
                  <a:cubicBezTo>
                    <a:pt x="10092" y="5442"/>
                    <a:pt x="9028" y="5290"/>
                    <a:pt x="7964" y="5016"/>
                  </a:cubicBezTo>
                  <a:cubicBezTo>
                    <a:pt x="6718" y="4682"/>
                    <a:pt x="5472" y="4256"/>
                    <a:pt x="4287" y="3648"/>
                  </a:cubicBezTo>
                  <a:cubicBezTo>
                    <a:pt x="4256" y="3648"/>
                    <a:pt x="4195" y="3618"/>
                    <a:pt x="4135" y="3557"/>
                  </a:cubicBezTo>
                  <a:cubicBezTo>
                    <a:pt x="2980" y="3010"/>
                    <a:pt x="1916" y="2280"/>
                    <a:pt x="913" y="1521"/>
                  </a:cubicBezTo>
                  <a:cubicBezTo>
                    <a:pt x="821" y="1429"/>
                    <a:pt x="761" y="1399"/>
                    <a:pt x="669" y="1338"/>
                  </a:cubicBezTo>
                  <a:cubicBezTo>
                    <a:pt x="598" y="1281"/>
                    <a:pt x="519" y="1250"/>
                    <a:pt x="443" y="1250"/>
                  </a:cubicBezTo>
                  <a:cubicBezTo>
                    <a:pt x="359" y="1250"/>
                    <a:pt x="278" y="1288"/>
                    <a:pt x="214" y="1369"/>
                  </a:cubicBezTo>
                  <a:cubicBezTo>
                    <a:pt x="1" y="1551"/>
                    <a:pt x="1" y="1764"/>
                    <a:pt x="92" y="1855"/>
                  </a:cubicBezTo>
                  <a:cubicBezTo>
                    <a:pt x="1125" y="2858"/>
                    <a:pt x="2220" y="3709"/>
                    <a:pt x="3435" y="4530"/>
                  </a:cubicBezTo>
                  <a:lnTo>
                    <a:pt x="3496" y="4560"/>
                  </a:lnTo>
                  <a:lnTo>
                    <a:pt x="3709" y="4682"/>
                  </a:lnTo>
                  <a:cubicBezTo>
                    <a:pt x="4803" y="5320"/>
                    <a:pt x="5958" y="5897"/>
                    <a:pt x="7144" y="6353"/>
                  </a:cubicBezTo>
                  <a:cubicBezTo>
                    <a:pt x="7235" y="6384"/>
                    <a:pt x="7326" y="6414"/>
                    <a:pt x="7448" y="6475"/>
                  </a:cubicBezTo>
                  <a:cubicBezTo>
                    <a:pt x="7508" y="6505"/>
                    <a:pt x="7600" y="6505"/>
                    <a:pt x="7630" y="6536"/>
                  </a:cubicBezTo>
                  <a:cubicBezTo>
                    <a:pt x="9812" y="7271"/>
                    <a:pt x="12133" y="7631"/>
                    <a:pt x="14464" y="7631"/>
                  </a:cubicBezTo>
                  <a:cubicBezTo>
                    <a:pt x="15023" y="7631"/>
                    <a:pt x="15582" y="7610"/>
                    <a:pt x="16141" y="7569"/>
                  </a:cubicBezTo>
                  <a:cubicBezTo>
                    <a:pt x="17539" y="7448"/>
                    <a:pt x="18907" y="7265"/>
                    <a:pt x="20275" y="6931"/>
                  </a:cubicBezTo>
                  <a:cubicBezTo>
                    <a:pt x="20366" y="6931"/>
                    <a:pt x="20427" y="6870"/>
                    <a:pt x="20518" y="6870"/>
                  </a:cubicBezTo>
                  <a:lnTo>
                    <a:pt x="20548" y="6870"/>
                  </a:lnTo>
                  <a:cubicBezTo>
                    <a:pt x="21977" y="6536"/>
                    <a:pt x="23345" y="6049"/>
                    <a:pt x="24682" y="5624"/>
                  </a:cubicBezTo>
                  <a:cubicBezTo>
                    <a:pt x="25776" y="5290"/>
                    <a:pt x="26840" y="4925"/>
                    <a:pt x="27904" y="4742"/>
                  </a:cubicBezTo>
                  <a:cubicBezTo>
                    <a:pt x="28117" y="4712"/>
                    <a:pt x="28299" y="4682"/>
                    <a:pt x="28451" y="4621"/>
                  </a:cubicBezTo>
                  <a:lnTo>
                    <a:pt x="28512" y="4621"/>
                  </a:lnTo>
                  <a:cubicBezTo>
                    <a:pt x="29256" y="4532"/>
                    <a:pt x="29989" y="4485"/>
                    <a:pt x="30724" y="4485"/>
                  </a:cubicBezTo>
                  <a:cubicBezTo>
                    <a:pt x="31251" y="4485"/>
                    <a:pt x="31778" y="4509"/>
                    <a:pt x="32311" y="4560"/>
                  </a:cubicBezTo>
                  <a:cubicBezTo>
                    <a:pt x="32585" y="4590"/>
                    <a:pt x="32889" y="4590"/>
                    <a:pt x="33162" y="4621"/>
                  </a:cubicBezTo>
                  <a:cubicBezTo>
                    <a:pt x="33284" y="4621"/>
                    <a:pt x="33375" y="4682"/>
                    <a:pt x="33497" y="4682"/>
                  </a:cubicBezTo>
                  <a:cubicBezTo>
                    <a:pt x="35716" y="4986"/>
                    <a:pt x="38026" y="5502"/>
                    <a:pt x="40457" y="5989"/>
                  </a:cubicBezTo>
                  <a:cubicBezTo>
                    <a:pt x="43315" y="6536"/>
                    <a:pt x="46233" y="6961"/>
                    <a:pt x="49272" y="7053"/>
                  </a:cubicBezTo>
                  <a:cubicBezTo>
                    <a:pt x="49765" y="7076"/>
                    <a:pt x="50259" y="7088"/>
                    <a:pt x="50756" y="7088"/>
                  </a:cubicBezTo>
                  <a:cubicBezTo>
                    <a:pt x="52160" y="7088"/>
                    <a:pt x="53580" y="6997"/>
                    <a:pt x="55017" y="6840"/>
                  </a:cubicBezTo>
                  <a:cubicBezTo>
                    <a:pt x="55108" y="6840"/>
                    <a:pt x="55230" y="6809"/>
                    <a:pt x="55351" y="6809"/>
                  </a:cubicBezTo>
                  <a:lnTo>
                    <a:pt x="56841" y="6566"/>
                  </a:lnTo>
                  <a:cubicBezTo>
                    <a:pt x="56932" y="6566"/>
                    <a:pt x="57053" y="6536"/>
                    <a:pt x="57175" y="6536"/>
                  </a:cubicBezTo>
                  <a:lnTo>
                    <a:pt x="57175" y="62"/>
                  </a:lnTo>
                  <a:cubicBezTo>
                    <a:pt x="57084" y="31"/>
                    <a:pt x="57023" y="1"/>
                    <a:pt x="569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2" name="Google Shape;10828;p74"/>
            <p:cNvSpPr/>
            <p:nvPr/>
          </p:nvSpPr>
          <p:spPr>
            <a:xfrm>
              <a:off x="781425" y="3015025"/>
              <a:ext cx="382250" cy="128600"/>
            </a:xfrm>
            <a:custGeom>
              <a:avLst/>
              <a:gdLst/>
              <a:ahLst/>
              <a:cxnLst/>
              <a:rect l="l" t="t" r="r" b="b"/>
              <a:pathLst>
                <a:path w="15290" h="5144" extrusionOk="0">
                  <a:moveTo>
                    <a:pt x="132" y="1"/>
                  </a:moveTo>
                  <a:cubicBezTo>
                    <a:pt x="103" y="1"/>
                    <a:pt x="67" y="16"/>
                    <a:pt x="31" y="51"/>
                  </a:cubicBezTo>
                  <a:cubicBezTo>
                    <a:pt x="1" y="82"/>
                    <a:pt x="1" y="173"/>
                    <a:pt x="92" y="203"/>
                  </a:cubicBezTo>
                  <a:cubicBezTo>
                    <a:pt x="2372" y="1571"/>
                    <a:pt x="4803" y="2635"/>
                    <a:pt x="7296" y="3486"/>
                  </a:cubicBezTo>
                  <a:cubicBezTo>
                    <a:pt x="9819" y="4307"/>
                    <a:pt x="12433" y="4884"/>
                    <a:pt x="15047" y="5127"/>
                  </a:cubicBezTo>
                  <a:cubicBezTo>
                    <a:pt x="15076" y="5139"/>
                    <a:pt x="15103" y="5144"/>
                    <a:pt x="15127" y="5144"/>
                  </a:cubicBezTo>
                  <a:cubicBezTo>
                    <a:pt x="15230" y="5144"/>
                    <a:pt x="15290" y="5055"/>
                    <a:pt x="15290" y="5006"/>
                  </a:cubicBezTo>
                  <a:cubicBezTo>
                    <a:pt x="15290" y="4884"/>
                    <a:pt x="15199" y="4762"/>
                    <a:pt x="15077" y="4762"/>
                  </a:cubicBezTo>
                  <a:cubicBezTo>
                    <a:pt x="12463" y="4489"/>
                    <a:pt x="9880" y="4003"/>
                    <a:pt x="7357" y="3212"/>
                  </a:cubicBezTo>
                  <a:cubicBezTo>
                    <a:pt x="4864" y="2422"/>
                    <a:pt x="2433" y="1328"/>
                    <a:pt x="183" y="21"/>
                  </a:cubicBezTo>
                  <a:cubicBezTo>
                    <a:pt x="171" y="8"/>
                    <a:pt x="153" y="1"/>
                    <a:pt x="132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3" name="Google Shape;10829;p74"/>
            <p:cNvSpPr/>
            <p:nvPr/>
          </p:nvSpPr>
          <p:spPr>
            <a:xfrm>
              <a:off x="666700" y="3279225"/>
              <a:ext cx="373875" cy="259125"/>
            </a:xfrm>
            <a:custGeom>
              <a:avLst/>
              <a:gdLst/>
              <a:ahLst/>
              <a:cxnLst/>
              <a:rect l="l" t="t" r="r" b="b"/>
              <a:pathLst>
                <a:path w="14955" h="10365" extrusionOk="0">
                  <a:moveTo>
                    <a:pt x="14955" y="0"/>
                  </a:moveTo>
                  <a:lnTo>
                    <a:pt x="14955" y="0"/>
                  </a:lnTo>
                  <a:cubicBezTo>
                    <a:pt x="13405" y="547"/>
                    <a:pt x="11459" y="1003"/>
                    <a:pt x="9940" y="1641"/>
                  </a:cubicBezTo>
                  <a:cubicBezTo>
                    <a:pt x="7812" y="2553"/>
                    <a:pt x="5684" y="3496"/>
                    <a:pt x="3830" y="4894"/>
                  </a:cubicBezTo>
                  <a:cubicBezTo>
                    <a:pt x="2006" y="6322"/>
                    <a:pt x="517" y="8146"/>
                    <a:pt x="0" y="10365"/>
                  </a:cubicBezTo>
                  <a:cubicBezTo>
                    <a:pt x="4681" y="9909"/>
                    <a:pt x="8876" y="7113"/>
                    <a:pt x="11703" y="3374"/>
                  </a:cubicBezTo>
                  <a:cubicBezTo>
                    <a:pt x="12614" y="2219"/>
                    <a:pt x="13800" y="973"/>
                    <a:pt x="149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4" name="Google Shape;10830;p74"/>
            <p:cNvSpPr/>
            <p:nvPr/>
          </p:nvSpPr>
          <p:spPr>
            <a:xfrm>
              <a:off x="865775" y="3197625"/>
              <a:ext cx="344275" cy="214400"/>
            </a:xfrm>
            <a:custGeom>
              <a:avLst/>
              <a:gdLst/>
              <a:ahLst/>
              <a:cxnLst/>
              <a:rect l="l" t="t" r="r" b="b"/>
              <a:pathLst>
                <a:path w="13771" h="8576" extrusionOk="0">
                  <a:moveTo>
                    <a:pt x="13504" y="1"/>
                  </a:moveTo>
                  <a:cubicBezTo>
                    <a:pt x="13480" y="1"/>
                    <a:pt x="13457" y="5"/>
                    <a:pt x="13436" y="12"/>
                  </a:cubicBezTo>
                  <a:cubicBezTo>
                    <a:pt x="10913" y="924"/>
                    <a:pt x="8512" y="2048"/>
                    <a:pt x="6293" y="3477"/>
                  </a:cubicBezTo>
                  <a:cubicBezTo>
                    <a:pt x="4043" y="4875"/>
                    <a:pt x="1916" y="6516"/>
                    <a:pt x="31" y="8371"/>
                  </a:cubicBezTo>
                  <a:cubicBezTo>
                    <a:pt x="1" y="8431"/>
                    <a:pt x="1" y="8522"/>
                    <a:pt x="31" y="8553"/>
                  </a:cubicBezTo>
                  <a:cubicBezTo>
                    <a:pt x="77" y="8568"/>
                    <a:pt x="115" y="8576"/>
                    <a:pt x="149" y="8576"/>
                  </a:cubicBezTo>
                  <a:cubicBezTo>
                    <a:pt x="183" y="8576"/>
                    <a:pt x="214" y="8568"/>
                    <a:pt x="244" y="8553"/>
                  </a:cubicBezTo>
                  <a:cubicBezTo>
                    <a:pt x="2098" y="6729"/>
                    <a:pt x="4226" y="5149"/>
                    <a:pt x="6475" y="3781"/>
                  </a:cubicBezTo>
                  <a:cubicBezTo>
                    <a:pt x="8724" y="2383"/>
                    <a:pt x="11095" y="1288"/>
                    <a:pt x="13588" y="437"/>
                  </a:cubicBezTo>
                  <a:cubicBezTo>
                    <a:pt x="13679" y="376"/>
                    <a:pt x="13770" y="285"/>
                    <a:pt x="13679" y="133"/>
                  </a:cubicBezTo>
                  <a:cubicBezTo>
                    <a:pt x="13656" y="40"/>
                    <a:pt x="13579" y="1"/>
                    <a:pt x="13504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5" name="Google Shape;10831;p74"/>
            <p:cNvSpPr/>
            <p:nvPr/>
          </p:nvSpPr>
          <p:spPr>
            <a:xfrm>
              <a:off x="1890875" y="3091525"/>
              <a:ext cx="53225" cy="164925"/>
            </a:xfrm>
            <a:custGeom>
              <a:avLst/>
              <a:gdLst/>
              <a:ahLst/>
              <a:cxnLst/>
              <a:rect l="l" t="t" r="r" b="b"/>
              <a:pathLst>
                <a:path w="2129" h="6597" extrusionOk="0">
                  <a:moveTo>
                    <a:pt x="1034" y="0"/>
                  </a:moveTo>
                  <a:cubicBezTo>
                    <a:pt x="1004" y="31"/>
                    <a:pt x="913" y="31"/>
                    <a:pt x="882" y="31"/>
                  </a:cubicBezTo>
                  <a:cubicBezTo>
                    <a:pt x="396" y="365"/>
                    <a:pt x="1" y="1702"/>
                    <a:pt x="1" y="3313"/>
                  </a:cubicBezTo>
                  <a:cubicBezTo>
                    <a:pt x="1" y="4985"/>
                    <a:pt x="426" y="6383"/>
                    <a:pt x="943" y="6566"/>
                  </a:cubicBezTo>
                  <a:cubicBezTo>
                    <a:pt x="1004" y="6566"/>
                    <a:pt x="1034" y="6596"/>
                    <a:pt x="1065" y="6596"/>
                  </a:cubicBezTo>
                  <a:cubicBezTo>
                    <a:pt x="1642" y="6596"/>
                    <a:pt x="2128" y="5137"/>
                    <a:pt x="2128" y="3313"/>
                  </a:cubicBezTo>
                  <a:cubicBezTo>
                    <a:pt x="2128" y="1702"/>
                    <a:pt x="1764" y="335"/>
                    <a:pt x="1247" y="61"/>
                  </a:cubicBezTo>
                  <a:cubicBezTo>
                    <a:pt x="1186" y="31"/>
                    <a:pt x="1095" y="0"/>
                    <a:pt x="1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6" name="Google Shape;10832;p74"/>
            <p:cNvSpPr/>
            <p:nvPr/>
          </p:nvSpPr>
          <p:spPr>
            <a:xfrm>
              <a:off x="937225" y="3002625"/>
              <a:ext cx="329050" cy="164125"/>
            </a:xfrm>
            <a:custGeom>
              <a:avLst/>
              <a:gdLst/>
              <a:ahLst/>
              <a:cxnLst/>
              <a:rect l="l" t="t" r="r" b="b"/>
              <a:pathLst>
                <a:path w="13162" h="6565" extrusionOk="0">
                  <a:moveTo>
                    <a:pt x="426" y="0"/>
                  </a:moveTo>
                  <a:cubicBezTo>
                    <a:pt x="334" y="0"/>
                    <a:pt x="274" y="0"/>
                    <a:pt x="182" y="61"/>
                  </a:cubicBezTo>
                  <a:lnTo>
                    <a:pt x="91" y="152"/>
                  </a:lnTo>
                  <a:cubicBezTo>
                    <a:pt x="0" y="243"/>
                    <a:pt x="30" y="426"/>
                    <a:pt x="152" y="547"/>
                  </a:cubicBezTo>
                  <a:cubicBezTo>
                    <a:pt x="486" y="851"/>
                    <a:pt x="882" y="1155"/>
                    <a:pt x="1246" y="1459"/>
                  </a:cubicBezTo>
                  <a:cubicBezTo>
                    <a:pt x="1368" y="1581"/>
                    <a:pt x="1489" y="1641"/>
                    <a:pt x="1611" y="1733"/>
                  </a:cubicBezTo>
                  <a:cubicBezTo>
                    <a:pt x="3526" y="3192"/>
                    <a:pt x="5714" y="4468"/>
                    <a:pt x="8025" y="5380"/>
                  </a:cubicBezTo>
                  <a:cubicBezTo>
                    <a:pt x="8359" y="5532"/>
                    <a:pt x="8693" y="5623"/>
                    <a:pt x="9058" y="5745"/>
                  </a:cubicBezTo>
                  <a:cubicBezTo>
                    <a:pt x="9210" y="5806"/>
                    <a:pt x="9362" y="5866"/>
                    <a:pt x="9514" y="5897"/>
                  </a:cubicBezTo>
                  <a:cubicBezTo>
                    <a:pt x="10213" y="6140"/>
                    <a:pt x="10973" y="6353"/>
                    <a:pt x="11794" y="6535"/>
                  </a:cubicBezTo>
                  <a:cubicBezTo>
                    <a:pt x="11880" y="6555"/>
                    <a:pt x="11966" y="6565"/>
                    <a:pt x="12050" y="6565"/>
                  </a:cubicBezTo>
                  <a:cubicBezTo>
                    <a:pt x="12355" y="6565"/>
                    <a:pt x="12643" y="6439"/>
                    <a:pt x="12857" y="6201"/>
                  </a:cubicBezTo>
                  <a:lnTo>
                    <a:pt x="12949" y="6079"/>
                  </a:lnTo>
                  <a:cubicBezTo>
                    <a:pt x="13040" y="5988"/>
                    <a:pt x="13101" y="5866"/>
                    <a:pt x="13101" y="5714"/>
                  </a:cubicBezTo>
                  <a:cubicBezTo>
                    <a:pt x="13161" y="5562"/>
                    <a:pt x="13161" y="5441"/>
                    <a:pt x="13101" y="5289"/>
                  </a:cubicBezTo>
                  <a:cubicBezTo>
                    <a:pt x="13101" y="5258"/>
                    <a:pt x="13101" y="5167"/>
                    <a:pt x="13070" y="5137"/>
                  </a:cubicBezTo>
                  <a:cubicBezTo>
                    <a:pt x="12949" y="4772"/>
                    <a:pt x="12645" y="4468"/>
                    <a:pt x="12250" y="4377"/>
                  </a:cubicBezTo>
                  <a:lnTo>
                    <a:pt x="12098" y="4377"/>
                  </a:lnTo>
                  <a:cubicBezTo>
                    <a:pt x="8511" y="4043"/>
                    <a:pt x="4985" y="2796"/>
                    <a:pt x="1793" y="851"/>
                  </a:cubicBezTo>
                  <a:cubicBezTo>
                    <a:pt x="1398" y="608"/>
                    <a:pt x="1064" y="395"/>
                    <a:pt x="730" y="152"/>
                  </a:cubicBezTo>
                  <a:lnTo>
                    <a:pt x="699" y="152"/>
                  </a:lnTo>
                  <a:cubicBezTo>
                    <a:pt x="638" y="122"/>
                    <a:pt x="578" y="91"/>
                    <a:pt x="547" y="61"/>
                  </a:cubicBezTo>
                  <a:cubicBezTo>
                    <a:pt x="486" y="0"/>
                    <a:pt x="456" y="0"/>
                    <a:pt x="4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7" name="Google Shape;10833;p74"/>
            <p:cNvSpPr/>
            <p:nvPr/>
          </p:nvSpPr>
          <p:spPr>
            <a:xfrm>
              <a:off x="1346800" y="3099125"/>
              <a:ext cx="547900" cy="64950"/>
            </a:xfrm>
            <a:custGeom>
              <a:avLst/>
              <a:gdLst/>
              <a:ahLst/>
              <a:cxnLst/>
              <a:rect l="l" t="t" r="r" b="b"/>
              <a:pathLst>
                <a:path w="21916" h="2598" extrusionOk="0">
                  <a:moveTo>
                    <a:pt x="21916" y="0"/>
                  </a:moveTo>
                  <a:lnTo>
                    <a:pt x="21916" y="0"/>
                  </a:lnTo>
                  <a:cubicBezTo>
                    <a:pt x="21703" y="61"/>
                    <a:pt x="21490" y="122"/>
                    <a:pt x="21277" y="183"/>
                  </a:cubicBezTo>
                  <a:cubicBezTo>
                    <a:pt x="18224" y="1709"/>
                    <a:pt x="14766" y="2491"/>
                    <a:pt x="11313" y="2491"/>
                  </a:cubicBezTo>
                  <a:cubicBezTo>
                    <a:pt x="10641" y="2491"/>
                    <a:pt x="9970" y="2461"/>
                    <a:pt x="9301" y="2402"/>
                  </a:cubicBezTo>
                  <a:cubicBezTo>
                    <a:pt x="6596" y="2128"/>
                    <a:pt x="3921" y="1368"/>
                    <a:pt x="1368" y="608"/>
                  </a:cubicBezTo>
                  <a:cubicBezTo>
                    <a:pt x="1095" y="517"/>
                    <a:pt x="882" y="456"/>
                    <a:pt x="608" y="365"/>
                  </a:cubicBezTo>
                  <a:cubicBezTo>
                    <a:pt x="426" y="365"/>
                    <a:pt x="183" y="335"/>
                    <a:pt x="0" y="335"/>
                  </a:cubicBezTo>
                  <a:cubicBezTo>
                    <a:pt x="456" y="456"/>
                    <a:pt x="912" y="608"/>
                    <a:pt x="1368" y="699"/>
                  </a:cubicBezTo>
                  <a:cubicBezTo>
                    <a:pt x="3952" y="1459"/>
                    <a:pt x="6596" y="2219"/>
                    <a:pt x="9332" y="2493"/>
                  </a:cubicBezTo>
                  <a:cubicBezTo>
                    <a:pt x="10046" y="2563"/>
                    <a:pt x="10763" y="2597"/>
                    <a:pt x="11479" y="2597"/>
                  </a:cubicBezTo>
                  <a:cubicBezTo>
                    <a:pt x="15120" y="2597"/>
                    <a:pt x="18741" y="1702"/>
                    <a:pt x="21916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8" name="Google Shape;10834;p74"/>
            <p:cNvSpPr/>
            <p:nvPr/>
          </p:nvSpPr>
          <p:spPr>
            <a:xfrm>
              <a:off x="969900" y="3039100"/>
              <a:ext cx="952150" cy="149275"/>
            </a:xfrm>
            <a:custGeom>
              <a:avLst/>
              <a:gdLst/>
              <a:ahLst/>
              <a:cxnLst/>
              <a:rect l="l" t="t" r="r" b="b"/>
              <a:pathLst>
                <a:path w="38086" h="5971" extrusionOk="0">
                  <a:moveTo>
                    <a:pt x="0" y="0"/>
                  </a:moveTo>
                  <a:lnTo>
                    <a:pt x="0" y="0"/>
                  </a:lnTo>
                  <a:cubicBezTo>
                    <a:pt x="91" y="122"/>
                    <a:pt x="213" y="182"/>
                    <a:pt x="334" y="274"/>
                  </a:cubicBezTo>
                  <a:cubicBezTo>
                    <a:pt x="3252" y="1246"/>
                    <a:pt x="6292" y="2249"/>
                    <a:pt x="9423" y="3161"/>
                  </a:cubicBezTo>
                  <a:cubicBezTo>
                    <a:pt x="10213" y="3374"/>
                    <a:pt x="11034" y="3617"/>
                    <a:pt x="11854" y="3830"/>
                  </a:cubicBezTo>
                  <a:cubicBezTo>
                    <a:pt x="16618" y="5081"/>
                    <a:pt x="21571" y="5970"/>
                    <a:pt x="26535" y="5970"/>
                  </a:cubicBezTo>
                  <a:cubicBezTo>
                    <a:pt x="27842" y="5970"/>
                    <a:pt x="29151" y="5908"/>
                    <a:pt x="30457" y="5775"/>
                  </a:cubicBezTo>
                  <a:cubicBezTo>
                    <a:pt x="30912" y="5745"/>
                    <a:pt x="31368" y="5654"/>
                    <a:pt x="31794" y="5623"/>
                  </a:cubicBezTo>
                  <a:cubicBezTo>
                    <a:pt x="32898" y="5492"/>
                    <a:pt x="34070" y="5338"/>
                    <a:pt x="35232" y="5338"/>
                  </a:cubicBezTo>
                  <a:cubicBezTo>
                    <a:pt x="35413" y="5338"/>
                    <a:pt x="35595" y="5341"/>
                    <a:pt x="35776" y="5350"/>
                  </a:cubicBezTo>
                  <a:cubicBezTo>
                    <a:pt x="36566" y="5410"/>
                    <a:pt x="37417" y="5593"/>
                    <a:pt x="38086" y="5897"/>
                  </a:cubicBezTo>
                  <a:lnTo>
                    <a:pt x="38086" y="5745"/>
                  </a:lnTo>
                  <a:cubicBezTo>
                    <a:pt x="37387" y="5441"/>
                    <a:pt x="36566" y="5258"/>
                    <a:pt x="35776" y="5198"/>
                  </a:cubicBezTo>
                  <a:cubicBezTo>
                    <a:pt x="35659" y="5195"/>
                    <a:pt x="35543" y="5194"/>
                    <a:pt x="35426" y="5194"/>
                  </a:cubicBezTo>
                  <a:cubicBezTo>
                    <a:pt x="34201" y="5194"/>
                    <a:pt x="32959" y="5333"/>
                    <a:pt x="31794" y="5471"/>
                  </a:cubicBezTo>
                  <a:cubicBezTo>
                    <a:pt x="31338" y="5502"/>
                    <a:pt x="30882" y="5593"/>
                    <a:pt x="30457" y="5623"/>
                  </a:cubicBezTo>
                  <a:cubicBezTo>
                    <a:pt x="29125" y="5758"/>
                    <a:pt x="27792" y="5821"/>
                    <a:pt x="26461" y="5821"/>
                  </a:cubicBezTo>
                  <a:cubicBezTo>
                    <a:pt x="21501" y="5821"/>
                    <a:pt x="16562" y="4948"/>
                    <a:pt x="11794" y="3678"/>
                  </a:cubicBezTo>
                  <a:cubicBezTo>
                    <a:pt x="11094" y="3496"/>
                    <a:pt x="10395" y="3313"/>
                    <a:pt x="9666" y="3131"/>
                  </a:cubicBezTo>
                  <a:cubicBezTo>
                    <a:pt x="6444" y="2128"/>
                    <a:pt x="3252" y="1064"/>
                    <a:pt x="213" y="91"/>
                  </a:cubicBezTo>
                  <a:cubicBezTo>
                    <a:pt x="122" y="30"/>
                    <a:pt x="61" y="30"/>
                    <a:pt x="0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9" name="Google Shape;10835;p74"/>
            <p:cNvSpPr/>
            <p:nvPr/>
          </p:nvSpPr>
          <p:spPr>
            <a:xfrm>
              <a:off x="943300" y="3001275"/>
              <a:ext cx="39525" cy="21875"/>
            </a:xfrm>
            <a:custGeom>
              <a:avLst/>
              <a:gdLst/>
              <a:ahLst/>
              <a:cxnLst/>
              <a:rect l="l" t="t" r="r" b="b"/>
              <a:pathLst>
                <a:path w="1581" h="875" extrusionOk="0">
                  <a:moveTo>
                    <a:pt x="91" y="1"/>
                  </a:moveTo>
                  <a:cubicBezTo>
                    <a:pt x="61" y="1"/>
                    <a:pt x="31" y="8"/>
                    <a:pt x="0" y="24"/>
                  </a:cubicBezTo>
                  <a:cubicBezTo>
                    <a:pt x="91" y="84"/>
                    <a:pt x="183" y="145"/>
                    <a:pt x="243" y="176"/>
                  </a:cubicBezTo>
                  <a:cubicBezTo>
                    <a:pt x="669" y="419"/>
                    <a:pt x="1125" y="632"/>
                    <a:pt x="1581" y="875"/>
                  </a:cubicBezTo>
                  <a:cubicBezTo>
                    <a:pt x="1216" y="632"/>
                    <a:pt x="851" y="419"/>
                    <a:pt x="517" y="176"/>
                  </a:cubicBezTo>
                  <a:lnTo>
                    <a:pt x="487" y="176"/>
                  </a:lnTo>
                  <a:cubicBezTo>
                    <a:pt x="395" y="145"/>
                    <a:pt x="365" y="145"/>
                    <a:pt x="304" y="115"/>
                  </a:cubicBezTo>
                  <a:cubicBezTo>
                    <a:pt x="243" y="54"/>
                    <a:pt x="213" y="54"/>
                    <a:pt x="183" y="24"/>
                  </a:cubicBezTo>
                  <a:cubicBezTo>
                    <a:pt x="152" y="8"/>
                    <a:pt x="122" y="1"/>
                    <a:pt x="9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0" name="Google Shape;10836;p74"/>
            <p:cNvSpPr/>
            <p:nvPr/>
          </p:nvSpPr>
          <p:spPr>
            <a:xfrm>
              <a:off x="1100600" y="3144725"/>
              <a:ext cx="775875" cy="117800"/>
            </a:xfrm>
            <a:custGeom>
              <a:avLst/>
              <a:gdLst/>
              <a:ahLst/>
              <a:cxnLst/>
              <a:rect l="l" t="t" r="r" b="b"/>
              <a:pathLst>
                <a:path w="31035" h="4712" extrusionOk="0">
                  <a:moveTo>
                    <a:pt x="2523" y="0"/>
                  </a:moveTo>
                  <a:cubicBezTo>
                    <a:pt x="1793" y="0"/>
                    <a:pt x="1094" y="0"/>
                    <a:pt x="395" y="30"/>
                  </a:cubicBezTo>
                  <a:cubicBezTo>
                    <a:pt x="274" y="61"/>
                    <a:pt x="122" y="152"/>
                    <a:pt x="0" y="182"/>
                  </a:cubicBezTo>
                  <a:cubicBezTo>
                    <a:pt x="692" y="161"/>
                    <a:pt x="1370" y="126"/>
                    <a:pt x="2053" y="126"/>
                  </a:cubicBezTo>
                  <a:cubicBezTo>
                    <a:pt x="2360" y="126"/>
                    <a:pt x="2668" y="133"/>
                    <a:pt x="2979" y="152"/>
                  </a:cubicBezTo>
                  <a:lnTo>
                    <a:pt x="3374" y="152"/>
                  </a:lnTo>
                  <a:cubicBezTo>
                    <a:pt x="4408" y="274"/>
                    <a:pt x="5350" y="365"/>
                    <a:pt x="6353" y="486"/>
                  </a:cubicBezTo>
                  <a:cubicBezTo>
                    <a:pt x="8663" y="790"/>
                    <a:pt x="10943" y="1337"/>
                    <a:pt x="13161" y="1793"/>
                  </a:cubicBezTo>
                  <a:cubicBezTo>
                    <a:pt x="15320" y="2280"/>
                    <a:pt x="17508" y="2766"/>
                    <a:pt x="19727" y="3070"/>
                  </a:cubicBezTo>
                  <a:cubicBezTo>
                    <a:pt x="20912" y="3222"/>
                    <a:pt x="22128" y="3374"/>
                    <a:pt x="23253" y="3496"/>
                  </a:cubicBezTo>
                  <a:cubicBezTo>
                    <a:pt x="25715" y="3708"/>
                    <a:pt x="28299" y="3982"/>
                    <a:pt x="30700" y="4711"/>
                  </a:cubicBezTo>
                  <a:cubicBezTo>
                    <a:pt x="30821" y="4711"/>
                    <a:pt x="30943" y="4651"/>
                    <a:pt x="31034" y="4651"/>
                  </a:cubicBezTo>
                  <a:cubicBezTo>
                    <a:pt x="28542" y="3860"/>
                    <a:pt x="25836" y="3587"/>
                    <a:pt x="23253" y="3344"/>
                  </a:cubicBezTo>
                  <a:cubicBezTo>
                    <a:pt x="22067" y="3222"/>
                    <a:pt x="20912" y="3100"/>
                    <a:pt x="19727" y="2918"/>
                  </a:cubicBezTo>
                  <a:cubicBezTo>
                    <a:pt x="17508" y="2614"/>
                    <a:pt x="15320" y="2128"/>
                    <a:pt x="13161" y="1611"/>
                  </a:cubicBezTo>
                  <a:cubicBezTo>
                    <a:pt x="10943" y="1125"/>
                    <a:pt x="8693" y="638"/>
                    <a:pt x="6414" y="334"/>
                  </a:cubicBezTo>
                  <a:cubicBezTo>
                    <a:pt x="5441" y="182"/>
                    <a:pt x="4408" y="91"/>
                    <a:pt x="3435" y="30"/>
                  </a:cubicBezTo>
                  <a:cubicBezTo>
                    <a:pt x="3131" y="30"/>
                    <a:pt x="2827" y="0"/>
                    <a:pt x="2523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1" name="Google Shape;10837;p74"/>
            <p:cNvSpPr/>
            <p:nvPr/>
          </p:nvSpPr>
          <p:spPr>
            <a:xfrm>
              <a:off x="772325" y="322982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31" y="0"/>
                  </a:moveTo>
                  <a:lnTo>
                    <a:pt x="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2" name="Google Shape;10838;p74"/>
            <p:cNvSpPr/>
            <p:nvPr/>
          </p:nvSpPr>
          <p:spPr>
            <a:xfrm>
              <a:off x="966850" y="3176275"/>
              <a:ext cx="364775" cy="33050"/>
            </a:xfrm>
            <a:custGeom>
              <a:avLst/>
              <a:gdLst/>
              <a:ahLst/>
              <a:cxnLst/>
              <a:rect l="l" t="t" r="r" b="b"/>
              <a:pathLst>
                <a:path w="14591" h="1322" extrusionOk="0">
                  <a:moveTo>
                    <a:pt x="8431" y="0"/>
                  </a:moveTo>
                  <a:cubicBezTo>
                    <a:pt x="5907" y="0"/>
                    <a:pt x="3376" y="414"/>
                    <a:pt x="882" y="866"/>
                  </a:cubicBezTo>
                  <a:lnTo>
                    <a:pt x="821" y="866"/>
                  </a:lnTo>
                  <a:cubicBezTo>
                    <a:pt x="578" y="987"/>
                    <a:pt x="304" y="1048"/>
                    <a:pt x="0" y="1139"/>
                  </a:cubicBezTo>
                  <a:cubicBezTo>
                    <a:pt x="2766" y="658"/>
                    <a:pt x="5570" y="139"/>
                    <a:pt x="8352" y="139"/>
                  </a:cubicBezTo>
                  <a:cubicBezTo>
                    <a:pt x="9086" y="139"/>
                    <a:pt x="9818" y="175"/>
                    <a:pt x="10548" y="258"/>
                  </a:cubicBezTo>
                  <a:cubicBezTo>
                    <a:pt x="12068" y="410"/>
                    <a:pt x="13283" y="744"/>
                    <a:pt x="14256" y="1291"/>
                  </a:cubicBezTo>
                  <a:cubicBezTo>
                    <a:pt x="14347" y="1291"/>
                    <a:pt x="14469" y="1322"/>
                    <a:pt x="14590" y="1322"/>
                  </a:cubicBezTo>
                  <a:cubicBezTo>
                    <a:pt x="13557" y="683"/>
                    <a:pt x="12280" y="288"/>
                    <a:pt x="10548" y="106"/>
                  </a:cubicBezTo>
                  <a:cubicBezTo>
                    <a:pt x="9843" y="33"/>
                    <a:pt x="9138" y="0"/>
                    <a:pt x="843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3" name="Google Shape;10839;p74"/>
            <p:cNvSpPr/>
            <p:nvPr/>
          </p:nvSpPr>
          <p:spPr>
            <a:xfrm>
              <a:off x="673525" y="3251100"/>
              <a:ext cx="335150" cy="15225"/>
            </a:xfrm>
            <a:custGeom>
              <a:avLst/>
              <a:gdLst/>
              <a:ahLst/>
              <a:cxnLst/>
              <a:rect l="l" t="t" r="r" b="b"/>
              <a:pathLst>
                <a:path w="13406" h="609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31"/>
                    <a:pt x="183" y="61"/>
                    <a:pt x="274" y="122"/>
                  </a:cubicBezTo>
                  <a:cubicBezTo>
                    <a:pt x="365" y="152"/>
                    <a:pt x="426" y="152"/>
                    <a:pt x="487" y="183"/>
                  </a:cubicBezTo>
                  <a:cubicBezTo>
                    <a:pt x="2372" y="304"/>
                    <a:pt x="4287" y="304"/>
                    <a:pt x="6171" y="304"/>
                  </a:cubicBezTo>
                  <a:cubicBezTo>
                    <a:pt x="8238" y="304"/>
                    <a:pt x="10366" y="304"/>
                    <a:pt x="12433" y="456"/>
                  </a:cubicBezTo>
                  <a:cubicBezTo>
                    <a:pt x="12737" y="487"/>
                    <a:pt x="12980" y="517"/>
                    <a:pt x="13162" y="608"/>
                  </a:cubicBezTo>
                  <a:cubicBezTo>
                    <a:pt x="13253" y="608"/>
                    <a:pt x="13314" y="578"/>
                    <a:pt x="13405" y="578"/>
                  </a:cubicBezTo>
                  <a:cubicBezTo>
                    <a:pt x="13132" y="426"/>
                    <a:pt x="12737" y="365"/>
                    <a:pt x="12493" y="335"/>
                  </a:cubicBezTo>
                  <a:cubicBezTo>
                    <a:pt x="10366" y="152"/>
                    <a:pt x="8238" y="152"/>
                    <a:pt x="6171" y="152"/>
                  </a:cubicBezTo>
                  <a:cubicBezTo>
                    <a:pt x="4135" y="152"/>
                    <a:pt x="2068" y="152"/>
                    <a:pt x="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4" name="Google Shape;10840;p74"/>
            <p:cNvSpPr/>
            <p:nvPr/>
          </p:nvSpPr>
          <p:spPr>
            <a:xfrm>
              <a:off x="580825" y="3204575"/>
              <a:ext cx="625425" cy="39375"/>
            </a:xfrm>
            <a:custGeom>
              <a:avLst/>
              <a:gdLst/>
              <a:ahLst/>
              <a:cxnLst/>
              <a:rect l="l" t="t" r="r" b="b"/>
              <a:pathLst>
                <a:path w="25017" h="1575" extrusionOk="0">
                  <a:moveTo>
                    <a:pt x="22974" y="0"/>
                  </a:moveTo>
                  <a:cubicBezTo>
                    <a:pt x="20628" y="0"/>
                    <a:pt x="18266" y="353"/>
                    <a:pt x="15958" y="706"/>
                  </a:cubicBezTo>
                  <a:cubicBezTo>
                    <a:pt x="13640" y="1061"/>
                    <a:pt x="11278" y="1417"/>
                    <a:pt x="8933" y="1417"/>
                  </a:cubicBezTo>
                  <a:cubicBezTo>
                    <a:pt x="7865" y="1417"/>
                    <a:pt x="6801" y="1343"/>
                    <a:pt x="5745" y="1162"/>
                  </a:cubicBezTo>
                  <a:cubicBezTo>
                    <a:pt x="4985" y="1071"/>
                    <a:pt x="4256" y="858"/>
                    <a:pt x="3557" y="676"/>
                  </a:cubicBezTo>
                  <a:cubicBezTo>
                    <a:pt x="2402" y="402"/>
                    <a:pt x="1186" y="98"/>
                    <a:pt x="0" y="38"/>
                  </a:cubicBezTo>
                  <a:lnTo>
                    <a:pt x="0" y="38"/>
                  </a:lnTo>
                  <a:lnTo>
                    <a:pt x="61" y="68"/>
                  </a:lnTo>
                  <a:lnTo>
                    <a:pt x="274" y="190"/>
                  </a:lnTo>
                  <a:cubicBezTo>
                    <a:pt x="1368" y="311"/>
                    <a:pt x="2432" y="554"/>
                    <a:pt x="3496" y="828"/>
                  </a:cubicBezTo>
                  <a:cubicBezTo>
                    <a:pt x="4225" y="1010"/>
                    <a:pt x="4985" y="1223"/>
                    <a:pt x="5745" y="1314"/>
                  </a:cubicBezTo>
                  <a:cubicBezTo>
                    <a:pt x="6823" y="1499"/>
                    <a:pt x="7914" y="1575"/>
                    <a:pt x="9010" y="1575"/>
                  </a:cubicBezTo>
                  <a:cubicBezTo>
                    <a:pt x="11344" y="1575"/>
                    <a:pt x="13703" y="1231"/>
                    <a:pt x="16019" y="858"/>
                  </a:cubicBezTo>
                  <a:cubicBezTo>
                    <a:pt x="18331" y="528"/>
                    <a:pt x="20728" y="177"/>
                    <a:pt x="23086" y="177"/>
                  </a:cubicBezTo>
                  <a:cubicBezTo>
                    <a:pt x="23549" y="177"/>
                    <a:pt x="24010" y="190"/>
                    <a:pt x="24469" y="220"/>
                  </a:cubicBezTo>
                  <a:cubicBezTo>
                    <a:pt x="24682" y="190"/>
                    <a:pt x="24864" y="159"/>
                    <a:pt x="25016" y="98"/>
                  </a:cubicBezTo>
                  <a:cubicBezTo>
                    <a:pt x="24338" y="30"/>
                    <a:pt x="23656" y="0"/>
                    <a:pt x="22974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5" name="Google Shape;10841;p74"/>
            <p:cNvSpPr/>
            <p:nvPr/>
          </p:nvSpPr>
          <p:spPr>
            <a:xfrm>
              <a:off x="508625" y="3126475"/>
              <a:ext cx="90450" cy="65375"/>
            </a:xfrm>
            <a:custGeom>
              <a:avLst/>
              <a:gdLst/>
              <a:ahLst/>
              <a:cxnLst/>
              <a:rect l="l" t="t" r="r" b="b"/>
              <a:pathLst>
                <a:path w="3618" h="2615" extrusionOk="0">
                  <a:moveTo>
                    <a:pt x="1" y="1"/>
                  </a:moveTo>
                  <a:cubicBezTo>
                    <a:pt x="92" y="153"/>
                    <a:pt x="153" y="274"/>
                    <a:pt x="244" y="426"/>
                  </a:cubicBezTo>
                  <a:cubicBezTo>
                    <a:pt x="730" y="1156"/>
                    <a:pt x="1338" y="1794"/>
                    <a:pt x="2068" y="2280"/>
                  </a:cubicBezTo>
                  <a:cubicBezTo>
                    <a:pt x="2281" y="2432"/>
                    <a:pt x="2554" y="2584"/>
                    <a:pt x="2858" y="2615"/>
                  </a:cubicBezTo>
                  <a:lnTo>
                    <a:pt x="2980" y="2615"/>
                  </a:lnTo>
                  <a:cubicBezTo>
                    <a:pt x="3192" y="2615"/>
                    <a:pt x="3466" y="2554"/>
                    <a:pt x="3618" y="2311"/>
                  </a:cubicBezTo>
                  <a:cubicBezTo>
                    <a:pt x="3588" y="2311"/>
                    <a:pt x="3527" y="2280"/>
                    <a:pt x="3466" y="2250"/>
                  </a:cubicBezTo>
                  <a:cubicBezTo>
                    <a:pt x="3346" y="2394"/>
                    <a:pt x="3149" y="2481"/>
                    <a:pt x="2982" y="2481"/>
                  </a:cubicBezTo>
                  <a:cubicBezTo>
                    <a:pt x="2938" y="2481"/>
                    <a:pt x="2896" y="2475"/>
                    <a:pt x="2858" y="2463"/>
                  </a:cubicBezTo>
                  <a:cubicBezTo>
                    <a:pt x="2585" y="2432"/>
                    <a:pt x="2341" y="2280"/>
                    <a:pt x="2129" y="2128"/>
                  </a:cubicBezTo>
                  <a:cubicBezTo>
                    <a:pt x="1460" y="1642"/>
                    <a:pt x="822" y="1034"/>
                    <a:pt x="366" y="304"/>
                  </a:cubicBezTo>
                  <a:cubicBezTo>
                    <a:pt x="305" y="274"/>
                    <a:pt x="274" y="183"/>
                    <a:pt x="244" y="153"/>
                  </a:cubicBezTo>
                  <a:cubicBezTo>
                    <a:pt x="153" y="122"/>
                    <a:pt x="92" y="31"/>
                    <a:pt x="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6" name="Google Shape;10842;p74"/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7" name="Google Shape;10843;p74"/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8" name="Google Shape;10844;p74"/>
            <p:cNvSpPr/>
            <p:nvPr/>
          </p:nvSpPr>
          <p:spPr>
            <a:xfrm>
              <a:off x="871875" y="3564175"/>
              <a:ext cx="203675" cy="295625"/>
            </a:xfrm>
            <a:custGeom>
              <a:avLst/>
              <a:gdLst/>
              <a:ahLst/>
              <a:cxnLst/>
              <a:rect l="l" t="t" r="r" b="b"/>
              <a:pathLst>
                <a:path w="8147" h="11825" extrusionOk="0">
                  <a:moveTo>
                    <a:pt x="0" y="0"/>
                  </a:moveTo>
                  <a:cubicBezTo>
                    <a:pt x="517" y="791"/>
                    <a:pt x="1216" y="1520"/>
                    <a:pt x="1854" y="2250"/>
                  </a:cubicBezTo>
                  <a:cubicBezTo>
                    <a:pt x="2006" y="2402"/>
                    <a:pt x="2128" y="2554"/>
                    <a:pt x="2280" y="2706"/>
                  </a:cubicBezTo>
                  <a:cubicBezTo>
                    <a:pt x="2553" y="3010"/>
                    <a:pt x="2857" y="3314"/>
                    <a:pt x="3100" y="3648"/>
                  </a:cubicBezTo>
                  <a:cubicBezTo>
                    <a:pt x="3161" y="3678"/>
                    <a:pt x="3192" y="3769"/>
                    <a:pt x="3222" y="3800"/>
                  </a:cubicBezTo>
                  <a:cubicBezTo>
                    <a:pt x="3678" y="4286"/>
                    <a:pt x="4103" y="4833"/>
                    <a:pt x="4529" y="5350"/>
                  </a:cubicBezTo>
                  <a:cubicBezTo>
                    <a:pt x="5623" y="6809"/>
                    <a:pt x="6414" y="8025"/>
                    <a:pt x="6991" y="9210"/>
                  </a:cubicBezTo>
                  <a:cubicBezTo>
                    <a:pt x="6991" y="9241"/>
                    <a:pt x="7021" y="9241"/>
                    <a:pt x="7021" y="9271"/>
                  </a:cubicBezTo>
                  <a:cubicBezTo>
                    <a:pt x="7143" y="9545"/>
                    <a:pt x="7265" y="9788"/>
                    <a:pt x="7356" y="10031"/>
                  </a:cubicBezTo>
                  <a:cubicBezTo>
                    <a:pt x="7599" y="10608"/>
                    <a:pt x="7781" y="11216"/>
                    <a:pt x="7964" y="11794"/>
                  </a:cubicBezTo>
                  <a:cubicBezTo>
                    <a:pt x="8024" y="11794"/>
                    <a:pt x="8055" y="11794"/>
                    <a:pt x="8146" y="11824"/>
                  </a:cubicBezTo>
                  <a:cubicBezTo>
                    <a:pt x="7964" y="11216"/>
                    <a:pt x="7751" y="10608"/>
                    <a:pt x="7508" y="10001"/>
                  </a:cubicBezTo>
                  <a:cubicBezTo>
                    <a:pt x="7386" y="9697"/>
                    <a:pt x="7295" y="9423"/>
                    <a:pt x="7143" y="9180"/>
                  </a:cubicBezTo>
                  <a:lnTo>
                    <a:pt x="7021" y="8937"/>
                  </a:lnTo>
                  <a:cubicBezTo>
                    <a:pt x="6444" y="7812"/>
                    <a:pt x="5684" y="6657"/>
                    <a:pt x="4620" y="5289"/>
                  </a:cubicBezTo>
                  <a:cubicBezTo>
                    <a:pt x="4164" y="4712"/>
                    <a:pt x="3708" y="4165"/>
                    <a:pt x="3222" y="3587"/>
                  </a:cubicBezTo>
                  <a:lnTo>
                    <a:pt x="3131" y="3496"/>
                  </a:lnTo>
                  <a:cubicBezTo>
                    <a:pt x="2888" y="3192"/>
                    <a:pt x="2614" y="2949"/>
                    <a:pt x="2340" y="2645"/>
                  </a:cubicBezTo>
                  <a:cubicBezTo>
                    <a:pt x="2189" y="2493"/>
                    <a:pt x="2097" y="2310"/>
                    <a:pt x="1945" y="2189"/>
                  </a:cubicBezTo>
                  <a:cubicBezTo>
                    <a:pt x="1277" y="1490"/>
                    <a:pt x="638" y="821"/>
                    <a:pt x="122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9" name="Google Shape;10845;p74"/>
            <p:cNvSpPr/>
            <p:nvPr/>
          </p:nvSpPr>
          <p:spPr>
            <a:xfrm>
              <a:off x="1024600" y="3666000"/>
              <a:ext cx="22825" cy="129975"/>
            </a:xfrm>
            <a:custGeom>
              <a:avLst/>
              <a:gdLst/>
              <a:ahLst/>
              <a:cxnLst/>
              <a:rect l="l" t="t" r="r" b="b"/>
              <a:pathLst>
                <a:path w="913" h="5199" extrusionOk="0">
                  <a:moveTo>
                    <a:pt x="1" y="0"/>
                  </a:moveTo>
                  <a:lnTo>
                    <a:pt x="1" y="0"/>
                  </a:lnTo>
                  <a:cubicBezTo>
                    <a:pt x="396" y="1611"/>
                    <a:pt x="700" y="3283"/>
                    <a:pt x="852" y="4894"/>
                  </a:cubicBezTo>
                  <a:cubicBezTo>
                    <a:pt x="882" y="4985"/>
                    <a:pt x="882" y="5046"/>
                    <a:pt x="882" y="5137"/>
                  </a:cubicBezTo>
                  <a:lnTo>
                    <a:pt x="882" y="5198"/>
                  </a:lnTo>
                  <a:lnTo>
                    <a:pt x="912" y="5198"/>
                  </a:lnTo>
                  <a:lnTo>
                    <a:pt x="912" y="5137"/>
                  </a:lnTo>
                  <a:cubicBezTo>
                    <a:pt x="760" y="3496"/>
                    <a:pt x="487" y="1794"/>
                    <a:pt x="122" y="183"/>
                  </a:cubicBezTo>
                  <a:cubicBezTo>
                    <a:pt x="92" y="122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0" name="Google Shape;10846;p74"/>
            <p:cNvSpPr/>
            <p:nvPr/>
          </p:nvSpPr>
          <p:spPr>
            <a:xfrm>
              <a:off x="833875" y="3574050"/>
              <a:ext cx="139850" cy="254600"/>
            </a:xfrm>
            <a:custGeom>
              <a:avLst/>
              <a:gdLst/>
              <a:ahLst/>
              <a:cxnLst/>
              <a:rect l="l" t="t" r="r" b="b"/>
              <a:pathLst>
                <a:path w="5594" h="10184" extrusionOk="0">
                  <a:moveTo>
                    <a:pt x="61" y="1"/>
                  </a:moveTo>
                  <a:cubicBezTo>
                    <a:pt x="31" y="1"/>
                    <a:pt x="31" y="31"/>
                    <a:pt x="0" y="31"/>
                  </a:cubicBezTo>
                  <a:cubicBezTo>
                    <a:pt x="730" y="2280"/>
                    <a:pt x="1429" y="4104"/>
                    <a:pt x="2280" y="5654"/>
                  </a:cubicBezTo>
                  <a:cubicBezTo>
                    <a:pt x="3192" y="7417"/>
                    <a:pt x="4256" y="8876"/>
                    <a:pt x="5441" y="10153"/>
                  </a:cubicBezTo>
                  <a:cubicBezTo>
                    <a:pt x="5471" y="10153"/>
                    <a:pt x="5502" y="10153"/>
                    <a:pt x="5593" y="10183"/>
                  </a:cubicBezTo>
                  <a:cubicBezTo>
                    <a:pt x="5441" y="10031"/>
                    <a:pt x="5289" y="9879"/>
                    <a:pt x="5137" y="9666"/>
                  </a:cubicBezTo>
                  <a:cubicBezTo>
                    <a:pt x="5137" y="9636"/>
                    <a:pt x="5076" y="9636"/>
                    <a:pt x="5076" y="9606"/>
                  </a:cubicBezTo>
                  <a:cubicBezTo>
                    <a:pt x="4073" y="8451"/>
                    <a:pt x="3161" y="7143"/>
                    <a:pt x="2341" y="5624"/>
                  </a:cubicBezTo>
                  <a:cubicBezTo>
                    <a:pt x="1520" y="4013"/>
                    <a:pt x="791" y="2219"/>
                    <a:pt x="6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1" name="Google Shape;10847;p74"/>
            <p:cNvSpPr/>
            <p:nvPr/>
          </p:nvSpPr>
          <p:spPr>
            <a:xfrm>
              <a:off x="948600" y="3651550"/>
              <a:ext cx="22825" cy="163400"/>
            </a:xfrm>
            <a:custGeom>
              <a:avLst/>
              <a:gdLst/>
              <a:ahLst/>
              <a:cxnLst/>
              <a:rect l="l" t="t" r="r" b="b"/>
              <a:pathLst>
                <a:path w="913" h="6536" extrusionOk="0">
                  <a:moveTo>
                    <a:pt x="92" y="1"/>
                  </a:moveTo>
                  <a:lnTo>
                    <a:pt x="1" y="62"/>
                  </a:lnTo>
                  <a:cubicBezTo>
                    <a:pt x="639" y="2189"/>
                    <a:pt x="852" y="4499"/>
                    <a:pt x="457" y="6536"/>
                  </a:cubicBezTo>
                  <a:lnTo>
                    <a:pt x="548" y="6536"/>
                  </a:lnTo>
                  <a:cubicBezTo>
                    <a:pt x="913" y="4499"/>
                    <a:pt x="730" y="2189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2" name="Google Shape;10848;p74"/>
            <p:cNvSpPr/>
            <p:nvPr/>
          </p:nvSpPr>
          <p:spPr>
            <a:xfrm>
              <a:off x="770800" y="3634850"/>
              <a:ext cx="139075" cy="180100"/>
            </a:xfrm>
            <a:custGeom>
              <a:avLst/>
              <a:gdLst/>
              <a:ahLst/>
              <a:cxnLst/>
              <a:rect l="l" t="t" r="r" b="b"/>
              <a:pathLst>
                <a:path w="5563" h="7204" extrusionOk="0">
                  <a:moveTo>
                    <a:pt x="61" y="0"/>
                  </a:moveTo>
                  <a:cubicBezTo>
                    <a:pt x="61" y="31"/>
                    <a:pt x="0" y="61"/>
                    <a:pt x="0" y="122"/>
                  </a:cubicBezTo>
                  <a:cubicBezTo>
                    <a:pt x="517" y="1338"/>
                    <a:pt x="1155" y="2493"/>
                    <a:pt x="1946" y="3617"/>
                  </a:cubicBezTo>
                  <a:lnTo>
                    <a:pt x="1976" y="3648"/>
                  </a:lnTo>
                  <a:cubicBezTo>
                    <a:pt x="2949" y="4985"/>
                    <a:pt x="4073" y="6140"/>
                    <a:pt x="5350" y="7174"/>
                  </a:cubicBezTo>
                  <a:cubicBezTo>
                    <a:pt x="5441" y="7174"/>
                    <a:pt x="5472" y="7204"/>
                    <a:pt x="5563" y="7204"/>
                  </a:cubicBezTo>
                  <a:cubicBezTo>
                    <a:pt x="3131" y="5380"/>
                    <a:pt x="1186" y="2857"/>
                    <a:pt x="6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3" name="Google Shape;10849;p74"/>
            <p:cNvSpPr/>
            <p:nvPr/>
          </p:nvSpPr>
          <p:spPr>
            <a:xfrm>
              <a:off x="757875" y="3710825"/>
              <a:ext cx="62350" cy="16050"/>
            </a:xfrm>
            <a:custGeom>
              <a:avLst/>
              <a:gdLst/>
              <a:ahLst/>
              <a:cxnLst/>
              <a:rect l="l" t="t" r="r" b="b"/>
              <a:pathLst>
                <a:path w="2494" h="642" extrusionOk="0">
                  <a:moveTo>
                    <a:pt x="1" y="1"/>
                  </a:moveTo>
                  <a:lnTo>
                    <a:pt x="1" y="62"/>
                  </a:lnTo>
                  <a:cubicBezTo>
                    <a:pt x="746" y="406"/>
                    <a:pt x="1546" y="642"/>
                    <a:pt x="2349" y="642"/>
                  </a:cubicBezTo>
                  <a:cubicBezTo>
                    <a:pt x="2397" y="642"/>
                    <a:pt x="2445" y="641"/>
                    <a:pt x="2493" y="639"/>
                  </a:cubicBezTo>
                  <a:lnTo>
                    <a:pt x="2493" y="578"/>
                  </a:lnTo>
                  <a:lnTo>
                    <a:pt x="2463" y="578"/>
                  </a:lnTo>
                  <a:cubicBezTo>
                    <a:pt x="2418" y="580"/>
                    <a:pt x="2373" y="581"/>
                    <a:pt x="2328" y="581"/>
                  </a:cubicBezTo>
                  <a:cubicBezTo>
                    <a:pt x="1498" y="581"/>
                    <a:pt x="722" y="31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4" name="Google Shape;10850;p74"/>
            <p:cNvSpPr/>
            <p:nvPr/>
          </p:nvSpPr>
          <p:spPr>
            <a:xfrm>
              <a:off x="626425" y="3712025"/>
              <a:ext cx="465075" cy="308100"/>
            </a:xfrm>
            <a:custGeom>
              <a:avLst/>
              <a:gdLst/>
              <a:ahLst/>
              <a:cxnLst/>
              <a:rect l="l" t="t" r="r" b="b"/>
              <a:pathLst>
                <a:path w="18603" h="12324" extrusionOk="0">
                  <a:moveTo>
                    <a:pt x="6230" y="0"/>
                  </a:moveTo>
                  <a:cubicBezTo>
                    <a:pt x="6018" y="0"/>
                    <a:pt x="5806" y="5"/>
                    <a:pt x="5593" y="14"/>
                  </a:cubicBezTo>
                  <a:cubicBezTo>
                    <a:pt x="4833" y="74"/>
                    <a:pt x="4043" y="166"/>
                    <a:pt x="3313" y="439"/>
                  </a:cubicBezTo>
                  <a:cubicBezTo>
                    <a:pt x="2705" y="713"/>
                    <a:pt x="2128" y="1077"/>
                    <a:pt x="1672" y="1533"/>
                  </a:cubicBezTo>
                  <a:lnTo>
                    <a:pt x="1611" y="1624"/>
                  </a:lnTo>
                  <a:cubicBezTo>
                    <a:pt x="1186" y="2050"/>
                    <a:pt x="851" y="2506"/>
                    <a:pt x="608" y="3023"/>
                  </a:cubicBezTo>
                  <a:cubicBezTo>
                    <a:pt x="608" y="3023"/>
                    <a:pt x="578" y="3053"/>
                    <a:pt x="578" y="3114"/>
                  </a:cubicBezTo>
                  <a:cubicBezTo>
                    <a:pt x="395" y="3479"/>
                    <a:pt x="274" y="3874"/>
                    <a:pt x="213" y="4239"/>
                  </a:cubicBezTo>
                  <a:cubicBezTo>
                    <a:pt x="0" y="5150"/>
                    <a:pt x="91" y="6062"/>
                    <a:pt x="304" y="6974"/>
                  </a:cubicBezTo>
                  <a:cubicBezTo>
                    <a:pt x="304" y="7005"/>
                    <a:pt x="365" y="7065"/>
                    <a:pt x="365" y="7096"/>
                  </a:cubicBezTo>
                  <a:cubicBezTo>
                    <a:pt x="547" y="7764"/>
                    <a:pt x="882" y="8463"/>
                    <a:pt x="1307" y="9071"/>
                  </a:cubicBezTo>
                  <a:cubicBezTo>
                    <a:pt x="1520" y="9375"/>
                    <a:pt x="1794" y="9710"/>
                    <a:pt x="2098" y="9983"/>
                  </a:cubicBezTo>
                  <a:lnTo>
                    <a:pt x="2189" y="10044"/>
                  </a:lnTo>
                  <a:cubicBezTo>
                    <a:pt x="3101" y="10926"/>
                    <a:pt x="5319" y="11959"/>
                    <a:pt x="6535" y="12324"/>
                  </a:cubicBezTo>
                  <a:cubicBezTo>
                    <a:pt x="7538" y="11989"/>
                    <a:pt x="7295" y="10956"/>
                    <a:pt x="8177" y="10409"/>
                  </a:cubicBezTo>
                  <a:cubicBezTo>
                    <a:pt x="8845" y="9953"/>
                    <a:pt x="9544" y="9497"/>
                    <a:pt x="10274" y="9071"/>
                  </a:cubicBezTo>
                  <a:cubicBezTo>
                    <a:pt x="10335" y="9041"/>
                    <a:pt x="10365" y="8980"/>
                    <a:pt x="10456" y="8950"/>
                  </a:cubicBezTo>
                  <a:cubicBezTo>
                    <a:pt x="11216" y="8494"/>
                    <a:pt x="12007" y="8038"/>
                    <a:pt x="12797" y="7612"/>
                  </a:cubicBezTo>
                  <a:cubicBezTo>
                    <a:pt x="12858" y="7582"/>
                    <a:pt x="12918" y="7582"/>
                    <a:pt x="12979" y="7552"/>
                  </a:cubicBezTo>
                  <a:cubicBezTo>
                    <a:pt x="14377" y="6822"/>
                    <a:pt x="15776" y="6184"/>
                    <a:pt x="17265" y="5606"/>
                  </a:cubicBezTo>
                  <a:cubicBezTo>
                    <a:pt x="17295" y="5606"/>
                    <a:pt x="17326" y="5576"/>
                    <a:pt x="17387" y="5576"/>
                  </a:cubicBezTo>
                  <a:cubicBezTo>
                    <a:pt x="17782" y="5424"/>
                    <a:pt x="18177" y="5302"/>
                    <a:pt x="18602" y="5150"/>
                  </a:cubicBezTo>
                  <a:cubicBezTo>
                    <a:pt x="16232" y="2901"/>
                    <a:pt x="13283" y="1199"/>
                    <a:pt x="10122" y="439"/>
                  </a:cubicBezTo>
                  <a:cubicBezTo>
                    <a:pt x="10031" y="439"/>
                    <a:pt x="9970" y="409"/>
                    <a:pt x="9879" y="409"/>
                  </a:cubicBezTo>
                  <a:cubicBezTo>
                    <a:pt x="8685" y="149"/>
                    <a:pt x="7468" y="0"/>
                    <a:pt x="6230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5" name="Google Shape;10851;p74"/>
            <p:cNvSpPr/>
            <p:nvPr/>
          </p:nvSpPr>
          <p:spPr>
            <a:xfrm>
              <a:off x="664400" y="3748825"/>
              <a:ext cx="395175" cy="102600"/>
            </a:xfrm>
            <a:custGeom>
              <a:avLst/>
              <a:gdLst/>
              <a:ahLst/>
              <a:cxnLst/>
              <a:rect l="l" t="t" r="r" b="b"/>
              <a:pathLst>
                <a:path w="15807" h="4104" extrusionOk="0">
                  <a:moveTo>
                    <a:pt x="92" y="1"/>
                  </a:moveTo>
                  <a:lnTo>
                    <a:pt x="1" y="61"/>
                  </a:lnTo>
                  <a:cubicBezTo>
                    <a:pt x="1065" y="335"/>
                    <a:pt x="2159" y="456"/>
                    <a:pt x="3284" y="578"/>
                  </a:cubicBezTo>
                  <a:cubicBezTo>
                    <a:pt x="3496" y="608"/>
                    <a:pt x="3740" y="608"/>
                    <a:pt x="3952" y="639"/>
                  </a:cubicBezTo>
                  <a:cubicBezTo>
                    <a:pt x="4439" y="700"/>
                    <a:pt x="4895" y="760"/>
                    <a:pt x="5411" y="821"/>
                  </a:cubicBezTo>
                  <a:cubicBezTo>
                    <a:pt x="5472" y="821"/>
                    <a:pt x="5563" y="882"/>
                    <a:pt x="5624" y="882"/>
                  </a:cubicBezTo>
                  <a:cubicBezTo>
                    <a:pt x="6384" y="973"/>
                    <a:pt x="7144" y="1095"/>
                    <a:pt x="7904" y="1247"/>
                  </a:cubicBezTo>
                  <a:cubicBezTo>
                    <a:pt x="9971" y="1642"/>
                    <a:pt x="11521" y="2098"/>
                    <a:pt x="12919" y="2645"/>
                  </a:cubicBezTo>
                  <a:cubicBezTo>
                    <a:pt x="12980" y="2645"/>
                    <a:pt x="12980" y="2706"/>
                    <a:pt x="13010" y="2706"/>
                  </a:cubicBezTo>
                  <a:cubicBezTo>
                    <a:pt x="13314" y="2797"/>
                    <a:pt x="13618" y="2918"/>
                    <a:pt x="13861" y="3070"/>
                  </a:cubicBezTo>
                  <a:cubicBezTo>
                    <a:pt x="14530" y="3374"/>
                    <a:pt x="15138" y="3770"/>
                    <a:pt x="15746" y="4104"/>
                  </a:cubicBezTo>
                  <a:cubicBezTo>
                    <a:pt x="15776" y="4104"/>
                    <a:pt x="15807" y="4074"/>
                    <a:pt x="15807" y="4074"/>
                  </a:cubicBezTo>
                  <a:cubicBezTo>
                    <a:pt x="15168" y="3678"/>
                    <a:pt x="14530" y="3314"/>
                    <a:pt x="13861" y="3010"/>
                  </a:cubicBezTo>
                  <a:cubicBezTo>
                    <a:pt x="13557" y="2858"/>
                    <a:pt x="13223" y="2736"/>
                    <a:pt x="12919" y="2584"/>
                  </a:cubicBezTo>
                  <a:cubicBezTo>
                    <a:pt x="12858" y="2523"/>
                    <a:pt x="12737" y="2493"/>
                    <a:pt x="12646" y="2463"/>
                  </a:cubicBezTo>
                  <a:cubicBezTo>
                    <a:pt x="11339" y="1946"/>
                    <a:pt x="9819" y="1520"/>
                    <a:pt x="7873" y="1125"/>
                  </a:cubicBezTo>
                  <a:cubicBezTo>
                    <a:pt x="7083" y="973"/>
                    <a:pt x="6232" y="821"/>
                    <a:pt x="5411" y="700"/>
                  </a:cubicBezTo>
                  <a:lnTo>
                    <a:pt x="5290" y="700"/>
                  </a:lnTo>
                  <a:cubicBezTo>
                    <a:pt x="4864" y="669"/>
                    <a:pt x="4408" y="608"/>
                    <a:pt x="3952" y="578"/>
                  </a:cubicBezTo>
                  <a:cubicBezTo>
                    <a:pt x="3740" y="517"/>
                    <a:pt x="3496" y="517"/>
                    <a:pt x="3284" y="487"/>
                  </a:cubicBezTo>
                  <a:cubicBezTo>
                    <a:pt x="2220" y="365"/>
                    <a:pt x="1126" y="244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6" name="Google Shape;10852;p74"/>
            <p:cNvSpPr/>
            <p:nvPr/>
          </p:nvSpPr>
          <p:spPr>
            <a:xfrm>
              <a:off x="872625" y="3721475"/>
              <a:ext cx="117800" cy="95000"/>
            </a:xfrm>
            <a:custGeom>
              <a:avLst/>
              <a:gdLst/>
              <a:ahLst/>
              <a:cxnLst/>
              <a:rect l="l" t="t" r="r" b="b"/>
              <a:pathLst>
                <a:path w="4712" h="3800" extrusionOk="0">
                  <a:moveTo>
                    <a:pt x="0" y="0"/>
                  </a:moveTo>
                  <a:cubicBezTo>
                    <a:pt x="1520" y="1034"/>
                    <a:pt x="3040" y="2280"/>
                    <a:pt x="4408" y="3557"/>
                  </a:cubicBezTo>
                  <a:cubicBezTo>
                    <a:pt x="4438" y="3617"/>
                    <a:pt x="4529" y="3678"/>
                    <a:pt x="4590" y="3739"/>
                  </a:cubicBezTo>
                  <a:cubicBezTo>
                    <a:pt x="4651" y="3739"/>
                    <a:pt x="4651" y="3739"/>
                    <a:pt x="4681" y="3800"/>
                  </a:cubicBezTo>
                  <a:lnTo>
                    <a:pt x="4712" y="3709"/>
                  </a:lnTo>
                  <a:lnTo>
                    <a:pt x="4621" y="3648"/>
                  </a:lnTo>
                  <a:cubicBezTo>
                    <a:pt x="3253" y="2341"/>
                    <a:pt x="1733" y="1125"/>
                    <a:pt x="213" y="31"/>
                  </a:cubicBezTo>
                  <a:cubicBezTo>
                    <a:pt x="152" y="31"/>
                    <a:pt x="92" y="0"/>
                    <a:pt x="0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7" name="Google Shape;10853;p74"/>
            <p:cNvSpPr/>
            <p:nvPr/>
          </p:nvSpPr>
          <p:spPr>
            <a:xfrm>
              <a:off x="640100" y="3786825"/>
              <a:ext cx="310825" cy="114775"/>
            </a:xfrm>
            <a:custGeom>
              <a:avLst/>
              <a:gdLst/>
              <a:ahLst/>
              <a:cxnLst/>
              <a:rect l="l" t="t" r="r" b="b"/>
              <a:pathLst>
                <a:path w="12433" h="4591" extrusionOk="0">
                  <a:moveTo>
                    <a:pt x="31" y="0"/>
                  </a:moveTo>
                  <a:cubicBezTo>
                    <a:pt x="31" y="0"/>
                    <a:pt x="0" y="31"/>
                    <a:pt x="0" y="61"/>
                  </a:cubicBezTo>
                  <a:cubicBezTo>
                    <a:pt x="2310" y="1429"/>
                    <a:pt x="4286" y="2432"/>
                    <a:pt x="6171" y="3161"/>
                  </a:cubicBezTo>
                  <a:cubicBezTo>
                    <a:pt x="8268" y="3952"/>
                    <a:pt x="10335" y="4408"/>
                    <a:pt x="12250" y="4590"/>
                  </a:cubicBezTo>
                  <a:cubicBezTo>
                    <a:pt x="12341" y="4560"/>
                    <a:pt x="12371" y="4560"/>
                    <a:pt x="12432" y="4529"/>
                  </a:cubicBezTo>
                  <a:cubicBezTo>
                    <a:pt x="12159" y="4529"/>
                    <a:pt x="11915" y="4468"/>
                    <a:pt x="11672" y="4438"/>
                  </a:cubicBezTo>
                  <a:lnTo>
                    <a:pt x="11581" y="4438"/>
                  </a:lnTo>
                  <a:cubicBezTo>
                    <a:pt x="9849" y="4225"/>
                    <a:pt x="8055" y="3769"/>
                    <a:pt x="6231" y="3070"/>
                  </a:cubicBezTo>
                  <a:cubicBezTo>
                    <a:pt x="4317" y="2341"/>
                    <a:pt x="2341" y="1368"/>
                    <a:pt x="3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8" name="Google Shape;10854;p74"/>
            <p:cNvSpPr/>
            <p:nvPr/>
          </p:nvSpPr>
          <p:spPr>
            <a:xfrm>
              <a:off x="797400" y="3765550"/>
              <a:ext cx="134525" cy="132250"/>
            </a:xfrm>
            <a:custGeom>
              <a:avLst/>
              <a:gdLst/>
              <a:ahLst/>
              <a:cxnLst/>
              <a:rect l="l" t="t" r="r" b="b"/>
              <a:pathLst>
                <a:path w="5381" h="5290" extrusionOk="0">
                  <a:moveTo>
                    <a:pt x="61" y="0"/>
                  </a:moveTo>
                  <a:lnTo>
                    <a:pt x="0" y="91"/>
                  </a:lnTo>
                  <a:cubicBezTo>
                    <a:pt x="2219" y="1459"/>
                    <a:pt x="4073" y="3313"/>
                    <a:pt x="5289" y="5289"/>
                  </a:cubicBezTo>
                  <a:lnTo>
                    <a:pt x="5380" y="5259"/>
                  </a:lnTo>
                  <a:cubicBezTo>
                    <a:pt x="4164" y="3253"/>
                    <a:pt x="2250" y="1368"/>
                    <a:pt x="6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9" name="Google Shape;10855;p74"/>
            <p:cNvSpPr/>
            <p:nvPr/>
          </p:nvSpPr>
          <p:spPr>
            <a:xfrm>
              <a:off x="633250" y="3885600"/>
              <a:ext cx="253825" cy="54225"/>
            </a:xfrm>
            <a:custGeom>
              <a:avLst/>
              <a:gdLst/>
              <a:ahLst/>
              <a:cxnLst/>
              <a:rect l="l" t="t" r="r" b="b"/>
              <a:pathLst>
                <a:path w="10153" h="2169" extrusionOk="0">
                  <a:moveTo>
                    <a:pt x="1" y="1"/>
                  </a:moveTo>
                  <a:cubicBezTo>
                    <a:pt x="1" y="31"/>
                    <a:pt x="31" y="62"/>
                    <a:pt x="31" y="92"/>
                  </a:cubicBezTo>
                  <a:cubicBezTo>
                    <a:pt x="1399" y="791"/>
                    <a:pt x="2858" y="1338"/>
                    <a:pt x="4347" y="1672"/>
                  </a:cubicBezTo>
                  <a:lnTo>
                    <a:pt x="4408" y="1672"/>
                  </a:lnTo>
                  <a:cubicBezTo>
                    <a:pt x="5827" y="2003"/>
                    <a:pt x="7300" y="2169"/>
                    <a:pt x="8743" y="2169"/>
                  </a:cubicBezTo>
                  <a:cubicBezTo>
                    <a:pt x="9156" y="2169"/>
                    <a:pt x="9565" y="2155"/>
                    <a:pt x="9971" y="2128"/>
                  </a:cubicBezTo>
                  <a:cubicBezTo>
                    <a:pt x="10031" y="2068"/>
                    <a:pt x="10062" y="2037"/>
                    <a:pt x="10153" y="2007"/>
                  </a:cubicBezTo>
                  <a:lnTo>
                    <a:pt x="10153" y="2007"/>
                  </a:lnTo>
                  <a:cubicBezTo>
                    <a:pt x="9658" y="2046"/>
                    <a:pt x="9163" y="2065"/>
                    <a:pt x="8668" y="2065"/>
                  </a:cubicBezTo>
                  <a:cubicBezTo>
                    <a:pt x="5667" y="2065"/>
                    <a:pt x="2688" y="135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0" name="Google Shape;10856;p74"/>
            <p:cNvSpPr/>
            <p:nvPr/>
          </p:nvSpPr>
          <p:spPr>
            <a:xfrm>
              <a:off x="678850" y="3925875"/>
              <a:ext cx="66900" cy="37275"/>
            </a:xfrm>
            <a:custGeom>
              <a:avLst/>
              <a:gdLst/>
              <a:ahLst/>
              <a:cxnLst/>
              <a:rect l="l" t="t" r="r" b="b"/>
              <a:pathLst>
                <a:path w="2676" h="1491" extrusionOk="0">
                  <a:moveTo>
                    <a:pt x="2584" y="1"/>
                  </a:moveTo>
                  <a:cubicBezTo>
                    <a:pt x="2584" y="61"/>
                    <a:pt x="2554" y="61"/>
                    <a:pt x="2554" y="61"/>
                  </a:cubicBezTo>
                  <a:cubicBezTo>
                    <a:pt x="1824" y="730"/>
                    <a:pt x="912" y="1125"/>
                    <a:pt x="1" y="1429"/>
                  </a:cubicBezTo>
                  <a:lnTo>
                    <a:pt x="92" y="1490"/>
                  </a:lnTo>
                  <a:cubicBezTo>
                    <a:pt x="1004" y="1186"/>
                    <a:pt x="1915" y="791"/>
                    <a:pt x="2675" y="92"/>
                  </a:cubicBezTo>
                  <a:lnTo>
                    <a:pt x="2584" y="1"/>
                  </a:ln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1" name="Google Shape;10857;p74"/>
            <p:cNvSpPr/>
            <p:nvPr/>
          </p:nvSpPr>
          <p:spPr>
            <a:xfrm>
              <a:off x="1335400" y="3712350"/>
              <a:ext cx="176325" cy="75250"/>
            </a:xfrm>
            <a:custGeom>
              <a:avLst/>
              <a:gdLst/>
              <a:ahLst/>
              <a:cxnLst/>
              <a:rect l="l" t="t" r="r" b="b"/>
              <a:pathLst>
                <a:path w="7053" h="3010" fill="none" extrusionOk="0">
                  <a:moveTo>
                    <a:pt x="0" y="3010"/>
                  </a:moveTo>
                  <a:cubicBezTo>
                    <a:pt x="1794" y="1064"/>
                    <a:pt x="4438" y="1"/>
                    <a:pt x="7052" y="153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2" name="Google Shape;10858;p74"/>
            <p:cNvSpPr/>
            <p:nvPr/>
          </p:nvSpPr>
          <p:spPr>
            <a:xfrm>
              <a:off x="1472950" y="3702100"/>
              <a:ext cx="60800" cy="53575"/>
            </a:xfrm>
            <a:custGeom>
              <a:avLst/>
              <a:gdLst/>
              <a:ahLst/>
              <a:cxnLst/>
              <a:rect l="l" t="t" r="r" b="b"/>
              <a:pathLst>
                <a:path w="2432" h="2143" extrusionOk="0">
                  <a:moveTo>
                    <a:pt x="1206" y="1"/>
                  </a:moveTo>
                  <a:cubicBezTo>
                    <a:pt x="878" y="1"/>
                    <a:pt x="556" y="158"/>
                    <a:pt x="334" y="471"/>
                  </a:cubicBezTo>
                  <a:cubicBezTo>
                    <a:pt x="0" y="958"/>
                    <a:pt x="122" y="1596"/>
                    <a:pt x="608" y="1930"/>
                  </a:cubicBezTo>
                  <a:cubicBezTo>
                    <a:pt x="800" y="2074"/>
                    <a:pt x="1020" y="2142"/>
                    <a:pt x="1237" y="2142"/>
                  </a:cubicBezTo>
                  <a:cubicBezTo>
                    <a:pt x="1570" y="2142"/>
                    <a:pt x="1895" y="1982"/>
                    <a:pt x="2097" y="1687"/>
                  </a:cubicBezTo>
                  <a:cubicBezTo>
                    <a:pt x="2432" y="1170"/>
                    <a:pt x="2310" y="532"/>
                    <a:pt x="1824" y="198"/>
                  </a:cubicBezTo>
                  <a:cubicBezTo>
                    <a:pt x="1633" y="66"/>
                    <a:pt x="1418" y="1"/>
                    <a:pt x="1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3" name="Google Shape;10859;p74"/>
            <p:cNvSpPr/>
            <p:nvPr/>
          </p:nvSpPr>
          <p:spPr>
            <a:xfrm>
              <a:off x="861975" y="4276200"/>
              <a:ext cx="63875" cy="63075"/>
            </a:xfrm>
            <a:custGeom>
              <a:avLst/>
              <a:gdLst/>
              <a:ahLst/>
              <a:cxnLst/>
              <a:rect l="l" t="t" r="r" b="b"/>
              <a:pathLst>
                <a:path w="2555" h="2523" extrusionOk="0">
                  <a:moveTo>
                    <a:pt x="518" y="0"/>
                  </a:moveTo>
                  <a:cubicBezTo>
                    <a:pt x="305" y="821"/>
                    <a:pt x="122" y="1702"/>
                    <a:pt x="1" y="2523"/>
                  </a:cubicBezTo>
                  <a:cubicBezTo>
                    <a:pt x="852" y="2189"/>
                    <a:pt x="1733" y="1885"/>
                    <a:pt x="2554" y="1550"/>
                  </a:cubicBezTo>
                  <a:cubicBezTo>
                    <a:pt x="2524" y="1520"/>
                    <a:pt x="1156" y="547"/>
                    <a:pt x="5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4" name="Google Shape;10860;p74"/>
            <p:cNvSpPr/>
            <p:nvPr/>
          </p:nvSpPr>
          <p:spPr>
            <a:xfrm>
              <a:off x="773075" y="3668225"/>
              <a:ext cx="621625" cy="701475"/>
            </a:xfrm>
            <a:custGeom>
              <a:avLst/>
              <a:gdLst/>
              <a:ahLst/>
              <a:cxnLst/>
              <a:rect l="l" t="t" r="r" b="b"/>
              <a:pathLst>
                <a:path w="24865" h="28059" extrusionOk="0">
                  <a:moveTo>
                    <a:pt x="14587" y="1"/>
                  </a:moveTo>
                  <a:cubicBezTo>
                    <a:pt x="13141" y="1"/>
                    <a:pt x="11670" y="303"/>
                    <a:pt x="10274" y="945"/>
                  </a:cubicBezTo>
                  <a:cubicBezTo>
                    <a:pt x="7630" y="2161"/>
                    <a:pt x="5320" y="4440"/>
                    <a:pt x="3526" y="7054"/>
                  </a:cubicBezTo>
                  <a:cubicBezTo>
                    <a:pt x="3374" y="7237"/>
                    <a:pt x="3253" y="7480"/>
                    <a:pt x="3101" y="7662"/>
                  </a:cubicBezTo>
                  <a:cubicBezTo>
                    <a:pt x="2615" y="8422"/>
                    <a:pt x="2189" y="9212"/>
                    <a:pt x="1824" y="9972"/>
                  </a:cubicBezTo>
                  <a:cubicBezTo>
                    <a:pt x="1703" y="10246"/>
                    <a:pt x="1581" y="10519"/>
                    <a:pt x="1460" y="10732"/>
                  </a:cubicBezTo>
                  <a:cubicBezTo>
                    <a:pt x="1277" y="11188"/>
                    <a:pt x="1095" y="11705"/>
                    <a:pt x="943" y="12161"/>
                  </a:cubicBezTo>
                  <a:lnTo>
                    <a:pt x="912" y="12222"/>
                  </a:lnTo>
                  <a:cubicBezTo>
                    <a:pt x="760" y="12678"/>
                    <a:pt x="608" y="13133"/>
                    <a:pt x="487" y="13589"/>
                  </a:cubicBezTo>
                  <a:cubicBezTo>
                    <a:pt x="365" y="14045"/>
                    <a:pt x="274" y="14532"/>
                    <a:pt x="183" y="14988"/>
                  </a:cubicBezTo>
                  <a:cubicBezTo>
                    <a:pt x="61" y="15596"/>
                    <a:pt x="1" y="16264"/>
                    <a:pt x="1" y="16842"/>
                  </a:cubicBezTo>
                  <a:lnTo>
                    <a:pt x="1" y="17267"/>
                  </a:lnTo>
                  <a:cubicBezTo>
                    <a:pt x="1" y="18027"/>
                    <a:pt x="122" y="18757"/>
                    <a:pt x="305" y="19486"/>
                  </a:cubicBezTo>
                  <a:cubicBezTo>
                    <a:pt x="457" y="20003"/>
                    <a:pt x="608" y="20520"/>
                    <a:pt x="821" y="20945"/>
                  </a:cubicBezTo>
                  <a:cubicBezTo>
                    <a:pt x="2925" y="25423"/>
                    <a:pt x="8654" y="28059"/>
                    <a:pt x="13484" y="28059"/>
                  </a:cubicBezTo>
                  <a:cubicBezTo>
                    <a:pt x="13539" y="28059"/>
                    <a:pt x="13594" y="28058"/>
                    <a:pt x="13648" y="28058"/>
                  </a:cubicBezTo>
                  <a:lnTo>
                    <a:pt x="13952" y="28058"/>
                  </a:lnTo>
                  <a:cubicBezTo>
                    <a:pt x="14469" y="28027"/>
                    <a:pt x="14955" y="27936"/>
                    <a:pt x="15502" y="27845"/>
                  </a:cubicBezTo>
                  <a:cubicBezTo>
                    <a:pt x="16445" y="27602"/>
                    <a:pt x="17357" y="27176"/>
                    <a:pt x="18177" y="26629"/>
                  </a:cubicBezTo>
                  <a:cubicBezTo>
                    <a:pt x="18481" y="26416"/>
                    <a:pt x="18755" y="26204"/>
                    <a:pt x="19028" y="25960"/>
                  </a:cubicBezTo>
                  <a:cubicBezTo>
                    <a:pt x="19332" y="25717"/>
                    <a:pt x="19636" y="25413"/>
                    <a:pt x="19910" y="25109"/>
                  </a:cubicBezTo>
                  <a:cubicBezTo>
                    <a:pt x="19940" y="25018"/>
                    <a:pt x="20001" y="24988"/>
                    <a:pt x="20062" y="24897"/>
                  </a:cubicBezTo>
                  <a:cubicBezTo>
                    <a:pt x="20578" y="24289"/>
                    <a:pt x="21095" y="23620"/>
                    <a:pt x="21490" y="22890"/>
                  </a:cubicBezTo>
                  <a:lnTo>
                    <a:pt x="21855" y="22313"/>
                  </a:lnTo>
                  <a:cubicBezTo>
                    <a:pt x="22068" y="21857"/>
                    <a:pt x="22311" y="21401"/>
                    <a:pt x="22524" y="20915"/>
                  </a:cubicBezTo>
                  <a:cubicBezTo>
                    <a:pt x="22828" y="20185"/>
                    <a:pt x="23101" y="19486"/>
                    <a:pt x="23314" y="18757"/>
                  </a:cubicBezTo>
                  <a:cubicBezTo>
                    <a:pt x="23344" y="18726"/>
                    <a:pt x="23344" y="18665"/>
                    <a:pt x="23344" y="18605"/>
                  </a:cubicBezTo>
                  <a:cubicBezTo>
                    <a:pt x="23405" y="18483"/>
                    <a:pt x="23436" y="18362"/>
                    <a:pt x="23466" y="18301"/>
                  </a:cubicBezTo>
                  <a:lnTo>
                    <a:pt x="23466" y="18270"/>
                  </a:lnTo>
                  <a:cubicBezTo>
                    <a:pt x="23922" y="16751"/>
                    <a:pt x="24348" y="15140"/>
                    <a:pt x="24560" y="13498"/>
                  </a:cubicBezTo>
                  <a:cubicBezTo>
                    <a:pt x="24834" y="11583"/>
                    <a:pt x="24864" y="9608"/>
                    <a:pt x="24469" y="7723"/>
                  </a:cubicBezTo>
                  <a:cubicBezTo>
                    <a:pt x="24256" y="6872"/>
                    <a:pt x="23983" y="6021"/>
                    <a:pt x="23557" y="5261"/>
                  </a:cubicBezTo>
                  <a:cubicBezTo>
                    <a:pt x="21811" y="1964"/>
                    <a:pt x="18276" y="1"/>
                    <a:pt x="145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5" name="Google Shape;10861;p74"/>
            <p:cNvSpPr/>
            <p:nvPr/>
          </p:nvSpPr>
          <p:spPr>
            <a:xfrm>
              <a:off x="1267000" y="3991225"/>
              <a:ext cx="119325" cy="135400"/>
            </a:xfrm>
            <a:custGeom>
              <a:avLst/>
              <a:gdLst/>
              <a:ahLst/>
              <a:cxnLst/>
              <a:rect l="l" t="t" r="r" b="b"/>
              <a:pathLst>
                <a:path w="4773" h="5416" extrusionOk="0">
                  <a:moveTo>
                    <a:pt x="3010" y="1"/>
                  </a:moveTo>
                  <a:cubicBezTo>
                    <a:pt x="2280" y="1"/>
                    <a:pt x="1581" y="335"/>
                    <a:pt x="1095" y="821"/>
                  </a:cubicBezTo>
                  <a:cubicBezTo>
                    <a:pt x="791" y="1156"/>
                    <a:pt x="609" y="1520"/>
                    <a:pt x="457" y="1916"/>
                  </a:cubicBezTo>
                  <a:cubicBezTo>
                    <a:pt x="1" y="3375"/>
                    <a:pt x="791" y="4894"/>
                    <a:pt x="2250" y="5320"/>
                  </a:cubicBezTo>
                  <a:cubicBezTo>
                    <a:pt x="2511" y="5385"/>
                    <a:pt x="2771" y="5415"/>
                    <a:pt x="3027" y="5415"/>
                  </a:cubicBezTo>
                  <a:cubicBezTo>
                    <a:pt x="3249" y="5415"/>
                    <a:pt x="3467" y="5393"/>
                    <a:pt x="3679" y="5350"/>
                  </a:cubicBezTo>
                  <a:cubicBezTo>
                    <a:pt x="4135" y="3831"/>
                    <a:pt x="4560" y="2220"/>
                    <a:pt x="4773" y="609"/>
                  </a:cubicBezTo>
                  <a:cubicBezTo>
                    <a:pt x="4530" y="365"/>
                    <a:pt x="4226" y="213"/>
                    <a:pt x="3861" y="92"/>
                  </a:cubicBezTo>
                  <a:cubicBezTo>
                    <a:pt x="3557" y="31"/>
                    <a:pt x="3314" y="1"/>
                    <a:pt x="30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6" name="Google Shape;10862;p74"/>
            <p:cNvSpPr/>
            <p:nvPr/>
          </p:nvSpPr>
          <p:spPr>
            <a:xfrm>
              <a:off x="929625" y="3838375"/>
              <a:ext cx="152000" cy="135600"/>
            </a:xfrm>
            <a:custGeom>
              <a:avLst/>
              <a:gdLst/>
              <a:ahLst/>
              <a:cxnLst/>
              <a:rect l="l" t="t" r="r" b="b"/>
              <a:pathLst>
                <a:path w="6080" h="5424" extrusionOk="0">
                  <a:moveTo>
                    <a:pt x="3037" y="1"/>
                  </a:moveTo>
                  <a:cubicBezTo>
                    <a:pt x="1898" y="1"/>
                    <a:pt x="826" y="760"/>
                    <a:pt x="456" y="1920"/>
                  </a:cubicBezTo>
                  <a:cubicBezTo>
                    <a:pt x="0" y="3379"/>
                    <a:pt x="790" y="4899"/>
                    <a:pt x="2249" y="5294"/>
                  </a:cubicBezTo>
                  <a:cubicBezTo>
                    <a:pt x="2524" y="5382"/>
                    <a:pt x="2801" y="5423"/>
                    <a:pt x="3074" y="5423"/>
                  </a:cubicBezTo>
                  <a:cubicBezTo>
                    <a:pt x="4221" y="5423"/>
                    <a:pt x="5279" y="4686"/>
                    <a:pt x="5623" y="3531"/>
                  </a:cubicBezTo>
                  <a:cubicBezTo>
                    <a:pt x="6079" y="2072"/>
                    <a:pt x="5289" y="552"/>
                    <a:pt x="3830" y="127"/>
                  </a:cubicBezTo>
                  <a:cubicBezTo>
                    <a:pt x="3567" y="41"/>
                    <a:pt x="3300" y="1"/>
                    <a:pt x="3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7" name="Google Shape;10863;p74"/>
            <p:cNvSpPr/>
            <p:nvPr/>
          </p:nvSpPr>
          <p:spPr>
            <a:xfrm>
              <a:off x="1270050" y="3935225"/>
              <a:ext cx="84375" cy="76325"/>
            </a:xfrm>
            <a:custGeom>
              <a:avLst/>
              <a:gdLst/>
              <a:ahLst/>
              <a:cxnLst/>
              <a:rect l="l" t="t" r="r" b="b"/>
              <a:pathLst>
                <a:path w="3375" h="3053" extrusionOk="0">
                  <a:moveTo>
                    <a:pt x="1720" y="0"/>
                  </a:moveTo>
                  <a:cubicBezTo>
                    <a:pt x="1042" y="0"/>
                    <a:pt x="416" y="427"/>
                    <a:pt x="213" y="1086"/>
                  </a:cubicBezTo>
                  <a:cubicBezTo>
                    <a:pt x="0" y="1876"/>
                    <a:pt x="456" y="2727"/>
                    <a:pt x="1247" y="3001"/>
                  </a:cubicBezTo>
                  <a:cubicBezTo>
                    <a:pt x="1378" y="3036"/>
                    <a:pt x="1511" y="3053"/>
                    <a:pt x="1642" y="3053"/>
                  </a:cubicBezTo>
                  <a:cubicBezTo>
                    <a:pt x="2303" y="3053"/>
                    <a:pt x="2928" y="2626"/>
                    <a:pt x="3131" y="1967"/>
                  </a:cubicBezTo>
                  <a:cubicBezTo>
                    <a:pt x="3374" y="1177"/>
                    <a:pt x="2918" y="326"/>
                    <a:pt x="2128" y="52"/>
                  </a:cubicBezTo>
                  <a:cubicBezTo>
                    <a:pt x="1992" y="17"/>
                    <a:pt x="1855" y="0"/>
                    <a:pt x="17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8" name="Google Shape;10864;p74"/>
            <p:cNvSpPr/>
            <p:nvPr/>
          </p:nvSpPr>
          <p:spPr>
            <a:xfrm>
              <a:off x="1059550" y="3845225"/>
              <a:ext cx="85150" cy="75900"/>
            </a:xfrm>
            <a:custGeom>
              <a:avLst/>
              <a:gdLst/>
              <a:ahLst/>
              <a:cxnLst/>
              <a:rect l="l" t="t" r="r" b="b"/>
              <a:pathLst>
                <a:path w="3406" h="3036" extrusionOk="0">
                  <a:moveTo>
                    <a:pt x="1691" y="0"/>
                  </a:moveTo>
                  <a:cubicBezTo>
                    <a:pt x="1039" y="0"/>
                    <a:pt x="418" y="423"/>
                    <a:pt x="244" y="1069"/>
                  </a:cubicBezTo>
                  <a:cubicBezTo>
                    <a:pt x="1" y="1889"/>
                    <a:pt x="457" y="2710"/>
                    <a:pt x="1277" y="2984"/>
                  </a:cubicBezTo>
                  <a:cubicBezTo>
                    <a:pt x="1409" y="3019"/>
                    <a:pt x="1541" y="3036"/>
                    <a:pt x="1671" y="3036"/>
                  </a:cubicBezTo>
                  <a:cubicBezTo>
                    <a:pt x="2325" y="3036"/>
                    <a:pt x="2934" y="2609"/>
                    <a:pt x="3162" y="1950"/>
                  </a:cubicBezTo>
                  <a:cubicBezTo>
                    <a:pt x="3405" y="1160"/>
                    <a:pt x="2949" y="309"/>
                    <a:pt x="2128" y="66"/>
                  </a:cubicBezTo>
                  <a:cubicBezTo>
                    <a:pt x="1984" y="21"/>
                    <a:pt x="1837" y="0"/>
                    <a:pt x="16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9" name="Google Shape;10865;p74"/>
            <p:cNvSpPr/>
            <p:nvPr/>
          </p:nvSpPr>
          <p:spPr>
            <a:xfrm>
              <a:off x="1156075" y="3958550"/>
              <a:ext cx="65375" cy="45450"/>
            </a:xfrm>
            <a:custGeom>
              <a:avLst/>
              <a:gdLst/>
              <a:ahLst/>
              <a:cxnLst/>
              <a:rect l="l" t="t" r="r" b="b"/>
              <a:pathLst>
                <a:path w="2615" h="1818" extrusionOk="0">
                  <a:moveTo>
                    <a:pt x="365" y="1"/>
                  </a:moveTo>
                  <a:cubicBezTo>
                    <a:pt x="30" y="1"/>
                    <a:pt x="0" y="396"/>
                    <a:pt x="30" y="639"/>
                  </a:cubicBezTo>
                  <a:cubicBezTo>
                    <a:pt x="152" y="1217"/>
                    <a:pt x="547" y="1672"/>
                    <a:pt x="1125" y="1794"/>
                  </a:cubicBezTo>
                  <a:cubicBezTo>
                    <a:pt x="1211" y="1810"/>
                    <a:pt x="1299" y="1817"/>
                    <a:pt x="1388" y="1817"/>
                  </a:cubicBezTo>
                  <a:cubicBezTo>
                    <a:pt x="1643" y="1817"/>
                    <a:pt x="1902" y="1755"/>
                    <a:pt x="2128" y="1642"/>
                  </a:cubicBezTo>
                  <a:cubicBezTo>
                    <a:pt x="2280" y="1551"/>
                    <a:pt x="2614" y="1308"/>
                    <a:pt x="2584" y="1065"/>
                  </a:cubicBezTo>
                  <a:cubicBezTo>
                    <a:pt x="2584" y="1034"/>
                    <a:pt x="2523" y="943"/>
                    <a:pt x="2523" y="943"/>
                  </a:cubicBezTo>
                  <a:cubicBezTo>
                    <a:pt x="2432" y="882"/>
                    <a:pt x="2280" y="882"/>
                    <a:pt x="2158" y="882"/>
                  </a:cubicBezTo>
                  <a:cubicBezTo>
                    <a:pt x="1733" y="882"/>
                    <a:pt x="1398" y="791"/>
                    <a:pt x="1094" y="487"/>
                  </a:cubicBezTo>
                  <a:cubicBezTo>
                    <a:pt x="973" y="396"/>
                    <a:pt x="912" y="274"/>
                    <a:pt x="790" y="153"/>
                  </a:cubicBezTo>
                  <a:cubicBezTo>
                    <a:pt x="669" y="92"/>
                    <a:pt x="517" y="1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0" name="Google Shape;10866;p74"/>
            <p:cNvSpPr/>
            <p:nvPr/>
          </p:nvSpPr>
          <p:spPr>
            <a:xfrm>
              <a:off x="818675" y="3859775"/>
              <a:ext cx="536500" cy="332850"/>
            </a:xfrm>
            <a:custGeom>
              <a:avLst/>
              <a:gdLst/>
              <a:ahLst/>
              <a:cxnLst/>
              <a:rect l="l" t="t" r="r" b="b"/>
              <a:pathLst>
                <a:path w="21460" h="13314" extrusionOk="0">
                  <a:moveTo>
                    <a:pt x="1216" y="0"/>
                  </a:moveTo>
                  <a:cubicBezTo>
                    <a:pt x="791" y="760"/>
                    <a:pt x="365" y="1550"/>
                    <a:pt x="0" y="2371"/>
                  </a:cubicBezTo>
                  <a:cubicBezTo>
                    <a:pt x="912" y="3648"/>
                    <a:pt x="2006" y="4894"/>
                    <a:pt x="3253" y="6019"/>
                  </a:cubicBezTo>
                  <a:cubicBezTo>
                    <a:pt x="5198" y="7690"/>
                    <a:pt x="7569" y="9149"/>
                    <a:pt x="10517" y="10517"/>
                  </a:cubicBezTo>
                  <a:cubicBezTo>
                    <a:pt x="11459" y="10943"/>
                    <a:pt x="12371" y="11368"/>
                    <a:pt x="13283" y="11672"/>
                  </a:cubicBezTo>
                  <a:cubicBezTo>
                    <a:pt x="15867" y="12614"/>
                    <a:pt x="18359" y="13192"/>
                    <a:pt x="20639" y="13314"/>
                  </a:cubicBezTo>
                  <a:cubicBezTo>
                    <a:pt x="20943" y="12584"/>
                    <a:pt x="21186" y="11855"/>
                    <a:pt x="21429" y="11125"/>
                  </a:cubicBezTo>
                  <a:cubicBezTo>
                    <a:pt x="21429" y="11095"/>
                    <a:pt x="21460" y="11064"/>
                    <a:pt x="21460" y="10973"/>
                  </a:cubicBezTo>
                  <a:cubicBezTo>
                    <a:pt x="18420" y="10943"/>
                    <a:pt x="15168" y="10061"/>
                    <a:pt x="11429" y="8359"/>
                  </a:cubicBezTo>
                  <a:cubicBezTo>
                    <a:pt x="8693" y="7113"/>
                    <a:pt x="6475" y="5745"/>
                    <a:pt x="4742" y="4225"/>
                  </a:cubicBezTo>
                  <a:cubicBezTo>
                    <a:pt x="3313" y="2979"/>
                    <a:pt x="2067" y="1520"/>
                    <a:pt x="12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1" name="Google Shape;10867;p74"/>
            <p:cNvSpPr/>
            <p:nvPr/>
          </p:nvSpPr>
          <p:spPr>
            <a:xfrm>
              <a:off x="776875" y="3973000"/>
              <a:ext cx="532700" cy="323725"/>
            </a:xfrm>
            <a:custGeom>
              <a:avLst/>
              <a:gdLst/>
              <a:ahLst/>
              <a:cxnLst/>
              <a:rect l="l" t="t" r="r" b="b"/>
              <a:pathLst>
                <a:path w="21308" h="12949" extrusionOk="0">
                  <a:moveTo>
                    <a:pt x="760" y="0"/>
                  </a:moveTo>
                  <a:lnTo>
                    <a:pt x="730" y="61"/>
                  </a:lnTo>
                  <a:cubicBezTo>
                    <a:pt x="578" y="517"/>
                    <a:pt x="456" y="942"/>
                    <a:pt x="305" y="1398"/>
                  </a:cubicBezTo>
                  <a:cubicBezTo>
                    <a:pt x="183" y="1854"/>
                    <a:pt x="61" y="2341"/>
                    <a:pt x="1" y="2797"/>
                  </a:cubicBezTo>
                  <a:cubicBezTo>
                    <a:pt x="1581" y="4590"/>
                    <a:pt x="3678" y="6262"/>
                    <a:pt x="6384" y="7903"/>
                  </a:cubicBezTo>
                  <a:cubicBezTo>
                    <a:pt x="8785" y="9332"/>
                    <a:pt x="11095" y="10487"/>
                    <a:pt x="13405" y="11368"/>
                  </a:cubicBezTo>
                  <a:cubicBezTo>
                    <a:pt x="15533" y="12158"/>
                    <a:pt x="17660" y="12675"/>
                    <a:pt x="19727" y="12949"/>
                  </a:cubicBezTo>
                  <a:cubicBezTo>
                    <a:pt x="19758" y="12888"/>
                    <a:pt x="19819" y="12827"/>
                    <a:pt x="19879" y="12766"/>
                  </a:cubicBezTo>
                  <a:cubicBezTo>
                    <a:pt x="20396" y="12158"/>
                    <a:pt x="20882" y="11459"/>
                    <a:pt x="21308" y="10730"/>
                  </a:cubicBezTo>
                  <a:cubicBezTo>
                    <a:pt x="16992" y="10426"/>
                    <a:pt x="12372" y="8815"/>
                    <a:pt x="7630" y="5867"/>
                  </a:cubicBezTo>
                  <a:cubicBezTo>
                    <a:pt x="4469" y="3982"/>
                    <a:pt x="2280" y="2098"/>
                    <a:pt x="7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2" name="Google Shape;10868;p74"/>
            <p:cNvSpPr/>
            <p:nvPr/>
          </p:nvSpPr>
          <p:spPr>
            <a:xfrm>
              <a:off x="772325" y="4090025"/>
              <a:ext cx="454425" cy="278900"/>
            </a:xfrm>
            <a:custGeom>
              <a:avLst/>
              <a:gdLst/>
              <a:ahLst/>
              <a:cxnLst/>
              <a:rect l="l" t="t" r="r" b="b"/>
              <a:pathLst>
                <a:path w="18177" h="11156" extrusionOk="0">
                  <a:moveTo>
                    <a:pt x="0" y="0"/>
                  </a:moveTo>
                  <a:lnTo>
                    <a:pt x="0" y="395"/>
                  </a:lnTo>
                  <a:cubicBezTo>
                    <a:pt x="0" y="1155"/>
                    <a:pt x="91" y="1885"/>
                    <a:pt x="304" y="2614"/>
                  </a:cubicBezTo>
                  <a:cubicBezTo>
                    <a:pt x="456" y="3131"/>
                    <a:pt x="608" y="3648"/>
                    <a:pt x="821" y="4104"/>
                  </a:cubicBezTo>
                  <a:cubicBezTo>
                    <a:pt x="2037" y="5107"/>
                    <a:pt x="3435" y="6110"/>
                    <a:pt x="5046" y="7082"/>
                  </a:cubicBezTo>
                  <a:cubicBezTo>
                    <a:pt x="7447" y="8541"/>
                    <a:pt x="9757" y="9666"/>
                    <a:pt x="12067" y="10547"/>
                  </a:cubicBezTo>
                  <a:cubicBezTo>
                    <a:pt x="12675" y="10791"/>
                    <a:pt x="13313" y="10973"/>
                    <a:pt x="13921" y="11155"/>
                  </a:cubicBezTo>
                  <a:cubicBezTo>
                    <a:pt x="14469" y="11125"/>
                    <a:pt x="14955" y="11034"/>
                    <a:pt x="15502" y="10943"/>
                  </a:cubicBezTo>
                  <a:cubicBezTo>
                    <a:pt x="16444" y="10699"/>
                    <a:pt x="17356" y="10274"/>
                    <a:pt x="18177" y="9727"/>
                  </a:cubicBezTo>
                  <a:cubicBezTo>
                    <a:pt x="14377" y="9149"/>
                    <a:pt x="10396" y="7599"/>
                    <a:pt x="6262" y="5076"/>
                  </a:cubicBezTo>
                  <a:cubicBezTo>
                    <a:pt x="3526" y="3435"/>
                    <a:pt x="1459" y="17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3" name="Google Shape;10869;p74"/>
            <p:cNvSpPr/>
            <p:nvPr/>
          </p:nvSpPr>
          <p:spPr>
            <a:xfrm>
              <a:off x="1141625" y="3517825"/>
              <a:ext cx="57775" cy="185425"/>
            </a:xfrm>
            <a:custGeom>
              <a:avLst/>
              <a:gdLst/>
              <a:ahLst/>
              <a:cxnLst/>
              <a:rect l="l" t="t" r="r" b="b"/>
              <a:pathLst>
                <a:path w="2311" h="7417" fill="none" extrusionOk="0">
                  <a:moveTo>
                    <a:pt x="1733" y="7417"/>
                  </a:moveTo>
                  <a:cubicBezTo>
                    <a:pt x="2311" y="4833"/>
                    <a:pt x="1642" y="2067"/>
                    <a:pt x="0" y="0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4" name="Google Shape;10870;p74"/>
            <p:cNvSpPr/>
            <p:nvPr/>
          </p:nvSpPr>
          <p:spPr>
            <a:xfrm>
              <a:off x="1107425" y="3504525"/>
              <a:ext cx="58550" cy="52800"/>
            </a:xfrm>
            <a:custGeom>
              <a:avLst/>
              <a:gdLst/>
              <a:ahLst/>
              <a:cxnLst/>
              <a:rect l="l" t="t" r="r" b="b"/>
              <a:pathLst>
                <a:path w="2342" h="2112" extrusionOk="0">
                  <a:moveTo>
                    <a:pt x="1134" y="0"/>
                  </a:moveTo>
                  <a:cubicBezTo>
                    <a:pt x="705" y="0"/>
                    <a:pt x="321" y="246"/>
                    <a:pt x="183" y="684"/>
                  </a:cubicBezTo>
                  <a:cubicBezTo>
                    <a:pt x="1" y="1201"/>
                    <a:pt x="274" y="1839"/>
                    <a:pt x="791" y="2052"/>
                  </a:cubicBezTo>
                  <a:cubicBezTo>
                    <a:pt x="912" y="2092"/>
                    <a:pt x="1036" y="2112"/>
                    <a:pt x="1158" y="2112"/>
                  </a:cubicBezTo>
                  <a:cubicBezTo>
                    <a:pt x="1588" y="2112"/>
                    <a:pt x="1993" y="1870"/>
                    <a:pt x="2159" y="1444"/>
                  </a:cubicBezTo>
                  <a:cubicBezTo>
                    <a:pt x="2341" y="927"/>
                    <a:pt x="2068" y="319"/>
                    <a:pt x="1551" y="76"/>
                  </a:cubicBezTo>
                  <a:cubicBezTo>
                    <a:pt x="1412" y="25"/>
                    <a:pt x="1271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5" name="Google Shape;6578;p43"/>
          <p:cNvGrpSpPr/>
          <p:nvPr/>
        </p:nvGrpSpPr>
        <p:grpSpPr>
          <a:xfrm>
            <a:off x="8138988" y="255737"/>
            <a:ext cx="1240566" cy="1503158"/>
            <a:chOff x="7579250" y="4405875"/>
            <a:chExt cx="916750" cy="1110800"/>
          </a:xfrm>
        </p:grpSpPr>
        <p:sp>
          <p:nvSpPr>
            <p:cNvPr id="1076" name="Google Shape;6579;p43"/>
            <p:cNvSpPr/>
            <p:nvPr/>
          </p:nvSpPr>
          <p:spPr>
            <a:xfrm>
              <a:off x="7579250" y="4405875"/>
              <a:ext cx="916750" cy="1110800"/>
            </a:xfrm>
            <a:custGeom>
              <a:avLst/>
              <a:gdLst/>
              <a:ahLst/>
              <a:cxnLst/>
              <a:rect l="l" t="t" r="r" b="b"/>
              <a:pathLst>
                <a:path w="36670" h="44432" extrusionOk="0">
                  <a:moveTo>
                    <a:pt x="19326" y="1"/>
                  </a:moveTo>
                  <a:cubicBezTo>
                    <a:pt x="16944" y="1"/>
                    <a:pt x="15043" y="1928"/>
                    <a:pt x="15043" y="4283"/>
                  </a:cubicBezTo>
                  <a:cubicBezTo>
                    <a:pt x="15043" y="4738"/>
                    <a:pt x="15097" y="5220"/>
                    <a:pt x="15257" y="5675"/>
                  </a:cubicBezTo>
                  <a:cubicBezTo>
                    <a:pt x="15231" y="5755"/>
                    <a:pt x="15231" y="5809"/>
                    <a:pt x="15204" y="5836"/>
                  </a:cubicBezTo>
                  <a:lnTo>
                    <a:pt x="14535" y="5836"/>
                  </a:lnTo>
                  <a:cubicBezTo>
                    <a:pt x="14160" y="5836"/>
                    <a:pt x="13839" y="5836"/>
                    <a:pt x="13464" y="5889"/>
                  </a:cubicBezTo>
                  <a:cubicBezTo>
                    <a:pt x="13464" y="5836"/>
                    <a:pt x="13437" y="5809"/>
                    <a:pt x="13437" y="5782"/>
                  </a:cubicBezTo>
                  <a:cubicBezTo>
                    <a:pt x="13518" y="5407"/>
                    <a:pt x="13598" y="5006"/>
                    <a:pt x="13598" y="4604"/>
                  </a:cubicBezTo>
                  <a:cubicBezTo>
                    <a:pt x="13598" y="2222"/>
                    <a:pt x="11644" y="322"/>
                    <a:pt x="9315" y="322"/>
                  </a:cubicBezTo>
                  <a:cubicBezTo>
                    <a:pt x="6960" y="322"/>
                    <a:pt x="5033" y="2276"/>
                    <a:pt x="5033" y="4604"/>
                  </a:cubicBezTo>
                  <a:cubicBezTo>
                    <a:pt x="5033" y="5969"/>
                    <a:pt x="5702" y="7227"/>
                    <a:pt x="6692" y="8030"/>
                  </a:cubicBezTo>
                  <a:cubicBezTo>
                    <a:pt x="5809" y="8566"/>
                    <a:pt x="4953" y="9235"/>
                    <a:pt x="4230" y="9931"/>
                  </a:cubicBezTo>
                  <a:cubicBezTo>
                    <a:pt x="3668" y="10520"/>
                    <a:pt x="3132" y="11162"/>
                    <a:pt x="2677" y="11831"/>
                  </a:cubicBezTo>
                  <a:cubicBezTo>
                    <a:pt x="2249" y="12527"/>
                    <a:pt x="1848" y="13303"/>
                    <a:pt x="1553" y="14186"/>
                  </a:cubicBezTo>
                  <a:cubicBezTo>
                    <a:pt x="1045" y="15578"/>
                    <a:pt x="777" y="17024"/>
                    <a:pt x="590" y="18282"/>
                  </a:cubicBezTo>
                  <a:lnTo>
                    <a:pt x="509" y="18603"/>
                  </a:lnTo>
                  <a:cubicBezTo>
                    <a:pt x="456" y="18924"/>
                    <a:pt x="402" y="19218"/>
                    <a:pt x="349" y="19566"/>
                  </a:cubicBezTo>
                  <a:cubicBezTo>
                    <a:pt x="269" y="19888"/>
                    <a:pt x="215" y="20235"/>
                    <a:pt x="188" y="20530"/>
                  </a:cubicBezTo>
                  <a:cubicBezTo>
                    <a:pt x="81" y="21279"/>
                    <a:pt x="1" y="21895"/>
                    <a:pt x="1" y="22537"/>
                  </a:cubicBezTo>
                  <a:cubicBezTo>
                    <a:pt x="1" y="23287"/>
                    <a:pt x="81" y="23983"/>
                    <a:pt x="242" y="24625"/>
                  </a:cubicBezTo>
                  <a:cubicBezTo>
                    <a:pt x="402" y="25348"/>
                    <a:pt x="670" y="26044"/>
                    <a:pt x="1018" y="26686"/>
                  </a:cubicBezTo>
                  <a:cubicBezTo>
                    <a:pt x="1393" y="27355"/>
                    <a:pt x="1848" y="27998"/>
                    <a:pt x="2410" y="28560"/>
                  </a:cubicBezTo>
                  <a:cubicBezTo>
                    <a:pt x="2945" y="29095"/>
                    <a:pt x="3587" y="29603"/>
                    <a:pt x="4364" y="30058"/>
                  </a:cubicBezTo>
                  <a:cubicBezTo>
                    <a:pt x="4819" y="30326"/>
                    <a:pt x="5327" y="30594"/>
                    <a:pt x="5863" y="30861"/>
                  </a:cubicBezTo>
                  <a:cubicBezTo>
                    <a:pt x="5809" y="30968"/>
                    <a:pt x="5729" y="31076"/>
                    <a:pt x="5622" y="31156"/>
                  </a:cubicBezTo>
                  <a:cubicBezTo>
                    <a:pt x="5274" y="31718"/>
                    <a:pt x="4926" y="32200"/>
                    <a:pt x="4685" y="32708"/>
                  </a:cubicBezTo>
                  <a:cubicBezTo>
                    <a:pt x="4551" y="33003"/>
                    <a:pt x="4417" y="33324"/>
                    <a:pt x="4364" y="33592"/>
                  </a:cubicBezTo>
                  <a:cubicBezTo>
                    <a:pt x="4257" y="33913"/>
                    <a:pt x="4123" y="34394"/>
                    <a:pt x="4096" y="34876"/>
                  </a:cubicBezTo>
                  <a:cubicBezTo>
                    <a:pt x="4069" y="35412"/>
                    <a:pt x="4123" y="35920"/>
                    <a:pt x="4257" y="36348"/>
                  </a:cubicBezTo>
                  <a:cubicBezTo>
                    <a:pt x="4283" y="36455"/>
                    <a:pt x="4337" y="36563"/>
                    <a:pt x="4364" y="36616"/>
                  </a:cubicBezTo>
                  <a:lnTo>
                    <a:pt x="4364" y="36670"/>
                  </a:lnTo>
                  <a:cubicBezTo>
                    <a:pt x="4390" y="36723"/>
                    <a:pt x="4417" y="36830"/>
                    <a:pt x="4471" y="36884"/>
                  </a:cubicBezTo>
                  <a:cubicBezTo>
                    <a:pt x="4685" y="37365"/>
                    <a:pt x="5006" y="37767"/>
                    <a:pt x="5408" y="38088"/>
                  </a:cubicBezTo>
                  <a:cubicBezTo>
                    <a:pt x="5836" y="38463"/>
                    <a:pt x="6344" y="38704"/>
                    <a:pt x="6906" y="38864"/>
                  </a:cubicBezTo>
                  <a:lnTo>
                    <a:pt x="6960" y="38864"/>
                  </a:lnTo>
                  <a:cubicBezTo>
                    <a:pt x="7308" y="38945"/>
                    <a:pt x="7602" y="38998"/>
                    <a:pt x="7950" y="38998"/>
                  </a:cubicBezTo>
                  <a:cubicBezTo>
                    <a:pt x="8138" y="38998"/>
                    <a:pt x="8352" y="38998"/>
                    <a:pt x="8539" y="38971"/>
                  </a:cubicBezTo>
                  <a:lnTo>
                    <a:pt x="8619" y="38971"/>
                  </a:lnTo>
                  <a:cubicBezTo>
                    <a:pt x="9101" y="38891"/>
                    <a:pt x="9583" y="38731"/>
                    <a:pt x="10038" y="38490"/>
                  </a:cubicBezTo>
                  <a:cubicBezTo>
                    <a:pt x="10225" y="38757"/>
                    <a:pt x="10413" y="39025"/>
                    <a:pt x="10573" y="39266"/>
                  </a:cubicBezTo>
                  <a:cubicBezTo>
                    <a:pt x="11216" y="40096"/>
                    <a:pt x="11912" y="40845"/>
                    <a:pt x="12688" y="41487"/>
                  </a:cubicBezTo>
                  <a:cubicBezTo>
                    <a:pt x="13036" y="41755"/>
                    <a:pt x="13357" y="41969"/>
                    <a:pt x="13705" y="42210"/>
                  </a:cubicBezTo>
                  <a:cubicBezTo>
                    <a:pt x="13732" y="42237"/>
                    <a:pt x="13785" y="42290"/>
                    <a:pt x="13839" y="42317"/>
                  </a:cubicBezTo>
                  <a:cubicBezTo>
                    <a:pt x="13865" y="42344"/>
                    <a:pt x="13892" y="42344"/>
                    <a:pt x="13919" y="42371"/>
                  </a:cubicBezTo>
                  <a:cubicBezTo>
                    <a:pt x="14374" y="42638"/>
                    <a:pt x="14829" y="42879"/>
                    <a:pt x="15338" y="43120"/>
                  </a:cubicBezTo>
                  <a:cubicBezTo>
                    <a:pt x="15605" y="43227"/>
                    <a:pt x="15873" y="43307"/>
                    <a:pt x="16167" y="43415"/>
                  </a:cubicBezTo>
                  <a:cubicBezTo>
                    <a:pt x="16676" y="43977"/>
                    <a:pt x="17372" y="44325"/>
                    <a:pt x="18175" y="44325"/>
                  </a:cubicBezTo>
                  <a:cubicBezTo>
                    <a:pt x="18683" y="44325"/>
                    <a:pt x="19192" y="44191"/>
                    <a:pt x="19593" y="43923"/>
                  </a:cubicBezTo>
                  <a:cubicBezTo>
                    <a:pt x="19915" y="43923"/>
                    <a:pt x="20289" y="43870"/>
                    <a:pt x="20610" y="43843"/>
                  </a:cubicBezTo>
                  <a:cubicBezTo>
                    <a:pt x="21735" y="44244"/>
                    <a:pt x="22832" y="44432"/>
                    <a:pt x="23929" y="44432"/>
                  </a:cubicBezTo>
                  <a:lnTo>
                    <a:pt x="24063" y="44432"/>
                  </a:lnTo>
                  <a:cubicBezTo>
                    <a:pt x="24491" y="44432"/>
                    <a:pt x="24946" y="44378"/>
                    <a:pt x="25348" y="44325"/>
                  </a:cubicBezTo>
                  <a:cubicBezTo>
                    <a:pt x="25776" y="44244"/>
                    <a:pt x="26178" y="44137"/>
                    <a:pt x="26606" y="43977"/>
                  </a:cubicBezTo>
                  <a:cubicBezTo>
                    <a:pt x="27114" y="43816"/>
                    <a:pt x="27516" y="43602"/>
                    <a:pt x="27944" y="43388"/>
                  </a:cubicBezTo>
                  <a:cubicBezTo>
                    <a:pt x="28372" y="43120"/>
                    <a:pt x="28747" y="42772"/>
                    <a:pt x="29015" y="42451"/>
                  </a:cubicBezTo>
                  <a:cubicBezTo>
                    <a:pt x="29095" y="42371"/>
                    <a:pt x="29122" y="42317"/>
                    <a:pt x="29175" y="42237"/>
                  </a:cubicBezTo>
                  <a:cubicBezTo>
                    <a:pt x="29443" y="41835"/>
                    <a:pt x="29657" y="41380"/>
                    <a:pt x="29764" y="40872"/>
                  </a:cubicBezTo>
                  <a:lnTo>
                    <a:pt x="29764" y="40791"/>
                  </a:lnTo>
                  <a:cubicBezTo>
                    <a:pt x="29791" y="40631"/>
                    <a:pt x="29791" y="40497"/>
                    <a:pt x="29791" y="40336"/>
                  </a:cubicBezTo>
                  <a:cubicBezTo>
                    <a:pt x="30246" y="40122"/>
                    <a:pt x="30701" y="39855"/>
                    <a:pt x="31129" y="39560"/>
                  </a:cubicBezTo>
                  <a:cubicBezTo>
                    <a:pt x="31531" y="39266"/>
                    <a:pt x="31906" y="38971"/>
                    <a:pt x="32200" y="38597"/>
                  </a:cubicBezTo>
                  <a:cubicBezTo>
                    <a:pt x="32361" y="38383"/>
                    <a:pt x="32521" y="38168"/>
                    <a:pt x="32655" y="37901"/>
                  </a:cubicBezTo>
                  <a:cubicBezTo>
                    <a:pt x="32789" y="37633"/>
                    <a:pt x="32896" y="37312"/>
                    <a:pt x="32976" y="37018"/>
                  </a:cubicBezTo>
                  <a:cubicBezTo>
                    <a:pt x="33030" y="36750"/>
                    <a:pt x="33056" y="36482"/>
                    <a:pt x="33030" y="36215"/>
                  </a:cubicBezTo>
                  <a:cubicBezTo>
                    <a:pt x="33030" y="36054"/>
                    <a:pt x="33030" y="35920"/>
                    <a:pt x="33003" y="35760"/>
                  </a:cubicBezTo>
                  <a:cubicBezTo>
                    <a:pt x="32896" y="35224"/>
                    <a:pt x="32708" y="34716"/>
                    <a:pt x="32361" y="34234"/>
                  </a:cubicBezTo>
                  <a:lnTo>
                    <a:pt x="32361" y="34207"/>
                  </a:lnTo>
                  <a:cubicBezTo>
                    <a:pt x="32762" y="33351"/>
                    <a:pt x="32923" y="32307"/>
                    <a:pt x="32762" y="31290"/>
                  </a:cubicBezTo>
                  <a:cubicBezTo>
                    <a:pt x="32735" y="31022"/>
                    <a:pt x="32655" y="30754"/>
                    <a:pt x="32601" y="30540"/>
                  </a:cubicBezTo>
                  <a:cubicBezTo>
                    <a:pt x="32521" y="30273"/>
                    <a:pt x="32387" y="30005"/>
                    <a:pt x="32253" y="29737"/>
                  </a:cubicBezTo>
                  <a:cubicBezTo>
                    <a:pt x="32200" y="29603"/>
                    <a:pt x="32120" y="29470"/>
                    <a:pt x="32039" y="29336"/>
                  </a:cubicBezTo>
                  <a:cubicBezTo>
                    <a:pt x="32494" y="28934"/>
                    <a:pt x="32976" y="28533"/>
                    <a:pt x="33404" y="28078"/>
                  </a:cubicBezTo>
                  <a:cubicBezTo>
                    <a:pt x="33859" y="27623"/>
                    <a:pt x="34261" y="27114"/>
                    <a:pt x="34636" y="26659"/>
                  </a:cubicBezTo>
                  <a:cubicBezTo>
                    <a:pt x="35064" y="26070"/>
                    <a:pt x="35412" y="25508"/>
                    <a:pt x="35679" y="24946"/>
                  </a:cubicBezTo>
                  <a:cubicBezTo>
                    <a:pt x="36375" y="23581"/>
                    <a:pt x="36670" y="22136"/>
                    <a:pt x="36590" y="20798"/>
                  </a:cubicBezTo>
                  <a:cubicBezTo>
                    <a:pt x="36509" y="20021"/>
                    <a:pt x="36322" y="19272"/>
                    <a:pt x="36001" y="18522"/>
                  </a:cubicBezTo>
                  <a:cubicBezTo>
                    <a:pt x="35840" y="18121"/>
                    <a:pt x="35653" y="17800"/>
                    <a:pt x="35439" y="17452"/>
                  </a:cubicBezTo>
                  <a:cubicBezTo>
                    <a:pt x="35278" y="17157"/>
                    <a:pt x="35037" y="16890"/>
                    <a:pt x="34796" y="16595"/>
                  </a:cubicBezTo>
                  <a:cubicBezTo>
                    <a:pt x="34769" y="16542"/>
                    <a:pt x="34743" y="16488"/>
                    <a:pt x="34662" y="16462"/>
                  </a:cubicBezTo>
                  <a:cubicBezTo>
                    <a:pt x="34100" y="15819"/>
                    <a:pt x="33431" y="15257"/>
                    <a:pt x="32655" y="14775"/>
                  </a:cubicBezTo>
                  <a:cubicBezTo>
                    <a:pt x="31959" y="14374"/>
                    <a:pt x="31183" y="14053"/>
                    <a:pt x="30353" y="13865"/>
                  </a:cubicBezTo>
                  <a:cubicBezTo>
                    <a:pt x="29791" y="13731"/>
                    <a:pt x="29175" y="13678"/>
                    <a:pt x="28560" y="13678"/>
                  </a:cubicBezTo>
                  <a:cubicBezTo>
                    <a:pt x="28319" y="13678"/>
                    <a:pt x="28051" y="13678"/>
                    <a:pt x="27810" y="13705"/>
                  </a:cubicBezTo>
                  <a:cubicBezTo>
                    <a:pt x="27516" y="12928"/>
                    <a:pt x="27141" y="12259"/>
                    <a:pt x="26767" y="11644"/>
                  </a:cubicBezTo>
                  <a:cubicBezTo>
                    <a:pt x="26338" y="10975"/>
                    <a:pt x="25830" y="10332"/>
                    <a:pt x="25241" y="9717"/>
                  </a:cubicBezTo>
                  <a:cubicBezTo>
                    <a:pt x="24946" y="9449"/>
                    <a:pt x="24625" y="9181"/>
                    <a:pt x="24304" y="8914"/>
                  </a:cubicBezTo>
                  <a:cubicBezTo>
                    <a:pt x="23688" y="8432"/>
                    <a:pt x="23046" y="8057"/>
                    <a:pt x="22538" y="7763"/>
                  </a:cubicBezTo>
                  <a:cubicBezTo>
                    <a:pt x="22484" y="7709"/>
                    <a:pt x="22430" y="7709"/>
                    <a:pt x="22404" y="7682"/>
                  </a:cubicBezTo>
                  <a:cubicBezTo>
                    <a:pt x="22297" y="7629"/>
                    <a:pt x="22216" y="7575"/>
                    <a:pt x="22136" y="7522"/>
                  </a:cubicBezTo>
                  <a:cubicBezTo>
                    <a:pt x="23019" y="6719"/>
                    <a:pt x="23608" y="5568"/>
                    <a:pt x="23608" y="4283"/>
                  </a:cubicBezTo>
                  <a:cubicBezTo>
                    <a:pt x="23608" y="1901"/>
                    <a:pt x="21654" y="1"/>
                    <a:pt x="19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7" name="Google Shape;6580;p43"/>
            <p:cNvSpPr/>
            <p:nvPr/>
          </p:nvSpPr>
          <p:spPr>
            <a:xfrm>
              <a:off x="8034275" y="4821425"/>
              <a:ext cx="387450" cy="465725"/>
            </a:xfrm>
            <a:custGeom>
              <a:avLst/>
              <a:gdLst/>
              <a:ahLst/>
              <a:cxnLst/>
              <a:rect l="l" t="t" r="r" b="b"/>
              <a:pathLst>
                <a:path w="15498" h="18629" extrusionOk="0">
                  <a:moveTo>
                    <a:pt x="10091" y="0"/>
                  </a:moveTo>
                  <a:cubicBezTo>
                    <a:pt x="9422" y="0"/>
                    <a:pt x="8753" y="107"/>
                    <a:pt x="8084" y="321"/>
                  </a:cubicBezTo>
                  <a:cubicBezTo>
                    <a:pt x="7843" y="402"/>
                    <a:pt x="7575" y="535"/>
                    <a:pt x="7281" y="669"/>
                  </a:cubicBezTo>
                  <a:cubicBezTo>
                    <a:pt x="7013" y="803"/>
                    <a:pt x="6772" y="910"/>
                    <a:pt x="6531" y="1071"/>
                  </a:cubicBezTo>
                  <a:cubicBezTo>
                    <a:pt x="6076" y="1365"/>
                    <a:pt x="5621" y="1713"/>
                    <a:pt x="5193" y="2115"/>
                  </a:cubicBezTo>
                  <a:cubicBezTo>
                    <a:pt x="4899" y="2409"/>
                    <a:pt x="4604" y="2784"/>
                    <a:pt x="4283" y="3212"/>
                  </a:cubicBezTo>
                  <a:cubicBezTo>
                    <a:pt x="3989" y="3613"/>
                    <a:pt x="3721" y="4042"/>
                    <a:pt x="3453" y="4550"/>
                  </a:cubicBezTo>
                  <a:lnTo>
                    <a:pt x="3453" y="4577"/>
                  </a:lnTo>
                  <a:lnTo>
                    <a:pt x="3453" y="4604"/>
                  </a:lnTo>
                  <a:cubicBezTo>
                    <a:pt x="3159" y="5059"/>
                    <a:pt x="2864" y="5487"/>
                    <a:pt x="2597" y="5889"/>
                  </a:cubicBezTo>
                  <a:cubicBezTo>
                    <a:pt x="2088" y="6665"/>
                    <a:pt x="1687" y="7414"/>
                    <a:pt x="1312" y="8190"/>
                  </a:cubicBezTo>
                  <a:cubicBezTo>
                    <a:pt x="911" y="9020"/>
                    <a:pt x="616" y="9823"/>
                    <a:pt x="375" y="10626"/>
                  </a:cubicBezTo>
                  <a:cubicBezTo>
                    <a:pt x="134" y="11483"/>
                    <a:pt x="1" y="12286"/>
                    <a:pt x="1" y="13008"/>
                  </a:cubicBezTo>
                  <a:cubicBezTo>
                    <a:pt x="1" y="13784"/>
                    <a:pt x="134" y="14561"/>
                    <a:pt x="402" y="15176"/>
                  </a:cubicBezTo>
                  <a:cubicBezTo>
                    <a:pt x="589" y="15551"/>
                    <a:pt x="750" y="15899"/>
                    <a:pt x="991" y="16167"/>
                  </a:cubicBezTo>
                  <a:cubicBezTo>
                    <a:pt x="1205" y="16488"/>
                    <a:pt x="1526" y="16755"/>
                    <a:pt x="1821" y="17023"/>
                  </a:cubicBezTo>
                  <a:cubicBezTo>
                    <a:pt x="2490" y="17558"/>
                    <a:pt x="3346" y="17960"/>
                    <a:pt x="4390" y="18308"/>
                  </a:cubicBezTo>
                  <a:cubicBezTo>
                    <a:pt x="4818" y="18442"/>
                    <a:pt x="5273" y="18495"/>
                    <a:pt x="5621" y="18575"/>
                  </a:cubicBezTo>
                  <a:cubicBezTo>
                    <a:pt x="6023" y="18629"/>
                    <a:pt x="6478" y="18629"/>
                    <a:pt x="6906" y="18629"/>
                  </a:cubicBezTo>
                  <a:cubicBezTo>
                    <a:pt x="7361" y="18629"/>
                    <a:pt x="7816" y="18602"/>
                    <a:pt x="8244" y="18522"/>
                  </a:cubicBezTo>
                  <a:cubicBezTo>
                    <a:pt x="8753" y="18468"/>
                    <a:pt x="9181" y="18361"/>
                    <a:pt x="9583" y="18228"/>
                  </a:cubicBezTo>
                  <a:cubicBezTo>
                    <a:pt x="10252" y="17987"/>
                    <a:pt x="11081" y="17558"/>
                    <a:pt x="11483" y="16729"/>
                  </a:cubicBezTo>
                  <a:cubicBezTo>
                    <a:pt x="11697" y="16327"/>
                    <a:pt x="11751" y="15819"/>
                    <a:pt x="11697" y="15364"/>
                  </a:cubicBezTo>
                  <a:cubicBezTo>
                    <a:pt x="11644" y="15230"/>
                    <a:pt x="11644" y="15096"/>
                    <a:pt x="11590" y="14989"/>
                  </a:cubicBezTo>
                  <a:cubicBezTo>
                    <a:pt x="11563" y="14882"/>
                    <a:pt x="11483" y="14748"/>
                    <a:pt x="11429" y="14614"/>
                  </a:cubicBezTo>
                  <a:cubicBezTo>
                    <a:pt x="11322" y="14427"/>
                    <a:pt x="11189" y="14213"/>
                    <a:pt x="10974" y="14025"/>
                  </a:cubicBezTo>
                  <a:cubicBezTo>
                    <a:pt x="10814" y="13838"/>
                    <a:pt x="10626" y="13677"/>
                    <a:pt x="10386" y="13517"/>
                  </a:cubicBezTo>
                  <a:cubicBezTo>
                    <a:pt x="10171" y="13383"/>
                    <a:pt x="9957" y="13276"/>
                    <a:pt x="9690" y="13142"/>
                  </a:cubicBezTo>
                  <a:cubicBezTo>
                    <a:pt x="9422" y="13008"/>
                    <a:pt x="9101" y="12901"/>
                    <a:pt x="8780" y="12848"/>
                  </a:cubicBezTo>
                  <a:cubicBezTo>
                    <a:pt x="9368" y="12580"/>
                    <a:pt x="9984" y="12232"/>
                    <a:pt x="10573" y="11884"/>
                  </a:cubicBezTo>
                  <a:cubicBezTo>
                    <a:pt x="11483" y="11295"/>
                    <a:pt x="12286" y="10626"/>
                    <a:pt x="13035" y="9903"/>
                  </a:cubicBezTo>
                  <a:cubicBezTo>
                    <a:pt x="13383" y="9529"/>
                    <a:pt x="13731" y="9127"/>
                    <a:pt x="14026" y="8726"/>
                  </a:cubicBezTo>
                  <a:cubicBezTo>
                    <a:pt x="14374" y="8297"/>
                    <a:pt x="14641" y="7869"/>
                    <a:pt x="14829" y="7414"/>
                  </a:cubicBezTo>
                  <a:cubicBezTo>
                    <a:pt x="15310" y="6477"/>
                    <a:pt x="15498" y="5541"/>
                    <a:pt x="15444" y="4684"/>
                  </a:cubicBezTo>
                  <a:cubicBezTo>
                    <a:pt x="15391" y="4202"/>
                    <a:pt x="15257" y="3747"/>
                    <a:pt x="15070" y="3319"/>
                  </a:cubicBezTo>
                  <a:cubicBezTo>
                    <a:pt x="14963" y="3051"/>
                    <a:pt x="14829" y="2811"/>
                    <a:pt x="14695" y="2596"/>
                  </a:cubicBezTo>
                  <a:cubicBezTo>
                    <a:pt x="14561" y="2409"/>
                    <a:pt x="14400" y="2168"/>
                    <a:pt x="14160" y="1927"/>
                  </a:cubicBezTo>
                  <a:cubicBezTo>
                    <a:pt x="13758" y="1499"/>
                    <a:pt x="13330" y="1124"/>
                    <a:pt x="12794" y="803"/>
                  </a:cubicBezTo>
                  <a:cubicBezTo>
                    <a:pt x="12313" y="535"/>
                    <a:pt x="11831" y="321"/>
                    <a:pt x="11242" y="187"/>
                  </a:cubicBezTo>
                  <a:cubicBezTo>
                    <a:pt x="10894" y="27"/>
                    <a:pt x="10493" y="0"/>
                    <a:pt x="1009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8" name="Google Shape;6581;p43"/>
            <p:cNvSpPr/>
            <p:nvPr/>
          </p:nvSpPr>
          <p:spPr>
            <a:xfrm>
              <a:off x="8193525" y="4870925"/>
              <a:ext cx="228200" cy="415575"/>
            </a:xfrm>
            <a:custGeom>
              <a:avLst/>
              <a:gdLst/>
              <a:ahLst/>
              <a:cxnLst/>
              <a:rect l="l" t="t" r="r" b="b"/>
              <a:pathLst>
                <a:path w="9128" h="16623" extrusionOk="0">
                  <a:moveTo>
                    <a:pt x="7897" y="1"/>
                  </a:moveTo>
                  <a:cubicBezTo>
                    <a:pt x="7950" y="135"/>
                    <a:pt x="8004" y="295"/>
                    <a:pt x="8057" y="456"/>
                  </a:cubicBezTo>
                  <a:cubicBezTo>
                    <a:pt x="8084" y="670"/>
                    <a:pt x="8137" y="857"/>
                    <a:pt x="8164" y="1018"/>
                  </a:cubicBezTo>
                  <a:cubicBezTo>
                    <a:pt x="8191" y="1232"/>
                    <a:pt x="8191" y="1419"/>
                    <a:pt x="8164" y="1633"/>
                  </a:cubicBezTo>
                  <a:cubicBezTo>
                    <a:pt x="8164" y="1821"/>
                    <a:pt x="8137" y="2062"/>
                    <a:pt x="8084" y="2276"/>
                  </a:cubicBezTo>
                  <a:cubicBezTo>
                    <a:pt x="8030" y="2704"/>
                    <a:pt x="7897" y="3132"/>
                    <a:pt x="7763" y="3534"/>
                  </a:cubicBezTo>
                  <a:cubicBezTo>
                    <a:pt x="7602" y="3962"/>
                    <a:pt x="7388" y="4417"/>
                    <a:pt x="7120" y="4819"/>
                  </a:cubicBezTo>
                  <a:cubicBezTo>
                    <a:pt x="6585" y="5702"/>
                    <a:pt x="5889" y="6478"/>
                    <a:pt x="5113" y="7227"/>
                  </a:cubicBezTo>
                  <a:cubicBezTo>
                    <a:pt x="4337" y="7923"/>
                    <a:pt x="3480" y="8566"/>
                    <a:pt x="2570" y="9155"/>
                  </a:cubicBezTo>
                  <a:cubicBezTo>
                    <a:pt x="1741" y="9717"/>
                    <a:pt x="857" y="10225"/>
                    <a:pt x="1" y="10734"/>
                  </a:cubicBezTo>
                  <a:cubicBezTo>
                    <a:pt x="402" y="10787"/>
                    <a:pt x="750" y="10921"/>
                    <a:pt x="1125" y="11109"/>
                  </a:cubicBezTo>
                  <a:cubicBezTo>
                    <a:pt x="1339" y="11189"/>
                    <a:pt x="1526" y="11296"/>
                    <a:pt x="1714" y="11430"/>
                  </a:cubicBezTo>
                  <a:lnTo>
                    <a:pt x="2196" y="11831"/>
                  </a:lnTo>
                  <a:cubicBezTo>
                    <a:pt x="2490" y="12126"/>
                    <a:pt x="2731" y="12474"/>
                    <a:pt x="2838" y="12875"/>
                  </a:cubicBezTo>
                  <a:cubicBezTo>
                    <a:pt x="2918" y="13062"/>
                    <a:pt x="2945" y="13277"/>
                    <a:pt x="2945" y="13517"/>
                  </a:cubicBezTo>
                  <a:cubicBezTo>
                    <a:pt x="2945" y="13705"/>
                    <a:pt x="2891" y="13946"/>
                    <a:pt x="2865" y="14133"/>
                  </a:cubicBezTo>
                  <a:cubicBezTo>
                    <a:pt x="2811" y="14481"/>
                    <a:pt x="2677" y="14802"/>
                    <a:pt x="2463" y="15070"/>
                  </a:cubicBezTo>
                  <a:cubicBezTo>
                    <a:pt x="2303" y="15337"/>
                    <a:pt x="2062" y="15605"/>
                    <a:pt x="1821" y="15846"/>
                  </a:cubicBezTo>
                  <a:cubicBezTo>
                    <a:pt x="1553" y="16087"/>
                    <a:pt x="1285" y="16274"/>
                    <a:pt x="991" y="16408"/>
                  </a:cubicBezTo>
                  <a:cubicBezTo>
                    <a:pt x="857" y="16488"/>
                    <a:pt x="697" y="16542"/>
                    <a:pt x="563" y="16622"/>
                  </a:cubicBezTo>
                  <a:cubicBezTo>
                    <a:pt x="991" y="16622"/>
                    <a:pt x="1473" y="16595"/>
                    <a:pt x="1874" y="16515"/>
                  </a:cubicBezTo>
                  <a:cubicBezTo>
                    <a:pt x="2356" y="16462"/>
                    <a:pt x="2838" y="16355"/>
                    <a:pt x="3213" y="16221"/>
                  </a:cubicBezTo>
                  <a:cubicBezTo>
                    <a:pt x="3882" y="15980"/>
                    <a:pt x="4711" y="15552"/>
                    <a:pt x="5113" y="14722"/>
                  </a:cubicBezTo>
                  <a:cubicBezTo>
                    <a:pt x="5300" y="14320"/>
                    <a:pt x="5381" y="13812"/>
                    <a:pt x="5300" y="13330"/>
                  </a:cubicBezTo>
                  <a:cubicBezTo>
                    <a:pt x="5274" y="13196"/>
                    <a:pt x="5274" y="13062"/>
                    <a:pt x="5220" y="12982"/>
                  </a:cubicBezTo>
                  <a:cubicBezTo>
                    <a:pt x="5167" y="12875"/>
                    <a:pt x="5113" y="12741"/>
                    <a:pt x="5059" y="12607"/>
                  </a:cubicBezTo>
                  <a:cubicBezTo>
                    <a:pt x="4952" y="12393"/>
                    <a:pt x="4819" y="12206"/>
                    <a:pt x="4604" y="11992"/>
                  </a:cubicBezTo>
                  <a:cubicBezTo>
                    <a:pt x="4444" y="11831"/>
                    <a:pt x="4256" y="11671"/>
                    <a:pt x="4016" y="11483"/>
                  </a:cubicBezTo>
                  <a:cubicBezTo>
                    <a:pt x="3801" y="11376"/>
                    <a:pt x="3587" y="11269"/>
                    <a:pt x="3320" y="11135"/>
                  </a:cubicBezTo>
                  <a:cubicBezTo>
                    <a:pt x="3052" y="11001"/>
                    <a:pt x="2731" y="10894"/>
                    <a:pt x="2410" y="10814"/>
                  </a:cubicBezTo>
                  <a:cubicBezTo>
                    <a:pt x="2972" y="10600"/>
                    <a:pt x="3614" y="10252"/>
                    <a:pt x="4203" y="9851"/>
                  </a:cubicBezTo>
                  <a:cubicBezTo>
                    <a:pt x="5113" y="9288"/>
                    <a:pt x="5916" y="8619"/>
                    <a:pt x="6639" y="7897"/>
                  </a:cubicBezTo>
                  <a:cubicBezTo>
                    <a:pt x="7013" y="7522"/>
                    <a:pt x="7361" y="7120"/>
                    <a:pt x="7656" y="6719"/>
                  </a:cubicBezTo>
                  <a:cubicBezTo>
                    <a:pt x="7977" y="6291"/>
                    <a:pt x="8245" y="5836"/>
                    <a:pt x="8459" y="5407"/>
                  </a:cubicBezTo>
                  <a:cubicBezTo>
                    <a:pt x="8914" y="4471"/>
                    <a:pt x="9128" y="3534"/>
                    <a:pt x="9048" y="2677"/>
                  </a:cubicBezTo>
                  <a:cubicBezTo>
                    <a:pt x="9021" y="2196"/>
                    <a:pt x="8887" y="1741"/>
                    <a:pt x="8700" y="1259"/>
                  </a:cubicBezTo>
                  <a:cubicBezTo>
                    <a:pt x="8593" y="991"/>
                    <a:pt x="8459" y="750"/>
                    <a:pt x="8325" y="563"/>
                  </a:cubicBezTo>
                  <a:cubicBezTo>
                    <a:pt x="8191" y="349"/>
                    <a:pt x="8057" y="188"/>
                    <a:pt x="7897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9" name="Google Shape;6582;p43"/>
            <p:cNvSpPr/>
            <p:nvPr/>
          </p:nvSpPr>
          <p:spPr>
            <a:xfrm>
              <a:off x="8198225" y="4901575"/>
              <a:ext cx="177325" cy="197550"/>
            </a:xfrm>
            <a:custGeom>
              <a:avLst/>
              <a:gdLst/>
              <a:ahLst/>
              <a:cxnLst/>
              <a:rect l="l" t="t" r="r" b="b"/>
              <a:pathLst>
                <a:path w="7093" h="7902" extrusionOk="0">
                  <a:moveTo>
                    <a:pt x="5460" y="3004"/>
                  </a:moveTo>
                  <a:cubicBezTo>
                    <a:pt x="5460" y="3004"/>
                    <a:pt x="5460" y="3004"/>
                    <a:pt x="5460" y="3004"/>
                  </a:cubicBezTo>
                  <a:lnTo>
                    <a:pt x="5460" y="3004"/>
                  </a:lnTo>
                  <a:cubicBezTo>
                    <a:pt x="5460" y="3004"/>
                    <a:pt x="5460" y="3004"/>
                    <a:pt x="5460" y="3004"/>
                  </a:cubicBezTo>
                  <a:close/>
                  <a:moveTo>
                    <a:pt x="6711" y="1"/>
                  </a:moveTo>
                  <a:cubicBezTo>
                    <a:pt x="6578" y="1"/>
                    <a:pt x="6470" y="77"/>
                    <a:pt x="6424" y="193"/>
                  </a:cubicBezTo>
                  <a:cubicBezTo>
                    <a:pt x="6397" y="515"/>
                    <a:pt x="6344" y="809"/>
                    <a:pt x="6263" y="1077"/>
                  </a:cubicBezTo>
                  <a:cubicBezTo>
                    <a:pt x="6081" y="1753"/>
                    <a:pt x="5772" y="2379"/>
                    <a:pt x="5460" y="3004"/>
                  </a:cubicBezTo>
                  <a:lnTo>
                    <a:pt x="5460" y="3004"/>
                  </a:lnTo>
                  <a:cubicBezTo>
                    <a:pt x="5440" y="3004"/>
                    <a:pt x="5435" y="3034"/>
                    <a:pt x="5434" y="3049"/>
                  </a:cubicBezTo>
                  <a:lnTo>
                    <a:pt x="5434" y="3049"/>
                  </a:lnTo>
                  <a:cubicBezTo>
                    <a:pt x="5443" y="3034"/>
                    <a:pt x="5452" y="3019"/>
                    <a:pt x="5460" y="3004"/>
                  </a:cubicBezTo>
                  <a:lnTo>
                    <a:pt x="5460" y="3004"/>
                  </a:lnTo>
                  <a:cubicBezTo>
                    <a:pt x="5451" y="3022"/>
                    <a:pt x="5442" y="3039"/>
                    <a:pt x="5434" y="3057"/>
                  </a:cubicBezTo>
                  <a:cubicBezTo>
                    <a:pt x="5434" y="3057"/>
                    <a:pt x="5434" y="3054"/>
                    <a:pt x="5434" y="3049"/>
                  </a:cubicBezTo>
                  <a:lnTo>
                    <a:pt x="5434" y="3049"/>
                  </a:lnTo>
                  <a:cubicBezTo>
                    <a:pt x="4930" y="3915"/>
                    <a:pt x="4323" y="4702"/>
                    <a:pt x="3587" y="5386"/>
                  </a:cubicBezTo>
                  <a:cubicBezTo>
                    <a:pt x="3212" y="5734"/>
                    <a:pt x="2864" y="6055"/>
                    <a:pt x="2489" y="6349"/>
                  </a:cubicBezTo>
                  <a:cubicBezTo>
                    <a:pt x="2115" y="6644"/>
                    <a:pt x="1713" y="6912"/>
                    <a:pt x="1285" y="7152"/>
                  </a:cubicBezTo>
                  <a:cubicBezTo>
                    <a:pt x="910" y="7367"/>
                    <a:pt x="509" y="7554"/>
                    <a:pt x="80" y="7688"/>
                  </a:cubicBezTo>
                  <a:cubicBezTo>
                    <a:pt x="0" y="7741"/>
                    <a:pt x="0" y="7768"/>
                    <a:pt x="0" y="7822"/>
                  </a:cubicBezTo>
                  <a:cubicBezTo>
                    <a:pt x="54" y="7902"/>
                    <a:pt x="80" y="7902"/>
                    <a:pt x="134" y="7902"/>
                  </a:cubicBezTo>
                  <a:cubicBezTo>
                    <a:pt x="1071" y="7581"/>
                    <a:pt x="1954" y="7126"/>
                    <a:pt x="2757" y="6564"/>
                  </a:cubicBezTo>
                  <a:cubicBezTo>
                    <a:pt x="3185" y="6242"/>
                    <a:pt x="3587" y="5921"/>
                    <a:pt x="3988" y="5546"/>
                  </a:cubicBezTo>
                  <a:cubicBezTo>
                    <a:pt x="4390" y="5172"/>
                    <a:pt x="4764" y="4770"/>
                    <a:pt x="5086" y="4369"/>
                  </a:cubicBezTo>
                  <a:cubicBezTo>
                    <a:pt x="5594" y="3780"/>
                    <a:pt x="6022" y="3111"/>
                    <a:pt x="6370" y="2442"/>
                  </a:cubicBezTo>
                  <a:cubicBezTo>
                    <a:pt x="6531" y="2094"/>
                    <a:pt x="6665" y="1773"/>
                    <a:pt x="6799" y="1425"/>
                  </a:cubicBezTo>
                  <a:cubicBezTo>
                    <a:pt x="6932" y="1077"/>
                    <a:pt x="6986" y="702"/>
                    <a:pt x="7066" y="327"/>
                  </a:cubicBezTo>
                  <a:cubicBezTo>
                    <a:pt x="7093" y="167"/>
                    <a:pt x="6959" y="6"/>
                    <a:pt x="6799" y="6"/>
                  </a:cubicBezTo>
                  <a:lnTo>
                    <a:pt x="6772" y="6"/>
                  </a:lnTo>
                  <a:cubicBezTo>
                    <a:pt x="6751" y="3"/>
                    <a:pt x="6731" y="1"/>
                    <a:pt x="67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0" name="Google Shape;6583;p43"/>
            <p:cNvSpPr/>
            <p:nvPr/>
          </p:nvSpPr>
          <p:spPr>
            <a:xfrm>
              <a:off x="8269825" y="4858225"/>
              <a:ext cx="68925" cy="150175"/>
            </a:xfrm>
            <a:custGeom>
              <a:avLst/>
              <a:gdLst/>
              <a:ahLst/>
              <a:cxnLst/>
              <a:rect l="l" t="t" r="r" b="b"/>
              <a:pathLst>
                <a:path w="2757" h="6007" extrusionOk="0">
                  <a:moveTo>
                    <a:pt x="2302" y="0"/>
                  </a:moveTo>
                  <a:cubicBezTo>
                    <a:pt x="2329" y="107"/>
                    <a:pt x="2329" y="107"/>
                    <a:pt x="2302" y="107"/>
                  </a:cubicBezTo>
                  <a:cubicBezTo>
                    <a:pt x="2222" y="107"/>
                    <a:pt x="2141" y="134"/>
                    <a:pt x="2088" y="188"/>
                  </a:cubicBezTo>
                  <a:cubicBezTo>
                    <a:pt x="2061" y="241"/>
                    <a:pt x="2034" y="295"/>
                    <a:pt x="2034" y="321"/>
                  </a:cubicBezTo>
                  <a:cubicBezTo>
                    <a:pt x="2034" y="402"/>
                    <a:pt x="2034" y="428"/>
                    <a:pt x="2061" y="509"/>
                  </a:cubicBezTo>
                  <a:cubicBezTo>
                    <a:pt x="2168" y="857"/>
                    <a:pt x="2195" y="1231"/>
                    <a:pt x="2195" y="1606"/>
                  </a:cubicBezTo>
                  <a:cubicBezTo>
                    <a:pt x="2195" y="2034"/>
                    <a:pt x="2115" y="2463"/>
                    <a:pt x="2034" y="2864"/>
                  </a:cubicBezTo>
                  <a:cubicBezTo>
                    <a:pt x="1954" y="3105"/>
                    <a:pt x="1900" y="3346"/>
                    <a:pt x="1793" y="3587"/>
                  </a:cubicBezTo>
                  <a:cubicBezTo>
                    <a:pt x="1686" y="3801"/>
                    <a:pt x="1552" y="4042"/>
                    <a:pt x="1419" y="4283"/>
                  </a:cubicBezTo>
                  <a:lnTo>
                    <a:pt x="1445" y="4256"/>
                  </a:lnTo>
                  <a:lnTo>
                    <a:pt x="1445" y="4256"/>
                  </a:lnTo>
                  <a:cubicBezTo>
                    <a:pt x="1204" y="4684"/>
                    <a:pt x="857" y="5086"/>
                    <a:pt x="482" y="5460"/>
                  </a:cubicBezTo>
                  <a:cubicBezTo>
                    <a:pt x="348" y="5594"/>
                    <a:pt x="214" y="5728"/>
                    <a:pt x="54" y="5808"/>
                  </a:cubicBezTo>
                  <a:cubicBezTo>
                    <a:pt x="27" y="5862"/>
                    <a:pt x="0" y="5915"/>
                    <a:pt x="27" y="5942"/>
                  </a:cubicBezTo>
                  <a:cubicBezTo>
                    <a:pt x="46" y="5981"/>
                    <a:pt x="80" y="6006"/>
                    <a:pt x="118" y="6006"/>
                  </a:cubicBezTo>
                  <a:cubicBezTo>
                    <a:pt x="132" y="6006"/>
                    <a:pt x="146" y="6003"/>
                    <a:pt x="161" y="5996"/>
                  </a:cubicBezTo>
                  <a:cubicBezTo>
                    <a:pt x="964" y="5380"/>
                    <a:pt x="1633" y="4550"/>
                    <a:pt x="2088" y="3640"/>
                  </a:cubicBezTo>
                  <a:cubicBezTo>
                    <a:pt x="2222" y="3399"/>
                    <a:pt x="2329" y="3185"/>
                    <a:pt x="2382" y="2944"/>
                  </a:cubicBezTo>
                  <a:cubicBezTo>
                    <a:pt x="2489" y="2704"/>
                    <a:pt x="2570" y="2436"/>
                    <a:pt x="2623" y="2168"/>
                  </a:cubicBezTo>
                  <a:cubicBezTo>
                    <a:pt x="2730" y="1660"/>
                    <a:pt x="2757" y="1124"/>
                    <a:pt x="2703" y="643"/>
                  </a:cubicBezTo>
                  <a:cubicBezTo>
                    <a:pt x="2703" y="509"/>
                    <a:pt x="2677" y="402"/>
                    <a:pt x="2623" y="268"/>
                  </a:cubicBezTo>
                  <a:cubicBezTo>
                    <a:pt x="2623" y="241"/>
                    <a:pt x="2623" y="241"/>
                    <a:pt x="2596" y="188"/>
                  </a:cubicBezTo>
                  <a:cubicBezTo>
                    <a:pt x="2570" y="134"/>
                    <a:pt x="2516" y="107"/>
                    <a:pt x="2489" y="54"/>
                  </a:cubicBezTo>
                  <a:cubicBezTo>
                    <a:pt x="2436" y="27"/>
                    <a:pt x="2355" y="0"/>
                    <a:pt x="2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1" name="Google Shape;6584;p43"/>
            <p:cNvSpPr/>
            <p:nvPr/>
          </p:nvSpPr>
          <p:spPr>
            <a:xfrm>
              <a:off x="8203575" y="5154925"/>
              <a:ext cx="51550" cy="61975"/>
            </a:xfrm>
            <a:custGeom>
              <a:avLst/>
              <a:gdLst/>
              <a:ahLst/>
              <a:cxnLst/>
              <a:rect l="l" t="t" r="r" b="b"/>
              <a:pathLst>
                <a:path w="2062" h="2479" extrusionOk="0">
                  <a:moveTo>
                    <a:pt x="45" y="1"/>
                  </a:moveTo>
                  <a:cubicBezTo>
                    <a:pt x="37" y="1"/>
                    <a:pt x="27" y="27"/>
                    <a:pt x="27" y="43"/>
                  </a:cubicBezTo>
                  <a:cubicBezTo>
                    <a:pt x="0" y="70"/>
                    <a:pt x="27" y="150"/>
                    <a:pt x="54" y="177"/>
                  </a:cubicBezTo>
                  <a:cubicBezTo>
                    <a:pt x="241" y="230"/>
                    <a:pt x="375" y="311"/>
                    <a:pt x="509" y="418"/>
                  </a:cubicBezTo>
                  <a:cubicBezTo>
                    <a:pt x="669" y="525"/>
                    <a:pt x="830" y="685"/>
                    <a:pt x="964" y="792"/>
                  </a:cubicBezTo>
                  <a:cubicBezTo>
                    <a:pt x="1098" y="980"/>
                    <a:pt x="1231" y="1167"/>
                    <a:pt x="1339" y="1381"/>
                  </a:cubicBezTo>
                  <a:cubicBezTo>
                    <a:pt x="1419" y="1595"/>
                    <a:pt x="1526" y="1863"/>
                    <a:pt x="1606" y="2131"/>
                  </a:cubicBezTo>
                  <a:lnTo>
                    <a:pt x="1606" y="2238"/>
                  </a:lnTo>
                  <a:lnTo>
                    <a:pt x="1606" y="2318"/>
                  </a:lnTo>
                  <a:cubicBezTo>
                    <a:pt x="1606" y="2345"/>
                    <a:pt x="1633" y="2372"/>
                    <a:pt x="1660" y="2425"/>
                  </a:cubicBezTo>
                  <a:cubicBezTo>
                    <a:pt x="1713" y="2452"/>
                    <a:pt x="1767" y="2479"/>
                    <a:pt x="1847" y="2479"/>
                  </a:cubicBezTo>
                  <a:cubicBezTo>
                    <a:pt x="1901" y="2479"/>
                    <a:pt x="1981" y="2452"/>
                    <a:pt x="2008" y="2425"/>
                  </a:cubicBezTo>
                  <a:cubicBezTo>
                    <a:pt x="2034" y="2372"/>
                    <a:pt x="2061" y="2291"/>
                    <a:pt x="2061" y="2238"/>
                  </a:cubicBezTo>
                  <a:lnTo>
                    <a:pt x="1981" y="1836"/>
                  </a:lnTo>
                  <a:cubicBezTo>
                    <a:pt x="1927" y="1702"/>
                    <a:pt x="1874" y="1569"/>
                    <a:pt x="1794" y="1462"/>
                  </a:cubicBezTo>
                  <a:cubicBezTo>
                    <a:pt x="1713" y="1247"/>
                    <a:pt x="1526" y="1033"/>
                    <a:pt x="1339" y="873"/>
                  </a:cubicBezTo>
                  <a:lnTo>
                    <a:pt x="1071" y="605"/>
                  </a:lnTo>
                  <a:cubicBezTo>
                    <a:pt x="964" y="525"/>
                    <a:pt x="857" y="444"/>
                    <a:pt x="776" y="364"/>
                  </a:cubicBezTo>
                  <a:cubicBezTo>
                    <a:pt x="562" y="230"/>
                    <a:pt x="321" y="96"/>
                    <a:pt x="107" y="43"/>
                  </a:cubicBezTo>
                  <a:lnTo>
                    <a:pt x="54" y="43"/>
                  </a:lnTo>
                  <a:cubicBezTo>
                    <a:pt x="54" y="11"/>
                    <a:pt x="50" y="1"/>
                    <a:pt x="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2" name="Google Shape;6585;p43"/>
            <p:cNvSpPr/>
            <p:nvPr/>
          </p:nvSpPr>
          <p:spPr>
            <a:xfrm>
              <a:off x="7739850" y="5160400"/>
              <a:ext cx="135200" cy="160875"/>
            </a:xfrm>
            <a:custGeom>
              <a:avLst/>
              <a:gdLst/>
              <a:ahLst/>
              <a:cxnLst/>
              <a:rect l="l" t="t" r="r" b="b"/>
              <a:pathLst>
                <a:path w="5408" h="6435" extrusionOk="0">
                  <a:moveTo>
                    <a:pt x="4363" y="1"/>
                  </a:moveTo>
                  <a:cubicBezTo>
                    <a:pt x="4353" y="1"/>
                    <a:pt x="4344" y="4"/>
                    <a:pt x="4337" y="11"/>
                  </a:cubicBezTo>
                  <a:cubicBezTo>
                    <a:pt x="3721" y="306"/>
                    <a:pt x="3186" y="680"/>
                    <a:pt x="2597" y="1189"/>
                  </a:cubicBezTo>
                  <a:cubicBezTo>
                    <a:pt x="1981" y="1724"/>
                    <a:pt x="1473" y="2286"/>
                    <a:pt x="1044" y="2875"/>
                  </a:cubicBezTo>
                  <a:cubicBezTo>
                    <a:pt x="777" y="3250"/>
                    <a:pt x="536" y="3598"/>
                    <a:pt x="375" y="3973"/>
                  </a:cubicBezTo>
                  <a:cubicBezTo>
                    <a:pt x="268" y="4160"/>
                    <a:pt x="215" y="4347"/>
                    <a:pt x="134" y="4508"/>
                  </a:cubicBezTo>
                  <a:cubicBezTo>
                    <a:pt x="81" y="4695"/>
                    <a:pt x="1" y="4909"/>
                    <a:pt x="1" y="5097"/>
                  </a:cubicBezTo>
                  <a:cubicBezTo>
                    <a:pt x="1" y="5311"/>
                    <a:pt x="54" y="5471"/>
                    <a:pt x="81" y="5632"/>
                  </a:cubicBezTo>
                  <a:cubicBezTo>
                    <a:pt x="81" y="5686"/>
                    <a:pt x="108" y="5686"/>
                    <a:pt x="108" y="5712"/>
                  </a:cubicBezTo>
                  <a:cubicBezTo>
                    <a:pt x="188" y="5873"/>
                    <a:pt x="268" y="6034"/>
                    <a:pt x="402" y="6141"/>
                  </a:cubicBezTo>
                  <a:cubicBezTo>
                    <a:pt x="611" y="6328"/>
                    <a:pt x="884" y="6435"/>
                    <a:pt x="1184" y="6435"/>
                  </a:cubicBezTo>
                  <a:cubicBezTo>
                    <a:pt x="1270" y="6435"/>
                    <a:pt x="1357" y="6426"/>
                    <a:pt x="1446" y="6408"/>
                  </a:cubicBezTo>
                  <a:cubicBezTo>
                    <a:pt x="1660" y="6382"/>
                    <a:pt x="1847" y="6301"/>
                    <a:pt x="2062" y="6221"/>
                  </a:cubicBezTo>
                  <a:lnTo>
                    <a:pt x="2650" y="5819"/>
                  </a:lnTo>
                  <a:cubicBezTo>
                    <a:pt x="3025" y="5552"/>
                    <a:pt x="3346" y="5204"/>
                    <a:pt x="3694" y="4776"/>
                  </a:cubicBezTo>
                  <a:cubicBezTo>
                    <a:pt x="4096" y="4267"/>
                    <a:pt x="4470" y="3705"/>
                    <a:pt x="4792" y="3170"/>
                  </a:cubicBezTo>
                  <a:cubicBezTo>
                    <a:pt x="4952" y="2902"/>
                    <a:pt x="5166" y="2634"/>
                    <a:pt x="5327" y="2367"/>
                  </a:cubicBezTo>
                  <a:cubicBezTo>
                    <a:pt x="5354" y="2367"/>
                    <a:pt x="5407" y="2340"/>
                    <a:pt x="5407" y="2286"/>
                  </a:cubicBezTo>
                  <a:lnTo>
                    <a:pt x="5407" y="2206"/>
                  </a:lnTo>
                  <a:cubicBezTo>
                    <a:pt x="5140" y="1751"/>
                    <a:pt x="4926" y="1296"/>
                    <a:pt x="4738" y="787"/>
                  </a:cubicBezTo>
                  <a:cubicBezTo>
                    <a:pt x="4658" y="600"/>
                    <a:pt x="4631" y="413"/>
                    <a:pt x="4551" y="225"/>
                  </a:cubicBezTo>
                  <a:lnTo>
                    <a:pt x="4551" y="199"/>
                  </a:lnTo>
                  <a:lnTo>
                    <a:pt x="4551" y="145"/>
                  </a:lnTo>
                  <a:cubicBezTo>
                    <a:pt x="4551" y="118"/>
                    <a:pt x="4551" y="118"/>
                    <a:pt x="4524" y="92"/>
                  </a:cubicBezTo>
                  <a:cubicBezTo>
                    <a:pt x="4524" y="65"/>
                    <a:pt x="4497" y="65"/>
                    <a:pt x="4470" y="65"/>
                  </a:cubicBezTo>
                  <a:cubicBezTo>
                    <a:pt x="4431" y="26"/>
                    <a:pt x="4392" y="1"/>
                    <a:pt x="4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3" name="Google Shape;6586;p43"/>
            <p:cNvSpPr/>
            <p:nvPr/>
          </p:nvSpPr>
          <p:spPr>
            <a:xfrm>
              <a:off x="7743200" y="5206850"/>
              <a:ext cx="130500" cy="113775"/>
            </a:xfrm>
            <a:custGeom>
              <a:avLst/>
              <a:gdLst/>
              <a:ahLst/>
              <a:cxnLst/>
              <a:rect l="l" t="t" r="r" b="b"/>
              <a:pathLst>
                <a:path w="5220" h="4551" extrusionOk="0">
                  <a:moveTo>
                    <a:pt x="5059" y="0"/>
                  </a:moveTo>
                  <a:cubicBezTo>
                    <a:pt x="4899" y="375"/>
                    <a:pt x="4658" y="776"/>
                    <a:pt x="4417" y="1098"/>
                  </a:cubicBezTo>
                  <a:cubicBezTo>
                    <a:pt x="4122" y="1553"/>
                    <a:pt x="3801" y="1954"/>
                    <a:pt x="3426" y="2302"/>
                  </a:cubicBezTo>
                  <a:cubicBezTo>
                    <a:pt x="3052" y="2677"/>
                    <a:pt x="2650" y="2971"/>
                    <a:pt x="2195" y="3292"/>
                  </a:cubicBezTo>
                  <a:cubicBezTo>
                    <a:pt x="2008" y="3373"/>
                    <a:pt x="1821" y="3480"/>
                    <a:pt x="1606" y="3587"/>
                  </a:cubicBezTo>
                  <a:cubicBezTo>
                    <a:pt x="1419" y="3694"/>
                    <a:pt x="1178" y="3774"/>
                    <a:pt x="937" y="3854"/>
                  </a:cubicBezTo>
                  <a:cubicBezTo>
                    <a:pt x="803" y="3881"/>
                    <a:pt x="696" y="3908"/>
                    <a:pt x="563" y="3961"/>
                  </a:cubicBezTo>
                  <a:cubicBezTo>
                    <a:pt x="482" y="3961"/>
                    <a:pt x="375" y="3988"/>
                    <a:pt x="268" y="3988"/>
                  </a:cubicBezTo>
                  <a:cubicBezTo>
                    <a:pt x="188" y="3988"/>
                    <a:pt x="81" y="3988"/>
                    <a:pt x="0" y="3961"/>
                  </a:cubicBezTo>
                  <a:lnTo>
                    <a:pt x="0" y="3961"/>
                  </a:lnTo>
                  <a:cubicBezTo>
                    <a:pt x="81" y="4068"/>
                    <a:pt x="188" y="4229"/>
                    <a:pt x="268" y="4283"/>
                  </a:cubicBezTo>
                  <a:cubicBezTo>
                    <a:pt x="482" y="4443"/>
                    <a:pt x="777" y="4550"/>
                    <a:pt x="1071" y="4550"/>
                  </a:cubicBezTo>
                  <a:lnTo>
                    <a:pt x="1312" y="4550"/>
                  </a:lnTo>
                  <a:cubicBezTo>
                    <a:pt x="1526" y="4524"/>
                    <a:pt x="1713" y="4443"/>
                    <a:pt x="1901" y="4363"/>
                  </a:cubicBezTo>
                  <a:cubicBezTo>
                    <a:pt x="2115" y="4256"/>
                    <a:pt x="2329" y="4122"/>
                    <a:pt x="2516" y="3961"/>
                  </a:cubicBezTo>
                  <a:cubicBezTo>
                    <a:pt x="2891" y="3694"/>
                    <a:pt x="3212" y="3346"/>
                    <a:pt x="3560" y="2918"/>
                  </a:cubicBezTo>
                  <a:cubicBezTo>
                    <a:pt x="3962" y="2409"/>
                    <a:pt x="4310" y="1847"/>
                    <a:pt x="4658" y="1312"/>
                  </a:cubicBezTo>
                  <a:lnTo>
                    <a:pt x="4684" y="1231"/>
                  </a:lnTo>
                  <a:cubicBezTo>
                    <a:pt x="4845" y="1017"/>
                    <a:pt x="5032" y="723"/>
                    <a:pt x="5166" y="509"/>
                  </a:cubicBezTo>
                  <a:cubicBezTo>
                    <a:pt x="5193" y="509"/>
                    <a:pt x="5220" y="455"/>
                    <a:pt x="5220" y="428"/>
                  </a:cubicBezTo>
                  <a:lnTo>
                    <a:pt x="5220" y="348"/>
                  </a:lnTo>
                  <a:cubicBezTo>
                    <a:pt x="5166" y="241"/>
                    <a:pt x="5086" y="107"/>
                    <a:pt x="5059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4" name="Google Shape;6587;p43"/>
            <p:cNvSpPr/>
            <p:nvPr/>
          </p:nvSpPr>
          <p:spPr>
            <a:xfrm>
              <a:off x="8083125" y="5275750"/>
              <a:ext cx="250950" cy="180700"/>
            </a:xfrm>
            <a:custGeom>
              <a:avLst/>
              <a:gdLst/>
              <a:ahLst/>
              <a:cxnLst/>
              <a:rect l="l" t="t" r="r" b="b"/>
              <a:pathLst>
                <a:path w="10038" h="7228" extrusionOk="0">
                  <a:moveTo>
                    <a:pt x="5862" y="1"/>
                  </a:moveTo>
                  <a:cubicBezTo>
                    <a:pt x="5621" y="55"/>
                    <a:pt x="5461" y="135"/>
                    <a:pt x="5327" y="215"/>
                  </a:cubicBezTo>
                  <a:cubicBezTo>
                    <a:pt x="5193" y="322"/>
                    <a:pt x="5059" y="429"/>
                    <a:pt x="4899" y="590"/>
                  </a:cubicBezTo>
                  <a:cubicBezTo>
                    <a:pt x="4818" y="724"/>
                    <a:pt x="4711" y="857"/>
                    <a:pt x="4604" y="1072"/>
                  </a:cubicBezTo>
                  <a:lnTo>
                    <a:pt x="4417" y="1553"/>
                  </a:lnTo>
                  <a:cubicBezTo>
                    <a:pt x="4310" y="1928"/>
                    <a:pt x="4283" y="2330"/>
                    <a:pt x="4310" y="2704"/>
                  </a:cubicBezTo>
                  <a:cubicBezTo>
                    <a:pt x="4336" y="3025"/>
                    <a:pt x="4444" y="3320"/>
                    <a:pt x="4604" y="3614"/>
                  </a:cubicBezTo>
                  <a:cubicBezTo>
                    <a:pt x="4524" y="3614"/>
                    <a:pt x="4417" y="3561"/>
                    <a:pt x="4310" y="3561"/>
                  </a:cubicBezTo>
                  <a:cubicBezTo>
                    <a:pt x="4203" y="3561"/>
                    <a:pt x="4149" y="3641"/>
                    <a:pt x="4149" y="3695"/>
                  </a:cubicBezTo>
                  <a:cubicBezTo>
                    <a:pt x="4149" y="3775"/>
                    <a:pt x="4176" y="3828"/>
                    <a:pt x="4229" y="3855"/>
                  </a:cubicBezTo>
                  <a:cubicBezTo>
                    <a:pt x="4149" y="3828"/>
                    <a:pt x="4069" y="3802"/>
                    <a:pt x="3988" y="3775"/>
                  </a:cubicBezTo>
                  <a:lnTo>
                    <a:pt x="3908" y="3775"/>
                  </a:lnTo>
                  <a:cubicBezTo>
                    <a:pt x="3828" y="3775"/>
                    <a:pt x="3774" y="3802"/>
                    <a:pt x="3774" y="3855"/>
                  </a:cubicBezTo>
                  <a:lnTo>
                    <a:pt x="3774" y="3936"/>
                  </a:lnTo>
                  <a:cubicBezTo>
                    <a:pt x="3560" y="3962"/>
                    <a:pt x="3373" y="3989"/>
                    <a:pt x="3132" y="4043"/>
                  </a:cubicBezTo>
                  <a:cubicBezTo>
                    <a:pt x="2731" y="4123"/>
                    <a:pt x="2383" y="4310"/>
                    <a:pt x="2008" y="4471"/>
                  </a:cubicBezTo>
                  <a:cubicBezTo>
                    <a:pt x="1633" y="4658"/>
                    <a:pt x="1312" y="4899"/>
                    <a:pt x="991" y="5167"/>
                  </a:cubicBezTo>
                  <a:cubicBezTo>
                    <a:pt x="696" y="5461"/>
                    <a:pt x="455" y="5782"/>
                    <a:pt x="322" y="6104"/>
                  </a:cubicBezTo>
                  <a:lnTo>
                    <a:pt x="161" y="6104"/>
                  </a:lnTo>
                  <a:cubicBezTo>
                    <a:pt x="81" y="6104"/>
                    <a:pt x="27" y="6157"/>
                    <a:pt x="27" y="6211"/>
                  </a:cubicBezTo>
                  <a:cubicBezTo>
                    <a:pt x="0" y="6291"/>
                    <a:pt x="27" y="6371"/>
                    <a:pt x="134" y="6425"/>
                  </a:cubicBezTo>
                  <a:cubicBezTo>
                    <a:pt x="1258" y="6960"/>
                    <a:pt x="2409" y="7228"/>
                    <a:pt x="3480" y="7228"/>
                  </a:cubicBezTo>
                  <a:lnTo>
                    <a:pt x="3560" y="7228"/>
                  </a:lnTo>
                  <a:cubicBezTo>
                    <a:pt x="3881" y="7228"/>
                    <a:pt x="4176" y="7174"/>
                    <a:pt x="4470" y="7147"/>
                  </a:cubicBezTo>
                  <a:cubicBezTo>
                    <a:pt x="4738" y="7121"/>
                    <a:pt x="5032" y="7014"/>
                    <a:pt x="5354" y="6907"/>
                  </a:cubicBezTo>
                  <a:cubicBezTo>
                    <a:pt x="5648" y="6826"/>
                    <a:pt x="5889" y="6719"/>
                    <a:pt x="6076" y="6585"/>
                  </a:cubicBezTo>
                  <a:cubicBezTo>
                    <a:pt x="6290" y="6451"/>
                    <a:pt x="6424" y="6344"/>
                    <a:pt x="6504" y="6184"/>
                  </a:cubicBezTo>
                  <a:cubicBezTo>
                    <a:pt x="6585" y="6077"/>
                    <a:pt x="6638" y="5943"/>
                    <a:pt x="6638" y="5836"/>
                  </a:cubicBezTo>
                  <a:cubicBezTo>
                    <a:pt x="6692" y="5756"/>
                    <a:pt x="6638" y="5622"/>
                    <a:pt x="6612" y="5488"/>
                  </a:cubicBezTo>
                  <a:cubicBezTo>
                    <a:pt x="6504" y="5220"/>
                    <a:pt x="6290" y="4979"/>
                    <a:pt x="6103" y="4846"/>
                  </a:cubicBezTo>
                  <a:cubicBezTo>
                    <a:pt x="5889" y="4631"/>
                    <a:pt x="5648" y="4498"/>
                    <a:pt x="5273" y="4310"/>
                  </a:cubicBezTo>
                  <a:cubicBezTo>
                    <a:pt x="5113" y="4203"/>
                    <a:pt x="4899" y="4150"/>
                    <a:pt x="4738" y="4069"/>
                  </a:cubicBezTo>
                  <a:cubicBezTo>
                    <a:pt x="4577" y="4016"/>
                    <a:pt x="4417" y="3936"/>
                    <a:pt x="4283" y="3909"/>
                  </a:cubicBezTo>
                  <a:lnTo>
                    <a:pt x="4283" y="3909"/>
                  </a:lnTo>
                  <a:cubicBezTo>
                    <a:pt x="4577" y="3936"/>
                    <a:pt x="4872" y="3936"/>
                    <a:pt x="5166" y="3936"/>
                  </a:cubicBezTo>
                  <a:cubicBezTo>
                    <a:pt x="5434" y="3936"/>
                    <a:pt x="5675" y="3936"/>
                    <a:pt x="5942" y="3909"/>
                  </a:cubicBezTo>
                  <a:cubicBezTo>
                    <a:pt x="6504" y="3882"/>
                    <a:pt x="7093" y="3748"/>
                    <a:pt x="7629" y="3561"/>
                  </a:cubicBezTo>
                  <a:cubicBezTo>
                    <a:pt x="8164" y="3400"/>
                    <a:pt x="8699" y="3133"/>
                    <a:pt x="9154" y="2811"/>
                  </a:cubicBezTo>
                  <a:cubicBezTo>
                    <a:pt x="9395" y="2624"/>
                    <a:pt x="9556" y="2463"/>
                    <a:pt x="9690" y="2303"/>
                  </a:cubicBezTo>
                  <a:cubicBezTo>
                    <a:pt x="9770" y="2223"/>
                    <a:pt x="9797" y="2169"/>
                    <a:pt x="9850" y="2062"/>
                  </a:cubicBezTo>
                  <a:cubicBezTo>
                    <a:pt x="9904" y="2008"/>
                    <a:pt x="9930" y="1928"/>
                    <a:pt x="9957" y="1821"/>
                  </a:cubicBezTo>
                  <a:cubicBezTo>
                    <a:pt x="10038" y="1607"/>
                    <a:pt x="9930" y="1339"/>
                    <a:pt x="9716" y="1125"/>
                  </a:cubicBezTo>
                  <a:cubicBezTo>
                    <a:pt x="9636" y="1018"/>
                    <a:pt x="9529" y="965"/>
                    <a:pt x="9395" y="857"/>
                  </a:cubicBezTo>
                  <a:cubicBezTo>
                    <a:pt x="9261" y="804"/>
                    <a:pt x="9101" y="697"/>
                    <a:pt x="8887" y="617"/>
                  </a:cubicBezTo>
                  <a:cubicBezTo>
                    <a:pt x="8726" y="563"/>
                    <a:pt x="8565" y="536"/>
                    <a:pt x="8325" y="456"/>
                  </a:cubicBezTo>
                  <a:cubicBezTo>
                    <a:pt x="8164" y="429"/>
                    <a:pt x="7950" y="402"/>
                    <a:pt x="7789" y="349"/>
                  </a:cubicBezTo>
                  <a:lnTo>
                    <a:pt x="7575" y="322"/>
                  </a:lnTo>
                  <a:cubicBezTo>
                    <a:pt x="7120" y="215"/>
                    <a:pt x="6612" y="162"/>
                    <a:pt x="6183" y="55"/>
                  </a:cubicBezTo>
                  <a:lnTo>
                    <a:pt x="6023" y="28"/>
                  </a:lnTo>
                  <a:cubicBezTo>
                    <a:pt x="5942" y="28"/>
                    <a:pt x="5916" y="1"/>
                    <a:pt x="5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5" name="Google Shape;6588;p43"/>
            <p:cNvSpPr/>
            <p:nvPr/>
          </p:nvSpPr>
          <p:spPr>
            <a:xfrm>
              <a:off x="8204225" y="5275750"/>
              <a:ext cx="127850" cy="38850"/>
            </a:xfrm>
            <a:custGeom>
              <a:avLst/>
              <a:gdLst/>
              <a:ahLst/>
              <a:cxnLst/>
              <a:rect l="l" t="t" r="r" b="b"/>
              <a:pathLst>
                <a:path w="5114" h="1554" extrusionOk="0">
                  <a:moveTo>
                    <a:pt x="965" y="1"/>
                  </a:moveTo>
                  <a:cubicBezTo>
                    <a:pt x="777" y="28"/>
                    <a:pt x="617" y="135"/>
                    <a:pt x="483" y="215"/>
                  </a:cubicBezTo>
                  <a:cubicBezTo>
                    <a:pt x="349" y="322"/>
                    <a:pt x="215" y="429"/>
                    <a:pt x="55" y="590"/>
                  </a:cubicBezTo>
                  <a:cubicBezTo>
                    <a:pt x="28" y="617"/>
                    <a:pt x="28" y="670"/>
                    <a:pt x="1" y="670"/>
                  </a:cubicBezTo>
                  <a:cubicBezTo>
                    <a:pt x="108" y="670"/>
                    <a:pt x="162" y="697"/>
                    <a:pt x="269" y="697"/>
                  </a:cubicBezTo>
                  <a:cubicBezTo>
                    <a:pt x="643" y="750"/>
                    <a:pt x="965" y="804"/>
                    <a:pt x="1339" y="831"/>
                  </a:cubicBezTo>
                  <a:cubicBezTo>
                    <a:pt x="1848" y="857"/>
                    <a:pt x="2303" y="884"/>
                    <a:pt x="2811" y="938"/>
                  </a:cubicBezTo>
                  <a:cubicBezTo>
                    <a:pt x="3186" y="965"/>
                    <a:pt x="3534" y="965"/>
                    <a:pt x="3909" y="1072"/>
                  </a:cubicBezTo>
                  <a:cubicBezTo>
                    <a:pt x="4069" y="1098"/>
                    <a:pt x="4283" y="1125"/>
                    <a:pt x="4444" y="1205"/>
                  </a:cubicBezTo>
                  <a:cubicBezTo>
                    <a:pt x="4605" y="1259"/>
                    <a:pt x="4739" y="1312"/>
                    <a:pt x="4872" y="1393"/>
                  </a:cubicBezTo>
                  <a:cubicBezTo>
                    <a:pt x="4953" y="1473"/>
                    <a:pt x="5060" y="1500"/>
                    <a:pt x="5113" y="1553"/>
                  </a:cubicBezTo>
                  <a:cubicBezTo>
                    <a:pt x="5086" y="1393"/>
                    <a:pt x="5006" y="1259"/>
                    <a:pt x="4872" y="1125"/>
                  </a:cubicBezTo>
                  <a:cubicBezTo>
                    <a:pt x="4792" y="1018"/>
                    <a:pt x="4685" y="965"/>
                    <a:pt x="4551" y="857"/>
                  </a:cubicBezTo>
                  <a:cubicBezTo>
                    <a:pt x="4417" y="804"/>
                    <a:pt x="4257" y="697"/>
                    <a:pt x="4043" y="617"/>
                  </a:cubicBezTo>
                  <a:cubicBezTo>
                    <a:pt x="3882" y="563"/>
                    <a:pt x="3721" y="536"/>
                    <a:pt x="3481" y="456"/>
                  </a:cubicBezTo>
                  <a:cubicBezTo>
                    <a:pt x="3320" y="429"/>
                    <a:pt x="3133" y="402"/>
                    <a:pt x="2945" y="349"/>
                  </a:cubicBezTo>
                  <a:lnTo>
                    <a:pt x="2731" y="322"/>
                  </a:lnTo>
                  <a:cubicBezTo>
                    <a:pt x="2276" y="269"/>
                    <a:pt x="1794" y="162"/>
                    <a:pt x="1339" y="55"/>
                  </a:cubicBezTo>
                  <a:lnTo>
                    <a:pt x="1179" y="28"/>
                  </a:lnTo>
                  <a:cubicBezTo>
                    <a:pt x="1098" y="28"/>
                    <a:pt x="1072" y="1"/>
                    <a:pt x="96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6" name="Google Shape;6589;p43"/>
            <p:cNvSpPr/>
            <p:nvPr/>
          </p:nvSpPr>
          <p:spPr>
            <a:xfrm>
              <a:off x="7826175" y="5058950"/>
              <a:ext cx="417575" cy="384800"/>
            </a:xfrm>
            <a:custGeom>
              <a:avLst/>
              <a:gdLst/>
              <a:ahLst/>
              <a:cxnLst/>
              <a:rect l="l" t="t" r="r" b="b"/>
              <a:pathLst>
                <a:path w="16703" h="15392" extrusionOk="0">
                  <a:moveTo>
                    <a:pt x="6317" y="1"/>
                  </a:moveTo>
                  <a:cubicBezTo>
                    <a:pt x="5862" y="1"/>
                    <a:pt x="5327" y="28"/>
                    <a:pt x="4818" y="135"/>
                  </a:cubicBezTo>
                  <a:cubicBezTo>
                    <a:pt x="4042" y="269"/>
                    <a:pt x="3319" y="456"/>
                    <a:pt x="2650" y="804"/>
                  </a:cubicBezTo>
                  <a:cubicBezTo>
                    <a:pt x="2035" y="1072"/>
                    <a:pt x="1499" y="1419"/>
                    <a:pt x="1098" y="1794"/>
                  </a:cubicBezTo>
                  <a:cubicBezTo>
                    <a:pt x="830" y="2062"/>
                    <a:pt x="562" y="2356"/>
                    <a:pt x="402" y="2677"/>
                  </a:cubicBezTo>
                  <a:cubicBezTo>
                    <a:pt x="402" y="2624"/>
                    <a:pt x="429" y="2570"/>
                    <a:pt x="429" y="2544"/>
                  </a:cubicBezTo>
                  <a:lnTo>
                    <a:pt x="429" y="2570"/>
                  </a:lnTo>
                  <a:cubicBezTo>
                    <a:pt x="429" y="2517"/>
                    <a:pt x="482" y="2437"/>
                    <a:pt x="482" y="2383"/>
                  </a:cubicBezTo>
                  <a:lnTo>
                    <a:pt x="482" y="2249"/>
                  </a:lnTo>
                  <a:cubicBezTo>
                    <a:pt x="429" y="2196"/>
                    <a:pt x="402" y="2169"/>
                    <a:pt x="375" y="2169"/>
                  </a:cubicBezTo>
                  <a:lnTo>
                    <a:pt x="348" y="2169"/>
                  </a:lnTo>
                  <a:cubicBezTo>
                    <a:pt x="295" y="2169"/>
                    <a:pt x="295" y="2169"/>
                    <a:pt x="268" y="2196"/>
                  </a:cubicBezTo>
                  <a:cubicBezTo>
                    <a:pt x="241" y="2249"/>
                    <a:pt x="215" y="2276"/>
                    <a:pt x="215" y="2303"/>
                  </a:cubicBezTo>
                  <a:cubicBezTo>
                    <a:pt x="27" y="3106"/>
                    <a:pt x="0" y="3935"/>
                    <a:pt x="27" y="4792"/>
                  </a:cubicBezTo>
                  <a:cubicBezTo>
                    <a:pt x="81" y="5622"/>
                    <a:pt x="215" y="6451"/>
                    <a:pt x="402" y="7281"/>
                  </a:cubicBezTo>
                  <a:cubicBezTo>
                    <a:pt x="803" y="8941"/>
                    <a:pt x="1580" y="10493"/>
                    <a:pt x="2570" y="11805"/>
                  </a:cubicBezTo>
                  <a:cubicBezTo>
                    <a:pt x="3078" y="12474"/>
                    <a:pt x="3641" y="13036"/>
                    <a:pt x="4256" y="13544"/>
                  </a:cubicBezTo>
                  <a:cubicBezTo>
                    <a:pt x="4577" y="13812"/>
                    <a:pt x="4899" y="14053"/>
                    <a:pt x="5220" y="14240"/>
                  </a:cubicBezTo>
                  <a:cubicBezTo>
                    <a:pt x="5568" y="14454"/>
                    <a:pt x="5889" y="14615"/>
                    <a:pt x="6290" y="14776"/>
                  </a:cubicBezTo>
                  <a:cubicBezTo>
                    <a:pt x="7040" y="15097"/>
                    <a:pt x="7789" y="15284"/>
                    <a:pt x="8565" y="15364"/>
                  </a:cubicBezTo>
                  <a:cubicBezTo>
                    <a:pt x="8780" y="15391"/>
                    <a:pt x="8967" y="15391"/>
                    <a:pt x="9154" y="15391"/>
                  </a:cubicBezTo>
                  <a:cubicBezTo>
                    <a:pt x="9797" y="15391"/>
                    <a:pt x="10439" y="15311"/>
                    <a:pt x="11081" y="15150"/>
                  </a:cubicBezTo>
                  <a:cubicBezTo>
                    <a:pt x="11510" y="15043"/>
                    <a:pt x="11938" y="14883"/>
                    <a:pt x="12420" y="14722"/>
                  </a:cubicBezTo>
                  <a:cubicBezTo>
                    <a:pt x="12848" y="14561"/>
                    <a:pt x="13276" y="14321"/>
                    <a:pt x="13651" y="14080"/>
                  </a:cubicBezTo>
                  <a:cubicBezTo>
                    <a:pt x="14052" y="13839"/>
                    <a:pt x="14400" y="13571"/>
                    <a:pt x="14722" y="13277"/>
                  </a:cubicBezTo>
                  <a:cubicBezTo>
                    <a:pt x="15069" y="12982"/>
                    <a:pt x="15337" y="12688"/>
                    <a:pt x="15605" y="12313"/>
                  </a:cubicBezTo>
                  <a:cubicBezTo>
                    <a:pt x="16087" y="11617"/>
                    <a:pt x="16461" y="10814"/>
                    <a:pt x="16595" y="9958"/>
                  </a:cubicBezTo>
                  <a:cubicBezTo>
                    <a:pt x="16675" y="9529"/>
                    <a:pt x="16702" y="9074"/>
                    <a:pt x="16702" y="8593"/>
                  </a:cubicBezTo>
                  <a:cubicBezTo>
                    <a:pt x="16702" y="8352"/>
                    <a:pt x="16675" y="8138"/>
                    <a:pt x="16622" y="7870"/>
                  </a:cubicBezTo>
                  <a:cubicBezTo>
                    <a:pt x="16595" y="7602"/>
                    <a:pt x="16568" y="7388"/>
                    <a:pt x="16488" y="7147"/>
                  </a:cubicBezTo>
                  <a:cubicBezTo>
                    <a:pt x="16408" y="6746"/>
                    <a:pt x="16194" y="6344"/>
                    <a:pt x="16006" y="5996"/>
                  </a:cubicBezTo>
                  <a:cubicBezTo>
                    <a:pt x="15792" y="5648"/>
                    <a:pt x="15524" y="5354"/>
                    <a:pt x="15230" y="5086"/>
                  </a:cubicBezTo>
                  <a:cubicBezTo>
                    <a:pt x="14614" y="4524"/>
                    <a:pt x="13919" y="4069"/>
                    <a:pt x="13249" y="3668"/>
                  </a:cubicBezTo>
                  <a:lnTo>
                    <a:pt x="12875" y="3480"/>
                  </a:lnTo>
                  <a:cubicBezTo>
                    <a:pt x="12206" y="3106"/>
                    <a:pt x="11536" y="2704"/>
                    <a:pt x="10921" y="2196"/>
                  </a:cubicBezTo>
                  <a:lnTo>
                    <a:pt x="10867" y="2196"/>
                  </a:lnTo>
                  <a:cubicBezTo>
                    <a:pt x="10814" y="2169"/>
                    <a:pt x="10787" y="2142"/>
                    <a:pt x="10733" y="2062"/>
                  </a:cubicBezTo>
                  <a:lnTo>
                    <a:pt x="10733" y="2035"/>
                  </a:lnTo>
                  <a:lnTo>
                    <a:pt x="10733" y="1901"/>
                  </a:lnTo>
                  <a:lnTo>
                    <a:pt x="10439" y="1500"/>
                  </a:lnTo>
                  <a:cubicBezTo>
                    <a:pt x="10332" y="1393"/>
                    <a:pt x="10198" y="1259"/>
                    <a:pt x="10064" y="1179"/>
                  </a:cubicBezTo>
                  <a:cubicBezTo>
                    <a:pt x="10011" y="1098"/>
                    <a:pt x="9930" y="1072"/>
                    <a:pt x="9877" y="991"/>
                  </a:cubicBezTo>
                  <a:lnTo>
                    <a:pt x="9770" y="831"/>
                  </a:lnTo>
                  <a:cubicBezTo>
                    <a:pt x="9716" y="724"/>
                    <a:pt x="9636" y="670"/>
                    <a:pt x="9609" y="563"/>
                  </a:cubicBezTo>
                  <a:cubicBezTo>
                    <a:pt x="9583" y="536"/>
                    <a:pt x="9583" y="509"/>
                    <a:pt x="9502" y="509"/>
                  </a:cubicBezTo>
                  <a:lnTo>
                    <a:pt x="9475" y="509"/>
                  </a:lnTo>
                  <a:cubicBezTo>
                    <a:pt x="9449" y="509"/>
                    <a:pt x="9395" y="509"/>
                    <a:pt x="9395" y="536"/>
                  </a:cubicBezTo>
                  <a:cubicBezTo>
                    <a:pt x="9368" y="563"/>
                    <a:pt x="9342" y="590"/>
                    <a:pt x="9342" y="643"/>
                  </a:cubicBezTo>
                  <a:lnTo>
                    <a:pt x="9342" y="697"/>
                  </a:lnTo>
                  <a:lnTo>
                    <a:pt x="9315" y="670"/>
                  </a:lnTo>
                  <a:lnTo>
                    <a:pt x="9261" y="643"/>
                  </a:lnTo>
                  <a:cubicBezTo>
                    <a:pt x="8672" y="322"/>
                    <a:pt x="7977" y="162"/>
                    <a:pt x="7200" y="54"/>
                  </a:cubicBezTo>
                  <a:cubicBezTo>
                    <a:pt x="6852" y="1"/>
                    <a:pt x="6585" y="1"/>
                    <a:pt x="63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7" name="Google Shape;6590;p43"/>
            <p:cNvSpPr/>
            <p:nvPr/>
          </p:nvSpPr>
          <p:spPr>
            <a:xfrm>
              <a:off x="7832875" y="5129225"/>
              <a:ext cx="368050" cy="281050"/>
            </a:xfrm>
            <a:custGeom>
              <a:avLst/>
              <a:gdLst/>
              <a:ahLst/>
              <a:cxnLst/>
              <a:rect l="l" t="t" r="r" b="b"/>
              <a:pathLst>
                <a:path w="14722" h="11242" extrusionOk="0">
                  <a:moveTo>
                    <a:pt x="11616" y="0"/>
                  </a:moveTo>
                  <a:cubicBezTo>
                    <a:pt x="11375" y="536"/>
                    <a:pt x="11001" y="991"/>
                    <a:pt x="10599" y="1392"/>
                  </a:cubicBezTo>
                  <a:cubicBezTo>
                    <a:pt x="10037" y="2008"/>
                    <a:pt x="9368" y="2516"/>
                    <a:pt x="8672" y="2918"/>
                  </a:cubicBezTo>
                  <a:cubicBezTo>
                    <a:pt x="7923" y="3346"/>
                    <a:pt x="7120" y="3721"/>
                    <a:pt x="6317" y="3935"/>
                  </a:cubicBezTo>
                  <a:cubicBezTo>
                    <a:pt x="5487" y="4203"/>
                    <a:pt x="4657" y="4390"/>
                    <a:pt x="3828" y="4470"/>
                  </a:cubicBezTo>
                  <a:cubicBezTo>
                    <a:pt x="3454" y="4505"/>
                    <a:pt x="3085" y="4525"/>
                    <a:pt x="2719" y="4525"/>
                  </a:cubicBezTo>
                  <a:cubicBezTo>
                    <a:pt x="2247" y="4525"/>
                    <a:pt x="1779" y="4492"/>
                    <a:pt x="1312" y="4417"/>
                  </a:cubicBezTo>
                  <a:cubicBezTo>
                    <a:pt x="910" y="4336"/>
                    <a:pt x="535" y="4283"/>
                    <a:pt x="134" y="4149"/>
                  </a:cubicBezTo>
                  <a:cubicBezTo>
                    <a:pt x="107" y="4149"/>
                    <a:pt x="80" y="4122"/>
                    <a:pt x="0" y="4122"/>
                  </a:cubicBezTo>
                  <a:cubicBezTo>
                    <a:pt x="27" y="4203"/>
                    <a:pt x="27" y="4310"/>
                    <a:pt x="80" y="4417"/>
                  </a:cubicBezTo>
                  <a:cubicBezTo>
                    <a:pt x="482" y="6049"/>
                    <a:pt x="1231" y="7629"/>
                    <a:pt x="2248" y="8940"/>
                  </a:cubicBezTo>
                  <a:cubicBezTo>
                    <a:pt x="2757" y="9609"/>
                    <a:pt x="3319" y="10171"/>
                    <a:pt x="3908" y="10680"/>
                  </a:cubicBezTo>
                  <a:cubicBezTo>
                    <a:pt x="4175" y="10867"/>
                    <a:pt x="4443" y="11081"/>
                    <a:pt x="4684" y="11242"/>
                  </a:cubicBezTo>
                  <a:cubicBezTo>
                    <a:pt x="4818" y="11242"/>
                    <a:pt x="4952" y="11188"/>
                    <a:pt x="5086" y="11188"/>
                  </a:cubicBezTo>
                  <a:cubicBezTo>
                    <a:pt x="5648" y="11135"/>
                    <a:pt x="6236" y="11081"/>
                    <a:pt x="6772" y="10921"/>
                  </a:cubicBezTo>
                  <a:cubicBezTo>
                    <a:pt x="7307" y="10814"/>
                    <a:pt x="7842" y="10626"/>
                    <a:pt x="8324" y="10439"/>
                  </a:cubicBezTo>
                  <a:cubicBezTo>
                    <a:pt x="8806" y="10225"/>
                    <a:pt x="9315" y="10037"/>
                    <a:pt x="9743" y="9797"/>
                  </a:cubicBezTo>
                  <a:cubicBezTo>
                    <a:pt x="10171" y="9556"/>
                    <a:pt x="10599" y="9288"/>
                    <a:pt x="11001" y="8994"/>
                  </a:cubicBezTo>
                  <a:lnTo>
                    <a:pt x="12018" y="8191"/>
                  </a:lnTo>
                  <a:cubicBezTo>
                    <a:pt x="12312" y="7896"/>
                    <a:pt x="12607" y="7602"/>
                    <a:pt x="12874" y="7254"/>
                  </a:cubicBezTo>
                  <a:cubicBezTo>
                    <a:pt x="13115" y="6959"/>
                    <a:pt x="13329" y="6665"/>
                    <a:pt x="13517" y="6344"/>
                  </a:cubicBezTo>
                  <a:cubicBezTo>
                    <a:pt x="13731" y="6049"/>
                    <a:pt x="13891" y="5728"/>
                    <a:pt x="14025" y="5380"/>
                  </a:cubicBezTo>
                  <a:cubicBezTo>
                    <a:pt x="14159" y="5059"/>
                    <a:pt x="14293" y="4711"/>
                    <a:pt x="14400" y="4390"/>
                  </a:cubicBezTo>
                  <a:cubicBezTo>
                    <a:pt x="14480" y="4042"/>
                    <a:pt x="14587" y="3721"/>
                    <a:pt x="14614" y="3346"/>
                  </a:cubicBezTo>
                  <a:cubicBezTo>
                    <a:pt x="14694" y="2998"/>
                    <a:pt x="14721" y="2704"/>
                    <a:pt x="14721" y="2382"/>
                  </a:cubicBezTo>
                  <a:lnTo>
                    <a:pt x="14721" y="2008"/>
                  </a:lnTo>
                  <a:cubicBezTo>
                    <a:pt x="14159" y="1499"/>
                    <a:pt x="13490" y="1098"/>
                    <a:pt x="12874" y="723"/>
                  </a:cubicBezTo>
                  <a:lnTo>
                    <a:pt x="12526" y="536"/>
                  </a:lnTo>
                  <a:cubicBezTo>
                    <a:pt x="12205" y="375"/>
                    <a:pt x="11911" y="188"/>
                    <a:pt x="116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8" name="Google Shape;6591;p43"/>
            <p:cNvSpPr/>
            <p:nvPr/>
          </p:nvSpPr>
          <p:spPr>
            <a:xfrm>
              <a:off x="8100525" y="5130550"/>
              <a:ext cx="99725" cy="112450"/>
            </a:xfrm>
            <a:custGeom>
              <a:avLst/>
              <a:gdLst/>
              <a:ahLst/>
              <a:cxnLst/>
              <a:rect l="l" t="t" r="r" b="b"/>
              <a:pathLst>
                <a:path w="3989" h="4498" extrusionOk="0">
                  <a:moveTo>
                    <a:pt x="964" y="1"/>
                  </a:moveTo>
                  <a:cubicBezTo>
                    <a:pt x="696" y="483"/>
                    <a:pt x="375" y="884"/>
                    <a:pt x="0" y="1286"/>
                  </a:cubicBezTo>
                  <a:cubicBezTo>
                    <a:pt x="429" y="1580"/>
                    <a:pt x="884" y="1874"/>
                    <a:pt x="1285" y="2196"/>
                  </a:cubicBezTo>
                  <a:cubicBezTo>
                    <a:pt x="1446" y="2329"/>
                    <a:pt x="1633" y="2463"/>
                    <a:pt x="1820" y="2597"/>
                  </a:cubicBezTo>
                  <a:cubicBezTo>
                    <a:pt x="2008" y="2731"/>
                    <a:pt x="2222" y="2892"/>
                    <a:pt x="2382" y="3025"/>
                  </a:cubicBezTo>
                  <a:cubicBezTo>
                    <a:pt x="2784" y="3347"/>
                    <a:pt x="3105" y="3721"/>
                    <a:pt x="3426" y="4150"/>
                  </a:cubicBezTo>
                  <a:cubicBezTo>
                    <a:pt x="3480" y="4257"/>
                    <a:pt x="3560" y="4390"/>
                    <a:pt x="3614" y="4497"/>
                  </a:cubicBezTo>
                  <a:cubicBezTo>
                    <a:pt x="3614" y="4444"/>
                    <a:pt x="3640" y="4417"/>
                    <a:pt x="3640" y="4390"/>
                  </a:cubicBezTo>
                  <a:cubicBezTo>
                    <a:pt x="3748" y="4069"/>
                    <a:pt x="3855" y="3694"/>
                    <a:pt x="3881" y="3347"/>
                  </a:cubicBezTo>
                  <a:cubicBezTo>
                    <a:pt x="3962" y="3052"/>
                    <a:pt x="3988" y="2731"/>
                    <a:pt x="3988" y="2383"/>
                  </a:cubicBezTo>
                  <a:lnTo>
                    <a:pt x="3988" y="2008"/>
                  </a:lnTo>
                  <a:cubicBezTo>
                    <a:pt x="3426" y="1473"/>
                    <a:pt x="2704" y="1071"/>
                    <a:pt x="2115" y="750"/>
                  </a:cubicBezTo>
                  <a:lnTo>
                    <a:pt x="1740" y="536"/>
                  </a:lnTo>
                  <a:cubicBezTo>
                    <a:pt x="1553" y="349"/>
                    <a:pt x="1285" y="188"/>
                    <a:pt x="964" y="1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9" name="Google Shape;6592;p43"/>
            <p:cNvSpPr/>
            <p:nvPr/>
          </p:nvSpPr>
          <p:spPr>
            <a:xfrm>
              <a:off x="8002150" y="5056950"/>
              <a:ext cx="122475" cy="105075"/>
            </a:xfrm>
            <a:custGeom>
              <a:avLst/>
              <a:gdLst/>
              <a:ahLst/>
              <a:cxnLst/>
              <a:rect l="l" t="t" r="r" b="b"/>
              <a:pathLst>
                <a:path w="4899" h="4203" extrusionOk="0">
                  <a:moveTo>
                    <a:pt x="1" y="1"/>
                  </a:moveTo>
                  <a:cubicBezTo>
                    <a:pt x="1" y="242"/>
                    <a:pt x="54" y="402"/>
                    <a:pt x="161" y="536"/>
                  </a:cubicBezTo>
                  <a:cubicBezTo>
                    <a:pt x="322" y="804"/>
                    <a:pt x="483" y="1044"/>
                    <a:pt x="670" y="1285"/>
                  </a:cubicBezTo>
                  <a:cubicBezTo>
                    <a:pt x="1286" y="2115"/>
                    <a:pt x="2088" y="2784"/>
                    <a:pt x="2891" y="3427"/>
                  </a:cubicBezTo>
                  <a:cubicBezTo>
                    <a:pt x="3239" y="3694"/>
                    <a:pt x="3614" y="3935"/>
                    <a:pt x="3935" y="4203"/>
                  </a:cubicBezTo>
                  <a:cubicBezTo>
                    <a:pt x="4310" y="3801"/>
                    <a:pt x="4631" y="3400"/>
                    <a:pt x="4899" y="2918"/>
                  </a:cubicBezTo>
                  <a:cubicBezTo>
                    <a:pt x="4471" y="2650"/>
                    <a:pt x="4149" y="2410"/>
                    <a:pt x="3882" y="2195"/>
                  </a:cubicBezTo>
                  <a:lnTo>
                    <a:pt x="3828" y="2195"/>
                  </a:lnTo>
                  <a:lnTo>
                    <a:pt x="3801" y="2142"/>
                  </a:lnTo>
                  <a:lnTo>
                    <a:pt x="3694" y="2035"/>
                  </a:lnTo>
                  <a:lnTo>
                    <a:pt x="3694" y="2008"/>
                  </a:lnTo>
                  <a:lnTo>
                    <a:pt x="3694" y="1874"/>
                  </a:lnTo>
                  <a:cubicBezTo>
                    <a:pt x="3614" y="1714"/>
                    <a:pt x="3507" y="1607"/>
                    <a:pt x="3400" y="1473"/>
                  </a:cubicBezTo>
                  <a:cubicBezTo>
                    <a:pt x="3293" y="1366"/>
                    <a:pt x="3159" y="1259"/>
                    <a:pt x="3025" y="1152"/>
                  </a:cubicBezTo>
                  <a:cubicBezTo>
                    <a:pt x="2972" y="1071"/>
                    <a:pt x="2891" y="1044"/>
                    <a:pt x="2838" y="991"/>
                  </a:cubicBezTo>
                  <a:lnTo>
                    <a:pt x="2731" y="804"/>
                  </a:lnTo>
                  <a:lnTo>
                    <a:pt x="2704" y="750"/>
                  </a:lnTo>
                  <a:lnTo>
                    <a:pt x="2677" y="670"/>
                  </a:lnTo>
                  <a:cubicBezTo>
                    <a:pt x="2624" y="616"/>
                    <a:pt x="2597" y="589"/>
                    <a:pt x="2570" y="509"/>
                  </a:cubicBezTo>
                  <a:cubicBezTo>
                    <a:pt x="2544" y="482"/>
                    <a:pt x="2544" y="456"/>
                    <a:pt x="2463" y="456"/>
                  </a:cubicBezTo>
                  <a:lnTo>
                    <a:pt x="2436" y="456"/>
                  </a:lnTo>
                  <a:cubicBezTo>
                    <a:pt x="2410" y="456"/>
                    <a:pt x="2356" y="456"/>
                    <a:pt x="2356" y="482"/>
                  </a:cubicBezTo>
                  <a:cubicBezTo>
                    <a:pt x="2329" y="509"/>
                    <a:pt x="2303" y="536"/>
                    <a:pt x="2303" y="589"/>
                  </a:cubicBezTo>
                  <a:lnTo>
                    <a:pt x="2303" y="643"/>
                  </a:lnTo>
                  <a:lnTo>
                    <a:pt x="2276" y="616"/>
                  </a:lnTo>
                  <a:lnTo>
                    <a:pt x="2222" y="589"/>
                  </a:lnTo>
                  <a:cubicBezTo>
                    <a:pt x="1633" y="268"/>
                    <a:pt x="938" y="108"/>
                    <a:pt x="16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0" name="Google Shape;6593;p43"/>
            <p:cNvSpPr/>
            <p:nvPr/>
          </p:nvSpPr>
          <p:spPr>
            <a:xfrm>
              <a:off x="8033600" y="5180750"/>
              <a:ext cx="210150" cy="262325"/>
            </a:xfrm>
            <a:custGeom>
              <a:avLst/>
              <a:gdLst/>
              <a:ahLst/>
              <a:cxnLst/>
              <a:rect l="l" t="t" r="r" b="b"/>
              <a:pathLst>
                <a:path w="8406" h="10493" extrusionOk="0">
                  <a:moveTo>
                    <a:pt x="6772" y="0"/>
                  </a:moveTo>
                  <a:lnTo>
                    <a:pt x="6772" y="375"/>
                  </a:lnTo>
                  <a:cubicBezTo>
                    <a:pt x="6719" y="723"/>
                    <a:pt x="6692" y="1017"/>
                    <a:pt x="6665" y="1339"/>
                  </a:cubicBezTo>
                  <a:cubicBezTo>
                    <a:pt x="6585" y="1686"/>
                    <a:pt x="6532" y="2061"/>
                    <a:pt x="6425" y="2382"/>
                  </a:cubicBezTo>
                  <a:cubicBezTo>
                    <a:pt x="6425" y="2409"/>
                    <a:pt x="6398" y="2463"/>
                    <a:pt x="6398" y="2489"/>
                  </a:cubicBezTo>
                  <a:cubicBezTo>
                    <a:pt x="6558" y="2784"/>
                    <a:pt x="6719" y="3132"/>
                    <a:pt x="6826" y="3453"/>
                  </a:cubicBezTo>
                  <a:cubicBezTo>
                    <a:pt x="6960" y="3935"/>
                    <a:pt x="7067" y="4390"/>
                    <a:pt x="7040" y="4872"/>
                  </a:cubicBezTo>
                  <a:cubicBezTo>
                    <a:pt x="7040" y="5353"/>
                    <a:pt x="6906" y="5862"/>
                    <a:pt x="6719" y="6344"/>
                  </a:cubicBezTo>
                  <a:cubicBezTo>
                    <a:pt x="6639" y="6558"/>
                    <a:pt x="6532" y="6825"/>
                    <a:pt x="6398" y="7040"/>
                  </a:cubicBezTo>
                  <a:cubicBezTo>
                    <a:pt x="6264" y="7227"/>
                    <a:pt x="6157" y="7441"/>
                    <a:pt x="5996" y="7628"/>
                  </a:cubicBezTo>
                  <a:cubicBezTo>
                    <a:pt x="5729" y="8003"/>
                    <a:pt x="5381" y="8351"/>
                    <a:pt x="5059" y="8646"/>
                  </a:cubicBezTo>
                  <a:cubicBezTo>
                    <a:pt x="4712" y="8940"/>
                    <a:pt x="4364" y="9208"/>
                    <a:pt x="3962" y="9422"/>
                  </a:cubicBezTo>
                  <a:cubicBezTo>
                    <a:pt x="3159" y="9850"/>
                    <a:pt x="2276" y="10144"/>
                    <a:pt x="1366" y="10278"/>
                  </a:cubicBezTo>
                  <a:cubicBezTo>
                    <a:pt x="911" y="10359"/>
                    <a:pt x="483" y="10385"/>
                    <a:pt x="1" y="10412"/>
                  </a:cubicBezTo>
                  <a:cubicBezTo>
                    <a:pt x="108" y="10412"/>
                    <a:pt x="161" y="10439"/>
                    <a:pt x="268" y="10439"/>
                  </a:cubicBezTo>
                  <a:cubicBezTo>
                    <a:pt x="483" y="10492"/>
                    <a:pt x="670" y="10492"/>
                    <a:pt x="857" y="10492"/>
                  </a:cubicBezTo>
                  <a:cubicBezTo>
                    <a:pt x="1500" y="10492"/>
                    <a:pt x="2142" y="10412"/>
                    <a:pt x="2784" y="10251"/>
                  </a:cubicBezTo>
                  <a:cubicBezTo>
                    <a:pt x="3213" y="10144"/>
                    <a:pt x="3641" y="9984"/>
                    <a:pt x="4123" y="9823"/>
                  </a:cubicBezTo>
                  <a:cubicBezTo>
                    <a:pt x="4551" y="9636"/>
                    <a:pt x="4979" y="9422"/>
                    <a:pt x="5354" y="9181"/>
                  </a:cubicBezTo>
                  <a:cubicBezTo>
                    <a:pt x="5729" y="8940"/>
                    <a:pt x="6103" y="8672"/>
                    <a:pt x="6425" y="8378"/>
                  </a:cubicBezTo>
                  <a:cubicBezTo>
                    <a:pt x="6719" y="8083"/>
                    <a:pt x="7040" y="7762"/>
                    <a:pt x="7308" y="7414"/>
                  </a:cubicBezTo>
                  <a:cubicBezTo>
                    <a:pt x="7790" y="6692"/>
                    <a:pt x="8164" y="5889"/>
                    <a:pt x="8298" y="5059"/>
                  </a:cubicBezTo>
                  <a:cubicBezTo>
                    <a:pt x="8378" y="4631"/>
                    <a:pt x="8405" y="4149"/>
                    <a:pt x="8405" y="3694"/>
                  </a:cubicBezTo>
                  <a:cubicBezTo>
                    <a:pt x="8405" y="3453"/>
                    <a:pt x="8378" y="3185"/>
                    <a:pt x="8325" y="2944"/>
                  </a:cubicBezTo>
                  <a:cubicBezTo>
                    <a:pt x="8298" y="2677"/>
                    <a:pt x="8245" y="2489"/>
                    <a:pt x="8191" y="2249"/>
                  </a:cubicBezTo>
                  <a:cubicBezTo>
                    <a:pt x="8111" y="1847"/>
                    <a:pt x="7897" y="1446"/>
                    <a:pt x="7709" y="1071"/>
                  </a:cubicBezTo>
                  <a:cubicBezTo>
                    <a:pt x="7495" y="750"/>
                    <a:pt x="7227" y="455"/>
                    <a:pt x="6933" y="188"/>
                  </a:cubicBezTo>
                  <a:cubicBezTo>
                    <a:pt x="6853" y="81"/>
                    <a:pt x="6826" y="54"/>
                    <a:pt x="677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1" name="Google Shape;6594;p43"/>
            <p:cNvSpPr/>
            <p:nvPr/>
          </p:nvSpPr>
          <p:spPr>
            <a:xfrm>
              <a:off x="7928550" y="5178725"/>
              <a:ext cx="141875" cy="168000"/>
            </a:xfrm>
            <a:custGeom>
              <a:avLst/>
              <a:gdLst/>
              <a:ahLst/>
              <a:cxnLst/>
              <a:rect l="l" t="t" r="r" b="b"/>
              <a:pathLst>
                <a:path w="5675" h="6720" extrusionOk="0">
                  <a:moveTo>
                    <a:pt x="3105" y="1"/>
                  </a:moveTo>
                  <a:cubicBezTo>
                    <a:pt x="3079" y="1"/>
                    <a:pt x="3025" y="28"/>
                    <a:pt x="2998" y="28"/>
                  </a:cubicBezTo>
                  <a:cubicBezTo>
                    <a:pt x="2972" y="54"/>
                    <a:pt x="2972" y="81"/>
                    <a:pt x="2945" y="135"/>
                  </a:cubicBezTo>
                  <a:cubicBezTo>
                    <a:pt x="2731" y="402"/>
                    <a:pt x="2490" y="670"/>
                    <a:pt x="2276" y="965"/>
                  </a:cubicBezTo>
                  <a:cubicBezTo>
                    <a:pt x="1821" y="1500"/>
                    <a:pt x="1366" y="2062"/>
                    <a:pt x="964" y="2678"/>
                  </a:cubicBezTo>
                  <a:cubicBezTo>
                    <a:pt x="616" y="3159"/>
                    <a:pt x="402" y="3641"/>
                    <a:pt x="215" y="4096"/>
                  </a:cubicBezTo>
                  <a:cubicBezTo>
                    <a:pt x="134" y="4337"/>
                    <a:pt x="54" y="4605"/>
                    <a:pt x="27" y="4872"/>
                  </a:cubicBezTo>
                  <a:cubicBezTo>
                    <a:pt x="1" y="5113"/>
                    <a:pt x="1" y="5354"/>
                    <a:pt x="27" y="5568"/>
                  </a:cubicBezTo>
                  <a:cubicBezTo>
                    <a:pt x="81" y="6023"/>
                    <a:pt x="322" y="6344"/>
                    <a:pt x="670" y="6559"/>
                  </a:cubicBezTo>
                  <a:cubicBezTo>
                    <a:pt x="830" y="6639"/>
                    <a:pt x="1018" y="6719"/>
                    <a:pt x="1232" y="6719"/>
                  </a:cubicBezTo>
                  <a:lnTo>
                    <a:pt x="1285" y="6719"/>
                  </a:lnTo>
                  <a:cubicBezTo>
                    <a:pt x="1473" y="6719"/>
                    <a:pt x="1660" y="6692"/>
                    <a:pt x="1874" y="6585"/>
                  </a:cubicBezTo>
                  <a:cubicBezTo>
                    <a:pt x="2062" y="6505"/>
                    <a:pt x="2276" y="6344"/>
                    <a:pt x="2463" y="6237"/>
                  </a:cubicBezTo>
                  <a:cubicBezTo>
                    <a:pt x="2624" y="6157"/>
                    <a:pt x="2757" y="6023"/>
                    <a:pt x="2972" y="5836"/>
                  </a:cubicBezTo>
                  <a:cubicBezTo>
                    <a:pt x="3266" y="5541"/>
                    <a:pt x="3560" y="5220"/>
                    <a:pt x="3882" y="4765"/>
                  </a:cubicBezTo>
                  <a:cubicBezTo>
                    <a:pt x="4337" y="4150"/>
                    <a:pt x="4738" y="3400"/>
                    <a:pt x="5086" y="2570"/>
                  </a:cubicBezTo>
                  <a:cubicBezTo>
                    <a:pt x="5407" y="1767"/>
                    <a:pt x="5621" y="1072"/>
                    <a:pt x="5675" y="349"/>
                  </a:cubicBezTo>
                  <a:cubicBezTo>
                    <a:pt x="5675" y="295"/>
                    <a:pt x="5648" y="269"/>
                    <a:pt x="5621" y="215"/>
                  </a:cubicBezTo>
                  <a:cubicBezTo>
                    <a:pt x="5621" y="188"/>
                    <a:pt x="5568" y="162"/>
                    <a:pt x="5541" y="162"/>
                  </a:cubicBezTo>
                  <a:cubicBezTo>
                    <a:pt x="5514" y="135"/>
                    <a:pt x="5488" y="135"/>
                    <a:pt x="5434" y="135"/>
                  </a:cubicBezTo>
                  <a:lnTo>
                    <a:pt x="4711" y="135"/>
                  </a:lnTo>
                  <a:cubicBezTo>
                    <a:pt x="4176" y="135"/>
                    <a:pt x="3614" y="81"/>
                    <a:pt x="3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2" name="Google Shape;6595;p43"/>
            <p:cNvSpPr/>
            <p:nvPr/>
          </p:nvSpPr>
          <p:spPr>
            <a:xfrm>
              <a:off x="7937925" y="5184750"/>
              <a:ext cx="132500" cy="161975"/>
            </a:xfrm>
            <a:custGeom>
              <a:avLst/>
              <a:gdLst/>
              <a:ahLst/>
              <a:cxnLst/>
              <a:rect l="l" t="t" r="r" b="b"/>
              <a:pathLst>
                <a:path w="5300" h="6479" extrusionOk="0">
                  <a:moveTo>
                    <a:pt x="5273" y="1"/>
                  </a:moveTo>
                  <a:lnTo>
                    <a:pt x="5273" y="161"/>
                  </a:lnTo>
                  <a:cubicBezTo>
                    <a:pt x="5193" y="429"/>
                    <a:pt x="5113" y="697"/>
                    <a:pt x="4979" y="938"/>
                  </a:cubicBezTo>
                  <a:cubicBezTo>
                    <a:pt x="4872" y="1232"/>
                    <a:pt x="4738" y="1446"/>
                    <a:pt x="4604" y="1687"/>
                  </a:cubicBezTo>
                  <a:lnTo>
                    <a:pt x="4202" y="2383"/>
                  </a:lnTo>
                  <a:cubicBezTo>
                    <a:pt x="3908" y="2892"/>
                    <a:pt x="3533" y="3400"/>
                    <a:pt x="3159" y="3855"/>
                  </a:cubicBezTo>
                  <a:cubicBezTo>
                    <a:pt x="2864" y="4230"/>
                    <a:pt x="2516" y="4605"/>
                    <a:pt x="2142" y="4926"/>
                  </a:cubicBezTo>
                  <a:lnTo>
                    <a:pt x="1553" y="5434"/>
                  </a:lnTo>
                  <a:cubicBezTo>
                    <a:pt x="1339" y="5568"/>
                    <a:pt x="1151" y="5702"/>
                    <a:pt x="910" y="5836"/>
                  </a:cubicBezTo>
                  <a:cubicBezTo>
                    <a:pt x="723" y="5943"/>
                    <a:pt x="482" y="6023"/>
                    <a:pt x="241" y="6077"/>
                  </a:cubicBezTo>
                  <a:cubicBezTo>
                    <a:pt x="188" y="6077"/>
                    <a:pt x="107" y="6103"/>
                    <a:pt x="0" y="6103"/>
                  </a:cubicBezTo>
                  <a:cubicBezTo>
                    <a:pt x="81" y="6157"/>
                    <a:pt x="188" y="6264"/>
                    <a:pt x="268" y="6291"/>
                  </a:cubicBezTo>
                  <a:cubicBezTo>
                    <a:pt x="455" y="6398"/>
                    <a:pt x="643" y="6478"/>
                    <a:pt x="857" y="6478"/>
                  </a:cubicBezTo>
                  <a:lnTo>
                    <a:pt x="910" y="6478"/>
                  </a:lnTo>
                  <a:cubicBezTo>
                    <a:pt x="1098" y="6478"/>
                    <a:pt x="1285" y="6425"/>
                    <a:pt x="1499" y="6344"/>
                  </a:cubicBezTo>
                  <a:cubicBezTo>
                    <a:pt x="1687" y="6264"/>
                    <a:pt x="1901" y="6130"/>
                    <a:pt x="2088" y="5996"/>
                  </a:cubicBezTo>
                  <a:cubicBezTo>
                    <a:pt x="2249" y="5916"/>
                    <a:pt x="2382" y="5782"/>
                    <a:pt x="2597" y="5595"/>
                  </a:cubicBezTo>
                  <a:cubicBezTo>
                    <a:pt x="2891" y="5300"/>
                    <a:pt x="3185" y="4979"/>
                    <a:pt x="3507" y="4524"/>
                  </a:cubicBezTo>
                  <a:cubicBezTo>
                    <a:pt x="3962" y="3909"/>
                    <a:pt x="4363" y="3159"/>
                    <a:pt x="4711" y="2329"/>
                  </a:cubicBezTo>
                  <a:cubicBezTo>
                    <a:pt x="5032" y="1526"/>
                    <a:pt x="5246" y="831"/>
                    <a:pt x="5300" y="108"/>
                  </a:cubicBezTo>
                  <a:cubicBezTo>
                    <a:pt x="5300" y="81"/>
                    <a:pt x="5300" y="54"/>
                    <a:pt x="527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3" name="Google Shape;6596;p43"/>
            <p:cNvSpPr/>
            <p:nvPr/>
          </p:nvSpPr>
          <p:spPr>
            <a:xfrm>
              <a:off x="7935250" y="5179400"/>
              <a:ext cx="71625" cy="104425"/>
            </a:xfrm>
            <a:custGeom>
              <a:avLst/>
              <a:gdLst/>
              <a:ahLst/>
              <a:cxnLst/>
              <a:rect l="l" t="t" r="r" b="b"/>
              <a:pathLst>
                <a:path w="2865" h="4177" extrusionOk="0">
                  <a:moveTo>
                    <a:pt x="2757" y="1"/>
                  </a:moveTo>
                  <a:cubicBezTo>
                    <a:pt x="2222" y="643"/>
                    <a:pt x="1660" y="1232"/>
                    <a:pt x="1205" y="1901"/>
                  </a:cubicBezTo>
                  <a:cubicBezTo>
                    <a:pt x="964" y="2249"/>
                    <a:pt x="723" y="2570"/>
                    <a:pt x="536" y="2918"/>
                  </a:cubicBezTo>
                  <a:cubicBezTo>
                    <a:pt x="428" y="3079"/>
                    <a:pt x="348" y="3266"/>
                    <a:pt x="268" y="3453"/>
                  </a:cubicBezTo>
                  <a:cubicBezTo>
                    <a:pt x="161" y="3641"/>
                    <a:pt x="54" y="3882"/>
                    <a:pt x="0" y="4123"/>
                  </a:cubicBezTo>
                  <a:cubicBezTo>
                    <a:pt x="0" y="4149"/>
                    <a:pt x="0" y="4176"/>
                    <a:pt x="27" y="4176"/>
                  </a:cubicBezTo>
                  <a:cubicBezTo>
                    <a:pt x="54" y="4176"/>
                    <a:pt x="80" y="4176"/>
                    <a:pt x="80" y="4149"/>
                  </a:cubicBezTo>
                  <a:cubicBezTo>
                    <a:pt x="161" y="3989"/>
                    <a:pt x="214" y="3855"/>
                    <a:pt x="295" y="3668"/>
                  </a:cubicBezTo>
                  <a:cubicBezTo>
                    <a:pt x="348" y="3507"/>
                    <a:pt x="455" y="3346"/>
                    <a:pt x="536" y="3186"/>
                  </a:cubicBezTo>
                  <a:cubicBezTo>
                    <a:pt x="616" y="2998"/>
                    <a:pt x="696" y="2865"/>
                    <a:pt x="803" y="2704"/>
                  </a:cubicBezTo>
                  <a:cubicBezTo>
                    <a:pt x="991" y="2410"/>
                    <a:pt x="1205" y="2115"/>
                    <a:pt x="1419" y="1794"/>
                  </a:cubicBezTo>
                  <a:cubicBezTo>
                    <a:pt x="1874" y="1205"/>
                    <a:pt x="2329" y="670"/>
                    <a:pt x="2837" y="108"/>
                  </a:cubicBezTo>
                  <a:cubicBezTo>
                    <a:pt x="2864" y="54"/>
                    <a:pt x="2837" y="27"/>
                    <a:pt x="2837" y="27"/>
                  </a:cubicBezTo>
                  <a:cubicBezTo>
                    <a:pt x="2811" y="1"/>
                    <a:pt x="2757" y="1"/>
                    <a:pt x="2757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4" name="Google Shape;6597;p43"/>
            <p:cNvSpPr/>
            <p:nvPr/>
          </p:nvSpPr>
          <p:spPr>
            <a:xfrm>
              <a:off x="7811450" y="4539875"/>
              <a:ext cx="50875" cy="120300"/>
            </a:xfrm>
            <a:custGeom>
              <a:avLst/>
              <a:gdLst/>
              <a:ahLst/>
              <a:cxnLst/>
              <a:rect l="l" t="t" r="r" b="b"/>
              <a:pathLst>
                <a:path w="2035" h="4812" extrusionOk="0">
                  <a:moveTo>
                    <a:pt x="168" y="0"/>
                  </a:moveTo>
                  <a:cubicBezTo>
                    <a:pt x="161" y="0"/>
                    <a:pt x="148" y="7"/>
                    <a:pt x="134" y="21"/>
                  </a:cubicBezTo>
                  <a:cubicBezTo>
                    <a:pt x="27" y="74"/>
                    <a:pt x="1" y="208"/>
                    <a:pt x="54" y="288"/>
                  </a:cubicBezTo>
                  <a:cubicBezTo>
                    <a:pt x="295" y="609"/>
                    <a:pt x="482" y="984"/>
                    <a:pt x="643" y="1359"/>
                  </a:cubicBezTo>
                  <a:cubicBezTo>
                    <a:pt x="777" y="1734"/>
                    <a:pt x="911" y="2055"/>
                    <a:pt x="991" y="2456"/>
                  </a:cubicBezTo>
                  <a:lnTo>
                    <a:pt x="1098" y="3072"/>
                  </a:lnTo>
                  <a:cubicBezTo>
                    <a:pt x="1125" y="3259"/>
                    <a:pt x="1151" y="3473"/>
                    <a:pt x="1178" y="3687"/>
                  </a:cubicBezTo>
                  <a:cubicBezTo>
                    <a:pt x="1232" y="3928"/>
                    <a:pt x="1259" y="4169"/>
                    <a:pt x="1259" y="4437"/>
                  </a:cubicBezTo>
                  <a:cubicBezTo>
                    <a:pt x="1259" y="4544"/>
                    <a:pt x="1285" y="4624"/>
                    <a:pt x="1366" y="4705"/>
                  </a:cubicBezTo>
                  <a:cubicBezTo>
                    <a:pt x="1419" y="4758"/>
                    <a:pt x="1526" y="4812"/>
                    <a:pt x="1633" y="4812"/>
                  </a:cubicBezTo>
                  <a:cubicBezTo>
                    <a:pt x="1714" y="4812"/>
                    <a:pt x="1821" y="4758"/>
                    <a:pt x="1901" y="4705"/>
                  </a:cubicBezTo>
                  <a:cubicBezTo>
                    <a:pt x="1954" y="4624"/>
                    <a:pt x="2035" y="4544"/>
                    <a:pt x="1981" y="4437"/>
                  </a:cubicBezTo>
                  <a:cubicBezTo>
                    <a:pt x="1928" y="4035"/>
                    <a:pt x="1901" y="3661"/>
                    <a:pt x="1794" y="3286"/>
                  </a:cubicBezTo>
                  <a:cubicBezTo>
                    <a:pt x="1767" y="3099"/>
                    <a:pt x="1687" y="2938"/>
                    <a:pt x="1633" y="2724"/>
                  </a:cubicBezTo>
                  <a:cubicBezTo>
                    <a:pt x="1553" y="2537"/>
                    <a:pt x="1499" y="2349"/>
                    <a:pt x="1419" y="2162"/>
                  </a:cubicBezTo>
                  <a:cubicBezTo>
                    <a:pt x="1125" y="1466"/>
                    <a:pt x="777" y="743"/>
                    <a:pt x="322" y="128"/>
                  </a:cubicBezTo>
                  <a:cubicBezTo>
                    <a:pt x="295" y="47"/>
                    <a:pt x="215" y="21"/>
                    <a:pt x="161" y="21"/>
                  </a:cubicBezTo>
                  <a:cubicBezTo>
                    <a:pt x="175" y="7"/>
                    <a:pt x="175" y="0"/>
                    <a:pt x="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5" name="Google Shape;6598;p43"/>
            <p:cNvSpPr/>
            <p:nvPr/>
          </p:nvSpPr>
          <p:spPr>
            <a:xfrm>
              <a:off x="8005500" y="4532350"/>
              <a:ext cx="42175" cy="123150"/>
            </a:xfrm>
            <a:custGeom>
              <a:avLst/>
              <a:gdLst/>
              <a:ahLst/>
              <a:cxnLst/>
              <a:rect l="l" t="t" r="r" b="b"/>
              <a:pathLst>
                <a:path w="1687" h="4926" extrusionOk="0">
                  <a:moveTo>
                    <a:pt x="1499" y="0"/>
                  </a:moveTo>
                  <a:cubicBezTo>
                    <a:pt x="1419" y="27"/>
                    <a:pt x="1392" y="27"/>
                    <a:pt x="1366" y="81"/>
                  </a:cubicBezTo>
                  <a:cubicBezTo>
                    <a:pt x="1259" y="241"/>
                    <a:pt x="1152" y="429"/>
                    <a:pt x="1071" y="562"/>
                  </a:cubicBezTo>
                  <a:cubicBezTo>
                    <a:pt x="964" y="723"/>
                    <a:pt x="857" y="884"/>
                    <a:pt x="804" y="1044"/>
                  </a:cubicBezTo>
                  <a:cubicBezTo>
                    <a:pt x="589" y="1419"/>
                    <a:pt x="429" y="1794"/>
                    <a:pt x="295" y="2195"/>
                  </a:cubicBezTo>
                  <a:cubicBezTo>
                    <a:pt x="161" y="2597"/>
                    <a:pt x="81" y="2998"/>
                    <a:pt x="27" y="3426"/>
                  </a:cubicBezTo>
                  <a:cubicBezTo>
                    <a:pt x="1" y="3828"/>
                    <a:pt x="1" y="4256"/>
                    <a:pt x="134" y="4658"/>
                  </a:cubicBezTo>
                  <a:cubicBezTo>
                    <a:pt x="161" y="4818"/>
                    <a:pt x="322" y="4925"/>
                    <a:pt x="482" y="4925"/>
                  </a:cubicBezTo>
                  <a:cubicBezTo>
                    <a:pt x="589" y="4925"/>
                    <a:pt x="697" y="4898"/>
                    <a:pt x="750" y="4818"/>
                  </a:cubicBezTo>
                  <a:cubicBezTo>
                    <a:pt x="830" y="4765"/>
                    <a:pt x="857" y="4658"/>
                    <a:pt x="857" y="4551"/>
                  </a:cubicBezTo>
                  <a:cubicBezTo>
                    <a:pt x="884" y="4256"/>
                    <a:pt x="884" y="3962"/>
                    <a:pt x="884" y="3667"/>
                  </a:cubicBezTo>
                  <a:cubicBezTo>
                    <a:pt x="884" y="3346"/>
                    <a:pt x="937" y="3025"/>
                    <a:pt x="991" y="2730"/>
                  </a:cubicBezTo>
                  <a:cubicBezTo>
                    <a:pt x="1098" y="1981"/>
                    <a:pt x="1259" y="1258"/>
                    <a:pt x="1526" y="536"/>
                  </a:cubicBezTo>
                  <a:cubicBezTo>
                    <a:pt x="1553" y="455"/>
                    <a:pt x="1633" y="348"/>
                    <a:pt x="1660" y="268"/>
                  </a:cubicBezTo>
                  <a:cubicBezTo>
                    <a:pt x="1687" y="188"/>
                    <a:pt x="1687" y="81"/>
                    <a:pt x="1607" y="54"/>
                  </a:cubicBezTo>
                  <a:cubicBezTo>
                    <a:pt x="1553" y="54"/>
                    <a:pt x="1526" y="0"/>
                    <a:pt x="14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6" name="Google Shape;6599;p43"/>
            <p:cNvSpPr/>
            <p:nvPr/>
          </p:nvSpPr>
          <p:spPr>
            <a:xfrm>
              <a:off x="7762600" y="4488175"/>
              <a:ext cx="80325" cy="80325"/>
            </a:xfrm>
            <a:custGeom>
              <a:avLst/>
              <a:gdLst/>
              <a:ahLst/>
              <a:cxnLst/>
              <a:rect l="l" t="t" r="r" b="b"/>
              <a:pathLst>
                <a:path w="3213" h="3213" extrusionOk="0">
                  <a:moveTo>
                    <a:pt x="1607" y="1"/>
                  </a:moveTo>
                  <a:cubicBezTo>
                    <a:pt x="750" y="1"/>
                    <a:pt x="1" y="724"/>
                    <a:pt x="1" y="1607"/>
                  </a:cubicBezTo>
                  <a:cubicBezTo>
                    <a:pt x="1" y="2490"/>
                    <a:pt x="750" y="3213"/>
                    <a:pt x="1607" y="3213"/>
                  </a:cubicBezTo>
                  <a:cubicBezTo>
                    <a:pt x="2463" y="3213"/>
                    <a:pt x="3213" y="2490"/>
                    <a:pt x="3213" y="1607"/>
                  </a:cubicBezTo>
                  <a:cubicBezTo>
                    <a:pt x="3213" y="750"/>
                    <a:pt x="2463" y="1"/>
                    <a:pt x="16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7" name="Google Shape;6600;p43"/>
            <p:cNvSpPr/>
            <p:nvPr/>
          </p:nvSpPr>
          <p:spPr>
            <a:xfrm>
              <a:off x="8014200" y="4480125"/>
              <a:ext cx="80325" cy="80350"/>
            </a:xfrm>
            <a:custGeom>
              <a:avLst/>
              <a:gdLst/>
              <a:ahLst/>
              <a:cxnLst/>
              <a:rect l="l" t="t" r="r" b="b"/>
              <a:pathLst>
                <a:path w="3213" h="3214" extrusionOk="0">
                  <a:moveTo>
                    <a:pt x="1560" y="1"/>
                  </a:moveTo>
                  <a:cubicBezTo>
                    <a:pt x="723" y="1"/>
                    <a:pt x="1" y="714"/>
                    <a:pt x="1" y="1608"/>
                  </a:cubicBezTo>
                  <a:cubicBezTo>
                    <a:pt x="1" y="2464"/>
                    <a:pt x="750" y="3214"/>
                    <a:pt x="1606" y="3214"/>
                  </a:cubicBezTo>
                  <a:cubicBezTo>
                    <a:pt x="2490" y="3214"/>
                    <a:pt x="3212" y="2464"/>
                    <a:pt x="3212" y="1608"/>
                  </a:cubicBezTo>
                  <a:cubicBezTo>
                    <a:pt x="3212" y="724"/>
                    <a:pt x="2490" y="2"/>
                    <a:pt x="1606" y="2"/>
                  </a:cubicBezTo>
                  <a:cubicBezTo>
                    <a:pt x="1591" y="1"/>
                    <a:pt x="1576" y="1"/>
                    <a:pt x="15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8" name="Google Shape;6601;p43"/>
            <p:cNvSpPr/>
            <p:nvPr/>
          </p:nvSpPr>
          <p:spPr>
            <a:xfrm>
              <a:off x="7636800" y="4625350"/>
              <a:ext cx="591550" cy="530650"/>
            </a:xfrm>
            <a:custGeom>
              <a:avLst/>
              <a:gdLst/>
              <a:ahLst/>
              <a:cxnLst/>
              <a:rect l="l" t="t" r="r" b="b"/>
              <a:pathLst>
                <a:path w="23662" h="21226" extrusionOk="0">
                  <a:moveTo>
                    <a:pt x="12527" y="1"/>
                  </a:moveTo>
                  <a:lnTo>
                    <a:pt x="12474" y="54"/>
                  </a:lnTo>
                  <a:lnTo>
                    <a:pt x="11885" y="54"/>
                  </a:lnTo>
                  <a:cubicBezTo>
                    <a:pt x="11189" y="54"/>
                    <a:pt x="10493" y="108"/>
                    <a:pt x="9743" y="215"/>
                  </a:cubicBezTo>
                  <a:cubicBezTo>
                    <a:pt x="8539" y="402"/>
                    <a:pt x="7415" y="777"/>
                    <a:pt x="6344" y="1312"/>
                  </a:cubicBezTo>
                  <a:cubicBezTo>
                    <a:pt x="5247" y="1848"/>
                    <a:pt x="4256" y="2517"/>
                    <a:pt x="3453" y="3320"/>
                  </a:cubicBezTo>
                  <a:cubicBezTo>
                    <a:pt x="3025" y="3748"/>
                    <a:pt x="2624" y="4257"/>
                    <a:pt x="2276" y="4765"/>
                  </a:cubicBezTo>
                  <a:cubicBezTo>
                    <a:pt x="1955" y="5300"/>
                    <a:pt x="1660" y="5889"/>
                    <a:pt x="1419" y="6612"/>
                  </a:cubicBezTo>
                  <a:cubicBezTo>
                    <a:pt x="991" y="7763"/>
                    <a:pt x="777" y="9048"/>
                    <a:pt x="536" y="10252"/>
                  </a:cubicBezTo>
                  <a:lnTo>
                    <a:pt x="483" y="10546"/>
                  </a:lnTo>
                  <a:lnTo>
                    <a:pt x="268" y="11564"/>
                  </a:lnTo>
                  <a:cubicBezTo>
                    <a:pt x="215" y="11858"/>
                    <a:pt x="188" y="12152"/>
                    <a:pt x="135" y="12420"/>
                  </a:cubicBezTo>
                  <a:cubicBezTo>
                    <a:pt x="54" y="13036"/>
                    <a:pt x="1" y="13571"/>
                    <a:pt x="1" y="14026"/>
                  </a:cubicBezTo>
                  <a:cubicBezTo>
                    <a:pt x="1" y="14561"/>
                    <a:pt x="81" y="15070"/>
                    <a:pt x="188" y="15525"/>
                  </a:cubicBezTo>
                  <a:cubicBezTo>
                    <a:pt x="268" y="16033"/>
                    <a:pt x="456" y="16462"/>
                    <a:pt x="670" y="16917"/>
                  </a:cubicBezTo>
                  <a:cubicBezTo>
                    <a:pt x="911" y="17345"/>
                    <a:pt x="1259" y="17773"/>
                    <a:pt x="1607" y="18148"/>
                  </a:cubicBezTo>
                  <a:cubicBezTo>
                    <a:pt x="2008" y="18549"/>
                    <a:pt x="2490" y="18924"/>
                    <a:pt x="3052" y="19245"/>
                  </a:cubicBezTo>
                  <a:cubicBezTo>
                    <a:pt x="4149" y="19914"/>
                    <a:pt x="5434" y="20423"/>
                    <a:pt x="6799" y="20744"/>
                  </a:cubicBezTo>
                  <a:cubicBezTo>
                    <a:pt x="8084" y="21065"/>
                    <a:pt x="9449" y="21226"/>
                    <a:pt x="10841" y="21226"/>
                  </a:cubicBezTo>
                  <a:cubicBezTo>
                    <a:pt x="11456" y="21226"/>
                    <a:pt x="12099" y="21199"/>
                    <a:pt x="12795" y="21119"/>
                  </a:cubicBezTo>
                  <a:cubicBezTo>
                    <a:pt x="13357" y="21065"/>
                    <a:pt x="13919" y="20985"/>
                    <a:pt x="14508" y="20878"/>
                  </a:cubicBezTo>
                  <a:cubicBezTo>
                    <a:pt x="15712" y="20691"/>
                    <a:pt x="16810" y="20343"/>
                    <a:pt x="17800" y="19941"/>
                  </a:cubicBezTo>
                  <a:cubicBezTo>
                    <a:pt x="18924" y="19486"/>
                    <a:pt x="19888" y="18924"/>
                    <a:pt x="20691" y="18175"/>
                  </a:cubicBezTo>
                  <a:cubicBezTo>
                    <a:pt x="21119" y="17800"/>
                    <a:pt x="21494" y="17372"/>
                    <a:pt x="21868" y="16917"/>
                  </a:cubicBezTo>
                  <a:cubicBezTo>
                    <a:pt x="22189" y="16435"/>
                    <a:pt x="22537" y="15900"/>
                    <a:pt x="22752" y="15364"/>
                  </a:cubicBezTo>
                  <a:cubicBezTo>
                    <a:pt x="23260" y="14294"/>
                    <a:pt x="23528" y="13089"/>
                    <a:pt x="23608" y="11724"/>
                  </a:cubicBezTo>
                  <a:cubicBezTo>
                    <a:pt x="23662" y="10493"/>
                    <a:pt x="23528" y="9181"/>
                    <a:pt x="23233" y="7897"/>
                  </a:cubicBezTo>
                  <a:cubicBezTo>
                    <a:pt x="23099" y="7308"/>
                    <a:pt x="22885" y="6692"/>
                    <a:pt x="22671" y="6103"/>
                  </a:cubicBezTo>
                  <a:cubicBezTo>
                    <a:pt x="22404" y="5461"/>
                    <a:pt x="22136" y="4926"/>
                    <a:pt x="21815" y="4471"/>
                  </a:cubicBezTo>
                  <a:cubicBezTo>
                    <a:pt x="21520" y="3962"/>
                    <a:pt x="21119" y="3480"/>
                    <a:pt x="20691" y="3052"/>
                  </a:cubicBezTo>
                  <a:cubicBezTo>
                    <a:pt x="20450" y="2811"/>
                    <a:pt x="20209" y="2624"/>
                    <a:pt x="19941" y="2410"/>
                  </a:cubicBezTo>
                  <a:cubicBezTo>
                    <a:pt x="19513" y="2062"/>
                    <a:pt x="19004" y="1741"/>
                    <a:pt x="18549" y="1473"/>
                  </a:cubicBezTo>
                  <a:cubicBezTo>
                    <a:pt x="18549" y="1473"/>
                    <a:pt x="18523" y="1473"/>
                    <a:pt x="18523" y="1446"/>
                  </a:cubicBezTo>
                  <a:cubicBezTo>
                    <a:pt x="18282" y="1312"/>
                    <a:pt x="18041" y="1178"/>
                    <a:pt x="17773" y="1071"/>
                  </a:cubicBezTo>
                  <a:cubicBezTo>
                    <a:pt x="17746" y="1045"/>
                    <a:pt x="17720" y="1045"/>
                    <a:pt x="17666" y="1045"/>
                  </a:cubicBezTo>
                  <a:cubicBezTo>
                    <a:pt x="17452" y="911"/>
                    <a:pt x="17184" y="804"/>
                    <a:pt x="16943" y="750"/>
                  </a:cubicBezTo>
                  <a:cubicBezTo>
                    <a:pt x="16729" y="670"/>
                    <a:pt x="16542" y="616"/>
                    <a:pt x="16328" y="590"/>
                  </a:cubicBezTo>
                  <a:cubicBezTo>
                    <a:pt x="16194" y="536"/>
                    <a:pt x="16114" y="509"/>
                    <a:pt x="16007" y="483"/>
                  </a:cubicBezTo>
                  <a:cubicBezTo>
                    <a:pt x="15873" y="456"/>
                    <a:pt x="15712" y="402"/>
                    <a:pt x="15525" y="376"/>
                  </a:cubicBezTo>
                  <a:cubicBezTo>
                    <a:pt x="15043" y="242"/>
                    <a:pt x="14508" y="135"/>
                    <a:pt x="13892" y="108"/>
                  </a:cubicBezTo>
                  <a:cubicBezTo>
                    <a:pt x="13517" y="54"/>
                    <a:pt x="13169" y="1"/>
                    <a:pt x="12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9" name="Google Shape;6602;p43"/>
            <p:cNvSpPr/>
            <p:nvPr/>
          </p:nvSpPr>
          <p:spPr>
            <a:xfrm>
              <a:off x="7761925" y="4643425"/>
              <a:ext cx="469100" cy="513250"/>
            </a:xfrm>
            <a:custGeom>
              <a:avLst/>
              <a:gdLst/>
              <a:ahLst/>
              <a:cxnLst/>
              <a:rect l="l" t="t" r="r" b="b"/>
              <a:pathLst>
                <a:path w="18764" h="20530" extrusionOk="0">
                  <a:moveTo>
                    <a:pt x="11858" y="0"/>
                  </a:moveTo>
                  <a:cubicBezTo>
                    <a:pt x="12099" y="161"/>
                    <a:pt x="12367" y="322"/>
                    <a:pt x="12608" y="455"/>
                  </a:cubicBezTo>
                  <a:cubicBezTo>
                    <a:pt x="13491" y="1018"/>
                    <a:pt x="14294" y="1660"/>
                    <a:pt x="14990" y="2409"/>
                  </a:cubicBezTo>
                  <a:cubicBezTo>
                    <a:pt x="15686" y="3132"/>
                    <a:pt x="16328" y="3962"/>
                    <a:pt x="16836" y="4872"/>
                  </a:cubicBezTo>
                  <a:cubicBezTo>
                    <a:pt x="17318" y="5782"/>
                    <a:pt x="17693" y="6745"/>
                    <a:pt x="17934" y="7762"/>
                  </a:cubicBezTo>
                  <a:cubicBezTo>
                    <a:pt x="18041" y="8244"/>
                    <a:pt x="18121" y="8780"/>
                    <a:pt x="18175" y="9288"/>
                  </a:cubicBezTo>
                  <a:cubicBezTo>
                    <a:pt x="18202" y="9823"/>
                    <a:pt x="18202" y="10386"/>
                    <a:pt x="18175" y="10921"/>
                  </a:cubicBezTo>
                  <a:cubicBezTo>
                    <a:pt x="18121" y="11429"/>
                    <a:pt x="18041" y="11965"/>
                    <a:pt x="17934" y="12473"/>
                  </a:cubicBezTo>
                  <a:cubicBezTo>
                    <a:pt x="17800" y="12982"/>
                    <a:pt x="17666" y="13437"/>
                    <a:pt x="17425" y="13919"/>
                  </a:cubicBezTo>
                  <a:cubicBezTo>
                    <a:pt x="17238" y="14374"/>
                    <a:pt x="16997" y="14802"/>
                    <a:pt x="16703" y="15257"/>
                  </a:cubicBezTo>
                  <a:cubicBezTo>
                    <a:pt x="16435" y="15685"/>
                    <a:pt x="16087" y="16060"/>
                    <a:pt x="15766" y="16408"/>
                  </a:cubicBezTo>
                  <a:cubicBezTo>
                    <a:pt x="15016" y="17184"/>
                    <a:pt x="14187" y="17853"/>
                    <a:pt x="13250" y="18362"/>
                  </a:cubicBezTo>
                  <a:cubicBezTo>
                    <a:pt x="12153" y="18951"/>
                    <a:pt x="10975" y="19406"/>
                    <a:pt x="9770" y="19700"/>
                  </a:cubicBezTo>
                  <a:cubicBezTo>
                    <a:pt x="8566" y="19994"/>
                    <a:pt x="7335" y="20155"/>
                    <a:pt x="6077" y="20155"/>
                  </a:cubicBezTo>
                  <a:cubicBezTo>
                    <a:pt x="5859" y="20164"/>
                    <a:pt x="5640" y="20169"/>
                    <a:pt x="5420" y="20169"/>
                  </a:cubicBezTo>
                  <a:cubicBezTo>
                    <a:pt x="4400" y="20169"/>
                    <a:pt x="3365" y="20073"/>
                    <a:pt x="2330" y="19941"/>
                  </a:cubicBezTo>
                  <a:cubicBezTo>
                    <a:pt x="1527" y="19834"/>
                    <a:pt x="777" y="19673"/>
                    <a:pt x="1" y="19459"/>
                  </a:cubicBezTo>
                  <a:lnTo>
                    <a:pt x="1" y="19459"/>
                  </a:lnTo>
                  <a:cubicBezTo>
                    <a:pt x="590" y="19700"/>
                    <a:pt x="1232" y="19887"/>
                    <a:pt x="1874" y="20075"/>
                  </a:cubicBezTo>
                  <a:cubicBezTo>
                    <a:pt x="3132" y="20369"/>
                    <a:pt x="4524" y="20530"/>
                    <a:pt x="5916" y="20530"/>
                  </a:cubicBezTo>
                  <a:cubicBezTo>
                    <a:pt x="6532" y="20530"/>
                    <a:pt x="7147" y="20503"/>
                    <a:pt x="7870" y="20423"/>
                  </a:cubicBezTo>
                  <a:cubicBezTo>
                    <a:pt x="8432" y="20369"/>
                    <a:pt x="8994" y="20289"/>
                    <a:pt x="9556" y="20209"/>
                  </a:cubicBezTo>
                  <a:cubicBezTo>
                    <a:pt x="10761" y="19994"/>
                    <a:pt x="11912" y="19673"/>
                    <a:pt x="12875" y="19272"/>
                  </a:cubicBezTo>
                  <a:cubicBezTo>
                    <a:pt x="13973" y="18790"/>
                    <a:pt x="14963" y="18228"/>
                    <a:pt x="15766" y="17478"/>
                  </a:cubicBezTo>
                  <a:cubicBezTo>
                    <a:pt x="16194" y="17130"/>
                    <a:pt x="16569" y="16675"/>
                    <a:pt x="16917" y="16220"/>
                  </a:cubicBezTo>
                  <a:cubicBezTo>
                    <a:pt x="17292" y="15739"/>
                    <a:pt x="17586" y="15203"/>
                    <a:pt x="17854" y="14668"/>
                  </a:cubicBezTo>
                  <a:cubicBezTo>
                    <a:pt x="18362" y="13597"/>
                    <a:pt x="18630" y="12366"/>
                    <a:pt x="18710" y="11028"/>
                  </a:cubicBezTo>
                  <a:cubicBezTo>
                    <a:pt x="18764" y="9797"/>
                    <a:pt x="18630" y="8485"/>
                    <a:pt x="18335" y="7227"/>
                  </a:cubicBezTo>
                  <a:cubicBezTo>
                    <a:pt x="18202" y="6612"/>
                    <a:pt x="17987" y="6023"/>
                    <a:pt x="17747" y="5407"/>
                  </a:cubicBezTo>
                  <a:cubicBezTo>
                    <a:pt x="17532" y="4765"/>
                    <a:pt x="17211" y="4229"/>
                    <a:pt x="16917" y="3774"/>
                  </a:cubicBezTo>
                  <a:cubicBezTo>
                    <a:pt x="16596" y="3266"/>
                    <a:pt x="16221" y="2811"/>
                    <a:pt x="15793" y="2356"/>
                  </a:cubicBezTo>
                  <a:cubicBezTo>
                    <a:pt x="15552" y="2142"/>
                    <a:pt x="15311" y="1928"/>
                    <a:pt x="15043" y="1740"/>
                  </a:cubicBezTo>
                  <a:cubicBezTo>
                    <a:pt x="14615" y="1366"/>
                    <a:pt x="14106" y="1071"/>
                    <a:pt x="13651" y="803"/>
                  </a:cubicBezTo>
                  <a:cubicBezTo>
                    <a:pt x="13651" y="803"/>
                    <a:pt x="13598" y="803"/>
                    <a:pt x="13598" y="750"/>
                  </a:cubicBezTo>
                  <a:cubicBezTo>
                    <a:pt x="13384" y="616"/>
                    <a:pt x="13143" y="482"/>
                    <a:pt x="12875" y="402"/>
                  </a:cubicBezTo>
                  <a:lnTo>
                    <a:pt x="12768" y="348"/>
                  </a:lnTo>
                  <a:cubicBezTo>
                    <a:pt x="12527" y="215"/>
                    <a:pt x="12260" y="134"/>
                    <a:pt x="12045" y="54"/>
                  </a:cubicBezTo>
                  <a:cubicBezTo>
                    <a:pt x="11965" y="27"/>
                    <a:pt x="11912" y="27"/>
                    <a:pt x="118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0" name="Google Shape;6603;p43"/>
            <p:cNvSpPr/>
            <p:nvPr/>
          </p:nvSpPr>
          <p:spPr>
            <a:xfrm>
              <a:off x="8189525" y="478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1" name="Google Shape;6604;p43"/>
            <p:cNvSpPr/>
            <p:nvPr/>
          </p:nvSpPr>
          <p:spPr>
            <a:xfrm>
              <a:off x="7665575" y="4655475"/>
              <a:ext cx="531325" cy="475100"/>
            </a:xfrm>
            <a:custGeom>
              <a:avLst/>
              <a:gdLst/>
              <a:ahLst/>
              <a:cxnLst/>
              <a:rect l="l" t="t" r="r" b="b"/>
              <a:pathLst>
                <a:path w="21253" h="19004" extrusionOk="0">
                  <a:moveTo>
                    <a:pt x="10600" y="0"/>
                  </a:moveTo>
                  <a:cubicBezTo>
                    <a:pt x="9984" y="0"/>
                    <a:pt x="9342" y="81"/>
                    <a:pt x="8699" y="188"/>
                  </a:cubicBezTo>
                  <a:cubicBezTo>
                    <a:pt x="7629" y="348"/>
                    <a:pt x="6585" y="669"/>
                    <a:pt x="5621" y="1151"/>
                  </a:cubicBezTo>
                  <a:cubicBezTo>
                    <a:pt x="4631" y="1606"/>
                    <a:pt x="3748" y="2249"/>
                    <a:pt x="3052" y="2944"/>
                  </a:cubicBezTo>
                  <a:cubicBezTo>
                    <a:pt x="2650" y="3346"/>
                    <a:pt x="2302" y="3774"/>
                    <a:pt x="2008" y="4256"/>
                  </a:cubicBezTo>
                  <a:cubicBezTo>
                    <a:pt x="1714" y="4711"/>
                    <a:pt x="1446" y="5300"/>
                    <a:pt x="1205" y="5889"/>
                  </a:cubicBezTo>
                  <a:cubicBezTo>
                    <a:pt x="830" y="6959"/>
                    <a:pt x="643" y="8057"/>
                    <a:pt x="429" y="9181"/>
                  </a:cubicBezTo>
                  <a:lnTo>
                    <a:pt x="402" y="9449"/>
                  </a:lnTo>
                  <a:cubicBezTo>
                    <a:pt x="322" y="9743"/>
                    <a:pt x="295" y="10037"/>
                    <a:pt x="242" y="10332"/>
                  </a:cubicBezTo>
                  <a:cubicBezTo>
                    <a:pt x="161" y="10599"/>
                    <a:pt x="134" y="10867"/>
                    <a:pt x="108" y="11108"/>
                  </a:cubicBezTo>
                  <a:cubicBezTo>
                    <a:pt x="27" y="11643"/>
                    <a:pt x="1" y="12125"/>
                    <a:pt x="1" y="12553"/>
                  </a:cubicBezTo>
                  <a:cubicBezTo>
                    <a:pt x="1" y="13008"/>
                    <a:pt x="27" y="13490"/>
                    <a:pt x="134" y="13892"/>
                  </a:cubicBezTo>
                  <a:cubicBezTo>
                    <a:pt x="242" y="14320"/>
                    <a:pt x="402" y="14721"/>
                    <a:pt x="616" y="15123"/>
                  </a:cubicBezTo>
                  <a:cubicBezTo>
                    <a:pt x="804" y="15524"/>
                    <a:pt x="1098" y="15899"/>
                    <a:pt x="1446" y="16220"/>
                  </a:cubicBezTo>
                  <a:cubicBezTo>
                    <a:pt x="1821" y="16595"/>
                    <a:pt x="2195" y="16889"/>
                    <a:pt x="2758" y="17237"/>
                  </a:cubicBezTo>
                  <a:cubicBezTo>
                    <a:pt x="3721" y="17826"/>
                    <a:pt x="4845" y="18281"/>
                    <a:pt x="6130" y="18602"/>
                  </a:cubicBezTo>
                  <a:cubicBezTo>
                    <a:pt x="7254" y="18870"/>
                    <a:pt x="8512" y="19004"/>
                    <a:pt x="9743" y="19004"/>
                  </a:cubicBezTo>
                  <a:cubicBezTo>
                    <a:pt x="10279" y="19004"/>
                    <a:pt x="10841" y="18977"/>
                    <a:pt x="11456" y="18897"/>
                  </a:cubicBezTo>
                  <a:cubicBezTo>
                    <a:pt x="11938" y="18870"/>
                    <a:pt x="12473" y="18763"/>
                    <a:pt x="12982" y="18709"/>
                  </a:cubicBezTo>
                  <a:cubicBezTo>
                    <a:pt x="14053" y="18495"/>
                    <a:pt x="15070" y="18228"/>
                    <a:pt x="15953" y="17880"/>
                  </a:cubicBezTo>
                  <a:cubicBezTo>
                    <a:pt x="16917" y="17478"/>
                    <a:pt x="17800" y="16943"/>
                    <a:pt x="18549" y="16301"/>
                  </a:cubicBezTo>
                  <a:cubicBezTo>
                    <a:pt x="18897" y="15953"/>
                    <a:pt x="19272" y="15605"/>
                    <a:pt x="19566" y="15150"/>
                  </a:cubicBezTo>
                  <a:cubicBezTo>
                    <a:pt x="19888" y="14748"/>
                    <a:pt x="20182" y="14293"/>
                    <a:pt x="20423" y="13785"/>
                  </a:cubicBezTo>
                  <a:cubicBezTo>
                    <a:pt x="20851" y="12848"/>
                    <a:pt x="21119" y="11750"/>
                    <a:pt x="21172" y="10546"/>
                  </a:cubicBezTo>
                  <a:cubicBezTo>
                    <a:pt x="21253" y="9449"/>
                    <a:pt x="21119" y="8271"/>
                    <a:pt x="20851" y="7120"/>
                  </a:cubicBezTo>
                  <a:cubicBezTo>
                    <a:pt x="20717" y="6585"/>
                    <a:pt x="20557" y="6049"/>
                    <a:pt x="20316" y="5514"/>
                  </a:cubicBezTo>
                  <a:cubicBezTo>
                    <a:pt x="20075" y="4952"/>
                    <a:pt x="19834" y="4497"/>
                    <a:pt x="19566" y="4042"/>
                  </a:cubicBezTo>
                  <a:cubicBezTo>
                    <a:pt x="19272" y="3587"/>
                    <a:pt x="18924" y="3185"/>
                    <a:pt x="18576" y="2811"/>
                  </a:cubicBezTo>
                  <a:cubicBezTo>
                    <a:pt x="18201" y="2436"/>
                    <a:pt x="17800" y="2141"/>
                    <a:pt x="17318" y="1847"/>
                  </a:cubicBezTo>
                  <a:cubicBezTo>
                    <a:pt x="16515" y="1339"/>
                    <a:pt x="15578" y="910"/>
                    <a:pt x="14427" y="589"/>
                  </a:cubicBezTo>
                  <a:cubicBezTo>
                    <a:pt x="14186" y="509"/>
                    <a:pt x="13946" y="455"/>
                    <a:pt x="13651" y="375"/>
                  </a:cubicBezTo>
                  <a:cubicBezTo>
                    <a:pt x="13276" y="268"/>
                    <a:pt x="13009" y="241"/>
                    <a:pt x="12741" y="214"/>
                  </a:cubicBezTo>
                  <a:cubicBezTo>
                    <a:pt x="12447" y="161"/>
                    <a:pt x="12179" y="134"/>
                    <a:pt x="11831" y="107"/>
                  </a:cubicBezTo>
                  <a:cubicBezTo>
                    <a:pt x="11456" y="0"/>
                    <a:pt x="11055" y="0"/>
                    <a:pt x="10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2" name="Google Shape;6605;p43"/>
            <p:cNvSpPr/>
            <p:nvPr/>
          </p:nvSpPr>
          <p:spPr>
            <a:xfrm>
              <a:off x="7949975" y="4655475"/>
              <a:ext cx="56225" cy="16075"/>
            </a:xfrm>
            <a:custGeom>
              <a:avLst/>
              <a:gdLst/>
              <a:ahLst/>
              <a:cxnLst/>
              <a:rect l="l" t="t" r="r" b="b"/>
              <a:pathLst>
                <a:path w="2249" h="643" extrusionOk="0">
                  <a:moveTo>
                    <a:pt x="134" y="0"/>
                  </a:moveTo>
                  <a:cubicBezTo>
                    <a:pt x="134" y="54"/>
                    <a:pt x="107" y="54"/>
                    <a:pt x="80" y="54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88"/>
                    <a:pt x="0" y="214"/>
                    <a:pt x="27" y="241"/>
                  </a:cubicBezTo>
                  <a:cubicBezTo>
                    <a:pt x="80" y="268"/>
                    <a:pt x="107" y="321"/>
                    <a:pt x="134" y="321"/>
                  </a:cubicBezTo>
                  <a:cubicBezTo>
                    <a:pt x="803" y="348"/>
                    <a:pt x="1445" y="455"/>
                    <a:pt x="2088" y="643"/>
                  </a:cubicBezTo>
                  <a:cubicBezTo>
                    <a:pt x="2115" y="643"/>
                    <a:pt x="2141" y="643"/>
                    <a:pt x="2168" y="616"/>
                  </a:cubicBezTo>
                  <a:cubicBezTo>
                    <a:pt x="2195" y="589"/>
                    <a:pt x="2248" y="536"/>
                    <a:pt x="2248" y="509"/>
                  </a:cubicBezTo>
                  <a:cubicBezTo>
                    <a:pt x="2248" y="482"/>
                    <a:pt x="2248" y="455"/>
                    <a:pt x="2195" y="402"/>
                  </a:cubicBezTo>
                  <a:cubicBezTo>
                    <a:pt x="2168" y="375"/>
                    <a:pt x="2141" y="348"/>
                    <a:pt x="2115" y="348"/>
                  </a:cubicBezTo>
                  <a:cubicBezTo>
                    <a:pt x="1472" y="134"/>
                    <a:pt x="803" y="54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3" name="Google Shape;6606;p43"/>
            <p:cNvSpPr/>
            <p:nvPr/>
          </p:nvSpPr>
          <p:spPr>
            <a:xfrm>
              <a:off x="7933900" y="4655475"/>
              <a:ext cx="59575" cy="13825"/>
            </a:xfrm>
            <a:custGeom>
              <a:avLst/>
              <a:gdLst/>
              <a:ahLst/>
              <a:cxnLst/>
              <a:rect l="l" t="t" r="r" b="b"/>
              <a:pathLst>
                <a:path w="2383" h="553" extrusionOk="0">
                  <a:moveTo>
                    <a:pt x="108" y="0"/>
                  </a:moveTo>
                  <a:cubicBezTo>
                    <a:pt x="81" y="0"/>
                    <a:pt x="1" y="107"/>
                    <a:pt x="54" y="188"/>
                  </a:cubicBezTo>
                  <a:cubicBezTo>
                    <a:pt x="54" y="214"/>
                    <a:pt x="81" y="241"/>
                    <a:pt x="81" y="268"/>
                  </a:cubicBezTo>
                  <a:cubicBezTo>
                    <a:pt x="108" y="321"/>
                    <a:pt x="134" y="321"/>
                    <a:pt x="188" y="321"/>
                  </a:cubicBezTo>
                  <a:cubicBezTo>
                    <a:pt x="456" y="321"/>
                    <a:pt x="750" y="321"/>
                    <a:pt x="1018" y="348"/>
                  </a:cubicBezTo>
                  <a:lnTo>
                    <a:pt x="991" y="348"/>
                  </a:lnTo>
                  <a:cubicBezTo>
                    <a:pt x="1392" y="375"/>
                    <a:pt x="1821" y="455"/>
                    <a:pt x="2222" y="536"/>
                  </a:cubicBezTo>
                  <a:cubicBezTo>
                    <a:pt x="2234" y="547"/>
                    <a:pt x="2248" y="553"/>
                    <a:pt x="2263" y="553"/>
                  </a:cubicBezTo>
                  <a:cubicBezTo>
                    <a:pt x="2318" y="553"/>
                    <a:pt x="2383" y="485"/>
                    <a:pt x="2383" y="402"/>
                  </a:cubicBezTo>
                  <a:cubicBezTo>
                    <a:pt x="2383" y="375"/>
                    <a:pt x="2383" y="348"/>
                    <a:pt x="2356" y="321"/>
                  </a:cubicBezTo>
                  <a:cubicBezTo>
                    <a:pt x="2329" y="268"/>
                    <a:pt x="2276" y="241"/>
                    <a:pt x="2249" y="241"/>
                  </a:cubicBezTo>
                  <a:cubicBezTo>
                    <a:pt x="1553" y="54"/>
                    <a:pt x="857" y="0"/>
                    <a:pt x="10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4" name="Google Shape;6607;p43"/>
            <p:cNvSpPr/>
            <p:nvPr/>
          </p:nvSpPr>
          <p:spPr>
            <a:xfrm>
              <a:off x="7929900" y="4655475"/>
              <a:ext cx="62925" cy="13825"/>
            </a:xfrm>
            <a:custGeom>
              <a:avLst/>
              <a:gdLst/>
              <a:ahLst/>
              <a:cxnLst/>
              <a:rect l="l" t="t" r="r" b="b"/>
              <a:pathLst>
                <a:path w="2517" h="553" extrusionOk="0">
                  <a:moveTo>
                    <a:pt x="134" y="0"/>
                  </a:moveTo>
                  <a:cubicBezTo>
                    <a:pt x="80" y="0"/>
                    <a:pt x="0" y="81"/>
                    <a:pt x="0" y="188"/>
                  </a:cubicBezTo>
                  <a:cubicBezTo>
                    <a:pt x="0" y="268"/>
                    <a:pt x="80" y="321"/>
                    <a:pt x="161" y="321"/>
                  </a:cubicBezTo>
                  <a:cubicBezTo>
                    <a:pt x="509" y="321"/>
                    <a:pt x="830" y="321"/>
                    <a:pt x="1178" y="348"/>
                  </a:cubicBezTo>
                  <a:cubicBezTo>
                    <a:pt x="1579" y="375"/>
                    <a:pt x="1954" y="455"/>
                    <a:pt x="2355" y="536"/>
                  </a:cubicBezTo>
                  <a:cubicBezTo>
                    <a:pt x="2367" y="547"/>
                    <a:pt x="2381" y="553"/>
                    <a:pt x="2397" y="553"/>
                  </a:cubicBezTo>
                  <a:cubicBezTo>
                    <a:pt x="2451" y="553"/>
                    <a:pt x="2516" y="485"/>
                    <a:pt x="2516" y="402"/>
                  </a:cubicBezTo>
                  <a:cubicBezTo>
                    <a:pt x="2516" y="375"/>
                    <a:pt x="2516" y="348"/>
                    <a:pt x="2489" y="321"/>
                  </a:cubicBezTo>
                  <a:cubicBezTo>
                    <a:pt x="2436" y="268"/>
                    <a:pt x="2409" y="241"/>
                    <a:pt x="2382" y="241"/>
                  </a:cubicBezTo>
                  <a:cubicBezTo>
                    <a:pt x="1713" y="54"/>
                    <a:pt x="1044" y="0"/>
                    <a:pt x="34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5" name="Google Shape;6608;p43"/>
            <p:cNvSpPr/>
            <p:nvPr/>
          </p:nvSpPr>
          <p:spPr>
            <a:xfrm>
              <a:off x="7929900" y="4655475"/>
              <a:ext cx="57550" cy="12900"/>
            </a:xfrm>
            <a:custGeom>
              <a:avLst/>
              <a:gdLst/>
              <a:ahLst/>
              <a:cxnLst/>
              <a:rect l="l" t="t" r="r" b="b"/>
              <a:pathLst>
                <a:path w="2302" h="516" extrusionOk="0">
                  <a:moveTo>
                    <a:pt x="80" y="0"/>
                  </a:moveTo>
                  <a:cubicBezTo>
                    <a:pt x="80" y="0"/>
                    <a:pt x="0" y="107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0" y="321"/>
                    <a:pt x="107" y="321"/>
                    <a:pt x="134" y="321"/>
                  </a:cubicBezTo>
                  <a:cubicBezTo>
                    <a:pt x="509" y="321"/>
                    <a:pt x="830" y="321"/>
                    <a:pt x="1205" y="348"/>
                  </a:cubicBezTo>
                  <a:lnTo>
                    <a:pt x="1178" y="348"/>
                  </a:lnTo>
                  <a:cubicBezTo>
                    <a:pt x="1499" y="375"/>
                    <a:pt x="1820" y="402"/>
                    <a:pt x="2115" y="509"/>
                  </a:cubicBezTo>
                  <a:cubicBezTo>
                    <a:pt x="2124" y="513"/>
                    <a:pt x="2135" y="516"/>
                    <a:pt x="2146" y="516"/>
                  </a:cubicBezTo>
                  <a:cubicBezTo>
                    <a:pt x="2202" y="516"/>
                    <a:pt x="2275" y="464"/>
                    <a:pt x="2275" y="375"/>
                  </a:cubicBezTo>
                  <a:cubicBezTo>
                    <a:pt x="2302" y="268"/>
                    <a:pt x="2248" y="214"/>
                    <a:pt x="2141" y="214"/>
                  </a:cubicBezTo>
                  <a:cubicBezTo>
                    <a:pt x="1472" y="54"/>
                    <a:pt x="776" y="54"/>
                    <a:pt x="8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6" name="Google Shape;6609;p43"/>
            <p:cNvSpPr/>
            <p:nvPr/>
          </p:nvSpPr>
          <p:spPr>
            <a:xfrm>
              <a:off x="7937250" y="4654800"/>
              <a:ext cx="63600" cy="16375"/>
            </a:xfrm>
            <a:custGeom>
              <a:avLst/>
              <a:gdLst/>
              <a:ahLst/>
              <a:cxnLst/>
              <a:rect l="l" t="t" r="r" b="b"/>
              <a:pathLst>
                <a:path w="2544" h="655" extrusionOk="0">
                  <a:moveTo>
                    <a:pt x="215" y="0"/>
                  </a:moveTo>
                  <a:cubicBezTo>
                    <a:pt x="81" y="0"/>
                    <a:pt x="54" y="27"/>
                    <a:pt x="54" y="81"/>
                  </a:cubicBezTo>
                  <a:cubicBezTo>
                    <a:pt x="0" y="108"/>
                    <a:pt x="0" y="134"/>
                    <a:pt x="0" y="161"/>
                  </a:cubicBezTo>
                  <a:cubicBezTo>
                    <a:pt x="0" y="215"/>
                    <a:pt x="54" y="241"/>
                    <a:pt x="54" y="268"/>
                  </a:cubicBezTo>
                  <a:cubicBezTo>
                    <a:pt x="81" y="295"/>
                    <a:pt x="108" y="295"/>
                    <a:pt x="134" y="295"/>
                  </a:cubicBezTo>
                  <a:cubicBezTo>
                    <a:pt x="375" y="295"/>
                    <a:pt x="589" y="348"/>
                    <a:pt x="803" y="348"/>
                  </a:cubicBezTo>
                  <a:lnTo>
                    <a:pt x="777" y="348"/>
                  </a:lnTo>
                  <a:cubicBezTo>
                    <a:pt x="1258" y="375"/>
                    <a:pt x="1740" y="429"/>
                    <a:pt x="2222" y="616"/>
                  </a:cubicBezTo>
                  <a:cubicBezTo>
                    <a:pt x="2249" y="616"/>
                    <a:pt x="2249" y="616"/>
                    <a:pt x="2276" y="643"/>
                  </a:cubicBezTo>
                  <a:cubicBezTo>
                    <a:pt x="2311" y="643"/>
                    <a:pt x="2335" y="655"/>
                    <a:pt x="2363" y="655"/>
                  </a:cubicBezTo>
                  <a:cubicBezTo>
                    <a:pt x="2377" y="655"/>
                    <a:pt x="2392" y="652"/>
                    <a:pt x="2409" y="643"/>
                  </a:cubicBezTo>
                  <a:cubicBezTo>
                    <a:pt x="2463" y="643"/>
                    <a:pt x="2490" y="616"/>
                    <a:pt x="2516" y="563"/>
                  </a:cubicBezTo>
                  <a:cubicBezTo>
                    <a:pt x="2543" y="536"/>
                    <a:pt x="2543" y="509"/>
                    <a:pt x="2516" y="429"/>
                  </a:cubicBezTo>
                  <a:cubicBezTo>
                    <a:pt x="2516" y="402"/>
                    <a:pt x="2490" y="375"/>
                    <a:pt x="2436" y="348"/>
                  </a:cubicBezTo>
                  <a:cubicBezTo>
                    <a:pt x="2276" y="268"/>
                    <a:pt x="2088" y="215"/>
                    <a:pt x="1901" y="161"/>
                  </a:cubicBezTo>
                  <a:cubicBezTo>
                    <a:pt x="1714" y="134"/>
                    <a:pt x="1499" y="108"/>
                    <a:pt x="1339" y="81"/>
                  </a:cubicBezTo>
                  <a:cubicBezTo>
                    <a:pt x="964" y="27"/>
                    <a:pt x="563" y="0"/>
                    <a:pt x="2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7" name="Google Shape;6610;p43"/>
            <p:cNvSpPr/>
            <p:nvPr/>
          </p:nvSpPr>
          <p:spPr>
            <a:xfrm>
              <a:off x="7938600" y="4655475"/>
              <a:ext cx="56225" cy="14000"/>
            </a:xfrm>
            <a:custGeom>
              <a:avLst/>
              <a:gdLst/>
              <a:ahLst/>
              <a:cxnLst/>
              <a:rect l="l" t="t" r="r" b="b"/>
              <a:pathLst>
                <a:path w="2249" h="560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28" y="321"/>
                    <a:pt x="696" y="321"/>
                    <a:pt x="937" y="348"/>
                  </a:cubicBezTo>
                  <a:lnTo>
                    <a:pt x="883" y="348"/>
                  </a:lnTo>
                  <a:cubicBezTo>
                    <a:pt x="1285" y="375"/>
                    <a:pt x="1660" y="455"/>
                    <a:pt x="2034" y="536"/>
                  </a:cubicBezTo>
                  <a:cubicBezTo>
                    <a:pt x="2052" y="536"/>
                    <a:pt x="2070" y="559"/>
                    <a:pt x="2088" y="559"/>
                  </a:cubicBezTo>
                  <a:cubicBezTo>
                    <a:pt x="2097" y="559"/>
                    <a:pt x="2106" y="553"/>
                    <a:pt x="2115" y="536"/>
                  </a:cubicBezTo>
                  <a:cubicBezTo>
                    <a:pt x="2168" y="536"/>
                    <a:pt x="2195" y="509"/>
                    <a:pt x="2222" y="482"/>
                  </a:cubicBezTo>
                  <a:cubicBezTo>
                    <a:pt x="2248" y="455"/>
                    <a:pt x="2248" y="402"/>
                    <a:pt x="2222" y="348"/>
                  </a:cubicBezTo>
                  <a:cubicBezTo>
                    <a:pt x="2222" y="321"/>
                    <a:pt x="2195" y="268"/>
                    <a:pt x="2168" y="241"/>
                  </a:cubicBezTo>
                  <a:cubicBezTo>
                    <a:pt x="1981" y="188"/>
                    <a:pt x="1820" y="134"/>
                    <a:pt x="1660" y="107"/>
                  </a:cubicBezTo>
                  <a:cubicBezTo>
                    <a:pt x="1499" y="81"/>
                    <a:pt x="1312" y="54"/>
                    <a:pt x="1151" y="54"/>
                  </a:cubicBezTo>
                  <a:cubicBezTo>
                    <a:pt x="830" y="0"/>
                    <a:pt x="509" y="0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8" name="Google Shape;6611;p43"/>
            <p:cNvSpPr/>
            <p:nvPr/>
          </p:nvSpPr>
          <p:spPr>
            <a:xfrm>
              <a:off x="7925200" y="4654800"/>
              <a:ext cx="60925" cy="11825"/>
            </a:xfrm>
            <a:custGeom>
              <a:avLst/>
              <a:gdLst/>
              <a:ahLst/>
              <a:cxnLst/>
              <a:rect l="l" t="t" r="r" b="b"/>
              <a:pathLst>
                <a:path w="2437" h="473" extrusionOk="0">
                  <a:moveTo>
                    <a:pt x="938" y="0"/>
                  </a:moveTo>
                  <a:cubicBezTo>
                    <a:pt x="616" y="0"/>
                    <a:pt x="349" y="27"/>
                    <a:pt x="135" y="81"/>
                  </a:cubicBezTo>
                  <a:cubicBezTo>
                    <a:pt x="54" y="81"/>
                    <a:pt x="1" y="134"/>
                    <a:pt x="1" y="241"/>
                  </a:cubicBezTo>
                  <a:cubicBezTo>
                    <a:pt x="1" y="289"/>
                    <a:pt x="43" y="379"/>
                    <a:pt x="128" y="379"/>
                  </a:cubicBezTo>
                  <a:cubicBezTo>
                    <a:pt x="139" y="379"/>
                    <a:pt x="150" y="378"/>
                    <a:pt x="161" y="375"/>
                  </a:cubicBezTo>
                  <a:cubicBezTo>
                    <a:pt x="438" y="357"/>
                    <a:pt x="715" y="326"/>
                    <a:pt x="992" y="326"/>
                  </a:cubicBezTo>
                  <a:cubicBezTo>
                    <a:pt x="1117" y="326"/>
                    <a:pt x="1241" y="332"/>
                    <a:pt x="1366" y="348"/>
                  </a:cubicBezTo>
                  <a:lnTo>
                    <a:pt x="1339" y="348"/>
                  </a:lnTo>
                  <a:cubicBezTo>
                    <a:pt x="1633" y="375"/>
                    <a:pt x="1928" y="402"/>
                    <a:pt x="2222" y="455"/>
                  </a:cubicBezTo>
                  <a:cubicBezTo>
                    <a:pt x="2240" y="468"/>
                    <a:pt x="2260" y="473"/>
                    <a:pt x="2279" y="473"/>
                  </a:cubicBezTo>
                  <a:cubicBezTo>
                    <a:pt x="2345" y="473"/>
                    <a:pt x="2410" y="411"/>
                    <a:pt x="2410" y="348"/>
                  </a:cubicBezTo>
                  <a:cubicBezTo>
                    <a:pt x="2436" y="241"/>
                    <a:pt x="2356" y="161"/>
                    <a:pt x="2276" y="161"/>
                  </a:cubicBezTo>
                  <a:cubicBezTo>
                    <a:pt x="1928" y="54"/>
                    <a:pt x="1553" y="27"/>
                    <a:pt x="123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9" name="Google Shape;6612;p43"/>
            <p:cNvSpPr/>
            <p:nvPr/>
          </p:nvSpPr>
          <p:spPr>
            <a:xfrm>
              <a:off x="8042975" y="4677550"/>
              <a:ext cx="28125" cy="15300"/>
            </a:xfrm>
            <a:custGeom>
              <a:avLst/>
              <a:gdLst/>
              <a:ahLst/>
              <a:cxnLst/>
              <a:rect l="l" t="t" r="r" b="b"/>
              <a:pathLst>
                <a:path w="1125" h="612" extrusionOk="0">
                  <a:moveTo>
                    <a:pt x="161" y="1"/>
                  </a:moveTo>
                  <a:cubicBezTo>
                    <a:pt x="134" y="1"/>
                    <a:pt x="108" y="27"/>
                    <a:pt x="54" y="27"/>
                  </a:cubicBezTo>
                  <a:cubicBezTo>
                    <a:pt x="27" y="54"/>
                    <a:pt x="0" y="108"/>
                    <a:pt x="0" y="134"/>
                  </a:cubicBezTo>
                  <a:cubicBezTo>
                    <a:pt x="0" y="161"/>
                    <a:pt x="0" y="188"/>
                    <a:pt x="27" y="241"/>
                  </a:cubicBezTo>
                  <a:cubicBezTo>
                    <a:pt x="54" y="268"/>
                    <a:pt x="108" y="295"/>
                    <a:pt x="134" y="295"/>
                  </a:cubicBezTo>
                  <a:cubicBezTo>
                    <a:pt x="161" y="322"/>
                    <a:pt x="215" y="322"/>
                    <a:pt x="268" y="375"/>
                  </a:cubicBezTo>
                  <a:cubicBezTo>
                    <a:pt x="455" y="429"/>
                    <a:pt x="696" y="536"/>
                    <a:pt x="884" y="589"/>
                  </a:cubicBezTo>
                  <a:cubicBezTo>
                    <a:pt x="907" y="605"/>
                    <a:pt x="933" y="612"/>
                    <a:pt x="958" y="612"/>
                  </a:cubicBezTo>
                  <a:cubicBezTo>
                    <a:pt x="1020" y="612"/>
                    <a:pt x="1079" y="574"/>
                    <a:pt x="1098" y="536"/>
                  </a:cubicBezTo>
                  <a:cubicBezTo>
                    <a:pt x="1125" y="456"/>
                    <a:pt x="1098" y="375"/>
                    <a:pt x="1018" y="322"/>
                  </a:cubicBezTo>
                  <a:cubicBezTo>
                    <a:pt x="750" y="188"/>
                    <a:pt x="455" y="108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0" name="Google Shape;6613;p43"/>
            <p:cNvSpPr/>
            <p:nvPr/>
          </p:nvSpPr>
          <p:spPr>
            <a:xfrm>
              <a:off x="8033600" y="4674200"/>
              <a:ext cx="44200" cy="21275"/>
            </a:xfrm>
            <a:custGeom>
              <a:avLst/>
              <a:gdLst/>
              <a:ahLst/>
              <a:cxnLst/>
              <a:rect l="l" t="t" r="r" b="b"/>
              <a:pathLst>
                <a:path w="1768" h="851" extrusionOk="0">
                  <a:moveTo>
                    <a:pt x="242" y="1"/>
                  </a:moveTo>
                  <a:cubicBezTo>
                    <a:pt x="135" y="1"/>
                    <a:pt x="81" y="54"/>
                    <a:pt x="28" y="135"/>
                  </a:cubicBezTo>
                  <a:cubicBezTo>
                    <a:pt x="1" y="242"/>
                    <a:pt x="81" y="295"/>
                    <a:pt x="161" y="295"/>
                  </a:cubicBezTo>
                  <a:cubicBezTo>
                    <a:pt x="402" y="375"/>
                    <a:pt x="616" y="402"/>
                    <a:pt x="830" y="509"/>
                  </a:cubicBezTo>
                  <a:cubicBezTo>
                    <a:pt x="1071" y="590"/>
                    <a:pt x="1312" y="697"/>
                    <a:pt x="1500" y="830"/>
                  </a:cubicBezTo>
                  <a:cubicBezTo>
                    <a:pt x="1526" y="844"/>
                    <a:pt x="1546" y="850"/>
                    <a:pt x="1567" y="850"/>
                  </a:cubicBezTo>
                  <a:cubicBezTo>
                    <a:pt x="1587" y="850"/>
                    <a:pt x="1607" y="844"/>
                    <a:pt x="1633" y="830"/>
                  </a:cubicBezTo>
                  <a:cubicBezTo>
                    <a:pt x="1687" y="830"/>
                    <a:pt x="1714" y="804"/>
                    <a:pt x="1741" y="777"/>
                  </a:cubicBezTo>
                  <a:cubicBezTo>
                    <a:pt x="1767" y="723"/>
                    <a:pt x="1767" y="697"/>
                    <a:pt x="1741" y="643"/>
                  </a:cubicBezTo>
                  <a:cubicBezTo>
                    <a:pt x="1741" y="590"/>
                    <a:pt x="1714" y="563"/>
                    <a:pt x="1660" y="536"/>
                  </a:cubicBezTo>
                  <a:cubicBezTo>
                    <a:pt x="1232" y="268"/>
                    <a:pt x="777" y="108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1" name="Google Shape;6614;p43"/>
            <p:cNvSpPr/>
            <p:nvPr/>
          </p:nvSpPr>
          <p:spPr>
            <a:xfrm>
              <a:off x="8030925" y="4672200"/>
              <a:ext cx="48875" cy="22600"/>
            </a:xfrm>
            <a:custGeom>
              <a:avLst/>
              <a:gdLst/>
              <a:ahLst/>
              <a:cxnLst/>
              <a:rect l="l" t="t" r="r" b="b"/>
              <a:pathLst>
                <a:path w="1955" h="904" extrusionOk="0">
                  <a:moveTo>
                    <a:pt x="215" y="0"/>
                  </a:moveTo>
                  <a:cubicBezTo>
                    <a:pt x="81" y="54"/>
                    <a:pt x="1" y="81"/>
                    <a:pt x="1" y="134"/>
                  </a:cubicBezTo>
                  <a:cubicBezTo>
                    <a:pt x="1" y="215"/>
                    <a:pt x="54" y="322"/>
                    <a:pt x="135" y="322"/>
                  </a:cubicBezTo>
                  <a:cubicBezTo>
                    <a:pt x="456" y="375"/>
                    <a:pt x="750" y="455"/>
                    <a:pt x="1018" y="536"/>
                  </a:cubicBezTo>
                  <a:cubicBezTo>
                    <a:pt x="1259" y="616"/>
                    <a:pt x="1473" y="750"/>
                    <a:pt x="1687" y="884"/>
                  </a:cubicBezTo>
                  <a:cubicBezTo>
                    <a:pt x="1700" y="897"/>
                    <a:pt x="1714" y="904"/>
                    <a:pt x="1734" y="904"/>
                  </a:cubicBezTo>
                  <a:cubicBezTo>
                    <a:pt x="1754" y="904"/>
                    <a:pt x="1781" y="897"/>
                    <a:pt x="1821" y="884"/>
                  </a:cubicBezTo>
                  <a:cubicBezTo>
                    <a:pt x="1848" y="884"/>
                    <a:pt x="1874" y="857"/>
                    <a:pt x="1928" y="803"/>
                  </a:cubicBezTo>
                  <a:cubicBezTo>
                    <a:pt x="1955" y="777"/>
                    <a:pt x="1955" y="750"/>
                    <a:pt x="1928" y="670"/>
                  </a:cubicBezTo>
                  <a:cubicBezTo>
                    <a:pt x="1928" y="643"/>
                    <a:pt x="1874" y="616"/>
                    <a:pt x="1848" y="589"/>
                  </a:cubicBezTo>
                  <a:cubicBezTo>
                    <a:pt x="1393" y="268"/>
                    <a:pt x="777" y="107"/>
                    <a:pt x="2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2" name="Google Shape;6615;p43"/>
            <p:cNvSpPr/>
            <p:nvPr/>
          </p:nvSpPr>
          <p:spPr>
            <a:xfrm>
              <a:off x="8012200" y="4667525"/>
              <a:ext cx="64250" cy="25325"/>
            </a:xfrm>
            <a:custGeom>
              <a:avLst/>
              <a:gdLst/>
              <a:ahLst/>
              <a:cxnLst/>
              <a:rect l="l" t="t" r="r" b="b"/>
              <a:pathLst>
                <a:path w="2570" h="1013" extrusionOk="0">
                  <a:moveTo>
                    <a:pt x="188" y="0"/>
                  </a:moveTo>
                  <a:cubicBezTo>
                    <a:pt x="54" y="0"/>
                    <a:pt x="0" y="54"/>
                    <a:pt x="0" y="134"/>
                  </a:cubicBezTo>
                  <a:cubicBezTo>
                    <a:pt x="0" y="187"/>
                    <a:pt x="27" y="294"/>
                    <a:pt x="134" y="294"/>
                  </a:cubicBezTo>
                  <a:cubicBezTo>
                    <a:pt x="589" y="402"/>
                    <a:pt x="1044" y="509"/>
                    <a:pt x="1499" y="642"/>
                  </a:cubicBezTo>
                  <a:lnTo>
                    <a:pt x="1526" y="642"/>
                  </a:lnTo>
                  <a:cubicBezTo>
                    <a:pt x="1794" y="723"/>
                    <a:pt x="2061" y="857"/>
                    <a:pt x="2329" y="990"/>
                  </a:cubicBezTo>
                  <a:cubicBezTo>
                    <a:pt x="2352" y="1006"/>
                    <a:pt x="2376" y="1013"/>
                    <a:pt x="2399" y="1013"/>
                  </a:cubicBezTo>
                  <a:cubicBezTo>
                    <a:pt x="2454" y="1013"/>
                    <a:pt x="2505" y="975"/>
                    <a:pt x="2543" y="937"/>
                  </a:cubicBezTo>
                  <a:cubicBezTo>
                    <a:pt x="2570" y="857"/>
                    <a:pt x="2543" y="776"/>
                    <a:pt x="2463" y="723"/>
                  </a:cubicBezTo>
                  <a:cubicBezTo>
                    <a:pt x="1767" y="321"/>
                    <a:pt x="991" y="134"/>
                    <a:pt x="214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3" name="Google Shape;6616;p43"/>
            <p:cNvSpPr/>
            <p:nvPr/>
          </p:nvSpPr>
          <p:spPr>
            <a:xfrm>
              <a:off x="8000150" y="4663500"/>
              <a:ext cx="64250" cy="24375"/>
            </a:xfrm>
            <a:custGeom>
              <a:avLst/>
              <a:gdLst/>
              <a:ahLst/>
              <a:cxnLst/>
              <a:rect l="l" t="t" r="r" b="b"/>
              <a:pathLst>
                <a:path w="2570" h="975" extrusionOk="0">
                  <a:moveTo>
                    <a:pt x="134" y="0"/>
                  </a:moveTo>
                  <a:cubicBezTo>
                    <a:pt x="81" y="0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643" y="348"/>
                    <a:pt x="1151" y="455"/>
                    <a:pt x="1606" y="616"/>
                  </a:cubicBezTo>
                  <a:cubicBezTo>
                    <a:pt x="1874" y="723"/>
                    <a:pt x="2115" y="830"/>
                    <a:pt x="2356" y="964"/>
                  </a:cubicBezTo>
                  <a:cubicBezTo>
                    <a:pt x="2369" y="971"/>
                    <a:pt x="2386" y="974"/>
                    <a:pt x="2404" y="974"/>
                  </a:cubicBezTo>
                  <a:cubicBezTo>
                    <a:pt x="2458" y="974"/>
                    <a:pt x="2523" y="944"/>
                    <a:pt x="2543" y="884"/>
                  </a:cubicBezTo>
                  <a:cubicBezTo>
                    <a:pt x="2570" y="857"/>
                    <a:pt x="2570" y="830"/>
                    <a:pt x="2543" y="803"/>
                  </a:cubicBezTo>
                  <a:cubicBezTo>
                    <a:pt x="2543" y="750"/>
                    <a:pt x="2516" y="723"/>
                    <a:pt x="2490" y="696"/>
                  </a:cubicBezTo>
                  <a:cubicBezTo>
                    <a:pt x="2142" y="482"/>
                    <a:pt x="1767" y="322"/>
                    <a:pt x="1366" y="215"/>
                  </a:cubicBezTo>
                  <a:cubicBezTo>
                    <a:pt x="964" y="134"/>
                    <a:pt x="563" y="27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4" name="Google Shape;6617;p43"/>
            <p:cNvSpPr/>
            <p:nvPr/>
          </p:nvSpPr>
          <p:spPr>
            <a:xfrm>
              <a:off x="7976725" y="4660150"/>
              <a:ext cx="87025" cy="27725"/>
            </a:xfrm>
            <a:custGeom>
              <a:avLst/>
              <a:gdLst/>
              <a:ahLst/>
              <a:cxnLst/>
              <a:rect l="l" t="t" r="r" b="b"/>
              <a:pathLst>
                <a:path w="3481" h="1109" extrusionOk="0">
                  <a:moveTo>
                    <a:pt x="161" y="1"/>
                  </a:moveTo>
                  <a:cubicBezTo>
                    <a:pt x="81" y="1"/>
                    <a:pt x="1" y="27"/>
                    <a:pt x="1" y="81"/>
                  </a:cubicBezTo>
                  <a:cubicBezTo>
                    <a:pt x="1" y="161"/>
                    <a:pt x="27" y="268"/>
                    <a:pt x="135" y="268"/>
                  </a:cubicBezTo>
                  <a:cubicBezTo>
                    <a:pt x="964" y="402"/>
                    <a:pt x="1821" y="563"/>
                    <a:pt x="2624" y="830"/>
                  </a:cubicBezTo>
                  <a:cubicBezTo>
                    <a:pt x="2811" y="884"/>
                    <a:pt x="3052" y="991"/>
                    <a:pt x="3239" y="1098"/>
                  </a:cubicBezTo>
                  <a:cubicBezTo>
                    <a:pt x="3259" y="1105"/>
                    <a:pt x="3281" y="1108"/>
                    <a:pt x="3303" y="1108"/>
                  </a:cubicBezTo>
                  <a:cubicBezTo>
                    <a:pt x="3368" y="1108"/>
                    <a:pt x="3433" y="1078"/>
                    <a:pt x="3453" y="1018"/>
                  </a:cubicBezTo>
                  <a:cubicBezTo>
                    <a:pt x="3480" y="964"/>
                    <a:pt x="3453" y="857"/>
                    <a:pt x="3373" y="830"/>
                  </a:cubicBezTo>
                  <a:cubicBezTo>
                    <a:pt x="2891" y="589"/>
                    <a:pt x="2383" y="429"/>
                    <a:pt x="1848" y="295"/>
                  </a:cubicBezTo>
                  <a:cubicBezTo>
                    <a:pt x="1312" y="161"/>
                    <a:pt x="750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5" name="Google Shape;6618;p43"/>
            <p:cNvSpPr/>
            <p:nvPr/>
          </p:nvSpPr>
          <p:spPr>
            <a:xfrm>
              <a:off x="7968700" y="4658150"/>
              <a:ext cx="71625" cy="22350"/>
            </a:xfrm>
            <a:custGeom>
              <a:avLst/>
              <a:gdLst/>
              <a:ahLst/>
              <a:cxnLst/>
              <a:rect l="l" t="t" r="r" b="b"/>
              <a:pathLst>
                <a:path w="2865" h="894" extrusionOk="0">
                  <a:moveTo>
                    <a:pt x="108" y="0"/>
                  </a:moveTo>
                  <a:cubicBezTo>
                    <a:pt x="81" y="27"/>
                    <a:pt x="81" y="27"/>
                    <a:pt x="54" y="27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61"/>
                    <a:pt x="0" y="214"/>
                    <a:pt x="27" y="241"/>
                  </a:cubicBezTo>
                  <a:cubicBezTo>
                    <a:pt x="54" y="268"/>
                    <a:pt x="81" y="295"/>
                    <a:pt x="108" y="295"/>
                  </a:cubicBezTo>
                  <a:cubicBezTo>
                    <a:pt x="830" y="375"/>
                    <a:pt x="1526" y="482"/>
                    <a:pt x="2195" y="696"/>
                  </a:cubicBezTo>
                  <a:cubicBezTo>
                    <a:pt x="2356" y="777"/>
                    <a:pt x="2490" y="803"/>
                    <a:pt x="2624" y="884"/>
                  </a:cubicBezTo>
                  <a:cubicBezTo>
                    <a:pt x="2644" y="890"/>
                    <a:pt x="2664" y="894"/>
                    <a:pt x="2683" y="894"/>
                  </a:cubicBezTo>
                  <a:cubicBezTo>
                    <a:pt x="2742" y="894"/>
                    <a:pt x="2797" y="863"/>
                    <a:pt x="2838" y="803"/>
                  </a:cubicBezTo>
                  <a:cubicBezTo>
                    <a:pt x="2864" y="750"/>
                    <a:pt x="2838" y="643"/>
                    <a:pt x="2757" y="616"/>
                  </a:cubicBezTo>
                  <a:cubicBezTo>
                    <a:pt x="1954" y="241"/>
                    <a:pt x="1044" y="81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6" name="Google Shape;6619;p43"/>
            <p:cNvSpPr/>
            <p:nvPr/>
          </p:nvSpPr>
          <p:spPr>
            <a:xfrm>
              <a:off x="7959325" y="4656800"/>
              <a:ext cx="75650" cy="21750"/>
            </a:xfrm>
            <a:custGeom>
              <a:avLst/>
              <a:gdLst/>
              <a:ahLst/>
              <a:cxnLst/>
              <a:rect l="l" t="t" r="r" b="b"/>
              <a:pathLst>
                <a:path w="3026" h="870" extrusionOk="0">
                  <a:moveTo>
                    <a:pt x="188" y="1"/>
                  </a:moveTo>
                  <a:cubicBezTo>
                    <a:pt x="108" y="28"/>
                    <a:pt x="54" y="28"/>
                    <a:pt x="54" y="54"/>
                  </a:cubicBezTo>
                  <a:cubicBezTo>
                    <a:pt x="28" y="81"/>
                    <a:pt x="1" y="135"/>
                    <a:pt x="1" y="161"/>
                  </a:cubicBezTo>
                  <a:cubicBezTo>
                    <a:pt x="1" y="188"/>
                    <a:pt x="1" y="215"/>
                    <a:pt x="28" y="268"/>
                  </a:cubicBezTo>
                  <a:cubicBezTo>
                    <a:pt x="54" y="295"/>
                    <a:pt x="108" y="322"/>
                    <a:pt x="135" y="322"/>
                  </a:cubicBezTo>
                  <a:cubicBezTo>
                    <a:pt x="938" y="402"/>
                    <a:pt x="1714" y="536"/>
                    <a:pt x="2463" y="750"/>
                  </a:cubicBezTo>
                  <a:lnTo>
                    <a:pt x="2758" y="857"/>
                  </a:lnTo>
                  <a:cubicBezTo>
                    <a:pt x="2793" y="857"/>
                    <a:pt x="2817" y="869"/>
                    <a:pt x="2845" y="869"/>
                  </a:cubicBezTo>
                  <a:cubicBezTo>
                    <a:pt x="2859" y="869"/>
                    <a:pt x="2874" y="866"/>
                    <a:pt x="2891" y="857"/>
                  </a:cubicBezTo>
                  <a:cubicBezTo>
                    <a:pt x="2945" y="857"/>
                    <a:pt x="2972" y="831"/>
                    <a:pt x="2999" y="804"/>
                  </a:cubicBezTo>
                  <a:cubicBezTo>
                    <a:pt x="3025" y="723"/>
                    <a:pt x="2999" y="616"/>
                    <a:pt x="2945" y="590"/>
                  </a:cubicBezTo>
                  <a:cubicBezTo>
                    <a:pt x="2490" y="429"/>
                    <a:pt x="2062" y="295"/>
                    <a:pt x="1633" y="188"/>
                  </a:cubicBezTo>
                  <a:cubicBezTo>
                    <a:pt x="1152" y="81"/>
                    <a:pt x="697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7" name="Google Shape;6620;p43"/>
            <p:cNvSpPr/>
            <p:nvPr/>
          </p:nvSpPr>
          <p:spPr>
            <a:xfrm>
              <a:off x="7959325" y="4657650"/>
              <a:ext cx="76325" cy="21825"/>
            </a:xfrm>
            <a:custGeom>
              <a:avLst/>
              <a:gdLst/>
              <a:ahLst/>
              <a:cxnLst/>
              <a:rect l="l" t="t" r="r" b="b"/>
              <a:pathLst>
                <a:path w="3053" h="873" extrusionOk="0">
                  <a:moveTo>
                    <a:pt x="115" y="0"/>
                  </a:moveTo>
                  <a:cubicBezTo>
                    <a:pt x="101" y="0"/>
                    <a:pt x="81" y="7"/>
                    <a:pt x="54" y="20"/>
                  </a:cubicBezTo>
                  <a:cubicBezTo>
                    <a:pt x="28" y="47"/>
                    <a:pt x="1" y="101"/>
                    <a:pt x="1" y="127"/>
                  </a:cubicBezTo>
                  <a:cubicBezTo>
                    <a:pt x="1" y="154"/>
                    <a:pt x="1" y="181"/>
                    <a:pt x="28" y="234"/>
                  </a:cubicBezTo>
                  <a:cubicBezTo>
                    <a:pt x="54" y="261"/>
                    <a:pt x="108" y="288"/>
                    <a:pt x="135" y="288"/>
                  </a:cubicBezTo>
                  <a:cubicBezTo>
                    <a:pt x="938" y="395"/>
                    <a:pt x="1741" y="449"/>
                    <a:pt x="2463" y="716"/>
                  </a:cubicBezTo>
                  <a:cubicBezTo>
                    <a:pt x="2570" y="770"/>
                    <a:pt x="2704" y="823"/>
                    <a:pt x="2811" y="850"/>
                  </a:cubicBezTo>
                  <a:cubicBezTo>
                    <a:pt x="2827" y="866"/>
                    <a:pt x="2847" y="872"/>
                    <a:pt x="2869" y="872"/>
                  </a:cubicBezTo>
                  <a:cubicBezTo>
                    <a:pt x="2921" y="872"/>
                    <a:pt x="2980" y="834"/>
                    <a:pt x="2999" y="797"/>
                  </a:cubicBezTo>
                  <a:cubicBezTo>
                    <a:pt x="3052" y="716"/>
                    <a:pt x="2999" y="636"/>
                    <a:pt x="2945" y="582"/>
                  </a:cubicBezTo>
                  <a:cubicBezTo>
                    <a:pt x="2490" y="395"/>
                    <a:pt x="2035" y="261"/>
                    <a:pt x="1553" y="181"/>
                  </a:cubicBezTo>
                  <a:cubicBezTo>
                    <a:pt x="1098" y="101"/>
                    <a:pt x="616" y="47"/>
                    <a:pt x="161" y="20"/>
                  </a:cubicBezTo>
                  <a:lnTo>
                    <a:pt x="135" y="20"/>
                  </a:lnTo>
                  <a:cubicBezTo>
                    <a:pt x="135" y="7"/>
                    <a:pt x="128" y="0"/>
                    <a:pt x="1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8" name="Google Shape;6621;p43"/>
            <p:cNvSpPr/>
            <p:nvPr/>
          </p:nvSpPr>
          <p:spPr>
            <a:xfrm>
              <a:off x="7959325" y="4656800"/>
              <a:ext cx="81000" cy="22675"/>
            </a:xfrm>
            <a:custGeom>
              <a:avLst/>
              <a:gdLst/>
              <a:ahLst/>
              <a:cxnLst/>
              <a:rect l="l" t="t" r="r" b="b"/>
              <a:pathLst>
                <a:path w="3240" h="907" extrusionOk="0">
                  <a:moveTo>
                    <a:pt x="161" y="1"/>
                  </a:moveTo>
                  <a:cubicBezTo>
                    <a:pt x="54" y="28"/>
                    <a:pt x="1" y="81"/>
                    <a:pt x="1" y="161"/>
                  </a:cubicBezTo>
                  <a:cubicBezTo>
                    <a:pt x="1" y="188"/>
                    <a:pt x="28" y="215"/>
                    <a:pt x="54" y="268"/>
                  </a:cubicBezTo>
                  <a:cubicBezTo>
                    <a:pt x="108" y="295"/>
                    <a:pt x="135" y="295"/>
                    <a:pt x="161" y="295"/>
                  </a:cubicBezTo>
                  <a:cubicBezTo>
                    <a:pt x="295" y="295"/>
                    <a:pt x="456" y="295"/>
                    <a:pt x="643" y="322"/>
                  </a:cubicBezTo>
                  <a:lnTo>
                    <a:pt x="590" y="322"/>
                  </a:lnTo>
                  <a:cubicBezTo>
                    <a:pt x="1232" y="349"/>
                    <a:pt x="1874" y="483"/>
                    <a:pt x="2463" y="697"/>
                  </a:cubicBezTo>
                  <a:lnTo>
                    <a:pt x="2517" y="697"/>
                  </a:lnTo>
                  <a:lnTo>
                    <a:pt x="2999" y="884"/>
                  </a:lnTo>
                  <a:cubicBezTo>
                    <a:pt x="3022" y="900"/>
                    <a:pt x="3048" y="906"/>
                    <a:pt x="3073" y="906"/>
                  </a:cubicBezTo>
                  <a:cubicBezTo>
                    <a:pt x="3135" y="906"/>
                    <a:pt x="3194" y="868"/>
                    <a:pt x="3213" y="831"/>
                  </a:cubicBezTo>
                  <a:cubicBezTo>
                    <a:pt x="3239" y="750"/>
                    <a:pt x="3213" y="670"/>
                    <a:pt x="3132" y="616"/>
                  </a:cubicBezTo>
                  <a:cubicBezTo>
                    <a:pt x="2196" y="188"/>
                    <a:pt x="1205" y="2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9" name="Google Shape;6622;p43"/>
            <p:cNvSpPr/>
            <p:nvPr/>
          </p:nvSpPr>
          <p:spPr>
            <a:xfrm>
              <a:off x="7976725" y="4658825"/>
              <a:ext cx="63600" cy="20675"/>
            </a:xfrm>
            <a:custGeom>
              <a:avLst/>
              <a:gdLst/>
              <a:ahLst/>
              <a:cxnLst/>
              <a:rect l="l" t="t" r="r" b="b"/>
              <a:pathLst>
                <a:path w="2544" h="827" extrusionOk="0">
                  <a:moveTo>
                    <a:pt x="135" y="0"/>
                  </a:moveTo>
                  <a:cubicBezTo>
                    <a:pt x="108" y="80"/>
                    <a:pt x="81" y="80"/>
                    <a:pt x="27" y="107"/>
                  </a:cubicBezTo>
                  <a:cubicBezTo>
                    <a:pt x="1" y="134"/>
                    <a:pt x="1" y="187"/>
                    <a:pt x="1" y="214"/>
                  </a:cubicBezTo>
                  <a:cubicBezTo>
                    <a:pt x="1" y="241"/>
                    <a:pt x="27" y="268"/>
                    <a:pt x="27" y="321"/>
                  </a:cubicBezTo>
                  <a:cubicBezTo>
                    <a:pt x="81" y="348"/>
                    <a:pt x="108" y="348"/>
                    <a:pt x="135" y="348"/>
                  </a:cubicBezTo>
                  <a:cubicBezTo>
                    <a:pt x="804" y="375"/>
                    <a:pt x="1473" y="509"/>
                    <a:pt x="2115" y="750"/>
                  </a:cubicBezTo>
                  <a:cubicBezTo>
                    <a:pt x="2169" y="776"/>
                    <a:pt x="2195" y="776"/>
                    <a:pt x="2276" y="803"/>
                  </a:cubicBezTo>
                  <a:cubicBezTo>
                    <a:pt x="2294" y="803"/>
                    <a:pt x="2323" y="827"/>
                    <a:pt x="2357" y="827"/>
                  </a:cubicBezTo>
                  <a:cubicBezTo>
                    <a:pt x="2374" y="827"/>
                    <a:pt x="2392" y="821"/>
                    <a:pt x="2410" y="803"/>
                  </a:cubicBezTo>
                  <a:cubicBezTo>
                    <a:pt x="2436" y="803"/>
                    <a:pt x="2463" y="776"/>
                    <a:pt x="2517" y="750"/>
                  </a:cubicBezTo>
                  <a:cubicBezTo>
                    <a:pt x="2543" y="723"/>
                    <a:pt x="2543" y="669"/>
                    <a:pt x="2517" y="616"/>
                  </a:cubicBezTo>
                  <a:cubicBezTo>
                    <a:pt x="2517" y="589"/>
                    <a:pt x="2463" y="535"/>
                    <a:pt x="2436" y="509"/>
                  </a:cubicBezTo>
                  <a:cubicBezTo>
                    <a:pt x="2062" y="375"/>
                    <a:pt x="1714" y="268"/>
                    <a:pt x="1312" y="187"/>
                  </a:cubicBezTo>
                  <a:cubicBezTo>
                    <a:pt x="937" y="107"/>
                    <a:pt x="536" y="54"/>
                    <a:pt x="13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0" name="Google Shape;6623;p43"/>
            <p:cNvSpPr/>
            <p:nvPr/>
          </p:nvSpPr>
          <p:spPr>
            <a:xfrm>
              <a:off x="7996125" y="4662150"/>
              <a:ext cx="54225" cy="20675"/>
            </a:xfrm>
            <a:custGeom>
              <a:avLst/>
              <a:gdLst/>
              <a:ahLst/>
              <a:cxnLst/>
              <a:rect l="l" t="t" r="r" b="b"/>
              <a:pathLst>
                <a:path w="2169" h="827" extrusionOk="0">
                  <a:moveTo>
                    <a:pt x="54" y="1"/>
                  </a:moveTo>
                  <a:cubicBezTo>
                    <a:pt x="28" y="54"/>
                    <a:pt x="1" y="81"/>
                    <a:pt x="1" y="108"/>
                  </a:cubicBezTo>
                  <a:cubicBezTo>
                    <a:pt x="1" y="135"/>
                    <a:pt x="1" y="188"/>
                    <a:pt x="28" y="215"/>
                  </a:cubicBezTo>
                  <a:cubicBezTo>
                    <a:pt x="54" y="242"/>
                    <a:pt x="108" y="269"/>
                    <a:pt x="135" y="269"/>
                  </a:cubicBezTo>
                  <a:cubicBezTo>
                    <a:pt x="536" y="322"/>
                    <a:pt x="938" y="402"/>
                    <a:pt x="1339" y="536"/>
                  </a:cubicBezTo>
                  <a:cubicBezTo>
                    <a:pt x="1527" y="617"/>
                    <a:pt x="1741" y="724"/>
                    <a:pt x="1928" y="804"/>
                  </a:cubicBezTo>
                  <a:cubicBezTo>
                    <a:pt x="1952" y="820"/>
                    <a:pt x="1977" y="826"/>
                    <a:pt x="2003" y="826"/>
                  </a:cubicBezTo>
                  <a:cubicBezTo>
                    <a:pt x="2064" y="826"/>
                    <a:pt x="2123" y="788"/>
                    <a:pt x="2142" y="750"/>
                  </a:cubicBezTo>
                  <a:cubicBezTo>
                    <a:pt x="2169" y="670"/>
                    <a:pt x="2142" y="590"/>
                    <a:pt x="2062" y="536"/>
                  </a:cubicBezTo>
                  <a:cubicBezTo>
                    <a:pt x="1767" y="376"/>
                    <a:pt x="1473" y="269"/>
                    <a:pt x="1152" y="188"/>
                  </a:cubicBezTo>
                  <a:cubicBezTo>
                    <a:pt x="857" y="81"/>
                    <a:pt x="536" y="5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1" name="Google Shape;6624;p43"/>
            <p:cNvSpPr/>
            <p:nvPr/>
          </p:nvSpPr>
          <p:spPr>
            <a:xfrm>
              <a:off x="7995475" y="4660825"/>
              <a:ext cx="54225" cy="19675"/>
            </a:xfrm>
            <a:custGeom>
              <a:avLst/>
              <a:gdLst/>
              <a:ahLst/>
              <a:cxnLst/>
              <a:rect l="l" t="t" r="r" b="b"/>
              <a:pathLst>
                <a:path w="2169" h="787" extrusionOk="0">
                  <a:moveTo>
                    <a:pt x="161" y="0"/>
                  </a:moveTo>
                  <a:cubicBezTo>
                    <a:pt x="54" y="27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589" y="375"/>
                    <a:pt x="1098" y="455"/>
                    <a:pt x="1553" y="643"/>
                  </a:cubicBezTo>
                  <a:cubicBezTo>
                    <a:pt x="1686" y="670"/>
                    <a:pt x="1793" y="723"/>
                    <a:pt x="1927" y="777"/>
                  </a:cubicBezTo>
                  <a:cubicBezTo>
                    <a:pt x="1947" y="783"/>
                    <a:pt x="1967" y="787"/>
                    <a:pt x="1987" y="787"/>
                  </a:cubicBezTo>
                  <a:cubicBezTo>
                    <a:pt x="2046" y="787"/>
                    <a:pt x="2101" y="756"/>
                    <a:pt x="2141" y="696"/>
                  </a:cubicBezTo>
                  <a:cubicBezTo>
                    <a:pt x="2168" y="643"/>
                    <a:pt x="2141" y="536"/>
                    <a:pt x="2061" y="482"/>
                  </a:cubicBezTo>
                  <a:cubicBezTo>
                    <a:pt x="1472" y="214"/>
                    <a:pt x="830" y="107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2" name="Google Shape;6625;p43"/>
            <p:cNvSpPr/>
            <p:nvPr/>
          </p:nvSpPr>
          <p:spPr>
            <a:xfrm>
              <a:off x="7962675" y="4656800"/>
              <a:ext cx="78325" cy="22675"/>
            </a:xfrm>
            <a:custGeom>
              <a:avLst/>
              <a:gdLst/>
              <a:ahLst/>
              <a:cxnLst/>
              <a:rect l="l" t="t" r="r" b="b"/>
              <a:pathLst>
                <a:path w="3133" h="907" extrusionOk="0">
                  <a:moveTo>
                    <a:pt x="134" y="1"/>
                  </a:moveTo>
                  <a:lnTo>
                    <a:pt x="27" y="81"/>
                  </a:lnTo>
                  <a:cubicBezTo>
                    <a:pt x="1" y="135"/>
                    <a:pt x="1" y="161"/>
                    <a:pt x="1" y="188"/>
                  </a:cubicBezTo>
                  <a:cubicBezTo>
                    <a:pt x="1" y="215"/>
                    <a:pt x="27" y="268"/>
                    <a:pt x="27" y="295"/>
                  </a:cubicBezTo>
                  <a:cubicBezTo>
                    <a:pt x="54" y="322"/>
                    <a:pt x="108" y="322"/>
                    <a:pt x="134" y="322"/>
                  </a:cubicBezTo>
                  <a:cubicBezTo>
                    <a:pt x="937" y="402"/>
                    <a:pt x="1714" y="483"/>
                    <a:pt x="2463" y="723"/>
                  </a:cubicBezTo>
                  <a:cubicBezTo>
                    <a:pt x="2597" y="804"/>
                    <a:pt x="2784" y="831"/>
                    <a:pt x="2918" y="884"/>
                  </a:cubicBezTo>
                  <a:cubicBezTo>
                    <a:pt x="2934" y="900"/>
                    <a:pt x="2954" y="906"/>
                    <a:pt x="2975" y="906"/>
                  </a:cubicBezTo>
                  <a:cubicBezTo>
                    <a:pt x="3027" y="906"/>
                    <a:pt x="3086" y="868"/>
                    <a:pt x="3105" y="831"/>
                  </a:cubicBezTo>
                  <a:cubicBezTo>
                    <a:pt x="3132" y="750"/>
                    <a:pt x="3105" y="670"/>
                    <a:pt x="3025" y="616"/>
                  </a:cubicBezTo>
                  <a:cubicBezTo>
                    <a:pt x="2142" y="188"/>
                    <a:pt x="1098" y="81"/>
                    <a:pt x="134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3" name="Google Shape;6626;p43"/>
            <p:cNvSpPr/>
            <p:nvPr/>
          </p:nvSpPr>
          <p:spPr>
            <a:xfrm>
              <a:off x="7943275" y="4655475"/>
              <a:ext cx="70275" cy="18325"/>
            </a:xfrm>
            <a:custGeom>
              <a:avLst/>
              <a:gdLst/>
              <a:ahLst/>
              <a:cxnLst/>
              <a:rect l="l" t="t" r="r" b="b"/>
              <a:pathLst>
                <a:path w="2811" h="733" extrusionOk="0">
                  <a:moveTo>
                    <a:pt x="107" y="0"/>
                  </a:moveTo>
                  <a:cubicBezTo>
                    <a:pt x="107" y="0"/>
                    <a:pt x="27" y="54"/>
                    <a:pt x="27" y="81"/>
                  </a:cubicBezTo>
                  <a:cubicBezTo>
                    <a:pt x="0" y="107"/>
                    <a:pt x="0" y="134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1" y="321"/>
                    <a:pt x="107" y="321"/>
                    <a:pt x="134" y="321"/>
                  </a:cubicBezTo>
                  <a:cubicBezTo>
                    <a:pt x="402" y="321"/>
                    <a:pt x="670" y="348"/>
                    <a:pt x="910" y="348"/>
                  </a:cubicBezTo>
                  <a:lnTo>
                    <a:pt x="857" y="348"/>
                  </a:lnTo>
                  <a:cubicBezTo>
                    <a:pt x="1365" y="375"/>
                    <a:pt x="1847" y="455"/>
                    <a:pt x="2329" y="616"/>
                  </a:cubicBezTo>
                  <a:cubicBezTo>
                    <a:pt x="2409" y="643"/>
                    <a:pt x="2516" y="669"/>
                    <a:pt x="2570" y="723"/>
                  </a:cubicBezTo>
                  <a:cubicBezTo>
                    <a:pt x="2590" y="730"/>
                    <a:pt x="2610" y="733"/>
                    <a:pt x="2630" y="733"/>
                  </a:cubicBezTo>
                  <a:cubicBezTo>
                    <a:pt x="2689" y="733"/>
                    <a:pt x="2744" y="703"/>
                    <a:pt x="2784" y="643"/>
                  </a:cubicBezTo>
                  <a:cubicBezTo>
                    <a:pt x="2811" y="589"/>
                    <a:pt x="2784" y="482"/>
                    <a:pt x="2704" y="455"/>
                  </a:cubicBezTo>
                  <a:cubicBezTo>
                    <a:pt x="1901" y="81"/>
                    <a:pt x="964" y="54"/>
                    <a:pt x="10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4" name="Google Shape;6627;p43"/>
            <p:cNvSpPr/>
            <p:nvPr/>
          </p:nvSpPr>
          <p:spPr>
            <a:xfrm>
              <a:off x="7931900" y="4655475"/>
              <a:ext cx="68950" cy="15400"/>
            </a:xfrm>
            <a:custGeom>
              <a:avLst/>
              <a:gdLst/>
              <a:ahLst/>
              <a:cxnLst/>
              <a:rect l="l" t="t" r="r" b="b"/>
              <a:pathLst>
                <a:path w="2758" h="616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82" y="321"/>
                    <a:pt x="830" y="321"/>
                    <a:pt x="1125" y="348"/>
                  </a:cubicBezTo>
                  <a:lnTo>
                    <a:pt x="1098" y="348"/>
                  </a:lnTo>
                  <a:cubicBezTo>
                    <a:pt x="1606" y="375"/>
                    <a:pt x="2142" y="482"/>
                    <a:pt x="2597" y="616"/>
                  </a:cubicBezTo>
                  <a:cubicBezTo>
                    <a:pt x="2623" y="616"/>
                    <a:pt x="2704" y="616"/>
                    <a:pt x="2704" y="589"/>
                  </a:cubicBezTo>
                  <a:cubicBezTo>
                    <a:pt x="2730" y="536"/>
                    <a:pt x="2757" y="509"/>
                    <a:pt x="2757" y="482"/>
                  </a:cubicBezTo>
                  <a:cubicBezTo>
                    <a:pt x="2757" y="428"/>
                    <a:pt x="2757" y="402"/>
                    <a:pt x="2730" y="375"/>
                  </a:cubicBezTo>
                  <a:cubicBezTo>
                    <a:pt x="2704" y="348"/>
                    <a:pt x="2677" y="321"/>
                    <a:pt x="2623" y="321"/>
                  </a:cubicBezTo>
                  <a:cubicBezTo>
                    <a:pt x="1901" y="81"/>
                    <a:pt x="1151" y="0"/>
                    <a:pt x="40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5" name="Google Shape;6628;p43"/>
            <p:cNvSpPr/>
            <p:nvPr/>
          </p:nvSpPr>
          <p:spPr>
            <a:xfrm>
              <a:off x="7931900" y="4655175"/>
              <a:ext cx="68275" cy="15700"/>
            </a:xfrm>
            <a:custGeom>
              <a:avLst/>
              <a:gdLst/>
              <a:ahLst/>
              <a:cxnLst/>
              <a:rect l="l" t="t" r="r" b="b"/>
              <a:pathLst>
                <a:path w="2731" h="628" extrusionOk="0">
                  <a:moveTo>
                    <a:pt x="342" y="0"/>
                  </a:moveTo>
                  <a:cubicBezTo>
                    <a:pt x="265" y="0"/>
                    <a:pt x="188" y="12"/>
                    <a:pt x="134" y="12"/>
                  </a:cubicBezTo>
                  <a:cubicBezTo>
                    <a:pt x="54" y="12"/>
                    <a:pt x="0" y="93"/>
                    <a:pt x="0" y="200"/>
                  </a:cubicBezTo>
                  <a:cubicBezTo>
                    <a:pt x="0" y="280"/>
                    <a:pt x="54" y="333"/>
                    <a:pt x="161" y="333"/>
                  </a:cubicBezTo>
                  <a:cubicBezTo>
                    <a:pt x="482" y="333"/>
                    <a:pt x="857" y="333"/>
                    <a:pt x="1205" y="360"/>
                  </a:cubicBezTo>
                  <a:lnTo>
                    <a:pt x="1151" y="360"/>
                  </a:lnTo>
                  <a:cubicBezTo>
                    <a:pt x="1633" y="387"/>
                    <a:pt x="2142" y="467"/>
                    <a:pt x="2570" y="628"/>
                  </a:cubicBezTo>
                  <a:cubicBezTo>
                    <a:pt x="2597" y="628"/>
                    <a:pt x="2677" y="628"/>
                    <a:pt x="2677" y="601"/>
                  </a:cubicBezTo>
                  <a:cubicBezTo>
                    <a:pt x="2704" y="548"/>
                    <a:pt x="2730" y="521"/>
                    <a:pt x="2730" y="494"/>
                  </a:cubicBezTo>
                  <a:cubicBezTo>
                    <a:pt x="2730" y="440"/>
                    <a:pt x="2730" y="414"/>
                    <a:pt x="2704" y="387"/>
                  </a:cubicBezTo>
                  <a:cubicBezTo>
                    <a:pt x="2677" y="360"/>
                    <a:pt x="2623" y="333"/>
                    <a:pt x="2597" y="333"/>
                  </a:cubicBezTo>
                  <a:cubicBezTo>
                    <a:pt x="1928" y="93"/>
                    <a:pt x="1205" y="12"/>
                    <a:pt x="455" y="12"/>
                  </a:cubicBezTo>
                  <a:cubicBezTo>
                    <a:pt x="420" y="3"/>
                    <a:pt x="381" y="0"/>
                    <a:pt x="3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6" name="Google Shape;6629;p43"/>
            <p:cNvSpPr/>
            <p:nvPr/>
          </p:nvSpPr>
          <p:spPr>
            <a:xfrm>
              <a:off x="7933900" y="4655475"/>
              <a:ext cx="63600" cy="13825"/>
            </a:xfrm>
            <a:custGeom>
              <a:avLst/>
              <a:gdLst/>
              <a:ahLst/>
              <a:cxnLst/>
              <a:rect l="l" t="t" r="r" b="b"/>
              <a:pathLst>
                <a:path w="2544" h="553" extrusionOk="0">
                  <a:moveTo>
                    <a:pt x="134" y="0"/>
                  </a:moveTo>
                  <a:cubicBezTo>
                    <a:pt x="81" y="0"/>
                    <a:pt x="1" y="81"/>
                    <a:pt x="1" y="188"/>
                  </a:cubicBezTo>
                  <a:cubicBezTo>
                    <a:pt x="1" y="268"/>
                    <a:pt x="81" y="321"/>
                    <a:pt x="188" y="321"/>
                  </a:cubicBezTo>
                  <a:lnTo>
                    <a:pt x="1045" y="321"/>
                  </a:lnTo>
                  <a:cubicBezTo>
                    <a:pt x="1473" y="348"/>
                    <a:pt x="1955" y="402"/>
                    <a:pt x="2383" y="536"/>
                  </a:cubicBezTo>
                  <a:cubicBezTo>
                    <a:pt x="2400" y="547"/>
                    <a:pt x="2418" y="553"/>
                    <a:pt x="2435" y="553"/>
                  </a:cubicBezTo>
                  <a:cubicBezTo>
                    <a:pt x="2494" y="553"/>
                    <a:pt x="2543" y="485"/>
                    <a:pt x="2543" y="402"/>
                  </a:cubicBezTo>
                  <a:cubicBezTo>
                    <a:pt x="2543" y="375"/>
                    <a:pt x="2543" y="348"/>
                    <a:pt x="2517" y="321"/>
                  </a:cubicBezTo>
                  <a:cubicBezTo>
                    <a:pt x="2490" y="268"/>
                    <a:pt x="2463" y="241"/>
                    <a:pt x="2410" y="241"/>
                  </a:cubicBezTo>
                  <a:cubicBezTo>
                    <a:pt x="1794" y="27"/>
                    <a:pt x="1125" y="0"/>
                    <a:pt x="48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7" name="Google Shape;6630;p43"/>
            <p:cNvSpPr/>
            <p:nvPr/>
          </p:nvSpPr>
          <p:spPr>
            <a:xfrm>
              <a:off x="7933900" y="4655175"/>
              <a:ext cx="61600" cy="13700"/>
            </a:xfrm>
            <a:custGeom>
              <a:avLst/>
              <a:gdLst/>
              <a:ahLst/>
              <a:cxnLst/>
              <a:rect l="l" t="t" r="r" b="b"/>
              <a:pathLst>
                <a:path w="2464" h="548" extrusionOk="0">
                  <a:moveTo>
                    <a:pt x="368" y="0"/>
                  </a:moveTo>
                  <a:cubicBezTo>
                    <a:pt x="289" y="0"/>
                    <a:pt x="206" y="12"/>
                    <a:pt x="134" y="12"/>
                  </a:cubicBezTo>
                  <a:cubicBezTo>
                    <a:pt x="81" y="12"/>
                    <a:pt x="1" y="93"/>
                    <a:pt x="1" y="200"/>
                  </a:cubicBezTo>
                  <a:cubicBezTo>
                    <a:pt x="1" y="280"/>
                    <a:pt x="81" y="333"/>
                    <a:pt x="188" y="333"/>
                  </a:cubicBezTo>
                  <a:lnTo>
                    <a:pt x="1152" y="333"/>
                  </a:lnTo>
                  <a:cubicBezTo>
                    <a:pt x="1526" y="360"/>
                    <a:pt x="1928" y="414"/>
                    <a:pt x="2276" y="548"/>
                  </a:cubicBezTo>
                  <a:cubicBezTo>
                    <a:pt x="2329" y="548"/>
                    <a:pt x="2383" y="548"/>
                    <a:pt x="2383" y="521"/>
                  </a:cubicBezTo>
                  <a:cubicBezTo>
                    <a:pt x="2410" y="494"/>
                    <a:pt x="2463" y="440"/>
                    <a:pt x="2463" y="414"/>
                  </a:cubicBezTo>
                  <a:cubicBezTo>
                    <a:pt x="2463" y="387"/>
                    <a:pt x="2463" y="360"/>
                    <a:pt x="2410" y="307"/>
                  </a:cubicBezTo>
                  <a:cubicBezTo>
                    <a:pt x="2383" y="280"/>
                    <a:pt x="2356" y="253"/>
                    <a:pt x="2329" y="253"/>
                  </a:cubicBezTo>
                  <a:cubicBezTo>
                    <a:pt x="1714" y="39"/>
                    <a:pt x="1125" y="12"/>
                    <a:pt x="482" y="12"/>
                  </a:cubicBezTo>
                  <a:cubicBezTo>
                    <a:pt x="447" y="3"/>
                    <a:pt x="408" y="0"/>
                    <a:pt x="3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8" name="Google Shape;6631;p43"/>
            <p:cNvSpPr/>
            <p:nvPr/>
          </p:nvSpPr>
          <p:spPr>
            <a:xfrm>
              <a:off x="7918525" y="4655475"/>
              <a:ext cx="75625" cy="12900"/>
            </a:xfrm>
            <a:custGeom>
              <a:avLst/>
              <a:gdLst/>
              <a:ahLst/>
              <a:cxnLst/>
              <a:rect l="l" t="t" r="r" b="b"/>
              <a:pathLst>
                <a:path w="3025" h="516" extrusionOk="0">
                  <a:moveTo>
                    <a:pt x="990" y="0"/>
                  </a:moveTo>
                  <a:cubicBezTo>
                    <a:pt x="696" y="0"/>
                    <a:pt x="402" y="0"/>
                    <a:pt x="134" y="54"/>
                  </a:cubicBezTo>
                  <a:cubicBezTo>
                    <a:pt x="54" y="54"/>
                    <a:pt x="0" y="107"/>
                    <a:pt x="0" y="214"/>
                  </a:cubicBezTo>
                  <a:cubicBezTo>
                    <a:pt x="0" y="321"/>
                    <a:pt x="54" y="348"/>
                    <a:pt x="161" y="348"/>
                  </a:cubicBezTo>
                  <a:cubicBezTo>
                    <a:pt x="415" y="335"/>
                    <a:pt x="676" y="328"/>
                    <a:pt x="934" y="328"/>
                  </a:cubicBezTo>
                  <a:cubicBezTo>
                    <a:pt x="1191" y="328"/>
                    <a:pt x="1445" y="335"/>
                    <a:pt x="1686" y="348"/>
                  </a:cubicBezTo>
                  <a:cubicBezTo>
                    <a:pt x="2088" y="375"/>
                    <a:pt x="2463" y="455"/>
                    <a:pt x="2837" y="509"/>
                  </a:cubicBezTo>
                  <a:cubicBezTo>
                    <a:pt x="2846" y="513"/>
                    <a:pt x="2857" y="516"/>
                    <a:pt x="2869" y="516"/>
                  </a:cubicBezTo>
                  <a:cubicBezTo>
                    <a:pt x="2924" y="516"/>
                    <a:pt x="2998" y="464"/>
                    <a:pt x="2998" y="375"/>
                  </a:cubicBezTo>
                  <a:cubicBezTo>
                    <a:pt x="3025" y="268"/>
                    <a:pt x="2971" y="214"/>
                    <a:pt x="2864" y="214"/>
                  </a:cubicBezTo>
                  <a:cubicBezTo>
                    <a:pt x="2275" y="54"/>
                    <a:pt x="1633" y="0"/>
                    <a:pt x="99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9" name="Google Shape;6632;p43"/>
            <p:cNvSpPr/>
            <p:nvPr/>
          </p:nvSpPr>
          <p:spPr>
            <a:xfrm>
              <a:off x="7895775" y="4654800"/>
              <a:ext cx="77625" cy="11150"/>
            </a:xfrm>
            <a:custGeom>
              <a:avLst/>
              <a:gdLst/>
              <a:ahLst/>
              <a:cxnLst/>
              <a:rect l="l" t="t" r="r" b="b"/>
              <a:pathLst>
                <a:path w="3105" h="446" extrusionOk="0">
                  <a:moveTo>
                    <a:pt x="1713" y="0"/>
                  </a:moveTo>
                  <a:cubicBezTo>
                    <a:pt x="1178" y="27"/>
                    <a:pt x="669" y="81"/>
                    <a:pt x="134" y="134"/>
                  </a:cubicBezTo>
                  <a:cubicBezTo>
                    <a:pt x="54" y="134"/>
                    <a:pt x="0" y="215"/>
                    <a:pt x="0" y="295"/>
                  </a:cubicBezTo>
                  <a:cubicBezTo>
                    <a:pt x="0" y="360"/>
                    <a:pt x="35" y="443"/>
                    <a:pt x="106" y="443"/>
                  </a:cubicBezTo>
                  <a:cubicBezTo>
                    <a:pt x="122" y="443"/>
                    <a:pt x="141" y="439"/>
                    <a:pt x="161" y="429"/>
                  </a:cubicBezTo>
                  <a:cubicBezTo>
                    <a:pt x="634" y="372"/>
                    <a:pt x="1107" y="315"/>
                    <a:pt x="1580" y="315"/>
                  </a:cubicBezTo>
                  <a:cubicBezTo>
                    <a:pt x="1776" y="315"/>
                    <a:pt x="1972" y="325"/>
                    <a:pt x="2168" y="348"/>
                  </a:cubicBezTo>
                  <a:lnTo>
                    <a:pt x="2141" y="348"/>
                  </a:lnTo>
                  <a:lnTo>
                    <a:pt x="2944" y="429"/>
                  </a:lnTo>
                  <a:cubicBezTo>
                    <a:pt x="2956" y="440"/>
                    <a:pt x="2970" y="446"/>
                    <a:pt x="2985" y="446"/>
                  </a:cubicBezTo>
                  <a:cubicBezTo>
                    <a:pt x="3040" y="446"/>
                    <a:pt x="3105" y="378"/>
                    <a:pt x="3105" y="295"/>
                  </a:cubicBezTo>
                  <a:cubicBezTo>
                    <a:pt x="3105" y="241"/>
                    <a:pt x="3078" y="134"/>
                    <a:pt x="2971" y="134"/>
                  </a:cubicBezTo>
                  <a:cubicBezTo>
                    <a:pt x="2543" y="27"/>
                    <a:pt x="2115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0" name="Google Shape;6633;p43"/>
            <p:cNvSpPr/>
            <p:nvPr/>
          </p:nvSpPr>
          <p:spPr>
            <a:xfrm>
              <a:off x="7895100" y="4654800"/>
              <a:ext cx="68950" cy="12175"/>
            </a:xfrm>
            <a:custGeom>
              <a:avLst/>
              <a:gdLst/>
              <a:ahLst/>
              <a:cxnLst/>
              <a:rect l="l" t="t" r="r" b="b"/>
              <a:pathLst>
                <a:path w="2758" h="487" extrusionOk="0">
                  <a:moveTo>
                    <a:pt x="1713" y="0"/>
                  </a:moveTo>
                  <a:cubicBezTo>
                    <a:pt x="1205" y="27"/>
                    <a:pt x="669" y="108"/>
                    <a:pt x="134" y="215"/>
                  </a:cubicBezTo>
                  <a:cubicBezTo>
                    <a:pt x="81" y="215"/>
                    <a:pt x="54" y="241"/>
                    <a:pt x="27" y="241"/>
                  </a:cubicBezTo>
                  <a:cubicBezTo>
                    <a:pt x="0" y="268"/>
                    <a:pt x="0" y="295"/>
                    <a:pt x="0" y="348"/>
                  </a:cubicBezTo>
                  <a:cubicBezTo>
                    <a:pt x="0" y="396"/>
                    <a:pt x="43" y="486"/>
                    <a:pt x="128" y="486"/>
                  </a:cubicBezTo>
                  <a:cubicBezTo>
                    <a:pt x="138" y="486"/>
                    <a:pt x="149" y="485"/>
                    <a:pt x="161" y="482"/>
                  </a:cubicBezTo>
                  <a:cubicBezTo>
                    <a:pt x="662" y="399"/>
                    <a:pt x="1148" y="331"/>
                    <a:pt x="1655" y="331"/>
                  </a:cubicBezTo>
                  <a:cubicBezTo>
                    <a:pt x="1797" y="331"/>
                    <a:pt x="1941" y="337"/>
                    <a:pt x="2088" y="348"/>
                  </a:cubicBezTo>
                  <a:lnTo>
                    <a:pt x="2061" y="348"/>
                  </a:lnTo>
                  <a:cubicBezTo>
                    <a:pt x="2222" y="348"/>
                    <a:pt x="2382" y="375"/>
                    <a:pt x="2597" y="402"/>
                  </a:cubicBezTo>
                  <a:cubicBezTo>
                    <a:pt x="2677" y="402"/>
                    <a:pt x="2757" y="375"/>
                    <a:pt x="2757" y="268"/>
                  </a:cubicBezTo>
                  <a:cubicBezTo>
                    <a:pt x="2757" y="215"/>
                    <a:pt x="2730" y="108"/>
                    <a:pt x="2623" y="108"/>
                  </a:cubicBezTo>
                  <a:cubicBezTo>
                    <a:pt x="2329" y="27"/>
                    <a:pt x="2034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1" name="Google Shape;6634;p43"/>
            <p:cNvSpPr/>
            <p:nvPr/>
          </p:nvSpPr>
          <p:spPr>
            <a:xfrm>
              <a:off x="8047000" y="4680225"/>
              <a:ext cx="46850" cy="26000"/>
            </a:xfrm>
            <a:custGeom>
              <a:avLst/>
              <a:gdLst/>
              <a:ahLst/>
              <a:cxnLst/>
              <a:rect l="l" t="t" r="r" b="b"/>
              <a:pathLst>
                <a:path w="1874" h="1040" extrusionOk="0">
                  <a:moveTo>
                    <a:pt x="134" y="1"/>
                  </a:moveTo>
                  <a:cubicBezTo>
                    <a:pt x="107" y="1"/>
                    <a:pt x="80" y="27"/>
                    <a:pt x="27" y="54"/>
                  </a:cubicBezTo>
                  <a:cubicBezTo>
                    <a:pt x="0" y="81"/>
                    <a:pt x="0" y="134"/>
                    <a:pt x="27" y="188"/>
                  </a:cubicBezTo>
                  <a:cubicBezTo>
                    <a:pt x="27" y="215"/>
                    <a:pt x="80" y="268"/>
                    <a:pt x="107" y="295"/>
                  </a:cubicBezTo>
                  <a:cubicBezTo>
                    <a:pt x="642" y="482"/>
                    <a:pt x="1151" y="723"/>
                    <a:pt x="1633" y="1018"/>
                  </a:cubicBezTo>
                  <a:cubicBezTo>
                    <a:pt x="1656" y="1033"/>
                    <a:pt x="1682" y="1040"/>
                    <a:pt x="1708" y="1040"/>
                  </a:cubicBezTo>
                  <a:cubicBezTo>
                    <a:pt x="1769" y="1040"/>
                    <a:pt x="1828" y="1002"/>
                    <a:pt x="1847" y="964"/>
                  </a:cubicBezTo>
                  <a:cubicBezTo>
                    <a:pt x="1874" y="884"/>
                    <a:pt x="1847" y="804"/>
                    <a:pt x="1767" y="750"/>
                  </a:cubicBezTo>
                  <a:cubicBezTo>
                    <a:pt x="1285" y="456"/>
                    <a:pt x="776" y="215"/>
                    <a:pt x="241" y="27"/>
                  </a:cubicBezTo>
                  <a:lnTo>
                    <a:pt x="161" y="27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2" name="Google Shape;6635;p43"/>
            <p:cNvSpPr/>
            <p:nvPr/>
          </p:nvSpPr>
          <p:spPr>
            <a:xfrm>
              <a:off x="8039625" y="4676450"/>
              <a:ext cx="53550" cy="28150"/>
            </a:xfrm>
            <a:custGeom>
              <a:avLst/>
              <a:gdLst/>
              <a:ahLst/>
              <a:cxnLst/>
              <a:rect l="l" t="t" r="r" b="b"/>
              <a:pathLst>
                <a:path w="2142" h="1126" extrusionOk="0">
                  <a:moveTo>
                    <a:pt x="159" y="0"/>
                  </a:moveTo>
                  <a:cubicBezTo>
                    <a:pt x="156" y="0"/>
                    <a:pt x="150" y="18"/>
                    <a:pt x="134" y="18"/>
                  </a:cubicBezTo>
                  <a:cubicBezTo>
                    <a:pt x="108" y="18"/>
                    <a:pt x="54" y="45"/>
                    <a:pt x="27" y="71"/>
                  </a:cubicBezTo>
                  <a:cubicBezTo>
                    <a:pt x="1" y="98"/>
                    <a:pt x="1" y="152"/>
                    <a:pt x="27" y="205"/>
                  </a:cubicBezTo>
                  <a:cubicBezTo>
                    <a:pt x="27" y="232"/>
                    <a:pt x="54" y="259"/>
                    <a:pt x="108" y="312"/>
                  </a:cubicBezTo>
                  <a:cubicBezTo>
                    <a:pt x="723" y="526"/>
                    <a:pt x="1339" y="767"/>
                    <a:pt x="1901" y="1115"/>
                  </a:cubicBezTo>
                  <a:cubicBezTo>
                    <a:pt x="1921" y="1122"/>
                    <a:pt x="1941" y="1125"/>
                    <a:pt x="1961" y="1125"/>
                  </a:cubicBezTo>
                  <a:cubicBezTo>
                    <a:pt x="2020" y="1125"/>
                    <a:pt x="2075" y="1095"/>
                    <a:pt x="2115" y="1035"/>
                  </a:cubicBezTo>
                  <a:cubicBezTo>
                    <a:pt x="2142" y="981"/>
                    <a:pt x="2115" y="874"/>
                    <a:pt x="2035" y="847"/>
                  </a:cubicBezTo>
                  <a:cubicBezTo>
                    <a:pt x="1473" y="500"/>
                    <a:pt x="857" y="232"/>
                    <a:pt x="242" y="45"/>
                  </a:cubicBezTo>
                  <a:lnTo>
                    <a:pt x="161" y="45"/>
                  </a:lnTo>
                  <a:cubicBezTo>
                    <a:pt x="161" y="10"/>
                    <a:pt x="161" y="0"/>
                    <a:pt x="159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3" name="Google Shape;6636;p43"/>
            <p:cNvSpPr/>
            <p:nvPr/>
          </p:nvSpPr>
          <p:spPr>
            <a:xfrm>
              <a:off x="8037625" y="4673525"/>
              <a:ext cx="56900" cy="29800"/>
            </a:xfrm>
            <a:custGeom>
              <a:avLst/>
              <a:gdLst/>
              <a:ahLst/>
              <a:cxnLst/>
              <a:rect l="l" t="t" r="r" b="b"/>
              <a:pathLst>
                <a:path w="2276" h="1192" extrusionOk="0">
                  <a:moveTo>
                    <a:pt x="214" y="1"/>
                  </a:moveTo>
                  <a:cubicBezTo>
                    <a:pt x="107" y="54"/>
                    <a:pt x="81" y="54"/>
                    <a:pt x="81" y="54"/>
                  </a:cubicBezTo>
                  <a:cubicBezTo>
                    <a:pt x="54" y="81"/>
                    <a:pt x="0" y="135"/>
                    <a:pt x="0" y="162"/>
                  </a:cubicBezTo>
                  <a:cubicBezTo>
                    <a:pt x="0" y="188"/>
                    <a:pt x="0" y="215"/>
                    <a:pt x="54" y="269"/>
                  </a:cubicBezTo>
                  <a:cubicBezTo>
                    <a:pt x="81" y="295"/>
                    <a:pt x="107" y="322"/>
                    <a:pt x="134" y="322"/>
                  </a:cubicBezTo>
                  <a:lnTo>
                    <a:pt x="455" y="429"/>
                  </a:lnTo>
                  <a:lnTo>
                    <a:pt x="482" y="429"/>
                  </a:lnTo>
                  <a:cubicBezTo>
                    <a:pt x="1017" y="617"/>
                    <a:pt x="1526" y="857"/>
                    <a:pt x="2008" y="1152"/>
                  </a:cubicBezTo>
                  <a:cubicBezTo>
                    <a:pt x="2035" y="1179"/>
                    <a:pt x="2055" y="1192"/>
                    <a:pt x="2075" y="1192"/>
                  </a:cubicBezTo>
                  <a:cubicBezTo>
                    <a:pt x="2095" y="1192"/>
                    <a:pt x="2115" y="1179"/>
                    <a:pt x="2142" y="1152"/>
                  </a:cubicBezTo>
                  <a:cubicBezTo>
                    <a:pt x="2195" y="1152"/>
                    <a:pt x="2222" y="1125"/>
                    <a:pt x="2249" y="1098"/>
                  </a:cubicBezTo>
                  <a:cubicBezTo>
                    <a:pt x="2275" y="1072"/>
                    <a:pt x="2275" y="1018"/>
                    <a:pt x="2249" y="964"/>
                  </a:cubicBezTo>
                  <a:cubicBezTo>
                    <a:pt x="2249" y="938"/>
                    <a:pt x="2222" y="884"/>
                    <a:pt x="2168" y="857"/>
                  </a:cubicBezTo>
                  <a:cubicBezTo>
                    <a:pt x="1580" y="456"/>
                    <a:pt x="910" y="188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4" name="Google Shape;6637;p43"/>
            <p:cNvSpPr/>
            <p:nvPr/>
          </p:nvSpPr>
          <p:spPr>
            <a:xfrm>
              <a:off x="8033600" y="4673100"/>
              <a:ext cx="58925" cy="32250"/>
            </a:xfrm>
            <a:custGeom>
              <a:avLst/>
              <a:gdLst/>
              <a:ahLst/>
              <a:cxnLst/>
              <a:rect l="l" t="t" r="r" b="b"/>
              <a:pathLst>
                <a:path w="2357" h="1290" extrusionOk="0">
                  <a:moveTo>
                    <a:pt x="127" y="0"/>
                  </a:moveTo>
                  <a:cubicBezTo>
                    <a:pt x="112" y="0"/>
                    <a:pt x="96" y="18"/>
                    <a:pt x="81" y="18"/>
                  </a:cubicBezTo>
                  <a:cubicBezTo>
                    <a:pt x="28" y="45"/>
                    <a:pt x="1" y="71"/>
                    <a:pt x="1" y="98"/>
                  </a:cubicBezTo>
                  <a:cubicBezTo>
                    <a:pt x="1" y="152"/>
                    <a:pt x="1" y="179"/>
                    <a:pt x="28" y="205"/>
                  </a:cubicBezTo>
                  <a:cubicBezTo>
                    <a:pt x="81" y="232"/>
                    <a:pt x="108" y="286"/>
                    <a:pt x="135" y="286"/>
                  </a:cubicBezTo>
                  <a:cubicBezTo>
                    <a:pt x="349" y="339"/>
                    <a:pt x="509" y="419"/>
                    <a:pt x="697" y="473"/>
                  </a:cubicBezTo>
                  <a:cubicBezTo>
                    <a:pt x="1071" y="607"/>
                    <a:pt x="1473" y="767"/>
                    <a:pt x="1821" y="1008"/>
                  </a:cubicBezTo>
                  <a:cubicBezTo>
                    <a:pt x="1901" y="1089"/>
                    <a:pt x="2008" y="1142"/>
                    <a:pt x="2088" y="1249"/>
                  </a:cubicBezTo>
                  <a:cubicBezTo>
                    <a:pt x="2115" y="1276"/>
                    <a:pt x="2155" y="1289"/>
                    <a:pt x="2192" y="1289"/>
                  </a:cubicBezTo>
                  <a:cubicBezTo>
                    <a:pt x="2229" y="1289"/>
                    <a:pt x="2262" y="1276"/>
                    <a:pt x="2276" y="1249"/>
                  </a:cubicBezTo>
                  <a:cubicBezTo>
                    <a:pt x="2356" y="1169"/>
                    <a:pt x="2356" y="1089"/>
                    <a:pt x="2276" y="1035"/>
                  </a:cubicBezTo>
                  <a:cubicBezTo>
                    <a:pt x="1981" y="767"/>
                    <a:pt x="1633" y="607"/>
                    <a:pt x="1312" y="446"/>
                  </a:cubicBezTo>
                  <a:cubicBezTo>
                    <a:pt x="938" y="286"/>
                    <a:pt x="563" y="179"/>
                    <a:pt x="215" y="45"/>
                  </a:cubicBezTo>
                  <a:lnTo>
                    <a:pt x="161" y="45"/>
                  </a:lnTo>
                  <a:cubicBezTo>
                    <a:pt x="150" y="10"/>
                    <a:pt x="138" y="0"/>
                    <a:pt x="12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5" name="Google Shape;6638;p43"/>
            <p:cNvSpPr/>
            <p:nvPr/>
          </p:nvSpPr>
          <p:spPr>
            <a:xfrm>
              <a:off x="8032275" y="4670850"/>
              <a:ext cx="62250" cy="33500"/>
            </a:xfrm>
            <a:custGeom>
              <a:avLst/>
              <a:gdLst/>
              <a:ahLst/>
              <a:cxnLst/>
              <a:rect l="l" t="t" r="r" b="b"/>
              <a:pathLst>
                <a:path w="2490" h="1340" extrusionOk="0">
                  <a:moveTo>
                    <a:pt x="107" y="1"/>
                  </a:moveTo>
                  <a:cubicBezTo>
                    <a:pt x="134" y="28"/>
                    <a:pt x="81" y="28"/>
                    <a:pt x="54" y="28"/>
                  </a:cubicBezTo>
                  <a:cubicBezTo>
                    <a:pt x="27" y="54"/>
                    <a:pt x="0" y="108"/>
                    <a:pt x="0" y="135"/>
                  </a:cubicBezTo>
                  <a:cubicBezTo>
                    <a:pt x="0" y="161"/>
                    <a:pt x="0" y="188"/>
                    <a:pt x="27" y="242"/>
                  </a:cubicBezTo>
                  <a:cubicBezTo>
                    <a:pt x="54" y="269"/>
                    <a:pt x="81" y="295"/>
                    <a:pt x="134" y="295"/>
                  </a:cubicBezTo>
                  <a:cubicBezTo>
                    <a:pt x="214" y="322"/>
                    <a:pt x="348" y="376"/>
                    <a:pt x="455" y="402"/>
                  </a:cubicBezTo>
                  <a:cubicBezTo>
                    <a:pt x="1044" y="590"/>
                    <a:pt x="1633" y="857"/>
                    <a:pt x="2141" y="1205"/>
                  </a:cubicBezTo>
                  <a:cubicBezTo>
                    <a:pt x="2168" y="1232"/>
                    <a:pt x="2222" y="1259"/>
                    <a:pt x="2249" y="1312"/>
                  </a:cubicBezTo>
                  <a:cubicBezTo>
                    <a:pt x="2302" y="1339"/>
                    <a:pt x="2329" y="1339"/>
                    <a:pt x="2356" y="1339"/>
                  </a:cubicBezTo>
                  <a:cubicBezTo>
                    <a:pt x="2382" y="1339"/>
                    <a:pt x="2436" y="1312"/>
                    <a:pt x="2463" y="1312"/>
                  </a:cubicBezTo>
                  <a:cubicBezTo>
                    <a:pt x="2489" y="1259"/>
                    <a:pt x="2489" y="1232"/>
                    <a:pt x="2489" y="1205"/>
                  </a:cubicBezTo>
                  <a:cubicBezTo>
                    <a:pt x="2489" y="1179"/>
                    <a:pt x="2463" y="1125"/>
                    <a:pt x="2436" y="1098"/>
                  </a:cubicBezTo>
                  <a:cubicBezTo>
                    <a:pt x="2088" y="857"/>
                    <a:pt x="1713" y="643"/>
                    <a:pt x="1365" y="456"/>
                  </a:cubicBezTo>
                  <a:cubicBezTo>
                    <a:pt x="964" y="295"/>
                    <a:pt x="562" y="135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6" name="Google Shape;6639;p43"/>
            <p:cNvSpPr/>
            <p:nvPr/>
          </p:nvSpPr>
          <p:spPr>
            <a:xfrm>
              <a:off x="8026250" y="4670200"/>
              <a:ext cx="66275" cy="31975"/>
            </a:xfrm>
            <a:custGeom>
              <a:avLst/>
              <a:gdLst/>
              <a:ahLst/>
              <a:cxnLst/>
              <a:rect l="l" t="t" r="r" b="b"/>
              <a:pathLst>
                <a:path w="2651" h="1279" extrusionOk="0">
                  <a:moveTo>
                    <a:pt x="214" y="0"/>
                  </a:moveTo>
                  <a:cubicBezTo>
                    <a:pt x="134" y="27"/>
                    <a:pt x="54" y="80"/>
                    <a:pt x="27" y="161"/>
                  </a:cubicBezTo>
                  <a:cubicBezTo>
                    <a:pt x="0" y="268"/>
                    <a:pt x="54" y="321"/>
                    <a:pt x="161" y="321"/>
                  </a:cubicBezTo>
                  <a:lnTo>
                    <a:pt x="857" y="535"/>
                  </a:lnTo>
                  <a:cubicBezTo>
                    <a:pt x="1392" y="723"/>
                    <a:pt x="1901" y="964"/>
                    <a:pt x="2382" y="1258"/>
                  </a:cubicBezTo>
                  <a:cubicBezTo>
                    <a:pt x="2396" y="1271"/>
                    <a:pt x="2409" y="1278"/>
                    <a:pt x="2429" y="1278"/>
                  </a:cubicBezTo>
                  <a:cubicBezTo>
                    <a:pt x="2449" y="1278"/>
                    <a:pt x="2476" y="1271"/>
                    <a:pt x="2516" y="1258"/>
                  </a:cubicBezTo>
                  <a:cubicBezTo>
                    <a:pt x="2543" y="1258"/>
                    <a:pt x="2570" y="1231"/>
                    <a:pt x="2597" y="1205"/>
                  </a:cubicBezTo>
                  <a:cubicBezTo>
                    <a:pt x="2650" y="1151"/>
                    <a:pt x="2650" y="1124"/>
                    <a:pt x="2597" y="1071"/>
                  </a:cubicBezTo>
                  <a:cubicBezTo>
                    <a:pt x="2597" y="1017"/>
                    <a:pt x="2570" y="990"/>
                    <a:pt x="2543" y="964"/>
                  </a:cubicBezTo>
                  <a:cubicBezTo>
                    <a:pt x="2195" y="723"/>
                    <a:pt x="1820" y="535"/>
                    <a:pt x="1472" y="402"/>
                  </a:cubicBezTo>
                  <a:cubicBezTo>
                    <a:pt x="1071" y="214"/>
                    <a:pt x="669" y="80"/>
                    <a:pt x="2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7" name="Google Shape;6640;p43"/>
            <p:cNvSpPr/>
            <p:nvPr/>
          </p:nvSpPr>
          <p:spPr>
            <a:xfrm>
              <a:off x="8029600" y="4671525"/>
              <a:ext cx="56225" cy="28975"/>
            </a:xfrm>
            <a:custGeom>
              <a:avLst/>
              <a:gdLst/>
              <a:ahLst/>
              <a:cxnLst/>
              <a:rect l="l" t="t" r="r" b="b"/>
              <a:pathLst>
                <a:path w="2249" h="1159" extrusionOk="0">
                  <a:moveTo>
                    <a:pt x="134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61"/>
                    <a:pt x="27" y="268"/>
                    <a:pt x="134" y="268"/>
                  </a:cubicBezTo>
                  <a:cubicBezTo>
                    <a:pt x="375" y="295"/>
                    <a:pt x="562" y="375"/>
                    <a:pt x="776" y="429"/>
                  </a:cubicBezTo>
                  <a:cubicBezTo>
                    <a:pt x="1098" y="563"/>
                    <a:pt x="1446" y="697"/>
                    <a:pt x="1740" y="937"/>
                  </a:cubicBezTo>
                  <a:cubicBezTo>
                    <a:pt x="1793" y="1018"/>
                    <a:pt x="1901" y="1044"/>
                    <a:pt x="1981" y="1098"/>
                  </a:cubicBezTo>
                  <a:cubicBezTo>
                    <a:pt x="2008" y="1138"/>
                    <a:pt x="2048" y="1158"/>
                    <a:pt x="2085" y="1158"/>
                  </a:cubicBezTo>
                  <a:cubicBezTo>
                    <a:pt x="2121" y="1158"/>
                    <a:pt x="2155" y="1138"/>
                    <a:pt x="2168" y="1098"/>
                  </a:cubicBezTo>
                  <a:cubicBezTo>
                    <a:pt x="2248" y="1044"/>
                    <a:pt x="2248" y="937"/>
                    <a:pt x="2168" y="911"/>
                  </a:cubicBezTo>
                  <a:cubicBezTo>
                    <a:pt x="1874" y="670"/>
                    <a:pt x="1579" y="456"/>
                    <a:pt x="1231" y="349"/>
                  </a:cubicBezTo>
                  <a:cubicBezTo>
                    <a:pt x="910" y="161"/>
                    <a:pt x="535" y="54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8" name="Google Shape;6641;p43"/>
            <p:cNvSpPr/>
            <p:nvPr/>
          </p:nvSpPr>
          <p:spPr>
            <a:xfrm>
              <a:off x="8044325" y="4677550"/>
              <a:ext cx="58225" cy="32475"/>
            </a:xfrm>
            <a:custGeom>
              <a:avLst/>
              <a:gdLst/>
              <a:ahLst/>
              <a:cxnLst/>
              <a:rect l="l" t="t" r="r" b="b"/>
              <a:pathLst>
                <a:path w="2329" h="1299" extrusionOk="0">
                  <a:moveTo>
                    <a:pt x="134" y="1"/>
                  </a:moveTo>
                  <a:cubicBezTo>
                    <a:pt x="107" y="1"/>
                    <a:pt x="80" y="27"/>
                    <a:pt x="54" y="54"/>
                  </a:cubicBezTo>
                  <a:cubicBezTo>
                    <a:pt x="0" y="108"/>
                    <a:pt x="0" y="134"/>
                    <a:pt x="54" y="188"/>
                  </a:cubicBezTo>
                  <a:cubicBezTo>
                    <a:pt x="54" y="241"/>
                    <a:pt x="80" y="268"/>
                    <a:pt x="107" y="295"/>
                  </a:cubicBezTo>
                  <a:cubicBezTo>
                    <a:pt x="803" y="536"/>
                    <a:pt x="1445" y="857"/>
                    <a:pt x="2061" y="1258"/>
                  </a:cubicBezTo>
                  <a:cubicBezTo>
                    <a:pt x="2074" y="1285"/>
                    <a:pt x="2088" y="1299"/>
                    <a:pt x="2108" y="1299"/>
                  </a:cubicBezTo>
                  <a:cubicBezTo>
                    <a:pt x="2128" y="1299"/>
                    <a:pt x="2155" y="1285"/>
                    <a:pt x="2195" y="1258"/>
                  </a:cubicBezTo>
                  <a:cubicBezTo>
                    <a:pt x="2222" y="1258"/>
                    <a:pt x="2248" y="1232"/>
                    <a:pt x="2275" y="1205"/>
                  </a:cubicBezTo>
                  <a:cubicBezTo>
                    <a:pt x="2329" y="1151"/>
                    <a:pt x="2329" y="1125"/>
                    <a:pt x="2275" y="1071"/>
                  </a:cubicBezTo>
                  <a:cubicBezTo>
                    <a:pt x="2275" y="1044"/>
                    <a:pt x="2248" y="991"/>
                    <a:pt x="2222" y="964"/>
                  </a:cubicBezTo>
                  <a:cubicBezTo>
                    <a:pt x="1606" y="563"/>
                    <a:pt x="937" y="241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9" name="Google Shape;6642;p43"/>
            <p:cNvSpPr/>
            <p:nvPr/>
          </p:nvSpPr>
          <p:spPr>
            <a:xfrm>
              <a:off x="8054350" y="4680225"/>
              <a:ext cx="48875" cy="27975"/>
            </a:xfrm>
            <a:custGeom>
              <a:avLst/>
              <a:gdLst/>
              <a:ahLst/>
              <a:cxnLst/>
              <a:rect l="l" t="t" r="r" b="b"/>
              <a:pathLst>
                <a:path w="1955" h="1119" extrusionOk="0">
                  <a:moveTo>
                    <a:pt x="215" y="1"/>
                  </a:moveTo>
                  <a:cubicBezTo>
                    <a:pt x="134" y="27"/>
                    <a:pt x="108" y="27"/>
                    <a:pt x="81" y="54"/>
                  </a:cubicBezTo>
                  <a:cubicBezTo>
                    <a:pt x="54" y="81"/>
                    <a:pt x="0" y="134"/>
                    <a:pt x="0" y="161"/>
                  </a:cubicBezTo>
                  <a:cubicBezTo>
                    <a:pt x="0" y="188"/>
                    <a:pt x="0" y="215"/>
                    <a:pt x="54" y="268"/>
                  </a:cubicBezTo>
                  <a:cubicBezTo>
                    <a:pt x="81" y="295"/>
                    <a:pt x="108" y="322"/>
                    <a:pt x="134" y="322"/>
                  </a:cubicBezTo>
                  <a:lnTo>
                    <a:pt x="188" y="322"/>
                  </a:lnTo>
                  <a:cubicBezTo>
                    <a:pt x="723" y="536"/>
                    <a:pt x="1205" y="804"/>
                    <a:pt x="1687" y="1098"/>
                  </a:cubicBezTo>
                  <a:cubicBezTo>
                    <a:pt x="1700" y="1111"/>
                    <a:pt x="1713" y="1118"/>
                    <a:pt x="1734" y="1118"/>
                  </a:cubicBezTo>
                  <a:cubicBezTo>
                    <a:pt x="1754" y="1118"/>
                    <a:pt x="1780" y="1111"/>
                    <a:pt x="1821" y="1098"/>
                  </a:cubicBezTo>
                  <a:cubicBezTo>
                    <a:pt x="1847" y="1098"/>
                    <a:pt x="1874" y="1071"/>
                    <a:pt x="1928" y="1018"/>
                  </a:cubicBezTo>
                  <a:cubicBezTo>
                    <a:pt x="1954" y="991"/>
                    <a:pt x="1954" y="964"/>
                    <a:pt x="1928" y="937"/>
                  </a:cubicBezTo>
                  <a:cubicBezTo>
                    <a:pt x="1928" y="884"/>
                    <a:pt x="1874" y="857"/>
                    <a:pt x="1847" y="830"/>
                  </a:cubicBezTo>
                  <a:cubicBezTo>
                    <a:pt x="1580" y="670"/>
                    <a:pt x="1339" y="482"/>
                    <a:pt x="1071" y="349"/>
                  </a:cubicBezTo>
                  <a:cubicBezTo>
                    <a:pt x="803" y="215"/>
                    <a:pt x="536" y="8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0" name="Google Shape;6643;p43"/>
            <p:cNvSpPr/>
            <p:nvPr/>
          </p:nvSpPr>
          <p:spPr>
            <a:xfrm>
              <a:off x="8034275" y="4671525"/>
              <a:ext cx="63600" cy="33475"/>
            </a:xfrm>
            <a:custGeom>
              <a:avLst/>
              <a:gdLst/>
              <a:ahLst/>
              <a:cxnLst/>
              <a:rect l="l" t="t" r="r" b="b"/>
              <a:pathLst>
                <a:path w="2544" h="1339" extrusionOk="0">
                  <a:moveTo>
                    <a:pt x="2169" y="1205"/>
                  </a:moveTo>
                  <a:cubicBezTo>
                    <a:pt x="2169" y="1224"/>
                    <a:pt x="2195" y="1229"/>
                    <a:pt x="2211" y="1231"/>
                  </a:cubicBezTo>
                  <a:lnTo>
                    <a:pt x="2211" y="1231"/>
                  </a:lnTo>
                  <a:cubicBezTo>
                    <a:pt x="2197" y="1221"/>
                    <a:pt x="2183" y="1212"/>
                    <a:pt x="2169" y="1205"/>
                  </a:cubicBezTo>
                  <a:close/>
                  <a:moveTo>
                    <a:pt x="134" y="1"/>
                  </a:moveTo>
                  <a:cubicBezTo>
                    <a:pt x="134" y="81"/>
                    <a:pt x="108" y="81"/>
                    <a:pt x="81" y="81"/>
                  </a:cubicBezTo>
                  <a:cubicBezTo>
                    <a:pt x="54" y="108"/>
                    <a:pt x="1" y="134"/>
                    <a:pt x="1" y="161"/>
                  </a:cubicBezTo>
                  <a:cubicBezTo>
                    <a:pt x="1" y="215"/>
                    <a:pt x="1" y="242"/>
                    <a:pt x="54" y="268"/>
                  </a:cubicBezTo>
                  <a:cubicBezTo>
                    <a:pt x="81" y="295"/>
                    <a:pt x="108" y="349"/>
                    <a:pt x="134" y="349"/>
                  </a:cubicBezTo>
                  <a:cubicBezTo>
                    <a:pt x="268" y="375"/>
                    <a:pt x="429" y="429"/>
                    <a:pt x="563" y="482"/>
                  </a:cubicBezTo>
                  <a:lnTo>
                    <a:pt x="616" y="482"/>
                  </a:lnTo>
                  <a:cubicBezTo>
                    <a:pt x="1178" y="670"/>
                    <a:pt x="1714" y="911"/>
                    <a:pt x="2222" y="1232"/>
                  </a:cubicBezTo>
                  <a:cubicBezTo>
                    <a:pt x="2222" y="1232"/>
                    <a:pt x="2217" y="1232"/>
                    <a:pt x="2211" y="1231"/>
                  </a:cubicBezTo>
                  <a:lnTo>
                    <a:pt x="2211" y="1231"/>
                  </a:lnTo>
                  <a:cubicBezTo>
                    <a:pt x="2249" y="1258"/>
                    <a:pt x="2283" y="1292"/>
                    <a:pt x="2302" y="1312"/>
                  </a:cubicBezTo>
                  <a:cubicBezTo>
                    <a:pt x="2356" y="1339"/>
                    <a:pt x="2383" y="1339"/>
                    <a:pt x="2409" y="1339"/>
                  </a:cubicBezTo>
                  <a:cubicBezTo>
                    <a:pt x="2436" y="1339"/>
                    <a:pt x="2490" y="1312"/>
                    <a:pt x="2516" y="1285"/>
                  </a:cubicBezTo>
                  <a:cubicBezTo>
                    <a:pt x="2543" y="1232"/>
                    <a:pt x="2543" y="1205"/>
                    <a:pt x="2543" y="1178"/>
                  </a:cubicBezTo>
                  <a:cubicBezTo>
                    <a:pt x="2543" y="1152"/>
                    <a:pt x="2516" y="1098"/>
                    <a:pt x="2490" y="1071"/>
                  </a:cubicBezTo>
                  <a:cubicBezTo>
                    <a:pt x="2142" y="830"/>
                    <a:pt x="1767" y="616"/>
                    <a:pt x="1366" y="429"/>
                  </a:cubicBezTo>
                  <a:cubicBezTo>
                    <a:pt x="964" y="268"/>
                    <a:pt x="563" y="10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1" name="Google Shape;6644;p43"/>
            <p:cNvSpPr/>
            <p:nvPr/>
          </p:nvSpPr>
          <p:spPr>
            <a:xfrm>
              <a:off x="8032275" y="4672725"/>
              <a:ext cx="65600" cy="33300"/>
            </a:xfrm>
            <a:custGeom>
              <a:avLst/>
              <a:gdLst/>
              <a:ahLst/>
              <a:cxnLst/>
              <a:rect l="l" t="t" r="r" b="b"/>
              <a:pathLst>
                <a:path w="2624" h="1332" extrusionOk="0">
                  <a:moveTo>
                    <a:pt x="120" y="1"/>
                  </a:moveTo>
                  <a:cubicBezTo>
                    <a:pt x="40" y="1"/>
                    <a:pt x="0" y="67"/>
                    <a:pt x="0" y="113"/>
                  </a:cubicBezTo>
                  <a:cubicBezTo>
                    <a:pt x="0" y="167"/>
                    <a:pt x="0" y="194"/>
                    <a:pt x="27" y="220"/>
                  </a:cubicBezTo>
                  <a:cubicBezTo>
                    <a:pt x="54" y="247"/>
                    <a:pt x="81" y="301"/>
                    <a:pt x="134" y="301"/>
                  </a:cubicBezTo>
                  <a:cubicBezTo>
                    <a:pt x="348" y="354"/>
                    <a:pt x="616" y="434"/>
                    <a:pt x="857" y="515"/>
                  </a:cubicBezTo>
                  <a:cubicBezTo>
                    <a:pt x="1339" y="702"/>
                    <a:pt x="1767" y="889"/>
                    <a:pt x="2168" y="1157"/>
                  </a:cubicBezTo>
                  <a:lnTo>
                    <a:pt x="2195" y="1157"/>
                  </a:lnTo>
                  <a:cubicBezTo>
                    <a:pt x="2275" y="1184"/>
                    <a:pt x="2329" y="1264"/>
                    <a:pt x="2356" y="1291"/>
                  </a:cubicBezTo>
                  <a:cubicBezTo>
                    <a:pt x="2396" y="1318"/>
                    <a:pt x="2443" y="1331"/>
                    <a:pt x="2483" y="1331"/>
                  </a:cubicBezTo>
                  <a:cubicBezTo>
                    <a:pt x="2523" y="1331"/>
                    <a:pt x="2556" y="1318"/>
                    <a:pt x="2570" y="1291"/>
                  </a:cubicBezTo>
                  <a:cubicBezTo>
                    <a:pt x="2623" y="1237"/>
                    <a:pt x="2623" y="1130"/>
                    <a:pt x="2570" y="1077"/>
                  </a:cubicBezTo>
                  <a:cubicBezTo>
                    <a:pt x="2222" y="809"/>
                    <a:pt x="1874" y="622"/>
                    <a:pt x="1472" y="461"/>
                  </a:cubicBezTo>
                  <a:cubicBezTo>
                    <a:pt x="1071" y="301"/>
                    <a:pt x="616" y="167"/>
                    <a:pt x="188" y="6"/>
                  </a:cubicBezTo>
                  <a:lnTo>
                    <a:pt x="161" y="6"/>
                  </a:lnTo>
                  <a:cubicBezTo>
                    <a:pt x="146" y="2"/>
                    <a:pt x="133" y="1"/>
                    <a:pt x="120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2" name="Google Shape;6645;p43"/>
            <p:cNvSpPr/>
            <p:nvPr/>
          </p:nvSpPr>
          <p:spPr>
            <a:xfrm>
              <a:off x="8029600" y="4671525"/>
              <a:ext cx="64925" cy="32325"/>
            </a:xfrm>
            <a:custGeom>
              <a:avLst/>
              <a:gdLst/>
              <a:ahLst/>
              <a:cxnLst/>
              <a:rect l="l" t="t" r="r" b="b"/>
              <a:pathLst>
                <a:path w="2597" h="1293" extrusionOk="0">
                  <a:moveTo>
                    <a:pt x="188" y="1"/>
                  </a:moveTo>
                  <a:cubicBezTo>
                    <a:pt x="107" y="1"/>
                    <a:pt x="27" y="27"/>
                    <a:pt x="27" y="108"/>
                  </a:cubicBezTo>
                  <a:cubicBezTo>
                    <a:pt x="0" y="161"/>
                    <a:pt x="54" y="268"/>
                    <a:pt x="161" y="268"/>
                  </a:cubicBezTo>
                  <a:cubicBezTo>
                    <a:pt x="428" y="349"/>
                    <a:pt x="696" y="402"/>
                    <a:pt x="964" y="509"/>
                  </a:cubicBezTo>
                  <a:cubicBezTo>
                    <a:pt x="1365" y="643"/>
                    <a:pt x="1740" y="804"/>
                    <a:pt x="2061" y="1044"/>
                  </a:cubicBezTo>
                  <a:cubicBezTo>
                    <a:pt x="2168" y="1098"/>
                    <a:pt x="2248" y="1178"/>
                    <a:pt x="2329" y="1232"/>
                  </a:cubicBezTo>
                  <a:cubicBezTo>
                    <a:pt x="2369" y="1272"/>
                    <a:pt x="2409" y="1292"/>
                    <a:pt x="2446" y="1292"/>
                  </a:cubicBezTo>
                  <a:cubicBezTo>
                    <a:pt x="2483" y="1292"/>
                    <a:pt x="2516" y="1272"/>
                    <a:pt x="2543" y="1232"/>
                  </a:cubicBezTo>
                  <a:cubicBezTo>
                    <a:pt x="2596" y="1178"/>
                    <a:pt x="2596" y="1071"/>
                    <a:pt x="2543" y="1044"/>
                  </a:cubicBezTo>
                  <a:cubicBezTo>
                    <a:pt x="1874" y="509"/>
                    <a:pt x="1071" y="16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3" name="Google Shape;6646;p43"/>
            <p:cNvSpPr/>
            <p:nvPr/>
          </p:nvSpPr>
          <p:spPr>
            <a:xfrm>
              <a:off x="8032275" y="4671525"/>
              <a:ext cx="63575" cy="33150"/>
            </a:xfrm>
            <a:custGeom>
              <a:avLst/>
              <a:gdLst/>
              <a:ahLst/>
              <a:cxnLst/>
              <a:rect l="l" t="t" r="r" b="b"/>
              <a:pathLst>
                <a:path w="2543" h="1326" extrusionOk="0">
                  <a:moveTo>
                    <a:pt x="2034" y="1152"/>
                  </a:moveTo>
                  <a:cubicBezTo>
                    <a:pt x="2034" y="1165"/>
                    <a:pt x="2041" y="1172"/>
                    <a:pt x="2044" y="1172"/>
                  </a:cubicBezTo>
                  <a:cubicBezTo>
                    <a:pt x="2048" y="1172"/>
                    <a:pt x="2048" y="1165"/>
                    <a:pt x="2034" y="1152"/>
                  </a:cubicBezTo>
                  <a:close/>
                  <a:moveTo>
                    <a:pt x="161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34"/>
                    <a:pt x="0" y="161"/>
                    <a:pt x="27" y="215"/>
                  </a:cubicBezTo>
                  <a:cubicBezTo>
                    <a:pt x="54" y="242"/>
                    <a:pt x="81" y="268"/>
                    <a:pt x="134" y="268"/>
                  </a:cubicBezTo>
                  <a:cubicBezTo>
                    <a:pt x="295" y="349"/>
                    <a:pt x="455" y="375"/>
                    <a:pt x="616" y="429"/>
                  </a:cubicBezTo>
                  <a:cubicBezTo>
                    <a:pt x="1124" y="616"/>
                    <a:pt x="1633" y="830"/>
                    <a:pt x="2061" y="1152"/>
                  </a:cubicBezTo>
                  <a:cubicBezTo>
                    <a:pt x="2141" y="1178"/>
                    <a:pt x="2195" y="1232"/>
                    <a:pt x="2249" y="1285"/>
                  </a:cubicBezTo>
                  <a:cubicBezTo>
                    <a:pt x="2289" y="1312"/>
                    <a:pt x="2336" y="1326"/>
                    <a:pt x="2376" y="1326"/>
                  </a:cubicBezTo>
                  <a:cubicBezTo>
                    <a:pt x="2416" y="1326"/>
                    <a:pt x="2449" y="1312"/>
                    <a:pt x="2463" y="1285"/>
                  </a:cubicBezTo>
                  <a:cubicBezTo>
                    <a:pt x="2543" y="1205"/>
                    <a:pt x="2543" y="1098"/>
                    <a:pt x="2463" y="1071"/>
                  </a:cubicBezTo>
                  <a:cubicBezTo>
                    <a:pt x="2141" y="804"/>
                    <a:pt x="1767" y="616"/>
                    <a:pt x="1392" y="429"/>
                  </a:cubicBezTo>
                  <a:cubicBezTo>
                    <a:pt x="1017" y="268"/>
                    <a:pt x="616" y="13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4" name="Google Shape;6647;p43"/>
            <p:cNvSpPr/>
            <p:nvPr/>
          </p:nvSpPr>
          <p:spPr>
            <a:xfrm>
              <a:off x="8007500" y="4664825"/>
              <a:ext cx="69625" cy="29825"/>
            </a:xfrm>
            <a:custGeom>
              <a:avLst/>
              <a:gdLst/>
              <a:ahLst/>
              <a:cxnLst/>
              <a:rect l="l" t="t" r="r" b="b"/>
              <a:pathLst>
                <a:path w="2785" h="1193" extrusionOk="0">
                  <a:moveTo>
                    <a:pt x="188" y="1"/>
                  </a:moveTo>
                  <a:cubicBezTo>
                    <a:pt x="108" y="1"/>
                    <a:pt x="54" y="28"/>
                    <a:pt x="1" y="108"/>
                  </a:cubicBezTo>
                  <a:cubicBezTo>
                    <a:pt x="1" y="162"/>
                    <a:pt x="54" y="269"/>
                    <a:pt x="135" y="269"/>
                  </a:cubicBezTo>
                  <a:cubicBezTo>
                    <a:pt x="617" y="349"/>
                    <a:pt x="1045" y="429"/>
                    <a:pt x="1473" y="617"/>
                  </a:cubicBezTo>
                  <a:cubicBezTo>
                    <a:pt x="1794" y="697"/>
                    <a:pt x="2115" y="884"/>
                    <a:pt x="2383" y="1045"/>
                  </a:cubicBezTo>
                  <a:cubicBezTo>
                    <a:pt x="2410" y="1072"/>
                    <a:pt x="2490" y="1098"/>
                    <a:pt x="2517" y="1152"/>
                  </a:cubicBezTo>
                  <a:cubicBezTo>
                    <a:pt x="2557" y="1179"/>
                    <a:pt x="2597" y="1192"/>
                    <a:pt x="2634" y="1192"/>
                  </a:cubicBezTo>
                  <a:cubicBezTo>
                    <a:pt x="2671" y="1192"/>
                    <a:pt x="2704" y="1179"/>
                    <a:pt x="2731" y="1152"/>
                  </a:cubicBezTo>
                  <a:cubicBezTo>
                    <a:pt x="2785" y="1072"/>
                    <a:pt x="2785" y="965"/>
                    <a:pt x="2731" y="938"/>
                  </a:cubicBezTo>
                  <a:cubicBezTo>
                    <a:pt x="2544" y="804"/>
                    <a:pt x="2356" y="697"/>
                    <a:pt x="2196" y="617"/>
                  </a:cubicBezTo>
                  <a:cubicBezTo>
                    <a:pt x="1982" y="510"/>
                    <a:pt x="1741" y="402"/>
                    <a:pt x="1553" y="349"/>
                  </a:cubicBezTo>
                  <a:cubicBezTo>
                    <a:pt x="1125" y="215"/>
                    <a:pt x="670" y="108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5" name="Google Shape;6648;p43"/>
            <p:cNvSpPr/>
            <p:nvPr/>
          </p:nvSpPr>
          <p:spPr>
            <a:xfrm>
              <a:off x="8044325" y="4675875"/>
              <a:ext cx="14725" cy="10275"/>
            </a:xfrm>
            <a:custGeom>
              <a:avLst/>
              <a:gdLst/>
              <a:ahLst/>
              <a:cxnLst/>
              <a:rect l="l" t="t" r="r" b="b"/>
              <a:pathLst>
                <a:path w="589" h="411" extrusionOk="0">
                  <a:moveTo>
                    <a:pt x="181" y="1"/>
                  </a:moveTo>
                  <a:cubicBezTo>
                    <a:pt x="174" y="1"/>
                    <a:pt x="161" y="14"/>
                    <a:pt x="134" y="41"/>
                  </a:cubicBezTo>
                  <a:cubicBezTo>
                    <a:pt x="107" y="41"/>
                    <a:pt x="80" y="68"/>
                    <a:pt x="54" y="94"/>
                  </a:cubicBezTo>
                  <a:cubicBezTo>
                    <a:pt x="0" y="175"/>
                    <a:pt x="54" y="255"/>
                    <a:pt x="107" y="308"/>
                  </a:cubicBezTo>
                  <a:cubicBezTo>
                    <a:pt x="187" y="335"/>
                    <a:pt x="268" y="362"/>
                    <a:pt x="348" y="389"/>
                  </a:cubicBezTo>
                  <a:cubicBezTo>
                    <a:pt x="364" y="404"/>
                    <a:pt x="384" y="411"/>
                    <a:pt x="405" y="411"/>
                  </a:cubicBezTo>
                  <a:cubicBezTo>
                    <a:pt x="457" y="411"/>
                    <a:pt x="516" y="373"/>
                    <a:pt x="535" y="335"/>
                  </a:cubicBezTo>
                  <a:cubicBezTo>
                    <a:pt x="589" y="255"/>
                    <a:pt x="535" y="175"/>
                    <a:pt x="482" y="121"/>
                  </a:cubicBezTo>
                  <a:cubicBezTo>
                    <a:pt x="401" y="94"/>
                    <a:pt x="321" y="68"/>
                    <a:pt x="241" y="41"/>
                  </a:cubicBezTo>
                  <a:lnTo>
                    <a:pt x="187" y="41"/>
                  </a:lnTo>
                  <a:cubicBezTo>
                    <a:pt x="187" y="14"/>
                    <a:pt x="187" y="1"/>
                    <a:pt x="18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6" name="Google Shape;6649;p43"/>
            <p:cNvSpPr/>
            <p:nvPr/>
          </p:nvSpPr>
          <p:spPr>
            <a:xfrm>
              <a:off x="7996125" y="4660825"/>
              <a:ext cx="61600" cy="25325"/>
            </a:xfrm>
            <a:custGeom>
              <a:avLst/>
              <a:gdLst/>
              <a:ahLst/>
              <a:cxnLst/>
              <a:rect l="l" t="t" r="r" b="b"/>
              <a:pathLst>
                <a:path w="2464" h="1013" extrusionOk="0">
                  <a:moveTo>
                    <a:pt x="161" y="0"/>
                  </a:moveTo>
                  <a:cubicBezTo>
                    <a:pt x="108" y="0"/>
                    <a:pt x="28" y="54"/>
                    <a:pt x="1" y="134"/>
                  </a:cubicBezTo>
                  <a:cubicBezTo>
                    <a:pt x="1" y="188"/>
                    <a:pt x="28" y="295"/>
                    <a:pt x="135" y="295"/>
                  </a:cubicBezTo>
                  <a:cubicBezTo>
                    <a:pt x="563" y="402"/>
                    <a:pt x="991" y="509"/>
                    <a:pt x="1393" y="643"/>
                  </a:cubicBezTo>
                  <a:lnTo>
                    <a:pt x="1446" y="643"/>
                  </a:lnTo>
                  <a:cubicBezTo>
                    <a:pt x="1687" y="723"/>
                    <a:pt x="1982" y="830"/>
                    <a:pt x="2249" y="991"/>
                  </a:cubicBezTo>
                  <a:cubicBezTo>
                    <a:pt x="2265" y="1006"/>
                    <a:pt x="2285" y="1013"/>
                    <a:pt x="2307" y="1013"/>
                  </a:cubicBezTo>
                  <a:cubicBezTo>
                    <a:pt x="2359" y="1013"/>
                    <a:pt x="2418" y="975"/>
                    <a:pt x="2437" y="937"/>
                  </a:cubicBezTo>
                  <a:cubicBezTo>
                    <a:pt x="2463" y="857"/>
                    <a:pt x="2437" y="777"/>
                    <a:pt x="2356" y="723"/>
                  </a:cubicBezTo>
                  <a:cubicBezTo>
                    <a:pt x="1687" y="375"/>
                    <a:pt x="938" y="161"/>
                    <a:pt x="18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7" name="Google Shape;6650;p43"/>
            <p:cNvSpPr/>
            <p:nvPr/>
          </p:nvSpPr>
          <p:spPr>
            <a:xfrm>
              <a:off x="8087150" y="4698975"/>
              <a:ext cx="36825" cy="29800"/>
            </a:xfrm>
            <a:custGeom>
              <a:avLst/>
              <a:gdLst/>
              <a:ahLst/>
              <a:cxnLst/>
              <a:rect l="l" t="t" r="r" b="b"/>
              <a:pathLst>
                <a:path w="1473" h="1192" extrusionOk="0">
                  <a:moveTo>
                    <a:pt x="161" y="0"/>
                  </a:moveTo>
                  <a:cubicBezTo>
                    <a:pt x="107" y="0"/>
                    <a:pt x="80" y="0"/>
                    <a:pt x="27" y="80"/>
                  </a:cubicBezTo>
                  <a:cubicBezTo>
                    <a:pt x="0" y="134"/>
                    <a:pt x="0" y="241"/>
                    <a:pt x="107" y="268"/>
                  </a:cubicBezTo>
                  <a:cubicBezTo>
                    <a:pt x="375" y="401"/>
                    <a:pt x="616" y="589"/>
                    <a:pt x="830" y="749"/>
                  </a:cubicBezTo>
                  <a:cubicBezTo>
                    <a:pt x="964" y="857"/>
                    <a:pt x="1097" y="990"/>
                    <a:pt x="1231" y="1151"/>
                  </a:cubicBezTo>
                  <a:cubicBezTo>
                    <a:pt x="1271" y="1178"/>
                    <a:pt x="1318" y="1191"/>
                    <a:pt x="1358" y="1191"/>
                  </a:cubicBezTo>
                  <a:cubicBezTo>
                    <a:pt x="1399" y="1191"/>
                    <a:pt x="1432" y="1178"/>
                    <a:pt x="1445" y="1151"/>
                  </a:cubicBezTo>
                  <a:cubicBezTo>
                    <a:pt x="1472" y="1124"/>
                    <a:pt x="1472" y="1071"/>
                    <a:pt x="1472" y="1044"/>
                  </a:cubicBezTo>
                  <a:cubicBezTo>
                    <a:pt x="1472" y="1017"/>
                    <a:pt x="1472" y="990"/>
                    <a:pt x="1445" y="937"/>
                  </a:cubicBezTo>
                  <a:cubicBezTo>
                    <a:pt x="1097" y="535"/>
                    <a:pt x="669" y="268"/>
                    <a:pt x="241" y="54"/>
                  </a:cubicBezTo>
                  <a:cubicBezTo>
                    <a:pt x="214" y="54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8" name="Google Shape;6651;p43"/>
            <p:cNvSpPr/>
            <p:nvPr/>
          </p:nvSpPr>
          <p:spPr>
            <a:xfrm>
              <a:off x="8077100" y="4691350"/>
              <a:ext cx="45525" cy="35250"/>
            </a:xfrm>
            <a:custGeom>
              <a:avLst/>
              <a:gdLst/>
              <a:ahLst/>
              <a:cxnLst/>
              <a:rect l="l" t="t" r="r" b="b"/>
              <a:pathLst>
                <a:path w="1821" h="1410" extrusionOk="0">
                  <a:moveTo>
                    <a:pt x="125" y="1"/>
                  </a:moveTo>
                  <a:cubicBezTo>
                    <a:pt x="93" y="1"/>
                    <a:pt x="67" y="31"/>
                    <a:pt x="27" y="91"/>
                  </a:cubicBezTo>
                  <a:cubicBezTo>
                    <a:pt x="1" y="144"/>
                    <a:pt x="27" y="251"/>
                    <a:pt x="108" y="278"/>
                  </a:cubicBezTo>
                  <a:cubicBezTo>
                    <a:pt x="429" y="519"/>
                    <a:pt x="803" y="706"/>
                    <a:pt x="1098" y="947"/>
                  </a:cubicBezTo>
                  <a:cubicBezTo>
                    <a:pt x="1285" y="1081"/>
                    <a:pt x="1419" y="1188"/>
                    <a:pt x="1553" y="1349"/>
                  </a:cubicBezTo>
                  <a:cubicBezTo>
                    <a:pt x="1580" y="1389"/>
                    <a:pt x="1620" y="1409"/>
                    <a:pt x="1657" y="1409"/>
                  </a:cubicBezTo>
                  <a:cubicBezTo>
                    <a:pt x="1693" y="1409"/>
                    <a:pt x="1727" y="1389"/>
                    <a:pt x="1740" y="1349"/>
                  </a:cubicBezTo>
                  <a:cubicBezTo>
                    <a:pt x="1821" y="1295"/>
                    <a:pt x="1821" y="1188"/>
                    <a:pt x="1740" y="1162"/>
                  </a:cubicBezTo>
                  <a:cubicBezTo>
                    <a:pt x="1312" y="680"/>
                    <a:pt x="777" y="385"/>
                    <a:pt x="241" y="37"/>
                  </a:cubicBezTo>
                  <a:cubicBezTo>
                    <a:pt x="215" y="37"/>
                    <a:pt x="215" y="11"/>
                    <a:pt x="161" y="11"/>
                  </a:cubicBezTo>
                  <a:cubicBezTo>
                    <a:pt x="148" y="4"/>
                    <a:pt x="136" y="1"/>
                    <a:pt x="12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9" name="Google Shape;6652;p43"/>
            <p:cNvSpPr/>
            <p:nvPr/>
          </p:nvSpPr>
          <p:spPr>
            <a:xfrm>
              <a:off x="8073750" y="4688925"/>
              <a:ext cx="48875" cy="35000"/>
            </a:xfrm>
            <a:custGeom>
              <a:avLst/>
              <a:gdLst/>
              <a:ahLst/>
              <a:cxnLst/>
              <a:rect l="l" t="t" r="r" b="b"/>
              <a:pathLst>
                <a:path w="1955" h="1400" extrusionOk="0">
                  <a:moveTo>
                    <a:pt x="161" y="1"/>
                  </a:moveTo>
                  <a:cubicBezTo>
                    <a:pt x="135" y="54"/>
                    <a:pt x="81" y="54"/>
                    <a:pt x="27" y="108"/>
                  </a:cubicBezTo>
                  <a:cubicBezTo>
                    <a:pt x="1" y="188"/>
                    <a:pt x="1" y="268"/>
                    <a:pt x="108" y="322"/>
                  </a:cubicBezTo>
                  <a:cubicBezTo>
                    <a:pt x="536" y="536"/>
                    <a:pt x="964" y="777"/>
                    <a:pt x="1339" y="1071"/>
                  </a:cubicBezTo>
                  <a:cubicBezTo>
                    <a:pt x="1446" y="1178"/>
                    <a:pt x="1580" y="1259"/>
                    <a:pt x="1687" y="1339"/>
                  </a:cubicBezTo>
                  <a:cubicBezTo>
                    <a:pt x="1714" y="1379"/>
                    <a:pt x="1754" y="1399"/>
                    <a:pt x="1791" y="1399"/>
                  </a:cubicBezTo>
                  <a:cubicBezTo>
                    <a:pt x="1827" y="1399"/>
                    <a:pt x="1861" y="1379"/>
                    <a:pt x="1874" y="1339"/>
                  </a:cubicBezTo>
                  <a:cubicBezTo>
                    <a:pt x="1955" y="1285"/>
                    <a:pt x="1955" y="1178"/>
                    <a:pt x="1874" y="1151"/>
                  </a:cubicBezTo>
                  <a:cubicBezTo>
                    <a:pt x="1419" y="670"/>
                    <a:pt x="804" y="375"/>
                    <a:pt x="242" y="54"/>
                  </a:cubicBezTo>
                  <a:cubicBezTo>
                    <a:pt x="215" y="54"/>
                    <a:pt x="161" y="1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0" name="Google Shape;6653;p43"/>
            <p:cNvSpPr/>
            <p:nvPr/>
          </p:nvSpPr>
          <p:spPr>
            <a:xfrm>
              <a:off x="8075750" y="4688925"/>
              <a:ext cx="47550" cy="36500"/>
            </a:xfrm>
            <a:custGeom>
              <a:avLst/>
              <a:gdLst/>
              <a:ahLst/>
              <a:cxnLst/>
              <a:rect l="l" t="t" r="r" b="b"/>
              <a:pathLst>
                <a:path w="1902" h="1460" extrusionOk="0">
                  <a:moveTo>
                    <a:pt x="1099" y="916"/>
                  </a:moveTo>
                  <a:lnTo>
                    <a:pt x="1099" y="916"/>
                  </a:lnTo>
                  <a:cubicBezTo>
                    <a:pt x="1102" y="937"/>
                    <a:pt x="1125" y="937"/>
                    <a:pt x="1125" y="937"/>
                  </a:cubicBezTo>
                  <a:cubicBezTo>
                    <a:pt x="1116" y="930"/>
                    <a:pt x="1108" y="923"/>
                    <a:pt x="1099" y="916"/>
                  </a:cubicBezTo>
                  <a:close/>
                  <a:moveTo>
                    <a:pt x="162" y="1"/>
                  </a:moveTo>
                  <a:cubicBezTo>
                    <a:pt x="81" y="1"/>
                    <a:pt x="55" y="54"/>
                    <a:pt x="28" y="81"/>
                  </a:cubicBezTo>
                  <a:cubicBezTo>
                    <a:pt x="1" y="134"/>
                    <a:pt x="1" y="241"/>
                    <a:pt x="81" y="268"/>
                  </a:cubicBezTo>
                  <a:cubicBezTo>
                    <a:pt x="446" y="476"/>
                    <a:pt x="785" y="659"/>
                    <a:pt x="1099" y="916"/>
                  </a:cubicBezTo>
                  <a:lnTo>
                    <a:pt x="1099" y="916"/>
                  </a:lnTo>
                  <a:cubicBezTo>
                    <a:pt x="1098" y="914"/>
                    <a:pt x="1098" y="912"/>
                    <a:pt x="1098" y="911"/>
                  </a:cubicBezTo>
                  <a:lnTo>
                    <a:pt x="1098" y="911"/>
                  </a:lnTo>
                  <a:cubicBezTo>
                    <a:pt x="1286" y="1044"/>
                    <a:pt x="1473" y="1205"/>
                    <a:pt x="1634" y="1419"/>
                  </a:cubicBezTo>
                  <a:cubicBezTo>
                    <a:pt x="1660" y="1446"/>
                    <a:pt x="1701" y="1459"/>
                    <a:pt x="1737" y="1459"/>
                  </a:cubicBezTo>
                  <a:cubicBezTo>
                    <a:pt x="1774" y="1459"/>
                    <a:pt x="1808" y="1446"/>
                    <a:pt x="1821" y="1419"/>
                  </a:cubicBezTo>
                  <a:cubicBezTo>
                    <a:pt x="1901" y="1339"/>
                    <a:pt x="1901" y="1259"/>
                    <a:pt x="1821" y="1205"/>
                  </a:cubicBezTo>
                  <a:cubicBezTo>
                    <a:pt x="1393" y="696"/>
                    <a:pt x="831" y="348"/>
                    <a:pt x="215" y="27"/>
                  </a:cubicBezTo>
                  <a:cubicBezTo>
                    <a:pt x="188" y="27"/>
                    <a:pt x="162" y="1"/>
                    <a:pt x="162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1" name="Google Shape;6654;p43"/>
            <p:cNvSpPr/>
            <p:nvPr/>
          </p:nvSpPr>
          <p:spPr>
            <a:xfrm>
              <a:off x="8062375" y="4683575"/>
              <a:ext cx="60250" cy="41175"/>
            </a:xfrm>
            <a:custGeom>
              <a:avLst/>
              <a:gdLst/>
              <a:ahLst/>
              <a:cxnLst/>
              <a:rect l="l" t="t" r="r" b="b"/>
              <a:pathLst>
                <a:path w="2410" h="1647" extrusionOk="0">
                  <a:moveTo>
                    <a:pt x="161" y="0"/>
                  </a:moveTo>
                  <a:lnTo>
                    <a:pt x="135" y="27"/>
                  </a:lnTo>
                  <a:cubicBezTo>
                    <a:pt x="81" y="27"/>
                    <a:pt x="54" y="54"/>
                    <a:pt x="27" y="81"/>
                  </a:cubicBezTo>
                  <a:cubicBezTo>
                    <a:pt x="1" y="161"/>
                    <a:pt x="1" y="268"/>
                    <a:pt x="81" y="295"/>
                  </a:cubicBezTo>
                  <a:cubicBezTo>
                    <a:pt x="670" y="562"/>
                    <a:pt x="1205" y="857"/>
                    <a:pt x="1687" y="1232"/>
                  </a:cubicBezTo>
                  <a:cubicBezTo>
                    <a:pt x="1874" y="1365"/>
                    <a:pt x="2008" y="1473"/>
                    <a:pt x="2142" y="1606"/>
                  </a:cubicBezTo>
                  <a:cubicBezTo>
                    <a:pt x="2169" y="1633"/>
                    <a:pt x="2209" y="1646"/>
                    <a:pt x="2246" y="1646"/>
                  </a:cubicBezTo>
                  <a:cubicBezTo>
                    <a:pt x="2282" y="1646"/>
                    <a:pt x="2316" y="1633"/>
                    <a:pt x="2329" y="1606"/>
                  </a:cubicBezTo>
                  <a:cubicBezTo>
                    <a:pt x="2410" y="1526"/>
                    <a:pt x="2410" y="1419"/>
                    <a:pt x="2329" y="1392"/>
                  </a:cubicBezTo>
                  <a:cubicBezTo>
                    <a:pt x="1740" y="803"/>
                    <a:pt x="991" y="402"/>
                    <a:pt x="215" y="27"/>
                  </a:cubicBezTo>
                  <a:cubicBezTo>
                    <a:pt x="188" y="27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2" name="Google Shape;6655;p43"/>
            <p:cNvSpPr/>
            <p:nvPr/>
          </p:nvSpPr>
          <p:spPr>
            <a:xfrm>
              <a:off x="8083125" y="4694275"/>
              <a:ext cx="18100" cy="15300"/>
            </a:xfrm>
            <a:custGeom>
              <a:avLst/>
              <a:gdLst/>
              <a:ahLst/>
              <a:cxnLst/>
              <a:rect l="l" t="t" r="r" b="b"/>
              <a:pathLst>
                <a:path w="724" h="612" extrusionOk="0">
                  <a:moveTo>
                    <a:pt x="188" y="1"/>
                  </a:moveTo>
                  <a:cubicBezTo>
                    <a:pt x="107" y="27"/>
                    <a:pt x="27" y="54"/>
                    <a:pt x="27" y="108"/>
                  </a:cubicBezTo>
                  <a:cubicBezTo>
                    <a:pt x="0" y="161"/>
                    <a:pt x="27" y="268"/>
                    <a:pt x="107" y="295"/>
                  </a:cubicBezTo>
                  <a:lnTo>
                    <a:pt x="509" y="589"/>
                  </a:lnTo>
                  <a:cubicBezTo>
                    <a:pt x="525" y="605"/>
                    <a:pt x="545" y="612"/>
                    <a:pt x="566" y="612"/>
                  </a:cubicBezTo>
                  <a:cubicBezTo>
                    <a:pt x="618" y="612"/>
                    <a:pt x="677" y="574"/>
                    <a:pt x="696" y="536"/>
                  </a:cubicBezTo>
                  <a:cubicBezTo>
                    <a:pt x="723" y="509"/>
                    <a:pt x="723" y="456"/>
                    <a:pt x="723" y="429"/>
                  </a:cubicBezTo>
                  <a:cubicBezTo>
                    <a:pt x="723" y="402"/>
                    <a:pt x="696" y="375"/>
                    <a:pt x="670" y="322"/>
                  </a:cubicBezTo>
                  <a:lnTo>
                    <a:pt x="268" y="27"/>
                  </a:lnTo>
                  <a:cubicBezTo>
                    <a:pt x="241" y="27"/>
                    <a:pt x="241" y="1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3" name="Google Shape;6656;p43"/>
            <p:cNvSpPr/>
            <p:nvPr/>
          </p:nvSpPr>
          <p:spPr>
            <a:xfrm>
              <a:off x="7759250" y="4654800"/>
              <a:ext cx="437650" cy="477125"/>
            </a:xfrm>
            <a:custGeom>
              <a:avLst/>
              <a:gdLst/>
              <a:ahLst/>
              <a:cxnLst/>
              <a:rect l="l" t="t" r="r" b="b"/>
              <a:pathLst>
                <a:path w="17506" h="19085" extrusionOk="0">
                  <a:moveTo>
                    <a:pt x="6291" y="0"/>
                  </a:moveTo>
                  <a:cubicBezTo>
                    <a:pt x="6585" y="0"/>
                    <a:pt x="6906" y="27"/>
                    <a:pt x="7201" y="81"/>
                  </a:cubicBezTo>
                  <a:cubicBezTo>
                    <a:pt x="8057" y="161"/>
                    <a:pt x="8941" y="295"/>
                    <a:pt x="9770" y="536"/>
                  </a:cubicBezTo>
                  <a:cubicBezTo>
                    <a:pt x="10573" y="777"/>
                    <a:pt x="11376" y="1071"/>
                    <a:pt x="12126" y="1499"/>
                  </a:cubicBezTo>
                  <a:cubicBezTo>
                    <a:pt x="12822" y="1901"/>
                    <a:pt x="13491" y="2409"/>
                    <a:pt x="14026" y="3052"/>
                  </a:cubicBezTo>
                  <a:cubicBezTo>
                    <a:pt x="14294" y="3346"/>
                    <a:pt x="14561" y="3694"/>
                    <a:pt x="14749" y="4042"/>
                  </a:cubicBezTo>
                  <a:cubicBezTo>
                    <a:pt x="14883" y="4256"/>
                    <a:pt x="14990" y="4444"/>
                    <a:pt x="15097" y="4658"/>
                  </a:cubicBezTo>
                  <a:cubicBezTo>
                    <a:pt x="15204" y="4899"/>
                    <a:pt x="15284" y="5086"/>
                    <a:pt x="15391" y="5327"/>
                  </a:cubicBezTo>
                  <a:cubicBezTo>
                    <a:pt x="15766" y="6183"/>
                    <a:pt x="16033" y="7120"/>
                    <a:pt x="16141" y="8110"/>
                  </a:cubicBezTo>
                  <a:cubicBezTo>
                    <a:pt x="16221" y="8994"/>
                    <a:pt x="16221" y="9931"/>
                    <a:pt x="16087" y="10841"/>
                  </a:cubicBezTo>
                  <a:cubicBezTo>
                    <a:pt x="16033" y="11269"/>
                    <a:pt x="15900" y="11724"/>
                    <a:pt x="15766" y="12152"/>
                  </a:cubicBezTo>
                  <a:cubicBezTo>
                    <a:pt x="15632" y="12580"/>
                    <a:pt x="15418" y="12982"/>
                    <a:pt x="15230" y="13383"/>
                  </a:cubicBezTo>
                  <a:cubicBezTo>
                    <a:pt x="14802" y="14213"/>
                    <a:pt x="14187" y="14962"/>
                    <a:pt x="13491" y="15605"/>
                  </a:cubicBezTo>
                  <a:cubicBezTo>
                    <a:pt x="12741" y="16301"/>
                    <a:pt x="11885" y="16863"/>
                    <a:pt x="10948" y="17291"/>
                  </a:cubicBezTo>
                  <a:cubicBezTo>
                    <a:pt x="10466" y="17505"/>
                    <a:pt x="10011" y="17693"/>
                    <a:pt x="9503" y="17826"/>
                  </a:cubicBezTo>
                  <a:cubicBezTo>
                    <a:pt x="8994" y="17960"/>
                    <a:pt x="8512" y="18094"/>
                    <a:pt x="8004" y="18201"/>
                  </a:cubicBezTo>
                  <a:cubicBezTo>
                    <a:pt x="6960" y="18362"/>
                    <a:pt x="5889" y="18442"/>
                    <a:pt x="4845" y="18442"/>
                  </a:cubicBezTo>
                  <a:cubicBezTo>
                    <a:pt x="3775" y="18415"/>
                    <a:pt x="2758" y="18308"/>
                    <a:pt x="1687" y="18148"/>
                  </a:cubicBezTo>
                  <a:cubicBezTo>
                    <a:pt x="1098" y="18041"/>
                    <a:pt x="536" y="17933"/>
                    <a:pt x="1" y="17800"/>
                  </a:cubicBezTo>
                  <a:lnTo>
                    <a:pt x="1" y="17800"/>
                  </a:lnTo>
                  <a:cubicBezTo>
                    <a:pt x="750" y="18148"/>
                    <a:pt x="1500" y="18415"/>
                    <a:pt x="2383" y="18629"/>
                  </a:cubicBezTo>
                  <a:cubicBezTo>
                    <a:pt x="3507" y="18897"/>
                    <a:pt x="4765" y="19084"/>
                    <a:pt x="5996" y="19084"/>
                  </a:cubicBezTo>
                  <a:cubicBezTo>
                    <a:pt x="6532" y="19084"/>
                    <a:pt x="7094" y="19031"/>
                    <a:pt x="7709" y="18977"/>
                  </a:cubicBezTo>
                  <a:cubicBezTo>
                    <a:pt x="8191" y="18897"/>
                    <a:pt x="8726" y="18843"/>
                    <a:pt x="9235" y="18763"/>
                  </a:cubicBezTo>
                  <a:cubicBezTo>
                    <a:pt x="10306" y="18576"/>
                    <a:pt x="11323" y="18308"/>
                    <a:pt x="12206" y="17933"/>
                  </a:cubicBezTo>
                  <a:cubicBezTo>
                    <a:pt x="13196" y="17532"/>
                    <a:pt x="14053" y="16997"/>
                    <a:pt x="14802" y="16354"/>
                  </a:cubicBezTo>
                  <a:cubicBezTo>
                    <a:pt x="15150" y="16033"/>
                    <a:pt x="15525" y="15658"/>
                    <a:pt x="15819" y="15230"/>
                  </a:cubicBezTo>
                  <a:cubicBezTo>
                    <a:pt x="16141" y="14829"/>
                    <a:pt x="16435" y="14347"/>
                    <a:pt x="16676" y="13812"/>
                  </a:cubicBezTo>
                  <a:cubicBezTo>
                    <a:pt x="17104" y="12848"/>
                    <a:pt x="17372" y="11777"/>
                    <a:pt x="17425" y="10573"/>
                  </a:cubicBezTo>
                  <a:cubicBezTo>
                    <a:pt x="17506" y="9476"/>
                    <a:pt x="17372" y="8298"/>
                    <a:pt x="17104" y="7174"/>
                  </a:cubicBezTo>
                  <a:cubicBezTo>
                    <a:pt x="16970" y="6638"/>
                    <a:pt x="16810" y="6103"/>
                    <a:pt x="16569" y="5568"/>
                  </a:cubicBezTo>
                  <a:cubicBezTo>
                    <a:pt x="16328" y="4979"/>
                    <a:pt x="16087" y="4524"/>
                    <a:pt x="15819" y="4096"/>
                  </a:cubicBezTo>
                  <a:cubicBezTo>
                    <a:pt x="15552" y="3641"/>
                    <a:pt x="15204" y="3212"/>
                    <a:pt x="14829" y="2811"/>
                  </a:cubicBezTo>
                  <a:cubicBezTo>
                    <a:pt x="14615" y="2624"/>
                    <a:pt x="14401" y="2409"/>
                    <a:pt x="14160" y="2249"/>
                  </a:cubicBezTo>
                  <a:cubicBezTo>
                    <a:pt x="13785" y="1901"/>
                    <a:pt x="13330" y="1633"/>
                    <a:pt x="12929" y="1419"/>
                  </a:cubicBezTo>
                  <a:lnTo>
                    <a:pt x="12875" y="1419"/>
                  </a:lnTo>
                  <a:cubicBezTo>
                    <a:pt x="12688" y="1285"/>
                    <a:pt x="12447" y="1178"/>
                    <a:pt x="12206" y="1071"/>
                  </a:cubicBezTo>
                  <a:cubicBezTo>
                    <a:pt x="12179" y="1071"/>
                    <a:pt x="12152" y="1044"/>
                    <a:pt x="12126" y="1044"/>
                  </a:cubicBezTo>
                  <a:cubicBezTo>
                    <a:pt x="11885" y="937"/>
                    <a:pt x="11671" y="830"/>
                    <a:pt x="11483" y="777"/>
                  </a:cubicBezTo>
                  <a:cubicBezTo>
                    <a:pt x="11323" y="696"/>
                    <a:pt x="11109" y="670"/>
                    <a:pt x="10948" y="616"/>
                  </a:cubicBezTo>
                  <a:lnTo>
                    <a:pt x="10654" y="509"/>
                  </a:lnTo>
                  <a:lnTo>
                    <a:pt x="10252" y="402"/>
                  </a:lnTo>
                  <a:cubicBezTo>
                    <a:pt x="9797" y="268"/>
                    <a:pt x="9315" y="215"/>
                    <a:pt x="8807" y="134"/>
                  </a:cubicBezTo>
                  <a:cubicBezTo>
                    <a:pt x="8512" y="81"/>
                    <a:pt x="8138" y="27"/>
                    <a:pt x="7709" y="27"/>
                  </a:cubicBezTo>
                  <a:lnTo>
                    <a:pt x="7388" y="27"/>
                  </a:lnTo>
                  <a:cubicBezTo>
                    <a:pt x="7254" y="0"/>
                    <a:pt x="7120" y="0"/>
                    <a:pt x="7040" y="0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4" name="Google Shape;6657;p43"/>
            <p:cNvSpPr/>
            <p:nvPr/>
          </p:nvSpPr>
          <p:spPr>
            <a:xfrm>
              <a:off x="7869675" y="4952575"/>
              <a:ext cx="47525" cy="31325"/>
            </a:xfrm>
            <a:custGeom>
              <a:avLst/>
              <a:gdLst/>
              <a:ahLst/>
              <a:cxnLst/>
              <a:rect l="l" t="t" r="r" b="b"/>
              <a:pathLst>
                <a:path w="1901" h="1253" extrusionOk="0">
                  <a:moveTo>
                    <a:pt x="964" y="0"/>
                  </a:moveTo>
                  <a:cubicBezTo>
                    <a:pt x="830" y="27"/>
                    <a:pt x="750" y="80"/>
                    <a:pt x="616" y="134"/>
                  </a:cubicBezTo>
                  <a:cubicBezTo>
                    <a:pt x="535" y="161"/>
                    <a:pt x="482" y="241"/>
                    <a:pt x="402" y="268"/>
                  </a:cubicBezTo>
                  <a:cubicBezTo>
                    <a:pt x="375" y="295"/>
                    <a:pt x="295" y="348"/>
                    <a:pt x="268" y="375"/>
                  </a:cubicBezTo>
                  <a:cubicBezTo>
                    <a:pt x="241" y="375"/>
                    <a:pt x="241" y="402"/>
                    <a:pt x="134" y="428"/>
                  </a:cubicBezTo>
                  <a:cubicBezTo>
                    <a:pt x="134" y="428"/>
                    <a:pt x="107" y="482"/>
                    <a:pt x="107" y="509"/>
                  </a:cubicBezTo>
                  <a:cubicBezTo>
                    <a:pt x="107" y="535"/>
                    <a:pt x="54" y="535"/>
                    <a:pt x="54" y="562"/>
                  </a:cubicBezTo>
                  <a:cubicBezTo>
                    <a:pt x="54" y="616"/>
                    <a:pt x="27" y="643"/>
                    <a:pt x="27" y="669"/>
                  </a:cubicBezTo>
                  <a:lnTo>
                    <a:pt x="27" y="696"/>
                  </a:lnTo>
                  <a:lnTo>
                    <a:pt x="27" y="776"/>
                  </a:lnTo>
                  <a:cubicBezTo>
                    <a:pt x="0" y="803"/>
                    <a:pt x="0" y="830"/>
                    <a:pt x="0" y="910"/>
                  </a:cubicBezTo>
                  <a:cubicBezTo>
                    <a:pt x="0" y="937"/>
                    <a:pt x="27" y="1017"/>
                    <a:pt x="54" y="1044"/>
                  </a:cubicBezTo>
                  <a:cubicBezTo>
                    <a:pt x="54" y="1071"/>
                    <a:pt x="107" y="1071"/>
                    <a:pt x="134" y="1071"/>
                  </a:cubicBezTo>
                  <a:cubicBezTo>
                    <a:pt x="161" y="1098"/>
                    <a:pt x="188" y="1098"/>
                    <a:pt x="241" y="1151"/>
                  </a:cubicBezTo>
                  <a:cubicBezTo>
                    <a:pt x="357" y="1209"/>
                    <a:pt x="500" y="1253"/>
                    <a:pt x="642" y="1253"/>
                  </a:cubicBezTo>
                  <a:cubicBezTo>
                    <a:pt x="696" y="1253"/>
                    <a:pt x="751" y="1246"/>
                    <a:pt x="803" y="1231"/>
                  </a:cubicBezTo>
                  <a:cubicBezTo>
                    <a:pt x="1231" y="1151"/>
                    <a:pt x="1606" y="803"/>
                    <a:pt x="1874" y="375"/>
                  </a:cubicBezTo>
                  <a:cubicBezTo>
                    <a:pt x="1901" y="295"/>
                    <a:pt x="1901" y="214"/>
                    <a:pt x="1847" y="134"/>
                  </a:cubicBezTo>
                  <a:cubicBezTo>
                    <a:pt x="1814" y="123"/>
                    <a:pt x="1780" y="116"/>
                    <a:pt x="1749" y="116"/>
                  </a:cubicBezTo>
                  <a:cubicBezTo>
                    <a:pt x="1705" y="116"/>
                    <a:pt x="1664" y="129"/>
                    <a:pt x="1633" y="161"/>
                  </a:cubicBezTo>
                  <a:cubicBezTo>
                    <a:pt x="1606" y="80"/>
                    <a:pt x="1472" y="0"/>
                    <a:pt x="1365" y="0"/>
                  </a:cubicBezTo>
                  <a:close/>
                </a:path>
              </a:pathLst>
            </a:custGeom>
            <a:solidFill>
              <a:srgbClr val="FF6D9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5" name="Google Shape;6658;p43"/>
            <p:cNvSpPr/>
            <p:nvPr/>
          </p:nvSpPr>
          <p:spPr>
            <a:xfrm>
              <a:off x="7848250" y="4911750"/>
              <a:ext cx="81675" cy="76575"/>
            </a:xfrm>
            <a:custGeom>
              <a:avLst/>
              <a:gdLst/>
              <a:ahLst/>
              <a:cxnLst/>
              <a:rect l="l" t="t" r="r" b="b"/>
              <a:pathLst>
                <a:path w="3267" h="3063" extrusionOk="0">
                  <a:moveTo>
                    <a:pt x="1981" y="1720"/>
                  </a:moveTo>
                  <a:cubicBezTo>
                    <a:pt x="2042" y="1720"/>
                    <a:pt x="2102" y="1727"/>
                    <a:pt x="2169" y="1740"/>
                  </a:cubicBezTo>
                  <a:cubicBezTo>
                    <a:pt x="2276" y="1767"/>
                    <a:pt x="2329" y="1767"/>
                    <a:pt x="2436" y="1847"/>
                  </a:cubicBezTo>
                  <a:cubicBezTo>
                    <a:pt x="2490" y="1874"/>
                    <a:pt x="2570" y="1901"/>
                    <a:pt x="2597" y="1981"/>
                  </a:cubicBezTo>
                  <a:cubicBezTo>
                    <a:pt x="2570" y="2035"/>
                    <a:pt x="2543" y="2061"/>
                    <a:pt x="2490" y="2142"/>
                  </a:cubicBezTo>
                  <a:cubicBezTo>
                    <a:pt x="2436" y="2249"/>
                    <a:pt x="2356" y="2302"/>
                    <a:pt x="2276" y="2409"/>
                  </a:cubicBezTo>
                  <a:lnTo>
                    <a:pt x="2195" y="2463"/>
                  </a:lnTo>
                  <a:cubicBezTo>
                    <a:pt x="2088" y="2543"/>
                    <a:pt x="2008" y="2597"/>
                    <a:pt x="1901" y="2650"/>
                  </a:cubicBezTo>
                  <a:cubicBezTo>
                    <a:pt x="1794" y="2677"/>
                    <a:pt x="1660" y="2704"/>
                    <a:pt x="1553" y="2704"/>
                  </a:cubicBezTo>
                  <a:cubicBezTo>
                    <a:pt x="1473" y="2704"/>
                    <a:pt x="1366" y="2704"/>
                    <a:pt x="1232" y="2677"/>
                  </a:cubicBezTo>
                  <a:cubicBezTo>
                    <a:pt x="1125" y="2624"/>
                    <a:pt x="1018" y="2597"/>
                    <a:pt x="964" y="2543"/>
                  </a:cubicBezTo>
                  <a:lnTo>
                    <a:pt x="991" y="2543"/>
                  </a:lnTo>
                  <a:lnTo>
                    <a:pt x="964" y="2490"/>
                  </a:lnTo>
                  <a:lnTo>
                    <a:pt x="937" y="2490"/>
                  </a:lnTo>
                  <a:cubicBezTo>
                    <a:pt x="937" y="2490"/>
                    <a:pt x="964" y="2463"/>
                    <a:pt x="964" y="2409"/>
                  </a:cubicBezTo>
                  <a:cubicBezTo>
                    <a:pt x="991" y="2329"/>
                    <a:pt x="991" y="2276"/>
                    <a:pt x="1018" y="2222"/>
                  </a:cubicBezTo>
                  <a:cubicBezTo>
                    <a:pt x="1071" y="2168"/>
                    <a:pt x="1125" y="2115"/>
                    <a:pt x="1152" y="2061"/>
                  </a:cubicBezTo>
                  <a:lnTo>
                    <a:pt x="1205" y="2035"/>
                  </a:lnTo>
                  <a:cubicBezTo>
                    <a:pt x="1259" y="1954"/>
                    <a:pt x="1339" y="1928"/>
                    <a:pt x="1392" y="1874"/>
                  </a:cubicBezTo>
                  <a:cubicBezTo>
                    <a:pt x="1553" y="1794"/>
                    <a:pt x="1660" y="1767"/>
                    <a:pt x="1794" y="1740"/>
                  </a:cubicBezTo>
                  <a:cubicBezTo>
                    <a:pt x="1861" y="1727"/>
                    <a:pt x="1921" y="1720"/>
                    <a:pt x="1981" y="1720"/>
                  </a:cubicBezTo>
                  <a:close/>
                  <a:moveTo>
                    <a:pt x="81" y="0"/>
                  </a:moveTo>
                  <a:lnTo>
                    <a:pt x="81" y="27"/>
                  </a:lnTo>
                  <a:cubicBezTo>
                    <a:pt x="1" y="696"/>
                    <a:pt x="27" y="1312"/>
                    <a:pt x="161" y="1794"/>
                  </a:cubicBezTo>
                  <a:cubicBezTo>
                    <a:pt x="295" y="2249"/>
                    <a:pt x="536" y="2597"/>
                    <a:pt x="804" y="2811"/>
                  </a:cubicBezTo>
                  <a:cubicBezTo>
                    <a:pt x="857" y="2838"/>
                    <a:pt x="937" y="2918"/>
                    <a:pt x="991" y="2945"/>
                  </a:cubicBezTo>
                  <a:cubicBezTo>
                    <a:pt x="1071" y="2971"/>
                    <a:pt x="1125" y="2998"/>
                    <a:pt x="1205" y="2998"/>
                  </a:cubicBezTo>
                  <a:cubicBezTo>
                    <a:pt x="1303" y="3037"/>
                    <a:pt x="1401" y="3062"/>
                    <a:pt x="1499" y="3062"/>
                  </a:cubicBezTo>
                  <a:cubicBezTo>
                    <a:pt x="1535" y="3062"/>
                    <a:pt x="1571" y="3059"/>
                    <a:pt x="1607" y="3052"/>
                  </a:cubicBezTo>
                  <a:cubicBezTo>
                    <a:pt x="1874" y="2998"/>
                    <a:pt x="2169" y="2918"/>
                    <a:pt x="2410" y="2677"/>
                  </a:cubicBezTo>
                  <a:lnTo>
                    <a:pt x="2436" y="2650"/>
                  </a:lnTo>
                  <a:cubicBezTo>
                    <a:pt x="2677" y="2409"/>
                    <a:pt x="2865" y="2115"/>
                    <a:pt x="2998" y="1740"/>
                  </a:cubicBezTo>
                  <a:cubicBezTo>
                    <a:pt x="3079" y="1526"/>
                    <a:pt x="3132" y="1312"/>
                    <a:pt x="3159" y="1071"/>
                  </a:cubicBezTo>
                  <a:cubicBezTo>
                    <a:pt x="3239" y="857"/>
                    <a:pt x="3266" y="643"/>
                    <a:pt x="3239" y="322"/>
                  </a:cubicBezTo>
                  <a:cubicBezTo>
                    <a:pt x="2195" y="188"/>
                    <a:pt x="1125" y="134"/>
                    <a:pt x="81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6" name="Google Shape;6659;p43"/>
            <p:cNvSpPr/>
            <p:nvPr/>
          </p:nvSpPr>
          <p:spPr>
            <a:xfrm>
              <a:off x="8025575" y="4878950"/>
              <a:ext cx="38175" cy="60925"/>
            </a:xfrm>
            <a:custGeom>
              <a:avLst/>
              <a:gdLst/>
              <a:ahLst/>
              <a:cxnLst/>
              <a:rect l="l" t="t" r="r" b="b"/>
              <a:pathLst>
                <a:path w="1527" h="2437" extrusionOk="0">
                  <a:moveTo>
                    <a:pt x="723" y="1"/>
                  </a:moveTo>
                  <a:cubicBezTo>
                    <a:pt x="322" y="1"/>
                    <a:pt x="1" y="563"/>
                    <a:pt x="27" y="1232"/>
                  </a:cubicBezTo>
                  <a:cubicBezTo>
                    <a:pt x="54" y="1901"/>
                    <a:pt x="402" y="2437"/>
                    <a:pt x="804" y="2437"/>
                  </a:cubicBezTo>
                  <a:cubicBezTo>
                    <a:pt x="1205" y="2437"/>
                    <a:pt x="1526" y="1875"/>
                    <a:pt x="1499" y="1205"/>
                  </a:cubicBezTo>
                  <a:cubicBezTo>
                    <a:pt x="1473" y="536"/>
                    <a:pt x="1125" y="1"/>
                    <a:pt x="723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7" name="Google Shape;6660;p43"/>
            <p:cNvSpPr/>
            <p:nvPr/>
          </p:nvSpPr>
          <p:spPr>
            <a:xfrm>
              <a:off x="7748550" y="4872950"/>
              <a:ext cx="37500" cy="61575"/>
            </a:xfrm>
            <a:custGeom>
              <a:avLst/>
              <a:gdLst/>
              <a:ahLst/>
              <a:cxnLst/>
              <a:rect l="l" t="t" r="r" b="b"/>
              <a:pathLst>
                <a:path w="1500" h="2463" extrusionOk="0">
                  <a:moveTo>
                    <a:pt x="696" y="0"/>
                  </a:moveTo>
                  <a:cubicBezTo>
                    <a:pt x="295" y="0"/>
                    <a:pt x="1" y="589"/>
                    <a:pt x="1" y="1258"/>
                  </a:cubicBezTo>
                  <a:cubicBezTo>
                    <a:pt x="27" y="1927"/>
                    <a:pt x="375" y="2463"/>
                    <a:pt x="777" y="2463"/>
                  </a:cubicBezTo>
                  <a:cubicBezTo>
                    <a:pt x="1178" y="2463"/>
                    <a:pt x="1499" y="1874"/>
                    <a:pt x="1473" y="1205"/>
                  </a:cubicBezTo>
                  <a:cubicBezTo>
                    <a:pt x="1446" y="535"/>
                    <a:pt x="1098" y="0"/>
                    <a:pt x="696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8" name="Google Shape;6661;p43"/>
            <p:cNvSpPr/>
            <p:nvPr/>
          </p:nvSpPr>
          <p:spPr>
            <a:xfrm>
              <a:off x="8019550" y="4802175"/>
              <a:ext cx="74300" cy="43050"/>
            </a:xfrm>
            <a:custGeom>
              <a:avLst/>
              <a:gdLst/>
              <a:ahLst/>
              <a:cxnLst/>
              <a:rect l="l" t="t" r="r" b="b"/>
              <a:pathLst>
                <a:path w="2972" h="1722" extrusionOk="0">
                  <a:moveTo>
                    <a:pt x="856" y="1"/>
                  </a:moveTo>
                  <a:cubicBezTo>
                    <a:pt x="490" y="1"/>
                    <a:pt x="212" y="113"/>
                    <a:pt x="135" y="315"/>
                  </a:cubicBezTo>
                  <a:cubicBezTo>
                    <a:pt x="1" y="690"/>
                    <a:pt x="509" y="1225"/>
                    <a:pt x="1232" y="1520"/>
                  </a:cubicBezTo>
                  <a:cubicBezTo>
                    <a:pt x="1555" y="1658"/>
                    <a:pt x="1873" y="1722"/>
                    <a:pt x="2141" y="1722"/>
                  </a:cubicBezTo>
                  <a:cubicBezTo>
                    <a:pt x="2495" y="1722"/>
                    <a:pt x="2762" y="1610"/>
                    <a:pt x="2838" y="1412"/>
                  </a:cubicBezTo>
                  <a:cubicBezTo>
                    <a:pt x="2972" y="1038"/>
                    <a:pt x="2463" y="502"/>
                    <a:pt x="1740" y="181"/>
                  </a:cubicBezTo>
                  <a:cubicBezTo>
                    <a:pt x="1427" y="58"/>
                    <a:pt x="1119" y="1"/>
                    <a:pt x="856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9" name="Google Shape;6662;p43"/>
            <p:cNvSpPr/>
            <p:nvPr/>
          </p:nvSpPr>
          <p:spPr>
            <a:xfrm>
              <a:off x="7732500" y="4800150"/>
              <a:ext cx="75625" cy="40150"/>
            </a:xfrm>
            <a:custGeom>
              <a:avLst/>
              <a:gdLst/>
              <a:ahLst/>
              <a:cxnLst/>
              <a:rect l="l" t="t" r="r" b="b"/>
              <a:pathLst>
                <a:path w="3025" h="1606" extrusionOk="0">
                  <a:moveTo>
                    <a:pt x="2033" y="0"/>
                  </a:moveTo>
                  <a:cubicBezTo>
                    <a:pt x="1814" y="0"/>
                    <a:pt x="1568" y="33"/>
                    <a:pt x="1312" y="102"/>
                  </a:cubicBezTo>
                  <a:cubicBezTo>
                    <a:pt x="536" y="343"/>
                    <a:pt x="0" y="851"/>
                    <a:pt x="107" y="1226"/>
                  </a:cubicBezTo>
                  <a:cubicBezTo>
                    <a:pt x="181" y="1467"/>
                    <a:pt x="551" y="1605"/>
                    <a:pt x="1029" y="1605"/>
                  </a:cubicBezTo>
                  <a:cubicBezTo>
                    <a:pt x="1241" y="1605"/>
                    <a:pt x="1475" y="1578"/>
                    <a:pt x="1713" y="1520"/>
                  </a:cubicBezTo>
                  <a:cubicBezTo>
                    <a:pt x="2489" y="1279"/>
                    <a:pt x="3025" y="771"/>
                    <a:pt x="2918" y="423"/>
                  </a:cubicBezTo>
                  <a:cubicBezTo>
                    <a:pt x="2845" y="150"/>
                    <a:pt x="2499" y="0"/>
                    <a:pt x="2033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0" name="Google Shape;6663;p43"/>
            <p:cNvSpPr/>
            <p:nvPr/>
          </p:nvSpPr>
          <p:spPr>
            <a:xfrm>
              <a:off x="8049675" y="4940650"/>
              <a:ext cx="56225" cy="55000"/>
            </a:xfrm>
            <a:custGeom>
              <a:avLst/>
              <a:gdLst/>
              <a:ahLst/>
              <a:cxnLst/>
              <a:rect l="l" t="t" r="r" b="b"/>
              <a:pathLst>
                <a:path w="2249" h="2200" extrusionOk="0">
                  <a:moveTo>
                    <a:pt x="1031" y="1"/>
                  </a:moveTo>
                  <a:cubicBezTo>
                    <a:pt x="888" y="1"/>
                    <a:pt x="758" y="45"/>
                    <a:pt x="643" y="102"/>
                  </a:cubicBezTo>
                  <a:cubicBezTo>
                    <a:pt x="535" y="183"/>
                    <a:pt x="455" y="210"/>
                    <a:pt x="402" y="290"/>
                  </a:cubicBezTo>
                  <a:cubicBezTo>
                    <a:pt x="161" y="424"/>
                    <a:pt x="27" y="745"/>
                    <a:pt x="27" y="1012"/>
                  </a:cubicBezTo>
                  <a:cubicBezTo>
                    <a:pt x="0" y="1307"/>
                    <a:pt x="80" y="1575"/>
                    <a:pt x="295" y="1815"/>
                  </a:cubicBezTo>
                  <a:cubicBezTo>
                    <a:pt x="455" y="2056"/>
                    <a:pt x="723" y="2163"/>
                    <a:pt x="1017" y="2190"/>
                  </a:cubicBezTo>
                  <a:cubicBezTo>
                    <a:pt x="1068" y="2196"/>
                    <a:pt x="1118" y="2200"/>
                    <a:pt x="1168" y="2200"/>
                  </a:cubicBezTo>
                  <a:cubicBezTo>
                    <a:pt x="1329" y="2200"/>
                    <a:pt x="1483" y="2165"/>
                    <a:pt x="1606" y="2083"/>
                  </a:cubicBezTo>
                  <a:cubicBezTo>
                    <a:pt x="1660" y="2030"/>
                    <a:pt x="1767" y="1976"/>
                    <a:pt x="1847" y="1923"/>
                  </a:cubicBezTo>
                  <a:cubicBezTo>
                    <a:pt x="2061" y="1789"/>
                    <a:pt x="2195" y="1441"/>
                    <a:pt x="2195" y="1173"/>
                  </a:cubicBezTo>
                  <a:cubicBezTo>
                    <a:pt x="2248" y="879"/>
                    <a:pt x="2141" y="611"/>
                    <a:pt x="1927" y="370"/>
                  </a:cubicBezTo>
                  <a:cubicBezTo>
                    <a:pt x="1767" y="156"/>
                    <a:pt x="1499" y="49"/>
                    <a:pt x="1205" y="22"/>
                  </a:cubicBezTo>
                  <a:cubicBezTo>
                    <a:pt x="1145" y="7"/>
                    <a:pt x="1087" y="1"/>
                    <a:pt x="10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1" name="Google Shape;6664;p43"/>
            <p:cNvSpPr/>
            <p:nvPr/>
          </p:nvSpPr>
          <p:spPr>
            <a:xfrm>
              <a:off x="7701700" y="4923925"/>
              <a:ext cx="56250" cy="55000"/>
            </a:xfrm>
            <a:custGeom>
              <a:avLst/>
              <a:gdLst/>
              <a:ahLst/>
              <a:cxnLst/>
              <a:rect l="l" t="t" r="r" b="b"/>
              <a:pathLst>
                <a:path w="2250" h="2200" extrusionOk="0">
                  <a:moveTo>
                    <a:pt x="1032" y="0"/>
                  </a:moveTo>
                  <a:cubicBezTo>
                    <a:pt x="889" y="0"/>
                    <a:pt x="759" y="44"/>
                    <a:pt x="643" y="102"/>
                  </a:cubicBezTo>
                  <a:cubicBezTo>
                    <a:pt x="536" y="183"/>
                    <a:pt x="456" y="209"/>
                    <a:pt x="402" y="290"/>
                  </a:cubicBezTo>
                  <a:cubicBezTo>
                    <a:pt x="162" y="424"/>
                    <a:pt x="28" y="745"/>
                    <a:pt x="28" y="1012"/>
                  </a:cubicBezTo>
                  <a:cubicBezTo>
                    <a:pt x="1" y="1307"/>
                    <a:pt x="81" y="1574"/>
                    <a:pt x="295" y="1815"/>
                  </a:cubicBezTo>
                  <a:cubicBezTo>
                    <a:pt x="456" y="2056"/>
                    <a:pt x="724" y="2163"/>
                    <a:pt x="1045" y="2190"/>
                  </a:cubicBezTo>
                  <a:cubicBezTo>
                    <a:pt x="1089" y="2196"/>
                    <a:pt x="1135" y="2200"/>
                    <a:pt x="1181" y="2200"/>
                  </a:cubicBezTo>
                  <a:cubicBezTo>
                    <a:pt x="1330" y="2200"/>
                    <a:pt x="1484" y="2165"/>
                    <a:pt x="1607" y="2083"/>
                  </a:cubicBezTo>
                  <a:cubicBezTo>
                    <a:pt x="1660" y="2029"/>
                    <a:pt x="1768" y="1976"/>
                    <a:pt x="1848" y="1922"/>
                  </a:cubicBezTo>
                  <a:cubicBezTo>
                    <a:pt x="2062" y="1789"/>
                    <a:pt x="2196" y="1441"/>
                    <a:pt x="2196" y="1173"/>
                  </a:cubicBezTo>
                  <a:cubicBezTo>
                    <a:pt x="2249" y="879"/>
                    <a:pt x="2142" y="611"/>
                    <a:pt x="1928" y="370"/>
                  </a:cubicBezTo>
                  <a:cubicBezTo>
                    <a:pt x="1768" y="156"/>
                    <a:pt x="1500" y="49"/>
                    <a:pt x="1205" y="22"/>
                  </a:cubicBezTo>
                  <a:cubicBezTo>
                    <a:pt x="1146" y="7"/>
                    <a:pt x="1088" y="0"/>
                    <a:pt x="10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65" name="Picture 1164" descr="Couple children cartoon charact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51" y="5595126"/>
            <a:ext cx="5827005" cy="4477301"/>
          </a:xfrm>
          <a:prstGeom prst="rect">
            <a:avLst/>
          </a:prstGeom>
          <a:noFill/>
          <a:effectLst>
            <a:glow rad="101600">
              <a:schemeClr val="bg2">
                <a:lumMod val="75000"/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5795010" y="3427095"/>
            <a:ext cx="11654790" cy="110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2.Hoạt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động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tuần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tới</a:t>
            </a:r>
            <a:endParaRPr sz="6600" b="1">
              <a:solidFill>
                <a:srgbClr val="FF0000"/>
              </a:solidFill>
              <a:latin typeface="Times New Roman" panose="02020603050405020304"/>
              <a:ea typeface="Calibri" panose="020F050202020403020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" y="0"/>
            <a:ext cx="18281229" cy="10287000"/>
          </a:xfrm>
          <a:prstGeom prst="rect">
            <a:avLst/>
          </a:prstGeom>
        </p:spPr>
      </p:pic>
      <p:grpSp>
        <p:nvGrpSpPr>
          <p:cNvPr id="4" name="Google Shape;10798;p74"/>
          <p:cNvGrpSpPr/>
          <p:nvPr/>
        </p:nvGrpSpPr>
        <p:grpSpPr>
          <a:xfrm>
            <a:off x="15270176" y="-334536"/>
            <a:ext cx="3226550" cy="3282800"/>
            <a:chOff x="406800" y="2858225"/>
            <a:chExt cx="1613275" cy="1641400"/>
          </a:xfrm>
        </p:grpSpPr>
        <p:sp>
          <p:nvSpPr>
            <p:cNvPr id="9" name="Google Shape;10799;p74"/>
            <p:cNvSpPr/>
            <p:nvPr/>
          </p:nvSpPr>
          <p:spPr>
            <a:xfrm>
              <a:off x="406800" y="2858225"/>
              <a:ext cx="1613275" cy="1641400"/>
            </a:xfrm>
            <a:custGeom>
              <a:avLst/>
              <a:gdLst/>
              <a:ahLst/>
              <a:cxnLst/>
              <a:rect l="l" t="t" r="r" b="b"/>
              <a:pathLst>
                <a:path w="64531" h="65656" extrusionOk="0">
                  <a:moveTo>
                    <a:pt x="7965" y="1"/>
                  </a:moveTo>
                  <a:cubicBezTo>
                    <a:pt x="7113" y="1"/>
                    <a:pt x="6323" y="92"/>
                    <a:pt x="5533" y="214"/>
                  </a:cubicBezTo>
                  <a:cubicBezTo>
                    <a:pt x="4530" y="366"/>
                    <a:pt x="3709" y="974"/>
                    <a:pt x="3253" y="1825"/>
                  </a:cubicBezTo>
                  <a:cubicBezTo>
                    <a:pt x="2797" y="2706"/>
                    <a:pt x="2797" y="3740"/>
                    <a:pt x="3253" y="4621"/>
                  </a:cubicBezTo>
                  <a:cubicBezTo>
                    <a:pt x="4530" y="7113"/>
                    <a:pt x="6779" y="9089"/>
                    <a:pt x="9788" y="10427"/>
                  </a:cubicBezTo>
                  <a:cubicBezTo>
                    <a:pt x="11095" y="11004"/>
                    <a:pt x="12433" y="11399"/>
                    <a:pt x="13770" y="11703"/>
                  </a:cubicBezTo>
                  <a:cubicBezTo>
                    <a:pt x="13193" y="11642"/>
                    <a:pt x="12615" y="11521"/>
                    <a:pt x="12007" y="11399"/>
                  </a:cubicBezTo>
                  <a:cubicBezTo>
                    <a:pt x="10943" y="11156"/>
                    <a:pt x="9940" y="10761"/>
                    <a:pt x="8907" y="10275"/>
                  </a:cubicBezTo>
                  <a:cubicBezTo>
                    <a:pt x="8876" y="10275"/>
                    <a:pt x="8816" y="10244"/>
                    <a:pt x="8785" y="10244"/>
                  </a:cubicBezTo>
                  <a:cubicBezTo>
                    <a:pt x="7873" y="9727"/>
                    <a:pt x="6961" y="9180"/>
                    <a:pt x="6050" y="8481"/>
                  </a:cubicBezTo>
                  <a:cubicBezTo>
                    <a:pt x="6019" y="8481"/>
                    <a:pt x="6019" y="8451"/>
                    <a:pt x="5989" y="8451"/>
                  </a:cubicBezTo>
                  <a:cubicBezTo>
                    <a:pt x="5928" y="8420"/>
                    <a:pt x="5867" y="8360"/>
                    <a:pt x="5837" y="8329"/>
                  </a:cubicBezTo>
                  <a:lnTo>
                    <a:pt x="5472" y="8117"/>
                  </a:lnTo>
                  <a:cubicBezTo>
                    <a:pt x="4955" y="7813"/>
                    <a:pt x="4347" y="7600"/>
                    <a:pt x="3740" y="7600"/>
                  </a:cubicBezTo>
                  <a:cubicBezTo>
                    <a:pt x="2706" y="7600"/>
                    <a:pt x="1764" y="8056"/>
                    <a:pt x="1125" y="8876"/>
                  </a:cubicBezTo>
                  <a:lnTo>
                    <a:pt x="1034" y="8937"/>
                  </a:lnTo>
                  <a:cubicBezTo>
                    <a:pt x="1" y="10305"/>
                    <a:pt x="153" y="12250"/>
                    <a:pt x="1369" y="13436"/>
                  </a:cubicBezTo>
                  <a:cubicBezTo>
                    <a:pt x="2554" y="14560"/>
                    <a:pt x="3800" y="15594"/>
                    <a:pt x="5138" y="16415"/>
                  </a:cubicBezTo>
                  <a:lnTo>
                    <a:pt x="5168" y="16475"/>
                  </a:lnTo>
                  <a:cubicBezTo>
                    <a:pt x="5259" y="16506"/>
                    <a:pt x="5381" y="16566"/>
                    <a:pt x="5472" y="16658"/>
                  </a:cubicBezTo>
                  <a:cubicBezTo>
                    <a:pt x="5472" y="16658"/>
                    <a:pt x="5533" y="16658"/>
                    <a:pt x="5533" y="16688"/>
                  </a:cubicBezTo>
                  <a:cubicBezTo>
                    <a:pt x="6809" y="17448"/>
                    <a:pt x="8147" y="18086"/>
                    <a:pt x="9424" y="18603"/>
                  </a:cubicBezTo>
                  <a:cubicBezTo>
                    <a:pt x="9484" y="18603"/>
                    <a:pt x="9697" y="18664"/>
                    <a:pt x="9788" y="18694"/>
                  </a:cubicBezTo>
                  <a:cubicBezTo>
                    <a:pt x="9819" y="18694"/>
                    <a:pt x="10031" y="18785"/>
                    <a:pt x="10031" y="18785"/>
                  </a:cubicBezTo>
                  <a:cubicBezTo>
                    <a:pt x="10761" y="18998"/>
                    <a:pt x="11460" y="19241"/>
                    <a:pt x="12159" y="19393"/>
                  </a:cubicBezTo>
                  <a:cubicBezTo>
                    <a:pt x="9636" y="21369"/>
                    <a:pt x="7965" y="23801"/>
                    <a:pt x="7265" y="26506"/>
                  </a:cubicBezTo>
                  <a:cubicBezTo>
                    <a:pt x="7053" y="27448"/>
                    <a:pt x="7265" y="28482"/>
                    <a:pt x="7904" y="29181"/>
                  </a:cubicBezTo>
                  <a:cubicBezTo>
                    <a:pt x="8481" y="29880"/>
                    <a:pt x="9332" y="30245"/>
                    <a:pt x="10183" y="30245"/>
                  </a:cubicBezTo>
                  <a:lnTo>
                    <a:pt x="10487" y="30245"/>
                  </a:lnTo>
                  <a:lnTo>
                    <a:pt x="11521" y="30153"/>
                  </a:lnTo>
                  <a:lnTo>
                    <a:pt x="11521" y="30153"/>
                  </a:lnTo>
                  <a:cubicBezTo>
                    <a:pt x="11308" y="30640"/>
                    <a:pt x="11156" y="31126"/>
                    <a:pt x="11034" y="31673"/>
                  </a:cubicBezTo>
                  <a:cubicBezTo>
                    <a:pt x="10943" y="31703"/>
                    <a:pt x="10883" y="31734"/>
                    <a:pt x="10791" y="31734"/>
                  </a:cubicBezTo>
                  <a:cubicBezTo>
                    <a:pt x="9849" y="32129"/>
                    <a:pt x="8937" y="32737"/>
                    <a:pt x="8177" y="33436"/>
                  </a:cubicBezTo>
                  <a:lnTo>
                    <a:pt x="7904" y="33710"/>
                  </a:lnTo>
                  <a:cubicBezTo>
                    <a:pt x="7357" y="34318"/>
                    <a:pt x="6840" y="35017"/>
                    <a:pt x="6506" y="35776"/>
                  </a:cubicBezTo>
                  <a:cubicBezTo>
                    <a:pt x="6475" y="35837"/>
                    <a:pt x="6445" y="35959"/>
                    <a:pt x="6354" y="36080"/>
                  </a:cubicBezTo>
                  <a:cubicBezTo>
                    <a:pt x="6141" y="36597"/>
                    <a:pt x="5928" y="37175"/>
                    <a:pt x="5837" y="37752"/>
                  </a:cubicBezTo>
                  <a:cubicBezTo>
                    <a:pt x="5563" y="39029"/>
                    <a:pt x="5594" y="40427"/>
                    <a:pt x="5928" y="41795"/>
                  </a:cubicBezTo>
                  <a:cubicBezTo>
                    <a:pt x="5928" y="41856"/>
                    <a:pt x="5989" y="41916"/>
                    <a:pt x="5989" y="41947"/>
                  </a:cubicBezTo>
                  <a:lnTo>
                    <a:pt x="6019" y="42068"/>
                  </a:lnTo>
                  <a:cubicBezTo>
                    <a:pt x="6323" y="43132"/>
                    <a:pt x="6809" y="44135"/>
                    <a:pt x="7417" y="44986"/>
                  </a:cubicBezTo>
                  <a:cubicBezTo>
                    <a:pt x="7752" y="45442"/>
                    <a:pt x="8116" y="45868"/>
                    <a:pt x="8481" y="46263"/>
                  </a:cubicBezTo>
                  <a:lnTo>
                    <a:pt x="8633" y="46415"/>
                  </a:lnTo>
                  <a:cubicBezTo>
                    <a:pt x="9363" y="47084"/>
                    <a:pt x="10427" y="47722"/>
                    <a:pt x="11460" y="48269"/>
                  </a:cubicBezTo>
                  <a:cubicBezTo>
                    <a:pt x="11399" y="48573"/>
                    <a:pt x="11399" y="48847"/>
                    <a:pt x="11399" y="49090"/>
                  </a:cubicBezTo>
                  <a:lnTo>
                    <a:pt x="11399" y="49606"/>
                  </a:lnTo>
                  <a:lnTo>
                    <a:pt x="11399" y="49667"/>
                  </a:lnTo>
                  <a:lnTo>
                    <a:pt x="11399" y="49850"/>
                  </a:lnTo>
                  <a:cubicBezTo>
                    <a:pt x="11399" y="50822"/>
                    <a:pt x="11551" y="51765"/>
                    <a:pt x="11794" y="52646"/>
                  </a:cubicBezTo>
                  <a:cubicBezTo>
                    <a:pt x="11916" y="53011"/>
                    <a:pt x="12007" y="53406"/>
                    <a:pt x="12159" y="53801"/>
                  </a:cubicBezTo>
                  <a:cubicBezTo>
                    <a:pt x="12281" y="54166"/>
                    <a:pt x="12402" y="54409"/>
                    <a:pt x="12524" y="54652"/>
                  </a:cubicBezTo>
                  <a:cubicBezTo>
                    <a:pt x="13132" y="55990"/>
                    <a:pt x="13983" y="57205"/>
                    <a:pt x="15108" y="58300"/>
                  </a:cubicBezTo>
                  <a:cubicBezTo>
                    <a:pt x="15047" y="58452"/>
                    <a:pt x="15047" y="58634"/>
                    <a:pt x="15016" y="58786"/>
                  </a:cubicBezTo>
                  <a:cubicBezTo>
                    <a:pt x="14864" y="59850"/>
                    <a:pt x="15290" y="60914"/>
                    <a:pt x="16111" y="61613"/>
                  </a:cubicBezTo>
                  <a:cubicBezTo>
                    <a:pt x="16658" y="62008"/>
                    <a:pt x="17326" y="62251"/>
                    <a:pt x="18025" y="62251"/>
                  </a:cubicBezTo>
                  <a:cubicBezTo>
                    <a:pt x="18390" y="62251"/>
                    <a:pt x="18785" y="62160"/>
                    <a:pt x="19120" y="62069"/>
                  </a:cubicBezTo>
                  <a:lnTo>
                    <a:pt x="20032" y="61704"/>
                  </a:lnTo>
                  <a:cubicBezTo>
                    <a:pt x="21217" y="62251"/>
                    <a:pt x="22494" y="62707"/>
                    <a:pt x="23801" y="63011"/>
                  </a:cubicBezTo>
                  <a:cubicBezTo>
                    <a:pt x="24257" y="63315"/>
                    <a:pt x="24713" y="63588"/>
                    <a:pt x="25168" y="63832"/>
                  </a:cubicBezTo>
                  <a:cubicBezTo>
                    <a:pt x="27479" y="65047"/>
                    <a:pt x="30153" y="65655"/>
                    <a:pt x="33071" y="65655"/>
                  </a:cubicBezTo>
                  <a:cubicBezTo>
                    <a:pt x="33406" y="65655"/>
                    <a:pt x="33801" y="65655"/>
                    <a:pt x="34135" y="65625"/>
                  </a:cubicBezTo>
                  <a:cubicBezTo>
                    <a:pt x="34743" y="65595"/>
                    <a:pt x="35351" y="65564"/>
                    <a:pt x="35959" y="65473"/>
                  </a:cubicBezTo>
                  <a:cubicBezTo>
                    <a:pt x="36081" y="65473"/>
                    <a:pt x="36141" y="65503"/>
                    <a:pt x="36233" y="65503"/>
                  </a:cubicBezTo>
                  <a:cubicBezTo>
                    <a:pt x="36293" y="65503"/>
                    <a:pt x="36476" y="65564"/>
                    <a:pt x="36476" y="65564"/>
                  </a:cubicBezTo>
                  <a:cubicBezTo>
                    <a:pt x="36628" y="65564"/>
                    <a:pt x="36780" y="65595"/>
                    <a:pt x="36932" y="65595"/>
                  </a:cubicBezTo>
                  <a:cubicBezTo>
                    <a:pt x="37053" y="65595"/>
                    <a:pt x="37296" y="65625"/>
                    <a:pt x="37296" y="65625"/>
                  </a:cubicBezTo>
                  <a:cubicBezTo>
                    <a:pt x="37388" y="65625"/>
                    <a:pt x="37540" y="65625"/>
                    <a:pt x="37661" y="65655"/>
                  </a:cubicBezTo>
                  <a:lnTo>
                    <a:pt x="39576" y="65655"/>
                  </a:lnTo>
                  <a:cubicBezTo>
                    <a:pt x="39728" y="65655"/>
                    <a:pt x="39910" y="65655"/>
                    <a:pt x="40062" y="65625"/>
                  </a:cubicBezTo>
                  <a:lnTo>
                    <a:pt x="40336" y="65625"/>
                  </a:lnTo>
                  <a:cubicBezTo>
                    <a:pt x="40579" y="65595"/>
                    <a:pt x="40853" y="65595"/>
                    <a:pt x="41096" y="65564"/>
                  </a:cubicBezTo>
                  <a:lnTo>
                    <a:pt x="41187" y="65564"/>
                  </a:lnTo>
                  <a:lnTo>
                    <a:pt x="41886" y="65443"/>
                  </a:lnTo>
                  <a:cubicBezTo>
                    <a:pt x="41917" y="65443"/>
                    <a:pt x="41947" y="65443"/>
                    <a:pt x="42008" y="65412"/>
                  </a:cubicBezTo>
                  <a:cubicBezTo>
                    <a:pt x="42312" y="65351"/>
                    <a:pt x="42646" y="65291"/>
                    <a:pt x="42950" y="65199"/>
                  </a:cubicBezTo>
                  <a:lnTo>
                    <a:pt x="43072" y="65169"/>
                  </a:lnTo>
                  <a:cubicBezTo>
                    <a:pt x="43376" y="65108"/>
                    <a:pt x="43710" y="65017"/>
                    <a:pt x="44044" y="64895"/>
                  </a:cubicBezTo>
                  <a:cubicBezTo>
                    <a:pt x="44135" y="64865"/>
                    <a:pt x="44196" y="64865"/>
                    <a:pt x="44287" y="64835"/>
                  </a:cubicBezTo>
                  <a:cubicBezTo>
                    <a:pt x="44622" y="64713"/>
                    <a:pt x="44956" y="64591"/>
                    <a:pt x="45230" y="64500"/>
                  </a:cubicBezTo>
                  <a:lnTo>
                    <a:pt x="45260" y="64500"/>
                  </a:lnTo>
                  <a:cubicBezTo>
                    <a:pt x="45564" y="64379"/>
                    <a:pt x="45898" y="64227"/>
                    <a:pt x="46263" y="64044"/>
                  </a:cubicBezTo>
                  <a:cubicBezTo>
                    <a:pt x="46354" y="63984"/>
                    <a:pt x="46476" y="63923"/>
                    <a:pt x="46567" y="63892"/>
                  </a:cubicBezTo>
                  <a:lnTo>
                    <a:pt x="46628" y="63832"/>
                  </a:lnTo>
                  <a:cubicBezTo>
                    <a:pt x="46901" y="63680"/>
                    <a:pt x="47175" y="63528"/>
                    <a:pt x="47479" y="63376"/>
                  </a:cubicBezTo>
                  <a:lnTo>
                    <a:pt x="47540" y="63315"/>
                  </a:lnTo>
                  <a:cubicBezTo>
                    <a:pt x="47783" y="63163"/>
                    <a:pt x="48026" y="63011"/>
                    <a:pt x="48269" y="62829"/>
                  </a:cubicBezTo>
                  <a:lnTo>
                    <a:pt x="48330" y="62768"/>
                  </a:lnTo>
                  <a:cubicBezTo>
                    <a:pt x="48604" y="62585"/>
                    <a:pt x="48847" y="62403"/>
                    <a:pt x="49060" y="62221"/>
                  </a:cubicBezTo>
                  <a:lnTo>
                    <a:pt x="49090" y="62160"/>
                  </a:lnTo>
                  <a:cubicBezTo>
                    <a:pt x="49637" y="61704"/>
                    <a:pt x="50123" y="61218"/>
                    <a:pt x="50579" y="60731"/>
                  </a:cubicBezTo>
                  <a:cubicBezTo>
                    <a:pt x="50670" y="60640"/>
                    <a:pt x="50731" y="60549"/>
                    <a:pt x="50822" y="60458"/>
                  </a:cubicBezTo>
                  <a:cubicBezTo>
                    <a:pt x="50883" y="60397"/>
                    <a:pt x="50914" y="60306"/>
                    <a:pt x="51005" y="60245"/>
                  </a:cubicBezTo>
                  <a:cubicBezTo>
                    <a:pt x="51126" y="60123"/>
                    <a:pt x="51218" y="59971"/>
                    <a:pt x="51309" y="59819"/>
                  </a:cubicBezTo>
                  <a:lnTo>
                    <a:pt x="51430" y="59698"/>
                  </a:lnTo>
                  <a:cubicBezTo>
                    <a:pt x="51582" y="59515"/>
                    <a:pt x="51674" y="59333"/>
                    <a:pt x="51795" y="59120"/>
                  </a:cubicBezTo>
                  <a:lnTo>
                    <a:pt x="51917" y="58968"/>
                  </a:lnTo>
                  <a:lnTo>
                    <a:pt x="52251" y="58421"/>
                  </a:lnTo>
                  <a:cubicBezTo>
                    <a:pt x="52251" y="58421"/>
                    <a:pt x="52281" y="58360"/>
                    <a:pt x="52281" y="58330"/>
                  </a:cubicBezTo>
                  <a:cubicBezTo>
                    <a:pt x="52403" y="58117"/>
                    <a:pt x="52525" y="57904"/>
                    <a:pt x="52646" y="57692"/>
                  </a:cubicBezTo>
                  <a:lnTo>
                    <a:pt x="52707" y="57540"/>
                  </a:lnTo>
                  <a:cubicBezTo>
                    <a:pt x="52798" y="57357"/>
                    <a:pt x="52889" y="57145"/>
                    <a:pt x="52981" y="56932"/>
                  </a:cubicBezTo>
                  <a:cubicBezTo>
                    <a:pt x="52981" y="56901"/>
                    <a:pt x="53011" y="56841"/>
                    <a:pt x="53011" y="56841"/>
                  </a:cubicBezTo>
                  <a:lnTo>
                    <a:pt x="53254" y="56172"/>
                  </a:lnTo>
                  <a:cubicBezTo>
                    <a:pt x="53285" y="56081"/>
                    <a:pt x="53285" y="56020"/>
                    <a:pt x="53315" y="55990"/>
                  </a:cubicBezTo>
                  <a:cubicBezTo>
                    <a:pt x="53406" y="55777"/>
                    <a:pt x="53436" y="55564"/>
                    <a:pt x="53467" y="55382"/>
                  </a:cubicBezTo>
                  <a:cubicBezTo>
                    <a:pt x="53649" y="55260"/>
                    <a:pt x="53862" y="55108"/>
                    <a:pt x="54014" y="54986"/>
                  </a:cubicBezTo>
                  <a:lnTo>
                    <a:pt x="54044" y="54956"/>
                  </a:lnTo>
                  <a:cubicBezTo>
                    <a:pt x="54166" y="54865"/>
                    <a:pt x="54257" y="54804"/>
                    <a:pt x="54379" y="54683"/>
                  </a:cubicBezTo>
                  <a:lnTo>
                    <a:pt x="54652" y="54409"/>
                  </a:lnTo>
                  <a:lnTo>
                    <a:pt x="54713" y="54348"/>
                  </a:lnTo>
                  <a:cubicBezTo>
                    <a:pt x="54835" y="54257"/>
                    <a:pt x="54926" y="54166"/>
                    <a:pt x="55017" y="54044"/>
                  </a:cubicBezTo>
                  <a:lnTo>
                    <a:pt x="55230" y="53862"/>
                  </a:lnTo>
                  <a:cubicBezTo>
                    <a:pt x="55260" y="53801"/>
                    <a:pt x="55291" y="53771"/>
                    <a:pt x="55321" y="53710"/>
                  </a:cubicBezTo>
                  <a:cubicBezTo>
                    <a:pt x="55382" y="53649"/>
                    <a:pt x="55412" y="53588"/>
                    <a:pt x="55443" y="53558"/>
                  </a:cubicBezTo>
                  <a:cubicBezTo>
                    <a:pt x="55564" y="53406"/>
                    <a:pt x="55716" y="53254"/>
                    <a:pt x="55838" y="53041"/>
                  </a:cubicBezTo>
                  <a:cubicBezTo>
                    <a:pt x="55899" y="52980"/>
                    <a:pt x="55929" y="52859"/>
                    <a:pt x="56020" y="52737"/>
                  </a:cubicBezTo>
                  <a:lnTo>
                    <a:pt x="56051" y="52676"/>
                  </a:lnTo>
                  <a:cubicBezTo>
                    <a:pt x="56142" y="52524"/>
                    <a:pt x="56233" y="52403"/>
                    <a:pt x="56324" y="52251"/>
                  </a:cubicBezTo>
                  <a:cubicBezTo>
                    <a:pt x="56354" y="52129"/>
                    <a:pt x="56446" y="52069"/>
                    <a:pt x="56476" y="51947"/>
                  </a:cubicBezTo>
                  <a:lnTo>
                    <a:pt x="56506" y="51825"/>
                  </a:lnTo>
                  <a:cubicBezTo>
                    <a:pt x="56598" y="51673"/>
                    <a:pt x="56658" y="51582"/>
                    <a:pt x="56689" y="51430"/>
                  </a:cubicBezTo>
                  <a:cubicBezTo>
                    <a:pt x="56810" y="51157"/>
                    <a:pt x="56932" y="50853"/>
                    <a:pt x="57054" y="50549"/>
                  </a:cubicBezTo>
                  <a:cubicBezTo>
                    <a:pt x="57114" y="50275"/>
                    <a:pt x="57206" y="50002"/>
                    <a:pt x="57266" y="49698"/>
                  </a:cubicBezTo>
                  <a:cubicBezTo>
                    <a:pt x="57266" y="49637"/>
                    <a:pt x="57297" y="49546"/>
                    <a:pt x="57297" y="49485"/>
                  </a:cubicBezTo>
                  <a:lnTo>
                    <a:pt x="57297" y="49455"/>
                  </a:lnTo>
                  <a:lnTo>
                    <a:pt x="57418" y="48877"/>
                  </a:lnTo>
                  <a:cubicBezTo>
                    <a:pt x="57418" y="48755"/>
                    <a:pt x="57449" y="48695"/>
                    <a:pt x="57449" y="48573"/>
                  </a:cubicBezTo>
                  <a:cubicBezTo>
                    <a:pt x="57510" y="48391"/>
                    <a:pt x="57510" y="48239"/>
                    <a:pt x="57540" y="48026"/>
                  </a:cubicBezTo>
                  <a:lnTo>
                    <a:pt x="57540" y="47996"/>
                  </a:lnTo>
                  <a:cubicBezTo>
                    <a:pt x="57540" y="47935"/>
                    <a:pt x="57540" y="47813"/>
                    <a:pt x="57570" y="47722"/>
                  </a:cubicBezTo>
                  <a:cubicBezTo>
                    <a:pt x="57570" y="47540"/>
                    <a:pt x="57570" y="47357"/>
                    <a:pt x="57601" y="47205"/>
                  </a:cubicBezTo>
                  <a:lnTo>
                    <a:pt x="57601" y="46719"/>
                  </a:lnTo>
                  <a:lnTo>
                    <a:pt x="57601" y="46263"/>
                  </a:lnTo>
                  <a:cubicBezTo>
                    <a:pt x="57601" y="46111"/>
                    <a:pt x="57570" y="45898"/>
                    <a:pt x="57570" y="45746"/>
                  </a:cubicBezTo>
                  <a:lnTo>
                    <a:pt x="57570" y="45564"/>
                  </a:lnTo>
                  <a:cubicBezTo>
                    <a:pt x="57570" y="45381"/>
                    <a:pt x="57540" y="45199"/>
                    <a:pt x="57510" y="44986"/>
                  </a:cubicBezTo>
                  <a:lnTo>
                    <a:pt x="57510" y="44895"/>
                  </a:lnTo>
                  <a:cubicBezTo>
                    <a:pt x="57418" y="44470"/>
                    <a:pt x="57388" y="44074"/>
                    <a:pt x="57297" y="43740"/>
                  </a:cubicBezTo>
                  <a:cubicBezTo>
                    <a:pt x="57054" y="42403"/>
                    <a:pt x="56628" y="41248"/>
                    <a:pt x="56081" y="40214"/>
                  </a:cubicBezTo>
                  <a:cubicBezTo>
                    <a:pt x="56142" y="40093"/>
                    <a:pt x="56203" y="39971"/>
                    <a:pt x="56233" y="39880"/>
                  </a:cubicBezTo>
                  <a:lnTo>
                    <a:pt x="56294" y="39758"/>
                  </a:lnTo>
                  <a:cubicBezTo>
                    <a:pt x="56506" y="39150"/>
                    <a:pt x="56689" y="38451"/>
                    <a:pt x="56841" y="37813"/>
                  </a:cubicBezTo>
                  <a:lnTo>
                    <a:pt x="56902" y="37631"/>
                  </a:lnTo>
                  <a:cubicBezTo>
                    <a:pt x="56932" y="37327"/>
                    <a:pt x="56993" y="37023"/>
                    <a:pt x="56993" y="36749"/>
                  </a:cubicBezTo>
                  <a:lnTo>
                    <a:pt x="56993" y="36688"/>
                  </a:lnTo>
                  <a:cubicBezTo>
                    <a:pt x="57054" y="36384"/>
                    <a:pt x="57054" y="36020"/>
                    <a:pt x="57084" y="35685"/>
                  </a:cubicBezTo>
                  <a:lnTo>
                    <a:pt x="57084" y="35533"/>
                  </a:lnTo>
                  <a:cubicBezTo>
                    <a:pt x="57084" y="35229"/>
                    <a:pt x="57084" y="34925"/>
                    <a:pt x="57054" y="34621"/>
                  </a:cubicBezTo>
                  <a:lnTo>
                    <a:pt x="57054" y="34561"/>
                  </a:lnTo>
                  <a:lnTo>
                    <a:pt x="56932" y="33527"/>
                  </a:lnTo>
                  <a:lnTo>
                    <a:pt x="56932" y="33497"/>
                  </a:lnTo>
                  <a:cubicBezTo>
                    <a:pt x="56780" y="32585"/>
                    <a:pt x="56598" y="31734"/>
                    <a:pt x="56233" y="30913"/>
                  </a:cubicBezTo>
                  <a:cubicBezTo>
                    <a:pt x="56172" y="30640"/>
                    <a:pt x="56051" y="30396"/>
                    <a:pt x="55929" y="30184"/>
                  </a:cubicBezTo>
                  <a:lnTo>
                    <a:pt x="55838" y="29941"/>
                  </a:lnTo>
                  <a:cubicBezTo>
                    <a:pt x="55747" y="29789"/>
                    <a:pt x="55686" y="29606"/>
                    <a:pt x="55564" y="29454"/>
                  </a:cubicBezTo>
                  <a:lnTo>
                    <a:pt x="55443" y="29241"/>
                  </a:lnTo>
                  <a:cubicBezTo>
                    <a:pt x="55382" y="29089"/>
                    <a:pt x="55260" y="28937"/>
                    <a:pt x="55169" y="28786"/>
                  </a:cubicBezTo>
                  <a:cubicBezTo>
                    <a:pt x="55139" y="28694"/>
                    <a:pt x="55108" y="28634"/>
                    <a:pt x="55017" y="28542"/>
                  </a:cubicBezTo>
                  <a:cubicBezTo>
                    <a:pt x="54926" y="28390"/>
                    <a:pt x="54804" y="28208"/>
                    <a:pt x="54683" y="28056"/>
                  </a:cubicBezTo>
                  <a:lnTo>
                    <a:pt x="54622" y="27934"/>
                  </a:lnTo>
                  <a:cubicBezTo>
                    <a:pt x="54014" y="27114"/>
                    <a:pt x="53285" y="26263"/>
                    <a:pt x="52494" y="25503"/>
                  </a:cubicBezTo>
                  <a:cubicBezTo>
                    <a:pt x="52433" y="25472"/>
                    <a:pt x="52403" y="25442"/>
                    <a:pt x="52342" y="25381"/>
                  </a:cubicBezTo>
                  <a:cubicBezTo>
                    <a:pt x="52099" y="25199"/>
                    <a:pt x="51917" y="25016"/>
                    <a:pt x="51674" y="24864"/>
                  </a:cubicBezTo>
                  <a:lnTo>
                    <a:pt x="51461" y="24682"/>
                  </a:lnTo>
                  <a:cubicBezTo>
                    <a:pt x="51309" y="24530"/>
                    <a:pt x="51126" y="24409"/>
                    <a:pt x="50914" y="24287"/>
                  </a:cubicBezTo>
                  <a:lnTo>
                    <a:pt x="50701" y="24135"/>
                  </a:lnTo>
                  <a:lnTo>
                    <a:pt x="50701" y="23801"/>
                  </a:lnTo>
                  <a:lnTo>
                    <a:pt x="50701" y="23649"/>
                  </a:lnTo>
                  <a:cubicBezTo>
                    <a:pt x="50701" y="23405"/>
                    <a:pt x="50670" y="23223"/>
                    <a:pt x="50670" y="22950"/>
                  </a:cubicBezTo>
                  <a:lnTo>
                    <a:pt x="50670" y="22858"/>
                  </a:lnTo>
                  <a:cubicBezTo>
                    <a:pt x="50610" y="22402"/>
                    <a:pt x="50549" y="21977"/>
                    <a:pt x="50427" y="21551"/>
                  </a:cubicBezTo>
                  <a:lnTo>
                    <a:pt x="50427" y="21491"/>
                  </a:lnTo>
                  <a:cubicBezTo>
                    <a:pt x="50427" y="21430"/>
                    <a:pt x="50397" y="21369"/>
                    <a:pt x="50397" y="21339"/>
                  </a:cubicBezTo>
                  <a:cubicBezTo>
                    <a:pt x="50306" y="21035"/>
                    <a:pt x="50245" y="20731"/>
                    <a:pt x="50123" y="20427"/>
                  </a:cubicBezTo>
                  <a:lnTo>
                    <a:pt x="50093" y="20336"/>
                  </a:lnTo>
                  <a:cubicBezTo>
                    <a:pt x="50002" y="20062"/>
                    <a:pt x="49911" y="19819"/>
                    <a:pt x="49789" y="19545"/>
                  </a:cubicBezTo>
                  <a:cubicBezTo>
                    <a:pt x="49789" y="19545"/>
                    <a:pt x="49667" y="19302"/>
                    <a:pt x="49667" y="19272"/>
                  </a:cubicBezTo>
                  <a:lnTo>
                    <a:pt x="49667" y="19272"/>
                  </a:lnTo>
                  <a:cubicBezTo>
                    <a:pt x="50549" y="19363"/>
                    <a:pt x="51430" y="19393"/>
                    <a:pt x="52281" y="19424"/>
                  </a:cubicBezTo>
                  <a:cubicBezTo>
                    <a:pt x="52829" y="19424"/>
                    <a:pt x="53315" y="19454"/>
                    <a:pt x="53862" y="19454"/>
                  </a:cubicBezTo>
                  <a:cubicBezTo>
                    <a:pt x="55412" y="19454"/>
                    <a:pt x="56962" y="19393"/>
                    <a:pt x="58482" y="19211"/>
                  </a:cubicBezTo>
                  <a:cubicBezTo>
                    <a:pt x="58634" y="19211"/>
                    <a:pt x="58756" y="19150"/>
                    <a:pt x="58908" y="19150"/>
                  </a:cubicBezTo>
                  <a:cubicBezTo>
                    <a:pt x="59272" y="19120"/>
                    <a:pt x="59698" y="19059"/>
                    <a:pt x="60124" y="18998"/>
                  </a:cubicBezTo>
                  <a:cubicBezTo>
                    <a:pt x="62099" y="18998"/>
                    <a:pt x="64227" y="17326"/>
                    <a:pt x="64227" y="12676"/>
                  </a:cubicBezTo>
                  <a:cubicBezTo>
                    <a:pt x="64531" y="11004"/>
                    <a:pt x="64227" y="8086"/>
                    <a:pt x="62251" y="6810"/>
                  </a:cubicBezTo>
                  <a:cubicBezTo>
                    <a:pt x="61735" y="6475"/>
                    <a:pt x="61066" y="6293"/>
                    <a:pt x="60428" y="6293"/>
                  </a:cubicBezTo>
                  <a:cubicBezTo>
                    <a:pt x="60063" y="6293"/>
                    <a:pt x="59698" y="6354"/>
                    <a:pt x="59364" y="6475"/>
                  </a:cubicBezTo>
                  <a:cubicBezTo>
                    <a:pt x="59333" y="6475"/>
                    <a:pt x="59242" y="6506"/>
                    <a:pt x="59212" y="6506"/>
                  </a:cubicBezTo>
                  <a:cubicBezTo>
                    <a:pt x="59029" y="6597"/>
                    <a:pt x="58817" y="6627"/>
                    <a:pt x="58634" y="6658"/>
                  </a:cubicBezTo>
                  <a:cubicBezTo>
                    <a:pt x="58604" y="6658"/>
                    <a:pt x="58604" y="6658"/>
                    <a:pt x="58573" y="6718"/>
                  </a:cubicBezTo>
                  <a:cubicBezTo>
                    <a:pt x="58421" y="6749"/>
                    <a:pt x="58269" y="6779"/>
                    <a:pt x="58148" y="6810"/>
                  </a:cubicBezTo>
                  <a:cubicBezTo>
                    <a:pt x="58117" y="6810"/>
                    <a:pt x="58087" y="6810"/>
                    <a:pt x="58026" y="6870"/>
                  </a:cubicBezTo>
                  <a:cubicBezTo>
                    <a:pt x="56294" y="7326"/>
                    <a:pt x="54379" y="7630"/>
                    <a:pt x="52403" y="7721"/>
                  </a:cubicBezTo>
                  <a:cubicBezTo>
                    <a:pt x="51613" y="7782"/>
                    <a:pt x="50762" y="7813"/>
                    <a:pt x="49941" y="7813"/>
                  </a:cubicBezTo>
                  <a:cubicBezTo>
                    <a:pt x="48421" y="7813"/>
                    <a:pt x="46749" y="7721"/>
                    <a:pt x="44835" y="7539"/>
                  </a:cubicBezTo>
                  <a:cubicBezTo>
                    <a:pt x="44135" y="7478"/>
                    <a:pt x="43406" y="7387"/>
                    <a:pt x="42646" y="7326"/>
                  </a:cubicBezTo>
                  <a:cubicBezTo>
                    <a:pt x="41278" y="7174"/>
                    <a:pt x="39819" y="7022"/>
                    <a:pt x="38299" y="6931"/>
                  </a:cubicBezTo>
                  <a:cubicBezTo>
                    <a:pt x="38087" y="6931"/>
                    <a:pt x="37843" y="6901"/>
                    <a:pt x="37631" y="6901"/>
                  </a:cubicBezTo>
                  <a:cubicBezTo>
                    <a:pt x="37205" y="6870"/>
                    <a:pt x="36749" y="6870"/>
                    <a:pt x="36263" y="6870"/>
                  </a:cubicBezTo>
                  <a:lnTo>
                    <a:pt x="35837" y="6870"/>
                  </a:lnTo>
                  <a:cubicBezTo>
                    <a:pt x="35017" y="6870"/>
                    <a:pt x="34166" y="6931"/>
                    <a:pt x="33375" y="7022"/>
                  </a:cubicBezTo>
                  <a:cubicBezTo>
                    <a:pt x="30397" y="6658"/>
                    <a:pt x="27357" y="5594"/>
                    <a:pt x="24561" y="3922"/>
                  </a:cubicBezTo>
                  <a:cubicBezTo>
                    <a:pt x="24287" y="3770"/>
                    <a:pt x="23983" y="3588"/>
                    <a:pt x="23679" y="3375"/>
                  </a:cubicBezTo>
                  <a:cubicBezTo>
                    <a:pt x="23618" y="3314"/>
                    <a:pt x="23558" y="3284"/>
                    <a:pt x="23497" y="3253"/>
                  </a:cubicBezTo>
                  <a:cubicBezTo>
                    <a:pt x="23466" y="3192"/>
                    <a:pt x="23406" y="3192"/>
                    <a:pt x="23375" y="3162"/>
                  </a:cubicBezTo>
                  <a:cubicBezTo>
                    <a:pt x="22950" y="2919"/>
                    <a:pt x="22494" y="2706"/>
                    <a:pt x="22007" y="2676"/>
                  </a:cubicBezTo>
                  <a:cubicBezTo>
                    <a:pt x="21855" y="2645"/>
                    <a:pt x="21703" y="2645"/>
                    <a:pt x="21551" y="2645"/>
                  </a:cubicBezTo>
                  <a:cubicBezTo>
                    <a:pt x="21035" y="2645"/>
                    <a:pt x="20457" y="2797"/>
                    <a:pt x="19971" y="3010"/>
                  </a:cubicBezTo>
                  <a:cubicBezTo>
                    <a:pt x="19667" y="3162"/>
                    <a:pt x="19393" y="3344"/>
                    <a:pt x="19150" y="3588"/>
                  </a:cubicBezTo>
                  <a:cubicBezTo>
                    <a:pt x="15746" y="1278"/>
                    <a:pt x="11825" y="1"/>
                    <a:pt x="79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Google Shape;10800;p74"/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Google Shape;10801;p74"/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Google Shape;10802;p74"/>
            <p:cNvSpPr/>
            <p:nvPr/>
          </p:nvSpPr>
          <p:spPr>
            <a:xfrm>
              <a:off x="1106675" y="3268575"/>
              <a:ext cx="408075" cy="15975"/>
            </a:xfrm>
            <a:custGeom>
              <a:avLst/>
              <a:gdLst/>
              <a:ahLst/>
              <a:cxnLst/>
              <a:rect l="l" t="t" r="r" b="b"/>
              <a:pathLst>
                <a:path w="16323" h="639" extrusionOk="0">
                  <a:moveTo>
                    <a:pt x="152" y="1"/>
                  </a:moveTo>
                  <a:cubicBezTo>
                    <a:pt x="91" y="61"/>
                    <a:pt x="31" y="92"/>
                    <a:pt x="0" y="122"/>
                  </a:cubicBezTo>
                  <a:cubicBezTo>
                    <a:pt x="2736" y="487"/>
                    <a:pt x="5502" y="639"/>
                    <a:pt x="8268" y="639"/>
                  </a:cubicBezTo>
                  <a:lnTo>
                    <a:pt x="8967" y="639"/>
                  </a:lnTo>
                  <a:cubicBezTo>
                    <a:pt x="11429" y="578"/>
                    <a:pt x="13891" y="426"/>
                    <a:pt x="16323" y="122"/>
                  </a:cubicBezTo>
                  <a:cubicBezTo>
                    <a:pt x="16292" y="92"/>
                    <a:pt x="16232" y="61"/>
                    <a:pt x="16171" y="61"/>
                  </a:cubicBezTo>
                  <a:cubicBezTo>
                    <a:pt x="13575" y="358"/>
                    <a:pt x="10964" y="510"/>
                    <a:pt x="8353" y="510"/>
                  </a:cubicBezTo>
                  <a:cubicBezTo>
                    <a:pt x="5614" y="510"/>
                    <a:pt x="2875" y="343"/>
                    <a:pt x="15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Google Shape;10803;p74"/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Google Shape;10804;p74"/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Google Shape;10805;p74"/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806;p74"/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Google Shape;10807;p74"/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Google Shape;10808;p74"/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Google Shape;10809;p74"/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Google Shape;10810;p74"/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Google Shape;10811;p74"/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Google Shape;10812;p74"/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Google Shape;10813;p74"/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Google Shape;10814;p74"/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Google Shape;10815;p74"/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Google Shape;10816;p74"/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Google Shape;10817;p74"/>
            <p:cNvSpPr/>
            <p:nvPr/>
          </p:nvSpPr>
          <p:spPr>
            <a:xfrm>
              <a:off x="1262450" y="3189550"/>
              <a:ext cx="521300" cy="1234425"/>
            </a:xfrm>
            <a:custGeom>
              <a:avLst/>
              <a:gdLst/>
              <a:ahLst/>
              <a:cxnLst/>
              <a:rect l="l" t="t" r="r" b="b"/>
              <a:pathLst>
                <a:path w="20852" h="49377" extrusionOk="0">
                  <a:moveTo>
                    <a:pt x="1277" y="0"/>
                  </a:moveTo>
                  <a:cubicBezTo>
                    <a:pt x="1095" y="31"/>
                    <a:pt x="851" y="61"/>
                    <a:pt x="669" y="92"/>
                  </a:cubicBezTo>
                  <a:cubicBezTo>
                    <a:pt x="10122" y="6779"/>
                    <a:pt x="15593" y="17539"/>
                    <a:pt x="15229" y="29211"/>
                  </a:cubicBezTo>
                  <a:cubicBezTo>
                    <a:pt x="15107" y="32311"/>
                    <a:pt x="14742" y="35320"/>
                    <a:pt x="13283" y="38056"/>
                  </a:cubicBezTo>
                  <a:cubicBezTo>
                    <a:pt x="11794" y="40913"/>
                    <a:pt x="9605" y="43253"/>
                    <a:pt x="7143" y="45229"/>
                  </a:cubicBezTo>
                  <a:cubicBezTo>
                    <a:pt x="5016" y="46962"/>
                    <a:pt x="2614" y="48481"/>
                    <a:pt x="0" y="49332"/>
                  </a:cubicBezTo>
                  <a:cubicBezTo>
                    <a:pt x="639" y="49302"/>
                    <a:pt x="1277" y="49272"/>
                    <a:pt x="1915" y="49150"/>
                  </a:cubicBezTo>
                  <a:cubicBezTo>
                    <a:pt x="2867" y="49297"/>
                    <a:pt x="3839" y="49377"/>
                    <a:pt x="4810" y="49377"/>
                  </a:cubicBezTo>
                  <a:cubicBezTo>
                    <a:pt x="7062" y="49377"/>
                    <a:pt x="9311" y="48945"/>
                    <a:pt x="11308" y="47904"/>
                  </a:cubicBezTo>
                  <a:cubicBezTo>
                    <a:pt x="14165" y="46384"/>
                    <a:pt x="16627" y="43405"/>
                    <a:pt x="16809" y="40183"/>
                  </a:cubicBezTo>
                  <a:cubicBezTo>
                    <a:pt x="18481" y="39575"/>
                    <a:pt x="19697" y="38056"/>
                    <a:pt x="20274" y="36384"/>
                  </a:cubicBezTo>
                  <a:cubicBezTo>
                    <a:pt x="20852" y="34712"/>
                    <a:pt x="20761" y="32858"/>
                    <a:pt x="20426" y="31065"/>
                  </a:cubicBezTo>
                  <a:cubicBezTo>
                    <a:pt x="20122" y="29666"/>
                    <a:pt x="19575" y="28147"/>
                    <a:pt x="18603" y="27083"/>
                  </a:cubicBezTo>
                  <a:cubicBezTo>
                    <a:pt x="20335" y="24712"/>
                    <a:pt x="20548" y="21460"/>
                    <a:pt x="19514" y="18724"/>
                  </a:cubicBezTo>
                  <a:cubicBezTo>
                    <a:pt x="18481" y="16019"/>
                    <a:pt x="16232" y="13891"/>
                    <a:pt x="13739" y="12402"/>
                  </a:cubicBezTo>
                  <a:cubicBezTo>
                    <a:pt x="14256" y="9149"/>
                    <a:pt x="12827" y="5745"/>
                    <a:pt x="10426" y="3526"/>
                  </a:cubicBezTo>
                  <a:cubicBezTo>
                    <a:pt x="8268" y="1551"/>
                    <a:pt x="5441" y="396"/>
                    <a:pt x="2554" y="0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Google Shape;10818;p74"/>
            <p:cNvSpPr/>
            <p:nvPr/>
          </p:nvSpPr>
          <p:spPr>
            <a:xfrm>
              <a:off x="1537525" y="4193350"/>
              <a:ext cx="147450" cy="197600"/>
            </a:xfrm>
            <a:custGeom>
              <a:avLst/>
              <a:gdLst/>
              <a:ahLst/>
              <a:cxnLst/>
              <a:rect l="l" t="t" r="r" b="b"/>
              <a:pathLst>
                <a:path w="5898" h="7904" extrusionOk="0">
                  <a:moveTo>
                    <a:pt x="5897" y="1"/>
                  </a:moveTo>
                  <a:cubicBezTo>
                    <a:pt x="5320" y="1"/>
                    <a:pt x="4742" y="1"/>
                    <a:pt x="4742" y="31"/>
                  </a:cubicBezTo>
                  <a:cubicBezTo>
                    <a:pt x="4286" y="2281"/>
                    <a:pt x="3314" y="4439"/>
                    <a:pt x="1824" y="6202"/>
                  </a:cubicBezTo>
                  <a:cubicBezTo>
                    <a:pt x="1247" y="6840"/>
                    <a:pt x="700" y="7417"/>
                    <a:pt x="1" y="7904"/>
                  </a:cubicBezTo>
                  <a:cubicBezTo>
                    <a:pt x="92" y="7873"/>
                    <a:pt x="183" y="7782"/>
                    <a:pt x="274" y="7752"/>
                  </a:cubicBezTo>
                  <a:cubicBezTo>
                    <a:pt x="3131" y="6232"/>
                    <a:pt x="5593" y="3253"/>
                    <a:pt x="5776" y="31"/>
                  </a:cubicBezTo>
                  <a:lnTo>
                    <a:pt x="5806" y="31"/>
                  </a:lnTo>
                  <a:cubicBezTo>
                    <a:pt x="5867" y="31"/>
                    <a:pt x="5867" y="1"/>
                    <a:pt x="5897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Google Shape;10819;p74"/>
            <p:cNvSpPr/>
            <p:nvPr/>
          </p:nvSpPr>
          <p:spPr>
            <a:xfrm>
              <a:off x="1013975" y="3501100"/>
              <a:ext cx="243175" cy="26625"/>
            </a:xfrm>
            <a:custGeom>
              <a:avLst/>
              <a:gdLst/>
              <a:ahLst/>
              <a:cxnLst/>
              <a:rect l="l" t="t" r="r" b="b"/>
              <a:pathLst>
                <a:path w="9727" h="1065" fill="none" extrusionOk="0">
                  <a:moveTo>
                    <a:pt x="0" y="1"/>
                  </a:moveTo>
                  <a:cubicBezTo>
                    <a:pt x="0" y="1"/>
                    <a:pt x="5289" y="1064"/>
                    <a:pt x="9727" y="85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Google Shape;10820;p74"/>
            <p:cNvSpPr/>
            <p:nvPr/>
          </p:nvSpPr>
          <p:spPr>
            <a:xfrm>
              <a:off x="1437975" y="3498050"/>
              <a:ext cx="171000" cy="27400"/>
            </a:xfrm>
            <a:custGeom>
              <a:avLst/>
              <a:gdLst/>
              <a:ahLst/>
              <a:cxnLst/>
              <a:rect l="l" t="t" r="r" b="b"/>
              <a:pathLst>
                <a:path w="6840" h="1096" fill="none" extrusionOk="0">
                  <a:moveTo>
                    <a:pt x="6840" y="1"/>
                  </a:moveTo>
                  <a:cubicBezTo>
                    <a:pt x="4682" y="791"/>
                    <a:pt x="2311" y="1095"/>
                    <a:pt x="1" y="88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4" name="Google Shape;10821;p74"/>
            <p:cNvSpPr/>
            <p:nvPr/>
          </p:nvSpPr>
          <p:spPr>
            <a:xfrm>
              <a:off x="1428100" y="3871925"/>
              <a:ext cx="301700" cy="33450"/>
            </a:xfrm>
            <a:custGeom>
              <a:avLst/>
              <a:gdLst/>
              <a:ahLst/>
              <a:cxnLst/>
              <a:rect l="l" t="t" r="r" b="b"/>
              <a:pathLst>
                <a:path w="12068" h="1338" fill="none" extrusionOk="0">
                  <a:moveTo>
                    <a:pt x="1" y="882"/>
                  </a:moveTo>
                  <a:cubicBezTo>
                    <a:pt x="4043" y="1338"/>
                    <a:pt x="8147" y="1034"/>
                    <a:pt x="12068" y="1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5" name="Google Shape;10822;p74"/>
            <p:cNvSpPr/>
            <p:nvPr/>
          </p:nvSpPr>
          <p:spPr>
            <a:xfrm>
              <a:off x="890850" y="3866600"/>
              <a:ext cx="246250" cy="33475"/>
            </a:xfrm>
            <a:custGeom>
              <a:avLst/>
              <a:gdLst/>
              <a:ahLst/>
              <a:cxnLst/>
              <a:rect l="l" t="t" r="r" b="b"/>
              <a:pathLst>
                <a:path w="9850" h="1339" fill="none" extrusionOk="0">
                  <a:moveTo>
                    <a:pt x="1" y="1"/>
                  </a:moveTo>
                  <a:cubicBezTo>
                    <a:pt x="3223" y="822"/>
                    <a:pt x="6536" y="1277"/>
                    <a:pt x="9849" y="1338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6" name="Google Shape;10823;p74"/>
            <p:cNvSpPr/>
            <p:nvPr/>
          </p:nvSpPr>
          <p:spPr>
            <a:xfrm>
              <a:off x="937975" y="4194125"/>
              <a:ext cx="166450" cy="22050"/>
            </a:xfrm>
            <a:custGeom>
              <a:avLst/>
              <a:gdLst/>
              <a:ahLst/>
              <a:cxnLst/>
              <a:rect l="l" t="t" r="r" b="b"/>
              <a:pathLst>
                <a:path w="6658" h="882" extrusionOk="0">
                  <a:moveTo>
                    <a:pt x="0" y="0"/>
                  </a:moveTo>
                  <a:cubicBezTo>
                    <a:pt x="0" y="122"/>
                    <a:pt x="61" y="183"/>
                    <a:pt x="61" y="304"/>
                  </a:cubicBezTo>
                  <a:cubicBezTo>
                    <a:pt x="1763" y="699"/>
                    <a:pt x="3466" y="882"/>
                    <a:pt x="5168" y="882"/>
                  </a:cubicBezTo>
                  <a:cubicBezTo>
                    <a:pt x="5624" y="882"/>
                    <a:pt x="6080" y="882"/>
                    <a:pt x="6536" y="851"/>
                  </a:cubicBezTo>
                  <a:cubicBezTo>
                    <a:pt x="6627" y="851"/>
                    <a:pt x="6657" y="760"/>
                    <a:pt x="6657" y="699"/>
                  </a:cubicBezTo>
                  <a:cubicBezTo>
                    <a:pt x="6627" y="608"/>
                    <a:pt x="6596" y="547"/>
                    <a:pt x="6505" y="547"/>
                  </a:cubicBezTo>
                  <a:cubicBezTo>
                    <a:pt x="6108" y="564"/>
                    <a:pt x="5711" y="573"/>
                    <a:pt x="5315" y="573"/>
                  </a:cubicBezTo>
                  <a:cubicBezTo>
                    <a:pt x="3525" y="573"/>
                    <a:pt x="1742" y="39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7" name="Google Shape;10824;p74"/>
            <p:cNvSpPr/>
            <p:nvPr/>
          </p:nvSpPr>
          <p:spPr>
            <a:xfrm>
              <a:off x="1086150" y="3852925"/>
              <a:ext cx="410375" cy="440775"/>
            </a:xfrm>
            <a:custGeom>
              <a:avLst/>
              <a:gdLst/>
              <a:ahLst/>
              <a:cxnLst/>
              <a:rect l="l" t="t" r="r" b="b"/>
              <a:pathLst>
                <a:path w="16415" h="17631" extrusionOk="0">
                  <a:moveTo>
                    <a:pt x="8207" y="1"/>
                  </a:moveTo>
                  <a:cubicBezTo>
                    <a:pt x="3678" y="1"/>
                    <a:pt x="1" y="3952"/>
                    <a:pt x="1" y="8815"/>
                  </a:cubicBezTo>
                  <a:cubicBezTo>
                    <a:pt x="1" y="13679"/>
                    <a:pt x="3678" y="17630"/>
                    <a:pt x="8207" y="17630"/>
                  </a:cubicBezTo>
                  <a:cubicBezTo>
                    <a:pt x="12736" y="17630"/>
                    <a:pt x="16414" y="13679"/>
                    <a:pt x="16414" y="8815"/>
                  </a:cubicBezTo>
                  <a:cubicBezTo>
                    <a:pt x="16414" y="3952"/>
                    <a:pt x="12736" y="1"/>
                    <a:pt x="8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9" name="Google Shape;10825;p74"/>
            <p:cNvSpPr/>
            <p:nvPr/>
          </p:nvSpPr>
          <p:spPr>
            <a:xfrm>
              <a:off x="1087675" y="3852925"/>
              <a:ext cx="321450" cy="420250"/>
            </a:xfrm>
            <a:custGeom>
              <a:avLst/>
              <a:gdLst/>
              <a:ahLst/>
              <a:cxnLst/>
              <a:rect l="l" t="t" r="r" b="b"/>
              <a:pathLst>
                <a:path w="12858" h="16810" extrusionOk="0">
                  <a:moveTo>
                    <a:pt x="8207" y="1"/>
                  </a:moveTo>
                  <a:cubicBezTo>
                    <a:pt x="3678" y="1"/>
                    <a:pt x="0" y="3952"/>
                    <a:pt x="0" y="8815"/>
                  </a:cubicBezTo>
                  <a:cubicBezTo>
                    <a:pt x="0" y="12372"/>
                    <a:pt x="1885" y="15411"/>
                    <a:pt x="4651" y="16809"/>
                  </a:cubicBezTo>
                  <a:cubicBezTo>
                    <a:pt x="2523" y="15198"/>
                    <a:pt x="1125" y="12554"/>
                    <a:pt x="1125" y="9545"/>
                  </a:cubicBezTo>
                  <a:cubicBezTo>
                    <a:pt x="1125" y="4700"/>
                    <a:pt x="4775" y="760"/>
                    <a:pt x="9280" y="760"/>
                  </a:cubicBezTo>
                  <a:cubicBezTo>
                    <a:pt x="9297" y="760"/>
                    <a:pt x="9315" y="760"/>
                    <a:pt x="9332" y="761"/>
                  </a:cubicBezTo>
                  <a:cubicBezTo>
                    <a:pt x="10639" y="761"/>
                    <a:pt x="11794" y="1065"/>
                    <a:pt x="12858" y="1612"/>
                  </a:cubicBezTo>
                  <a:cubicBezTo>
                    <a:pt x="11551" y="578"/>
                    <a:pt x="9940" y="1"/>
                    <a:pt x="8207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0" name="Google Shape;10826;p74"/>
            <p:cNvSpPr/>
            <p:nvPr/>
          </p:nvSpPr>
          <p:spPr>
            <a:xfrm>
              <a:off x="557275" y="2936975"/>
              <a:ext cx="414925" cy="170525"/>
            </a:xfrm>
            <a:custGeom>
              <a:avLst/>
              <a:gdLst/>
              <a:ahLst/>
              <a:cxnLst/>
              <a:rect l="l" t="t" r="r" b="b"/>
              <a:pathLst>
                <a:path w="16597" h="6821" extrusionOk="0">
                  <a:moveTo>
                    <a:pt x="1949" y="0"/>
                  </a:moveTo>
                  <a:cubicBezTo>
                    <a:pt x="1298" y="0"/>
                    <a:pt x="647" y="44"/>
                    <a:pt x="0" y="134"/>
                  </a:cubicBezTo>
                  <a:cubicBezTo>
                    <a:pt x="1064" y="2170"/>
                    <a:pt x="2918" y="3629"/>
                    <a:pt x="5046" y="4541"/>
                  </a:cubicBezTo>
                  <a:cubicBezTo>
                    <a:pt x="7174" y="5453"/>
                    <a:pt x="9484" y="5878"/>
                    <a:pt x="11763" y="6243"/>
                  </a:cubicBezTo>
                  <a:cubicBezTo>
                    <a:pt x="13344" y="6517"/>
                    <a:pt x="15016" y="6669"/>
                    <a:pt x="16596" y="6821"/>
                  </a:cubicBezTo>
                  <a:cubicBezTo>
                    <a:pt x="15228" y="6182"/>
                    <a:pt x="14165" y="5118"/>
                    <a:pt x="13010" y="4176"/>
                  </a:cubicBezTo>
                  <a:cubicBezTo>
                    <a:pt x="9902" y="1617"/>
                    <a:pt x="5920" y="0"/>
                    <a:pt x="19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1" name="Google Shape;10827;p74"/>
            <p:cNvSpPr/>
            <p:nvPr/>
          </p:nvSpPr>
          <p:spPr>
            <a:xfrm>
              <a:off x="494950" y="3092275"/>
              <a:ext cx="1429400" cy="190800"/>
            </a:xfrm>
            <a:custGeom>
              <a:avLst/>
              <a:gdLst/>
              <a:ahLst/>
              <a:cxnLst/>
              <a:rect l="l" t="t" r="r" b="b"/>
              <a:pathLst>
                <a:path w="57176" h="7632" extrusionOk="0">
                  <a:moveTo>
                    <a:pt x="56932" y="1"/>
                  </a:moveTo>
                  <a:cubicBezTo>
                    <a:pt x="56902" y="31"/>
                    <a:pt x="56841" y="31"/>
                    <a:pt x="56780" y="31"/>
                  </a:cubicBezTo>
                  <a:cubicBezTo>
                    <a:pt x="56567" y="122"/>
                    <a:pt x="56324" y="183"/>
                    <a:pt x="56081" y="274"/>
                  </a:cubicBezTo>
                  <a:cubicBezTo>
                    <a:pt x="55838" y="335"/>
                    <a:pt x="55655" y="365"/>
                    <a:pt x="55412" y="457"/>
                  </a:cubicBezTo>
                  <a:cubicBezTo>
                    <a:pt x="53436" y="973"/>
                    <a:pt x="51369" y="1338"/>
                    <a:pt x="49242" y="1429"/>
                  </a:cubicBezTo>
                  <a:cubicBezTo>
                    <a:pt x="48311" y="1504"/>
                    <a:pt x="47377" y="1538"/>
                    <a:pt x="46437" y="1538"/>
                  </a:cubicBezTo>
                  <a:cubicBezTo>
                    <a:pt x="44707" y="1538"/>
                    <a:pt x="42960" y="1424"/>
                    <a:pt x="41187" y="1247"/>
                  </a:cubicBezTo>
                  <a:cubicBezTo>
                    <a:pt x="39120" y="1065"/>
                    <a:pt x="36992" y="761"/>
                    <a:pt x="34743" y="639"/>
                  </a:cubicBezTo>
                  <a:cubicBezTo>
                    <a:pt x="34561" y="639"/>
                    <a:pt x="34348" y="609"/>
                    <a:pt x="34135" y="609"/>
                  </a:cubicBezTo>
                  <a:cubicBezTo>
                    <a:pt x="33618" y="578"/>
                    <a:pt x="33071" y="578"/>
                    <a:pt x="32524" y="578"/>
                  </a:cubicBezTo>
                  <a:cubicBezTo>
                    <a:pt x="31673" y="578"/>
                    <a:pt x="30883" y="639"/>
                    <a:pt x="30032" y="730"/>
                  </a:cubicBezTo>
                  <a:cubicBezTo>
                    <a:pt x="29637" y="761"/>
                    <a:pt x="29211" y="821"/>
                    <a:pt x="28785" y="913"/>
                  </a:cubicBezTo>
                  <a:cubicBezTo>
                    <a:pt x="28664" y="913"/>
                    <a:pt x="28603" y="943"/>
                    <a:pt x="28482" y="973"/>
                  </a:cubicBezTo>
                  <a:lnTo>
                    <a:pt x="27904" y="1095"/>
                  </a:lnTo>
                  <a:cubicBezTo>
                    <a:pt x="27205" y="1277"/>
                    <a:pt x="26506" y="1490"/>
                    <a:pt x="25837" y="1733"/>
                  </a:cubicBezTo>
                  <a:cubicBezTo>
                    <a:pt x="25442" y="1855"/>
                    <a:pt x="25108" y="2007"/>
                    <a:pt x="24712" y="2159"/>
                  </a:cubicBezTo>
                  <a:cubicBezTo>
                    <a:pt x="24621" y="2189"/>
                    <a:pt x="24469" y="2280"/>
                    <a:pt x="24348" y="2311"/>
                  </a:cubicBezTo>
                  <a:cubicBezTo>
                    <a:pt x="24105" y="2432"/>
                    <a:pt x="23892" y="2493"/>
                    <a:pt x="23649" y="2615"/>
                  </a:cubicBezTo>
                  <a:cubicBezTo>
                    <a:pt x="22372" y="3192"/>
                    <a:pt x="21126" y="3770"/>
                    <a:pt x="19849" y="4226"/>
                  </a:cubicBezTo>
                  <a:lnTo>
                    <a:pt x="19819" y="4226"/>
                  </a:lnTo>
                  <a:cubicBezTo>
                    <a:pt x="19545" y="4317"/>
                    <a:pt x="19302" y="4408"/>
                    <a:pt x="18998" y="4469"/>
                  </a:cubicBezTo>
                  <a:cubicBezTo>
                    <a:pt x="17995" y="4834"/>
                    <a:pt x="16962" y="5046"/>
                    <a:pt x="15958" y="5229"/>
                  </a:cubicBezTo>
                  <a:cubicBezTo>
                    <a:pt x="14794" y="5430"/>
                    <a:pt x="13645" y="5549"/>
                    <a:pt x="12501" y="5549"/>
                  </a:cubicBezTo>
                  <a:cubicBezTo>
                    <a:pt x="12093" y="5549"/>
                    <a:pt x="11685" y="5534"/>
                    <a:pt x="11278" y="5502"/>
                  </a:cubicBezTo>
                  <a:lnTo>
                    <a:pt x="11186" y="5502"/>
                  </a:lnTo>
                  <a:cubicBezTo>
                    <a:pt x="10092" y="5442"/>
                    <a:pt x="9028" y="5290"/>
                    <a:pt x="7964" y="5016"/>
                  </a:cubicBezTo>
                  <a:cubicBezTo>
                    <a:pt x="6718" y="4682"/>
                    <a:pt x="5472" y="4256"/>
                    <a:pt x="4287" y="3648"/>
                  </a:cubicBezTo>
                  <a:cubicBezTo>
                    <a:pt x="4256" y="3648"/>
                    <a:pt x="4195" y="3618"/>
                    <a:pt x="4135" y="3557"/>
                  </a:cubicBezTo>
                  <a:cubicBezTo>
                    <a:pt x="2980" y="3010"/>
                    <a:pt x="1916" y="2280"/>
                    <a:pt x="913" y="1521"/>
                  </a:cubicBezTo>
                  <a:cubicBezTo>
                    <a:pt x="821" y="1429"/>
                    <a:pt x="761" y="1399"/>
                    <a:pt x="669" y="1338"/>
                  </a:cubicBezTo>
                  <a:cubicBezTo>
                    <a:pt x="598" y="1281"/>
                    <a:pt x="519" y="1250"/>
                    <a:pt x="443" y="1250"/>
                  </a:cubicBezTo>
                  <a:cubicBezTo>
                    <a:pt x="359" y="1250"/>
                    <a:pt x="278" y="1288"/>
                    <a:pt x="214" y="1369"/>
                  </a:cubicBezTo>
                  <a:cubicBezTo>
                    <a:pt x="1" y="1551"/>
                    <a:pt x="1" y="1764"/>
                    <a:pt x="92" y="1855"/>
                  </a:cubicBezTo>
                  <a:cubicBezTo>
                    <a:pt x="1125" y="2858"/>
                    <a:pt x="2220" y="3709"/>
                    <a:pt x="3435" y="4530"/>
                  </a:cubicBezTo>
                  <a:lnTo>
                    <a:pt x="3496" y="4560"/>
                  </a:lnTo>
                  <a:lnTo>
                    <a:pt x="3709" y="4682"/>
                  </a:lnTo>
                  <a:cubicBezTo>
                    <a:pt x="4803" y="5320"/>
                    <a:pt x="5958" y="5897"/>
                    <a:pt x="7144" y="6353"/>
                  </a:cubicBezTo>
                  <a:cubicBezTo>
                    <a:pt x="7235" y="6384"/>
                    <a:pt x="7326" y="6414"/>
                    <a:pt x="7448" y="6475"/>
                  </a:cubicBezTo>
                  <a:cubicBezTo>
                    <a:pt x="7508" y="6505"/>
                    <a:pt x="7600" y="6505"/>
                    <a:pt x="7630" y="6536"/>
                  </a:cubicBezTo>
                  <a:cubicBezTo>
                    <a:pt x="9812" y="7271"/>
                    <a:pt x="12133" y="7631"/>
                    <a:pt x="14464" y="7631"/>
                  </a:cubicBezTo>
                  <a:cubicBezTo>
                    <a:pt x="15023" y="7631"/>
                    <a:pt x="15582" y="7610"/>
                    <a:pt x="16141" y="7569"/>
                  </a:cubicBezTo>
                  <a:cubicBezTo>
                    <a:pt x="17539" y="7448"/>
                    <a:pt x="18907" y="7265"/>
                    <a:pt x="20275" y="6931"/>
                  </a:cubicBezTo>
                  <a:cubicBezTo>
                    <a:pt x="20366" y="6931"/>
                    <a:pt x="20427" y="6870"/>
                    <a:pt x="20518" y="6870"/>
                  </a:cubicBezTo>
                  <a:lnTo>
                    <a:pt x="20548" y="6870"/>
                  </a:lnTo>
                  <a:cubicBezTo>
                    <a:pt x="21977" y="6536"/>
                    <a:pt x="23345" y="6049"/>
                    <a:pt x="24682" y="5624"/>
                  </a:cubicBezTo>
                  <a:cubicBezTo>
                    <a:pt x="25776" y="5290"/>
                    <a:pt x="26840" y="4925"/>
                    <a:pt x="27904" y="4742"/>
                  </a:cubicBezTo>
                  <a:cubicBezTo>
                    <a:pt x="28117" y="4712"/>
                    <a:pt x="28299" y="4682"/>
                    <a:pt x="28451" y="4621"/>
                  </a:cubicBezTo>
                  <a:lnTo>
                    <a:pt x="28512" y="4621"/>
                  </a:lnTo>
                  <a:cubicBezTo>
                    <a:pt x="29256" y="4532"/>
                    <a:pt x="29989" y="4485"/>
                    <a:pt x="30724" y="4485"/>
                  </a:cubicBezTo>
                  <a:cubicBezTo>
                    <a:pt x="31251" y="4485"/>
                    <a:pt x="31778" y="4509"/>
                    <a:pt x="32311" y="4560"/>
                  </a:cubicBezTo>
                  <a:cubicBezTo>
                    <a:pt x="32585" y="4590"/>
                    <a:pt x="32889" y="4590"/>
                    <a:pt x="33162" y="4621"/>
                  </a:cubicBezTo>
                  <a:cubicBezTo>
                    <a:pt x="33284" y="4621"/>
                    <a:pt x="33375" y="4682"/>
                    <a:pt x="33497" y="4682"/>
                  </a:cubicBezTo>
                  <a:cubicBezTo>
                    <a:pt x="35716" y="4986"/>
                    <a:pt x="38026" y="5502"/>
                    <a:pt x="40457" y="5989"/>
                  </a:cubicBezTo>
                  <a:cubicBezTo>
                    <a:pt x="43315" y="6536"/>
                    <a:pt x="46233" y="6961"/>
                    <a:pt x="49272" y="7053"/>
                  </a:cubicBezTo>
                  <a:cubicBezTo>
                    <a:pt x="49765" y="7076"/>
                    <a:pt x="50259" y="7088"/>
                    <a:pt x="50756" y="7088"/>
                  </a:cubicBezTo>
                  <a:cubicBezTo>
                    <a:pt x="52160" y="7088"/>
                    <a:pt x="53580" y="6997"/>
                    <a:pt x="55017" y="6840"/>
                  </a:cubicBezTo>
                  <a:cubicBezTo>
                    <a:pt x="55108" y="6840"/>
                    <a:pt x="55230" y="6809"/>
                    <a:pt x="55351" y="6809"/>
                  </a:cubicBezTo>
                  <a:lnTo>
                    <a:pt x="56841" y="6566"/>
                  </a:lnTo>
                  <a:cubicBezTo>
                    <a:pt x="56932" y="6566"/>
                    <a:pt x="57053" y="6536"/>
                    <a:pt x="57175" y="6536"/>
                  </a:cubicBezTo>
                  <a:lnTo>
                    <a:pt x="57175" y="62"/>
                  </a:lnTo>
                  <a:cubicBezTo>
                    <a:pt x="57084" y="31"/>
                    <a:pt x="57023" y="1"/>
                    <a:pt x="569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2" name="Google Shape;10828;p74"/>
            <p:cNvSpPr/>
            <p:nvPr/>
          </p:nvSpPr>
          <p:spPr>
            <a:xfrm>
              <a:off x="781425" y="3015025"/>
              <a:ext cx="382250" cy="128600"/>
            </a:xfrm>
            <a:custGeom>
              <a:avLst/>
              <a:gdLst/>
              <a:ahLst/>
              <a:cxnLst/>
              <a:rect l="l" t="t" r="r" b="b"/>
              <a:pathLst>
                <a:path w="15290" h="5144" extrusionOk="0">
                  <a:moveTo>
                    <a:pt x="132" y="1"/>
                  </a:moveTo>
                  <a:cubicBezTo>
                    <a:pt x="103" y="1"/>
                    <a:pt x="67" y="16"/>
                    <a:pt x="31" y="51"/>
                  </a:cubicBezTo>
                  <a:cubicBezTo>
                    <a:pt x="1" y="82"/>
                    <a:pt x="1" y="173"/>
                    <a:pt x="92" y="203"/>
                  </a:cubicBezTo>
                  <a:cubicBezTo>
                    <a:pt x="2372" y="1571"/>
                    <a:pt x="4803" y="2635"/>
                    <a:pt x="7296" y="3486"/>
                  </a:cubicBezTo>
                  <a:cubicBezTo>
                    <a:pt x="9819" y="4307"/>
                    <a:pt x="12433" y="4884"/>
                    <a:pt x="15047" y="5127"/>
                  </a:cubicBezTo>
                  <a:cubicBezTo>
                    <a:pt x="15076" y="5139"/>
                    <a:pt x="15103" y="5144"/>
                    <a:pt x="15127" y="5144"/>
                  </a:cubicBezTo>
                  <a:cubicBezTo>
                    <a:pt x="15230" y="5144"/>
                    <a:pt x="15290" y="5055"/>
                    <a:pt x="15290" y="5006"/>
                  </a:cubicBezTo>
                  <a:cubicBezTo>
                    <a:pt x="15290" y="4884"/>
                    <a:pt x="15199" y="4762"/>
                    <a:pt x="15077" y="4762"/>
                  </a:cubicBezTo>
                  <a:cubicBezTo>
                    <a:pt x="12463" y="4489"/>
                    <a:pt x="9880" y="4003"/>
                    <a:pt x="7357" y="3212"/>
                  </a:cubicBezTo>
                  <a:cubicBezTo>
                    <a:pt x="4864" y="2422"/>
                    <a:pt x="2433" y="1328"/>
                    <a:pt x="183" y="21"/>
                  </a:cubicBezTo>
                  <a:cubicBezTo>
                    <a:pt x="171" y="8"/>
                    <a:pt x="153" y="1"/>
                    <a:pt x="132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3" name="Google Shape;10829;p74"/>
            <p:cNvSpPr/>
            <p:nvPr/>
          </p:nvSpPr>
          <p:spPr>
            <a:xfrm>
              <a:off x="666700" y="3279225"/>
              <a:ext cx="373875" cy="259125"/>
            </a:xfrm>
            <a:custGeom>
              <a:avLst/>
              <a:gdLst/>
              <a:ahLst/>
              <a:cxnLst/>
              <a:rect l="l" t="t" r="r" b="b"/>
              <a:pathLst>
                <a:path w="14955" h="10365" extrusionOk="0">
                  <a:moveTo>
                    <a:pt x="14955" y="0"/>
                  </a:moveTo>
                  <a:lnTo>
                    <a:pt x="14955" y="0"/>
                  </a:lnTo>
                  <a:cubicBezTo>
                    <a:pt x="13405" y="547"/>
                    <a:pt x="11459" y="1003"/>
                    <a:pt x="9940" y="1641"/>
                  </a:cubicBezTo>
                  <a:cubicBezTo>
                    <a:pt x="7812" y="2553"/>
                    <a:pt x="5684" y="3496"/>
                    <a:pt x="3830" y="4894"/>
                  </a:cubicBezTo>
                  <a:cubicBezTo>
                    <a:pt x="2006" y="6322"/>
                    <a:pt x="517" y="8146"/>
                    <a:pt x="0" y="10365"/>
                  </a:cubicBezTo>
                  <a:cubicBezTo>
                    <a:pt x="4681" y="9909"/>
                    <a:pt x="8876" y="7113"/>
                    <a:pt x="11703" y="3374"/>
                  </a:cubicBezTo>
                  <a:cubicBezTo>
                    <a:pt x="12614" y="2219"/>
                    <a:pt x="13800" y="973"/>
                    <a:pt x="149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4" name="Google Shape;10830;p74"/>
            <p:cNvSpPr/>
            <p:nvPr/>
          </p:nvSpPr>
          <p:spPr>
            <a:xfrm>
              <a:off x="865775" y="3197625"/>
              <a:ext cx="344275" cy="214400"/>
            </a:xfrm>
            <a:custGeom>
              <a:avLst/>
              <a:gdLst/>
              <a:ahLst/>
              <a:cxnLst/>
              <a:rect l="l" t="t" r="r" b="b"/>
              <a:pathLst>
                <a:path w="13771" h="8576" extrusionOk="0">
                  <a:moveTo>
                    <a:pt x="13504" y="1"/>
                  </a:moveTo>
                  <a:cubicBezTo>
                    <a:pt x="13480" y="1"/>
                    <a:pt x="13457" y="5"/>
                    <a:pt x="13436" y="12"/>
                  </a:cubicBezTo>
                  <a:cubicBezTo>
                    <a:pt x="10913" y="924"/>
                    <a:pt x="8512" y="2048"/>
                    <a:pt x="6293" y="3477"/>
                  </a:cubicBezTo>
                  <a:cubicBezTo>
                    <a:pt x="4043" y="4875"/>
                    <a:pt x="1916" y="6516"/>
                    <a:pt x="31" y="8371"/>
                  </a:cubicBezTo>
                  <a:cubicBezTo>
                    <a:pt x="1" y="8431"/>
                    <a:pt x="1" y="8522"/>
                    <a:pt x="31" y="8553"/>
                  </a:cubicBezTo>
                  <a:cubicBezTo>
                    <a:pt x="77" y="8568"/>
                    <a:pt x="115" y="8576"/>
                    <a:pt x="149" y="8576"/>
                  </a:cubicBezTo>
                  <a:cubicBezTo>
                    <a:pt x="183" y="8576"/>
                    <a:pt x="214" y="8568"/>
                    <a:pt x="244" y="8553"/>
                  </a:cubicBezTo>
                  <a:cubicBezTo>
                    <a:pt x="2098" y="6729"/>
                    <a:pt x="4226" y="5149"/>
                    <a:pt x="6475" y="3781"/>
                  </a:cubicBezTo>
                  <a:cubicBezTo>
                    <a:pt x="8724" y="2383"/>
                    <a:pt x="11095" y="1288"/>
                    <a:pt x="13588" y="437"/>
                  </a:cubicBezTo>
                  <a:cubicBezTo>
                    <a:pt x="13679" y="376"/>
                    <a:pt x="13770" y="285"/>
                    <a:pt x="13679" y="133"/>
                  </a:cubicBezTo>
                  <a:cubicBezTo>
                    <a:pt x="13656" y="40"/>
                    <a:pt x="13579" y="1"/>
                    <a:pt x="13504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5" name="Google Shape;10831;p74"/>
            <p:cNvSpPr/>
            <p:nvPr/>
          </p:nvSpPr>
          <p:spPr>
            <a:xfrm>
              <a:off x="1890875" y="3091525"/>
              <a:ext cx="53225" cy="164925"/>
            </a:xfrm>
            <a:custGeom>
              <a:avLst/>
              <a:gdLst/>
              <a:ahLst/>
              <a:cxnLst/>
              <a:rect l="l" t="t" r="r" b="b"/>
              <a:pathLst>
                <a:path w="2129" h="6597" extrusionOk="0">
                  <a:moveTo>
                    <a:pt x="1034" y="0"/>
                  </a:moveTo>
                  <a:cubicBezTo>
                    <a:pt x="1004" y="31"/>
                    <a:pt x="913" y="31"/>
                    <a:pt x="882" y="31"/>
                  </a:cubicBezTo>
                  <a:cubicBezTo>
                    <a:pt x="396" y="365"/>
                    <a:pt x="1" y="1702"/>
                    <a:pt x="1" y="3313"/>
                  </a:cubicBezTo>
                  <a:cubicBezTo>
                    <a:pt x="1" y="4985"/>
                    <a:pt x="426" y="6383"/>
                    <a:pt x="943" y="6566"/>
                  </a:cubicBezTo>
                  <a:cubicBezTo>
                    <a:pt x="1004" y="6566"/>
                    <a:pt x="1034" y="6596"/>
                    <a:pt x="1065" y="6596"/>
                  </a:cubicBezTo>
                  <a:cubicBezTo>
                    <a:pt x="1642" y="6596"/>
                    <a:pt x="2128" y="5137"/>
                    <a:pt x="2128" y="3313"/>
                  </a:cubicBezTo>
                  <a:cubicBezTo>
                    <a:pt x="2128" y="1702"/>
                    <a:pt x="1764" y="335"/>
                    <a:pt x="1247" y="61"/>
                  </a:cubicBezTo>
                  <a:cubicBezTo>
                    <a:pt x="1186" y="31"/>
                    <a:pt x="1095" y="0"/>
                    <a:pt x="1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6" name="Google Shape;10832;p74"/>
            <p:cNvSpPr/>
            <p:nvPr/>
          </p:nvSpPr>
          <p:spPr>
            <a:xfrm>
              <a:off x="937225" y="3002625"/>
              <a:ext cx="329050" cy="164125"/>
            </a:xfrm>
            <a:custGeom>
              <a:avLst/>
              <a:gdLst/>
              <a:ahLst/>
              <a:cxnLst/>
              <a:rect l="l" t="t" r="r" b="b"/>
              <a:pathLst>
                <a:path w="13162" h="6565" extrusionOk="0">
                  <a:moveTo>
                    <a:pt x="426" y="0"/>
                  </a:moveTo>
                  <a:cubicBezTo>
                    <a:pt x="334" y="0"/>
                    <a:pt x="274" y="0"/>
                    <a:pt x="182" y="61"/>
                  </a:cubicBezTo>
                  <a:lnTo>
                    <a:pt x="91" y="152"/>
                  </a:lnTo>
                  <a:cubicBezTo>
                    <a:pt x="0" y="243"/>
                    <a:pt x="30" y="426"/>
                    <a:pt x="152" y="547"/>
                  </a:cubicBezTo>
                  <a:cubicBezTo>
                    <a:pt x="486" y="851"/>
                    <a:pt x="882" y="1155"/>
                    <a:pt x="1246" y="1459"/>
                  </a:cubicBezTo>
                  <a:cubicBezTo>
                    <a:pt x="1368" y="1581"/>
                    <a:pt x="1489" y="1641"/>
                    <a:pt x="1611" y="1733"/>
                  </a:cubicBezTo>
                  <a:cubicBezTo>
                    <a:pt x="3526" y="3192"/>
                    <a:pt x="5714" y="4468"/>
                    <a:pt x="8025" y="5380"/>
                  </a:cubicBezTo>
                  <a:cubicBezTo>
                    <a:pt x="8359" y="5532"/>
                    <a:pt x="8693" y="5623"/>
                    <a:pt x="9058" y="5745"/>
                  </a:cubicBezTo>
                  <a:cubicBezTo>
                    <a:pt x="9210" y="5806"/>
                    <a:pt x="9362" y="5866"/>
                    <a:pt x="9514" y="5897"/>
                  </a:cubicBezTo>
                  <a:cubicBezTo>
                    <a:pt x="10213" y="6140"/>
                    <a:pt x="10973" y="6353"/>
                    <a:pt x="11794" y="6535"/>
                  </a:cubicBezTo>
                  <a:cubicBezTo>
                    <a:pt x="11880" y="6555"/>
                    <a:pt x="11966" y="6565"/>
                    <a:pt x="12050" y="6565"/>
                  </a:cubicBezTo>
                  <a:cubicBezTo>
                    <a:pt x="12355" y="6565"/>
                    <a:pt x="12643" y="6439"/>
                    <a:pt x="12857" y="6201"/>
                  </a:cubicBezTo>
                  <a:lnTo>
                    <a:pt x="12949" y="6079"/>
                  </a:lnTo>
                  <a:cubicBezTo>
                    <a:pt x="13040" y="5988"/>
                    <a:pt x="13101" y="5866"/>
                    <a:pt x="13101" y="5714"/>
                  </a:cubicBezTo>
                  <a:cubicBezTo>
                    <a:pt x="13161" y="5562"/>
                    <a:pt x="13161" y="5441"/>
                    <a:pt x="13101" y="5289"/>
                  </a:cubicBezTo>
                  <a:cubicBezTo>
                    <a:pt x="13101" y="5258"/>
                    <a:pt x="13101" y="5167"/>
                    <a:pt x="13070" y="5137"/>
                  </a:cubicBezTo>
                  <a:cubicBezTo>
                    <a:pt x="12949" y="4772"/>
                    <a:pt x="12645" y="4468"/>
                    <a:pt x="12250" y="4377"/>
                  </a:cubicBezTo>
                  <a:lnTo>
                    <a:pt x="12098" y="4377"/>
                  </a:lnTo>
                  <a:cubicBezTo>
                    <a:pt x="8511" y="4043"/>
                    <a:pt x="4985" y="2796"/>
                    <a:pt x="1793" y="851"/>
                  </a:cubicBezTo>
                  <a:cubicBezTo>
                    <a:pt x="1398" y="608"/>
                    <a:pt x="1064" y="395"/>
                    <a:pt x="730" y="152"/>
                  </a:cubicBezTo>
                  <a:lnTo>
                    <a:pt x="699" y="152"/>
                  </a:lnTo>
                  <a:cubicBezTo>
                    <a:pt x="638" y="122"/>
                    <a:pt x="578" y="91"/>
                    <a:pt x="547" y="61"/>
                  </a:cubicBezTo>
                  <a:cubicBezTo>
                    <a:pt x="486" y="0"/>
                    <a:pt x="456" y="0"/>
                    <a:pt x="4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7" name="Google Shape;10833;p74"/>
            <p:cNvSpPr/>
            <p:nvPr/>
          </p:nvSpPr>
          <p:spPr>
            <a:xfrm>
              <a:off x="1346800" y="3099125"/>
              <a:ext cx="547900" cy="64950"/>
            </a:xfrm>
            <a:custGeom>
              <a:avLst/>
              <a:gdLst/>
              <a:ahLst/>
              <a:cxnLst/>
              <a:rect l="l" t="t" r="r" b="b"/>
              <a:pathLst>
                <a:path w="21916" h="2598" extrusionOk="0">
                  <a:moveTo>
                    <a:pt x="21916" y="0"/>
                  </a:moveTo>
                  <a:lnTo>
                    <a:pt x="21916" y="0"/>
                  </a:lnTo>
                  <a:cubicBezTo>
                    <a:pt x="21703" y="61"/>
                    <a:pt x="21490" y="122"/>
                    <a:pt x="21277" y="183"/>
                  </a:cubicBezTo>
                  <a:cubicBezTo>
                    <a:pt x="18224" y="1709"/>
                    <a:pt x="14766" y="2491"/>
                    <a:pt x="11313" y="2491"/>
                  </a:cubicBezTo>
                  <a:cubicBezTo>
                    <a:pt x="10641" y="2491"/>
                    <a:pt x="9970" y="2461"/>
                    <a:pt x="9301" y="2402"/>
                  </a:cubicBezTo>
                  <a:cubicBezTo>
                    <a:pt x="6596" y="2128"/>
                    <a:pt x="3921" y="1368"/>
                    <a:pt x="1368" y="608"/>
                  </a:cubicBezTo>
                  <a:cubicBezTo>
                    <a:pt x="1095" y="517"/>
                    <a:pt x="882" y="456"/>
                    <a:pt x="608" y="365"/>
                  </a:cubicBezTo>
                  <a:cubicBezTo>
                    <a:pt x="426" y="365"/>
                    <a:pt x="183" y="335"/>
                    <a:pt x="0" y="335"/>
                  </a:cubicBezTo>
                  <a:cubicBezTo>
                    <a:pt x="456" y="456"/>
                    <a:pt x="912" y="608"/>
                    <a:pt x="1368" y="699"/>
                  </a:cubicBezTo>
                  <a:cubicBezTo>
                    <a:pt x="3952" y="1459"/>
                    <a:pt x="6596" y="2219"/>
                    <a:pt x="9332" y="2493"/>
                  </a:cubicBezTo>
                  <a:cubicBezTo>
                    <a:pt x="10046" y="2563"/>
                    <a:pt x="10763" y="2597"/>
                    <a:pt x="11479" y="2597"/>
                  </a:cubicBezTo>
                  <a:cubicBezTo>
                    <a:pt x="15120" y="2597"/>
                    <a:pt x="18741" y="1702"/>
                    <a:pt x="21916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8" name="Google Shape;10834;p74"/>
            <p:cNvSpPr/>
            <p:nvPr/>
          </p:nvSpPr>
          <p:spPr>
            <a:xfrm>
              <a:off x="969900" y="3039100"/>
              <a:ext cx="952150" cy="149275"/>
            </a:xfrm>
            <a:custGeom>
              <a:avLst/>
              <a:gdLst/>
              <a:ahLst/>
              <a:cxnLst/>
              <a:rect l="l" t="t" r="r" b="b"/>
              <a:pathLst>
                <a:path w="38086" h="5971" extrusionOk="0">
                  <a:moveTo>
                    <a:pt x="0" y="0"/>
                  </a:moveTo>
                  <a:lnTo>
                    <a:pt x="0" y="0"/>
                  </a:lnTo>
                  <a:cubicBezTo>
                    <a:pt x="91" y="122"/>
                    <a:pt x="213" y="182"/>
                    <a:pt x="334" y="274"/>
                  </a:cubicBezTo>
                  <a:cubicBezTo>
                    <a:pt x="3252" y="1246"/>
                    <a:pt x="6292" y="2249"/>
                    <a:pt x="9423" y="3161"/>
                  </a:cubicBezTo>
                  <a:cubicBezTo>
                    <a:pt x="10213" y="3374"/>
                    <a:pt x="11034" y="3617"/>
                    <a:pt x="11854" y="3830"/>
                  </a:cubicBezTo>
                  <a:cubicBezTo>
                    <a:pt x="16618" y="5081"/>
                    <a:pt x="21571" y="5970"/>
                    <a:pt x="26535" y="5970"/>
                  </a:cubicBezTo>
                  <a:cubicBezTo>
                    <a:pt x="27842" y="5970"/>
                    <a:pt x="29151" y="5908"/>
                    <a:pt x="30457" y="5775"/>
                  </a:cubicBezTo>
                  <a:cubicBezTo>
                    <a:pt x="30912" y="5745"/>
                    <a:pt x="31368" y="5654"/>
                    <a:pt x="31794" y="5623"/>
                  </a:cubicBezTo>
                  <a:cubicBezTo>
                    <a:pt x="32898" y="5492"/>
                    <a:pt x="34070" y="5338"/>
                    <a:pt x="35232" y="5338"/>
                  </a:cubicBezTo>
                  <a:cubicBezTo>
                    <a:pt x="35413" y="5338"/>
                    <a:pt x="35595" y="5341"/>
                    <a:pt x="35776" y="5350"/>
                  </a:cubicBezTo>
                  <a:cubicBezTo>
                    <a:pt x="36566" y="5410"/>
                    <a:pt x="37417" y="5593"/>
                    <a:pt x="38086" y="5897"/>
                  </a:cubicBezTo>
                  <a:lnTo>
                    <a:pt x="38086" y="5745"/>
                  </a:lnTo>
                  <a:cubicBezTo>
                    <a:pt x="37387" y="5441"/>
                    <a:pt x="36566" y="5258"/>
                    <a:pt x="35776" y="5198"/>
                  </a:cubicBezTo>
                  <a:cubicBezTo>
                    <a:pt x="35659" y="5195"/>
                    <a:pt x="35543" y="5194"/>
                    <a:pt x="35426" y="5194"/>
                  </a:cubicBezTo>
                  <a:cubicBezTo>
                    <a:pt x="34201" y="5194"/>
                    <a:pt x="32959" y="5333"/>
                    <a:pt x="31794" y="5471"/>
                  </a:cubicBezTo>
                  <a:cubicBezTo>
                    <a:pt x="31338" y="5502"/>
                    <a:pt x="30882" y="5593"/>
                    <a:pt x="30457" y="5623"/>
                  </a:cubicBezTo>
                  <a:cubicBezTo>
                    <a:pt x="29125" y="5758"/>
                    <a:pt x="27792" y="5821"/>
                    <a:pt x="26461" y="5821"/>
                  </a:cubicBezTo>
                  <a:cubicBezTo>
                    <a:pt x="21501" y="5821"/>
                    <a:pt x="16562" y="4948"/>
                    <a:pt x="11794" y="3678"/>
                  </a:cubicBezTo>
                  <a:cubicBezTo>
                    <a:pt x="11094" y="3496"/>
                    <a:pt x="10395" y="3313"/>
                    <a:pt x="9666" y="3131"/>
                  </a:cubicBezTo>
                  <a:cubicBezTo>
                    <a:pt x="6444" y="2128"/>
                    <a:pt x="3252" y="1064"/>
                    <a:pt x="213" y="91"/>
                  </a:cubicBezTo>
                  <a:cubicBezTo>
                    <a:pt x="122" y="30"/>
                    <a:pt x="61" y="30"/>
                    <a:pt x="0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9" name="Google Shape;10835;p74"/>
            <p:cNvSpPr/>
            <p:nvPr/>
          </p:nvSpPr>
          <p:spPr>
            <a:xfrm>
              <a:off x="943300" y="3001275"/>
              <a:ext cx="39525" cy="21875"/>
            </a:xfrm>
            <a:custGeom>
              <a:avLst/>
              <a:gdLst/>
              <a:ahLst/>
              <a:cxnLst/>
              <a:rect l="l" t="t" r="r" b="b"/>
              <a:pathLst>
                <a:path w="1581" h="875" extrusionOk="0">
                  <a:moveTo>
                    <a:pt x="91" y="1"/>
                  </a:moveTo>
                  <a:cubicBezTo>
                    <a:pt x="61" y="1"/>
                    <a:pt x="31" y="8"/>
                    <a:pt x="0" y="24"/>
                  </a:cubicBezTo>
                  <a:cubicBezTo>
                    <a:pt x="91" y="84"/>
                    <a:pt x="183" y="145"/>
                    <a:pt x="243" y="176"/>
                  </a:cubicBezTo>
                  <a:cubicBezTo>
                    <a:pt x="669" y="419"/>
                    <a:pt x="1125" y="632"/>
                    <a:pt x="1581" y="875"/>
                  </a:cubicBezTo>
                  <a:cubicBezTo>
                    <a:pt x="1216" y="632"/>
                    <a:pt x="851" y="419"/>
                    <a:pt x="517" y="176"/>
                  </a:cubicBezTo>
                  <a:lnTo>
                    <a:pt x="487" y="176"/>
                  </a:lnTo>
                  <a:cubicBezTo>
                    <a:pt x="395" y="145"/>
                    <a:pt x="365" y="145"/>
                    <a:pt x="304" y="115"/>
                  </a:cubicBezTo>
                  <a:cubicBezTo>
                    <a:pt x="243" y="54"/>
                    <a:pt x="213" y="54"/>
                    <a:pt x="183" y="24"/>
                  </a:cubicBezTo>
                  <a:cubicBezTo>
                    <a:pt x="152" y="8"/>
                    <a:pt x="122" y="1"/>
                    <a:pt x="9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0" name="Google Shape;10836;p74"/>
            <p:cNvSpPr/>
            <p:nvPr/>
          </p:nvSpPr>
          <p:spPr>
            <a:xfrm>
              <a:off x="1100600" y="3144725"/>
              <a:ext cx="775875" cy="117800"/>
            </a:xfrm>
            <a:custGeom>
              <a:avLst/>
              <a:gdLst/>
              <a:ahLst/>
              <a:cxnLst/>
              <a:rect l="l" t="t" r="r" b="b"/>
              <a:pathLst>
                <a:path w="31035" h="4712" extrusionOk="0">
                  <a:moveTo>
                    <a:pt x="2523" y="0"/>
                  </a:moveTo>
                  <a:cubicBezTo>
                    <a:pt x="1793" y="0"/>
                    <a:pt x="1094" y="0"/>
                    <a:pt x="395" y="30"/>
                  </a:cubicBezTo>
                  <a:cubicBezTo>
                    <a:pt x="274" y="61"/>
                    <a:pt x="122" y="152"/>
                    <a:pt x="0" y="182"/>
                  </a:cubicBezTo>
                  <a:cubicBezTo>
                    <a:pt x="692" y="161"/>
                    <a:pt x="1370" y="126"/>
                    <a:pt x="2053" y="126"/>
                  </a:cubicBezTo>
                  <a:cubicBezTo>
                    <a:pt x="2360" y="126"/>
                    <a:pt x="2668" y="133"/>
                    <a:pt x="2979" y="152"/>
                  </a:cubicBezTo>
                  <a:lnTo>
                    <a:pt x="3374" y="152"/>
                  </a:lnTo>
                  <a:cubicBezTo>
                    <a:pt x="4408" y="274"/>
                    <a:pt x="5350" y="365"/>
                    <a:pt x="6353" y="486"/>
                  </a:cubicBezTo>
                  <a:cubicBezTo>
                    <a:pt x="8663" y="790"/>
                    <a:pt x="10943" y="1337"/>
                    <a:pt x="13161" y="1793"/>
                  </a:cubicBezTo>
                  <a:cubicBezTo>
                    <a:pt x="15320" y="2280"/>
                    <a:pt x="17508" y="2766"/>
                    <a:pt x="19727" y="3070"/>
                  </a:cubicBezTo>
                  <a:cubicBezTo>
                    <a:pt x="20912" y="3222"/>
                    <a:pt x="22128" y="3374"/>
                    <a:pt x="23253" y="3496"/>
                  </a:cubicBezTo>
                  <a:cubicBezTo>
                    <a:pt x="25715" y="3708"/>
                    <a:pt x="28299" y="3982"/>
                    <a:pt x="30700" y="4711"/>
                  </a:cubicBezTo>
                  <a:cubicBezTo>
                    <a:pt x="30821" y="4711"/>
                    <a:pt x="30943" y="4651"/>
                    <a:pt x="31034" y="4651"/>
                  </a:cubicBezTo>
                  <a:cubicBezTo>
                    <a:pt x="28542" y="3860"/>
                    <a:pt x="25836" y="3587"/>
                    <a:pt x="23253" y="3344"/>
                  </a:cubicBezTo>
                  <a:cubicBezTo>
                    <a:pt x="22067" y="3222"/>
                    <a:pt x="20912" y="3100"/>
                    <a:pt x="19727" y="2918"/>
                  </a:cubicBezTo>
                  <a:cubicBezTo>
                    <a:pt x="17508" y="2614"/>
                    <a:pt x="15320" y="2128"/>
                    <a:pt x="13161" y="1611"/>
                  </a:cubicBezTo>
                  <a:cubicBezTo>
                    <a:pt x="10943" y="1125"/>
                    <a:pt x="8693" y="638"/>
                    <a:pt x="6414" y="334"/>
                  </a:cubicBezTo>
                  <a:cubicBezTo>
                    <a:pt x="5441" y="182"/>
                    <a:pt x="4408" y="91"/>
                    <a:pt x="3435" y="30"/>
                  </a:cubicBezTo>
                  <a:cubicBezTo>
                    <a:pt x="3131" y="30"/>
                    <a:pt x="2827" y="0"/>
                    <a:pt x="2523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1" name="Google Shape;10837;p74"/>
            <p:cNvSpPr/>
            <p:nvPr/>
          </p:nvSpPr>
          <p:spPr>
            <a:xfrm>
              <a:off x="772325" y="322982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31" y="0"/>
                  </a:moveTo>
                  <a:lnTo>
                    <a:pt x="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2" name="Google Shape;10838;p74"/>
            <p:cNvSpPr/>
            <p:nvPr/>
          </p:nvSpPr>
          <p:spPr>
            <a:xfrm>
              <a:off x="966850" y="3176275"/>
              <a:ext cx="364775" cy="33050"/>
            </a:xfrm>
            <a:custGeom>
              <a:avLst/>
              <a:gdLst/>
              <a:ahLst/>
              <a:cxnLst/>
              <a:rect l="l" t="t" r="r" b="b"/>
              <a:pathLst>
                <a:path w="14591" h="1322" extrusionOk="0">
                  <a:moveTo>
                    <a:pt x="8431" y="0"/>
                  </a:moveTo>
                  <a:cubicBezTo>
                    <a:pt x="5907" y="0"/>
                    <a:pt x="3376" y="414"/>
                    <a:pt x="882" y="866"/>
                  </a:cubicBezTo>
                  <a:lnTo>
                    <a:pt x="821" y="866"/>
                  </a:lnTo>
                  <a:cubicBezTo>
                    <a:pt x="578" y="987"/>
                    <a:pt x="304" y="1048"/>
                    <a:pt x="0" y="1139"/>
                  </a:cubicBezTo>
                  <a:cubicBezTo>
                    <a:pt x="2766" y="658"/>
                    <a:pt x="5570" y="139"/>
                    <a:pt x="8352" y="139"/>
                  </a:cubicBezTo>
                  <a:cubicBezTo>
                    <a:pt x="9086" y="139"/>
                    <a:pt x="9818" y="175"/>
                    <a:pt x="10548" y="258"/>
                  </a:cubicBezTo>
                  <a:cubicBezTo>
                    <a:pt x="12068" y="410"/>
                    <a:pt x="13283" y="744"/>
                    <a:pt x="14256" y="1291"/>
                  </a:cubicBezTo>
                  <a:cubicBezTo>
                    <a:pt x="14347" y="1291"/>
                    <a:pt x="14469" y="1322"/>
                    <a:pt x="14590" y="1322"/>
                  </a:cubicBezTo>
                  <a:cubicBezTo>
                    <a:pt x="13557" y="683"/>
                    <a:pt x="12280" y="288"/>
                    <a:pt x="10548" y="106"/>
                  </a:cubicBezTo>
                  <a:cubicBezTo>
                    <a:pt x="9843" y="33"/>
                    <a:pt x="9138" y="0"/>
                    <a:pt x="843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3" name="Google Shape;10839;p74"/>
            <p:cNvSpPr/>
            <p:nvPr/>
          </p:nvSpPr>
          <p:spPr>
            <a:xfrm>
              <a:off x="673525" y="3251100"/>
              <a:ext cx="335150" cy="15225"/>
            </a:xfrm>
            <a:custGeom>
              <a:avLst/>
              <a:gdLst/>
              <a:ahLst/>
              <a:cxnLst/>
              <a:rect l="l" t="t" r="r" b="b"/>
              <a:pathLst>
                <a:path w="13406" h="609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31"/>
                    <a:pt x="183" y="61"/>
                    <a:pt x="274" y="122"/>
                  </a:cubicBezTo>
                  <a:cubicBezTo>
                    <a:pt x="365" y="152"/>
                    <a:pt x="426" y="152"/>
                    <a:pt x="487" y="183"/>
                  </a:cubicBezTo>
                  <a:cubicBezTo>
                    <a:pt x="2372" y="304"/>
                    <a:pt x="4287" y="304"/>
                    <a:pt x="6171" y="304"/>
                  </a:cubicBezTo>
                  <a:cubicBezTo>
                    <a:pt x="8238" y="304"/>
                    <a:pt x="10366" y="304"/>
                    <a:pt x="12433" y="456"/>
                  </a:cubicBezTo>
                  <a:cubicBezTo>
                    <a:pt x="12737" y="487"/>
                    <a:pt x="12980" y="517"/>
                    <a:pt x="13162" y="608"/>
                  </a:cubicBezTo>
                  <a:cubicBezTo>
                    <a:pt x="13253" y="608"/>
                    <a:pt x="13314" y="578"/>
                    <a:pt x="13405" y="578"/>
                  </a:cubicBezTo>
                  <a:cubicBezTo>
                    <a:pt x="13132" y="426"/>
                    <a:pt x="12737" y="365"/>
                    <a:pt x="12493" y="335"/>
                  </a:cubicBezTo>
                  <a:cubicBezTo>
                    <a:pt x="10366" y="152"/>
                    <a:pt x="8238" y="152"/>
                    <a:pt x="6171" y="152"/>
                  </a:cubicBezTo>
                  <a:cubicBezTo>
                    <a:pt x="4135" y="152"/>
                    <a:pt x="2068" y="152"/>
                    <a:pt x="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4" name="Google Shape;10840;p74"/>
            <p:cNvSpPr/>
            <p:nvPr/>
          </p:nvSpPr>
          <p:spPr>
            <a:xfrm>
              <a:off x="580825" y="3204575"/>
              <a:ext cx="625425" cy="39375"/>
            </a:xfrm>
            <a:custGeom>
              <a:avLst/>
              <a:gdLst/>
              <a:ahLst/>
              <a:cxnLst/>
              <a:rect l="l" t="t" r="r" b="b"/>
              <a:pathLst>
                <a:path w="25017" h="1575" extrusionOk="0">
                  <a:moveTo>
                    <a:pt x="22974" y="0"/>
                  </a:moveTo>
                  <a:cubicBezTo>
                    <a:pt x="20628" y="0"/>
                    <a:pt x="18266" y="353"/>
                    <a:pt x="15958" y="706"/>
                  </a:cubicBezTo>
                  <a:cubicBezTo>
                    <a:pt x="13640" y="1061"/>
                    <a:pt x="11278" y="1417"/>
                    <a:pt x="8933" y="1417"/>
                  </a:cubicBezTo>
                  <a:cubicBezTo>
                    <a:pt x="7865" y="1417"/>
                    <a:pt x="6801" y="1343"/>
                    <a:pt x="5745" y="1162"/>
                  </a:cubicBezTo>
                  <a:cubicBezTo>
                    <a:pt x="4985" y="1071"/>
                    <a:pt x="4256" y="858"/>
                    <a:pt x="3557" y="676"/>
                  </a:cubicBezTo>
                  <a:cubicBezTo>
                    <a:pt x="2402" y="402"/>
                    <a:pt x="1186" y="98"/>
                    <a:pt x="0" y="38"/>
                  </a:cubicBezTo>
                  <a:lnTo>
                    <a:pt x="0" y="38"/>
                  </a:lnTo>
                  <a:lnTo>
                    <a:pt x="61" y="68"/>
                  </a:lnTo>
                  <a:lnTo>
                    <a:pt x="274" y="190"/>
                  </a:lnTo>
                  <a:cubicBezTo>
                    <a:pt x="1368" y="311"/>
                    <a:pt x="2432" y="554"/>
                    <a:pt x="3496" y="828"/>
                  </a:cubicBezTo>
                  <a:cubicBezTo>
                    <a:pt x="4225" y="1010"/>
                    <a:pt x="4985" y="1223"/>
                    <a:pt x="5745" y="1314"/>
                  </a:cubicBezTo>
                  <a:cubicBezTo>
                    <a:pt x="6823" y="1499"/>
                    <a:pt x="7914" y="1575"/>
                    <a:pt x="9010" y="1575"/>
                  </a:cubicBezTo>
                  <a:cubicBezTo>
                    <a:pt x="11344" y="1575"/>
                    <a:pt x="13703" y="1231"/>
                    <a:pt x="16019" y="858"/>
                  </a:cubicBezTo>
                  <a:cubicBezTo>
                    <a:pt x="18331" y="528"/>
                    <a:pt x="20728" y="177"/>
                    <a:pt x="23086" y="177"/>
                  </a:cubicBezTo>
                  <a:cubicBezTo>
                    <a:pt x="23549" y="177"/>
                    <a:pt x="24010" y="190"/>
                    <a:pt x="24469" y="220"/>
                  </a:cubicBezTo>
                  <a:cubicBezTo>
                    <a:pt x="24682" y="190"/>
                    <a:pt x="24864" y="159"/>
                    <a:pt x="25016" y="98"/>
                  </a:cubicBezTo>
                  <a:cubicBezTo>
                    <a:pt x="24338" y="30"/>
                    <a:pt x="23656" y="0"/>
                    <a:pt x="22974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5" name="Google Shape;10841;p74"/>
            <p:cNvSpPr/>
            <p:nvPr/>
          </p:nvSpPr>
          <p:spPr>
            <a:xfrm>
              <a:off x="508625" y="3126475"/>
              <a:ext cx="90450" cy="65375"/>
            </a:xfrm>
            <a:custGeom>
              <a:avLst/>
              <a:gdLst/>
              <a:ahLst/>
              <a:cxnLst/>
              <a:rect l="l" t="t" r="r" b="b"/>
              <a:pathLst>
                <a:path w="3618" h="2615" extrusionOk="0">
                  <a:moveTo>
                    <a:pt x="1" y="1"/>
                  </a:moveTo>
                  <a:cubicBezTo>
                    <a:pt x="92" y="153"/>
                    <a:pt x="153" y="274"/>
                    <a:pt x="244" y="426"/>
                  </a:cubicBezTo>
                  <a:cubicBezTo>
                    <a:pt x="730" y="1156"/>
                    <a:pt x="1338" y="1794"/>
                    <a:pt x="2068" y="2280"/>
                  </a:cubicBezTo>
                  <a:cubicBezTo>
                    <a:pt x="2281" y="2432"/>
                    <a:pt x="2554" y="2584"/>
                    <a:pt x="2858" y="2615"/>
                  </a:cubicBezTo>
                  <a:lnTo>
                    <a:pt x="2980" y="2615"/>
                  </a:lnTo>
                  <a:cubicBezTo>
                    <a:pt x="3192" y="2615"/>
                    <a:pt x="3466" y="2554"/>
                    <a:pt x="3618" y="2311"/>
                  </a:cubicBezTo>
                  <a:cubicBezTo>
                    <a:pt x="3588" y="2311"/>
                    <a:pt x="3527" y="2280"/>
                    <a:pt x="3466" y="2250"/>
                  </a:cubicBezTo>
                  <a:cubicBezTo>
                    <a:pt x="3346" y="2394"/>
                    <a:pt x="3149" y="2481"/>
                    <a:pt x="2982" y="2481"/>
                  </a:cubicBezTo>
                  <a:cubicBezTo>
                    <a:pt x="2938" y="2481"/>
                    <a:pt x="2896" y="2475"/>
                    <a:pt x="2858" y="2463"/>
                  </a:cubicBezTo>
                  <a:cubicBezTo>
                    <a:pt x="2585" y="2432"/>
                    <a:pt x="2341" y="2280"/>
                    <a:pt x="2129" y="2128"/>
                  </a:cubicBezTo>
                  <a:cubicBezTo>
                    <a:pt x="1460" y="1642"/>
                    <a:pt x="822" y="1034"/>
                    <a:pt x="366" y="304"/>
                  </a:cubicBezTo>
                  <a:cubicBezTo>
                    <a:pt x="305" y="274"/>
                    <a:pt x="274" y="183"/>
                    <a:pt x="244" y="153"/>
                  </a:cubicBezTo>
                  <a:cubicBezTo>
                    <a:pt x="153" y="122"/>
                    <a:pt x="92" y="31"/>
                    <a:pt x="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6" name="Google Shape;10842;p74"/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7" name="Google Shape;10843;p74"/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8" name="Google Shape;10844;p74"/>
            <p:cNvSpPr/>
            <p:nvPr/>
          </p:nvSpPr>
          <p:spPr>
            <a:xfrm>
              <a:off x="871875" y="3564175"/>
              <a:ext cx="203675" cy="295625"/>
            </a:xfrm>
            <a:custGeom>
              <a:avLst/>
              <a:gdLst/>
              <a:ahLst/>
              <a:cxnLst/>
              <a:rect l="l" t="t" r="r" b="b"/>
              <a:pathLst>
                <a:path w="8147" h="11825" extrusionOk="0">
                  <a:moveTo>
                    <a:pt x="0" y="0"/>
                  </a:moveTo>
                  <a:cubicBezTo>
                    <a:pt x="517" y="791"/>
                    <a:pt x="1216" y="1520"/>
                    <a:pt x="1854" y="2250"/>
                  </a:cubicBezTo>
                  <a:cubicBezTo>
                    <a:pt x="2006" y="2402"/>
                    <a:pt x="2128" y="2554"/>
                    <a:pt x="2280" y="2706"/>
                  </a:cubicBezTo>
                  <a:cubicBezTo>
                    <a:pt x="2553" y="3010"/>
                    <a:pt x="2857" y="3314"/>
                    <a:pt x="3100" y="3648"/>
                  </a:cubicBezTo>
                  <a:cubicBezTo>
                    <a:pt x="3161" y="3678"/>
                    <a:pt x="3192" y="3769"/>
                    <a:pt x="3222" y="3800"/>
                  </a:cubicBezTo>
                  <a:cubicBezTo>
                    <a:pt x="3678" y="4286"/>
                    <a:pt x="4103" y="4833"/>
                    <a:pt x="4529" y="5350"/>
                  </a:cubicBezTo>
                  <a:cubicBezTo>
                    <a:pt x="5623" y="6809"/>
                    <a:pt x="6414" y="8025"/>
                    <a:pt x="6991" y="9210"/>
                  </a:cubicBezTo>
                  <a:cubicBezTo>
                    <a:pt x="6991" y="9241"/>
                    <a:pt x="7021" y="9241"/>
                    <a:pt x="7021" y="9271"/>
                  </a:cubicBezTo>
                  <a:cubicBezTo>
                    <a:pt x="7143" y="9545"/>
                    <a:pt x="7265" y="9788"/>
                    <a:pt x="7356" y="10031"/>
                  </a:cubicBezTo>
                  <a:cubicBezTo>
                    <a:pt x="7599" y="10608"/>
                    <a:pt x="7781" y="11216"/>
                    <a:pt x="7964" y="11794"/>
                  </a:cubicBezTo>
                  <a:cubicBezTo>
                    <a:pt x="8024" y="11794"/>
                    <a:pt x="8055" y="11794"/>
                    <a:pt x="8146" y="11824"/>
                  </a:cubicBezTo>
                  <a:cubicBezTo>
                    <a:pt x="7964" y="11216"/>
                    <a:pt x="7751" y="10608"/>
                    <a:pt x="7508" y="10001"/>
                  </a:cubicBezTo>
                  <a:cubicBezTo>
                    <a:pt x="7386" y="9697"/>
                    <a:pt x="7295" y="9423"/>
                    <a:pt x="7143" y="9180"/>
                  </a:cubicBezTo>
                  <a:lnTo>
                    <a:pt x="7021" y="8937"/>
                  </a:lnTo>
                  <a:cubicBezTo>
                    <a:pt x="6444" y="7812"/>
                    <a:pt x="5684" y="6657"/>
                    <a:pt x="4620" y="5289"/>
                  </a:cubicBezTo>
                  <a:cubicBezTo>
                    <a:pt x="4164" y="4712"/>
                    <a:pt x="3708" y="4165"/>
                    <a:pt x="3222" y="3587"/>
                  </a:cubicBezTo>
                  <a:lnTo>
                    <a:pt x="3131" y="3496"/>
                  </a:lnTo>
                  <a:cubicBezTo>
                    <a:pt x="2888" y="3192"/>
                    <a:pt x="2614" y="2949"/>
                    <a:pt x="2340" y="2645"/>
                  </a:cubicBezTo>
                  <a:cubicBezTo>
                    <a:pt x="2189" y="2493"/>
                    <a:pt x="2097" y="2310"/>
                    <a:pt x="1945" y="2189"/>
                  </a:cubicBezTo>
                  <a:cubicBezTo>
                    <a:pt x="1277" y="1490"/>
                    <a:pt x="638" y="821"/>
                    <a:pt x="122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9" name="Google Shape;10845;p74"/>
            <p:cNvSpPr/>
            <p:nvPr/>
          </p:nvSpPr>
          <p:spPr>
            <a:xfrm>
              <a:off x="1024600" y="3666000"/>
              <a:ext cx="22825" cy="129975"/>
            </a:xfrm>
            <a:custGeom>
              <a:avLst/>
              <a:gdLst/>
              <a:ahLst/>
              <a:cxnLst/>
              <a:rect l="l" t="t" r="r" b="b"/>
              <a:pathLst>
                <a:path w="913" h="5199" extrusionOk="0">
                  <a:moveTo>
                    <a:pt x="1" y="0"/>
                  </a:moveTo>
                  <a:lnTo>
                    <a:pt x="1" y="0"/>
                  </a:lnTo>
                  <a:cubicBezTo>
                    <a:pt x="396" y="1611"/>
                    <a:pt x="700" y="3283"/>
                    <a:pt x="852" y="4894"/>
                  </a:cubicBezTo>
                  <a:cubicBezTo>
                    <a:pt x="882" y="4985"/>
                    <a:pt x="882" y="5046"/>
                    <a:pt x="882" y="5137"/>
                  </a:cubicBezTo>
                  <a:lnTo>
                    <a:pt x="882" y="5198"/>
                  </a:lnTo>
                  <a:lnTo>
                    <a:pt x="912" y="5198"/>
                  </a:lnTo>
                  <a:lnTo>
                    <a:pt x="912" y="5137"/>
                  </a:lnTo>
                  <a:cubicBezTo>
                    <a:pt x="760" y="3496"/>
                    <a:pt x="487" y="1794"/>
                    <a:pt x="122" y="183"/>
                  </a:cubicBezTo>
                  <a:cubicBezTo>
                    <a:pt x="92" y="122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0" name="Google Shape;10846;p74"/>
            <p:cNvSpPr/>
            <p:nvPr/>
          </p:nvSpPr>
          <p:spPr>
            <a:xfrm>
              <a:off x="833875" y="3574050"/>
              <a:ext cx="139850" cy="254600"/>
            </a:xfrm>
            <a:custGeom>
              <a:avLst/>
              <a:gdLst/>
              <a:ahLst/>
              <a:cxnLst/>
              <a:rect l="l" t="t" r="r" b="b"/>
              <a:pathLst>
                <a:path w="5594" h="10184" extrusionOk="0">
                  <a:moveTo>
                    <a:pt x="61" y="1"/>
                  </a:moveTo>
                  <a:cubicBezTo>
                    <a:pt x="31" y="1"/>
                    <a:pt x="31" y="31"/>
                    <a:pt x="0" y="31"/>
                  </a:cubicBezTo>
                  <a:cubicBezTo>
                    <a:pt x="730" y="2280"/>
                    <a:pt x="1429" y="4104"/>
                    <a:pt x="2280" y="5654"/>
                  </a:cubicBezTo>
                  <a:cubicBezTo>
                    <a:pt x="3192" y="7417"/>
                    <a:pt x="4256" y="8876"/>
                    <a:pt x="5441" y="10153"/>
                  </a:cubicBezTo>
                  <a:cubicBezTo>
                    <a:pt x="5471" y="10153"/>
                    <a:pt x="5502" y="10153"/>
                    <a:pt x="5593" y="10183"/>
                  </a:cubicBezTo>
                  <a:cubicBezTo>
                    <a:pt x="5441" y="10031"/>
                    <a:pt x="5289" y="9879"/>
                    <a:pt x="5137" y="9666"/>
                  </a:cubicBezTo>
                  <a:cubicBezTo>
                    <a:pt x="5137" y="9636"/>
                    <a:pt x="5076" y="9636"/>
                    <a:pt x="5076" y="9606"/>
                  </a:cubicBezTo>
                  <a:cubicBezTo>
                    <a:pt x="4073" y="8451"/>
                    <a:pt x="3161" y="7143"/>
                    <a:pt x="2341" y="5624"/>
                  </a:cubicBezTo>
                  <a:cubicBezTo>
                    <a:pt x="1520" y="4013"/>
                    <a:pt x="791" y="2219"/>
                    <a:pt x="6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1" name="Google Shape;10847;p74"/>
            <p:cNvSpPr/>
            <p:nvPr/>
          </p:nvSpPr>
          <p:spPr>
            <a:xfrm>
              <a:off x="948600" y="3651550"/>
              <a:ext cx="22825" cy="163400"/>
            </a:xfrm>
            <a:custGeom>
              <a:avLst/>
              <a:gdLst/>
              <a:ahLst/>
              <a:cxnLst/>
              <a:rect l="l" t="t" r="r" b="b"/>
              <a:pathLst>
                <a:path w="913" h="6536" extrusionOk="0">
                  <a:moveTo>
                    <a:pt x="92" y="1"/>
                  </a:moveTo>
                  <a:lnTo>
                    <a:pt x="1" y="62"/>
                  </a:lnTo>
                  <a:cubicBezTo>
                    <a:pt x="639" y="2189"/>
                    <a:pt x="852" y="4499"/>
                    <a:pt x="457" y="6536"/>
                  </a:cubicBezTo>
                  <a:lnTo>
                    <a:pt x="548" y="6536"/>
                  </a:lnTo>
                  <a:cubicBezTo>
                    <a:pt x="913" y="4499"/>
                    <a:pt x="730" y="2189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2" name="Google Shape;10848;p74"/>
            <p:cNvSpPr/>
            <p:nvPr/>
          </p:nvSpPr>
          <p:spPr>
            <a:xfrm>
              <a:off x="770800" y="3634850"/>
              <a:ext cx="139075" cy="180100"/>
            </a:xfrm>
            <a:custGeom>
              <a:avLst/>
              <a:gdLst/>
              <a:ahLst/>
              <a:cxnLst/>
              <a:rect l="l" t="t" r="r" b="b"/>
              <a:pathLst>
                <a:path w="5563" h="7204" extrusionOk="0">
                  <a:moveTo>
                    <a:pt x="61" y="0"/>
                  </a:moveTo>
                  <a:cubicBezTo>
                    <a:pt x="61" y="31"/>
                    <a:pt x="0" y="61"/>
                    <a:pt x="0" y="122"/>
                  </a:cubicBezTo>
                  <a:cubicBezTo>
                    <a:pt x="517" y="1338"/>
                    <a:pt x="1155" y="2493"/>
                    <a:pt x="1946" y="3617"/>
                  </a:cubicBezTo>
                  <a:lnTo>
                    <a:pt x="1976" y="3648"/>
                  </a:lnTo>
                  <a:cubicBezTo>
                    <a:pt x="2949" y="4985"/>
                    <a:pt x="4073" y="6140"/>
                    <a:pt x="5350" y="7174"/>
                  </a:cubicBezTo>
                  <a:cubicBezTo>
                    <a:pt x="5441" y="7174"/>
                    <a:pt x="5472" y="7204"/>
                    <a:pt x="5563" y="7204"/>
                  </a:cubicBezTo>
                  <a:cubicBezTo>
                    <a:pt x="3131" y="5380"/>
                    <a:pt x="1186" y="2857"/>
                    <a:pt x="6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3" name="Google Shape;10849;p74"/>
            <p:cNvSpPr/>
            <p:nvPr/>
          </p:nvSpPr>
          <p:spPr>
            <a:xfrm>
              <a:off x="757875" y="3710825"/>
              <a:ext cx="62350" cy="16050"/>
            </a:xfrm>
            <a:custGeom>
              <a:avLst/>
              <a:gdLst/>
              <a:ahLst/>
              <a:cxnLst/>
              <a:rect l="l" t="t" r="r" b="b"/>
              <a:pathLst>
                <a:path w="2494" h="642" extrusionOk="0">
                  <a:moveTo>
                    <a:pt x="1" y="1"/>
                  </a:moveTo>
                  <a:lnTo>
                    <a:pt x="1" y="62"/>
                  </a:lnTo>
                  <a:cubicBezTo>
                    <a:pt x="746" y="406"/>
                    <a:pt x="1546" y="642"/>
                    <a:pt x="2349" y="642"/>
                  </a:cubicBezTo>
                  <a:cubicBezTo>
                    <a:pt x="2397" y="642"/>
                    <a:pt x="2445" y="641"/>
                    <a:pt x="2493" y="639"/>
                  </a:cubicBezTo>
                  <a:lnTo>
                    <a:pt x="2493" y="578"/>
                  </a:lnTo>
                  <a:lnTo>
                    <a:pt x="2463" y="578"/>
                  </a:lnTo>
                  <a:cubicBezTo>
                    <a:pt x="2418" y="580"/>
                    <a:pt x="2373" y="581"/>
                    <a:pt x="2328" y="581"/>
                  </a:cubicBezTo>
                  <a:cubicBezTo>
                    <a:pt x="1498" y="581"/>
                    <a:pt x="722" y="31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4" name="Google Shape;10850;p74"/>
            <p:cNvSpPr/>
            <p:nvPr/>
          </p:nvSpPr>
          <p:spPr>
            <a:xfrm>
              <a:off x="626425" y="3712025"/>
              <a:ext cx="465075" cy="308100"/>
            </a:xfrm>
            <a:custGeom>
              <a:avLst/>
              <a:gdLst/>
              <a:ahLst/>
              <a:cxnLst/>
              <a:rect l="l" t="t" r="r" b="b"/>
              <a:pathLst>
                <a:path w="18603" h="12324" extrusionOk="0">
                  <a:moveTo>
                    <a:pt x="6230" y="0"/>
                  </a:moveTo>
                  <a:cubicBezTo>
                    <a:pt x="6018" y="0"/>
                    <a:pt x="5806" y="5"/>
                    <a:pt x="5593" y="14"/>
                  </a:cubicBezTo>
                  <a:cubicBezTo>
                    <a:pt x="4833" y="74"/>
                    <a:pt x="4043" y="166"/>
                    <a:pt x="3313" y="439"/>
                  </a:cubicBezTo>
                  <a:cubicBezTo>
                    <a:pt x="2705" y="713"/>
                    <a:pt x="2128" y="1077"/>
                    <a:pt x="1672" y="1533"/>
                  </a:cubicBezTo>
                  <a:lnTo>
                    <a:pt x="1611" y="1624"/>
                  </a:lnTo>
                  <a:cubicBezTo>
                    <a:pt x="1186" y="2050"/>
                    <a:pt x="851" y="2506"/>
                    <a:pt x="608" y="3023"/>
                  </a:cubicBezTo>
                  <a:cubicBezTo>
                    <a:pt x="608" y="3023"/>
                    <a:pt x="578" y="3053"/>
                    <a:pt x="578" y="3114"/>
                  </a:cubicBezTo>
                  <a:cubicBezTo>
                    <a:pt x="395" y="3479"/>
                    <a:pt x="274" y="3874"/>
                    <a:pt x="213" y="4239"/>
                  </a:cubicBezTo>
                  <a:cubicBezTo>
                    <a:pt x="0" y="5150"/>
                    <a:pt x="91" y="6062"/>
                    <a:pt x="304" y="6974"/>
                  </a:cubicBezTo>
                  <a:cubicBezTo>
                    <a:pt x="304" y="7005"/>
                    <a:pt x="365" y="7065"/>
                    <a:pt x="365" y="7096"/>
                  </a:cubicBezTo>
                  <a:cubicBezTo>
                    <a:pt x="547" y="7764"/>
                    <a:pt x="882" y="8463"/>
                    <a:pt x="1307" y="9071"/>
                  </a:cubicBezTo>
                  <a:cubicBezTo>
                    <a:pt x="1520" y="9375"/>
                    <a:pt x="1794" y="9710"/>
                    <a:pt x="2098" y="9983"/>
                  </a:cubicBezTo>
                  <a:lnTo>
                    <a:pt x="2189" y="10044"/>
                  </a:lnTo>
                  <a:cubicBezTo>
                    <a:pt x="3101" y="10926"/>
                    <a:pt x="5319" y="11959"/>
                    <a:pt x="6535" y="12324"/>
                  </a:cubicBezTo>
                  <a:cubicBezTo>
                    <a:pt x="7538" y="11989"/>
                    <a:pt x="7295" y="10956"/>
                    <a:pt x="8177" y="10409"/>
                  </a:cubicBezTo>
                  <a:cubicBezTo>
                    <a:pt x="8845" y="9953"/>
                    <a:pt x="9544" y="9497"/>
                    <a:pt x="10274" y="9071"/>
                  </a:cubicBezTo>
                  <a:cubicBezTo>
                    <a:pt x="10335" y="9041"/>
                    <a:pt x="10365" y="8980"/>
                    <a:pt x="10456" y="8950"/>
                  </a:cubicBezTo>
                  <a:cubicBezTo>
                    <a:pt x="11216" y="8494"/>
                    <a:pt x="12007" y="8038"/>
                    <a:pt x="12797" y="7612"/>
                  </a:cubicBezTo>
                  <a:cubicBezTo>
                    <a:pt x="12858" y="7582"/>
                    <a:pt x="12918" y="7582"/>
                    <a:pt x="12979" y="7552"/>
                  </a:cubicBezTo>
                  <a:cubicBezTo>
                    <a:pt x="14377" y="6822"/>
                    <a:pt x="15776" y="6184"/>
                    <a:pt x="17265" y="5606"/>
                  </a:cubicBezTo>
                  <a:cubicBezTo>
                    <a:pt x="17295" y="5606"/>
                    <a:pt x="17326" y="5576"/>
                    <a:pt x="17387" y="5576"/>
                  </a:cubicBezTo>
                  <a:cubicBezTo>
                    <a:pt x="17782" y="5424"/>
                    <a:pt x="18177" y="5302"/>
                    <a:pt x="18602" y="5150"/>
                  </a:cubicBezTo>
                  <a:cubicBezTo>
                    <a:pt x="16232" y="2901"/>
                    <a:pt x="13283" y="1199"/>
                    <a:pt x="10122" y="439"/>
                  </a:cubicBezTo>
                  <a:cubicBezTo>
                    <a:pt x="10031" y="439"/>
                    <a:pt x="9970" y="409"/>
                    <a:pt x="9879" y="409"/>
                  </a:cubicBezTo>
                  <a:cubicBezTo>
                    <a:pt x="8685" y="149"/>
                    <a:pt x="7468" y="0"/>
                    <a:pt x="6230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5" name="Google Shape;10851;p74"/>
            <p:cNvSpPr/>
            <p:nvPr/>
          </p:nvSpPr>
          <p:spPr>
            <a:xfrm>
              <a:off x="664400" y="3748825"/>
              <a:ext cx="395175" cy="102600"/>
            </a:xfrm>
            <a:custGeom>
              <a:avLst/>
              <a:gdLst/>
              <a:ahLst/>
              <a:cxnLst/>
              <a:rect l="l" t="t" r="r" b="b"/>
              <a:pathLst>
                <a:path w="15807" h="4104" extrusionOk="0">
                  <a:moveTo>
                    <a:pt x="92" y="1"/>
                  </a:moveTo>
                  <a:lnTo>
                    <a:pt x="1" y="61"/>
                  </a:lnTo>
                  <a:cubicBezTo>
                    <a:pt x="1065" y="335"/>
                    <a:pt x="2159" y="456"/>
                    <a:pt x="3284" y="578"/>
                  </a:cubicBezTo>
                  <a:cubicBezTo>
                    <a:pt x="3496" y="608"/>
                    <a:pt x="3740" y="608"/>
                    <a:pt x="3952" y="639"/>
                  </a:cubicBezTo>
                  <a:cubicBezTo>
                    <a:pt x="4439" y="700"/>
                    <a:pt x="4895" y="760"/>
                    <a:pt x="5411" y="821"/>
                  </a:cubicBezTo>
                  <a:cubicBezTo>
                    <a:pt x="5472" y="821"/>
                    <a:pt x="5563" y="882"/>
                    <a:pt x="5624" y="882"/>
                  </a:cubicBezTo>
                  <a:cubicBezTo>
                    <a:pt x="6384" y="973"/>
                    <a:pt x="7144" y="1095"/>
                    <a:pt x="7904" y="1247"/>
                  </a:cubicBezTo>
                  <a:cubicBezTo>
                    <a:pt x="9971" y="1642"/>
                    <a:pt x="11521" y="2098"/>
                    <a:pt x="12919" y="2645"/>
                  </a:cubicBezTo>
                  <a:cubicBezTo>
                    <a:pt x="12980" y="2645"/>
                    <a:pt x="12980" y="2706"/>
                    <a:pt x="13010" y="2706"/>
                  </a:cubicBezTo>
                  <a:cubicBezTo>
                    <a:pt x="13314" y="2797"/>
                    <a:pt x="13618" y="2918"/>
                    <a:pt x="13861" y="3070"/>
                  </a:cubicBezTo>
                  <a:cubicBezTo>
                    <a:pt x="14530" y="3374"/>
                    <a:pt x="15138" y="3770"/>
                    <a:pt x="15746" y="4104"/>
                  </a:cubicBezTo>
                  <a:cubicBezTo>
                    <a:pt x="15776" y="4104"/>
                    <a:pt x="15807" y="4074"/>
                    <a:pt x="15807" y="4074"/>
                  </a:cubicBezTo>
                  <a:cubicBezTo>
                    <a:pt x="15168" y="3678"/>
                    <a:pt x="14530" y="3314"/>
                    <a:pt x="13861" y="3010"/>
                  </a:cubicBezTo>
                  <a:cubicBezTo>
                    <a:pt x="13557" y="2858"/>
                    <a:pt x="13223" y="2736"/>
                    <a:pt x="12919" y="2584"/>
                  </a:cubicBezTo>
                  <a:cubicBezTo>
                    <a:pt x="12858" y="2523"/>
                    <a:pt x="12737" y="2493"/>
                    <a:pt x="12646" y="2463"/>
                  </a:cubicBezTo>
                  <a:cubicBezTo>
                    <a:pt x="11339" y="1946"/>
                    <a:pt x="9819" y="1520"/>
                    <a:pt x="7873" y="1125"/>
                  </a:cubicBezTo>
                  <a:cubicBezTo>
                    <a:pt x="7083" y="973"/>
                    <a:pt x="6232" y="821"/>
                    <a:pt x="5411" y="700"/>
                  </a:cubicBezTo>
                  <a:lnTo>
                    <a:pt x="5290" y="700"/>
                  </a:lnTo>
                  <a:cubicBezTo>
                    <a:pt x="4864" y="669"/>
                    <a:pt x="4408" y="608"/>
                    <a:pt x="3952" y="578"/>
                  </a:cubicBezTo>
                  <a:cubicBezTo>
                    <a:pt x="3740" y="517"/>
                    <a:pt x="3496" y="517"/>
                    <a:pt x="3284" y="487"/>
                  </a:cubicBezTo>
                  <a:cubicBezTo>
                    <a:pt x="2220" y="365"/>
                    <a:pt x="1126" y="244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6" name="Google Shape;10852;p74"/>
            <p:cNvSpPr/>
            <p:nvPr/>
          </p:nvSpPr>
          <p:spPr>
            <a:xfrm>
              <a:off x="872625" y="3721475"/>
              <a:ext cx="117800" cy="95000"/>
            </a:xfrm>
            <a:custGeom>
              <a:avLst/>
              <a:gdLst/>
              <a:ahLst/>
              <a:cxnLst/>
              <a:rect l="l" t="t" r="r" b="b"/>
              <a:pathLst>
                <a:path w="4712" h="3800" extrusionOk="0">
                  <a:moveTo>
                    <a:pt x="0" y="0"/>
                  </a:moveTo>
                  <a:cubicBezTo>
                    <a:pt x="1520" y="1034"/>
                    <a:pt x="3040" y="2280"/>
                    <a:pt x="4408" y="3557"/>
                  </a:cubicBezTo>
                  <a:cubicBezTo>
                    <a:pt x="4438" y="3617"/>
                    <a:pt x="4529" y="3678"/>
                    <a:pt x="4590" y="3739"/>
                  </a:cubicBezTo>
                  <a:cubicBezTo>
                    <a:pt x="4651" y="3739"/>
                    <a:pt x="4651" y="3739"/>
                    <a:pt x="4681" y="3800"/>
                  </a:cubicBezTo>
                  <a:lnTo>
                    <a:pt x="4712" y="3709"/>
                  </a:lnTo>
                  <a:lnTo>
                    <a:pt x="4621" y="3648"/>
                  </a:lnTo>
                  <a:cubicBezTo>
                    <a:pt x="3253" y="2341"/>
                    <a:pt x="1733" y="1125"/>
                    <a:pt x="213" y="31"/>
                  </a:cubicBezTo>
                  <a:cubicBezTo>
                    <a:pt x="152" y="31"/>
                    <a:pt x="92" y="0"/>
                    <a:pt x="0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7" name="Google Shape;10853;p74"/>
            <p:cNvSpPr/>
            <p:nvPr/>
          </p:nvSpPr>
          <p:spPr>
            <a:xfrm>
              <a:off x="640100" y="3786825"/>
              <a:ext cx="310825" cy="114775"/>
            </a:xfrm>
            <a:custGeom>
              <a:avLst/>
              <a:gdLst/>
              <a:ahLst/>
              <a:cxnLst/>
              <a:rect l="l" t="t" r="r" b="b"/>
              <a:pathLst>
                <a:path w="12433" h="4591" extrusionOk="0">
                  <a:moveTo>
                    <a:pt x="31" y="0"/>
                  </a:moveTo>
                  <a:cubicBezTo>
                    <a:pt x="31" y="0"/>
                    <a:pt x="0" y="31"/>
                    <a:pt x="0" y="61"/>
                  </a:cubicBezTo>
                  <a:cubicBezTo>
                    <a:pt x="2310" y="1429"/>
                    <a:pt x="4286" y="2432"/>
                    <a:pt x="6171" y="3161"/>
                  </a:cubicBezTo>
                  <a:cubicBezTo>
                    <a:pt x="8268" y="3952"/>
                    <a:pt x="10335" y="4408"/>
                    <a:pt x="12250" y="4590"/>
                  </a:cubicBezTo>
                  <a:cubicBezTo>
                    <a:pt x="12341" y="4560"/>
                    <a:pt x="12371" y="4560"/>
                    <a:pt x="12432" y="4529"/>
                  </a:cubicBezTo>
                  <a:cubicBezTo>
                    <a:pt x="12159" y="4529"/>
                    <a:pt x="11915" y="4468"/>
                    <a:pt x="11672" y="4438"/>
                  </a:cubicBezTo>
                  <a:lnTo>
                    <a:pt x="11581" y="4438"/>
                  </a:lnTo>
                  <a:cubicBezTo>
                    <a:pt x="9849" y="4225"/>
                    <a:pt x="8055" y="3769"/>
                    <a:pt x="6231" y="3070"/>
                  </a:cubicBezTo>
                  <a:cubicBezTo>
                    <a:pt x="4317" y="2341"/>
                    <a:pt x="2341" y="1368"/>
                    <a:pt x="3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8" name="Google Shape;10854;p74"/>
            <p:cNvSpPr/>
            <p:nvPr/>
          </p:nvSpPr>
          <p:spPr>
            <a:xfrm>
              <a:off x="797400" y="3765550"/>
              <a:ext cx="134525" cy="132250"/>
            </a:xfrm>
            <a:custGeom>
              <a:avLst/>
              <a:gdLst/>
              <a:ahLst/>
              <a:cxnLst/>
              <a:rect l="l" t="t" r="r" b="b"/>
              <a:pathLst>
                <a:path w="5381" h="5290" extrusionOk="0">
                  <a:moveTo>
                    <a:pt x="61" y="0"/>
                  </a:moveTo>
                  <a:lnTo>
                    <a:pt x="0" y="91"/>
                  </a:lnTo>
                  <a:cubicBezTo>
                    <a:pt x="2219" y="1459"/>
                    <a:pt x="4073" y="3313"/>
                    <a:pt x="5289" y="5289"/>
                  </a:cubicBezTo>
                  <a:lnTo>
                    <a:pt x="5380" y="5259"/>
                  </a:lnTo>
                  <a:cubicBezTo>
                    <a:pt x="4164" y="3253"/>
                    <a:pt x="2250" y="1368"/>
                    <a:pt x="6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9" name="Google Shape;10855;p74"/>
            <p:cNvSpPr/>
            <p:nvPr/>
          </p:nvSpPr>
          <p:spPr>
            <a:xfrm>
              <a:off x="633250" y="3885600"/>
              <a:ext cx="253825" cy="54225"/>
            </a:xfrm>
            <a:custGeom>
              <a:avLst/>
              <a:gdLst/>
              <a:ahLst/>
              <a:cxnLst/>
              <a:rect l="l" t="t" r="r" b="b"/>
              <a:pathLst>
                <a:path w="10153" h="2169" extrusionOk="0">
                  <a:moveTo>
                    <a:pt x="1" y="1"/>
                  </a:moveTo>
                  <a:cubicBezTo>
                    <a:pt x="1" y="31"/>
                    <a:pt x="31" y="62"/>
                    <a:pt x="31" y="92"/>
                  </a:cubicBezTo>
                  <a:cubicBezTo>
                    <a:pt x="1399" y="791"/>
                    <a:pt x="2858" y="1338"/>
                    <a:pt x="4347" y="1672"/>
                  </a:cubicBezTo>
                  <a:lnTo>
                    <a:pt x="4408" y="1672"/>
                  </a:lnTo>
                  <a:cubicBezTo>
                    <a:pt x="5827" y="2003"/>
                    <a:pt x="7300" y="2169"/>
                    <a:pt x="8743" y="2169"/>
                  </a:cubicBezTo>
                  <a:cubicBezTo>
                    <a:pt x="9156" y="2169"/>
                    <a:pt x="9565" y="2155"/>
                    <a:pt x="9971" y="2128"/>
                  </a:cubicBezTo>
                  <a:cubicBezTo>
                    <a:pt x="10031" y="2068"/>
                    <a:pt x="10062" y="2037"/>
                    <a:pt x="10153" y="2007"/>
                  </a:cubicBezTo>
                  <a:lnTo>
                    <a:pt x="10153" y="2007"/>
                  </a:lnTo>
                  <a:cubicBezTo>
                    <a:pt x="9658" y="2046"/>
                    <a:pt x="9163" y="2065"/>
                    <a:pt x="8668" y="2065"/>
                  </a:cubicBezTo>
                  <a:cubicBezTo>
                    <a:pt x="5667" y="2065"/>
                    <a:pt x="2688" y="135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0" name="Google Shape;10856;p74"/>
            <p:cNvSpPr/>
            <p:nvPr/>
          </p:nvSpPr>
          <p:spPr>
            <a:xfrm>
              <a:off x="678850" y="3925875"/>
              <a:ext cx="66900" cy="37275"/>
            </a:xfrm>
            <a:custGeom>
              <a:avLst/>
              <a:gdLst/>
              <a:ahLst/>
              <a:cxnLst/>
              <a:rect l="l" t="t" r="r" b="b"/>
              <a:pathLst>
                <a:path w="2676" h="1491" extrusionOk="0">
                  <a:moveTo>
                    <a:pt x="2584" y="1"/>
                  </a:moveTo>
                  <a:cubicBezTo>
                    <a:pt x="2584" y="61"/>
                    <a:pt x="2554" y="61"/>
                    <a:pt x="2554" y="61"/>
                  </a:cubicBezTo>
                  <a:cubicBezTo>
                    <a:pt x="1824" y="730"/>
                    <a:pt x="912" y="1125"/>
                    <a:pt x="1" y="1429"/>
                  </a:cubicBezTo>
                  <a:lnTo>
                    <a:pt x="92" y="1490"/>
                  </a:lnTo>
                  <a:cubicBezTo>
                    <a:pt x="1004" y="1186"/>
                    <a:pt x="1915" y="791"/>
                    <a:pt x="2675" y="92"/>
                  </a:cubicBezTo>
                  <a:lnTo>
                    <a:pt x="2584" y="1"/>
                  </a:ln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1" name="Google Shape;10857;p74"/>
            <p:cNvSpPr/>
            <p:nvPr/>
          </p:nvSpPr>
          <p:spPr>
            <a:xfrm>
              <a:off x="1335400" y="3712350"/>
              <a:ext cx="176325" cy="75250"/>
            </a:xfrm>
            <a:custGeom>
              <a:avLst/>
              <a:gdLst/>
              <a:ahLst/>
              <a:cxnLst/>
              <a:rect l="l" t="t" r="r" b="b"/>
              <a:pathLst>
                <a:path w="7053" h="3010" fill="none" extrusionOk="0">
                  <a:moveTo>
                    <a:pt x="0" y="3010"/>
                  </a:moveTo>
                  <a:cubicBezTo>
                    <a:pt x="1794" y="1064"/>
                    <a:pt x="4438" y="1"/>
                    <a:pt x="7052" y="153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2" name="Google Shape;10858;p74"/>
            <p:cNvSpPr/>
            <p:nvPr/>
          </p:nvSpPr>
          <p:spPr>
            <a:xfrm>
              <a:off x="1472950" y="3702100"/>
              <a:ext cx="60800" cy="53575"/>
            </a:xfrm>
            <a:custGeom>
              <a:avLst/>
              <a:gdLst/>
              <a:ahLst/>
              <a:cxnLst/>
              <a:rect l="l" t="t" r="r" b="b"/>
              <a:pathLst>
                <a:path w="2432" h="2143" extrusionOk="0">
                  <a:moveTo>
                    <a:pt x="1206" y="1"/>
                  </a:moveTo>
                  <a:cubicBezTo>
                    <a:pt x="878" y="1"/>
                    <a:pt x="556" y="158"/>
                    <a:pt x="334" y="471"/>
                  </a:cubicBezTo>
                  <a:cubicBezTo>
                    <a:pt x="0" y="958"/>
                    <a:pt x="122" y="1596"/>
                    <a:pt x="608" y="1930"/>
                  </a:cubicBezTo>
                  <a:cubicBezTo>
                    <a:pt x="800" y="2074"/>
                    <a:pt x="1020" y="2142"/>
                    <a:pt x="1237" y="2142"/>
                  </a:cubicBezTo>
                  <a:cubicBezTo>
                    <a:pt x="1570" y="2142"/>
                    <a:pt x="1895" y="1982"/>
                    <a:pt x="2097" y="1687"/>
                  </a:cubicBezTo>
                  <a:cubicBezTo>
                    <a:pt x="2432" y="1170"/>
                    <a:pt x="2310" y="532"/>
                    <a:pt x="1824" y="198"/>
                  </a:cubicBezTo>
                  <a:cubicBezTo>
                    <a:pt x="1633" y="66"/>
                    <a:pt x="1418" y="1"/>
                    <a:pt x="1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3" name="Google Shape;10859;p74"/>
            <p:cNvSpPr/>
            <p:nvPr/>
          </p:nvSpPr>
          <p:spPr>
            <a:xfrm>
              <a:off x="861975" y="4276200"/>
              <a:ext cx="63875" cy="63075"/>
            </a:xfrm>
            <a:custGeom>
              <a:avLst/>
              <a:gdLst/>
              <a:ahLst/>
              <a:cxnLst/>
              <a:rect l="l" t="t" r="r" b="b"/>
              <a:pathLst>
                <a:path w="2555" h="2523" extrusionOk="0">
                  <a:moveTo>
                    <a:pt x="518" y="0"/>
                  </a:moveTo>
                  <a:cubicBezTo>
                    <a:pt x="305" y="821"/>
                    <a:pt x="122" y="1702"/>
                    <a:pt x="1" y="2523"/>
                  </a:cubicBezTo>
                  <a:cubicBezTo>
                    <a:pt x="852" y="2189"/>
                    <a:pt x="1733" y="1885"/>
                    <a:pt x="2554" y="1550"/>
                  </a:cubicBezTo>
                  <a:cubicBezTo>
                    <a:pt x="2524" y="1520"/>
                    <a:pt x="1156" y="547"/>
                    <a:pt x="5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4" name="Google Shape;10860;p74"/>
            <p:cNvSpPr/>
            <p:nvPr/>
          </p:nvSpPr>
          <p:spPr>
            <a:xfrm>
              <a:off x="773075" y="3668225"/>
              <a:ext cx="621625" cy="701475"/>
            </a:xfrm>
            <a:custGeom>
              <a:avLst/>
              <a:gdLst/>
              <a:ahLst/>
              <a:cxnLst/>
              <a:rect l="l" t="t" r="r" b="b"/>
              <a:pathLst>
                <a:path w="24865" h="28059" extrusionOk="0">
                  <a:moveTo>
                    <a:pt x="14587" y="1"/>
                  </a:moveTo>
                  <a:cubicBezTo>
                    <a:pt x="13141" y="1"/>
                    <a:pt x="11670" y="303"/>
                    <a:pt x="10274" y="945"/>
                  </a:cubicBezTo>
                  <a:cubicBezTo>
                    <a:pt x="7630" y="2161"/>
                    <a:pt x="5320" y="4440"/>
                    <a:pt x="3526" y="7054"/>
                  </a:cubicBezTo>
                  <a:cubicBezTo>
                    <a:pt x="3374" y="7237"/>
                    <a:pt x="3253" y="7480"/>
                    <a:pt x="3101" y="7662"/>
                  </a:cubicBezTo>
                  <a:cubicBezTo>
                    <a:pt x="2615" y="8422"/>
                    <a:pt x="2189" y="9212"/>
                    <a:pt x="1824" y="9972"/>
                  </a:cubicBezTo>
                  <a:cubicBezTo>
                    <a:pt x="1703" y="10246"/>
                    <a:pt x="1581" y="10519"/>
                    <a:pt x="1460" y="10732"/>
                  </a:cubicBezTo>
                  <a:cubicBezTo>
                    <a:pt x="1277" y="11188"/>
                    <a:pt x="1095" y="11705"/>
                    <a:pt x="943" y="12161"/>
                  </a:cubicBezTo>
                  <a:lnTo>
                    <a:pt x="912" y="12222"/>
                  </a:lnTo>
                  <a:cubicBezTo>
                    <a:pt x="760" y="12678"/>
                    <a:pt x="608" y="13133"/>
                    <a:pt x="487" y="13589"/>
                  </a:cubicBezTo>
                  <a:cubicBezTo>
                    <a:pt x="365" y="14045"/>
                    <a:pt x="274" y="14532"/>
                    <a:pt x="183" y="14988"/>
                  </a:cubicBezTo>
                  <a:cubicBezTo>
                    <a:pt x="61" y="15596"/>
                    <a:pt x="1" y="16264"/>
                    <a:pt x="1" y="16842"/>
                  </a:cubicBezTo>
                  <a:lnTo>
                    <a:pt x="1" y="17267"/>
                  </a:lnTo>
                  <a:cubicBezTo>
                    <a:pt x="1" y="18027"/>
                    <a:pt x="122" y="18757"/>
                    <a:pt x="305" y="19486"/>
                  </a:cubicBezTo>
                  <a:cubicBezTo>
                    <a:pt x="457" y="20003"/>
                    <a:pt x="608" y="20520"/>
                    <a:pt x="821" y="20945"/>
                  </a:cubicBezTo>
                  <a:cubicBezTo>
                    <a:pt x="2925" y="25423"/>
                    <a:pt x="8654" y="28059"/>
                    <a:pt x="13484" y="28059"/>
                  </a:cubicBezTo>
                  <a:cubicBezTo>
                    <a:pt x="13539" y="28059"/>
                    <a:pt x="13594" y="28058"/>
                    <a:pt x="13648" y="28058"/>
                  </a:cubicBezTo>
                  <a:lnTo>
                    <a:pt x="13952" y="28058"/>
                  </a:lnTo>
                  <a:cubicBezTo>
                    <a:pt x="14469" y="28027"/>
                    <a:pt x="14955" y="27936"/>
                    <a:pt x="15502" y="27845"/>
                  </a:cubicBezTo>
                  <a:cubicBezTo>
                    <a:pt x="16445" y="27602"/>
                    <a:pt x="17357" y="27176"/>
                    <a:pt x="18177" y="26629"/>
                  </a:cubicBezTo>
                  <a:cubicBezTo>
                    <a:pt x="18481" y="26416"/>
                    <a:pt x="18755" y="26204"/>
                    <a:pt x="19028" y="25960"/>
                  </a:cubicBezTo>
                  <a:cubicBezTo>
                    <a:pt x="19332" y="25717"/>
                    <a:pt x="19636" y="25413"/>
                    <a:pt x="19910" y="25109"/>
                  </a:cubicBezTo>
                  <a:cubicBezTo>
                    <a:pt x="19940" y="25018"/>
                    <a:pt x="20001" y="24988"/>
                    <a:pt x="20062" y="24897"/>
                  </a:cubicBezTo>
                  <a:cubicBezTo>
                    <a:pt x="20578" y="24289"/>
                    <a:pt x="21095" y="23620"/>
                    <a:pt x="21490" y="22890"/>
                  </a:cubicBezTo>
                  <a:lnTo>
                    <a:pt x="21855" y="22313"/>
                  </a:lnTo>
                  <a:cubicBezTo>
                    <a:pt x="22068" y="21857"/>
                    <a:pt x="22311" y="21401"/>
                    <a:pt x="22524" y="20915"/>
                  </a:cubicBezTo>
                  <a:cubicBezTo>
                    <a:pt x="22828" y="20185"/>
                    <a:pt x="23101" y="19486"/>
                    <a:pt x="23314" y="18757"/>
                  </a:cubicBezTo>
                  <a:cubicBezTo>
                    <a:pt x="23344" y="18726"/>
                    <a:pt x="23344" y="18665"/>
                    <a:pt x="23344" y="18605"/>
                  </a:cubicBezTo>
                  <a:cubicBezTo>
                    <a:pt x="23405" y="18483"/>
                    <a:pt x="23436" y="18362"/>
                    <a:pt x="23466" y="18301"/>
                  </a:cubicBezTo>
                  <a:lnTo>
                    <a:pt x="23466" y="18270"/>
                  </a:lnTo>
                  <a:cubicBezTo>
                    <a:pt x="23922" y="16751"/>
                    <a:pt x="24348" y="15140"/>
                    <a:pt x="24560" y="13498"/>
                  </a:cubicBezTo>
                  <a:cubicBezTo>
                    <a:pt x="24834" y="11583"/>
                    <a:pt x="24864" y="9608"/>
                    <a:pt x="24469" y="7723"/>
                  </a:cubicBezTo>
                  <a:cubicBezTo>
                    <a:pt x="24256" y="6872"/>
                    <a:pt x="23983" y="6021"/>
                    <a:pt x="23557" y="5261"/>
                  </a:cubicBezTo>
                  <a:cubicBezTo>
                    <a:pt x="21811" y="1964"/>
                    <a:pt x="18276" y="1"/>
                    <a:pt x="145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5" name="Google Shape;10861;p74"/>
            <p:cNvSpPr/>
            <p:nvPr/>
          </p:nvSpPr>
          <p:spPr>
            <a:xfrm>
              <a:off x="1267000" y="3991225"/>
              <a:ext cx="119325" cy="135400"/>
            </a:xfrm>
            <a:custGeom>
              <a:avLst/>
              <a:gdLst/>
              <a:ahLst/>
              <a:cxnLst/>
              <a:rect l="l" t="t" r="r" b="b"/>
              <a:pathLst>
                <a:path w="4773" h="5416" extrusionOk="0">
                  <a:moveTo>
                    <a:pt x="3010" y="1"/>
                  </a:moveTo>
                  <a:cubicBezTo>
                    <a:pt x="2280" y="1"/>
                    <a:pt x="1581" y="335"/>
                    <a:pt x="1095" y="821"/>
                  </a:cubicBezTo>
                  <a:cubicBezTo>
                    <a:pt x="791" y="1156"/>
                    <a:pt x="609" y="1520"/>
                    <a:pt x="457" y="1916"/>
                  </a:cubicBezTo>
                  <a:cubicBezTo>
                    <a:pt x="1" y="3375"/>
                    <a:pt x="791" y="4894"/>
                    <a:pt x="2250" y="5320"/>
                  </a:cubicBezTo>
                  <a:cubicBezTo>
                    <a:pt x="2511" y="5385"/>
                    <a:pt x="2771" y="5415"/>
                    <a:pt x="3027" y="5415"/>
                  </a:cubicBezTo>
                  <a:cubicBezTo>
                    <a:pt x="3249" y="5415"/>
                    <a:pt x="3467" y="5393"/>
                    <a:pt x="3679" y="5350"/>
                  </a:cubicBezTo>
                  <a:cubicBezTo>
                    <a:pt x="4135" y="3831"/>
                    <a:pt x="4560" y="2220"/>
                    <a:pt x="4773" y="609"/>
                  </a:cubicBezTo>
                  <a:cubicBezTo>
                    <a:pt x="4530" y="365"/>
                    <a:pt x="4226" y="213"/>
                    <a:pt x="3861" y="92"/>
                  </a:cubicBezTo>
                  <a:cubicBezTo>
                    <a:pt x="3557" y="31"/>
                    <a:pt x="3314" y="1"/>
                    <a:pt x="30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6" name="Google Shape;10862;p74"/>
            <p:cNvSpPr/>
            <p:nvPr/>
          </p:nvSpPr>
          <p:spPr>
            <a:xfrm>
              <a:off x="929625" y="3838375"/>
              <a:ext cx="152000" cy="135600"/>
            </a:xfrm>
            <a:custGeom>
              <a:avLst/>
              <a:gdLst/>
              <a:ahLst/>
              <a:cxnLst/>
              <a:rect l="l" t="t" r="r" b="b"/>
              <a:pathLst>
                <a:path w="6080" h="5424" extrusionOk="0">
                  <a:moveTo>
                    <a:pt x="3037" y="1"/>
                  </a:moveTo>
                  <a:cubicBezTo>
                    <a:pt x="1898" y="1"/>
                    <a:pt x="826" y="760"/>
                    <a:pt x="456" y="1920"/>
                  </a:cubicBezTo>
                  <a:cubicBezTo>
                    <a:pt x="0" y="3379"/>
                    <a:pt x="790" y="4899"/>
                    <a:pt x="2249" y="5294"/>
                  </a:cubicBezTo>
                  <a:cubicBezTo>
                    <a:pt x="2524" y="5382"/>
                    <a:pt x="2801" y="5423"/>
                    <a:pt x="3074" y="5423"/>
                  </a:cubicBezTo>
                  <a:cubicBezTo>
                    <a:pt x="4221" y="5423"/>
                    <a:pt x="5279" y="4686"/>
                    <a:pt x="5623" y="3531"/>
                  </a:cubicBezTo>
                  <a:cubicBezTo>
                    <a:pt x="6079" y="2072"/>
                    <a:pt x="5289" y="552"/>
                    <a:pt x="3830" y="127"/>
                  </a:cubicBezTo>
                  <a:cubicBezTo>
                    <a:pt x="3567" y="41"/>
                    <a:pt x="3300" y="1"/>
                    <a:pt x="3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7" name="Google Shape;10863;p74"/>
            <p:cNvSpPr/>
            <p:nvPr/>
          </p:nvSpPr>
          <p:spPr>
            <a:xfrm>
              <a:off x="1270050" y="3935225"/>
              <a:ext cx="84375" cy="76325"/>
            </a:xfrm>
            <a:custGeom>
              <a:avLst/>
              <a:gdLst/>
              <a:ahLst/>
              <a:cxnLst/>
              <a:rect l="l" t="t" r="r" b="b"/>
              <a:pathLst>
                <a:path w="3375" h="3053" extrusionOk="0">
                  <a:moveTo>
                    <a:pt x="1720" y="0"/>
                  </a:moveTo>
                  <a:cubicBezTo>
                    <a:pt x="1042" y="0"/>
                    <a:pt x="416" y="427"/>
                    <a:pt x="213" y="1086"/>
                  </a:cubicBezTo>
                  <a:cubicBezTo>
                    <a:pt x="0" y="1876"/>
                    <a:pt x="456" y="2727"/>
                    <a:pt x="1247" y="3001"/>
                  </a:cubicBezTo>
                  <a:cubicBezTo>
                    <a:pt x="1378" y="3036"/>
                    <a:pt x="1511" y="3053"/>
                    <a:pt x="1642" y="3053"/>
                  </a:cubicBezTo>
                  <a:cubicBezTo>
                    <a:pt x="2303" y="3053"/>
                    <a:pt x="2928" y="2626"/>
                    <a:pt x="3131" y="1967"/>
                  </a:cubicBezTo>
                  <a:cubicBezTo>
                    <a:pt x="3374" y="1177"/>
                    <a:pt x="2918" y="326"/>
                    <a:pt x="2128" y="52"/>
                  </a:cubicBezTo>
                  <a:cubicBezTo>
                    <a:pt x="1992" y="17"/>
                    <a:pt x="1855" y="0"/>
                    <a:pt x="17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8" name="Google Shape;10864;p74"/>
            <p:cNvSpPr/>
            <p:nvPr/>
          </p:nvSpPr>
          <p:spPr>
            <a:xfrm>
              <a:off x="1059550" y="3845225"/>
              <a:ext cx="85150" cy="75900"/>
            </a:xfrm>
            <a:custGeom>
              <a:avLst/>
              <a:gdLst/>
              <a:ahLst/>
              <a:cxnLst/>
              <a:rect l="l" t="t" r="r" b="b"/>
              <a:pathLst>
                <a:path w="3406" h="3036" extrusionOk="0">
                  <a:moveTo>
                    <a:pt x="1691" y="0"/>
                  </a:moveTo>
                  <a:cubicBezTo>
                    <a:pt x="1039" y="0"/>
                    <a:pt x="418" y="423"/>
                    <a:pt x="244" y="1069"/>
                  </a:cubicBezTo>
                  <a:cubicBezTo>
                    <a:pt x="1" y="1889"/>
                    <a:pt x="457" y="2710"/>
                    <a:pt x="1277" y="2984"/>
                  </a:cubicBezTo>
                  <a:cubicBezTo>
                    <a:pt x="1409" y="3019"/>
                    <a:pt x="1541" y="3036"/>
                    <a:pt x="1671" y="3036"/>
                  </a:cubicBezTo>
                  <a:cubicBezTo>
                    <a:pt x="2325" y="3036"/>
                    <a:pt x="2934" y="2609"/>
                    <a:pt x="3162" y="1950"/>
                  </a:cubicBezTo>
                  <a:cubicBezTo>
                    <a:pt x="3405" y="1160"/>
                    <a:pt x="2949" y="309"/>
                    <a:pt x="2128" y="66"/>
                  </a:cubicBezTo>
                  <a:cubicBezTo>
                    <a:pt x="1984" y="21"/>
                    <a:pt x="1837" y="0"/>
                    <a:pt x="16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9" name="Google Shape;10865;p74"/>
            <p:cNvSpPr/>
            <p:nvPr/>
          </p:nvSpPr>
          <p:spPr>
            <a:xfrm>
              <a:off x="1156075" y="3958550"/>
              <a:ext cx="65375" cy="45450"/>
            </a:xfrm>
            <a:custGeom>
              <a:avLst/>
              <a:gdLst/>
              <a:ahLst/>
              <a:cxnLst/>
              <a:rect l="l" t="t" r="r" b="b"/>
              <a:pathLst>
                <a:path w="2615" h="1818" extrusionOk="0">
                  <a:moveTo>
                    <a:pt x="365" y="1"/>
                  </a:moveTo>
                  <a:cubicBezTo>
                    <a:pt x="30" y="1"/>
                    <a:pt x="0" y="396"/>
                    <a:pt x="30" y="639"/>
                  </a:cubicBezTo>
                  <a:cubicBezTo>
                    <a:pt x="152" y="1217"/>
                    <a:pt x="547" y="1672"/>
                    <a:pt x="1125" y="1794"/>
                  </a:cubicBezTo>
                  <a:cubicBezTo>
                    <a:pt x="1211" y="1810"/>
                    <a:pt x="1299" y="1817"/>
                    <a:pt x="1388" y="1817"/>
                  </a:cubicBezTo>
                  <a:cubicBezTo>
                    <a:pt x="1643" y="1817"/>
                    <a:pt x="1902" y="1755"/>
                    <a:pt x="2128" y="1642"/>
                  </a:cubicBezTo>
                  <a:cubicBezTo>
                    <a:pt x="2280" y="1551"/>
                    <a:pt x="2614" y="1308"/>
                    <a:pt x="2584" y="1065"/>
                  </a:cubicBezTo>
                  <a:cubicBezTo>
                    <a:pt x="2584" y="1034"/>
                    <a:pt x="2523" y="943"/>
                    <a:pt x="2523" y="943"/>
                  </a:cubicBezTo>
                  <a:cubicBezTo>
                    <a:pt x="2432" y="882"/>
                    <a:pt x="2280" y="882"/>
                    <a:pt x="2158" y="882"/>
                  </a:cubicBezTo>
                  <a:cubicBezTo>
                    <a:pt x="1733" y="882"/>
                    <a:pt x="1398" y="791"/>
                    <a:pt x="1094" y="487"/>
                  </a:cubicBezTo>
                  <a:cubicBezTo>
                    <a:pt x="973" y="396"/>
                    <a:pt x="912" y="274"/>
                    <a:pt x="790" y="153"/>
                  </a:cubicBezTo>
                  <a:cubicBezTo>
                    <a:pt x="669" y="92"/>
                    <a:pt x="517" y="1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0" name="Google Shape;10866;p74"/>
            <p:cNvSpPr/>
            <p:nvPr/>
          </p:nvSpPr>
          <p:spPr>
            <a:xfrm>
              <a:off x="818675" y="3859775"/>
              <a:ext cx="536500" cy="332850"/>
            </a:xfrm>
            <a:custGeom>
              <a:avLst/>
              <a:gdLst/>
              <a:ahLst/>
              <a:cxnLst/>
              <a:rect l="l" t="t" r="r" b="b"/>
              <a:pathLst>
                <a:path w="21460" h="13314" extrusionOk="0">
                  <a:moveTo>
                    <a:pt x="1216" y="0"/>
                  </a:moveTo>
                  <a:cubicBezTo>
                    <a:pt x="791" y="760"/>
                    <a:pt x="365" y="1550"/>
                    <a:pt x="0" y="2371"/>
                  </a:cubicBezTo>
                  <a:cubicBezTo>
                    <a:pt x="912" y="3648"/>
                    <a:pt x="2006" y="4894"/>
                    <a:pt x="3253" y="6019"/>
                  </a:cubicBezTo>
                  <a:cubicBezTo>
                    <a:pt x="5198" y="7690"/>
                    <a:pt x="7569" y="9149"/>
                    <a:pt x="10517" y="10517"/>
                  </a:cubicBezTo>
                  <a:cubicBezTo>
                    <a:pt x="11459" y="10943"/>
                    <a:pt x="12371" y="11368"/>
                    <a:pt x="13283" y="11672"/>
                  </a:cubicBezTo>
                  <a:cubicBezTo>
                    <a:pt x="15867" y="12614"/>
                    <a:pt x="18359" y="13192"/>
                    <a:pt x="20639" y="13314"/>
                  </a:cubicBezTo>
                  <a:cubicBezTo>
                    <a:pt x="20943" y="12584"/>
                    <a:pt x="21186" y="11855"/>
                    <a:pt x="21429" y="11125"/>
                  </a:cubicBezTo>
                  <a:cubicBezTo>
                    <a:pt x="21429" y="11095"/>
                    <a:pt x="21460" y="11064"/>
                    <a:pt x="21460" y="10973"/>
                  </a:cubicBezTo>
                  <a:cubicBezTo>
                    <a:pt x="18420" y="10943"/>
                    <a:pt x="15168" y="10061"/>
                    <a:pt x="11429" y="8359"/>
                  </a:cubicBezTo>
                  <a:cubicBezTo>
                    <a:pt x="8693" y="7113"/>
                    <a:pt x="6475" y="5745"/>
                    <a:pt x="4742" y="4225"/>
                  </a:cubicBezTo>
                  <a:cubicBezTo>
                    <a:pt x="3313" y="2979"/>
                    <a:pt x="2067" y="1520"/>
                    <a:pt x="12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1" name="Google Shape;10867;p74"/>
            <p:cNvSpPr/>
            <p:nvPr/>
          </p:nvSpPr>
          <p:spPr>
            <a:xfrm>
              <a:off x="776875" y="3973000"/>
              <a:ext cx="532700" cy="323725"/>
            </a:xfrm>
            <a:custGeom>
              <a:avLst/>
              <a:gdLst/>
              <a:ahLst/>
              <a:cxnLst/>
              <a:rect l="l" t="t" r="r" b="b"/>
              <a:pathLst>
                <a:path w="21308" h="12949" extrusionOk="0">
                  <a:moveTo>
                    <a:pt x="760" y="0"/>
                  </a:moveTo>
                  <a:lnTo>
                    <a:pt x="730" y="61"/>
                  </a:lnTo>
                  <a:cubicBezTo>
                    <a:pt x="578" y="517"/>
                    <a:pt x="456" y="942"/>
                    <a:pt x="305" y="1398"/>
                  </a:cubicBezTo>
                  <a:cubicBezTo>
                    <a:pt x="183" y="1854"/>
                    <a:pt x="61" y="2341"/>
                    <a:pt x="1" y="2797"/>
                  </a:cubicBezTo>
                  <a:cubicBezTo>
                    <a:pt x="1581" y="4590"/>
                    <a:pt x="3678" y="6262"/>
                    <a:pt x="6384" y="7903"/>
                  </a:cubicBezTo>
                  <a:cubicBezTo>
                    <a:pt x="8785" y="9332"/>
                    <a:pt x="11095" y="10487"/>
                    <a:pt x="13405" y="11368"/>
                  </a:cubicBezTo>
                  <a:cubicBezTo>
                    <a:pt x="15533" y="12158"/>
                    <a:pt x="17660" y="12675"/>
                    <a:pt x="19727" y="12949"/>
                  </a:cubicBezTo>
                  <a:cubicBezTo>
                    <a:pt x="19758" y="12888"/>
                    <a:pt x="19819" y="12827"/>
                    <a:pt x="19879" y="12766"/>
                  </a:cubicBezTo>
                  <a:cubicBezTo>
                    <a:pt x="20396" y="12158"/>
                    <a:pt x="20882" y="11459"/>
                    <a:pt x="21308" y="10730"/>
                  </a:cubicBezTo>
                  <a:cubicBezTo>
                    <a:pt x="16992" y="10426"/>
                    <a:pt x="12372" y="8815"/>
                    <a:pt x="7630" y="5867"/>
                  </a:cubicBezTo>
                  <a:cubicBezTo>
                    <a:pt x="4469" y="3982"/>
                    <a:pt x="2280" y="2098"/>
                    <a:pt x="7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2" name="Google Shape;10868;p74"/>
            <p:cNvSpPr/>
            <p:nvPr/>
          </p:nvSpPr>
          <p:spPr>
            <a:xfrm>
              <a:off x="772325" y="4090025"/>
              <a:ext cx="454425" cy="278900"/>
            </a:xfrm>
            <a:custGeom>
              <a:avLst/>
              <a:gdLst/>
              <a:ahLst/>
              <a:cxnLst/>
              <a:rect l="l" t="t" r="r" b="b"/>
              <a:pathLst>
                <a:path w="18177" h="11156" extrusionOk="0">
                  <a:moveTo>
                    <a:pt x="0" y="0"/>
                  </a:moveTo>
                  <a:lnTo>
                    <a:pt x="0" y="395"/>
                  </a:lnTo>
                  <a:cubicBezTo>
                    <a:pt x="0" y="1155"/>
                    <a:pt x="91" y="1885"/>
                    <a:pt x="304" y="2614"/>
                  </a:cubicBezTo>
                  <a:cubicBezTo>
                    <a:pt x="456" y="3131"/>
                    <a:pt x="608" y="3648"/>
                    <a:pt x="821" y="4104"/>
                  </a:cubicBezTo>
                  <a:cubicBezTo>
                    <a:pt x="2037" y="5107"/>
                    <a:pt x="3435" y="6110"/>
                    <a:pt x="5046" y="7082"/>
                  </a:cubicBezTo>
                  <a:cubicBezTo>
                    <a:pt x="7447" y="8541"/>
                    <a:pt x="9757" y="9666"/>
                    <a:pt x="12067" y="10547"/>
                  </a:cubicBezTo>
                  <a:cubicBezTo>
                    <a:pt x="12675" y="10791"/>
                    <a:pt x="13313" y="10973"/>
                    <a:pt x="13921" y="11155"/>
                  </a:cubicBezTo>
                  <a:cubicBezTo>
                    <a:pt x="14469" y="11125"/>
                    <a:pt x="14955" y="11034"/>
                    <a:pt x="15502" y="10943"/>
                  </a:cubicBezTo>
                  <a:cubicBezTo>
                    <a:pt x="16444" y="10699"/>
                    <a:pt x="17356" y="10274"/>
                    <a:pt x="18177" y="9727"/>
                  </a:cubicBezTo>
                  <a:cubicBezTo>
                    <a:pt x="14377" y="9149"/>
                    <a:pt x="10396" y="7599"/>
                    <a:pt x="6262" y="5076"/>
                  </a:cubicBezTo>
                  <a:cubicBezTo>
                    <a:pt x="3526" y="3435"/>
                    <a:pt x="1459" y="17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3" name="Google Shape;10869;p74"/>
            <p:cNvSpPr/>
            <p:nvPr/>
          </p:nvSpPr>
          <p:spPr>
            <a:xfrm>
              <a:off x="1141625" y="3517825"/>
              <a:ext cx="57775" cy="185425"/>
            </a:xfrm>
            <a:custGeom>
              <a:avLst/>
              <a:gdLst/>
              <a:ahLst/>
              <a:cxnLst/>
              <a:rect l="l" t="t" r="r" b="b"/>
              <a:pathLst>
                <a:path w="2311" h="7417" fill="none" extrusionOk="0">
                  <a:moveTo>
                    <a:pt x="1733" y="7417"/>
                  </a:moveTo>
                  <a:cubicBezTo>
                    <a:pt x="2311" y="4833"/>
                    <a:pt x="1642" y="2067"/>
                    <a:pt x="0" y="0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4" name="Google Shape;10870;p74"/>
            <p:cNvSpPr/>
            <p:nvPr/>
          </p:nvSpPr>
          <p:spPr>
            <a:xfrm>
              <a:off x="1107425" y="3504525"/>
              <a:ext cx="58550" cy="52800"/>
            </a:xfrm>
            <a:custGeom>
              <a:avLst/>
              <a:gdLst/>
              <a:ahLst/>
              <a:cxnLst/>
              <a:rect l="l" t="t" r="r" b="b"/>
              <a:pathLst>
                <a:path w="2342" h="2112" extrusionOk="0">
                  <a:moveTo>
                    <a:pt x="1134" y="0"/>
                  </a:moveTo>
                  <a:cubicBezTo>
                    <a:pt x="705" y="0"/>
                    <a:pt x="321" y="246"/>
                    <a:pt x="183" y="684"/>
                  </a:cubicBezTo>
                  <a:cubicBezTo>
                    <a:pt x="1" y="1201"/>
                    <a:pt x="274" y="1839"/>
                    <a:pt x="791" y="2052"/>
                  </a:cubicBezTo>
                  <a:cubicBezTo>
                    <a:pt x="912" y="2092"/>
                    <a:pt x="1036" y="2112"/>
                    <a:pt x="1158" y="2112"/>
                  </a:cubicBezTo>
                  <a:cubicBezTo>
                    <a:pt x="1588" y="2112"/>
                    <a:pt x="1993" y="1870"/>
                    <a:pt x="2159" y="1444"/>
                  </a:cubicBezTo>
                  <a:cubicBezTo>
                    <a:pt x="2341" y="927"/>
                    <a:pt x="2068" y="319"/>
                    <a:pt x="1551" y="76"/>
                  </a:cubicBezTo>
                  <a:cubicBezTo>
                    <a:pt x="1412" y="25"/>
                    <a:pt x="1271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oogle Shape;6578;p43"/>
          <p:cNvGrpSpPr/>
          <p:nvPr/>
        </p:nvGrpSpPr>
        <p:grpSpPr>
          <a:xfrm>
            <a:off x="8138988" y="255737"/>
            <a:ext cx="1240566" cy="1503158"/>
            <a:chOff x="7579250" y="4405875"/>
            <a:chExt cx="916750" cy="1110800"/>
          </a:xfrm>
        </p:grpSpPr>
        <p:sp>
          <p:nvSpPr>
            <p:cNvPr id="1076" name="Google Shape;6579;p43"/>
            <p:cNvSpPr/>
            <p:nvPr/>
          </p:nvSpPr>
          <p:spPr>
            <a:xfrm>
              <a:off x="7579250" y="4405875"/>
              <a:ext cx="916750" cy="1110800"/>
            </a:xfrm>
            <a:custGeom>
              <a:avLst/>
              <a:gdLst/>
              <a:ahLst/>
              <a:cxnLst/>
              <a:rect l="l" t="t" r="r" b="b"/>
              <a:pathLst>
                <a:path w="36670" h="44432" extrusionOk="0">
                  <a:moveTo>
                    <a:pt x="19326" y="1"/>
                  </a:moveTo>
                  <a:cubicBezTo>
                    <a:pt x="16944" y="1"/>
                    <a:pt x="15043" y="1928"/>
                    <a:pt x="15043" y="4283"/>
                  </a:cubicBezTo>
                  <a:cubicBezTo>
                    <a:pt x="15043" y="4738"/>
                    <a:pt x="15097" y="5220"/>
                    <a:pt x="15257" y="5675"/>
                  </a:cubicBezTo>
                  <a:cubicBezTo>
                    <a:pt x="15231" y="5755"/>
                    <a:pt x="15231" y="5809"/>
                    <a:pt x="15204" y="5836"/>
                  </a:cubicBezTo>
                  <a:lnTo>
                    <a:pt x="14535" y="5836"/>
                  </a:lnTo>
                  <a:cubicBezTo>
                    <a:pt x="14160" y="5836"/>
                    <a:pt x="13839" y="5836"/>
                    <a:pt x="13464" y="5889"/>
                  </a:cubicBezTo>
                  <a:cubicBezTo>
                    <a:pt x="13464" y="5836"/>
                    <a:pt x="13437" y="5809"/>
                    <a:pt x="13437" y="5782"/>
                  </a:cubicBezTo>
                  <a:cubicBezTo>
                    <a:pt x="13518" y="5407"/>
                    <a:pt x="13598" y="5006"/>
                    <a:pt x="13598" y="4604"/>
                  </a:cubicBezTo>
                  <a:cubicBezTo>
                    <a:pt x="13598" y="2222"/>
                    <a:pt x="11644" y="322"/>
                    <a:pt x="9315" y="322"/>
                  </a:cubicBezTo>
                  <a:cubicBezTo>
                    <a:pt x="6960" y="322"/>
                    <a:pt x="5033" y="2276"/>
                    <a:pt x="5033" y="4604"/>
                  </a:cubicBezTo>
                  <a:cubicBezTo>
                    <a:pt x="5033" y="5969"/>
                    <a:pt x="5702" y="7227"/>
                    <a:pt x="6692" y="8030"/>
                  </a:cubicBezTo>
                  <a:cubicBezTo>
                    <a:pt x="5809" y="8566"/>
                    <a:pt x="4953" y="9235"/>
                    <a:pt x="4230" y="9931"/>
                  </a:cubicBezTo>
                  <a:cubicBezTo>
                    <a:pt x="3668" y="10520"/>
                    <a:pt x="3132" y="11162"/>
                    <a:pt x="2677" y="11831"/>
                  </a:cubicBezTo>
                  <a:cubicBezTo>
                    <a:pt x="2249" y="12527"/>
                    <a:pt x="1848" y="13303"/>
                    <a:pt x="1553" y="14186"/>
                  </a:cubicBezTo>
                  <a:cubicBezTo>
                    <a:pt x="1045" y="15578"/>
                    <a:pt x="777" y="17024"/>
                    <a:pt x="590" y="18282"/>
                  </a:cubicBezTo>
                  <a:lnTo>
                    <a:pt x="509" y="18603"/>
                  </a:lnTo>
                  <a:cubicBezTo>
                    <a:pt x="456" y="18924"/>
                    <a:pt x="402" y="19218"/>
                    <a:pt x="349" y="19566"/>
                  </a:cubicBezTo>
                  <a:cubicBezTo>
                    <a:pt x="269" y="19888"/>
                    <a:pt x="215" y="20235"/>
                    <a:pt x="188" y="20530"/>
                  </a:cubicBezTo>
                  <a:cubicBezTo>
                    <a:pt x="81" y="21279"/>
                    <a:pt x="1" y="21895"/>
                    <a:pt x="1" y="22537"/>
                  </a:cubicBezTo>
                  <a:cubicBezTo>
                    <a:pt x="1" y="23287"/>
                    <a:pt x="81" y="23983"/>
                    <a:pt x="242" y="24625"/>
                  </a:cubicBezTo>
                  <a:cubicBezTo>
                    <a:pt x="402" y="25348"/>
                    <a:pt x="670" y="26044"/>
                    <a:pt x="1018" y="26686"/>
                  </a:cubicBezTo>
                  <a:cubicBezTo>
                    <a:pt x="1393" y="27355"/>
                    <a:pt x="1848" y="27998"/>
                    <a:pt x="2410" y="28560"/>
                  </a:cubicBezTo>
                  <a:cubicBezTo>
                    <a:pt x="2945" y="29095"/>
                    <a:pt x="3587" y="29603"/>
                    <a:pt x="4364" y="30058"/>
                  </a:cubicBezTo>
                  <a:cubicBezTo>
                    <a:pt x="4819" y="30326"/>
                    <a:pt x="5327" y="30594"/>
                    <a:pt x="5863" y="30861"/>
                  </a:cubicBezTo>
                  <a:cubicBezTo>
                    <a:pt x="5809" y="30968"/>
                    <a:pt x="5729" y="31076"/>
                    <a:pt x="5622" y="31156"/>
                  </a:cubicBezTo>
                  <a:cubicBezTo>
                    <a:pt x="5274" y="31718"/>
                    <a:pt x="4926" y="32200"/>
                    <a:pt x="4685" y="32708"/>
                  </a:cubicBezTo>
                  <a:cubicBezTo>
                    <a:pt x="4551" y="33003"/>
                    <a:pt x="4417" y="33324"/>
                    <a:pt x="4364" y="33592"/>
                  </a:cubicBezTo>
                  <a:cubicBezTo>
                    <a:pt x="4257" y="33913"/>
                    <a:pt x="4123" y="34394"/>
                    <a:pt x="4096" y="34876"/>
                  </a:cubicBezTo>
                  <a:cubicBezTo>
                    <a:pt x="4069" y="35412"/>
                    <a:pt x="4123" y="35920"/>
                    <a:pt x="4257" y="36348"/>
                  </a:cubicBezTo>
                  <a:cubicBezTo>
                    <a:pt x="4283" y="36455"/>
                    <a:pt x="4337" y="36563"/>
                    <a:pt x="4364" y="36616"/>
                  </a:cubicBezTo>
                  <a:lnTo>
                    <a:pt x="4364" y="36670"/>
                  </a:lnTo>
                  <a:cubicBezTo>
                    <a:pt x="4390" y="36723"/>
                    <a:pt x="4417" y="36830"/>
                    <a:pt x="4471" y="36884"/>
                  </a:cubicBezTo>
                  <a:cubicBezTo>
                    <a:pt x="4685" y="37365"/>
                    <a:pt x="5006" y="37767"/>
                    <a:pt x="5408" y="38088"/>
                  </a:cubicBezTo>
                  <a:cubicBezTo>
                    <a:pt x="5836" y="38463"/>
                    <a:pt x="6344" y="38704"/>
                    <a:pt x="6906" y="38864"/>
                  </a:cubicBezTo>
                  <a:lnTo>
                    <a:pt x="6960" y="38864"/>
                  </a:lnTo>
                  <a:cubicBezTo>
                    <a:pt x="7308" y="38945"/>
                    <a:pt x="7602" y="38998"/>
                    <a:pt x="7950" y="38998"/>
                  </a:cubicBezTo>
                  <a:cubicBezTo>
                    <a:pt x="8138" y="38998"/>
                    <a:pt x="8352" y="38998"/>
                    <a:pt x="8539" y="38971"/>
                  </a:cubicBezTo>
                  <a:lnTo>
                    <a:pt x="8619" y="38971"/>
                  </a:lnTo>
                  <a:cubicBezTo>
                    <a:pt x="9101" y="38891"/>
                    <a:pt x="9583" y="38731"/>
                    <a:pt x="10038" y="38490"/>
                  </a:cubicBezTo>
                  <a:cubicBezTo>
                    <a:pt x="10225" y="38757"/>
                    <a:pt x="10413" y="39025"/>
                    <a:pt x="10573" y="39266"/>
                  </a:cubicBezTo>
                  <a:cubicBezTo>
                    <a:pt x="11216" y="40096"/>
                    <a:pt x="11912" y="40845"/>
                    <a:pt x="12688" y="41487"/>
                  </a:cubicBezTo>
                  <a:cubicBezTo>
                    <a:pt x="13036" y="41755"/>
                    <a:pt x="13357" y="41969"/>
                    <a:pt x="13705" y="42210"/>
                  </a:cubicBezTo>
                  <a:cubicBezTo>
                    <a:pt x="13732" y="42237"/>
                    <a:pt x="13785" y="42290"/>
                    <a:pt x="13839" y="42317"/>
                  </a:cubicBezTo>
                  <a:cubicBezTo>
                    <a:pt x="13865" y="42344"/>
                    <a:pt x="13892" y="42344"/>
                    <a:pt x="13919" y="42371"/>
                  </a:cubicBezTo>
                  <a:cubicBezTo>
                    <a:pt x="14374" y="42638"/>
                    <a:pt x="14829" y="42879"/>
                    <a:pt x="15338" y="43120"/>
                  </a:cubicBezTo>
                  <a:cubicBezTo>
                    <a:pt x="15605" y="43227"/>
                    <a:pt x="15873" y="43307"/>
                    <a:pt x="16167" y="43415"/>
                  </a:cubicBezTo>
                  <a:cubicBezTo>
                    <a:pt x="16676" y="43977"/>
                    <a:pt x="17372" y="44325"/>
                    <a:pt x="18175" y="44325"/>
                  </a:cubicBezTo>
                  <a:cubicBezTo>
                    <a:pt x="18683" y="44325"/>
                    <a:pt x="19192" y="44191"/>
                    <a:pt x="19593" y="43923"/>
                  </a:cubicBezTo>
                  <a:cubicBezTo>
                    <a:pt x="19915" y="43923"/>
                    <a:pt x="20289" y="43870"/>
                    <a:pt x="20610" y="43843"/>
                  </a:cubicBezTo>
                  <a:cubicBezTo>
                    <a:pt x="21735" y="44244"/>
                    <a:pt x="22832" y="44432"/>
                    <a:pt x="23929" y="44432"/>
                  </a:cubicBezTo>
                  <a:lnTo>
                    <a:pt x="24063" y="44432"/>
                  </a:lnTo>
                  <a:cubicBezTo>
                    <a:pt x="24491" y="44432"/>
                    <a:pt x="24946" y="44378"/>
                    <a:pt x="25348" y="44325"/>
                  </a:cubicBezTo>
                  <a:cubicBezTo>
                    <a:pt x="25776" y="44244"/>
                    <a:pt x="26178" y="44137"/>
                    <a:pt x="26606" y="43977"/>
                  </a:cubicBezTo>
                  <a:cubicBezTo>
                    <a:pt x="27114" y="43816"/>
                    <a:pt x="27516" y="43602"/>
                    <a:pt x="27944" y="43388"/>
                  </a:cubicBezTo>
                  <a:cubicBezTo>
                    <a:pt x="28372" y="43120"/>
                    <a:pt x="28747" y="42772"/>
                    <a:pt x="29015" y="42451"/>
                  </a:cubicBezTo>
                  <a:cubicBezTo>
                    <a:pt x="29095" y="42371"/>
                    <a:pt x="29122" y="42317"/>
                    <a:pt x="29175" y="42237"/>
                  </a:cubicBezTo>
                  <a:cubicBezTo>
                    <a:pt x="29443" y="41835"/>
                    <a:pt x="29657" y="41380"/>
                    <a:pt x="29764" y="40872"/>
                  </a:cubicBezTo>
                  <a:lnTo>
                    <a:pt x="29764" y="40791"/>
                  </a:lnTo>
                  <a:cubicBezTo>
                    <a:pt x="29791" y="40631"/>
                    <a:pt x="29791" y="40497"/>
                    <a:pt x="29791" y="40336"/>
                  </a:cubicBezTo>
                  <a:cubicBezTo>
                    <a:pt x="30246" y="40122"/>
                    <a:pt x="30701" y="39855"/>
                    <a:pt x="31129" y="39560"/>
                  </a:cubicBezTo>
                  <a:cubicBezTo>
                    <a:pt x="31531" y="39266"/>
                    <a:pt x="31906" y="38971"/>
                    <a:pt x="32200" y="38597"/>
                  </a:cubicBezTo>
                  <a:cubicBezTo>
                    <a:pt x="32361" y="38383"/>
                    <a:pt x="32521" y="38168"/>
                    <a:pt x="32655" y="37901"/>
                  </a:cubicBezTo>
                  <a:cubicBezTo>
                    <a:pt x="32789" y="37633"/>
                    <a:pt x="32896" y="37312"/>
                    <a:pt x="32976" y="37018"/>
                  </a:cubicBezTo>
                  <a:cubicBezTo>
                    <a:pt x="33030" y="36750"/>
                    <a:pt x="33056" y="36482"/>
                    <a:pt x="33030" y="36215"/>
                  </a:cubicBezTo>
                  <a:cubicBezTo>
                    <a:pt x="33030" y="36054"/>
                    <a:pt x="33030" y="35920"/>
                    <a:pt x="33003" y="35760"/>
                  </a:cubicBezTo>
                  <a:cubicBezTo>
                    <a:pt x="32896" y="35224"/>
                    <a:pt x="32708" y="34716"/>
                    <a:pt x="32361" y="34234"/>
                  </a:cubicBezTo>
                  <a:lnTo>
                    <a:pt x="32361" y="34207"/>
                  </a:lnTo>
                  <a:cubicBezTo>
                    <a:pt x="32762" y="33351"/>
                    <a:pt x="32923" y="32307"/>
                    <a:pt x="32762" y="31290"/>
                  </a:cubicBezTo>
                  <a:cubicBezTo>
                    <a:pt x="32735" y="31022"/>
                    <a:pt x="32655" y="30754"/>
                    <a:pt x="32601" y="30540"/>
                  </a:cubicBezTo>
                  <a:cubicBezTo>
                    <a:pt x="32521" y="30273"/>
                    <a:pt x="32387" y="30005"/>
                    <a:pt x="32253" y="29737"/>
                  </a:cubicBezTo>
                  <a:cubicBezTo>
                    <a:pt x="32200" y="29603"/>
                    <a:pt x="32120" y="29470"/>
                    <a:pt x="32039" y="29336"/>
                  </a:cubicBezTo>
                  <a:cubicBezTo>
                    <a:pt x="32494" y="28934"/>
                    <a:pt x="32976" y="28533"/>
                    <a:pt x="33404" y="28078"/>
                  </a:cubicBezTo>
                  <a:cubicBezTo>
                    <a:pt x="33859" y="27623"/>
                    <a:pt x="34261" y="27114"/>
                    <a:pt x="34636" y="26659"/>
                  </a:cubicBezTo>
                  <a:cubicBezTo>
                    <a:pt x="35064" y="26070"/>
                    <a:pt x="35412" y="25508"/>
                    <a:pt x="35679" y="24946"/>
                  </a:cubicBezTo>
                  <a:cubicBezTo>
                    <a:pt x="36375" y="23581"/>
                    <a:pt x="36670" y="22136"/>
                    <a:pt x="36590" y="20798"/>
                  </a:cubicBezTo>
                  <a:cubicBezTo>
                    <a:pt x="36509" y="20021"/>
                    <a:pt x="36322" y="19272"/>
                    <a:pt x="36001" y="18522"/>
                  </a:cubicBezTo>
                  <a:cubicBezTo>
                    <a:pt x="35840" y="18121"/>
                    <a:pt x="35653" y="17800"/>
                    <a:pt x="35439" y="17452"/>
                  </a:cubicBezTo>
                  <a:cubicBezTo>
                    <a:pt x="35278" y="17157"/>
                    <a:pt x="35037" y="16890"/>
                    <a:pt x="34796" y="16595"/>
                  </a:cubicBezTo>
                  <a:cubicBezTo>
                    <a:pt x="34769" y="16542"/>
                    <a:pt x="34743" y="16488"/>
                    <a:pt x="34662" y="16462"/>
                  </a:cubicBezTo>
                  <a:cubicBezTo>
                    <a:pt x="34100" y="15819"/>
                    <a:pt x="33431" y="15257"/>
                    <a:pt x="32655" y="14775"/>
                  </a:cubicBezTo>
                  <a:cubicBezTo>
                    <a:pt x="31959" y="14374"/>
                    <a:pt x="31183" y="14053"/>
                    <a:pt x="30353" y="13865"/>
                  </a:cubicBezTo>
                  <a:cubicBezTo>
                    <a:pt x="29791" y="13731"/>
                    <a:pt x="29175" y="13678"/>
                    <a:pt x="28560" y="13678"/>
                  </a:cubicBezTo>
                  <a:cubicBezTo>
                    <a:pt x="28319" y="13678"/>
                    <a:pt x="28051" y="13678"/>
                    <a:pt x="27810" y="13705"/>
                  </a:cubicBezTo>
                  <a:cubicBezTo>
                    <a:pt x="27516" y="12928"/>
                    <a:pt x="27141" y="12259"/>
                    <a:pt x="26767" y="11644"/>
                  </a:cubicBezTo>
                  <a:cubicBezTo>
                    <a:pt x="26338" y="10975"/>
                    <a:pt x="25830" y="10332"/>
                    <a:pt x="25241" y="9717"/>
                  </a:cubicBezTo>
                  <a:cubicBezTo>
                    <a:pt x="24946" y="9449"/>
                    <a:pt x="24625" y="9181"/>
                    <a:pt x="24304" y="8914"/>
                  </a:cubicBezTo>
                  <a:cubicBezTo>
                    <a:pt x="23688" y="8432"/>
                    <a:pt x="23046" y="8057"/>
                    <a:pt x="22538" y="7763"/>
                  </a:cubicBezTo>
                  <a:cubicBezTo>
                    <a:pt x="22484" y="7709"/>
                    <a:pt x="22430" y="7709"/>
                    <a:pt x="22404" y="7682"/>
                  </a:cubicBezTo>
                  <a:cubicBezTo>
                    <a:pt x="22297" y="7629"/>
                    <a:pt x="22216" y="7575"/>
                    <a:pt x="22136" y="7522"/>
                  </a:cubicBezTo>
                  <a:cubicBezTo>
                    <a:pt x="23019" y="6719"/>
                    <a:pt x="23608" y="5568"/>
                    <a:pt x="23608" y="4283"/>
                  </a:cubicBezTo>
                  <a:cubicBezTo>
                    <a:pt x="23608" y="1901"/>
                    <a:pt x="21654" y="1"/>
                    <a:pt x="19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7" name="Google Shape;6580;p43"/>
            <p:cNvSpPr/>
            <p:nvPr/>
          </p:nvSpPr>
          <p:spPr>
            <a:xfrm>
              <a:off x="8034275" y="4821425"/>
              <a:ext cx="387450" cy="465725"/>
            </a:xfrm>
            <a:custGeom>
              <a:avLst/>
              <a:gdLst/>
              <a:ahLst/>
              <a:cxnLst/>
              <a:rect l="l" t="t" r="r" b="b"/>
              <a:pathLst>
                <a:path w="15498" h="18629" extrusionOk="0">
                  <a:moveTo>
                    <a:pt x="10091" y="0"/>
                  </a:moveTo>
                  <a:cubicBezTo>
                    <a:pt x="9422" y="0"/>
                    <a:pt x="8753" y="107"/>
                    <a:pt x="8084" y="321"/>
                  </a:cubicBezTo>
                  <a:cubicBezTo>
                    <a:pt x="7843" y="402"/>
                    <a:pt x="7575" y="535"/>
                    <a:pt x="7281" y="669"/>
                  </a:cubicBezTo>
                  <a:cubicBezTo>
                    <a:pt x="7013" y="803"/>
                    <a:pt x="6772" y="910"/>
                    <a:pt x="6531" y="1071"/>
                  </a:cubicBezTo>
                  <a:cubicBezTo>
                    <a:pt x="6076" y="1365"/>
                    <a:pt x="5621" y="1713"/>
                    <a:pt x="5193" y="2115"/>
                  </a:cubicBezTo>
                  <a:cubicBezTo>
                    <a:pt x="4899" y="2409"/>
                    <a:pt x="4604" y="2784"/>
                    <a:pt x="4283" y="3212"/>
                  </a:cubicBezTo>
                  <a:cubicBezTo>
                    <a:pt x="3989" y="3613"/>
                    <a:pt x="3721" y="4042"/>
                    <a:pt x="3453" y="4550"/>
                  </a:cubicBezTo>
                  <a:lnTo>
                    <a:pt x="3453" y="4577"/>
                  </a:lnTo>
                  <a:lnTo>
                    <a:pt x="3453" y="4604"/>
                  </a:lnTo>
                  <a:cubicBezTo>
                    <a:pt x="3159" y="5059"/>
                    <a:pt x="2864" y="5487"/>
                    <a:pt x="2597" y="5889"/>
                  </a:cubicBezTo>
                  <a:cubicBezTo>
                    <a:pt x="2088" y="6665"/>
                    <a:pt x="1687" y="7414"/>
                    <a:pt x="1312" y="8190"/>
                  </a:cubicBezTo>
                  <a:cubicBezTo>
                    <a:pt x="911" y="9020"/>
                    <a:pt x="616" y="9823"/>
                    <a:pt x="375" y="10626"/>
                  </a:cubicBezTo>
                  <a:cubicBezTo>
                    <a:pt x="134" y="11483"/>
                    <a:pt x="1" y="12286"/>
                    <a:pt x="1" y="13008"/>
                  </a:cubicBezTo>
                  <a:cubicBezTo>
                    <a:pt x="1" y="13784"/>
                    <a:pt x="134" y="14561"/>
                    <a:pt x="402" y="15176"/>
                  </a:cubicBezTo>
                  <a:cubicBezTo>
                    <a:pt x="589" y="15551"/>
                    <a:pt x="750" y="15899"/>
                    <a:pt x="991" y="16167"/>
                  </a:cubicBezTo>
                  <a:cubicBezTo>
                    <a:pt x="1205" y="16488"/>
                    <a:pt x="1526" y="16755"/>
                    <a:pt x="1821" y="17023"/>
                  </a:cubicBezTo>
                  <a:cubicBezTo>
                    <a:pt x="2490" y="17558"/>
                    <a:pt x="3346" y="17960"/>
                    <a:pt x="4390" y="18308"/>
                  </a:cubicBezTo>
                  <a:cubicBezTo>
                    <a:pt x="4818" y="18442"/>
                    <a:pt x="5273" y="18495"/>
                    <a:pt x="5621" y="18575"/>
                  </a:cubicBezTo>
                  <a:cubicBezTo>
                    <a:pt x="6023" y="18629"/>
                    <a:pt x="6478" y="18629"/>
                    <a:pt x="6906" y="18629"/>
                  </a:cubicBezTo>
                  <a:cubicBezTo>
                    <a:pt x="7361" y="18629"/>
                    <a:pt x="7816" y="18602"/>
                    <a:pt x="8244" y="18522"/>
                  </a:cubicBezTo>
                  <a:cubicBezTo>
                    <a:pt x="8753" y="18468"/>
                    <a:pt x="9181" y="18361"/>
                    <a:pt x="9583" y="18228"/>
                  </a:cubicBezTo>
                  <a:cubicBezTo>
                    <a:pt x="10252" y="17987"/>
                    <a:pt x="11081" y="17558"/>
                    <a:pt x="11483" y="16729"/>
                  </a:cubicBezTo>
                  <a:cubicBezTo>
                    <a:pt x="11697" y="16327"/>
                    <a:pt x="11751" y="15819"/>
                    <a:pt x="11697" y="15364"/>
                  </a:cubicBezTo>
                  <a:cubicBezTo>
                    <a:pt x="11644" y="15230"/>
                    <a:pt x="11644" y="15096"/>
                    <a:pt x="11590" y="14989"/>
                  </a:cubicBezTo>
                  <a:cubicBezTo>
                    <a:pt x="11563" y="14882"/>
                    <a:pt x="11483" y="14748"/>
                    <a:pt x="11429" y="14614"/>
                  </a:cubicBezTo>
                  <a:cubicBezTo>
                    <a:pt x="11322" y="14427"/>
                    <a:pt x="11189" y="14213"/>
                    <a:pt x="10974" y="14025"/>
                  </a:cubicBezTo>
                  <a:cubicBezTo>
                    <a:pt x="10814" y="13838"/>
                    <a:pt x="10626" y="13677"/>
                    <a:pt x="10386" y="13517"/>
                  </a:cubicBezTo>
                  <a:cubicBezTo>
                    <a:pt x="10171" y="13383"/>
                    <a:pt x="9957" y="13276"/>
                    <a:pt x="9690" y="13142"/>
                  </a:cubicBezTo>
                  <a:cubicBezTo>
                    <a:pt x="9422" y="13008"/>
                    <a:pt x="9101" y="12901"/>
                    <a:pt x="8780" y="12848"/>
                  </a:cubicBezTo>
                  <a:cubicBezTo>
                    <a:pt x="9368" y="12580"/>
                    <a:pt x="9984" y="12232"/>
                    <a:pt x="10573" y="11884"/>
                  </a:cubicBezTo>
                  <a:cubicBezTo>
                    <a:pt x="11483" y="11295"/>
                    <a:pt x="12286" y="10626"/>
                    <a:pt x="13035" y="9903"/>
                  </a:cubicBezTo>
                  <a:cubicBezTo>
                    <a:pt x="13383" y="9529"/>
                    <a:pt x="13731" y="9127"/>
                    <a:pt x="14026" y="8726"/>
                  </a:cubicBezTo>
                  <a:cubicBezTo>
                    <a:pt x="14374" y="8297"/>
                    <a:pt x="14641" y="7869"/>
                    <a:pt x="14829" y="7414"/>
                  </a:cubicBezTo>
                  <a:cubicBezTo>
                    <a:pt x="15310" y="6477"/>
                    <a:pt x="15498" y="5541"/>
                    <a:pt x="15444" y="4684"/>
                  </a:cubicBezTo>
                  <a:cubicBezTo>
                    <a:pt x="15391" y="4202"/>
                    <a:pt x="15257" y="3747"/>
                    <a:pt x="15070" y="3319"/>
                  </a:cubicBezTo>
                  <a:cubicBezTo>
                    <a:pt x="14963" y="3051"/>
                    <a:pt x="14829" y="2811"/>
                    <a:pt x="14695" y="2596"/>
                  </a:cubicBezTo>
                  <a:cubicBezTo>
                    <a:pt x="14561" y="2409"/>
                    <a:pt x="14400" y="2168"/>
                    <a:pt x="14160" y="1927"/>
                  </a:cubicBezTo>
                  <a:cubicBezTo>
                    <a:pt x="13758" y="1499"/>
                    <a:pt x="13330" y="1124"/>
                    <a:pt x="12794" y="803"/>
                  </a:cubicBezTo>
                  <a:cubicBezTo>
                    <a:pt x="12313" y="535"/>
                    <a:pt x="11831" y="321"/>
                    <a:pt x="11242" y="187"/>
                  </a:cubicBezTo>
                  <a:cubicBezTo>
                    <a:pt x="10894" y="27"/>
                    <a:pt x="10493" y="0"/>
                    <a:pt x="1009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8" name="Google Shape;6581;p43"/>
            <p:cNvSpPr/>
            <p:nvPr/>
          </p:nvSpPr>
          <p:spPr>
            <a:xfrm>
              <a:off x="8193525" y="4870925"/>
              <a:ext cx="228200" cy="415575"/>
            </a:xfrm>
            <a:custGeom>
              <a:avLst/>
              <a:gdLst/>
              <a:ahLst/>
              <a:cxnLst/>
              <a:rect l="l" t="t" r="r" b="b"/>
              <a:pathLst>
                <a:path w="9128" h="16623" extrusionOk="0">
                  <a:moveTo>
                    <a:pt x="7897" y="1"/>
                  </a:moveTo>
                  <a:cubicBezTo>
                    <a:pt x="7950" y="135"/>
                    <a:pt x="8004" y="295"/>
                    <a:pt x="8057" y="456"/>
                  </a:cubicBezTo>
                  <a:cubicBezTo>
                    <a:pt x="8084" y="670"/>
                    <a:pt x="8137" y="857"/>
                    <a:pt x="8164" y="1018"/>
                  </a:cubicBezTo>
                  <a:cubicBezTo>
                    <a:pt x="8191" y="1232"/>
                    <a:pt x="8191" y="1419"/>
                    <a:pt x="8164" y="1633"/>
                  </a:cubicBezTo>
                  <a:cubicBezTo>
                    <a:pt x="8164" y="1821"/>
                    <a:pt x="8137" y="2062"/>
                    <a:pt x="8084" y="2276"/>
                  </a:cubicBezTo>
                  <a:cubicBezTo>
                    <a:pt x="8030" y="2704"/>
                    <a:pt x="7897" y="3132"/>
                    <a:pt x="7763" y="3534"/>
                  </a:cubicBezTo>
                  <a:cubicBezTo>
                    <a:pt x="7602" y="3962"/>
                    <a:pt x="7388" y="4417"/>
                    <a:pt x="7120" y="4819"/>
                  </a:cubicBezTo>
                  <a:cubicBezTo>
                    <a:pt x="6585" y="5702"/>
                    <a:pt x="5889" y="6478"/>
                    <a:pt x="5113" y="7227"/>
                  </a:cubicBezTo>
                  <a:cubicBezTo>
                    <a:pt x="4337" y="7923"/>
                    <a:pt x="3480" y="8566"/>
                    <a:pt x="2570" y="9155"/>
                  </a:cubicBezTo>
                  <a:cubicBezTo>
                    <a:pt x="1741" y="9717"/>
                    <a:pt x="857" y="10225"/>
                    <a:pt x="1" y="10734"/>
                  </a:cubicBezTo>
                  <a:cubicBezTo>
                    <a:pt x="402" y="10787"/>
                    <a:pt x="750" y="10921"/>
                    <a:pt x="1125" y="11109"/>
                  </a:cubicBezTo>
                  <a:cubicBezTo>
                    <a:pt x="1339" y="11189"/>
                    <a:pt x="1526" y="11296"/>
                    <a:pt x="1714" y="11430"/>
                  </a:cubicBezTo>
                  <a:lnTo>
                    <a:pt x="2196" y="11831"/>
                  </a:lnTo>
                  <a:cubicBezTo>
                    <a:pt x="2490" y="12126"/>
                    <a:pt x="2731" y="12474"/>
                    <a:pt x="2838" y="12875"/>
                  </a:cubicBezTo>
                  <a:cubicBezTo>
                    <a:pt x="2918" y="13062"/>
                    <a:pt x="2945" y="13277"/>
                    <a:pt x="2945" y="13517"/>
                  </a:cubicBezTo>
                  <a:cubicBezTo>
                    <a:pt x="2945" y="13705"/>
                    <a:pt x="2891" y="13946"/>
                    <a:pt x="2865" y="14133"/>
                  </a:cubicBezTo>
                  <a:cubicBezTo>
                    <a:pt x="2811" y="14481"/>
                    <a:pt x="2677" y="14802"/>
                    <a:pt x="2463" y="15070"/>
                  </a:cubicBezTo>
                  <a:cubicBezTo>
                    <a:pt x="2303" y="15337"/>
                    <a:pt x="2062" y="15605"/>
                    <a:pt x="1821" y="15846"/>
                  </a:cubicBezTo>
                  <a:cubicBezTo>
                    <a:pt x="1553" y="16087"/>
                    <a:pt x="1285" y="16274"/>
                    <a:pt x="991" y="16408"/>
                  </a:cubicBezTo>
                  <a:cubicBezTo>
                    <a:pt x="857" y="16488"/>
                    <a:pt x="697" y="16542"/>
                    <a:pt x="563" y="16622"/>
                  </a:cubicBezTo>
                  <a:cubicBezTo>
                    <a:pt x="991" y="16622"/>
                    <a:pt x="1473" y="16595"/>
                    <a:pt x="1874" y="16515"/>
                  </a:cubicBezTo>
                  <a:cubicBezTo>
                    <a:pt x="2356" y="16462"/>
                    <a:pt x="2838" y="16355"/>
                    <a:pt x="3213" y="16221"/>
                  </a:cubicBezTo>
                  <a:cubicBezTo>
                    <a:pt x="3882" y="15980"/>
                    <a:pt x="4711" y="15552"/>
                    <a:pt x="5113" y="14722"/>
                  </a:cubicBezTo>
                  <a:cubicBezTo>
                    <a:pt x="5300" y="14320"/>
                    <a:pt x="5381" y="13812"/>
                    <a:pt x="5300" y="13330"/>
                  </a:cubicBezTo>
                  <a:cubicBezTo>
                    <a:pt x="5274" y="13196"/>
                    <a:pt x="5274" y="13062"/>
                    <a:pt x="5220" y="12982"/>
                  </a:cubicBezTo>
                  <a:cubicBezTo>
                    <a:pt x="5167" y="12875"/>
                    <a:pt x="5113" y="12741"/>
                    <a:pt x="5059" y="12607"/>
                  </a:cubicBezTo>
                  <a:cubicBezTo>
                    <a:pt x="4952" y="12393"/>
                    <a:pt x="4819" y="12206"/>
                    <a:pt x="4604" y="11992"/>
                  </a:cubicBezTo>
                  <a:cubicBezTo>
                    <a:pt x="4444" y="11831"/>
                    <a:pt x="4256" y="11671"/>
                    <a:pt x="4016" y="11483"/>
                  </a:cubicBezTo>
                  <a:cubicBezTo>
                    <a:pt x="3801" y="11376"/>
                    <a:pt x="3587" y="11269"/>
                    <a:pt x="3320" y="11135"/>
                  </a:cubicBezTo>
                  <a:cubicBezTo>
                    <a:pt x="3052" y="11001"/>
                    <a:pt x="2731" y="10894"/>
                    <a:pt x="2410" y="10814"/>
                  </a:cubicBezTo>
                  <a:cubicBezTo>
                    <a:pt x="2972" y="10600"/>
                    <a:pt x="3614" y="10252"/>
                    <a:pt x="4203" y="9851"/>
                  </a:cubicBezTo>
                  <a:cubicBezTo>
                    <a:pt x="5113" y="9288"/>
                    <a:pt x="5916" y="8619"/>
                    <a:pt x="6639" y="7897"/>
                  </a:cubicBezTo>
                  <a:cubicBezTo>
                    <a:pt x="7013" y="7522"/>
                    <a:pt x="7361" y="7120"/>
                    <a:pt x="7656" y="6719"/>
                  </a:cubicBezTo>
                  <a:cubicBezTo>
                    <a:pt x="7977" y="6291"/>
                    <a:pt x="8245" y="5836"/>
                    <a:pt x="8459" y="5407"/>
                  </a:cubicBezTo>
                  <a:cubicBezTo>
                    <a:pt x="8914" y="4471"/>
                    <a:pt x="9128" y="3534"/>
                    <a:pt x="9048" y="2677"/>
                  </a:cubicBezTo>
                  <a:cubicBezTo>
                    <a:pt x="9021" y="2196"/>
                    <a:pt x="8887" y="1741"/>
                    <a:pt x="8700" y="1259"/>
                  </a:cubicBezTo>
                  <a:cubicBezTo>
                    <a:pt x="8593" y="991"/>
                    <a:pt x="8459" y="750"/>
                    <a:pt x="8325" y="563"/>
                  </a:cubicBezTo>
                  <a:cubicBezTo>
                    <a:pt x="8191" y="349"/>
                    <a:pt x="8057" y="188"/>
                    <a:pt x="7897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9" name="Google Shape;6582;p43"/>
            <p:cNvSpPr/>
            <p:nvPr/>
          </p:nvSpPr>
          <p:spPr>
            <a:xfrm>
              <a:off x="8198225" y="4901575"/>
              <a:ext cx="177325" cy="197550"/>
            </a:xfrm>
            <a:custGeom>
              <a:avLst/>
              <a:gdLst/>
              <a:ahLst/>
              <a:cxnLst/>
              <a:rect l="l" t="t" r="r" b="b"/>
              <a:pathLst>
                <a:path w="7093" h="7902" extrusionOk="0">
                  <a:moveTo>
                    <a:pt x="5460" y="3004"/>
                  </a:moveTo>
                  <a:cubicBezTo>
                    <a:pt x="5460" y="3004"/>
                    <a:pt x="5460" y="3004"/>
                    <a:pt x="5460" y="3004"/>
                  </a:cubicBezTo>
                  <a:lnTo>
                    <a:pt x="5460" y="3004"/>
                  </a:lnTo>
                  <a:cubicBezTo>
                    <a:pt x="5460" y="3004"/>
                    <a:pt x="5460" y="3004"/>
                    <a:pt x="5460" y="3004"/>
                  </a:cubicBezTo>
                  <a:close/>
                  <a:moveTo>
                    <a:pt x="6711" y="1"/>
                  </a:moveTo>
                  <a:cubicBezTo>
                    <a:pt x="6578" y="1"/>
                    <a:pt x="6470" y="77"/>
                    <a:pt x="6424" y="193"/>
                  </a:cubicBezTo>
                  <a:cubicBezTo>
                    <a:pt x="6397" y="515"/>
                    <a:pt x="6344" y="809"/>
                    <a:pt x="6263" y="1077"/>
                  </a:cubicBezTo>
                  <a:cubicBezTo>
                    <a:pt x="6081" y="1753"/>
                    <a:pt x="5772" y="2379"/>
                    <a:pt x="5460" y="3004"/>
                  </a:cubicBezTo>
                  <a:lnTo>
                    <a:pt x="5460" y="3004"/>
                  </a:lnTo>
                  <a:cubicBezTo>
                    <a:pt x="5440" y="3004"/>
                    <a:pt x="5435" y="3034"/>
                    <a:pt x="5434" y="3049"/>
                  </a:cubicBezTo>
                  <a:lnTo>
                    <a:pt x="5434" y="3049"/>
                  </a:lnTo>
                  <a:cubicBezTo>
                    <a:pt x="5443" y="3034"/>
                    <a:pt x="5452" y="3019"/>
                    <a:pt x="5460" y="3004"/>
                  </a:cubicBezTo>
                  <a:lnTo>
                    <a:pt x="5460" y="3004"/>
                  </a:lnTo>
                  <a:cubicBezTo>
                    <a:pt x="5451" y="3022"/>
                    <a:pt x="5442" y="3039"/>
                    <a:pt x="5434" y="3057"/>
                  </a:cubicBezTo>
                  <a:cubicBezTo>
                    <a:pt x="5434" y="3057"/>
                    <a:pt x="5434" y="3054"/>
                    <a:pt x="5434" y="3049"/>
                  </a:cubicBezTo>
                  <a:lnTo>
                    <a:pt x="5434" y="3049"/>
                  </a:lnTo>
                  <a:cubicBezTo>
                    <a:pt x="4930" y="3915"/>
                    <a:pt x="4323" y="4702"/>
                    <a:pt x="3587" y="5386"/>
                  </a:cubicBezTo>
                  <a:cubicBezTo>
                    <a:pt x="3212" y="5734"/>
                    <a:pt x="2864" y="6055"/>
                    <a:pt x="2489" y="6349"/>
                  </a:cubicBezTo>
                  <a:cubicBezTo>
                    <a:pt x="2115" y="6644"/>
                    <a:pt x="1713" y="6912"/>
                    <a:pt x="1285" y="7152"/>
                  </a:cubicBezTo>
                  <a:cubicBezTo>
                    <a:pt x="910" y="7367"/>
                    <a:pt x="509" y="7554"/>
                    <a:pt x="80" y="7688"/>
                  </a:cubicBezTo>
                  <a:cubicBezTo>
                    <a:pt x="0" y="7741"/>
                    <a:pt x="0" y="7768"/>
                    <a:pt x="0" y="7822"/>
                  </a:cubicBezTo>
                  <a:cubicBezTo>
                    <a:pt x="54" y="7902"/>
                    <a:pt x="80" y="7902"/>
                    <a:pt x="134" y="7902"/>
                  </a:cubicBezTo>
                  <a:cubicBezTo>
                    <a:pt x="1071" y="7581"/>
                    <a:pt x="1954" y="7126"/>
                    <a:pt x="2757" y="6564"/>
                  </a:cubicBezTo>
                  <a:cubicBezTo>
                    <a:pt x="3185" y="6242"/>
                    <a:pt x="3587" y="5921"/>
                    <a:pt x="3988" y="5546"/>
                  </a:cubicBezTo>
                  <a:cubicBezTo>
                    <a:pt x="4390" y="5172"/>
                    <a:pt x="4764" y="4770"/>
                    <a:pt x="5086" y="4369"/>
                  </a:cubicBezTo>
                  <a:cubicBezTo>
                    <a:pt x="5594" y="3780"/>
                    <a:pt x="6022" y="3111"/>
                    <a:pt x="6370" y="2442"/>
                  </a:cubicBezTo>
                  <a:cubicBezTo>
                    <a:pt x="6531" y="2094"/>
                    <a:pt x="6665" y="1773"/>
                    <a:pt x="6799" y="1425"/>
                  </a:cubicBezTo>
                  <a:cubicBezTo>
                    <a:pt x="6932" y="1077"/>
                    <a:pt x="6986" y="702"/>
                    <a:pt x="7066" y="327"/>
                  </a:cubicBezTo>
                  <a:cubicBezTo>
                    <a:pt x="7093" y="167"/>
                    <a:pt x="6959" y="6"/>
                    <a:pt x="6799" y="6"/>
                  </a:cubicBezTo>
                  <a:lnTo>
                    <a:pt x="6772" y="6"/>
                  </a:lnTo>
                  <a:cubicBezTo>
                    <a:pt x="6751" y="3"/>
                    <a:pt x="6731" y="1"/>
                    <a:pt x="67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0" name="Google Shape;6583;p43"/>
            <p:cNvSpPr/>
            <p:nvPr/>
          </p:nvSpPr>
          <p:spPr>
            <a:xfrm>
              <a:off x="8269825" y="4858225"/>
              <a:ext cx="68925" cy="150175"/>
            </a:xfrm>
            <a:custGeom>
              <a:avLst/>
              <a:gdLst/>
              <a:ahLst/>
              <a:cxnLst/>
              <a:rect l="l" t="t" r="r" b="b"/>
              <a:pathLst>
                <a:path w="2757" h="6007" extrusionOk="0">
                  <a:moveTo>
                    <a:pt x="2302" y="0"/>
                  </a:moveTo>
                  <a:cubicBezTo>
                    <a:pt x="2329" y="107"/>
                    <a:pt x="2329" y="107"/>
                    <a:pt x="2302" y="107"/>
                  </a:cubicBezTo>
                  <a:cubicBezTo>
                    <a:pt x="2222" y="107"/>
                    <a:pt x="2141" y="134"/>
                    <a:pt x="2088" y="188"/>
                  </a:cubicBezTo>
                  <a:cubicBezTo>
                    <a:pt x="2061" y="241"/>
                    <a:pt x="2034" y="295"/>
                    <a:pt x="2034" y="321"/>
                  </a:cubicBezTo>
                  <a:cubicBezTo>
                    <a:pt x="2034" y="402"/>
                    <a:pt x="2034" y="428"/>
                    <a:pt x="2061" y="509"/>
                  </a:cubicBezTo>
                  <a:cubicBezTo>
                    <a:pt x="2168" y="857"/>
                    <a:pt x="2195" y="1231"/>
                    <a:pt x="2195" y="1606"/>
                  </a:cubicBezTo>
                  <a:cubicBezTo>
                    <a:pt x="2195" y="2034"/>
                    <a:pt x="2115" y="2463"/>
                    <a:pt x="2034" y="2864"/>
                  </a:cubicBezTo>
                  <a:cubicBezTo>
                    <a:pt x="1954" y="3105"/>
                    <a:pt x="1900" y="3346"/>
                    <a:pt x="1793" y="3587"/>
                  </a:cubicBezTo>
                  <a:cubicBezTo>
                    <a:pt x="1686" y="3801"/>
                    <a:pt x="1552" y="4042"/>
                    <a:pt x="1419" y="4283"/>
                  </a:cubicBezTo>
                  <a:lnTo>
                    <a:pt x="1445" y="4256"/>
                  </a:lnTo>
                  <a:lnTo>
                    <a:pt x="1445" y="4256"/>
                  </a:lnTo>
                  <a:cubicBezTo>
                    <a:pt x="1204" y="4684"/>
                    <a:pt x="857" y="5086"/>
                    <a:pt x="482" y="5460"/>
                  </a:cubicBezTo>
                  <a:cubicBezTo>
                    <a:pt x="348" y="5594"/>
                    <a:pt x="214" y="5728"/>
                    <a:pt x="54" y="5808"/>
                  </a:cubicBezTo>
                  <a:cubicBezTo>
                    <a:pt x="27" y="5862"/>
                    <a:pt x="0" y="5915"/>
                    <a:pt x="27" y="5942"/>
                  </a:cubicBezTo>
                  <a:cubicBezTo>
                    <a:pt x="46" y="5981"/>
                    <a:pt x="80" y="6006"/>
                    <a:pt x="118" y="6006"/>
                  </a:cubicBezTo>
                  <a:cubicBezTo>
                    <a:pt x="132" y="6006"/>
                    <a:pt x="146" y="6003"/>
                    <a:pt x="161" y="5996"/>
                  </a:cubicBezTo>
                  <a:cubicBezTo>
                    <a:pt x="964" y="5380"/>
                    <a:pt x="1633" y="4550"/>
                    <a:pt x="2088" y="3640"/>
                  </a:cubicBezTo>
                  <a:cubicBezTo>
                    <a:pt x="2222" y="3399"/>
                    <a:pt x="2329" y="3185"/>
                    <a:pt x="2382" y="2944"/>
                  </a:cubicBezTo>
                  <a:cubicBezTo>
                    <a:pt x="2489" y="2704"/>
                    <a:pt x="2570" y="2436"/>
                    <a:pt x="2623" y="2168"/>
                  </a:cubicBezTo>
                  <a:cubicBezTo>
                    <a:pt x="2730" y="1660"/>
                    <a:pt x="2757" y="1124"/>
                    <a:pt x="2703" y="643"/>
                  </a:cubicBezTo>
                  <a:cubicBezTo>
                    <a:pt x="2703" y="509"/>
                    <a:pt x="2677" y="402"/>
                    <a:pt x="2623" y="268"/>
                  </a:cubicBezTo>
                  <a:cubicBezTo>
                    <a:pt x="2623" y="241"/>
                    <a:pt x="2623" y="241"/>
                    <a:pt x="2596" y="188"/>
                  </a:cubicBezTo>
                  <a:cubicBezTo>
                    <a:pt x="2570" y="134"/>
                    <a:pt x="2516" y="107"/>
                    <a:pt x="2489" y="54"/>
                  </a:cubicBezTo>
                  <a:cubicBezTo>
                    <a:pt x="2436" y="27"/>
                    <a:pt x="2355" y="0"/>
                    <a:pt x="2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1" name="Google Shape;6584;p43"/>
            <p:cNvSpPr/>
            <p:nvPr/>
          </p:nvSpPr>
          <p:spPr>
            <a:xfrm>
              <a:off x="8203575" y="5154925"/>
              <a:ext cx="51550" cy="61975"/>
            </a:xfrm>
            <a:custGeom>
              <a:avLst/>
              <a:gdLst/>
              <a:ahLst/>
              <a:cxnLst/>
              <a:rect l="l" t="t" r="r" b="b"/>
              <a:pathLst>
                <a:path w="2062" h="2479" extrusionOk="0">
                  <a:moveTo>
                    <a:pt x="45" y="1"/>
                  </a:moveTo>
                  <a:cubicBezTo>
                    <a:pt x="37" y="1"/>
                    <a:pt x="27" y="27"/>
                    <a:pt x="27" y="43"/>
                  </a:cubicBezTo>
                  <a:cubicBezTo>
                    <a:pt x="0" y="70"/>
                    <a:pt x="27" y="150"/>
                    <a:pt x="54" y="177"/>
                  </a:cubicBezTo>
                  <a:cubicBezTo>
                    <a:pt x="241" y="230"/>
                    <a:pt x="375" y="311"/>
                    <a:pt x="509" y="418"/>
                  </a:cubicBezTo>
                  <a:cubicBezTo>
                    <a:pt x="669" y="525"/>
                    <a:pt x="830" y="685"/>
                    <a:pt x="964" y="792"/>
                  </a:cubicBezTo>
                  <a:cubicBezTo>
                    <a:pt x="1098" y="980"/>
                    <a:pt x="1231" y="1167"/>
                    <a:pt x="1339" y="1381"/>
                  </a:cubicBezTo>
                  <a:cubicBezTo>
                    <a:pt x="1419" y="1595"/>
                    <a:pt x="1526" y="1863"/>
                    <a:pt x="1606" y="2131"/>
                  </a:cubicBezTo>
                  <a:lnTo>
                    <a:pt x="1606" y="2238"/>
                  </a:lnTo>
                  <a:lnTo>
                    <a:pt x="1606" y="2318"/>
                  </a:lnTo>
                  <a:cubicBezTo>
                    <a:pt x="1606" y="2345"/>
                    <a:pt x="1633" y="2372"/>
                    <a:pt x="1660" y="2425"/>
                  </a:cubicBezTo>
                  <a:cubicBezTo>
                    <a:pt x="1713" y="2452"/>
                    <a:pt x="1767" y="2479"/>
                    <a:pt x="1847" y="2479"/>
                  </a:cubicBezTo>
                  <a:cubicBezTo>
                    <a:pt x="1901" y="2479"/>
                    <a:pt x="1981" y="2452"/>
                    <a:pt x="2008" y="2425"/>
                  </a:cubicBezTo>
                  <a:cubicBezTo>
                    <a:pt x="2034" y="2372"/>
                    <a:pt x="2061" y="2291"/>
                    <a:pt x="2061" y="2238"/>
                  </a:cubicBezTo>
                  <a:lnTo>
                    <a:pt x="1981" y="1836"/>
                  </a:lnTo>
                  <a:cubicBezTo>
                    <a:pt x="1927" y="1702"/>
                    <a:pt x="1874" y="1569"/>
                    <a:pt x="1794" y="1462"/>
                  </a:cubicBezTo>
                  <a:cubicBezTo>
                    <a:pt x="1713" y="1247"/>
                    <a:pt x="1526" y="1033"/>
                    <a:pt x="1339" y="873"/>
                  </a:cubicBezTo>
                  <a:lnTo>
                    <a:pt x="1071" y="605"/>
                  </a:lnTo>
                  <a:cubicBezTo>
                    <a:pt x="964" y="525"/>
                    <a:pt x="857" y="444"/>
                    <a:pt x="776" y="364"/>
                  </a:cubicBezTo>
                  <a:cubicBezTo>
                    <a:pt x="562" y="230"/>
                    <a:pt x="321" y="96"/>
                    <a:pt x="107" y="43"/>
                  </a:cubicBezTo>
                  <a:lnTo>
                    <a:pt x="54" y="43"/>
                  </a:lnTo>
                  <a:cubicBezTo>
                    <a:pt x="54" y="11"/>
                    <a:pt x="50" y="1"/>
                    <a:pt x="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2" name="Google Shape;6585;p43"/>
            <p:cNvSpPr/>
            <p:nvPr/>
          </p:nvSpPr>
          <p:spPr>
            <a:xfrm>
              <a:off x="7739850" y="5160400"/>
              <a:ext cx="135200" cy="160875"/>
            </a:xfrm>
            <a:custGeom>
              <a:avLst/>
              <a:gdLst/>
              <a:ahLst/>
              <a:cxnLst/>
              <a:rect l="l" t="t" r="r" b="b"/>
              <a:pathLst>
                <a:path w="5408" h="6435" extrusionOk="0">
                  <a:moveTo>
                    <a:pt x="4363" y="1"/>
                  </a:moveTo>
                  <a:cubicBezTo>
                    <a:pt x="4353" y="1"/>
                    <a:pt x="4344" y="4"/>
                    <a:pt x="4337" y="11"/>
                  </a:cubicBezTo>
                  <a:cubicBezTo>
                    <a:pt x="3721" y="306"/>
                    <a:pt x="3186" y="680"/>
                    <a:pt x="2597" y="1189"/>
                  </a:cubicBezTo>
                  <a:cubicBezTo>
                    <a:pt x="1981" y="1724"/>
                    <a:pt x="1473" y="2286"/>
                    <a:pt x="1044" y="2875"/>
                  </a:cubicBezTo>
                  <a:cubicBezTo>
                    <a:pt x="777" y="3250"/>
                    <a:pt x="536" y="3598"/>
                    <a:pt x="375" y="3973"/>
                  </a:cubicBezTo>
                  <a:cubicBezTo>
                    <a:pt x="268" y="4160"/>
                    <a:pt x="215" y="4347"/>
                    <a:pt x="134" y="4508"/>
                  </a:cubicBezTo>
                  <a:cubicBezTo>
                    <a:pt x="81" y="4695"/>
                    <a:pt x="1" y="4909"/>
                    <a:pt x="1" y="5097"/>
                  </a:cubicBezTo>
                  <a:cubicBezTo>
                    <a:pt x="1" y="5311"/>
                    <a:pt x="54" y="5471"/>
                    <a:pt x="81" y="5632"/>
                  </a:cubicBezTo>
                  <a:cubicBezTo>
                    <a:pt x="81" y="5686"/>
                    <a:pt x="108" y="5686"/>
                    <a:pt x="108" y="5712"/>
                  </a:cubicBezTo>
                  <a:cubicBezTo>
                    <a:pt x="188" y="5873"/>
                    <a:pt x="268" y="6034"/>
                    <a:pt x="402" y="6141"/>
                  </a:cubicBezTo>
                  <a:cubicBezTo>
                    <a:pt x="611" y="6328"/>
                    <a:pt x="884" y="6435"/>
                    <a:pt x="1184" y="6435"/>
                  </a:cubicBezTo>
                  <a:cubicBezTo>
                    <a:pt x="1270" y="6435"/>
                    <a:pt x="1357" y="6426"/>
                    <a:pt x="1446" y="6408"/>
                  </a:cubicBezTo>
                  <a:cubicBezTo>
                    <a:pt x="1660" y="6382"/>
                    <a:pt x="1847" y="6301"/>
                    <a:pt x="2062" y="6221"/>
                  </a:cubicBezTo>
                  <a:lnTo>
                    <a:pt x="2650" y="5819"/>
                  </a:lnTo>
                  <a:cubicBezTo>
                    <a:pt x="3025" y="5552"/>
                    <a:pt x="3346" y="5204"/>
                    <a:pt x="3694" y="4776"/>
                  </a:cubicBezTo>
                  <a:cubicBezTo>
                    <a:pt x="4096" y="4267"/>
                    <a:pt x="4470" y="3705"/>
                    <a:pt x="4792" y="3170"/>
                  </a:cubicBezTo>
                  <a:cubicBezTo>
                    <a:pt x="4952" y="2902"/>
                    <a:pt x="5166" y="2634"/>
                    <a:pt x="5327" y="2367"/>
                  </a:cubicBezTo>
                  <a:cubicBezTo>
                    <a:pt x="5354" y="2367"/>
                    <a:pt x="5407" y="2340"/>
                    <a:pt x="5407" y="2286"/>
                  </a:cubicBezTo>
                  <a:lnTo>
                    <a:pt x="5407" y="2206"/>
                  </a:lnTo>
                  <a:cubicBezTo>
                    <a:pt x="5140" y="1751"/>
                    <a:pt x="4926" y="1296"/>
                    <a:pt x="4738" y="787"/>
                  </a:cubicBezTo>
                  <a:cubicBezTo>
                    <a:pt x="4658" y="600"/>
                    <a:pt x="4631" y="413"/>
                    <a:pt x="4551" y="225"/>
                  </a:cubicBezTo>
                  <a:lnTo>
                    <a:pt x="4551" y="199"/>
                  </a:lnTo>
                  <a:lnTo>
                    <a:pt x="4551" y="145"/>
                  </a:lnTo>
                  <a:cubicBezTo>
                    <a:pt x="4551" y="118"/>
                    <a:pt x="4551" y="118"/>
                    <a:pt x="4524" y="92"/>
                  </a:cubicBezTo>
                  <a:cubicBezTo>
                    <a:pt x="4524" y="65"/>
                    <a:pt x="4497" y="65"/>
                    <a:pt x="4470" y="65"/>
                  </a:cubicBezTo>
                  <a:cubicBezTo>
                    <a:pt x="4431" y="26"/>
                    <a:pt x="4392" y="1"/>
                    <a:pt x="4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3" name="Google Shape;6586;p43"/>
            <p:cNvSpPr/>
            <p:nvPr/>
          </p:nvSpPr>
          <p:spPr>
            <a:xfrm>
              <a:off x="7743200" y="5206850"/>
              <a:ext cx="130500" cy="113775"/>
            </a:xfrm>
            <a:custGeom>
              <a:avLst/>
              <a:gdLst/>
              <a:ahLst/>
              <a:cxnLst/>
              <a:rect l="l" t="t" r="r" b="b"/>
              <a:pathLst>
                <a:path w="5220" h="4551" extrusionOk="0">
                  <a:moveTo>
                    <a:pt x="5059" y="0"/>
                  </a:moveTo>
                  <a:cubicBezTo>
                    <a:pt x="4899" y="375"/>
                    <a:pt x="4658" y="776"/>
                    <a:pt x="4417" y="1098"/>
                  </a:cubicBezTo>
                  <a:cubicBezTo>
                    <a:pt x="4122" y="1553"/>
                    <a:pt x="3801" y="1954"/>
                    <a:pt x="3426" y="2302"/>
                  </a:cubicBezTo>
                  <a:cubicBezTo>
                    <a:pt x="3052" y="2677"/>
                    <a:pt x="2650" y="2971"/>
                    <a:pt x="2195" y="3292"/>
                  </a:cubicBezTo>
                  <a:cubicBezTo>
                    <a:pt x="2008" y="3373"/>
                    <a:pt x="1821" y="3480"/>
                    <a:pt x="1606" y="3587"/>
                  </a:cubicBezTo>
                  <a:cubicBezTo>
                    <a:pt x="1419" y="3694"/>
                    <a:pt x="1178" y="3774"/>
                    <a:pt x="937" y="3854"/>
                  </a:cubicBezTo>
                  <a:cubicBezTo>
                    <a:pt x="803" y="3881"/>
                    <a:pt x="696" y="3908"/>
                    <a:pt x="563" y="3961"/>
                  </a:cubicBezTo>
                  <a:cubicBezTo>
                    <a:pt x="482" y="3961"/>
                    <a:pt x="375" y="3988"/>
                    <a:pt x="268" y="3988"/>
                  </a:cubicBezTo>
                  <a:cubicBezTo>
                    <a:pt x="188" y="3988"/>
                    <a:pt x="81" y="3988"/>
                    <a:pt x="0" y="3961"/>
                  </a:cubicBezTo>
                  <a:lnTo>
                    <a:pt x="0" y="3961"/>
                  </a:lnTo>
                  <a:cubicBezTo>
                    <a:pt x="81" y="4068"/>
                    <a:pt x="188" y="4229"/>
                    <a:pt x="268" y="4283"/>
                  </a:cubicBezTo>
                  <a:cubicBezTo>
                    <a:pt x="482" y="4443"/>
                    <a:pt x="777" y="4550"/>
                    <a:pt x="1071" y="4550"/>
                  </a:cubicBezTo>
                  <a:lnTo>
                    <a:pt x="1312" y="4550"/>
                  </a:lnTo>
                  <a:cubicBezTo>
                    <a:pt x="1526" y="4524"/>
                    <a:pt x="1713" y="4443"/>
                    <a:pt x="1901" y="4363"/>
                  </a:cubicBezTo>
                  <a:cubicBezTo>
                    <a:pt x="2115" y="4256"/>
                    <a:pt x="2329" y="4122"/>
                    <a:pt x="2516" y="3961"/>
                  </a:cubicBezTo>
                  <a:cubicBezTo>
                    <a:pt x="2891" y="3694"/>
                    <a:pt x="3212" y="3346"/>
                    <a:pt x="3560" y="2918"/>
                  </a:cubicBezTo>
                  <a:cubicBezTo>
                    <a:pt x="3962" y="2409"/>
                    <a:pt x="4310" y="1847"/>
                    <a:pt x="4658" y="1312"/>
                  </a:cubicBezTo>
                  <a:lnTo>
                    <a:pt x="4684" y="1231"/>
                  </a:lnTo>
                  <a:cubicBezTo>
                    <a:pt x="4845" y="1017"/>
                    <a:pt x="5032" y="723"/>
                    <a:pt x="5166" y="509"/>
                  </a:cubicBezTo>
                  <a:cubicBezTo>
                    <a:pt x="5193" y="509"/>
                    <a:pt x="5220" y="455"/>
                    <a:pt x="5220" y="428"/>
                  </a:cubicBezTo>
                  <a:lnTo>
                    <a:pt x="5220" y="348"/>
                  </a:lnTo>
                  <a:cubicBezTo>
                    <a:pt x="5166" y="241"/>
                    <a:pt x="5086" y="107"/>
                    <a:pt x="5059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4" name="Google Shape;6587;p43"/>
            <p:cNvSpPr/>
            <p:nvPr/>
          </p:nvSpPr>
          <p:spPr>
            <a:xfrm>
              <a:off x="8083125" y="5275750"/>
              <a:ext cx="250950" cy="180700"/>
            </a:xfrm>
            <a:custGeom>
              <a:avLst/>
              <a:gdLst/>
              <a:ahLst/>
              <a:cxnLst/>
              <a:rect l="l" t="t" r="r" b="b"/>
              <a:pathLst>
                <a:path w="10038" h="7228" extrusionOk="0">
                  <a:moveTo>
                    <a:pt x="5862" y="1"/>
                  </a:moveTo>
                  <a:cubicBezTo>
                    <a:pt x="5621" y="55"/>
                    <a:pt x="5461" y="135"/>
                    <a:pt x="5327" y="215"/>
                  </a:cubicBezTo>
                  <a:cubicBezTo>
                    <a:pt x="5193" y="322"/>
                    <a:pt x="5059" y="429"/>
                    <a:pt x="4899" y="590"/>
                  </a:cubicBezTo>
                  <a:cubicBezTo>
                    <a:pt x="4818" y="724"/>
                    <a:pt x="4711" y="857"/>
                    <a:pt x="4604" y="1072"/>
                  </a:cubicBezTo>
                  <a:lnTo>
                    <a:pt x="4417" y="1553"/>
                  </a:lnTo>
                  <a:cubicBezTo>
                    <a:pt x="4310" y="1928"/>
                    <a:pt x="4283" y="2330"/>
                    <a:pt x="4310" y="2704"/>
                  </a:cubicBezTo>
                  <a:cubicBezTo>
                    <a:pt x="4336" y="3025"/>
                    <a:pt x="4444" y="3320"/>
                    <a:pt x="4604" y="3614"/>
                  </a:cubicBezTo>
                  <a:cubicBezTo>
                    <a:pt x="4524" y="3614"/>
                    <a:pt x="4417" y="3561"/>
                    <a:pt x="4310" y="3561"/>
                  </a:cubicBezTo>
                  <a:cubicBezTo>
                    <a:pt x="4203" y="3561"/>
                    <a:pt x="4149" y="3641"/>
                    <a:pt x="4149" y="3695"/>
                  </a:cubicBezTo>
                  <a:cubicBezTo>
                    <a:pt x="4149" y="3775"/>
                    <a:pt x="4176" y="3828"/>
                    <a:pt x="4229" y="3855"/>
                  </a:cubicBezTo>
                  <a:cubicBezTo>
                    <a:pt x="4149" y="3828"/>
                    <a:pt x="4069" y="3802"/>
                    <a:pt x="3988" y="3775"/>
                  </a:cubicBezTo>
                  <a:lnTo>
                    <a:pt x="3908" y="3775"/>
                  </a:lnTo>
                  <a:cubicBezTo>
                    <a:pt x="3828" y="3775"/>
                    <a:pt x="3774" y="3802"/>
                    <a:pt x="3774" y="3855"/>
                  </a:cubicBezTo>
                  <a:lnTo>
                    <a:pt x="3774" y="3936"/>
                  </a:lnTo>
                  <a:cubicBezTo>
                    <a:pt x="3560" y="3962"/>
                    <a:pt x="3373" y="3989"/>
                    <a:pt x="3132" y="4043"/>
                  </a:cubicBezTo>
                  <a:cubicBezTo>
                    <a:pt x="2731" y="4123"/>
                    <a:pt x="2383" y="4310"/>
                    <a:pt x="2008" y="4471"/>
                  </a:cubicBezTo>
                  <a:cubicBezTo>
                    <a:pt x="1633" y="4658"/>
                    <a:pt x="1312" y="4899"/>
                    <a:pt x="991" y="5167"/>
                  </a:cubicBezTo>
                  <a:cubicBezTo>
                    <a:pt x="696" y="5461"/>
                    <a:pt x="455" y="5782"/>
                    <a:pt x="322" y="6104"/>
                  </a:cubicBezTo>
                  <a:lnTo>
                    <a:pt x="161" y="6104"/>
                  </a:lnTo>
                  <a:cubicBezTo>
                    <a:pt x="81" y="6104"/>
                    <a:pt x="27" y="6157"/>
                    <a:pt x="27" y="6211"/>
                  </a:cubicBezTo>
                  <a:cubicBezTo>
                    <a:pt x="0" y="6291"/>
                    <a:pt x="27" y="6371"/>
                    <a:pt x="134" y="6425"/>
                  </a:cubicBezTo>
                  <a:cubicBezTo>
                    <a:pt x="1258" y="6960"/>
                    <a:pt x="2409" y="7228"/>
                    <a:pt x="3480" y="7228"/>
                  </a:cubicBezTo>
                  <a:lnTo>
                    <a:pt x="3560" y="7228"/>
                  </a:lnTo>
                  <a:cubicBezTo>
                    <a:pt x="3881" y="7228"/>
                    <a:pt x="4176" y="7174"/>
                    <a:pt x="4470" y="7147"/>
                  </a:cubicBezTo>
                  <a:cubicBezTo>
                    <a:pt x="4738" y="7121"/>
                    <a:pt x="5032" y="7014"/>
                    <a:pt x="5354" y="6907"/>
                  </a:cubicBezTo>
                  <a:cubicBezTo>
                    <a:pt x="5648" y="6826"/>
                    <a:pt x="5889" y="6719"/>
                    <a:pt x="6076" y="6585"/>
                  </a:cubicBezTo>
                  <a:cubicBezTo>
                    <a:pt x="6290" y="6451"/>
                    <a:pt x="6424" y="6344"/>
                    <a:pt x="6504" y="6184"/>
                  </a:cubicBezTo>
                  <a:cubicBezTo>
                    <a:pt x="6585" y="6077"/>
                    <a:pt x="6638" y="5943"/>
                    <a:pt x="6638" y="5836"/>
                  </a:cubicBezTo>
                  <a:cubicBezTo>
                    <a:pt x="6692" y="5756"/>
                    <a:pt x="6638" y="5622"/>
                    <a:pt x="6612" y="5488"/>
                  </a:cubicBezTo>
                  <a:cubicBezTo>
                    <a:pt x="6504" y="5220"/>
                    <a:pt x="6290" y="4979"/>
                    <a:pt x="6103" y="4846"/>
                  </a:cubicBezTo>
                  <a:cubicBezTo>
                    <a:pt x="5889" y="4631"/>
                    <a:pt x="5648" y="4498"/>
                    <a:pt x="5273" y="4310"/>
                  </a:cubicBezTo>
                  <a:cubicBezTo>
                    <a:pt x="5113" y="4203"/>
                    <a:pt x="4899" y="4150"/>
                    <a:pt x="4738" y="4069"/>
                  </a:cubicBezTo>
                  <a:cubicBezTo>
                    <a:pt x="4577" y="4016"/>
                    <a:pt x="4417" y="3936"/>
                    <a:pt x="4283" y="3909"/>
                  </a:cubicBezTo>
                  <a:lnTo>
                    <a:pt x="4283" y="3909"/>
                  </a:lnTo>
                  <a:cubicBezTo>
                    <a:pt x="4577" y="3936"/>
                    <a:pt x="4872" y="3936"/>
                    <a:pt x="5166" y="3936"/>
                  </a:cubicBezTo>
                  <a:cubicBezTo>
                    <a:pt x="5434" y="3936"/>
                    <a:pt x="5675" y="3936"/>
                    <a:pt x="5942" y="3909"/>
                  </a:cubicBezTo>
                  <a:cubicBezTo>
                    <a:pt x="6504" y="3882"/>
                    <a:pt x="7093" y="3748"/>
                    <a:pt x="7629" y="3561"/>
                  </a:cubicBezTo>
                  <a:cubicBezTo>
                    <a:pt x="8164" y="3400"/>
                    <a:pt x="8699" y="3133"/>
                    <a:pt x="9154" y="2811"/>
                  </a:cubicBezTo>
                  <a:cubicBezTo>
                    <a:pt x="9395" y="2624"/>
                    <a:pt x="9556" y="2463"/>
                    <a:pt x="9690" y="2303"/>
                  </a:cubicBezTo>
                  <a:cubicBezTo>
                    <a:pt x="9770" y="2223"/>
                    <a:pt x="9797" y="2169"/>
                    <a:pt x="9850" y="2062"/>
                  </a:cubicBezTo>
                  <a:cubicBezTo>
                    <a:pt x="9904" y="2008"/>
                    <a:pt x="9930" y="1928"/>
                    <a:pt x="9957" y="1821"/>
                  </a:cubicBezTo>
                  <a:cubicBezTo>
                    <a:pt x="10038" y="1607"/>
                    <a:pt x="9930" y="1339"/>
                    <a:pt x="9716" y="1125"/>
                  </a:cubicBezTo>
                  <a:cubicBezTo>
                    <a:pt x="9636" y="1018"/>
                    <a:pt x="9529" y="965"/>
                    <a:pt x="9395" y="857"/>
                  </a:cubicBezTo>
                  <a:cubicBezTo>
                    <a:pt x="9261" y="804"/>
                    <a:pt x="9101" y="697"/>
                    <a:pt x="8887" y="617"/>
                  </a:cubicBezTo>
                  <a:cubicBezTo>
                    <a:pt x="8726" y="563"/>
                    <a:pt x="8565" y="536"/>
                    <a:pt x="8325" y="456"/>
                  </a:cubicBezTo>
                  <a:cubicBezTo>
                    <a:pt x="8164" y="429"/>
                    <a:pt x="7950" y="402"/>
                    <a:pt x="7789" y="349"/>
                  </a:cubicBezTo>
                  <a:lnTo>
                    <a:pt x="7575" y="322"/>
                  </a:lnTo>
                  <a:cubicBezTo>
                    <a:pt x="7120" y="215"/>
                    <a:pt x="6612" y="162"/>
                    <a:pt x="6183" y="55"/>
                  </a:cubicBezTo>
                  <a:lnTo>
                    <a:pt x="6023" y="28"/>
                  </a:lnTo>
                  <a:cubicBezTo>
                    <a:pt x="5942" y="28"/>
                    <a:pt x="5916" y="1"/>
                    <a:pt x="5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5" name="Google Shape;6588;p43"/>
            <p:cNvSpPr/>
            <p:nvPr/>
          </p:nvSpPr>
          <p:spPr>
            <a:xfrm>
              <a:off x="8204225" y="5275750"/>
              <a:ext cx="127850" cy="38850"/>
            </a:xfrm>
            <a:custGeom>
              <a:avLst/>
              <a:gdLst/>
              <a:ahLst/>
              <a:cxnLst/>
              <a:rect l="l" t="t" r="r" b="b"/>
              <a:pathLst>
                <a:path w="5114" h="1554" extrusionOk="0">
                  <a:moveTo>
                    <a:pt x="965" y="1"/>
                  </a:moveTo>
                  <a:cubicBezTo>
                    <a:pt x="777" y="28"/>
                    <a:pt x="617" y="135"/>
                    <a:pt x="483" y="215"/>
                  </a:cubicBezTo>
                  <a:cubicBezTo>
                    <a:pt x="349" y="322"/>
                    <a:pt x="215" y="429"/>
                    <a:pt x="55" y="590"/>
                  </a:cubicBezTo>
                  <a:cubicBezTo>
                    <a:pt x="28" y="617"/>
                    <a:pt x="28" y="670"/>
                    <a:pt x="1" y="670"/>
                  </a:cubicBezTo>
                  <a:cubicBezTo>
                    <a:pt x="108" y="670"/>
                    <a:pt x="162" y="697"/>
                    <a:pt x="269" y="697"/>
                  </a:cubicBezTo>
                  <a:cubicBezTo>
                    <a:pt x="643" y="750"/>
                    <a:pt x="965" y="804"/>
                    <a:pt x="1339" y="831"/>
                  </a:cubicBezTo>
                  <a:cubicBezTo>
                    <a:pt x="1848" y="857"/>
                    <a:pt x="2303" y="884"/>
                    <a:pt x="2811" y="938"/>
                  </a:cubicBezTo>
                  <a:cubicBezTo>
                    <a:pt x="3186" y="965"/>
                    <a:pt x="3534" y="965"/>
                    <a:pt x="3909" y="1072"/>
                  </a:cubicBezTo>
                  <a:cubicBezTo>
                    <a:pt x="4069" y="1098"/>
                    <a:pt x="4283" y="1125"/>
                    <a:pt x="4444" y="1205"/>
                  </a:cubicBezTo>
                  <a:cubicBezTo>
                    <a:pt x="4605" y="1259"/>
                    <a:pt x="4739" y="1312"/>
                    <a:pt x="4872" y="1393"/>
                  </a:cubicBezTo>
                  <a:cubicBezTo>
                    <a:pt x="4953" y="1473"/>
                    <a:pt x="5060" y="1500"/>
                    <a:pt x="5113" y="1553"/>
                  </a:cubicBezTo>
                  <a:cubicBezTo>
                    <a:pt x="5086" y="1393"/>
                    <a:pt x="5006" y="1259"/>
                    <a:pt x="4872" y="1125"/>
                  </a:cubicBezTo>
                  <a:cubicBezTo>
                    <a:pt x="4792" y="1018"/>
                    <a:pt x="4685" y="965"/>
                    <a:pt x="4551" y="857"/>
                  </a:cubicBezTo>
                  <a:cubicBezTo>
                    <a:pt x="4417" y="804"/>
                    <a:pt x="4257" y="697"/>
                    <a:pt x="4043" y="617"/>
                  </a:cubicBezTo>
                  <a:cubicBezTo>
                    <a:pt x="3882" y="563"/>
                    <a:pt x="3721" y="536"/>
                    <a:pt x="3481" y="456"/>
                  </a:cubicBezTo>
                  <a:cubicBezTo>
                    <a:pt x="3320" y="429"/>
                    <a:pt x="3133" y="402"/>
                    <a:pt x="2945" y="349"/>
                  </a:cubicBezTo>
                  <a:lnTo>
                    <a:pt x="2731" y="322"/>
                  </a:lnTo>
                  <a:cubicBezTo>
                    <a:pt x="2276" y="269"/>
                    <a:pt x="1794" y="162"/>
                    <a:pt x="1339" y="55"/>
                  </a:cubicBezTo>
                  <a:lnTo>
                    <a:pt x="1179" y="28"/>
                  </a:lnTo>
                  <a:cubicBezTo>
                    <a:pt x="1098" y="28"/>
                    <a:pt x="1072" y="1"/>
                    <a:pt x="96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6" name="Google Shape;6589;p43"/>
            <p:cNvSpPr/>
            <p:nvPr/>
          </p:nvSpPr>
          <p:spPr>
            <a:xfrm>
              <a:off x="7826175" y="5058950"/>
              <a:ext cx="417575" cy="384800"/>
            </a:xfrm>
            <a:custGeom>
              <a:avLst/>
              <a:gdLst/>
              <a:ahLst/>
              <a:cxnLst/>
              <a:rect l="l" t="t" r="r" b="b"/>
              <a:pathLst>
                <a:path w="16703" h="15392" extrusionOk="0">
                  <a:moveTo>
                    <a:pt x="6317" y="1"/>
                  </a:moveTo>
                  <a:cubicBezTo>
                    <a:pt x="5862" y="1"/>
                    <a:pt x="5327" y="28"/>
                    <a:pt x="4818" y="135"/>
                  </a:cubicBezTo>
                  <a:cubicBezTo>
                    <a:pt x="4042" y="269"/>
                    <a:pt x="3319" y="456"/>
                    <a:pt x="2650" y="804"/>
                  </a:cubicBezTo>
                  <a:cubicBezTo>
                    <a:pt x="2035" y="1072"/>
                    <a:pt x="1499" y="1419"/>
                    <a:pt x="1098" y="1794"/>
                  </a:cubicBezTo>
                  <a:cubicBezTo>
                    <a:pt x="830" y="2062"/>
                    <a:pt x="562" y="2356"/>
                    <a:pt x="402" y="2677"/>
                  </a:cubicBezTo>
                  <a:cubicBezTo>
                    <a:pt x="402" y="2624"/>
                    <a:pt x="429" y="2570"/>
                    <a:pt x="429" y="2544"/>
                  </a:cubicBezTo>
                  <a:lnTo>
                    <a:pt x="429" y="2570"/>
                  </a:lnTo>
                  <a:cubicBezTo>
                    <a:pt x="429" y="2517"/>
                    <a:pt x="482" y="2437"/>
                    <a:pt x="482" y="2383"/>
                  </a:cubicBezTo>
                  <a:lnTo>
                    <a:pt x="482" y="2249"/>
                  </a:lnTo>
                  <a:cubicBezTo>
                    <a:pt x="429" y="2196"/>
                    <a:pt x="402" y="2169"/>
                    <a:pt x="375" y="2169"/>
                  </a:cubicBezTo>
                  <a:lnTo>
                    <a:pt x="348" y="2169"/>
                  </a:lnTo>
                  <a:cubicBezTo>
                    <a:pt x="295" y="2169"/>
                    <a:pt x="295" y="2169"/>
                    <a:pt x="268" y="2196"/>
                  </a:cubicBezTo>
                  <a:cubicBezTo>
                    <a:pt x="241" y="2249"/>
                    <a:pt x="215" y="2276"/>
                    <a:pt x="215" y="2303"/>
                  </a:cubicBezTo>
                  <a:cubicBezTo>
                    <a:pt x="27" y="3106"/>
                    <a:pt x="0" y="3935"/>
                    <a:pt x="27" y="4792"/>
                  </a:cubicBezTo>
                  <a:cubicBezTo>
                    <a:pt x="81" y="5622"/>
                    <a:pt x="215" y="6451"/>
                    <a:pt x="402" y="7281"/>
                  </a:cubicBezTo>
                  <a:cubicBezTo>
                    <a:pt x="803" y="8941"/>
                    <a:pt x="1580" y="10493"/>
                    <a:pt x="2570" y="11805"/>
                  </a:cubicBezTo>
                  <a:cubicBezTo>
                    <a:pt x="3078" y="12474"/>
                    <a:pt x="3641" y="13036"/>
                    <a:pt x="4256" y="13544"/>
                  </a:cubicBezTo>
                  <a:cubicBezTo>
                    <a:pt x="4577" y="13812"/>
                    <a:pt x="4899" y="14053"/>
                    <a:pt x="5220" y="14240"/>
                  </a:cubicBezTo>
                  <a:cubicBezTo>
                    <a:pt x="5568" y="14454"/>
                    <a:pt x="5889" y="14615"/>
                    <a:pt x="6290" y="14776"/>
                  </a:cubicBezTo>
                  <a:cubicBezTo>
                    <a:pt x="7040" y="15097"/>
                    <a:pt x="7789" y="15284"/>
                    <a:pt x="8565" y="15364"/>
                  </a:cubicBezTo>
                  <a:cubicBezTo>
                    <a:pt x="8780" y="15391"/>
                    <a:pt x="8967" y="15391"/>
                    <a:pt x="9154" y="15391"/>
                  </a:cubicBezTo>
                  <a:cubicBezTo>
                    <a:pt x="9797" y="15391"/>
                    <a:pt x="10439" y="15311"/>
                    <a:pt x="11081" y="15150"/>
                  </a:cubicBezTo>
                  <a:cubicBezTo>
                    <a:pt x="11510" y="15043"/>
                    <a:pt x="11938" y="14883"/>
                    <a:pt x="12420" y="14722"/>
                  </a:cubicBezTo>
                  <a:cubicBezTo>
                    <a:pt x="12848" y="14561"/>
                    <a:pt x="13276" y="14321"/>
                    <a:pt x="13651" y="14080"/>
                  </a:cubicBezTo>
                  <a:cubicBezTo>
                    <a:pt x="14052" y="13839"/>
                    <a:pt x="14400" y="13571"/>
                    <a:pt x="14722" y="13277"/>
                  </a:cubicBezTo>
                  <a:cubicBezTo>
                    <a:pt x="15069" y="12982"/>
                    <a:pt x="15337" y="12688"/>
                    <a:pt x="15605" y="12313"/>
                  </a:cubicBezTo>
                  <a:cubicBezTo>
                    <a:pt x="16087" y="11617"/>
                    <a:pt x="16461" y="10814"/>
                    <a:pt x="16595" y="9958"/>
                  </a:cubicBezTo>
                  <a:cubicBezTo>
                    <a:pt x="16675" y="9529"/>
                    <a:pt x="16702" y="9074"/>
                    <a:pt x="16702" y="8593"/>
                  </a:cubicBezTo>
                  <a:cubicBezTo>
                    <a:pt x="16702" y="8352"/>
                    <a:pt x="16675" y="8138"/>
                    <a:pt x="16622" y="7870"/>
                  </a:cubicBezTo>
                  <a:cubicBezTo>
                    <a:pt x="16595" y="7602"/>
                    <a:pt x="16568" y="7388"/>
                    <a:pt x="16488" y="7147"/>
                  </a:cubicBezTo>
                  <a:cubicBezTo>
                    <a:pt x="16408" y="6746"/>
                    <a:pt x="16194" y="6344"/>
                    <a:pt x="16006" y="5996"/>
                  </a:cubicBezTo>
                  <a:cubicBezTo>
                    <a:pt x="15792" y="5648"/>
                    <a:pt x="15524" y="5354"/>
                    <a:pt x="15230" y="5086"/>
                  </a:cubicBezTo>
                  <a:cubicBezTo>
                    <a:pt x="14614" y="4524"/>
                    <a:pt x="13919" y="4069"/>
                    <a:pt x="13249" y="3668"/>
                  </a:cubicBezTo>
                  <a:lnTo>
                    <a:pt x="12875" y="3480"/>
                  </a:lnTo>
                  <a:cubicBezTo>
                    <a:pt x="12206" y="3106"/>
                    <a:pt x="11536" y="2704"/>
                    <a:pt x="10921" y="2196"/>
                  </a:cubicBezTo>
                  <a:lnTo>
                    <a:pt x="10867" y="2196"/>
                  </a:lnTo>
                  <a:cubicBezTo>
                    <a:pt x="10814" y="2169"/>
                    <a:pt x="10787" y="2142"/>
                    <a:pt x="10733" y="2062"/>
                  </a:cubicBezTo>
                  <a:lnTo>
                    <a:pt x="10733" y="2035"/>
                  </a:lnTo>
                  <a:lnTo>
                    <a:pt x="10733" y="1901"/>
                  </a:lnTo>
                  <a:lnTo>
                    <a:pt x="10439" y="1500"/>
                  </a:lnTo>
                  <a:cubicBezTo>
                    <a:pt x="10332" y="1393"/>
                    <a:pt x="10198" y="1259"/>
                    <a:pt x="10064" y="1179"/>
                  </a:cubicBezTo>
                  <a:cubicBezTo>
                    <a:pt x="10011" y="1098"/>
                    <a:pt x="9930" y="1072"/>
                    <a:pt x="9877" y="991"/>
                  </a:cubicBezTo>
                  <a:lnTo>
                    <a:pt x="9770" y="831"/>
                  </a:lnTo>
                  <a:cubicBezTo>
                    <a:pt x="9716" y="724"/>
                    <a:pt x="9636" y="670"/>
                    <a:pt x="9609" y="563"/>
                  </a:cubicBezTo>
                  <a:cubicBezTo>
                    <a:pt x="9583" y="536"/>
                    <a:pt x="9583" y="509"/>
                    <a:pt x="9502" y="509"/>
                  </a:cubicBezTo>
                  <a:lnTo>
                    <a:pt x="9475" y="509"/>
                  </a:lnTo>
                  <a:cubicBezTo>
                    <a:pt x="9449" y="509"/>
                    <a:pt x="9395" y="509"/>
                    <a:pt x="9395" y="536"/>
                  </a:cubicBezTo>
                  <a:cubicBezTo>
                    <a:pt x="9368" y="563"/>
                    <a:pt x="9342" y="590"/>
                    <a:pt x="9342" y="643"/>
                  </a:cubicBezTo>
                  <a:lnTo>
                    <a:pt x="9342" y="697"/>
                  </a:lnTo>
                  <a:lnTo>
                    <a:pt x="9315" y="670"/>
                  </a:lnTo>
                  <a:lnTo>
                    <a:pt x="9261" y="643"/>
                  </a:lnTo>
                  <a:cubicBezTo>
                    <a:pt x="8672" y="322"/>
                    <a:pt x="7977" y="162"/>
                    <a:pt x="7200" y="54"/>
                  </a:cubicBezTo>
                  <a:cubicBezTo>
                    <a:pt x="6852" y="1"/>
                    <a:pt x="6585" y="1"/>
                    <a:pt x="63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7" name="Google Shape;6590;p43"/>
            <p:cNvSpPr/>
            <p:nvPr/>
          </p:nvSpPr>
          <p:spPr>
            <a:xfrm>
              <a:off x="7832875" y="5129225"/>
              <a:ext cx="368050" cy="281050"/>
            </a:xfrm>
            <a:custGeom>
              <a:avLst/>
              <a:gdLst/>
              <a:ahLst/>
              <a:cxnLst/>
              <a:rect l="l" t="t" r="r" b="b"/>
              <a:pathLst>
                <a:path w="14722" h="11242" extrusionOk="0">
                  <a:moveTo>
                    <a:pt x="11616" y="0"/>
                  </a:moveTo>
                  <a:cubicBezTo>
                    <a:pt x="11375" y="536"/>
                    <a:pt x="11001" y="991"/>
                    <a:pt x="10599" y="1392"/>
                  </a:cubicBezTo>
                  <a:cubicBezTo>
                    <a:pt x="10037" y="2008"/>
                    <a:pt x="9368" y="2516"/>
                    <a:pt x="8672" y="2918"/>
                  </a:cubicBezTo>
                  <a:cubicBezTo>
                    <a:pt x="7923" y="3346"/>
                    <a:pt x="7120" y="3721"/>
                    <a:pt x="6317" y="3935"/>
                  </a:cubicBezTo>
                  <a:cubicBezTo>
                    <a:pt x="5487" y="4203"/>
                    <a:pt x="4657" y="4390"/>
                    <a:pt x="3828" y="4470"/>
                  </a:cubicBezTo>
                  <a:cubicBezTo>
                    <a:pt x="3454" y="4505"/>
                    <a:pt x="3085" y="4525"/>
                    <a:pt x="2719" y="4525"/>
                  </a:cubicBezTo>
                  <a:cubicBezTo>
                    <a:pt x="2247" y="4525"/>
                    <a:pt x="1779" y="4492"/>
                    <a:pt x="1312" y="4417"/>
                  </a:cubicBezTo>
                  <a:cubicBezTo>
                    <a:pt x="910" y="4336"/>
                    <a:pt x="535" y="4283"/>
                    <a:pt x="134" y="4149"/>
                  </a:cubicBezTo>
                  <a:cubicBezTo>
                    <a:pt x="107" y="4149"/>
                    <a:pt x="80" y="4122"/>
                    <a:pt x="0" y="4122"/>
                  </a:cubicBezTo>
                  <a:cubicBezTo>
                    <a:pt x="27" y="4203"/>
                    <a:pt x="27" y="4310"/>
                    <a:pt x="80" y="4417"/>
                  </a:cubicBezTo>
                  <a:cubicBezTo>
                    <a:pt x="482" y="6049"/>
                    <a:pt x="1231" y="7629"/>
                    <a:pt x="2248" y="8940"/>
                  </a:cubicBezTo>
                  <a:cubicBezTo>
                    <a:pt x="2757" y="9609"/>
                    <a:pt x="3319" y="10171"/>
                    <a:pt x="3908" y="10680"/>
                  </a:cubicBezTo>
                  <a:cubicBezTo>
                    <a:pt x="4175" y="10867"/>
                    <a:pt x="4443" y="11081"/>
                    <a:pt x="4684" y="11242"/>
                  </a:cubicBezTo>
                  <a:cubicBezTo>
                    <a:pt x="4818" y="11242"/>
                    <a:pt x="4952" y="11188"/>
                    <a:pt x="5086" y="11188"/>
                  </a:cubicBezTo>
                  <a:cubicBezTo>
                    <a:pt x="5648" y="11135"/>
                    <a:pt x="6236" y="11081"/>
                    <a:pt x="6772" y="10921"/>
                  </a:cubicBezTo>
                  <a:cubicBezTo>
                    <a:pt x="7307" y="10814"/>
                    <a:pt x="7842" y="10626"/>
                    <a:pt x="8324" y="10439"/>
                  </a:cubicBezTo>
                  <a:cubicBezTo>
                    <a:pt x="8806" y="10225"/>
                    <a:pt x="9315" y="10037"/>
                    <a:pt x="9743" y="9797"/>
                  </a:cubicBezTo>
                  <a:cubicBezTo>
                    <a:pt x="10171" y="9556"/>
                    <a:pt x="10599" y="9288"/>
                    <a:pt x="11001" y="8994"/>
                  </a:cubicBezTo>
                  <a:lnTo>
                    <a:pt x="12018" y="8191"/>
                  </a:lnTo>
                  <a:cubicBezTo>
                    <a:pt x="12312" y="7896"/>
                    <a:pt x="12607" y="7602"/>
                    <a:pt x="12874" y="7254"/>
                  </a:cubicBezTo>
                  <a:cubicBezTo>
                    <a:pt x="13115" y="6959"/>
                    <a:pt x="13329" y="6665"/>
                    <a:pt x="13517" y="6344"/>
                  </a:cubicBezTo>
                  <a:cubicBezTo>
                    <a:pt x="13731" y="6049"/>
                    <a:pt x="13891" y="5728"/>
                    <a:pt x="14025" y="5380"/>
                  </a:cubicBezTo>
                  <a:cubicBezTo>
                    <a:pt x="14159" y="5059"/>
                    <a:pt x="14293" y="4711"/>
                    <a:pt x="14400" y="4390"/>
                  </a:cubicBezTo>
                  <a:cubicBezTo>
                    <a:pt x="14480" y="4042"/>
                    <a:pt x="14587" y="3721"/>
                    <a:pt x="14614" y="3346"/>
                  </a:cubicBezTo>
                  <a:cubicBezTo>
                    <a:pt x="14694" y="2998"/>
                    <a:pt x="14721" y="2704"/>
                    <a:pt x="14721" y="2382"/>
                  </a:cubicBezTo>
                  <a:lnTo>
                    <a:pt x="14721" y="2008"/>
                  </a:lnTo>
                  <a:cubicBezTo>
                    <a:pt x="14159" y="1499"/>
                    <a:pt x="13490" y="1098"/>
                    <a:pt x="12874" y="723"/>
                  </a:cubicBezTo>
                  <a:lnTo>
                    <a:pt x="12526" y="536"/>
                  </a:lnTo>
                  <a:cubicBezTo>
                    <a:pt x="12205" y="375"/>
                    <a:pt x="11911" y="188"/>
                    <a:pt x="116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8" name="Google Shape;6591;p43"/>
            <p:cNvSpPr/>
            <p:nvPr/>
          </p:nvSpPr>
          <p:spPr>
            <a:xfrm>
              <a:off x="8100525" y="5130550"/>
              <a:ext cx="99725" cy="112450"/>
            </a:xfrm>
            <a:custGeom>
              <a:avLst/>
              <a:gdLst/>
              <a:ahLst/>
              <a:cxnLst/>
              <a:rect l="l" t="t" r="r" b="b"/>
              <a:pathLst>
                <a:path w="3989" h="4498" extrusionOk="0">
                  <a:moveTo>
                    <a:pt x="964" y="1"/>
                  </a:moveTo>
                  <a:cubicBezTo>
                    <a:pt x="696" y="483"/>
                    <a:pt x="375" y="884"/>
                    <a:pt x="0" y="1286"/>
                  </a:cubicBezTo>
                  <a:cubicBezTo>
                    <a:pt x="429" y="1580"/>
                    <a:pt x="884" y="1874"/>
                    <a:pt x="1285" y="2196"/>
                  </a:cubicBezTo>
                  <a:cubicBezTo>
                    <a:pt x="1446" y="2329"/>
                    <a:pt x="1633" y="2463"/>
                    <a:pt x="1820" y="2597"/>
                  </a:cubicBezTo>
                  <a:cubicBezTo>
                    <a:pt x="2008" y="2731"/>
                    <a:pt x="2222" y="2892"/>
                    <a:pt x="2382" y="3025"/>
                  </a:cubicBezTo>
                  <a:cubicBezTo>
                    <a:pt x="2784" y="3347"/>
                    <a:pt x="3105" y="3721"/>
                    <a:pt x="3426" y="4150"/>
                  </a:cubicBezTo>
                  <a:cubicBezTo>
                    <a:pt x="3480" y="4257"/>
                    <a:pt x="3560" y="4390"/>
                    <a:pt x="3614" y="4497"/>
                  </a:cubicBezTo>
                  <a:cubicBezTo>
                    <a:pt x="3614" y="4444"/>
                    <a:pt x="3640" y="4417"/>
                    <a:pt x="3640" y="4390"/>
                  </a:cubicBezTo>
                  <a:cubicBezTo>
                    <a:pt x="3748" y="4069"/>
                    <a:pt x="3855" y="3694"/>
                    <a:pt x="3881" y="3347"/>
                  </a:cubicBezTo>
                  <a:cubicBezTo>
                    <a:pt x="3962" y="3052"/>
                    <a:pt x="3988" y="2731"/>
                    <a:pt x="3988" y="2383"/>
                  </a:cubicBezTo>
                  <a:lnTo>
                    <a:pt x="3988" y="2008"/>
                  </a:lnTo>
                  <a:cubicBezTo>
                    <a:pt x="3426" y="1473"/>
                    <a:pt x="2704" y="1071"/>
                    <a:pt x="2115" y="750"/>
                  </a:cubicBezTo>
                  <a:lnTo>
                    <a:pt x="1740" y="536"/>
                  </a:lnTo>
                  <a:cubicBezTo>
                    <a:pt x="1553" y="349"/>
                    <a:pt x="1285" y="188"/>
                    <a:pt x="964" y="1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9" name="Google Shape;6592;p43"/>
            <p:cNvSpPr/>
            <p:nvPr/>
          </p:nvSpPr>
          <p:spPr>
            <a:xfrm>
              <a:off x="8002150" y="5056950"/>
              <a:ext cx="122475" cy="105075"/>
            </a:xfrm>
            <a:custGeom>
              <a:avLst/>
              <a:gdLst/>
              <a:ahLst/>
              <a:cxnLst/>
              <a:rect l="l" t="t" r="r" b="b"/>
              <a:pathLst>
                <a:path w="4899" h="4203" extrusionOk="0">
                  <a:moveTo>
                    <a:pt x="1" y="1"/>
                  </a:moveTo>
                  <a:cubicBezTo>
                    <a:pt x="1" y="242"/>
                    <a:pt x="54" y="402"/>
                    <a:pt x="161" y="536"/>
                  </a:cubicBezTo>
                  <a:cubicBezTo>
                    <a:pt x="322" y="804"/>
                    <a:pt x="483" y="1044"/>
                    <a:pt x="670" y="1285"/>
                  </a:cubicBezTo>
                  <a:cubicBezTo>
                    <a:pt x="1286" y="2115"/>
                    <a:pt x="2088" y="2784"/>
                    <a:pt x="2891" y="3427"/>
                  </a:cubicBezTo>
                  <a:cubicBezTo>
                    <a:pt x="3239" y="3694"/>
                    <a:pt x="3614" y="3935"/>
                    <a:pt x="3935" y="4203"/>
                  </a:cubicBezTo>
                  <a:cubicBezTo>
                    <a:pt x="4310" y="3801"/>
                    <a:pt x="4631" y="3400"/>
                    <a:pt x="4899" y="2918"/>
                  </a:cubicBezTo>
                  <a:cubicBezTo>
                    <a:pt x="4471" y="2650"/>
                    <a:pt x="4149" y="2410"/>
                    <a:pt x="3882" y="2195"/>
                  </a:cubicBezTo>
                  <a:lnTo>
                    <a:pt x="3828" y="2195"/>
                  </a:lnTo>
                  <a:lnTo>
                    <a:pt x="3801" y="2142"/>
                  </a:lnTo>
                  <a:lnTo>
                    <a:pt x="3694" y="2035"/>
                  </a:lnTo>
                  <a:lnTo>
                    <a:pt x="3694" y="2008"/>
                  </a:lnTo>
                  <a:lnTo>
                    <a:pt x="3694" y="1874"/>
                  </a:lnTo>
                  <a:cubicBezTo>
                    <a:pt x="3614" y="1714"/>
                    <a:pt x="3507" y="1607"/>
                    <a:pt x="3400" y="1473"/>
                  </a:cubicBezTo>
                  <a:cubicBezTo>
                    <a:pt x="3293" y="1366"/>
                    <a:pt x="3159" y="1259"/>
                    <a:pt x="3025" y="1152"/>
                  </a:cubicBezTo>
                  <a:cubicBezTo>
                    <a:pt x="2972" y="1071"/>
                    <a:pt x="2891" y="1044"/>
                    <a:pt x="2838" y="991"/>
                  </a:cubicBezTo>
                  <a:lnTo>
                    <a:pt x="2731" y="804"/>
                  </a:lnTo>
                  <a:lnTo>
                    <a:pt x="2704" y="750"/>
                  </a:lnTo>
                  <a:lnTo>
                    <a:pt x="2677" y="670"/>
                  </a:lnTo>
                  <a:cubicBezTo>
                    <a:pt x="2624" y="616"/>
                    <a:pt x="2597" y="589"/>
                    <a:pt x="2570" y="509"/>
                  </a:cubicBezTo>
                  <a:cubicBezTo>
                    <a:pt x="2544" y="482"/>
                    <a:pt x="2544" y="456"/>
                    <a:pt x="2463" y="456"/>
                  </a:cubicBezTo>
                  <a:lnTo>
                    <a:pt x="2436" y="456"/>
                  </a:lnTo>
                  <a:cubicBezTo>
                    <a:pt x="2410" y="456"/>
                    <a:pt x="2356" y="456"/>
                    <a:pt x="2356" y="482"/>
                  </a:cubicBezTo>
                  <a:cubicBezTo>
                    <a:pt x="2329" y="509"/>
                    <a:pt x="2303" y="536"/>
                    <a:pt x="2303" y="589"/>
                  </a:cubicBezTo>
                  <a:lnTo>
                    <a:pt x="2303" y="643"/>
                  </a:lnTo>
                  <a:lnTo>
                    <a:pt x="2276" y="616"/>
                  </a:lnTo>
                  <a:lnTo>
                    <a:pt x="2222" y="589"/>
                  </a:lnTo>
                  <a:cubicBezTo>
                    <a:pt x="1633" y="268"/>
                    <a:pt x="938" y="108"/>
                    <a:pt x="16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0" name="Google Shape;6593;p43"/>
            <p:cNvSpPr/>
            <p:nvPr/>
          </p:nvSpPr>
          <p:spPr>
            <a:xfrm>
              <a:off x="8033600" y="5180750"/>
              <a:ext cx="210150" cy="262325"/>
            </a:xfrm>
            <a:custGeom>
              <a:avLst/>
              <a:gdLst/>
              <a:ahLst/>
              <a:cxnLst/>
              <a:rect l="l" t="t" r="r" b="b"/>
              <a:pathLst>
                <a:path w="8406" h="10493" extrusionOk="0">
                  <a:moveTo>
                    <a:pt x="6772" y="0"/>
                  </a:moveTo>
                  <a:lnTo>
                    <a:pt x="6772" y="375"/>
                  </a:lnTo>
                  <a:cubicBezTo>
                    <a:pt x="6719" y="723"/>
                    <a:pt x="6692" y="1017"/>
                    <a:pt x="6665" y="1339"/>
                  </a:cubicBezTo>
                  <a:cubicBezTo>
                    <a:pt x="6585" y="1686"/>
                    <a:pt x="6532" y="2061"/>
                    <a:pt x="6425" y="2382"/>
                  </a:cubicBezTo>
                  <a:cubicBezTo>
                    <a:pt x="6425" y="2409"/>
                    <a:pt x="6398" y="2463"/>
                    <a:pt x="6398" y="2489"/>
                  </a:cubicBezTo>
                  <a:cubicBezTo>
                    <a:pt x="6558" y="2784"/>
                    <a:pt x="6719" y="3132"/>
                    <a:pt x="6826" y="3453"/>
                  </a:cubicBezTo>
                  <a:cubicBezTo>
                    <a:pt x="6960" y="3935"/>
                    <a:pt x="7067" y="4390"/>
                    <a:pt x="7040" y="4872"/>
                  </a:cubicBezTo>
                  <a:cubicBezTo>
                    <a:pt x="7040" y="5353"/>
                    <a:pt x="6906" y="5862"/>
                    <a:pt x="6719" y="6344"/>
                  </a:cubicBezTo>
                  <a:cubicBezTo>
                    <a:pt x="6639" y="6558"/>
                    <a:pt x="6532" y="6825"/>
                    <a:pt x="6398" y="7040"/>
                  </a:cubicBezTo>
                  <a:cubicBezTo>
                    <a:pt x="6264" y="7227"/>
                    <a:pt x="6157" y="7441"/>
                    <a:pt x="5996" y="7628"/>
                  </a:cubicBezTo>
                  <a:cubicBezTo>
                    <a:pt x="5729" y="8003"/>
                    <a:pt x="5381" y="8351"/>
                    <a:pt x="5059" y="8646"/>
                  </a:cubicBezTo>
                  <a:cubicBezTo>
                    <a:pt x="4712" y="8940"/>
                    <a:pt x="4364" y="9208"/>
                    <a:pt x="3962" y="9422"/>
                  </a:cubicBezTo>
                  <a:cubicBezTo>
                    <a:pt x="3159" y="9850"/>
                    <a:pt x="2276" y="10144"/>
                    <a:pt x="1366" y="10278"/>
                  </a:cubicBezTo>
                  <a:cubicBezTo>
                    <a:pt x="911" y="10359"/>
                    <a:pt x="483" y="10385"/>
                    <a:pt x="1" y="10412"/>
                  </a:cubicBezTo>
                  <a:cubicBezTo>
                    <a:pt x="108" y="10412"/>
                    <a:pt x="161" y="10439"/>
                    <a:pt x="268" y="10439"/>
                  </a:cubicBezTo>
                  <a:cubicBezTo>
                    <a:pt x="483" y="10492"/>
                    <a:pt x="670" y="10492"/>
                    <a:pt x="857" y="10492"/>
                  </a:cubicBezTo>
                  <a:cubicBezTo>
                    <a:pt x="1500" y="10492"/>
                    <a:pt x="2142" y="10412"/>
                    <a:pt x="2784" y="10251"/>
                  </a:cubicBezTo>
                  <a:cubicBezTo>
                    <a:pt x="3213" y="10144"/>
                    <a:pt x="3641" y="9984"/>
                    <a:pt x="4123" y="9823"/>
                  </a:cubicBezTo>
                  <a:cubicBezTo>
                    <a:pt x="4551" y="9636"/>
                    <a:pt x="4979" y="9422"/>
                    <a:pt x="5354" y="9181"/>
                  </a:cubicBezTo>
                  <a:cubicBezTo>
                    <a:pt x="5729" y="8940"/>
                    <a:pt x="6103" y="8672"/>
                    <a:pt x="6425" y="8378"/>
                  </a:cubicBezTo>
                  <a:cubicBezTo>
                    <a:pt x="6719" y="8083"/>
                    <a:pt x="7040" y="7762"/>
                    <a:pt x="7308" y="7414"/>
                  </a:cubicBezTo>
                  <a:cubicBezTo>
                    <a:pt x="7790" y="6692"/>
                    <a:pt x="8164" y="5889"/>
                    <a:pt x="8298" y="5059"/>
                  </a:cubicBezTo>
                  <a:cubicBezTo>
                    <a:pt x="8378" y="4631"/>
                    <a:pt x="8405" y="4149"/>
                    <a:pt x="8405" y="3694"/>
                  </a:cubicBezTo>
                  <a:cubicBezTo>
                    <a:pt x="8405" y="3453"/>
                    <a:pt x="8378" y="3185"/>
                    <a:pt x="8325" y="2944"/>
                  </a:cubicBezTo>
                  <a:cubicBezTo>
                    <a:pt x="8298" y="2677"/>
                    <a:pt x="8245" y="2489"/>
                    <a:pt x="8191" y="2249"/>
                  </a:cubicBezTo>
                  <a:cubicBezTo>
                    <a:pt x="8111" y="1847"/>
                    <a:pt x="7897" y="1446"/>
                    <a:pt x="7709" y="1071"/>
                  </a:cubicBezTo>
                  <a:cubicBezTo>
                    <a:pt x="7495" y="750"/>
                    <a:pt x="7227" y="455"/>
                    <a:pt x="6933" y="188"/>
                  </a:cubicBezTo>
                  <a:cubicBezTo>
                    <a:pt x="6853" y="81"/>
                    <a:pt x="6826" y="54"/>
                    <a:pt x="677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1" name="Google Shape;6594;p43"/>
            <p:cNvSpPr/>
            <p:nvPr/>
          </p:nvSpPr>
          <p:spPr>
            <a:xfrm>
              <a:off x="7928550" y="5178725"/>
              <a:ext cx="141875" cy="168000"/>
            </a:xfrm>
            <a:custGeom>
              <a:avLst/>
              <a:gdLst/>
              <a:ahLst/>
              <a:cxnLst/>
              <a:rect l="l" t="t" r="r" b="b"/>
              <a:pathLst>
                <a:path w="5675" h="6720" extrusionOk="0">
                  <a:moveTo>
                    <a:pt x="3105" y="1"/>
                  </a:moveTo>
                  <a:cubicBezTo>
                    <a:pt x="3079" y="1"/>
                    <a:pt x="3025" y="28"/>
                    <a:pt x="2998" y="28"/>
                  </a:cubicBezTo>
                  <a:cubicBezTo>
                    <a:pt x="2972" y="54"/>
                    <a:pt x="2972" y="81"/>
                    <a:pt x="2945" y="135"/>
                  </a:cubicBezTo>
                  <a:cubicBezTo>
                    <a:pt x="2731" y="402"/>
                    <a:pt x="2490" y="670"/>
                    <a:pt x="2276" y="965"/>
                  </a:cubicBezTo>
                  <a:cubicBezTo>
                    <a:pt x="1821" y="1500"/>
                    <a:pt x="1366" y="2062"/>
                    <a:pt x="964" y="2678"/>
                  </a:cubicBezTo>
                  <a:cubicBezTo>
                    <a:pt x="616" y="3159"/>
                    <a:pt x="402" y="3641"/>
                    <a:pt x="215" y="4096"/>
                  </a:cubicBezTo>
                  <a:cubicBezTo>
                    <a:pt x="134" y="4337"/>
                    <a:pt x="54" y="4605"/>
                    <a:pt x="27" y="4872"/>
                  </a:cubicBezTo>
                  <a:cubicBezTo>
                    <a:pt x="1" y="5113"/>
                    <a:pt x="1" y="5354"/>
                    <a:pt x="27" y="5568"/>
                  </a:cubicBezTo>
                  <a:cubicBezTo>
                    <a:pt x="81" y="6023"/>
                    <a:pt x="322" y="6344"/>
                    <a:pt x="670" y="6559"/>
                  </a:cubicBezTo>
                  <a:cubicBezTo>
                    <a:pt x="830" y="6639"/>
                    <a:pt x="1018" y="6719"/>
                    <a:pt x="1232" y="6719"/>
                  </a:cubicBezTo>
                  <a:lnTo>
                    <a:pt x="1285" y="6719"/>
                  </a:lnTo>
                  <a:cubicBezTo>
                    <a:pt x="1473" y="6719"/>
                    <a:pt x="1660" y="6692"/>
                    <a:pt x="1874" y="6585"/>
                  </a:cubicBezTo>
                  <a:cubicBezTo>
                    <a:pt x="2062" y="6505"/>
                    <a:pt x="2276" y="6344"/>
                    <a:pt x="2463" y="6237"/>
                  </a:cubicBezTo>
                  <a:cubicBezTo>
                    <a:pt x="2624" y="6157"/>
                    <a:pt x="2757" y="6023"/>
                    <a:pt x="2972" y="5836"/>
                  </a:cubicBezTo>
                  <a:cubicBezTo>
                    <a:pt x="3266" y="5541"/>
                    <a:pt x="3560" y="5220"/>
                    <a:pt x="3882" y="4765"/>
                  </a:cubicBezTo>
                  <a:cubicBezTo>
                    <a:pt x="4337" y="4150"/>
                    <a:pt x="4738" y="3400"/>
                    <a:pt x="5086" y="2570"/>
                  </a:cubicBezTo>
                  <a:cubicBezTo>
                    <a:pt x="5407" y="1767"/>
                    <a:pt x="5621" y="1072"/>
                    <a:pt x="5675" y="349"/>
                  </a:cubicBezTo>
                  <a:cubicBezTo>
                    <a:pt x="5675" y="295"/>
                    <a:pt x="5648" y="269"/>
                    <a:pt x="5621" y="215"/>
                  </a:cubicBezTo>
                  <a:cubicBezTo>
                    <a:pt x="5621" y="188"/>
                    <a:pt x="5568" y="162"/>
                    <a:pt x="5541" y="162"/>
                  </a:cubicBezTo>
                  <a:cubicBezTo>
                    <a:pt x="5514" y="135"/>
                    <a:pt x="5488" y="135"/>
                    <a:pt x="5434" y="135"/>
                  </a:cubicBezTo>
                  <a:lnTo>
                    <a:pt x="4711" y="135"/>
                  </a:lnTo>
                  <a:cubicBezTo>
                    <a:pt x="4176" y="135"/>
                    <a:pt x="3614" y="81"/>
                    <a:pt x="3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2" name="Google Shape;6595;p43"/>
            <p:cNvSpPr/>
            <p:nvPr/>
          </p:nvSpPr>
          <p:spPr>
            <a:xfrm>
              <a:off x="7937925" y="5184750"/>
              <a:ext cx="132500" cy="161975"/>
            </a:xfrm>
            <a:custGeom>
              <a:avLst/>
              <a:gdLst/>
              <a:ahLst/>
              <a:cxnLst/>
              <a:rect l="l" t="t" r="r" b="b"/>
              <a:pathLst>
                <a:path w="5300" h="6479" extrusionOk="0">
                  <a:moveTo>
                    <a:pt x="5273" y="1"/>
                  </a:moveTo>
                  <a:lnTo>
                    <a:pt x="5273" y="161"/>
                  </a:lnTo>
                  <a:cubicBezTo>
                    <a:pt x="5193" y="429"/>
                    <a:pt x="5113" y="697"/>
                    <a:pt x="4979" y="938"/>
                  </a:cubicBezTo>
                  <a:cubicBezTo>
                    <a:pt x="4872" y="1232"/>
                    <a:pt x="4738" y="1446"/>
                    <a:pt x="4604" y="1687"/>
                  </a:cubicBezTo>
                  <a:lnTo>
                    <a:pt x="4202" y="2383"/>
                  </a:lnTo>
                  <a:cubicBezTo>
                    <a:pt x="3908" y="2892"/>
                    <a:pt x="3533" y="3400"/>
                    <a:pt x="3159" y="3855"/>
                  </a:cubicBezTo>
                  <a:cubicBezTo>
                    <a:pt x="2864" y="4230"/>
                    <a:pt x="2516" y="4605"/>
                    <a:pt x="2142" y="4926"/>
                  </a:cubicBezTo>
                  <a:lnTo>
                    <a:pt x="1553" y="5434"/>
                  </a:lnTo>
                  <a:cubicBezTo>
                    <a:pt x="1339" y="5568"/>
                    <a:pt x="1151" y="5702"/>
                    <a:pt x="910" y="5836"/>
                  </a:cubicBezTo>
                  <a:cubicBezTo>
                    <a:pt x="723" y="5943"/>
                    <a:pt x="482" y="6023"/>
                    <a:pt x="241" y="6077"/>
                  </a:cubicBezTo>
                  <a:cubicBezTo>
                    <a:pt x="188" y="6077"/>
                    <a:pt x="107" y="6103"/>
                    <a:pt x="0" y="6103"/>
                  </a:cubicBezTo>
                  <a:cubicBezTo>
                    <a:pt x="81" y="6157"/>
                    <a:pt x="188" y="6264"/>
                    <a:pt x="268" y="6291"/>
                  </a:cubicBezTo>
                  <a:cubicBezTo>
                    <a:pt x="455" y="6398"/>
                    <a:pt x="643" y="6478"/>
                    <a:pt x="857" y="6478"/>
                  </a:cubicBezTo>
                  <a:lnTo>
                    <a:pt x="910" y="6478"/>
                  </a:lnTo>
                  <a:cubicBezTo>
                    <a:pt x="1098" y="6478"/>
                    <a:pt x="1285" y="6425"/>
                    <a:pt x="1499" y="6344"/>
                  </a:cubicBezTo>
                  <a:cubicBezTo>
                    <a:pt x="1687" y="6264"/>
                    <a:pt x="1901" y="6130"/>
                    <a:pt x="2088" y="5996"/>
                  </a:cubicBezTo>
                  <a:cubicBezTo>
                    <a:pt x="2249" y="5916"/>
                    <a:pt x="2382" y="5782"/>
                    <a:pt x="2597" y="5595"/>
                  </a:cubicBezTo>
                  <a:cubicBezTo>
                    <a:pt x="2891" y="5300"/>
                    <a:pt x="3185" y="4979"/>
                    <a:pt x="3507" y="4524"/>
                  </a:cubicBezTo>
                  <a:cubicBezTo>
                    <a:pt x="3962" y="3909"/>
                    <a:pt x="4363" y="3159"/>
                    <a:pt x="4711" y="2329"/>
                  </a:cubicBezTo>
                  <a:cubicBezTo>
                    <a:pt x="5032" y="1526"/>
                    <a:pt x="5246" y="831"/>
                    <a:pt x="5300" y="108"/>
                  </a:cubicBezTo>
                  <a:cubicBezTo>
                    <a:pt x="5300" y="81"/>
                    <a:pt x="5300" y="54"/>
                    <a:pt x="527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3" name="Google Shape;6596;p43"/>
            <p:cNvSpPr/>
            <p:nvPr/>
          </p:nvSpPr>
          <p:spPr>
            <a:xfrm>
              <a:off x="7935250" y="5179400"/>
              <a:ext cx="71625" cy="104425"/>
            </a:xfrm>
            <a:custGeom>
              <a:avLst/>
              <a:gdLst/>
              <a:ahLst/>
              <a:cxnLst/>
              <a:rect l="l" t="t" r="r" b="b"/>
              <a:pathLst>
                <a:path w="2865" h="4177" extrusionOk="0">
                  <a:moveTo>
                    <a:pt x="2757" y="1"/>
                  </a:moveTo>
                  <a:cubicBezTo>
                    <a:pt x="2222" y="643"/>
                    <a:pt x="1660" y="1232"/>
                    <a:pt x="1205" y="1901"/>
                  </a:cubicBezTo>
                  <a:cubicBezTo>
                    <a:pt x="964" y="2249"/>
                    <a:pt x="723" y="2570"/>
                    <a:pt x="536" y="2918"/>
                  </a:cubicBezTo>
                  <a:cubicBezTo>
                    <a:pt x="428" y="3079"/>
                    <a:pt x="348" y="3266"/>
                    <a:pt x="268" y="3453"/>
                  </a:cubicBezTo>
                  <a:cubicBezTo>
                    <a:pt x="161" y="3641"/>
                    <a:pt x="54" y="3882"/>
                    <a:pt x="0" y="4123"/>
                  </a:cubicBezTo>
                  <a:cubicBezTo>
                    <a:pt x="0" y="4149"/>
                    <a:pt x="0" y="4176"/>
                    <a:pt x="27" y="4176"/>
                  </a:cubicBezTo>
                  <a:cubicBezTo>
                    <a:pt x="54" y="4176"/>
                    <a:pt x="80" y="4176"/>
                    <a:pt x="80" y="4149"/>
                  </a:cubicBezTo>
                  <a:cubicBezTo>
                    <a:pt x="161" y="3989"/>
                    <a:pt x="214" y="3855"/>
                    <a:pt x="295" y="3668"/>
                  </a:cubicBezTo>
                  <a:cubicBezTo>
                    <a:pt x="348" y="3507"/>
                    <a:pt x="455" y="3346"/>
                    <a:pt x="536" y="3186"/>
                  </a:cubicBezTo>
                  <a:cubicBezTo>
                    <a:pt x="616" y="2998"/>
                    <a:pt x="696" y="2865"/>
                    <a:pt x="803" y="2704"/>
                  </a:cubicBezTo>
                  <a:cubicBezTo>
                    <a:pt x="991" y="2410"/>
                    <a:pt x="1205" y="2115"/>
                    <a:pt x="1419" y="1794"/>
                  </a:cubicBezTo>
                  <a:cubicBezTo>
                    <a:pt x="1874" y="1205"/>
                    <a:pt x="2329" y="670"/>
                    <a:pt x="2837" y="108"/>
                  </a:cubicBezTo>
                  <a:cubicBezTo>
                    <a:pt x="2864" y="54"/>
                    <a:pt x="2837" y="27"/>
                    <a:pt x="2837" y="27"/>
                  </a:cubicBezTo>
                  <a:cubicBezTo>
                    <a:pt x="2811" y="1"/>
                    <a:pt x="2757" y="1"/>
                    <a:pt x="2757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4" name="Google Shape;6597;p43"/>
            <p:cNvSpPr/>
            <p:nvPr/>
          </p:nvSpPr>
          <p:spPr>
            <a:xfrm>
              <a:off x="7811450" y="4539875"/>
              <a:ext cx="50875" cy="120300"/>
            </a:xfrm>
            <a:custGeom>
              <a:avLst/>
              <a:gdLst/>
              <a:ahLst/>
              <a:cxnLst/>
              <a:rect l="l" t="t" r="r" b="b"/>
              <a:pathLst>
                <a:path w="2035" h="4812" extrusionOk="0">
                  <a:moveTo>
                    <a:pt x="168" y="0"/>
                  </a:moveTo>
                  <a:cubicBezTo>
                    <a:pt x="161" y="0"/>
                    <a:pt x="148" y="7"/>
                    <a:pt x="134" y="21"/>
                  </a:cubicBezTo>
                  <a:cubicBezTo>
                    <a:pt x="27" y="74"/>
                    <a:pt x="1" y="208"/>
                    <a:pt x="54" y="288"/>
                  </a:cubicBezTo>
                  <a:cubicBezTo>
                    <a:pt x="295" y="609"/>
                    <a:pt x="482" y="984"/>
                    <a:pt x="643" y="1359"/>
                  </a:cubicBezTo>
                  <a:cubicBezTo>
                    <a:pt x="777" y="1734"/>
                    <a:pt x="911" y="2055"/>
                    <a:pt x="991" y="2456"/>
                  </a:cubicBezTo>
                  <a:lnTo>
                    <a:pt x="1098" y="3072"/>
                  </a:lnTo>
                  <a:cubicBezTo>
                    <a:pt x="1125" y="3259"/>
                    <a:pt x="1151" y="3473"/>
                    <a:pt x="1178" y="3687"/>
                  </a:cubicBezTo>
                  <a:cubicBezTo>
                    <a:pt x="1232" y="3928"/>
                    <a:pt x="1259" y="4169"/>
                    <a:pt x="1259" y="4437"/>
                  </a:cubicBezTo>
                  <a:cubicBezTo>
                    <a:pt x="1259" y="4544"/>
                    <a:pt x="1285" y="4624"/>
                    <a:pt x="1366" y="4705"/>
                  </a:cubicBezTo>
                  <a:cubicBezTo>
                    <a:pt x="1419" y="4758"/>
                    <a:pt x="1526" y="4812"/>
                    <a:pt x="1633" y="4812"/>
                  </a:cubicBezTo>
                  <a:cubicBezTo>
                    <a:pt x="1714" y="4812"/>
                    <a:pt x="1821" y="4758"/>
                    <a:pt x="1901" y="4705"/>
                  </a:cubicBezTo>
                  <a:cubicBezTo>
                    <a:pt x="1954" y="4624"/>
                    <a:pt x="2035" y="4544"/>
                    <a:pt x="1981" y="4437"/>
                  </a:cubicBezTo>
                  <a:cubicBezTo>
                    <a:pt x="1928" y="4035"/>
                    <a:pt x="1901" y="3661"/>
                    <a:pt x="1794" y="3286"/>
                  </a:cubicBezTo>
                  <a:cubicBezTo>
                    <a:pt x="1767" y="3099"/>
                    <a:pt x="1687" y="2938"/>
                    <a:pt x="1633" y="2724"/>
                  </a:cubicBezTo>
                  <a:cubicBezTo>
                    <a:pt x="1553" y="2537"/>
                    <a:pt x="1499" y="2349"/>
                    <a:pt x="1419" y="2162"/>
                  </a:cubicBezTo>
                  <a:cubicBezTo>
                    <a:pt x="1125" y="1466"/>
                    <a:pt x="777" y="743"/>
                    <a:pt x="322" y="128"/>
                  </a:cubicBezTo>
                  <a:cubicBezTo>
                    <a:pt x="295" y="47"/>
                    <a:pt x="215" y="21"/>
                    <a:pt x="161" y="21"/>
                  </a:cubicBezTo>
                  <a:cubicBezTo>
                    <a:pt x="175" y="7"/>
                    <a:pt x="175" y="0"/>
                    <a:pt x="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5" name="Google Shape;6598;p43"/>
            <p:cNvSpPr/>
            <p:nvPr/>
          </p:nvSpPr>
          <p:spPr>
            <a:xfrm>
              <a:off x="8005500" y="4532350"/>
              <a:ext cx="42175" cy="123150"/>
            </a:xfrm>
            <a:custGeom>
              <a:avLst/>
              <a:gdLst/>
              <a:ahLst/>
              <a:cxnLst/>
              <a:rect l="l" t="t" r="r" b="b"/>
              <a:pathLst>
                <a:path w="1687" h="4926" extrusionOk="0">
                  <a:moveTo>
                    <a:pt x="1499" y="0"/>
                  </a:moveTo>
                  <a:cubicBezTo>
                    <a:pt x="1419" y="27"/>
                    <a:pt x="1392" y="27"/>
                    <a:pt x="1366" y="81"/>
                  </a:cubicBezTo>
                  <a:cubicBezTo>
                    <a:pt x="1259" y="241"/>
                    <a:pt x="1152" y="429"/>
                    <a:pt x="1071" y="562"/>
                  </a:cubicBezTo>
                  <a:cubicBezTo>
                    <a:pt x="964" y="723"/>
                    <a:pt x="857" y="884"/>
                    <a:pt x="804" y="1044"/>
                  </a:cubicBezTo>
                  <a:cubicBezTo>
                    <a:pt x="589" y="1419"/>
                    <a:pt x="429" y="1794"/>
                    <a:pt x="295" y="2195"/>
                  </a:cubicBezTo>
                  <a:cubicBezTo>
                    <a:pt x="161" y="2597"/>
                    <a:pt x="81" y="2998"/>
                    <a:pt x="27" y="3426"/>
                  </a:cubicBezTo>
                  <a:cubicBezTo>
                    <a:pt x="1" y="3828"/>
                    <a:pt x="1" y="4256"/>
                    <a:pt x="134" y="4658"/>
                  </a:cubicBezTo>
                  <a:cubicBezTo>
                    <a:pt x="161" y="4818"/>
                    <a:pt x="322" y="4925"/>
                    <a:pt x="482" y="4925"/>
                  </a:cubicBezTo>
                  <a:cubicBezTo>
                    <a:pt x="589" y="4925"/>
                    <a:pt x="697" y="4898"/>
                    <a:pt x="750" y="4818"/>
                  </a:cubicBezTo>
                  <a:cubicBezTo>
                    <a:pt x="830" y="4765"/>
                    <a:pt x="857" y="4658"/>
                    <a:pt x="857" y="4551"/>
                  </a:cubicBezTo>
                  <a:cubicBezTo>
                    <a:pt x="884" y="4256"/>
                    <a:pt x="884" y="3962"/>
                    <a:pt x="884" y="3667"/>
                  </a:cubicBezTo>
                  <a:cubicBezTo>
                    <a:pt x="884" y="3346"/>
                    <a:pt x="937" y="3025"/>
                    <a:pt x="991" y="2730"/>
                  </a:cubicBezTo>
                  <a:cubicBezTo>
                    <a:pt x="1098" y="1981"/>
                    <a:pt x="1259" y="1258"/>
                    <a:pt x="1526" y="536"/>
                  </a:cubicBezTo>
                  <a:cubicBezTo>
                    <a:pt x="1553" y="455"/>
                    <a:pt x="1633" y="348"/>
                    <a:pt x="1660" y="268"/>
                  </a:cubicBezTo>
                  <a:cubicBezTo>
                    <a:pt x="1687" y="188"/>
                    <a:pt x="1687" y="81"/>
                    <a:pt x="1607" y="54"/>
                  </a:cubicBezTo>
                  <a:cubicBezTo>
                    <a:pt x="1553" y="54"/>
                    <a:pt x="1526" y="0"/>
                    <a:pt x="14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6" name="Google Shape;6599;p43"/>
            <p:cNvSpPr/>
            <p:nvPr/>
          </p:nvSpPr>
          <p:spPr>
            <a:xfrm>
              <a:off x="7762600" y="4488175"/>
              <a:ext cx="80325" cy="80325"/>
            </a:xfrm>
            <a:custGeom>
              <a:avLst/>
              <a:gdLst/>
              <a:ahLst/>
              <a:cxnLst/>
              <a:rect l="l" t="t" r="r" b="b"/>
              <a:pathLst>
                <a:path w="3213" h="3213" extrusionOk="0">
                  <a:moveTo>
                    <a:pt x="1607" y="1"/>
                  </a:moveTo>
                  <a:cubicBezTo>
                    <a:pt x="750" y="1"/>
                    <a:pt x="1" y="724"/>
                    <a:pt x="1" y="1607"/>
                  </a:cubicBezTo>
                  <a:cubicBezTo>
                    <a:pt x="1" y="2490"/>
                    <a:pt x="750" y="3213"/>
                    <a:pt x="1607" y="3213"/>
                  </a:cubicBezTo>
                  <a:cubicBezTo>
                    <a:pt x="2463" y="3213"/>
                    <a:pt x="3213" y="2490"/>
                    <a:pt x="3213" y="1607"/>
                  </a:cubicBezTo>
                  <a:cubicBezTo>
                    <a:pt x="3213" y="750"/>
                    <a:pt x="2463" y="1"/>
                    <a:pt x="16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7" name="Google Shape;6600;p43"/>
            <p:cNvSpPr/>
            <p:nvPr/>
          </p:nvSpPr>
          <p:spPr>
            <a:xfrm>
              <a:off x="8014200" y="4480125"/>
              <a:ext cx="80325" cy="80350"/>
            </a:xfrm>
            <a:custGeom>
              <a:avLst/>
              <a:gdLst/>
              <a:ahLst/>
              <a:cxnLst/>
              <a:rect l="l" t="t" r="r" b="b"/>
              <a:pathLst>
                <a:path w="3213" h="3214" extrusionOk="0">
                  <a:moveTo>
                    <a:pt x="1560" y="1"/>
                  </a:moveTo>
                  <a:cubicBezTo>
                    <a:pt x="723" y="1"/>
                    <a:pt x="1" y="714"/>
                    <a:pt x="1" y="1608"/>
                  </a:cubicBezTo>
                  <a:cubicBezTo>
                    <a:pt x="1" y="2464"/>
                    <a:pt x="750" y="3214"/>
                    <a:pt x="1606" y="3214"/>
                  </a:cubicBezTo>
                  <a:cubicBezTo>
                    <a:pt x="2490" y="3214"/>
                    <a:pt x="3212" y="2464"/>
                    <a:pt x="3212" y="1608"/>
                  </a:cubicBezTo>
                  <a:cubicBezTo>
                    <a:pt x="3212" y="724"/>
                    <a:pt x="2490" y="2"/>
                    <a:pt x="1606" y="2"/>
                  </a:cubicBezTo>
                  <a:cubicBezTo>
                    <a:pt x="1591" y="1"/>
                    <a:pt x="1576" y="1"/>
                    <a:pt x="15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8" name="Google Shape;6601;p43"/>
            <p:cNvSpPr/>
            <p:nvPr/>
          </p:nvSpPr>
          <p:spPr>
            <a:xfrm>
              <a:off x="7636800" y="4625350"/>
              <a:ext cx="591550" cy="530650"/>
            </a:xfrm>
            <a:custGeom>
              <a:avLst/>
              <a:gdLst/>
              <a:ahLst/>
              <a:cxnLst/>
              <a:rect l="l" t="t" r="r" b="b"/>
              <a:pathLst>
                <a:path w="23662" h="21226" extrusionOk="0">
                  <a:moveTo>
                    <a:pt x="12527" y="1"/>
                  </a:moveTo>
                  <a:lnTo>
                    <a:pt x="12474" y="54"/>
                  </a:lnTo>
                  <a:lnTo>
                    <a:pt x="11885" y="54"/>
                  </a:lnTo>
                  <a:cubicBezTo>
                    <a:pt x="11189" y="54"/>
                    <a:pt x="10493" y="108"/>
                    <a:pt x="9743" y="215"/>
                  </a:cubicBezTo>
                  <a:cubicBezTo>
                    <a:pt x="8539" y="402"/>
                    <a:pt x="7415" y="777"/>
                    <a:pt x="6344" y="1312"/>
                  </a:cubicBezTo>
                  <a:cubicBezTo>
                    <a:pt x="5247" y="1848"/>
                    <a:pt x="4256" y="2517"/>
                    <a:pt x="3453" y="3320"/>
                  </a:cubicBezTo>
                  <a:cubicBezTo>
                    <a:pt x="3025" y="3748"/>
                    <a:pt x="2624" y="4257"/>
                    <a:pt x="2276" y="4765"/>
                  </a:cubicBezTo>
                  <a:cubicBezTo>
                    <a:pt x="1955" y="5300"/>
                    <a:pt x="1660" y="5889"/>
                    <a:pt x="1419" y="6612"/>
                  </a:cubicBezTo>
                  <a:cubicBezTo>
                    <a:pt x="991" y="7763"/>
                    <a:pt x="777" y="9048"/>
                    <a:pt x="536" y="10252"/>
                  </a:cubicBezTo>
                  <a:lnTo>
                    <a:pt x="483" y="10546"/>
                  </a:lnTo>
                  <a:lnTo>
                    <a:pt x="268" y="11564"/>
                  </a:lnTo>
                  <a:cubicBezTo>
                    <a:pt x="215" y="11858"/>
                    <a:pt x="188" y="12152"/>
                    <a:pt x="135" y="12420"/>
                  </a:cubicBezTo>
                  <a:cubicBezTo>
                    <a:pt x="54" y="13036"/>
                    <a:pt x="1" y="13571"/>
                    <a:pt x="1" y="14026"/>
                  </a:cubicBezTo>
                  <a:cubicBezTo>
                    <a:pt x="1" y="14561"/>
                    <a:pt x="81" y="15070"/>
                    <a:pt x="188" y="15525"/>
                  </a:cubicBezTo>
                  <a:cubicBezTo>
                    <a:pt x="268" y="16033"/>
                    <a:pt x="456" y="16462"/>
                    <a:pt x="670" y="16917"/>
                  </a:cubicBezTo>
                  <a:cubicBezTo>
                    <a:pt x="911" y="17345"/>
                    <a:pt x="1259" y="17773"/>
                    <a:pt x="1607" y="18148"/>
                  </a:cubicBezTo>
                  <a:cubicBezTo>
                    <a:pt x="2008" y="18549"/>
                    <a:pt x="2490" y="18924"/>
                    <a:pt x="3052" y="19245"/>
                  </a:cubicBezTo>
                  <a:cubicBezTo>
                    <a:pt x="4149" y="19914"/>
                    <a:pt x="5434" y="20423"/>
                    <a:pt x="6799" y="20744"/>
                  </a:cubicBezTo>
                  <a:cubicBezTo>
                    <a:pt x="8084" y="21065"/>
                    <a:pt x="9449" y="21226"/>
                    <a:pt x="10841" y="21226"/>
                  </a:cubicBezTo>
                  <a:cubicBezTo>
                    <a:pt x="11456" y="21226"/>
                    <a:pt x="12099" y="21199"/>
                    <a:pt x="12795" y="21119"/>
                  </a:cubicBezTo>
                  <a:cubicBezTo>
                    <a:pt x="13357" y="21065"/>
                    <a:pt x="13919" y="20985"/>
                    <a:pt x="14508" y="20878"/>
                  </a:cubicBezTo>
                  <a:cubicBezTo>
                    <a:pt x="15712" y="20691"/>
                    <a:pt x="16810" y="20343"/>
                    <a:pt x="17800" y="19941"/>
                  </a:cubicBezTo>
                  <a:cubicBezTo>
                    <a:pt x="18924" y="19486"/>
                    <a:pt x="19888" y="18924"/>
                    <a:pt x="20691" y="18175"/>
                  </a:cubicBezTo>
                  <a:cubicBezTo>
                    <a:pt x="21119" y="17800"/>
                    <a:pt x="21494" y="17372"/>
                    <a:pt x="21868" y="16917"/>
                  </a:cubicBezTo>
                  <a:cubicBezTo>
                    <a:pt x="22189" y="16435"/>
                    <a:pt x="22537" y="15900"/>
                    <a:pt x="22752" y="15364"/>
                  </a:cubicBezTo>
                  <a:cubicBezTo>
                    <a:pt x="23260" y="14294"/>
                    <a:pt x="23528" y="13089"/>
                    <a:pt x="23608" y="11724"/>
                  </a:cubicBezTo>
                  <a:cubicBezTo>
                    <a:pt x="23662" y="10493"/>
                    <a:pt x="23528" y="9181"/>
                    <a:pt x="23233" y="7897"/>
                  </a:cubicBezTo>
                  <a:cubicBezTo>
                    <a:pt x="23099" y="7308"/>
                    <a:pt x="22885" y="6692"/>
                    <a:pt x="22671" y="6103"/>
                  </a:cubicBezTo>
                  <a:cubicBezTo>
                    <a:pt x="22404" y="5461"/>
                    <a:pt x="22136" y="4926"/>
                    <a:pt x="21815" y="4471"/>
                  </a:cubicBezTo>
                  <a:cubicBezTo>
                    <a:pt x="21520" y="3962"/>
                    <a:pt x="21119" y="3480"/>
                    <a:pt x="20691" y="3052"/>
                  </a:cubicBezTo>
                  <a:cubicBezTo>
                    <a:pt x="20450" y="2811"/>
                    <a:pt x="20209" y="2624"/>
                    <a:pt x="19941" y="2410"/>
                  </a:cubicBezTo>
                  <a:cubicBezTo>
                    <a:pt x="19513" y="2062"/>
                    <a:pt x="19004" y="1741"/>
                    <a:pt x="18549" y="1473"/>
                  </a:cubicBezTo>
                  <a:cubicBezTo>
                    <a:pt x="18549" y="1473"/>
                    <a:pt x="18523" y="1473"/>
                    <a:pt x="18523" y="1446"/>
                  </a:cubicBezTo>
                  <a:cubicBezTo>
                    <a:pt x="18282" y="1312"/>
                    <a:pt x="18041" y="1178"/>
                    <a:pt x="17773" y="1071"/>
                  </a:cubicBezTo>
                  <a:cubicBezTo>
                    <a:pt x="17746" y="1045"/>
                    <a:pt x="17720" y="1045"/>
                    <a:pt x="17666" y="1045"/>
                  </a:cubicBezTo>
                  <a:cubicBezTo>
                    <a:pt x="17452" y="911"/>
                    <a:pt x="17184" y="804"/>
                    <a:pt x="16943" y="750"/>
                  </a:cubicBezTo>
                  <a:cubicBezTo>
                    <a:pt x="16729" y="670"/>
                    <a:pt x="16542" y="616"/>
                    <a:pt x="16328" y="590"/>
                  </a:cubicBezTo>
                  <a:cubicBezTo>
                    <a:pt x="16194" y="536"/>
                    <a:pt x="16114" y="509"/>
                    <a:pt x="16007" y="483"/>
                  </a:cubicBezTo>
                  <a:cubicBezTo>
                    <a:pt x="15873" y="456"/>
                    <a:pt x="15712" y="402"/>
                    <a:pt x="15525" y="376"/>
                  </a:cubicBezTo>
                  <a:cubicBezTo>
                    <a:pt x="15043" y="242"/>
                    <a:pt x="14508" y="135"/>
                    <a:pt x="13892" y="108"/>
                  </a:cubicBezTo>
                  <a:cubicBezTo>
                    <a:pt x="13517" y="54"/>
                    <a:pt x="13169" y="1"/>
                    <a:pt x="12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9" name="Google Shape;6602;p43"/>
            <p:cNvSpPr/>
            <p:nvPr/>
          </p:nvSpPr>
          <p:spPr>
            <a:xfrm>
              <a:off x="7761925" y="4643425"/>
              <a:ext cx="469100" cy="513250"/>
            </a:xfrm>
            <a:custGeom>
              <a:avLst/>
              <a:gdLst/>
              <a:ahLst/>
              <a:cxnLst/>
              <a:rect l="l" t="t" r="r" b="b"/>
              <a:pathLst>
                <a:path w="18764" h="20530" extrusionOk="0">
                  <a:moveTo>
                    <a:pt x="11858" y="0"/>
                  </a:moveTo>
                  <a:cubicBezTo>
                    <a:pt x="12099" y="161"/>
                    <a:pt x="12367" y="322"/>
                    <a:pt x="12608" y="455"/>
                  </a:cubicBezTo>
                  <a:cubicBezTo>
                    <a:pt x="13491" y="1018"/>
                    <a:pt x="14294" y="1660"/>
                    <a:pt x="14990" y="2409"/>
                  </a:cubicBezTo>
                  <a:cubicBezTo>
                    <a:pt x="15686" y="3132"/>
                    <a:pt x="16328" y="3962"/>
                    <a:pt x="16836" y="4872"/>
                  </a:cubicBezTo>
                  <a:cubicBezTo>
                    <a:pt x="17318" y="5782"/>
                    <a:pt x="17693" y="6745"/>
                    <a:pt x="17934" y="7762"/>
                  </a:cubicBezTo>
                  <a:cubicBezTo>
                    <a:pt x="18041" y="8244"/>
                    <a:pt x="18121" y="8780"/>
                    <a:pt x="18175" y="9288"/>
                  </a:cubicBezTo>
                  <a:cubicBezTo>
                    <a:pt x="18202" y="9823"/>
                    <a:pt x="18202" y="10386"/>
                    <a:pt x="18175" y="10921"/>
                  </a:cubicBezTo>
                  <a:cubicBezTo>
                    <a:pt x="18121" y="11429"/>
                    <a:pt x="18041" y="11965"/>
                    <a:pt x="17934" y="12473"/>
                  </a:cubicBezTo>
                  <a:cubicBezTo>
                    <a:pt x="17800" y="12982"/>
                    <a:pt x="17666" y="13437"/>
                    <a:pt x="17425" y="13919"/>
                  </a:cubicBezTo>
                  <a:cubicBezTo>
                    <a:pt x="17238" y="14374"/>
                    <a:pt x="16997" y="14802"/>
                    <a:pt x="16703" y="15257"/>
                  </a:cubicBezTo>
                  <a:cubicBezTo>
                    <a:pt x="16435" y="15685"/>
                    <a:pt x="16087" y="16060"/>
                    <a:pt x="15766" y="16408"/>
                  </a:cubicBezTo>
                  <a:cubicBezTo>
                    <a:pt x="15016" y="17184"/>
                    <a:pt x="14187" y="17853"/>
                    <a:pt x="13250" y="18362"/>
                  </a:cubicBezTo>
                  <a:cubicBezTo>
                    <a:pt x="12153" y="18951"/>
                    <a:pt x="10975" y="19406"/>
                    <a:pt x="9770" y="19700"/>
                  </a:cubicBezTo>
                  <a:cubicBezTo>
                    <a:pt x="8566" y="19994"/>
                    <a:pt x="7335" y="20155"/>
                    <a:pt x="6077" y="20155"/>
                  </a:cubicBezTo>
                  <a:cubicBezTo>
                    <a:pt x="5859" y="20164"/>
                    <a:pt x="5640" y="20169"/>
                    <a:pt x="5420" y="20169"/>
                  </a:cubicBezTo>
                  <a:cubicBezTo>
                    <a:pt x="4400" y="20169"/>
                    <a:pt x="3365" y="20073"/>
                    <a:pt x="2330" y="19941"/>
                  </a:cubicBezTo>
                  <a:cubicBezTo>
                    <a:pt x="1527" y="19834"/>
                    <a:pt x="777" y="19673"/>
                    <a:pt x="1" y="19459"/>
                  </a:cubicBezTo>
                  <a:lnTo>
                    <a:pt x="1" y="19459"/>
                  </a:lnTo>
                  <a:cubicBezTo>
                    <a:pt x="590" y="19700"/>
                    <a:pt x="1232" y="19887"/>
                    <a:pt x="1874" y="20075"/>
                  </a:cubicBezTo>
                  <a:cubicBezTo>
                    <a:pt x="3132" y="20369"/>
                    <a:pt x="4524" y="20530"/>
                    <a:pt x="5916" y="20530"/>
                  </a:cubicBezTo>
                  <a:cubicBezTo>
                    <a:pt x="6532" y="20530"/>
                    <a:pt x="7147" y="20503"/>
                    <a:pt x="7870" y="20423"/>
                  </a:cubicBezTo>
                  <a:cubicBezTo>
                    <a:pt x="8432" y="20369"/>
                    <a:pt x="8994" y="20289"/>
                    <a:pt x="9556" y="20209"/>
                  </a:cubicBezTo>
                  <a:cubicBezTo>
                    <a:pt x="10761" y="19994"/>
                    <a:pt x="11912" y="19673"/>
                    <a:pt x="12875" y="19272"/>
                  </a:cubicBezTo>
                  <a:cubicBezTo>
                    <a:pt x="13973" y="18790"/>
                    <a:pt x="14963" y="18228"/>
                    <a:pt x="15766" y="17478"/>
                  </a:cubicBezTo>
                  <a:cubicBezTo>
                    <a:pt x="16194" y="17130"/>
                    <a:pt x="16569" y="16675"/>
                    <a:pt x="16917" y="16220"/>
                  </a:cubicBezTo>
                  <a:cubicBezTo>
                    <a:pt x="17292" y="15739"/>
                    <a:pt x="17586" y="15203"/>
                    <a:pt x="17854" y="14668"/>
                  </a:cubicBezTo>
                  <a:cubicBezTo>
                    <a:pt x="18362" y="13597"/>
                    <a:pt x="18630" y="12366"/>
                    <a:pt x="18710" y="11028"/>
                  </a:cubicBezTo>
                  <a:cubicBezTo>
                    <a:pt x="18764" y="9797"/>
                    <a:pt x="18630" y="8485"/>
                    <a:pt x="18335" y="7227"/>
                  </a:cubicBezTo>
                  <a:cubicBezTo>
                    <a:pt x="18202" y="6612"/>
                    <a:pt x="17987" y="6023"/>
                    <a:pt x="17747" y="5407"/>
                  </a:cubicBezTo>
                  <a:cubicBezTo>
                    <a:pt x="17532" y="4765"/>
                    <a:pt x="17211" y="4229"/>
                    <a:pt x="16917" y="3774"/>
                  </a:cubicBezTo>
                  <a:cubicBezTo>
                    <a:pt x="16596" y="3266"/>
                    <a:pt x="16221" y="2811"/>
                    <a:pt x="15793" y="2356"/>
                  </a:cubicBezTo>
                  <a:cubicBezTo>
                    <a:pt x="15552" y="2142"/>
                    <a:pt x="15311" y="1928"/>
                    <a:pt x="15043" y="1740"/>
                  </a:cubicBezTo>
                  <a:cubicBezTo>
                    <a:pt x="14615" y="1366"/>
                    <a:pt x="14106" y="1071"/>
                    <a:pt x="13651" y="803"/>
                  </a:cubicBezTo>
                  <a:cubicBezTo>
                    <a:pt x="13651" y="803"/>
                    <a:pt x="13598" y="803"/>
                    <a:pt x="13598" y="750"/>
                  </a:cubicBezTo>
                  <a:cubicBezTo>
                    <a:pt x="13384" y="616"/>
                    <a:pt x="13143" y="482"/>
                    <a:pt x="12875" y="402"/>
                  </a:cubicBezTo>
                  <a:lnTo>
                    <a:pt x="12768" y="348"/>
                  </a:lnTo>
                  <a:cubicBezTo>
                    <a:pt x="12527" y="215"/>
                    <a:pt x="12260" y="134"/>
                    <a:pt x="12045" y="54"/>
                  </a:cubicBezTo>
                  <a:cubicBezTo>
                    <a:pt x="11965" y="27"/>
                    <a:pt x="11912" y="27"/>
                    <a:pt x="118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0" name="Google Shape;6603;p43"/>
            <p:cNvSpPr/>
            <p:nvPr/>
          </p:nvSpPr>
          <p:spPr>
            <a:xfrm>
              <a:off x="8189525" y="478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1" name="Google Shape;6604;p43"/>
            <p:cNvSpPr/>
            <p:nvPr/>
          </p:nvSpPr>
          <p:spPr>
            <a:xfrm>
              <a:off x="7665575" y="4655475"/>
              <a:ext cx="531325" cy="475100"/>
            </a:xfrm>
            <a:custGeom>
              <a:avLst/>
              <a:gdLst/>
              <a:ahLst/>
              <a:cxnLst/>
              <a:rect l="l" t="t" r="r" b="b"/>
              <a:pathLst>
                <a:path w="21253" h="19004" extrusionOk="0">
                  <a:moveTo>
                    <a:pt x="10600" y="0"/>
                  </a:moveTo>
                  <a:cubicBezTo>
                    <a:pt x="9984" y="0"/>
                    <a:pt x="9342" y="81"/>
                    <a:pt x="8699" y="188"/>
                  </a:cubicBezTo>
                  <a:cubicBezTo>
                    <a:pt x="7629" y="348"/>
                    <a:pt x="6585" y="669"/>
                    <a:pt x="5621" y="1151"/>
                  </a:cubicBezTo>
                  <a:cubicBezTo>
                    <a:pt x="4631" y="1606"/>
                    <a:pt x="3748" y="2249"/>
                    <a:pt x="3052" y="2944"/>
                  </a:cubicBezTo>
                  <a:cubicBezTo>
                    <a:pt x="2650" y="3346"/>
                    <a:pt x="2302" y="3774"/>
                    <a:pt x="2008" y="4256"/>
                  </a:cubicBezTo>
                  <a:cubicBezTo>
                    <a:pt x="1714" y="4711"/>
                    <a:pt x="1446" y="5300"/>
                    <a:pt x="1205" y="5889"/>
                  </a:cubicBezTo>
                  <a:cubicBezTo>
                    <a:pt x="830" y="6959"/>
                    <a:pt x="643" y="8057"/>
                    <a:pt x="429" y="9181"/>
                  </a:cubicBezTo>
                  <a:lnTo>
                    <a:pt x="402" y="9449"/>
                  </a:lnTo>
                  <a:cubicBezTo>
                    <a:pt x="322" y="9743"/>
                    <a:pt x="295" y="10037"/>
                    <a:pt x="242" y="10332"/>
                  </a:cubicBezTo>
                  <a:cubicBezTo>
                    <a:pt x="161" y="10599"/>
                    <a:pt x="134" y="10867"/>
                    <a:pt x="108" y="11108"/>
                  </a:cubicBezTo>
                  <a:cubicBezTo>
                    <a:pt x="27" y="11643"/>
                    <a:pt x="1" y="12125"/>
                    <a:pt x="1" y="12553"/>
                  </a:cubicBezTo>
                  <a:cubicBezTo>
                    <a:pt x="1" y="13008"/>
                    <a:pt x="27" y="13490"/>
                    <a:pt x="134" y="13892"/>
                  </a:cubicBezTo>
                  <a:cubicBezTo>
                    <a:pt x="242" y="14320"/>
                    <a:pt x="402" y="14721"/>
                    <a:pt x="616" y="15123"/>
                  </a:cubicBezTo>
                  <a:cubicBezTo>
                    <a:pt x="804" y="15524"/>
                    <a:pt x="1098" y="15899"/>
                    <a:pt x="1446" y="16220"/>
                  </a:cubicBezTo>
                  <a:cubicBezTo>
                    <a:pt x="1821" y="16595"/>
                    <a:pt x="2195" y="16889"/>
                    <a:pt x="2758" y="17237"/>
                  </a:cubicBezTo>
                  <a:cubicBezTo>
                    <a:pt x="3721" y="17826"/>
                    <a:pt x="4845" y="18281"/>
                    <a:pt x="6130" y="18602"/>
                  </a:cubicBezTo>
                  <a:cubicBezTo>
                    <a:pt x="7254" y="18870"/>
                    <a:pt x="8512" y="19004"/>
                    <a:pt x="9743" y="19004"/>
                  </a:cubicBezTo>
                  <a:cubicBezTo>
                    <a:pt x="10279" y="19004"/>
                    <a:pt x="10841" y="18977"/>
                    <a:pt x="11456" y="18897"/>
                  </a:cubicBezTo>
                  <a:cubicBezTo>
                    <a:pt x="11938" y="18870"/>
                    <a:pt x="12473" y="18763"/>
                    <a:pt x="12982" y="18709"/>
                  </a:cubicBezTo>
                  <a:cubicBezTo>
                    <a:pt x="14053" y="18495"/>
                    <a:pt x="15070" y="18228"/>
                    <a:pt x="15953" y="17880"/>
                  </a:cubicBezTo>
                  <a:cubicBezTo>
                    <a:pt x="16917" y="17478"/>
                    <a:pt x="17800" y="16943"/>
                    <a:pt x="18549" y="16301"/>
                  </a:cubicBezTo>
                  <a:cubicBezTo>
                    <a:pt x="18897" y="15953"/>
                    <a:pt x="19272" y="15605"/>
                    <a:pt x="19566" y="15150"/>
                  </a:cubicBezTo>
                  <a:cubicBezTo>
                    <a:pt x="19888" y="14748"/>
                    <a:pt x="20182" y="14293"/>
                    <a:pt x="20423" y="13785"/>
                  </a:cubicBezTo>
                  <a:cubicBezTo>
                    <a:pt x="20851" y="12848"/>
                    <a:pt x="21119" y="11750"/>
                    <a:pt x="21172" y="10546"/>
                  </a:cubicBezTo>
                  <a:cubicBezTo>
                    <a:pt x="21253" y="9449"/>
                    <a:pt x="21119" y="8271"/>
                    <a:pt x="20851" y="7120"/>
                  </a:cubicBezTo>
                  <a:cubicBezTo>
                    <a:pt x="20717" y="6585"/>
                    <a:pt x="20557" y="6049"/>
                    <a:pt x="20316" y="5514"/>
                  </a:cubicBezTo>
                  <a:cubicBezTo>
                    <a:pt x="20075" y="4952"/>
                    <a:pt x="19834" y="4497"/>
                    <a:pt x="19566" y="4042"/>
                  </a:cubicBezTo>
                  <a:cubicBezTo>
                    <a:pt x="19272" y="3587"/>
                    <a:pt x="18924" y="3185"/>
                    <a:pt x="18576" y="2811"/>
                  </a:cubicBezTo>
                  <a:cubicBezTo>
                    <a:pt x="18201" y="2436"/>
                    <a:pt x="17800" y="2141"/>
                    <a:pt x="17318" y="1847"/>
                  </a:cubicBezTo>
                  <a:cubicBezTo>
                    <a:pt x="16515" y="1339"/>
                    <a:pt x="15578" y="910"/>
                    <a:pt x="14427" y="589"/>
                  </a:cubicBezTo>
                  <a:cubicBezTo>
                    <a:pt x="14186" y="509"/>
                    <a:pt x="13946" y="455"/>
                    <a:pt x="13651" y="375"/>
                  </a:cubicBezTo>
                  <a:cubicBezTo>
                    <a:pt x="13276" y="268"/>
                    <a:pt x="13009" y="241"/>
                    <a:pt x="12741" y="214"/>
                  </a:cubicBezTo>
                  <a:cubicBezTo>
                    <a:pt x="12447" y="161"/>
                    <a:pt x="12179" y="134"/>
                    <a:pt x="11831" y="107"/>
                  </a:cubicBezTo>
                  <a:cubicBezTo>
                    <a:pt x="11456" y="0"/>
                    <a:pt x="11055" y="0"/>
                    <a:pt x="10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2" name="Google Shape;6605;p43"/>
            <p:cNvSpPr/>
            <p:nvPr/>
          </p:nvSpPr>
          <p:spPr>
            <a:xfrm>
              <a:off x="7949975" y="4655475"/>
              <a:ext cx="56225" cy="16075"/>
            </a:xfrm>
            <a:custGeom>
              <a:avLst/>
              <a:gdLst/>
              <a:ahLst/>
              <a:cxnLst/>
              <a:rect l="l" t="t" r="r" b="b"/>
              <a:pathLst>
                <a:path w="2249" h="643" extrusionOk="0">
                  <a:moveTo>
                    <a:pt x="134" y="0"/>
                  </a:moveTo>
                  <a:cubicBezTo>
                    <a:pt x="134" y="54"/>
                    <a:pt x="107" y="54"/>
                    <a:pt x="80" y="54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88"/>
                    <a:pt x="0" y="214"/>
                    <a:pt x="27" y="241"/>
                  </a:cubicBezTo>
                  <a:cubicBezTo>
                    <a:pt x="80" y="268"/>
                    <a:pt x="107" y="321"/>
                    <a:pt x="134" y="321"/>
                  </a:cubicBezTo>
                  <a:cubicBezTo>
                    <a:pt x="803" y="348"/>
                    <a:pt x="1445" y="455"/>
                    <a:pt x="2088" y="643"/>
                  </a:cubicBezTo>
                  <a:cubicBezTo>
                    <a:pt x="2115" y="643"/>
                    <a:pt x="2141" y="643"/>
                    <a:pt x="2168" y="616"/>
                  </a:cubicBezTo>
                  <a:cubicBezTo>
                    <a:pt x="2195" y="589"/>
                    <a:pt x="2248" y="536"/>
                    <a:pt x="2248" y="509"/>
                  </a:cubicBezTo>
                  <a:cubicBezTo>
                    <a:pt x="2248" y="482"/>
                    <a:pt x="2248" y="455"/>
                    <a:pt x="2195" y="402"/>
                  </a:cubicBezTo>
                  <a:cubicBezTo>
                    <a:pt x="2168" y="375"/>
                    <a:pt x="2141" y="348"/>
                    <a:pt x="2115" y="348"/>
                  </a:cubicBezTo>
                  <a:cubicBezTo>
                    <a:pt x="1472" y="134"/>
                    <a:pt x="803" y="54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3" name="Google Shape;6606;p43"/>
            <p:cNvSpPr/>
            <p:nvPr/>
          </p:nvSpPr>
          <p:spPr>
            <a:xfrm>
              <a:off x="7933900" y="4655475"/>
              <a:ext cx="59575" cy="13825"/>
            </a:xfrm>
            <a:custGeom>
              <a:avLst/>
              <a:gdLst/>
              <a:ahLst/>
              <a:cxnLst/>
              <a:rect l="l" t="t" r="r" b="b"/>
              <a:pathLst>
                <a:path w="2383" h="553" extrusionOk="0">
                  <a:moveTo>
                    <a:pt x="108" y="0"/>
                  </a:moveTo>
                  <a:cubicBezTo>
                    <a:pt x="81" y="0"/>
                    <a:pt x="1" y="107"/>
                    <a:pt x="54" y="188"/>
                  </a:cubicBezTo>
                  <a:cubicBezTo>
                    <a:pt x="54" y="214"/>
                    <a:pt x="81" y="241"/>
                    <a:pt x="81" y="268"/>
                  </a:cubicBezTo>
                  <a:cubicBezTo>
                    <a:pt x="108" y="321"/>
                    <a:pt x="134" y="321"/>
                    <a:pt x="188" y="321"/>
                  </a:cubicBezTo>
                  <a:cubicBezTo>
                    <a:pt x="456" y="321"/>
                    <a:pt x="750" y="321"/>
                    <a:pt x="1018" y="348"/>
                  </a:cubicBezTo>
                  <a:lnTo>
                    <a:pt x="991" y="348"/>
                  </a:lnTo>
                  <a:cubicBezTo>
                    <a:pt x="1392" y="375"/>
                    <a:pt x="1821" y="455"/>
                    <a:pt x="2222" y="536"/>
                  </a:cubicBezTo>
                  <a:cubicBezTo>
                    <a:pt x="2234" y="547"/>
                    <a:pt x="2248" y="553"/>
                    <a:pt x="2263" y="553"/>
                  </a:cubicBezTo>
                  <a:cubicBezTo>
                    <a:pt x="2318" y="553"/>
                    <a:pt x="2383" y="485"/>
                    <a:pt x="2383" y="402"/>
                  </a:cubicBezTo>
                  <a:cubicBezTo>
                    <a:pt x="2383" y="375"/>
                    <a:pt x="2383" y="348"/>
                    <a:pt x="2356" y="321"/>
                  </a:cubicBezTo>
                  <a:cubicBezTo>
                    <a:pt x="2329" y="268"/>
                    <a:pt x="2276" y="241"/>
                    <a:pt x="2249" y="241"/>
                  </a:cubicBezTo>
                  <a:cubicBezTo>
                    <a:pt x="1553" y="54"/>
                    <a:pt x="857" y="0"/>
                    <a:pt x="10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4" name="Google Shape;6607;p43"/>
            <p:cNvSpPr/>
            <p:nvPr/>
          </p:nvSpPr>
          <p:spPr>
            <a:xfrm>
              <a:off x="7929900" y="4655475"/>
              <a:ext cx="62925" cy="13825"/>
            </a:xfrm>
            <a:custGeom>
              <a:avLst/>
              <a:gdLst/>
              <a:ahLst/>
              <a:cxnLst/>
              <a:rect l="l" t="t" r="r" b="b"/>
              <a:pathLst>
                <a:path w="2517" h="553" extrusionOk="0">
                  <a:moveTo>
                    <a:pt x="134" y="0"/>
                  </a:moveTo>
                  <a:cubicBezTo>
                    <a:pt x="80" y="0"/>
                    <a:pt x="0" y="81"/>
                    <a:pt x="0" y="188"/>
                  </a:cubicBezTo>
                  <a:cubicBezTo>
                    <a:pt x="0" y="268"/>
                    <a:pt x="80" y="321"/>
                    <a:pt x="161" y="321"/>
                  </a:cubicBezTo>
                  <a:cubicBezTo>
                    <a:pt x="509" y="321"/>
                    <a:pt x="830" y="321"/>
                    <a:pt x="1178" y="348"/>
                  </a:cubicBezTo>
                  <a:cubicBezTo>
                    <a:pt x="1579" y="375"/>
                    <a:pt x="1954" y="455"/>
                    <a:pt x="2355" y="536"/>
                  </a:cubicBezTo>
                  <a:cubicBezTo>
                    <a:pt x="2367" y="547"/>
                    <a:pt x="2381" y="553"/>
                    <a:pt x="2397" y="553"/>
                  </a:cubicBezTo>
                  <a:cubicBezTo>
                    <a:pt x="2451" y="553"/>
                    <a:pt x="2516" y="485"/>
                    <a:pt x="2516" y="402"/>
                  </a:cubicBezTo>
                  <a:cubicBezTo>
                    <a:pt x="2516" y="375"/>
                    <a:pt x="2516" y="348"/>
                    <a:pt x="2489" y="321"/>
                  </a:cubicBezTo>
                  <a:cubicBezTo>
                    <a:pt x="2436" y="268"/>
                    <a:pt x="2409" y="241"/>
                    <a:pt x="2382" y="241"/>
                  </a:cubicBezTo>
                  <a:cubicBezTo>
                    <a:pt x="1713" y="54"/>
                    <a:pt x="1044" y="0"/>
                    <a:pt x="34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5" name="Google Shape;6608;p43"/>
            <p:cNvSpPr/>
            <p:nvPr/>
          </p:nvSpPr>
          <p:spPr>
            <a:xfrm>
              <a:off x="7929900" y="4655475"/>
              <a:ext cx="57550" cy="12900"/>
            </a:xfrm>
            <a:custGeom>
              <a:avLst/>
              <a:gdLst/>
              <a:ahLst/>
              <a:cxnLst/>
              <a:rect l="l" t="t" r="r" b="b"/>
              <a:pathLst>
                <a:path w="2302" h="516" extrusionOk="0">
                  <a:moveTo>
                    <a:pt x="80" y="0"/>
                  </a:moveTo>
                  <a:cubicBezTo>
                    <a:pt x="80" y="0"/>
                    <a:pt x="0" y="107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0" y="321"/>
                    <a:pt x="107" y="321"/>
                    <a:pt x="134" y="321"/>
                  </a:cubicBezTo>
                  <a:cubicBezTo>
                    <a:pt x="509" y="321"/>
                    <a:pt x="830" y="321"/>
                    <a:pt x="1205" y="348"/>
                  </a:cubicBezTo>
                  <a:lnTo>
                    <a:pt x="1178" y="348"/>
                  </a:lnTo>
                  <a:cubicBezTo>
                    <a:pt x="1499" y="375"/>
                    <a:pt x="1820" y="402"/>
                    <a:pt x="2115" y="509"/>
                  </a:cubicBezTo>
                  <a:cubicBezTo>
                    <a:pt x="2124" y="513"/>
                    <a:pt x="2135" y="516"/>
                    <a:pt x="2146" y="516"/>
                  </a:cubicBezTo>
                  <a:cubicBezTo>
                    <a:pt x="2202" y="516"/>
                    <a:pt x="2275" y="464"/>
                    <a:pt x="2275" y="375"/>
                  </a:cubicBezTo>
                  <a:cubicBezTo>
                    <a:pt x="2302" y="268"/>
                    <a:pt x="2248" y="214"/>
                    <a:pt x="2141" y="214"/>
                  </a:cubicBezTo>
                  <a:cubicBezTo>
                    <a:pt x="1472" y="54"/>
                    <a:pt x="776" y="54"/>
                    <a:pt x="8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6" name="Google Shape;6609;p43"/>
            <p:cNvSpPr/>
            <p:nvPr/>
          </p:nvSpPr>
          <p:spPr>
            <a:xfrm>
              <a:off x="7937250" y="4654800"/>
              <a:ext cx="63600" cy="16375"/>
            </a:xfrm>
            <a:custGeom>
              <a:avLst/>
              <a:gdLst/>
              <a:ahLst/>
              <a:cxnLst/>
              <a:rect l="l" t="t" r="r" b="b"/>
              <a:pathLst>
                <a:path w="2544" h="655" extrusionOk="0">
                  <a:moveTo>
                    <a:pt x="215" y="0"/>
                  </a:moveTo>
                  <a:cubicBezTo>
                    <a:pt x="81" y="0"/>
                    <a:pt x="54" y="27"/>
                    <a:pt x="54" y="81"/>
                  </a:cubicBezTo>
                  <a:cubicBezTo>
                    <a:pt x="0" y="108"/>
                    <a:pt x="0" y="134"/>
                    <a:pt x="0" y="161"/>
                  </a:cubicBezTo>
                  <a:cubicBezTo>
                    <a:pt x="0" y="215"/>
                    <a:pt x="54" y="241"/>
                    <a:pt x="54" y="268"/>
                  </a:cubicBezTo>
                  <a:cubicBezTo>
                    <a:pt x="81" y="295"/>
                    <a:pt x="108" y="295"/>
                    <a:pt x="134" y="295"/>
                  </a:cubicBezTo>
                  <a:cubicBezTo>
                    <a:pt x="375" y="295"/>
                    <a:pt x="589" y="348"/>
                    <a:pt x="803" y="348"/>
                  </a:cubicBezTo>
                  <a:lnTo>
                    <a:pt x="777" y="348"/>
                  </a:lnTo>
                  <a:cubicBezTo>
                    <a:pt x="1258" y="375"/>
                    <a:pt x="1740" y="429"/>
                    <a:pt x="2222" y="616"/>
                  </a:cubicBezTo>
                  <a:cubicBezTo>
                    <a:pt x="2249" y="616"/>
                    <a:pt x="2249" y="616"/>
                    <a:pt x="2276" y="643"/>
                  </a:cubicBezTo>
                  <a:cubicBezTo>
                    <a:pt x="2311" y="643"/>
                    <a:pt x="2335" y="655"/>
                    <a:pt x="2363" y="655"/>
                  </a:cubicBezTo>
                  <a:cubicBezTo>
                    <a:pt x="2377" y="655"/>
                    <a:pt x="2392" y="652"/>
                    <a:pt x="2409" y="643"/>
                  </a:cubicBezTo>
                  <a:cubicBezTo>
                    <a:pt x="2463" y="643"/>
                    <a:pt x="2490" y="616"/>
                    <a:pt x="2516" y="563"/>
                  </a:cubicBezTo>
                  <a:cubicBezTo>
                    <a:pt x="2543" y="536"/>
                    <a:pt x="2543" y="509"/>
                    <a:pt x="2516" y="429"/>
                  </a:cubicBezTo>
                  <a:cubicBezTo>
                    <a:pt x="2516" y="402"/>
                    <a:pt x="2490" y="375"/>
                    <a:pt x="2436" y="348"/>
                  </a:cubicBezTo>
                  <a:cubicBezTo>
                    <a:pt x="2276" y="268"/>
                    <a:pt x="2088" y="215"/>
                    <a:pt x="1901" y="161"/>
                  </a:cubicBezTo>
                  <a:cubicBezTo>
                    <a:pt x="1714" y="134"/>
                    <a:pt x="1499" y="108"/>
                    <a:pt x="1339" y="81"/>
                  </a:cubicBezTo>
                  <a:cubicBezTo>
                    <a:pt x="964" y="27"/>
                    <a:pt x="563" y="0"/>
                    <a:pt x="2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7" name="Google Shape;6610;p43"/>
            <p:cNvSpPr/>
            <p:nvPr/>
          </p:nvSpPr>
          <p:spPr>
            <a:xfrm>
              <a:off x="7938600" y="4655475"/>
              <a:ext cx="56225" cy="14000"/>
            </a:xfrm>
            <a:custGeom>
              <a:avLst/>
              <a:gdLst/>
              <a:ahLst/>
              <a:cxnLst/>
              <a:rect l="l" t="t" r="r" b="b"/>
              <a:pathLst>
                <a:path w="2249" h="560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28" y="321"/>
                    <a:pt x="696" y="321"/>
                    <a:pt x="937" y="348"/>
                  </a:cubicBezTo>
                  <a:lnTo>
                    <a:pt x="883" y="348"/>
                  </a:lnTo>
                  <a:cubicBezTo>
                    <a:pt x="1285" y="375"/>
                    <a:pt x="1660" y="455"/>
                    <a:pt x="2034" y="536"/>
                  </a:cubicBezTo>
                  <a:cubicBezTo>
                    <a:pt x="2052" y="536"/>
                    <a:pt x="2070" y="559"/>
                    <a:pt x="2088" y="559"/>
                  </a:cubicBezTo>
                  <a:cubicBezTo>
                    <a:pt x="2097" y="559"/>
                    <a:pt x="2106" y="553"/>
                    <a:pt x="2115" y="536"/>
                  </a:cubicBezTo>
                  <a:cubicBezTo>
                    <a:pt x="2168" y="536"/>
                    <a:pt x="2195" y="509"/>
                    <a:pt x="2222" y="482"/>
                  </a:cubicBezTo>
                  <a:cubicBezTo>
                    <a:pt x="2248" y="455"/>
                    <a:pt x="2248" y="402"/>
                    <a:pt x="2222" y="348"/>
                  </a:cubicBezTo>
                  <a:cubicBezTo>
                    <a:pt x="2222" y="321"/>
                    <a:pt x="2195" y="268"/>
                    <a:pt x="2168" y="241"/>
                  </a:cubicBezTo>
                  <a:cubicBezTo>
                    <a:pt x="1981" y="188"/>
                    <a:pt x="1820" y="134"/>
                    <a:pt x="1660" y="107"/>
                  </a:cubicBezTo>
                  <a:cubicBezTo>
                    <a:pt x="1499" y="81"/>
                    <a:pt x="1312" y="54"/>
                    <a:pt x="1151" y="54"/>
                  </a:cubicBezTo>
                  <a:cubicBezTo>
                    <a:pt x="830" y="0"/>
                    <a:pt x="509" y="0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8" name="Google Shape;6611;p43"/>
            <p:cNvSpPr/>
            <p:nvPr/>
          </p:nvSpPr>
          <p:spPr>
            <a:xfrm>
              <a:off x="7925200" y="4654800"/>
              <a:ext cx="60925" cy="11825"/>
            </a:xfrm>
            <a:custGeom>
              <a:avLst/>
              <a:gdLst/>
              <a:ahLst/>
              <a:cxnLst/>
              <a:rect l="l" t="t" r="r" b="b"/>
              <a:pathLst>
                <a:path w="2437" h="473" extrusionOk="0">
                  <a:moveTo>
                    <a:pt x="938" y="0"/>
                  </a:moveTo>
                  <a:cubicBezTo>
                    <a:pt x="616" y="0"/>
                    <a:pt x="349" y="27"/>
                    <a:pt x="135" y="81"/>
                  </a:cubicBezTo>
                  <a:cubicBezTo>
                    <a:pt x="54" y="81"/>
                    <a:pt x="1" y="134"/>
                    <a:pt x="1" y="241"/>
                  </a:cubicBezTo>
                  <a:cubicBezTo>
                    <a:pt x="1" y="289"/>
                    <a:pt x="43" y="379"/>
                    <a:pt x="128" y="379"/>
                  </a:cubicBezTo>
                  <a:cubicBezTo>
                    <a:pt x="139" y="379"/>
                    <a:pt x="150" y="378"/>
                    <a:pt x="161" y="375"/>
                  </a:cubicBezTo>
                  <a:cubicBezTo>
                    <a:pt x="438" y="357"/>
                    <a:pt x="715" y="326"/>
                    <a:pt x="992" y="326"/>
                  </a:cubicBezTo>
                  <a:cubicBezTo>
                    <a:pt x="1117" y="326"/>
                    <a:pt x="1241" y="332"/>
                    <a:pt x="1366" y="348"/>
                  </a:cubicBezTo>
                  <a:lnTo>
                    <a:pt x="1339" y="348"/>
                  </a:lnTo>
                  <a:cubicBezTo>
                    <a:pt x="1633" y="375"/>
                    <a:pt x="1928" y="402"/>
                    <a:pt x="2222" y="455"/>
                  </a:cubicBezTo>
                  <a:cubicBezTo>
                    <a:pt x="2240" y="468"/>
                    <a:pt x="2260" y="473"/>
                    <a:pt x="2279" y="473"/>
                  </a:cubicBezTo>
                  <a:cubicBezTo>
                    <a:pt x="2345" y="473"/>
                    <a:pt x="2410" y="411"/>
                    <a:pt x="2410" y="348"/>
                  </a:cubicBezTo>
                  <a:cubicBezTo>
                    <a:pt x="2436" y="241"/>
                    <a:pt x="2356" y="161"/>
                    <a:pt x="2276" y="161"/>
                  </a:cubicBezTo>
                  <a:cubicBezTo>
                    <a:pt x="1928" y="54"/>
                    <a:pt x="1553" y="27"/>
                    <a:pt x="123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9" name="Google Shape;6612;p43"/>
            <p:cNvSpPr/>
            <p:nvPr/>
          </p:nvSpPr>
          <p:spPr>
            <a:xfrm>
              <a:off x="8042975" y="4677550"/>
              <a:ext cx="28125" cy="15300"/>
            </a:xfrm>
            <a:custGeom>
              <a:avLst/>
              <a:gdLst/>
              <a:ahLst/>
              <a:cxnLst/>
              <a:rect l="l" t="t" r="r" b="b"/>
              <a:pathLst>
                <a:path w="1125" h="612" extrusionOk="0">
                  <a:moveTo>
                    <a:pt x="161" y="1"/>
                  </a:moveTo>
                  <a:cubicBezTo>
                    <a:pt x="134" y="1"/>
                    <a:pt x="108" y="27"/>
                    <a:pt x="54" y="27"/>
                  </a:cubicBezTo>
                  <a:cubicBezTo>
                    <a:pt x="27" y="54"/>
                    <a:pt x="0" y="108"/>
                    <a:pt x="0" y="134"/>
                  </a:cubicBezTo>
                  <a:cubicBezTo>
                    <a:pt x="0" y="161"/>
                    <a:pt x="0" y="188"/>
                    <a:pt x="27" y="241"/>
                  </a:cubicBezTo>
                  <a:cubicBezTo>
                    <a:pt x="54" y="268"/>
                    <a:pt x="108" y="295"/>
                    <a:pt x="134" y="295"/>
                  </a:cubicBezTo>
                  <a:cubicBezTo>
                    <a:pt x="161" y="322"/>
                    <a:pt x="215" y="322"/>
                    <a:pt x="268" y="375"/>
                  </a:cubicBezTo>
                  <a:cubicBezTo>
                    <a:pt x="455" y="429"/>
                    <a:pt x="696" y="536"/>
                    <a:pt x="884" y="589"/>
                  </a:cubicBezTo>
                  <a:cubicBezTo>
                    <a:pt x="907" y="605"/>
                    <a:pt x="933" y="612"/>
                    <a:pt x="958" y="612"/>
                  </a:cubicBezTo>
                  <a:cubicBezTo>
                    <a:pt x="1020" y="612"/>
                    <a:pt x="1079" y="574"/>
                    <a:pt x="1098" y="536"/>
                  </a:cubicBezTo>
                  <a:cubicBezTo>
                    <a:pt x="1125" y="456"/>
                    <a:pt x="1098" y="375"/>
                    <a:pt x="1018" y="322"/>
                  </a:cubicBezTo>
                  <a:cubicBezTo>
                    <a:pt x="750" y="188"/>
                    <a:pt x="455" y="108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0" name="Google Shape;6613;p43"/>
            <p:cNvSpPr/>
            <p:nvPr/>
          </p:nvSpPr>
          <p:spPr>
            <a:xfrm>
              <a:off x="8033600" y="4674200"/>
              <a:ext cx="44200" cy="21275"/>
            </a:xfrm>
            <a:custGeom>
              <a:avLst/>
              <a:gdLst/>
              <a:ahLst/>
              <a:cxnLst/>
              <a:rect l="l" t="t" r="r" b="b"/>
              <a:pathLst>
                <a:path w="1768" h="851" extrusionOk="0">
                  <a:moveTo>
                    <a:pt x="242" y="1"/>
                  </a:moveTo>
                  <a:cubicBezTo>
                    <a:pt x="135" y="1"/>
                    <a:pt x="81" y="54"/>
                    <a:pt x="28" y="135"/>
                  </a:cubicBezTo>
                  <a:cubicBezTo>
                    <a:pt x="1" y="242"/>
                    <a:pt x="81" y="295"/>
                    <a:pt x="161" y="295"/>
                  </a:cubicBezTo>
                  <a:cubicBezTo>
                    <a:pt x="402" y="375"/>
                    <a:pt x="616" y="402"/>
                    <a:pt x="830" y="509"/>
                  </a:cubicBezTo>
                  <a:cubicBezTo>
                    <a:pt x="1071" y="590"/>
                    <a:pt x="1312" y="697"/>
                    <a:pt x="1500" y="830"/>
                  </a:cubicBezTo>
                  <a:cubicBezTo>
                    <a:pt x="1526" y="844"/>
                    <a:pt x="1546" y="850"/>
                    <a:pt x="1567" y="850"/>
                  </a:cubicBezTo>
                  <a:cubicBezTo>
                    <a:pt x="1587" y="850"/>
                    <a:pt x="1607" y="844"/>
                    <a:pt x="1633" y="830"/>
                  </a:cubicBezTo>
                  <a:cubicBezTo>
                    <a:pt x="1687" y="830"/>
                    <a:pt x="1714" y="804"/>
                    <a:pt x="1741" y="777"/>
                  </a:cubicBezTo>
                  <a:cubicBezTo>
                    <a:pt x="1767" y="723"/>
                    <a:pt x="1767" y="697"/>
                    <a:pt x="1741" y="643"/>
                  </a:cubicBezTo>
                  <a:cubicBezTo>
                    <a:pt x="1741" y="590"/>
                    <a:pt x="1714" y="563"/>
                    <a:pt x="1660" y="536"/>
                  </a:cubicBezTo>
                  <a:cubicBezTo>
                    <a:pt x="1232" y="268"/>
                    <a:pt x="777" y="108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1" name="Google Shape;6614;p43"/>
            <p:cNvSpPr/>
            <p:nvPr/>
          </p:nvSpPr>
          <p:spPr>
            <a:xfrm>
              <a:off x="8030925" y="4672200"/>
              <a:ext cx="48875" cy="22600"/>
            </a:xfrm>
            <a:custGeom>
              <a:avLst/>
              <a:gdLst/>
              <a:ahLst/>
              <a:cxnLst/>
              <a:rect l="l" t="t" r="r" b="b"/>
              <a:pathLst>
                <a:path w="1955" h="904" extrusionOk="0">
                  <a:moveTo>
                    <a:pt x="215" y="0"/>
                  </a:moveTo>
                  <a:cubicBezTo>
                    <a:pt x="81" y="54"/>
                    <a:pt x="1" y="81"/>
                    <a:pt x="1" y="134"/>
                  </a:cubicBezTo>
                  <a:cubicBezTo>
                    <a:pt x="1" y="215"/>
                    <a:pt x="54" y="322"/>
                    <a:pt x="135" y="322"/>
                  </a:cubicBezTo>
                  <a:cubicBezTo>
                    <a:pt x="456" y="375"/>
                    <a:pt x="750" y="455"/>
                    <a:pt x="1018" y="536"/>
                  </a:cubicBezTo>
                  <a:cubicBezTo>
                    <a:pt x="1259" y="616"/>
                    <a:pt x="1473" y="750"/>
                    <a:pt x="1687" y="884"/>
                  </a:cubicBezTo>
                  <a:cubicBezTo>
                    <a:pt x="1700" y="897"/>
                    <a:pt x="1714" y="904"/>
                    <a:pt x="1734" y="904"/>
                  </a:cubicBezTo>
                  <a:cubicBezTo>
                    <a:pt x="1754" y="904"/>
                    <a:pt x="1781" y="897"/>
                    <a:pt x="1821" y="884"/>
                  </a:cubicBezTo>
                  <a:cubicBezTo>
                    <a:pt x="1848" y="884"/>
                    <a:pt x="1874" y="857"/>
                    <a:pt x="1928" y="803"/>
                  </a:cubicBezTo>
                  <a:cubicBezTo>
                    <a:pt x="1955" y="777"/>
                    <a:pt x="1955" y="750"/>
                    <a:pt x="1928" y="670"/>
                  </a:cubicBezTo>
                  <a:cubicBezTo>
                    <a:pt x="1928" y="643"/>
                    <a:pt x="1874" y="616"/>
                    <a:pt x="1848" y="589"/>
                  </a:cubicBezTo>
                  <a:cubicBezTo>
                    <a:pt x="1393" y="268"/>
                    <a:pt x="777" y="107"/>
                    <a:pt x="2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2" name="Google Shape;6615;p43"/>
            <p:cNvSpPr/>
            <p:nvPr/>
          </p:nvSpPr>
          <p:spPr>
            <a:xfrm>
              <a:off x="8012200" y="4667525"/>
              <a:ext cx="64250" cy="25325"/>
            </a:xfrm>
            <a:custGeom>
              <a:avLst/>
              <a:gdLst/>
              <a:ahLst/>
              <a:cxnLst/>
              <a:rect l="l" t="t" r="r" b="b"/>
              <a:pathLst>
                <a:path w="2570" h="1013" extrusionOk="0">
                  <a:moveTo>
                    <a:pt x="188" y="0"/>
                  </a:moveTo>
                  <a:cubicBezTo>
                    <a:pt x="54" y="0"/>
                    <a:pt x="0" y="54"/>
                    <a:pt x="0" y="134"/>
                  </a:cubicBezTo>
                  <a:cubicBezTo>
                    <a:pt x="0" y="187"/>
                    <a:pt x="27" y="294"/>
                    <a:pt x="134" y="294"/>
                  </a:cubicBezTo>
                  <a:cubicBezTo>
                    <a:pt x="589" y="402"/>
                    <a:pt x="1044" y="509"/>
                    <a:pt x="1499" y="642"/>
                  </a:cubicBezTo>
                  <a:lnTo>
                    <a:pt x="1526" y="642"/>
                  </a:lnTo>
                  <a:cubicBezTo>
                    <a:pt x="1794" y="723"/>
                    <a:pt x="2061" y="857"/>
                    <a:pt x="2329" y="990"/>
                  </a:cubicBezTo>
                  <a:cubicBezTo>
                    <a:pt x="2352" y="1006"/>
                    <a:pt x="2376" y="1013"/>
                    <a:pt x="2399" y="1013"/>
                  </a:cubicBezTo>
                  <a:cubicBezTo>
                    <a:pt x="2454" y="1013"/>
                    <a:pt x="2505" y="975"/>
                    <a:pt x="2543" y="937"/>
                  </a:cubicBezTo>
                  <a:cubicBezTo>
                    <a:pt x="2570" y="857"/>
                    <a:pt x="2543" y="776"/>
                    <a:pt x="2463" y="723"/>
                  </a:cubicBezTo>
                  <a:cubicBezTo>
                    <a:pt x="1767" y="321"/>
                    <a:pt x="991" y="134"/>
                    <a:pt x="214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3" name="Google Shape;6616;p43"/>
            <p:cNvSpPr/>
            <p:nvPr/>
          </p:nvSpPr>
          <p:spPr>
            <a:xfrm>
              <a:off x="8000150" y="4663500"/>
              <a:ext cx="64250" cy="24375"/>
            </a:xfrm>
            <a:custGeom>
              <a:avLst/>
              <a:gdLst/>
              <a:ahLst/>
              <a:cxnLst/>
              <a:rect l="l" t="t" r="r" b="b"/>
              <a:pathLst>
                <a:path w="2570" h="975" extrusionOk="0">
                  <a:moveTo>
                    <a:pt x="134" y="0"/>
                  </a:moveTo>
                  <a:cubicBezTo>
                    <a:pt x="81" y="0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643" y="348"/>
                    <a:pt x="1151" y="455"/>
                    <a:pt x="1606" y="616"/>
                  </a:cubicBezTo>
                  <a:cubicBezTo>
                    <a:pt x="1874" y="723"/>
                    <a:pt x="2115" y="830"/>
                    <a:pt x="2356" y="964"/>
                  </a:cubicBezTo>
                  <a:cubicBezTo>
                    <a:pt x="2369" y="971"/>
                    <a:pt x="2386" y="974"/>
                    <a:pt x="2404" y="974"/>
                  </a:cubicBezTo>
                  <a:cubicBezTo>
                    <a:pt x="2458" y="974"/>
                    <a:pt x="2523" y="944"/>
                    <a:pt x="2543" y="884"/>
                  </a:cubicBezTo>
                  <a:cubicBezTo>
                    <a:pt x="2570" y="857"/>
                    <a:pt x="2570" y="830"/>
                    <a:pt x="2543" y="803"/>
                  </a:cubicBezTo>
                  <a:cubicBezTo>
                    <a:pt x="2543" y="750"/>
                    <a:pt x="2516" y="723"/>
                    <a:pt x="2490" y="696"/>
                  </a:cubicBezTo>
                  <a:cubicBezTo>
                    <a:pt x="2142" y="482"/>
                    <a:pt x="1767" y="322"/>
                    <a:pt x="1366" y="215"/>
                  </a:cubicBezTo>
                  <a:cubicBezTo>
                    <a:pt x="964" y="134"/>
                    <a:pt x="563" y="27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4" name="Google Shape;6617;p43"/>
            <p:cNvSpPr/>
            <p:nvPr/>
          </p:nvSpPr>
          <p:spPr>
            <a:xfrm>
              <a:off x="7976725" y="4660150"/>
              <a:ext cx="87025" cy="27725"/>
            </a:xfrm>
            <a:custGeom>
              <a:avLst/>
              <a:gdLst/>
              <a:ahLst/>
              <a:cxnLst/>
              <a:rect l="l" t="t" r="r" b="b"/>
              <a:pathLst>
                <a:path w="3481" h="1109" extrusionOk="0">
                  <a:moveTo>
                    <a:pt x="161" y="1"/>
                  </a:moveTo>
                  <a:cubicBezTo>
                    <a:pt x="81" y="1"/>
                    <a:pt x="1" y="27"/>
                    <a:pt x="1" y="81"/>
                  </a:cubicBezTo>
                  <a:cubicBezTo>
                    <a:pt x="1" y="161"/>
                    <a:pt x="27" y="268"/>
                    <a:pt x="135" y="268"/>
                  </a:cubicBezTo>
                  <a:cubicBezTo>
                    <a:pt x="964" y="402"/>
                    <a:pt x="1821" y="563"/>
                    <a:pt x="2624" y="830"/>
                  </a:cubicBezTo>
                  <a:cubicBezTo>
                    <a:pt x="2811" y="884"/>
                    <a:pt x="3052" y="991"/>
                    <a:pt x="3239" y="1098"/>
                  </a:cubicBezTo>
                  <a:cubicBezTo>
                    <a:pt x="3259" y="1105"/>
                    <a:pt x="3281" y="1108"/>
                    <a:pt x="3303" y="1108"/>
                  </a:cubicBezTo>
                  <a:cubicBezTo>
                    <a:pt x="3368" y="1108"/>
                    <a:pt x="3433" y="1078"/>
                    <a:pt x="3453" y="1018"/>
                  </a:cubicBezTo>
                  <a:cubicBezTo>
                    <a:pt x="3480" y="964"/>
                    <a:pt x="3453" y="857"/>
                    <a:pt x="3373" y="830"/>
                  </a:cubicBezTo>
                  <a:cubicBezTo>
                    <a:pt x="2891" y="589"/>
                    <a:pt x="2383" y="429"/>
                    <a:pt x="1848" y="295"/>
                  </a:cubicBezTo>
                  <a:cubicBezTo>
                    <a:pt x="1312" y="161"/>
                    <a:pt x="750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5" name="Google Shape;6618;p43"/>
            <p:cNvSpPr/>
            <p:nvPr/>
          </p:nvSpPr>
          <p:spPr>
            <a:xfrm>
              <a:off x="7968700" y="4658150"/>
              <a:ext cx="71625" cy="22350"/>
            </a:xfrm>
            <a:custGeom>
              <a:avLst/>
              <a:gdLst/>
              <a:ahLst/>
              <a:cxnLst/>
              <a:rect l="l" t="t" r="r" b="b"/>
              <a:pathLst>
                <a:path w="2865" h="894" extrusionOk="0">
                  <a:moveTo>
                    <a:pt x="108" y="0"/>
                  </a:moveTo>
                  <a:cubicBezTo>
                    <a:pt x="81" y="27"/>
                    <a:pt x="81" y="27"/>
                    <a:pt x="54" y="27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61"/>
                    <a:pt x="0" y="214"/>
                    <a:pt x="27" y="241"/>
                  </a:cubicBezTo>
                  <a:cubicBezTo>
                    <a:pt x="54" y="268"/>
                    <a:pt x="81" y="295"/>
                    <a:pt x="108" y="295"/>
                  </a:cubicBezTo>
                  <a:cubicBezTo>
                    <a:pt x="830" y="375"/>
                    <a:pt x="1526" y="482"/>
                    <a:pt x="2195" y="696"/>
                  </a:cubicBezTo>
                  <a:cubicBezTo>
                    <a:pt x="2356" y="777"/>
                    <a:pt x="2490" y="803"/>
                    <a:pt x="2624" y="884"/>
                  </a:cubicBezTo>
                  <a:cubicBezTo>
                    <a:pt x="2644" y="890"/>
                    <a:pt x="2664" y="894"/>
                    <a:pt x="2683" y="894"/>
                  </a:cubicBezTo>
                  <a:cubicBezTo>
                    <a:pt x="2742" y="894"/>
                    <a:pt x="2797" y="863"/>
                    <a:pt x="2838" y="803"/>
                  </a:cubicBezTo>
                  <a:cubicBezTo>
                    <a:pt x="2864" y="750"/>
                    <a:pt x="2838" y="643"/>
                    <a:pt x="2757" y="616"/>
                  </a:cubicBezTo>
                  <a:cubicBezTo>
                    <a:pt x="1954" y="241"/>
                    <a:pt x="1044" y="81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6" name="Google Shape;6619;p43"/>
            <p:cNvSpPr/>
            <p:nvPr/>
          </p:nvSpPr>
          <p:spPr>
            <a:xfrm>
              <a:off x="7959325" y="4656800"/>
              <a:ext cx="75650" cy="21750"/>
            </a:xfrm>
            <a:custGeom>
              <a:avLst/>
              <a:gdLst/>
              <a:ahLst/>
              <a:cxnLst/>
              <a:rect l="l" t="t" r="r" b="b"/>
              <a:pathLst>
                <a:path w="3026" h="870" extrusionOk="0">
                  <a:moveTo>
                    <a:pt x="188" y="1"/>
                  </a:moveTo>
                  <a:cubicBezTo>
                    <a:pt x="108" y="28"/>
                    <a:pt x="54" y="28"/>
                    <a:pt x="54" y="54"/>
                  </a:cubicBezTo>
                  <a:cubicBezTo>
                    <a:pt x="28" y="81"/>
                    <a:pt x="1" y="135"/>
                    <a:pt x="1" y="161"/>
                  </a:cubicBezTo>
                  <a:cubicBezTo>
                    <a:pt x="1" y="188"/>
                    <a:pt x="1" y="215"/>
                    <a:pt x="28" y="268"/>
                  </a:cubicBezTo>
                  <a:cubicBezTo>
                    <a:pt x="54" y="295"/>
                    <a:pt x="108" y="322"/>
                    <a:pt x="135" y="322"/>
                  </a:cubicBezTo>
                  <a:cubicBezTo>
                    <a:pt x="938" y="402"/>
                    <a:pt x="1714" y="536"/>
                    <a:pt x="2463" y="750"/>
                  </a:cubicBezTo>
                  <a:lnTo>
                    <a:pt x="2758" y="857"/>
                  </a:lnTo>
                  <a:cubicBezTo>
                    <a:pt x="2793" y="857"/>
                    <a:pt x="2817" y="869"/>
                    <a:pt x="2845" y="869"/>
                  </a:cubicBezTo>
                  <a:cubicBezTo>
                    <a:pt x="2859" y="869"/>
                    <a:pt x="2874" y="866"/>
                    <a:pt x="2891" y="857"/>
                  </a:cubicBezTo>
                  <a:cubicBezTo>
                    <a:pt x="2945" y="857"/>
                    <a:pt x="2972" y="831"/>
                    <a:pt x="2999" y="804"/>
                  </a:cubicBezTo>
                  <a:cubicBezTo>
                    <a:pt x="3025" y="723"/>
                    <a:pt x="2999" y="616"/>
                    <a:pt x="2945" y="590"/>
                  </a:cubicBezTo>
                  <a:cubicBezTo>
                    <a:pt x="2490" y="429"/>
                    <a:pt x="2062" y="295"/>
                    <a:pt x="1633" y="188"/>
                  </a:cubicBezTo>
                  <a:cubicBezTo>
                    <a:pt x="1152" y="81"/>
                    <a:pt x="697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7" name="Google Shape;6620;p43"/>
            <p:cNvSpPr/>
            <p:nvPr/>
          </p:nvSpPr>
          <p:spPr>
            <a:xfrm>
              <a:off x="7959325" y="4657650"/>
              <a:ext cx="76325" cy="21825"/>
            </a:xfrm>
            <a:custGeom>
              <a:avLst/>
              <a:gdLst/>
              <a:ahLst/>
              <a:cxnLst/>
              <a:rect l="l" t="t" r="r" b="b"/>
              <a:pathLst>
                <a:path w="3053" h="873" extrusionOk="0">
                  <a:moveTo>
                    <a:pt x="115" y="0"/>
                  </a:moveTo>
                  <a:cubicBezTo>
                    <a:pt x="101" y="0"/>
                    <a:pt x="81" y="7"/>
                    <a:pt x="54" y="20"/>
                  </a:cubicBezTo>
                  <a:cubicBezTo>
                    <a:pt x="28" y="47"/>
                    <a:pt x="1" y="101"/>
                    <a:pt x="1" y="127"/>
                  </a:cubicBezTo>
                  <a:cubicBezTo>
                    <a:pt x="1" y="154"/>
                    <a:pt x="1" y="181"/>
                    <a:pt x="28" y="234"/>
                  </a:cubicBezTo>
                  <a:cubicBezTo>
                    <a:pt x="54" y="261"/>
                    <a:pt x="108" y="288"/>
                    <a:pt x="135" y="288"/>
                  </a:cubicBezTo>
                  <a:cubicBezTo>
                    <a:pt x="938" y="395"/>
                    <a:pt x="1741" y="449"/>
                    <a:pt x="2463" y="716"/>
                  </a:cubicBezTo>
                  <a:cubicBezTo>
                    <a:pt x="2570" y="770"/>
                    <a:pt x="2704" y="823"/>
                    <a:pt x="2811" y="850"/>
                  </a:cubicBezTo>
                  <a:cubicBezTo>
                    <a:pt x="2827" y="866"/>
                    <a:pt x="2847" y="872"/>
                    <a:pt x="2869" y="872"/>
                  </a:cubicBezTo>
                  <a:cubicBezTo>
                    <a:pt x="2921" y="872"/>
                    <a:pt x="2980" y="834"/>
                    <a:pt x="2999" y="797"/>
                  </a:cubicBezTo>
                  <a:cubicBezTo>
                    <a:pt x="3052" y="716"/>
                    <a:pt x="2999" y="636"/>
                    <a:pt x="2945" y="582"/>
                  </a:cubicBezTo>
                  <a:cubicBezTo>
                    <a:pt x="2490" y="395"/>
                    <a:pt x="2035" y="261"/>
                    <a:pt x="1553" y="181"/>
                  </a:cubicBezTo>
                  <a:cubicBezTo>
                    <a:pt x="1098" y="101"/>
                    <a:pt x="616" y="47"/>
                    <a:pt x="161" y="20"/>
                  </a:cubicBezTo>
                  <a:lnTo>
                    <a:pt x="135" y="20"/>
                  </a:lnTo>
                  <a:cubicBezTo>
                    <a:pt x="135" y="7"/>
                    <a:pt x="128" y="0"/>
                    <a:pt x="1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8" name="Google Shape;6621;p43"/>
            <p:cNvSpPr/>
            <p:nvPr/>
          </p:nvSpPr>
          <p:spPr>
            <a:xfrm>
              <a:off x="7959325" y="4656800"/>
              <a:ext cx="81000" cy="22675"/>
            </a:xfrm>
            <a:custGeom>
              <a:avLst/>
              <a:gdLst/>
              <a:ahLst/>
              <a:cxnLst/>
              <a:rect l="l" t="t" r="r" b="b"/>
              <a:pathLst>
                <a:path w="3240" h="907" extrusionOk="0">
                  <a:moveTo>
                    <a:pt x="161" y="1"/>
                  </a:moveTo>
                  <a:cubicBezTo>
                    <a:pt x="54" y="28"/>
                    <a:pt x="1" y="81"/>
                    <a:pt x="1" y="161"/>
                  </a:cubicBezTo>
                  <a:cubicBezTo>
                    <a:pt x="1" y="188"/>
                    <a:pt x="28" y="215"/>
                    <a:pt x="54" y="268"/>
                  </a:cubicBezTo>
                  <a:cubicBezTo>
                    <a:pt x="108" y="295"/>
                    <a:pt x="135" y="295"/>
                    <a:pt x="161" y="295"/>
                  </a:cubicBezTo>
                  <a:cubicBezTo>
                    <a:pt x="295" y="295"/>
                    <a:pt x="456" y="295"/>
                    <a:pt x="643" y="322"/>
                  </a:cubicBezTo>
                  <a:lnTo>
                    <a:pt x="590" y="322"/>
                  </a:lnTo>
                  <a:cubicBezTo>
                    <a:pt x="1232" y="349"/>
                    <a:pt x="1874" y="483"/>
                    <a:pt x="2463" y="697"/>
                  </a:cubicBezTo>
                  <a:lnTo>
                    <a:pt x="2517" y="697"/>
                  </a:lnTo>
                  <a:lnTo>
                    <a:pt x="2999" y="884"/>
                  </a:lnTo>
                  <a:cubicBezTo>
                    <a:pt x="3022" y="900"/>
                    <a:pt x="3048" y="906"/>
                    <a:pt x="3073" y="906"/>
                  </a:cubicBezTo>
                  <a:cubicBezTo>
                    <a:pt x="3135" y="906"/>
                    <a:pt x="3194" y="868"/>
                    <a:pt x="3213" y="831"/>
                  </a:cubicBezTo>
                  <a:cubicBezTo>
                    <a:pt x="3239" y="750"/>
                    <a:pt x="3213" y="670"/>
                    <a:pt x="3132" y="616"/>
                  </a:cubicBezTo>
                  <a:cubicBezTo>
                    <a:pt x="2196" y="188"/>
                    <a:pt x="1205" y="2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9" name="Google Shape;6622;p43"/>
            <p:cNvSpPr/>
            <p:nvPr/>
          </p:nvSpPr>
          <p:spPr>
            <a:xfrm>
              <a:off x="7976725" y="4658825"/>
              <a:ext cx="63600" cy="20675"/>
            </a:xfrm>
            <a:custGeom>
              <a:avLst/>
              <a:gdLst/>
              <a:ahLst/>
              <a:cxnLst/>
              <a:rect l="l" t="t" r="r" b="b"/>
              <a:pathLst>
                <a:path w="2544" h="827" extrusionOk="0">
                  <a:moveTo>
                    <a:pt x="135" y="0"/>
                  </a:moveTo>
                  <a:cubicBezTo>
                    <a:pt x="108" y="80"/>
                    <a:pt x="81" y="80"/>
                    <a:pt x="27" y="107"/>
                  </a:cubicBezTo>
                  <a:cubicBezTo>
                    <a:pt x="1" y="134"/>
                    <a:pt x="1" y="187"/>
                    <a:pt x="1" y="214"/>
                  </a:cubicBezTo>
                  <a:cubicBezTo>
                    <a:pt x="1" y="241"/>
                    <a:pt x="27" y="268"/>
                    <a:pt x="27" y="321"/>
                  </a:cubicBezTo>
                  <a:cubicBezTo>
                    <a:pt x="81" y="348"/>
                    <a:pt x="108" y="348"/>
                    <a:pt x="135" y="348"/>
                  </a:cubicBezTo>
                  <a:cubicBezTo>
                    <a:pt x="804" y="375"/>
                    <a:pt x="1473" y="509"/>
                    <a:pt x="2115" y="750"/>
                  </a:cubicBezTo>
                  <a:cubicBezTo>
                    <a:pt x="2169" y="776"/>
                    <a:pt x="2195" y="776"/>
                    <a:pt x="2276" y="803"/>
                  </a:cubicBezTo>
                  <a:cubicBezTo>
                    <a:pt x="2294" y="803"/>
                    <a:pt x="2323" y="827"/>
                    <a:pt x="2357" y="827"/>
                  </a:cubicBezTo>
                  <a:cubicBezTo>
                    <a:pt x="2374" y="827"/>
                    <a:pt x="2392" y="821"/>
                    <a:pt x="2410" y="803"/>
                  </a:cubicBezTo>
                  <a:cubicBezTo>
                    <a:pt x="2436" y="803"/>
                    <a:pt x="2463" y="776"/>
                    <a:pt x="2517" y="750"/>
                  </a:cubicBezTo>
                  <a:cubicBezTo>
                    <a:pt x="2543" y="723"/>
                    <a:pt x="2543" y="669"/>
                    <a:pt x="2517" y="616"/>
                  </a:cubicBezTo>
                  <a:cubicBezTo>
                    <a:pt x="2517" y="589"/>
                    <a:pt x="2463" y="535"/>
                    <a:pt x="2436" y="509"/>
                  </a:cubicBezTo>
                  <a:cubicBezTo>
                    <a:pt x="2062" y="375"/>
                    <a:pt x="1714" y="268"/>
                    <a:pt x="1312" y="187"/>
                  </a:cubicBezTo>
                  <a:cubicBezTo>
                    <a:pt x="937" y="107"/>
                    <a:pt x="536" y="54"/>
                    <a:pt x="13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0" name="Google Shape;6623;p43"/>
            <p:cNvSpPr/>
            <p:nvPr/>
          </p:nvSpPr>
          <p:spPr>
            <a:xfrm>
              <a:off x="7996125" y="4662150"/>
              <a:ext cx="54225" cy="20675"/>
            </a:xfrm>
            <a:custGeom>
              <a:avLst/>
              <a:gdLst/>
              <a:ahLst/>
              <a:cxnLst/>
              <a:rect l="l" t="t" r="r" b="b"/>
              <a:pathLst>
                <a:path w="2169" h="827" extrusionOk="0">
                  <a:moveTo>
                    <a:pt x="54" y="1"/>
                  </a:moveTo>
                  <a:cubicBezTo>
                    <a:pt x="28" y="54"/>
                    <a:pt x="1" y="81"/>
                    <a:pt x="1" y="108"/>
                  </a:cubicBezTo>
                  <a:cubicBezTo>
                    <a:pt x="1" y="135"/>
                    <a:pt x="1" y="188"/>
                    <a:pt x="28" y="215"/>
                  </a:cubicBezTo>
                  <a:cubicBezTo>
                    <a:pt x="54" y="242"/>
                    <a:pt x="108" y="269"/>
                    <a:pt x="135" y="269"/>
                  </a:cubicBezTo>
                  <a:cubicBezTo>
                    <a:pt x="536" y="322"/>
                    <a:pt x="938" y="402"/>
                    <a:pt x="1339" y="536"/>
                  </a:cubicBezTo>
                  <a:cubicBezTo>
                    <a:pt x="1527" y="617"/>
                    <a:pt x="1741" y="724"/>
                    <a:pt x="1928" y="804"/>
                  </a:cubicBezTo>
                  <a:cubicBezTo>
                    <a:pt x="1952" y="820"/>
                    <a:pt x="1977" y="826"/>
                    <a:pt x="2003" y="826"/>
                  </a:cubicBezTo>
                  <a:cubicBezTo>
                    <a:pt x="2064" y="826"/>
                    <a:pt x="2123" y="788"/>
                    <a:pt x="2142" y="750"/>
                  </a:cubicBezTo>
                  <a:cubicBezTo>
                    <a:pt x="2169" y="670"/>
                    <a:pt x="2142" y="590"/>
                    <a:pt x="2062" y="536"/>
                  </a:cubicBezTo>
                  <a:cubicBezTo>
                    <a:pt x="1767" y="376"/>
                    <a:pt x="1473" y="269"/>
                    <a:pt x="1152" y="188"/>
                  </a:cubicBezTo>
                  <a:cubicBezTo>
                    <a:pt x="857" y="81"/>
                    <a:pt x="536" y="5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1" name="Google Shape;6624;p43"/>
            <p:cNvSpPr/>
            <p:nvPr/>
          </p:nvSpPr>
          <p:spPr>
            <a:xfrm>
              <a:off x="7995475" y="4660825"/>
              <a:ext cx="54225" cy="19675"/>
            </a:xfrm>
            <a:custGeom>
              <a:avLst/>
              <a:gdLst/>
              <a:ahLst/>
              <a:cxnLst/>
              <a:rect l="l" t="t" r="r" b="b"/>
              <a:pathLst>
                <a:path w="2169" h="787" extrusionOk="0">
                  <a:moveTo>
                    <a:pt x="161" y="0"/>
                  </a:moveTo>
                  <a:cubicBezTo>
                    <a:pt x="54" y="27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589" y="375"/>
                    <a:pt x="1098" y="455"/>
                    <a:pt x="1553" y="643"/>
                  </a:cubicBezTo>
                  <a:cubicBezTo>
                    <a:pt x="1686" y="670"/>
                    <a:pt x="1793" y="723"/>
                    <a:pt x="1927" y="777"/>
                  </a:cubicBezTo>
                  <a:cubicBezTo>
                    <a:pt x="1947" y="783"/>
                    <a:pt x="1967" y="787"/>
                    <a:pt x="1987" y="787"/>
                  </a:cubicBezTo>
                  <a:cubicBezTo>
                    <a:pt x="2046" y="787"/>
                    <a:pt x="2101" y="756"/>
                    <a:pt x="2141" y="696"/>
                  </a:cubicBezTo>
                  <a:cubicBezTo>
                    <a:pt x="2168" y="643"/>
                    <a:pt x="2141" y="536"/>
                    <a:pt x="2061" y="482"/>
                  </a:cubicBezTo>
                  <a:cubicBezTo>
                    <a:pt x="1472" y="214"/>
                    <a:pt x="830" y="107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2" name="Google Shape;6625;p43"/>
            <p:cNvSpPr/>
            <p:nvPr/>
          </p:nvSpPr>
          <p:spPr>
            <a:xfrm>
              <a:off x="7962675" y="4656800"/>
              <a:ext cx="78325" cy="22675"/>
            </a:xfrm>
            <a:custGeom>
              <a:avLst/>
              <a:gdLst/>
              <a:ahLst/>
              <a:cxnLst/>
              <a:rect l="l" t="t" r="r" b="b"/>
              <a:pathLst>
                <a:path w="3133" h="907" extrusionOk="0">
                  <a:moveTo>
                    <a:pt x="134" y="1"/>
                  </a:moveTo>
                  <a:lnTo>
                    <a:pt x="27" y="81"/>
                  </a:lnTo>
                  <a:cubicBezTo>
                    <a:pt x="1" y="135"/>
                    <a:pt x="1" y="161"/>
                    <a:pt x="1" y="188"/>
                  </a:cubicBezTo>
                  <a:cubicBezTo>
                    <a:pt x="1" y="215"/>
                    <a:pt x="27" y="268"/>
                    <a:pt x="27" y="295"/>
                  </a:cubicBezTo>
                  <a:cubicBezTo>
                    <a:pt x="54" y="322"/>
                    <a:pt x="108" y="322"/>
                    <a:pt x="134" y="322"/>
                  </a:cubicBezTo>
                  <a:cubicBezTo>
                    <a:pt x="937" y="402"/>
                    <a:pt x="1714" y="483"/>
                    <a:pt x="2463" y="723"/>
                  </a:cubicBezTo>
                  <a:cubicBezTo>
                    <a:pt x="2597" y="804"/>
                    <a:pt x="2784" y="831"/>
                    <a:pt x="2918" y="884"/>
                  </a:cubicBezTo>
                  <a:cubicBezTo>
                    <a:pt x="2934" y="900"/>
                    <a:pt x="2954" y="906"/>
                    <a:pt x="2975" y="906"/>
                  </a:cubicBezTo>
                  <a:cubicBezTo>
                    <a:pt x="3027" y="906"/>
                    <a:pt x="3086" y="868"/>
                    <a:pt x="3105" y="831"/>
                  </a:cubicBezTo>
                  <a:cubicBezTo>
                    <a:pt x="3132" y="750"/>
                    <a:pt x="3105" y="670"/>
                    <a:pt x="3025" y="616"/>
                  </a:cubicBezTo>
                  <a:cubicBezTo>
                    <a:pt x="2142" y="188"/>
                    <a:pt x="1098" y="81"/>
                    <a:pt x="134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3" name="Google Shape;6626;p43"/>
            <p:cNvSpPr/>
            <p:nvPr/>
          </p:nvSpPr>
          <p:spPr>
            <a:xfrm>
              <a:off x="7943275" y="4655475"/>
              <a:ext cx="70275" cy="18325"/>
            </a:xfrm>
            <a:custGeom>
              <a:avLst/>
              <a:gdLst/>
              <a:ahLst/>
              <a:cxnLst/>
              <a:rect l="l" t="t" r="r" b="b"/>
              <a:pathLst>
                <a:path w="2811" h="733" extrusionOk="0">
                  <a:moveTo>
                    <a:pt x="107" y="0"/>
                  </a:moveTo>
                  <a:cubicBezTo>
                    <a:pt x="107" y="0"/>
                    <a:pt x="27" y="54"/>
                    <a:pt x="27" y="81"/>
                  </a:cubicBezTo>
                  <a:cubicBezTo>
                    <a:pt x="0" y="107"/>
                    <a:pt x="0" y="134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1" y="321"/>
                    <a:pt x="107" y="321"/>
                    <a:pt x="134" y="321"/>
                  </a:cubicBezTo>
                  <a:cubicBezTo>
                    <a:pt x="402" y="321"/>
                    <a:pt x="670" y="348"/>
                    <a:pt x="910" y="348"/>
                  </a:cubicBezTo>
                  <a:lnTo>
                    <a:pt x="857" y="348"/>
                  </a:lnTo>
                  <a:cubicBezTo>
                    <a:pt x="1365" y="375"/>
                    <a:pt x="1847" y="455"/>
                    <a:pt x="2329" y="616"/>
                  </a:cubicBezTo>
                  <a:cubicBezTo>
                    <a:pt x="2409" y="643"/>
                    <a:pt x="2516" y="669"/>
                    <a:pt x="2570" y="723"/>
                  </a:cubicBezTo>
                  <a:cubicBezTo>
                    <a:pt x="2590" y="730"/>
                    <a:pt x="2610" y="733"/>
                    <a:pt x="2630" y="733"/>
                  </a:cubicBezTo>
                  <a:cubicBezTo>
                    <a:pt x="2689" y="733"/>
                    <a:pt x="2744" y="703"/>
                    <a:pt x="2784" y="643"/>
                  </a:cubicBezTo>
                  <a:cubicBezTo>
                    <a:pt x="2811" y="589"/>
                    <a:pt x="2784" y="482"/>
                    <a:pt x="2704" y="455"/>
                  </a:cubicBezTo>
                  <a:cubicBezTo>
                    <a:pt x="1901" y="81"/>
                    <a:pt x="964" y="54"/>
                    <a:pt x="10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4" name="Google Shape;6627;p43"/>
            <p:cNvSpPr/>
            <p:nvPr/>
          </p:nvSpPr>
          <p:spPr>
            <a:xfrm>
              <a:off x="7931900" y="4655475"/>
              <a:ext cx="68950" cy="15400"/>
            </a:xfrm>
            <a:custGeom>
              <a:avLst/>
              <a:gdLst/>
              <a:ahLst/>
              <a:cxnLst/>
              <a:rect l="l" t="t" r="r" b="b"/>
              <a:pathLst>
                <a:path w="2758" h="616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82" y="321"/>
                    <a:pt x="830" y="321"/>
                    <a:pt x="1125" y="348"/>
                  </a:cubicBezTo>
                  <a:lnTo>
                    <a:pt x="1098" y="348"/>
                  </a:lnTo>
                  <a:cubicBezTo>
                    <a:pt x="1606" y="375"/>
                    <a:pt x="2142" y="482"/>
                    <a:pt x="2597" y="616"/>
                  </a:cubicBezTo>
                  <a:cubicBezTo>
                    <a:pt x="2623" y="616"/>
                    <a:pt x="2704" y="616"/>
                    <a:pt x="2704" y="589"/>
                  </a:cubicBezTo>
                  <a:cubicBezTo>
                    <a:pt x="2730" y="536"/>
                    <a:pt x="2757" y="509"/>
                    <a:pt x="2757" y="482"/>
                  </a:cubicBezTo>
                  <a:cubicBezTo>
                    <a:pt x="2757" y="428"/>
                    <a:pt x="2757" y="402"/>
                    <a:pt x="2730" y="375"/>
                  </a:cubicBezTo>
                  <a:cubicBezTo>
                    <a:pt x="2704" y="348"/>
                    <a:pt x="2677" y="321"/>
                    <a:pt x="2623" y="321"/>
                  </a:cubicBezTo>
                  <a:cubicBezTo>
                    <a:pt x="1901" y="81"/>
                    <a:pt x="1151" y="0"/>
                    <a:pt x="40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5" name="Google Shape;6628;p43"/>
            <p:cNvSpPr/>
            <p:nvPr/>
          </p:nvSpPr>
          <p:spPr>
            <a:xfrm>
              <a:off x="7931900" y="4655175"/>
              <a:ext cx="68275" cy="15700"/>
            </a:xfrm>
            <a:custGeom>
              <a:avLst/>
              <a:gdLst/>
              <a:ahLst/>
              <a:cxnLst/>
              <a:rect l="l" t="t" r="r" b="b"/>
              <a:pathLst>
                <a:path w="2731" h="628" extrusionOk="0">
                  <a:moveTo>
                    <a:pt x="342" y="0"/>
                  </a:moveTo>
                  <a:cubicBezTo>
                    <a:pt x="265" y="0"/>
                    <a:pt x="188" y="12"/>
                    <a:pt x="134" y="12"/>
                  </a:cubicBezTo>
                  <a:cubicBezTo>
                    <a:pt x="54" y="12"/>
                    <a:pt x="0" y="93"/>
                    <a:pt x="0" y="200"/>
                  </a:cubicBezTo>
                  <a:cubicBezTo>
                    <a:pt x="0" y="280"/>
                    <a:pt x="54" y="333"/>
                    <a:pt x="161" y="333"/>
                  </a:cubicBezTo>
                  <a:cubicBezTo>
                    <a:pt x="482" y="333"/>
                    <a:pt x="857" y="333"/>
                    <a:pt x="1205" y="360"/>
                  </a:cubicBezTo>
                  <a:lnTo>
                    <a:pt x="1151" y="360"/>
                  </a:lnTo>
                  <a:cubicBezTo>
                    <a:pt x="1633" y="387"/>
                    <a:pt x="2142" y="467"/>
                    <a:pt x="2570" y="628"/>
                  </a:cubicBezTo>
                  <a:cubicBezTo>
                    <a:pt x="2597" y="628"/>
                    <a:pt x="2677" y="628"/>
                    <a:pt x="2677" y="601"/>
                  </a:cubicBezTo>
                  <a:cubicBezTo>
                    <a:pt x="2704" y="548"/>
                    <a:pt x="2730" y="521"/>
                    <a:pt x="2730" y="494"/>
                  </a:cubicBezTo>
                  <a:cubicBezTo>
                    <a:pt x="2730" y="440"/>
                    <a:pt x="2730" y="414"/>
                    <a:pt x="2704" y="387"/>
                  </a:cubicBezTo>
                  <a:cubicBezTo>
                    <a:pt x="2677" y="360"/>
                    <a:pt x="2623" y="333"/>
                    <a:pt x="2597" y="333"/>
                  </a:cubicBezTo>
                  <a:cubicBezTo>
                    <a:pt x="1928" y="93"/>
                    <a:pt x="1205" y="12"/>
                    <a:pt x="455" y="12"/>
                  </a:cubicBezTo>
                  <a:cubicBezTo>
                    <a:pt x="420" y="3"/>
                    <a:pt x="381" y="0"/>
                    <a:pt x="3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6" name="Google Shape;6629;p43"/>
            <p:cNvSpPr/>
            <p:nvPr/>
          </p:nvSpPr>
          <p:spPr>
            <a:xfrm>
              <a:off x="7933900" y="4655475"/>
              <a:ext cx="63600" cy="13825"/>
            </a:xfrm>
            <a:custGeom>
              <a:avLst/>
              <a:gdLst/>
              <a:ahLst/>
              <a:cxnLst/>
              <a:rect l="l" t="t" r="r" b="b"/>
              <a:pathLst>
                <a:path w="2544" h="553" extrusionOk="0">
                  <a:moveTo>
                    <a:pt x="134" y="0"/>
                  </a:moveTo>
                  <a:cubicBezTo>
                    <a:pt x="81" y="0"/>
                    <a:pt x="1" y="81"/>
                    <a:pt x="1" y="188"/>
                  </a:cubicBezTo>
                  <a:cubicBezTo>
                    <a:pt x="1" y="268"/>
                    <a:pt x="81" y="321"/>
                    <a:pt x="188" y="321"/>
                  </a:cubicBezTo>
                  <a:lnTo>
                    <a:pt x="1045" y="321"/>
                  </a:lnTo>
                  <a:cubicBezTo>
                    <a:pt x="1473" y="348"/>
                    <a:pt x="1955" y="402"/>
                    <a:pt x="2383" y="536"/>
                  </a:cubicBezTo>
                  <a:cubicBezTo>
                    <a:pt x="2400" y="547"/>
                    <a:pt x="2418" y="553"/>
                    <a:pt x="2435" y="553"/>
                  </a:cubicBezTo>
                  <a:cubicBezTo>
                    <a:pt x="2494" y="553"/>
                    <a:pt x="2543" y="485"/>
                    <a:pt x="2543" y="402"/>
                  </a:cubicBezTo>
                  <a:cubicBezTo>
                    <a:pt x="2543" y="375"/>
                    <a:pt x="2543" y="348"/>
                    <a:pt x="2517" y="321"/>
                  </a:cubicBezTo>
                  <a:cubicBezTo>
                    <a:pt x="2490" y="268"/>
                    <a:pt x="2463" y="241"/>
                    <a:pt x="2410" y="241"/>
                  </a:cubicBezTo>
                  <a:cubicBezTo>
                    <a:pt x="1794" y="27"/>
                    <a:pt x="1125" y="0"/>
                    <a:pt x="48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7" name="Google Shape;6630;p43"/>
            <p:cNvSpPr/>
            <p:nvPr/>
          </p:nvSpPr>
          <p:spPr>
            <a:xfrm>
              <a:off x="7933900" y="4655175"/>
              <a:ext cx="61600" cy="13700"/>
            </a:xfrm>
            <a:custGeom>
              <a:avLst/>
              <a:gdLst/>
              <a:ahLst/>
              <a:cxnLst/>
              <a:rect l="l" t="t" r="r" b="b"/>
              <a:pathLst>
                <a:path w="2464" h="548" extrusionOk="0">
                  <a:moveTo>
                    <a:pt x="368" y="0"/>
                  </a:moveTo>
                  <a:cubicBezTo>
                    <a:pt x="289" y="0"/>
                    <a:pt x="206" y="12"/>
                    <a:pt x="134" y="12"/>
                  </a:cubicBezTo>
                  <a:cubicBezTo>
                    <a:pt x="81" y="12"/>
                    <a:pt x="1" y="93"/>
                    <a:pt x="1" y="200"/>
                  </a:cubicBezTo>
                  <a:cubicBezTo>
                    <a:pt x="1" y="280"/>
                    <a:pt x="81" y="333"/>
                    <a:pt x="188" y="333"/>
                  </a:cubicBezTo>
                  <a:lnTo>
                    <a:pt x="1152" y="333"/>
                  </a:lnTo>
                  <a:cubicBezTo>
                    <a:pt x="1526" y="360"/>
                    <a:pt x="1928" y="414"/>
                    <a:pt x="2276" y="548"/>
                  </a:cubicBezTo>
                  <a:cubicBezTo>
                    <a:pt x="2329" y="548"/>
                    <a:pt x="2383" y="548"/>
                    <a:pt x="2383" y="521"/>
                  </a:cubicBezTo>
                  <a:cubicBezTo>
                    <a:pt x="2410" y="494"/>
                    <a:pt x="2463" y="440"/>
                    <a:pt x="2463" y="414"/>
                  </a:cubicBezTo>
                  <a:cubicBezTo>
                    <a:pt x="2463" y="387"/>
                    <a:pt x="2463" y="360"/>
                    <a:pt x="2410" y="307"/>
                  </a:cubicBezTo>
                  <a:cubicBezTo>
                    <a:pt x="2383" y="280"/>
                    <a:pt x="2356" y="253"/>
                    <a:pt x="2329" y="253"/>
                  </a:cubicBezTo>
                  <a:cubicBezTo>
                    <a:pt x="1714" y="39"/>
                    <a:pt x="1125" y="12"/>
                    <a:pt x="482" y="12"/>
                  </a:cubicBezTo>
                  <a:cubicBezTo>
                    <a:pt x="447" y="3"/>
                    <a:pt x="408" y="0"/>
                    <a:pt x="3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8" name="Google Shape;6631;p43"/>
            <p:cNvSpPr/>
            <p:nvPr/>
          </p:nvSpPr>
          <p:spPr>
            <a:xfrm>
              <a:off x="7918525" y="4655475"/>
              <a:ext cx="75625" cy="12900"/>
            </a:xfrm>
            <a:custGeom>
              <a:avLst/>
              <a:gdLst/>
              <a:ahLst/>
              <a:cxnLst/>
              <a:rect l="l" t="t" r="r" b="b"/>
              <a:pathLst>
                <a:path w="3025" h="516" extrusionOk="0">
                  <a:moveTo>
                    <a:pt x="990" y="0"/>
                  </a:moveTo>
                  <a:cubicBezTo>
                    <a:pt x="696" y="0"/>
                    <a:pt x="402" y="0"/>
                    <a:pt x="134" y="54"/>
                  </a:cubicBezTo>
                  <a:cubicBezTo>
                    <a:pt x="54" y="54"/>
                    <a:pt x="0" y="107"/>
                    <a:pt x="0" y="214"/>
                  </a:cubicBezTo>
                  <a:cubicBezTo>
                    <a:pt x="0" y="321"/>
                    <a:pt x="54" y="348"/>
                    <a:pt x="161" y="348"/>
                  </a:cubicBezTo>
                  <a:cubicBezTo>
                    <a:pt x="415" y="335"/>
                    <a:pt x="676" y="328"/>
                    <a:pt x="934" y="328"/>
                  </a:cubicBezTo>
                  <a:cubicBezTo>
                    <a:pt x="1191" y="328"/>
                    <a:pt x="1445" y="335"/>
                    <a:pt x="1686" y="348"/>
                  </a:cubicBezTo>
                  <a:cubicBezTo>
                    <a:pt x="2088" y="375"/>
                    <a:pt x="2463" y="455"/>
                    <a:pt x="2837" y="509"/>
                  </a:cubicBezTo>
                  <a:cubicBezTo>
                    <a:pt x="2846" y="513"/>
                    <a:pt x="2857" y="516"/>
                    <a:pt x="2869" y="516"/>
                  </a:cubicBezTo>
                  <a:cubicBezTo>
                    <a:pt x="2924" y="516"/>
                    <a:pt x="2998" y="464"/>
                    <a:pt x="2998" y="375"/>
                  </a:cubicBezTo>
                  <a:cubicBezTo>
                    <a:pt x="3025" y="268"/>
                    <a:pt x="2971" y="214"/>
                    <a:pt x="2864" y="214"/>
                  </a:cubicBezTo>
                  <a:cubicBezTo>
                    <a:pt x="2275" y="54"/>
                    <a:pt x="1633" y="0"/>
                    <a:pt x="99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9" name="Google Shape;6632;p43"/>
            <p:cNvSpPr/>
            <p:nvPr/>
          </p:nvSpPr>
          <p:spPr>
            <a:xfrm>
              <a:off x="7895775" y="4654800"/>
              <a:ext cx="77625" cy="11150"/>
            </a:xfrm>
            <a:custGeom>
              <a:avLst/>
              <a:gdLst/>
              <a:ahLst/>
              <a:cxnLst/>
              <a:rect l="l" t="t" r="r" b="b"/>
              <a:pathLst>
                <a:path w="3105" h="446" extrusionOk="0">
                  <a:moveTo>
                    <a:pt x="1713" y="0"/>
                  </a:moveTo>
                  <a:cubicBezTo>
                    <a:pt x="1178" y="27"/>
                    <a:pt x="669" y="81"/>
                    <a:pt x="134" y="134"/>
                  </a:cubicBezTo>
                  <a:cubicBezTo>
                    <a:pt x="54" y="134"/>
                    <a:pt x="0" y="215"/>
                    <a:pt x="0" y="295"/>
                  </a:cubicBezTo>
                  <a:cubicBezTo>
                    <a:pt x="0" y="360"/>
                    <a:pt x="35" y="443"/>
                    <a:pt x="106" y="443"/>
                  </a:cubicBezTo>
                  <a:cubicBezTo>
                    <a:pt x="122" y="443"/>
                    <a:pt x="141" y="439"/>
                    <a:pt x="161" y="429"/>
                  </a:cubicBezTo>
                  <a:cubicBezTo>
                    <a:pt x="634" y="372"/>
                    <a:pt x="1107" y="315"/>
                    <a:pt x="1580" y="315"/>
                  </a:cubicBezTo>
                  <a:cubicBezTo>
                    <a:pt x="1776" y="315"/>
                    <a:pt x="1972" y="325"/>
                    <a:pt x="2168" y="348"/>
                  </a:cubicBezTo>
                  <a:lnTo>
                    <a:pt x="2141" y="348"/>
                  </a:lnTo>
                  <a:lnTo>
                    <a:pt x="2944" y="429"/>
                  </a:lnTo>
                  <a:cubicBezTo>
                    <a:pt x="2956" y="440"/>
                    <a:pt x="2970" y="446"/>
                    <a:pt x="2985" y="446"/>
                  </a:cubicBezTo>
                  <a:cubicBezTo>
                    <a:pt x="3040" y="446"/>
                    <a:pt x="3105" y="378"/>
                    <a:pt x="3105" y="295"/>
                  </a:cubicBezTo>
                  <a:cubicBezTo>
                    <a:pt x="3105" y="241"/>
                    <a:pt x="3078" y="134"/>
                    <a:pt x="2971" y="134"/>
                  </a:cubicBezTo>
                  <a:cubicBezTo>
                    <a:pt x="2543" y="27"/>
                    <a:pt x="2115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0" name="Google Shape;6633;p43"/>
            <p:cNvSpPr/>
            <p:nvPr/>
          </p:nvSpPr>
          <p:spPr>
            <a:xfrm>
              <a:off x="7895100" y="4654800"/>
              <a:ext cx="68950" cy="12175"/>
            </a:xfrm>
            <a:custGeom>
              <a:avLst/>
              <a:gdLst/>
              <a:ahLst/>
              <a:cxnLst/>
              <a:rect l="l" t="t" r="r" b="b"/>
              <a:pathLst>
                <a:path w="2758" h="487" extrusionOk="0">
                  <a:moveTo>
                    <a:pt x="1713" y="0"/>
                  </a:moveTo>
                  <a:cubicBezTo>
                    <a:pt x="1205" y="27"/>
                    <a:pt x="669" y="108"/>
                    <a:pt x="134" y="215"/>
                  </a:cubicBezTo>
                  <a:cubicBezTo>
                    <a:pt x="81" y="215"/>
                    <a:pt x="54" y="241"/>
                    <a:pt x="27" y="241"/>
                  </a:cubicBezTo>
                  <a:cubicBezTo>
                    <a:pt x="0" y="268"/>
                    <a:pt x="0" y="295"/>
                    <a:pt x="0" y="348"/>
                  </a:cubicBezTo>
                  <a:cubicBezTo>
                    <a:pt x="0" y="396"/>
                    <a:pt x="43" y="486"/>
                    <a:pt x="128" y="486"/>
                  </a:cubicBezTo>
                  <a:cubicBezTo>
                    <a:pt x="138" y="486"/>
                    <a:pt x="149" y="485"/>
                    <a:pt x="161" y="482"/>
                  </a:cubicBezTo>
                  <a:cubicBezTo>
                    <a:pt x="662" y="399"/>
                    <a:pt x="1148" y="331"/>
                    <a:pt x="1655" y="331"/>
                  </a:cubicBezTo>
                  <a:cubicBezTo>
                    <a:pt x="1797" y="331"/>
                    <a:pt x="1941" y="337"/>
                    <a:pt x="2088" y="348"/>
                  </a:cubicBezTo>
                  <a:lnTo>
                    <a:pt x="2061" y="348"/>
                  </a:lnTo>
                  <a:cubicBezTo>
                    <a:pt x="2222" y="348"/>
                    <a:pt x="2382" y="375"/>
                    <a:pt x="2597" y="402"/>
                  </a:cubicBezTo>
                  <a:cubicBezTo>
                    <a:pt x="2677" y="402"/>
                    <a:pt x="2757" y="375"/>
                    <a:pt x="2757" y="268"/>
                  </a:cubicBezTo>
                  <a:cubicBezTo>
                    <a:pt x="2757" y="215"/>
                    <a:pt x="2730" y="108"/>
                    <a:pt x="2623" y="108"/>
                  </a:cubicBezTo>
                  <a:cubicBezTo>
                    <a:pt x="2329" y="27"/>
                    <a:pt x="2034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1" name="Google Shape;6634;p43"/>
            <p:cNvSpPr/>
            <p:nvPr/>
          </p:nvSpPr>
          <p:spPr>
            <a:xfrm>
              <a:off x="8047000" y="4680225"/>
              <a:ext cx="46850" cy="26000"/>
            </a:xfrm>
            <a:custGeom>
              <a:avLst/>
              <a:gdLst/>
              <a:ahLst/>
              <a:cxnLst/>
              <a:rect l="l" t="t" r="r" b="b"/>
              <a:pathLst>
                <a:path w="1874" h="1040" extrusionOk="0">
                  <a:moveTo>
                    <a:pt x="134" y="1"/>
                  </a:moveTo>
                  <a:cubicBezTo>
                    <a:pt x="107" y="1"/>
                    <a:pt x="80" y="27"/>
                    <a:pt x="27" y="54"/>
                  </a:cubicBezTo>
                  <a:cubicBezTo>
                    <a:pt x="0" y="81"/>
                    <a:pt x="0" y="134"/>
                    <a:pt x="27" y="188"/>
                  </a:cubicBezTo>
                  <a:cubicBezTo>
                    <a:pt x="27" y="215"/>
                    <a:pt x="80" y="268"/>
                    <a:pt x="107" y="295"/>
                  </a:cubicBezTo>
                  <a:cubicBezTo>
                    <a:pt x="642" y="482"/>
                    <a:pt x="1151" y="723"/>
                    <a:pt x="1633" y="1018"/>
                  </a:cubicBezTo>
                  <a:cubicBezTo>
                    <a:pt x="1656" y="1033"/>
                    <a:pt x="1682" y="1040"/>
                    <a:pt x="1708" y="1040"/>
                  </a:cubicBezTo>
                  <a:cubicBezTo>
                    <a:pt x="1769" y="1040"/>
                    <a:pt x="1828" y="1002"/>
                    <a:pt x="1847" y="964"/>
                  </a:cubicBezTo>
                  <a:cubicBezTo>
                    <a:pt x="1874" y="884"/>
                    <a:pt x="1847" y="804"/>
                    <a:pt x="1767" y="750"/>
                  </a:cubicBezTo>
                  <a:cubicBezTo>
                    <a:pt x="1285" y="456"/>
                    <a:pt x="776" y="215"/>
                    <a:pt x="241" y="27"/>
                  </a:cubicBezTo>
                  <a:lnTo>
                    <a:pt x="161" y="27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2" name="Google Shape;6635;p43"/>
            <p:cNvSpPr/>
            <p:nvPr/>
          </p:nvSpPr>
          <p:spPr>
            <a:xfrm>
              <a:off x="8039625" y="4676450"/>
              <a:ext cx="53550" cy="28150"/>
            </a:xfrm>
            <a:custGeom>
              <a:avLst/>
              <a:gdLst/>
              <a:ahLst/>
              <a:cxnLst/>
              <a:rect l="l" t="t" r="r" b="b"/>
              <a:pathLst>
                <a:path w="2142" h="1126" extrusionOk="0">
                  <a:moveTo>
                    <a:pt x="159" y="0"/>
                  </a:moveTo>
                  <a:cubicBezTo>
                    <a:pt x="156" y="0"/>
                    <a:pt x="150" y="18"/>
                    <a:pt x="134" y="18"/>
                  </a:cubicBezTo>
                  <a:cubicBezTo>
                    <a:pt x="108" y="18"/>
                    <a:pt x="54" y="45"/>
                    <a:pt x="27" y="71"/>
                  </a:cubicBezTo>
                  <a:cubicBezTo>
                    <a:pt x="1" y="98"/>
                    <a:pt x="1" y="152"/>
                    <a:pt x="27" y="205"/>
                  </a:cubicBezTo>
                  <a:cubicBezTo>
                    <a:pt x="27" y="232"/>
                    <a:pt x="54" y="259"/>
                    <a:pt x="108" y="312"/>
                  </a:cubicBezTo>
                  <a:cubicBezTo>
                    <a:pt x="723" y="526"/>
                    <a:pt x="1339" y="767"/>
                    <a:pt x="1901" y="1115"/>
                  </a:cubicBezTo>
                  <a:cubicBezTo>
                    <a:pt x="1921" y="1122"/>
                    <a:pt x="1941" y="1125"/>
                    <a:pt x="1961" y="1125"/>
                  </a:cubicBezTo>
                  <a:cubicBezTo>
                    <a:pt x="2020" y="1125"/>
                    <a:pt x="2075" y="1095"/>
                    <a:pt x="2115" y="1035"/>
                  </a:cubicBezTo>
                  <a:cubicBezTo>
                    <a:pt x="2142" y="981"/>
                    <a:pt x="2115" y="874"/>
                    <a:pt x="2035" y="847"/>
                  </a:cubicBezTo>
                  <a:cubicBezTo>
                    <a:pt x="1473" y="500"/>
                    <a:pt x="857" y="232"/>
                    <a:pt x="242" y="45"/>
                  </a:cubicBezTo>
                  <a:lnTo>
                    <a:pt x="161" y="45"/>
                  </a:lnTo>
                  <a:cubicBezTo>
                    <a:pt x="161" y="10"/>
                    <a:pt x="161" y="0"/>
                    <a:pt x="159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3" name="Google Shape;6636;p43"/>
            <p:cNvSpPr/>
            <p:nvPr/>
          </p:nvSpPr>
          <p:spPr>
            <a:xfrm>
              <a:off x="8037625" y="4673525"/>
              <a:ext cx="56900" cy="29800"/>
            </a:xfrm>
            <a:custGeom>
              <a:avLst/>
              <a:gdLst/>
              <a:ahLst/>
              <a:cxnLst/>
              <a:rect l="l" t="t" r="r" b="b"/>
              <a:pathLst>
                <a:path w="2276" h="1192" extrusionOk="0">
                  <a:moveTo>
                    <a:pt x="214" y="1"/>
                  </a:moveTo>
                  <a:cubicBezTo>
                    <a:pt x="107" y="54"/>
                    <a:pt x="81" y="54"/>
                    <a:pt x="81" y="54"/>
                  </a:cubicBezTo>
                  <a:cubicBezTo>
                    <a:pt x="54" y="81"/>
                    <a:pt x="0" y="135"/>
                    <a:pt x="0" y="162"/>
                  </a:cubicBezTo>
                  <a:cubicBezTo>
                    <a:pt x="0" y="188"/>
                    <a:pt x="0" y="215"/>
                    <a:pt x="54" y="269"/>
                  </a:cubicBezTo>
                  <a:cubicBezTo>
                    <a:pt x="81" y="295"/>
                    <a:pt x="107" y="322"/>
                    <a:pt x="134" y="322"/>
                  </a:cubicBezTo>
                  <a:lnTo>
                    <a:pt x="455" y="429"/>
                  </a:lnTo>
                  <a:lnTo>
                    <a:pt x="482" y="429"/>
                  </a:lnTo>
                  <a:cubicBezTo>
                    <a:pt x="1017" y="617"/>
                    <a:pt x="1526" y="857"/>
                    <a:pt x="2008" y="1152"/>
                  </a:cubicBezTo>
                  <a:cubicBezTo>
                    <a:pt x="2035" y="1179"/>
                    <a:pt x="2055" y="1192"/>
                    <a:pt x="2075" y="1192"/>
                  </a:cubicBezTo>
                  <a:cubicBezTo>
                    <a:pt x="2095" y="1192"/>
                    <a:pt x="2115" y="1179"/>
                    <a:pt x="2142" y="1152"/>
                  </a:cubicBezTo>
                  <a:cubicBezTo>
                    <a:pt x="2195" y="1152"/>
                    <a:pt x="2222" y="1125"/>
                    <a:pt x="2249" y="1098"/>
                  </a:cubicBezTo>
                  <a:cubicBezTo>
                    <a:pt x="2275" y="1072"/>
                    <a:pt x="2275" y="1018"/>
                    <a:pt x="2249" y="964"/>
                  </a:cubicBezTo>
                  <a:cubicBezTo>
                    <a:pt x="2249" y="938"/>
                    <a:pt x="2222" y="884"/>
                    <a:pt x="2168" y="857"/>
                  </a:cubicBezTo>
                  <a:cubicBezTo>
                    <a:pt x="1580" y="456"/>
                    <a:pt x="910" y="188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4" name="Google Shape;6637;p43"/>
            <p:cNvSpPr/>
            <p:nvPr/>
          </p:nvSpPr>
          <p:spPr>
            <a:xfrm>
              <a:off x="8033600" y="4673100"/>
              <a:ext cx="58925" cy="32250"/>
            </a:xfrm>
            <a:custGeom>
              <a:avLst/>
              <a:gdLst/>
              <a:ahLst/>
              <a:cxnLst/>
              <a:rect l="l" t="t" r="r" b="b"/>
              <a:pathLst>
                <a:path w="2357" h="1290" extrusionOk="0">
                  <a:moveTo>
                    <a:pt x="127" y="0"/>
                  </a:moveTo>
                  <a:cubicBezTo>
                    <a:pt x="112" y="0"/>
                    <a:pt x="96" y="18"/>
                    <a:pt x="81" y="18"/>
                  </a:cubicBezTo>
                  <a:cubicBezTo>
                    <a:pt x="28" y="45"/>
                    <a:pt x="1" y="71"/>
                    <a:pt x="1" y="98"/>
                  </a:cubicBezTo>
                  <a:cubicBezTo>
                    <a:pt x="1" y="152"/>
                    <a:pt x="1" y="179"/>
                    <a:pt x="28" y="205"/>
                  </a:cubicBezTo>
                  <a:cubicBezTo>
                    <a:pt x="81" y="232"/>
                    <a:pt x="108" y="286"/>
                    <a:pt x="135" y="286"/>
                  </a:cubicBezTo>
                  <a:cubicBezTo>
                    <a:pt x="349" y="339"/>
                    <a:pt x="509" y="419"/>
                    <a:pt x="697" y="473"/>
                  </a:cubicBezTo>
                  <a:cubicBezTo>
                    <a:pt x="1071" y="607"/>
                    <a:pt x="1473" y="767"/>
                    <a:pt x="1821" y="1008"/>
                  </a:cubicBezTo>
                  <a:cubicBezTo>
                    <a:pt x="1901" y="1089"/>
                    <a:pt x="2008" y="1142"/>
                    <a:pt x="2088" y="1249"/>
                  </a:cubicBezTo>
                  <a:cubicBezTo>
                    <a:pt x="2115" y="1276"/>
                    <a:pt x="2155" y="1289"/>
                    <a:pt x="2192" y="1289"/>
                  </a:cubicBezTo>
                  <a:cubicBezTo>
                    <a:pt x="2229" y="1289"/>
                    <a:pt x="2262" y="1276"/>
                    <a:pt x="2276" y="1249"/>
                  </a:cubicBezTo>
                  <a:cubicBezTo>
                    <a:pt x="2356" y="1169"/>
                    <a:pt x="2356" y="1089"/>
                    <a:pt x="2276" y="1035"/>
                  </a:cubicBezTo>
                  <a:cubicBezTo>
                    <a:pt x="1981" y="767"/>
                    <a:pt x="1633" y="607"/>
                    <a:pt x="1312" y="446"/>
                  </a:cubicBezTo>
                  <a:cubicBezTo>
                    <a:pt x="938" y="286"/>
                    <a:pt x="563" y="179"/>
                    <a:pt x="215" y="45"/>
                  </a:cubicBezTo>
                  <a:lnTo>
                    <a:pt x="161" y="45"/>
                  </a:lnTo>
                  <a:cubicBezTo>
                    <a:pt x="150" y="10"/>
                    <a:pt x="138" y="0"/>
                    <a:pt x="12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5" name="Google Shape;6638;p43"/>
            <p:cNvSpPr/>
            <p:nvPr/>
          </p:nvSpPr>
          <p:spPr>
            <a:xfrm>
              <a:off x="8032275" y="4670850"/>
              <a:ext cx="62250" cy="33500"/>
            </a:xfrm>
            <a:custGeom>
              <a:avLst/>
              <a:gdLst/>
              <a:ahLst/>
              <a:cxnLst/>
              <a:rect l="l" t="t" r="r" b="b"/>
              <a:pathLst>
                <a:path w="2490" h="1340" extrusionOk="0">
                  <a:moveTo>
                    <a:pt x="107" y="1"/>
                  </a:moveTo>
                  <a:cubicBezTo>
                    <a:pt x="134" y="28"/>
                    <a:pt x="81" y="28"/>
                    <a:pt x="54" y="28"/>
                  </a:cubicBezTo>
                  <a:cubicBezTo>
                    <a:pt x="27" y="54"/>
                    <a:pt x="0" y="108"/>
                    <a:pt x="0" y="135"/>
                  </a:cubicBezTo>
                  <a:cubicBezTo>
                    <a:pt x="0" y="161"/>
                    <a:pt x="0" y="188"/>
                    <a:pt x="27" y="242"/>
                  </a:cubicBezTo>
                  <a:cubicBezTo>
                    <a:pt x="54" y="269"/>
                    <a:pt x="81" y="295"/>
                    <a:pt x="134" y="295"/>
                  </a:cubicBezTo>
                  <a:cubicBezTo>
                    <a:pt x="214" y="322"/>
                    <a:pt x="348" y="376"/>
                    <a:pt x="455" y="402"/>
                  </a:cubicBezTo>
                  <a:cubicBezTo>
                    <a:pt x="1044" y="590"/>
                    <a:pt x="1633" y="857"/>
                    <a:pt x="2141" y="1205"/>
                  </a:cubicBezTo>
                  <a:cubicBezTo>
                    <a:pt x="2168" y="1232"/>
                    <a:pt x="2222" y="1259"/>
                    <a:pt x="2249" y="1312"/>
                  </a:cubicBezTo>
                  <a:cubicBezTo>
                    <a:pt x="2302" y="1339"/>
                    <a:pt x="2329" y="1339"/>
                    <a:pt x="2356" y="1339"/>
                  </a:cubicBezTo>
                  <a:cubicBezTo>
                    <a:pt x="2382" y="1339"/>
                    <a:pt x="2436" y="1312"/>
                    <a:pt x="2463" y="1312"/>
                  </a:cubicBezTo>
                  <a:cubicBezTo>
                    <a:pt x="2489" y="1259"/>
                    <a:pt x="2489" y="1232"/>
                    <a:pt x="2489" y="1205"/>
                  </a:cubicBezTo>
                  <a:cubicBezTo>
                    <a:pt x="2489" y="1179"/>
                    <a:pt x="2463" y="1125"/>
                    <a:pt x="2436" y="1098"/>
                  </a:cubicBezTo>
                  <a:cubicBezTo>
                    <a:pt x="2088" y="857"/>
                    <a:pt x="1713" y="643"/>
                    <a:pt x="1365" y="456"/>
                  </a:cubicBezTo>
                  <a:cubicBezTo>
                    <a:pt x="964" y="295"/>
                    <a:pt x="562" y="135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6" name="Google Shape;6639;p43"/>
            <p:cNvSpPr/>
            <p:nvPr/>
          </p:nvSpPr>
          <p:spPr>
            <a:xfrm>
              <a:off x="8026250" y="4670200"/>
              <a:ext cx="66275" cy="31975"/>
            </a:xfrm>
            <a:custGeom>
              <a:avLst/>
              <a:gdLst/>
              <a:ahLst/>
              <a:cxnLst/>
              <a:rect l="l" t="t" r="r" b="b"/>
              <a:pathLst>
                <a:path w="2651" h="1279" extrusionOk="0">
                  <a:moveTo>
                    <a:pt x="214" y="0"/>
                  </a:moveTo>
                  <a:cubicBezTo>
                    <a:pt x="134" y="27"/>
                    <a:pt x="54" y="80"/>
                    <a:pt x="27" y="161"/>
                  </a:cubicBezTo>
                  <a:cubicBezTo>
                    <a:pt x="0" y="268"/>
                    <a:pt x="54" y="321"/>
                    <a:pt x="161" y="321"/>
                  </a:cubicBezTo>
                  <a:lnTo>
                    <a:pt x="857" y="535"/>
                  </a:lnTo>
                  <a:cubicBezTo>
                    <a:pt x="1392" y="723"/>
                    <a:pt x="1901" y="964"/>
                    <a:pt x="2382" y="1258"/>
                  </a:cubicBezTo>
                  <a:cubicBezTo>
                    <a:pt x="2396" y="1271"/>
                    <a:pt x="2409" y="1278"/>
                    <a:pt x="2429" y="1278"/>
                  </a:cubicBezTo>
                  <a:cubicBezTo>
                    <a:pt x="2449" y="1278"/>
                    <a:pt x="2476" y="1271"/>
                    <a:pt x="2516" y="1258"/>
                  </a:cubicBezTo>
                  <a:cubicBezTo>
                    <a:pt x="2543" y="1258"/>
                    <a:pt x="2570" y="1231"/>
                    <a:pt x="2597" y="1205"/>
                  </a:cubicBezTo>
                  <a:cubicBezTo>
                    <a:pt x="2650" y="1151"/>
                    <a:pt x="2650" y="1124"/>
                    <a:pt x="2597" y="1071"/>
                  </a:cubicBezTo>
                  <a:cubicBezTo>
                    <a:pt x="2597" y="1017"/>
                    <a:pt x="2570" y="990"/>
                    <a:pt x="2543" y="964"/>
                  </a:cubicBezTo>
                  <a:cubicBezTo>
                    <a:pt x="2195" y="723"/>
                    <a:pt x="1820" y="535"/>
                    <a:pt x="1472" y="402"/>
                  </a:cubicBezTo>
                  <a:cubicBezTo>
                    <a:pt x="1071" y="214"/>
                    <a:pt x="669" y="80"/>
                    <a:pt x="2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7" name="Google Shape;6640;p43"/>
            <p:cNvSpPr/>
            <p:nvPr/>
          </p:nvSpPr>
          <p:spPr>
            <a:xfrm>
              <a:off x="8029600" y="4671525"/>
              <a:ext cx="56225" cy="28975"/>
            </a:xfrm>
            <a:custGeom>
              <a:avLst/>
              <a:gdLst/>
              <a:ahLst/>
              <a:cxnLst/>
              <a:rect l="l" t="t" r="r" b="b"/>
              <a:pathLst>
                <a:path w="2249" h="1159" extrusionOk="0">
                  <a:moveTo>
                    <a:pt x="134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61"/>
                    <a:pt x="27" y="268"/>
                    <a:pt x="134" y="268"/>
                  </a:cubicBezTo>
                  <a:cubicBezTo>
                    <a:pt x="375" y="295"/>
                    <a:pt x="562" y="375"/>
                    <a:pt x="776" y="429"/>
                  </a:cubicBezTo>
                  <a:cubicBezTo>
                    <a:pt x="1098" y="563"/>
                    <a:pt x="1446" y="697"/>
                    <a:pt x="1740" y="937"/>
                  </a:cubicBezTo>
                  <a:cubicBezTo>
                    <a:pt x="1793" y="1018"/>
                    <a:pt x="1901" y="1044"/>
                    <a:pt x="1981" y="1098"/>
                  </a:cubicBezTo>
                  <a:cubicBezTo>
                    <a:pt x="2008" y="1138"/>
                    <a:pt x="2048" y="1158"/>
                    <a:pt x="2085" y="1158"/>
                  </a:cubicBezTo>
                  <a:cubicBezTo>
                    <a:pt x="2121" y="1158"/>
                    <a:pt x="2155" y="1138"/>
                    <a:pt x="2168" y="1098"/>
                  </a:cubicBezTo>
                  <a:cubicBezTo>
                    <a:pt x="2248" y="1044"/>
                    <a:pt x="2248" y="937"/>
                    <a:pt x="2168" y="911"/>
                  </a:cubicBezTo>
                  <a:cubicBezTo>
                    <a:pt x="1874" y="670"/>
                    <a:pt x="1579" y="456"/>
                    <a:pt x="1231" y="349"/>
                  </a:cubicBezTo>
                  <a:cubicBezTo>
                    <a:pt x="910" y="161"/>
                    <a:pt x="535" y="54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8" name="Google Shape;6641;p43"/>
            <p:cNvSpPr/>
            <p:nvPr/>
          </p:nvSpPr>
          <p:spPr>
            <a:xfrm>
              <a:off x="8044325" y="4677550"/>
              <a:ext cx="58225" cy="32475"/>
            </a:xfrm>
            <a:custGeom>
              <a:avLst/>
              <a:gdLst/>
              <a:ahLst/>
              <a:cxnLst/>
              <a:rect l="l" t="t" r="r" b="b"/>
              <a:pathLst>
                <a:path w="2329" h="1299" extrusionOk="0">
                  <a:moveTo>
                    <a:pt x="134" y="1"/>
                  </a:moveTo>
                  <a:cubicBezTo>
                    <a:pt x="107" y="1"/>
                    <a:pt x="80" y="27"/>
                    <a:pt x="54" y="54"/>
                  </a:cubicBezTo>
                  <a:cubicBezTo>
                    <a:pt x="0" y="108"/>
                    <a:pt x="0" y="134"/>
                    <a:pt x="54" y="188"/>
                  </a:cubicBezTo>
                  <a:cubicBezTo>
                    <a:pt x="54" y="241"/>
                    <a:pt x="80" y="268"/>
                    <a:pt x="107" y="295"/>
                  </a:cubicBezTo>
                  <a:cubicBezTo>
                    <a:pt x="803" y="536"/>
                    <a:pt x="1445" y="857"/>
                    <a:pt x="2061" y="1258"/>
                  </a:cubicBezTo>
                  <a:cubicBezTo>
                    <a:pt x="2074" y="1285"/>
                    <a:pt x="2088" y="1299"/>
                    <a:pt x="2108" y="1299"/>
                  </a:cubicBezTo>
                  <a:cubicBezTo>
                    <a:pt x="2128" y="1299"/>
                    <a:pt x="2155" y="1285"/>
                    <a:pt x="2195" y="1258"/>
                  </a:cubicBezTo>
                  <a:cubicBezTo>
                    <a:pt x="2222" y="1258"/>
                    <a:pt x="2248" y="1232"/>
                    <a:pt x="2275" y="1205"/>
                  </a:cubicBezTo>
                  <a:cubicBezTo>
                    <a:pt x="2329" y="1151"/>
                    <a:pt x="2329" y="1125"/>
                    <a:pt x="2275" y="1071"/>
                  </a:cubicBezTo>
                  <a:cubicBezTo>
                    <a:pt x="2275" y="1044"/>
                    <a:pt x="2248" y="991"/>
                    <a:pt x="2222" y="964"/>
                  </a:cubicBezTo>
                  <a:cubicBezTo>
                    <a:pt x="1606" y="563"/>
                    <a:pt x="937" y="241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9" name="Google Shape;6642;p43"/>
            <p:cNvSpPr/>
            <p:nvPr/>
          </p:nvSpPr>
          <p:spPr>
            <a:xfrm>
              <a:off x="8054350" y="4680225"/>
              <a:ext cx="48875" cy="27975"/>
            </a:xfrm>
            <a:custGeom>
              <a:avLst/>
              <a:gdLst/>
              <a:ahLst/>
              <a:cxnLst/>
              <a:rect l="l" t="t" r="r" b="b"/>
              <a:pathLst>
                <a:path w="1955" h="1119" extrusionOk="0">
                  <a:moveTo>
                    <a:pt x="215" y="1"/>
                  </a:moveTo>
                  <a:cubicBezTo>
                    <a:pt x="134" y="27"/>
                    <a:pt x="108" y="27"/>
                    <a:pt x="81" y="54"/>
                  </a:cubicBezTo>
                  <a:cubicBezTo>
                    <a:pt x="54" y="81"/>
                    <a:pt x="0" y="134"/>
                    <a:pt x="0" y="161"/>
                  </a:cubicBezTo>
                  <a:cubicBezTo>
                    <a:pt x="0" y="188"/>
                    <a:pt x="0" y="215"/>
                    <a:pt x="54" y="268"/>
                  </a:cubicBezTo>
                  <a:cubicBezTo>
                    <a:pt x="81" y="295"/>
                    <a:pt x="108" y="322"/>
                    <a:pt x="134" y="322"/>
                  </a:cubicBezTo>
                  <a:lnTo>
                    <a:pt x="188" y="322"/>
                  </a:lnTo>
                  <a:cubicBezTo>
                    <a:pt x="723" y="536"/>
                    <a:pt x="1205" y="804"/>
                    <a:pt x="1687" y="1098"/>
                  </a:cubicBezTo>
                  <a:cubicBezTo>
                    <a:pt x="1700" y="1111"/>
                    <a:pt x="1713" y="1118"/>
                    <a:pt x="1734" y="1118"/>
                  </a:cubicBezTo>
                  <a:cubicBezTo>
                    <a:pt x="1754" y="1118"/>
                    <a:pt x="1780" y="1111"/>
                    <a:pt x="1821" y="1098"/>
                  </a:cubicBezTo>
                  <a:cubicBezTo>
                    <a:pt x="1847" y="1098"/>
                    <a:pt x="1874" y="1071"/>
                    <a:pt x="1928" y="1018"/>
                  </a:cubicBezTo>
                  <a:cubicBezTo>
                    <a:pt x="1954" y="991"/>
                    <a:pt x="1954" y="964"/>
                    <a:pt x="1928" y="937"/>
                  </a:cubicBezTo>
                  <a:cubicBezTo>
                    <a:pt x="1928" y="884"/>
                    <a:pt x="1874" y="857"/>
                    <a:pt x="1847" y="830"/>
                  </a:cubicBezTo>
                  <a:cubicBezTo>
                    <a:pt x="1580" y="670"/>
                    <a:pt x="1339" y="482"/>
                    <a:pt x="1071" y="349"/>
                  </a:cubicBezTo>
                  <a:cubicBezTo>
                    <a:pt x="803" y="215"/>
                    <a:pt x="536" y="8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0" name="Google Shape;6643;p43"/>
            <p:cNvSpPr/>
            <p:nvPr/>
          </p:nvSpPr>
          <p:spPr>
            <a:xfrm>
              <a:off x="8034275" y="4671525"/>
              <a:ext cx="63600" cy="33475"/>
            </a:xfrm>
            <a:custGeom>
              <a:avLst/>
              <a:gdLst/>
              <a:ahLst/>
              <a:cxnLst/>
              <a:rect l="l" t="t" r="r" b="b"/>
              <a:pathLst>
                <a:path w="2544" h="1339" extrusionOk="0">
                  <a:moveTo>
                    <a:pt x="2169" y="1205"/>
                  </a:moveTo>
                  <a:cubicBezTo>
                    <a:pt x="2169" y="1224"/>
                    <a:pt x="2195" y="1229"/>
                    <a:pt x="2211" y="1231"/>
                  </a:cubicBezTo>
                  <a:lnTo>
                    <a:pt x="2211" y="1231"/>
                  </a:lnTo>
                  <a:cubicBezTo>
                    <a:pt x="2197" y="1221"/>
                    <a:pt x="2183" y="1212"/>
                    <a:pt x="2169" y="1205"/>
                  </a:cubicBezTo>
                  <a:close/>
                  <a:moveTo>
                    <a:pt x="134" y="1"/>
                  </a:moveTo>
                  <a:cubicBezTo>
                    <a:pt x="134" y="81"/>
                    <a:pt x="108" y="81"/>
                    <a:pt x="81" y="81"/>
                  </a:cubicBezTo>
                  <a:cubicBezTo>
                    <a:pt x="54" y="108"/>
                    <a:pt x="1" y="134"/>
                    <a:pt x="1" y="161"/>
                  </a:cubicBezTo>
                  <a:cubicBezTo>
                    <a:pt x="1" y="215"/>
                    <a:pt x="1" y="242"/>
                    <a:pt x="54" y="268"/>
                  </a:cubicBezTo>
                  <a:cubicBezTo>
                    <a:pt x="81" y="295"/>
                    <a:pt x="108" y="349"/>
                    <a:pt x="134" y="349"/>
                  </a:cubicBezTo>
                  <a:cubicBezTo>
                    <a:pt x="268" y="375"/>
                    <a:pt x="429" y="429"/>
                    <a:pt x="563" y="482"/>
                  </a:cubicBezTo>
                  <a:lnTo>
                    <a:pt x="616" y="482"/>
                  </a:lnTo>
                  <a:cubicBezTo>
                    <a:pt x="1178" y="670"/>
                    <a:pt x="1714" y="911"/>
                    <a:pt x="2222" y="1232"/>
                  </a:cubicBezTo>
                  <a:cubicBezTo>
                    <a:pt x="2222" y="1232"/>
                    <a:pt x="2217" y="1232"/>
                    <a:pt x="2211" y="1231"/>
                  </a:cubicBezTo>
                  <a:lnTo>
                    <a:pt x="2211" y="1231"/>
                  </a:lnTo>
                  <a:cubicBezTo>
                    <a:pt x="2249" y="1258"/>
                    <a:pt x="2283" y="1292"/>
                    <a:pt x="2302" y="1312"/>
                  </a:cubicBezTo>
                  <a:cubicBezTo>
                    <a:pt x="2356" y="1339"/>
                    <a:pt x="2383" y="1339"/>
                    <a:pt x="2409" y="1339"/>
                  </a:cubicBezTo>
                  <a:cubicBezTo>
                    <a:pt x="2436" y="1339"/>
                    <a:pt x="2490" y="1312"/>
                    <a:pt x="2516" y="1285"/>
                  </a:cubicBezTo>
                  <a:cubicBezTo>
                    <a:pt x="2543" y="1232"/>
                    <a:pt x="2543" y="1205"/>
                    <a:pt x="2543" y="1178"/>
                  </a:cubicBezTo>
                  <a:cubicBezTo>
                    <a:pt x="2543" y="1152"/>
                    <a:pt x="2516" y="1098"/>
                    <a:pt x="2490" y="1071"/>
                  </a:cubicBezTo>
                  <a:cubicBezTo>
                    <a:pt x="2142" y="830"/>
                    <a:pt x="1767" y="616"/>
                    <a:pt x="1366" y="429"/>
                  </a:cubicBezTo>
                  <a:cubicBezTo>
                    <a:pt x="964" y="268"/>
                    <a:pt x="563" y="10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1" name="Google Shape;6644;p43"/>
            <p:cNvSpPr/>
            <p:nvPr/>
          </p:nvSpPr>
          <p:spPr>
            <a:xfrm>
              <a:off x="8032275" y="4672725"/>
              <a:ext cx="65600" cy="33300"/>
            </a:xfrm>
            <a:custGeom>
              <a:avLst/>
              <a:gdLst/>
              <a:ahLst/>
              <a:cxnLst/>
              <a:rect l="l" t="t" r="r" b="b"/>
              <a:pathLst>
                <a:path w="2624" h="1332" extrusionOk="0">
                  <a:moveTo>
                    <a:pt x="120" y="1"/>
                  </a:moveTo>
                  <a:cubicBezTo>
                    <a:pt x="40" y="1"/>
                    <a:pt x="0" y="67"/>
                    <a:pt x="0" y="113"/>
                  </a:cubicBezTo>
                  <a:cubicBezTo>
                    <a:pt x="0" y="167"/>
                    <a:pt x="0" y="194"/>
                    <a:pt x="27" y="220"/>
                  </a:cubicBezTo>
                  <a:cubicBezTo>
                    <a:pt x="54" y="247"/>
                    <a:pt x="81" y="301"/>
                    <a:pt x="134" y="301"/>
                  </a:cubicBezTo>
                  <a:cubicBezTo>
                    <a:pt x="348" y="354"/>
                    <a:pt x="616" y="434"/>
                    <a:pt x="857" y="515"/>
                  </a:cubicBezTo>
                  <a:cubicBezTo>
                    <a:pt x="1339" y="702"/>
                    <a:pt x="1767" y="889"/>
                    <a:pt x="2168" y="1157"/>
                  </a:cubicBezTo>
                  <a:lnTo>
                    <a:pt x="2195" y="1157"/>
                  </a:lnTo>
                  <a:cubicBezTo>
                    <a:pt x="2275" y="1184"/>
                    <a:pt x="2329" y="1264"/>
                    <a:pt x="2356" y="1291"/>
                  </a:cubicBezTo>
                  <a:cubicBezTo>
                    <a:pt x="2396" y="1318"/>
                    <a:pt x="2443" y="1331"/>
                    <a:pt x="2483" y="1331"/>
                  </a:cubicBezTo>
                  <a:cubicBezTo>
                    <a:pt x="2523" y="1331"/>
                    <a:pt x="2556" y="1318"/>
                    <a:pt x="2570" y="1291"/>
                  </a:cubicBezTo>
                  <a:cubicBezTo>
                    <a:pt x="2623" y="1237"/>
                    <a:pt x="2623" y="1130"/>
                    <a:pt x="2570" y="1077"/>
                  </a:cubicBezTo>
                  <a:cubicBezTo>
                    <a:pt x="2222" y="809"/>
                    <a:pt x="1874" y="622"/>
                    <a:pt x="1472" y="461"/>
                  </a:cubicBezTo>
                  <a:cubicBezTo>
                    <a:pt x="1071" y="301"/>
                    <a:pt x="616" y="167"/>
                    <a:pt x="188" y="6"/>
                  </a:cubicBezTo>
                  <a:lnTo>
                    <a:pt x="161" y="6"/>
                  </a:lnTo>
                  <a:cubicBezTo>
                    <a:pt x="146" y="2"/>
                    <a:pt x="133" y="1"/>
                    <a:pt x="120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2" name="Google Shape;6645;p43"/>
            <p:cNvSpPr/>
            <p:nvPr/>
          </p:nvSpPr>
          <p:spPr>
            <a:xfrm>
              <a:off x="8029600" y="4671525"/>
              <a:ext cx="64925" cy="32325"/>
            </a:xfrm>
            <a:custGeom>
              <a:avLst/>
              <a:gdLst/>
              <a:ahLst/>
              <a:cxnLst/>
              <a:rect l="l" t="t" r="r" b="b"/>
              <a:pathLst>
                <a:path w="2597" h="1293" extrusionOk="0">
                  <a:moveTo>
                    <a:pt x="188" y="1"/>
                  </a:moveTo>
                  <a:cubicBezTo>
                    <a:pt x="107" y="1"/>
                    <a:pt x="27" y="27"/>
                    <a:pt x="27" y="108"/>
                  </a:cubicBezTo>
                  <a:cubicBezTo>
                    <a:pt x="0" y="161"/>
                    <a:pt x="54" y="268"/>
                    <a:pt x="161" y="268"/>
                  </a:cubicBezTo>
                  <a:cubicBezTo>
                    <a:pt x="428" y="349"/>
                    <a:pt x="696" y="402"/>
                    <a:pt x="964" y="509"/>
                  </a:cubicBezTo>
                  <a:cubicBezTo>
                    <a:pt x="1365" y="643"/>
                    <a:pt x="1740" y="804"/>
                    <a:pt x="2061" y="1044"/>
                  </a:cubicBezTo>
                  <a:cubicBezTo>
                    <a:pt x="2168" y="1098"/>
                    <a:pt x="2248" y="1178"/>
                    <a:pt x="2329" y="1232"/>
                  </a:cubicBezTo>
                  <a:cubicBezTo>
                    <a:pt x="2369" y="1272"/>
                    <a:pt x="2409" y="1292"/>
                    <a:pt x="2446" y="1292"/>
                  </a:cubicBezTo>
                  <a:cubicBezTo>
                    <a:pt x="2483" y="1292"/>
                    <a:pt x="2516" y="1272"/>
                    <a:pt x="2543" y="1232"/>
                  </a:cubicBezTo>
                  <a:cubicBezTo>
                    <a:pt x="2596" y="1178"/>
                    <a:pt x="2596" y="1071"/>
                    <a:pt x="2543" y="1044"/>
                  </a:cubicBezTo>
                  <a:cubicBezTo>
                    <a:pt x="1874" y="509"/>
                    <a:pt x="1071" y="16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3" name="Google Shape;6646;p43"/>
            <p:cNvSpPr/>
            <p:nvPr/>
          </p:nvSpPr>
          <p:spPr>
            <a:xfrm>
              <a:off x="8032275" y="4671525"/>
              <a:ext cx="63575" cy="33150"/>
            </a:xfrm>
            <a:custGeom>
              <a:avLst/>
              <a:gdLst/>
              <a:ahLst/>
              <a:cxnLst/>
              <a:rect l="l" t="t" r="r" b="b"/>
              <a:pathLst>
                <a:path w="2543" h="1326" extrusionOk="0">
                  <a:moveTo>
                    <a:pt x="2034" y="1152"/>
                  </a:moveTo>
                  <a:cubicBezTo>
                    <a:pt x="2034" y="1165"/>
                    <a:pt x="2041" y="1172"/>
                    <a:pt x="2044" y="1172"/>
                  </a:cubicBezTo>
                  <a:cubicBezTo>
                    <a:pt x="2048" y="1172"/>
                    <a:pt x="2048" y="1165"/>
                    <a:pt x="2034" y="1152"/>
                  </a:cubicBezTo>
                  <a:close/>
                  <a:moveTo>
                    <a:pt x="161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34"/>
                    <a:pt x="0" y="161"/>
                    <a:pt x="27" y="215"/>
                  </a:cubicBezTo>
                  <a:cubicBezTo>
                    <a:pt x="54" y="242"/>
                    <a:pt x="81" y="268"/>
                    <a:pt x="134" y="268"/>
                  </a:cubicBezTo>
                  <a:cubicBezTo>
                    <a:pt x="295" y="349"/>
                    <a:pt x="455" y="375"/>
                    <a:pt x="616" y="429"/>
                  </a:cubicBezTo>
                  <a:cubicBezTo>
                    <a:pt x="1124" y="616"/>
                    <a:pt x="1633" y="830"/>
                    <a:pt x="2061" y="1152"/>
                  </a:cubicBezTo>
                  <a:cubicBezTo>
                    <a:pt x="2141" y="1178"/>
                    <a:pt x="2195" y="1232"/>
                    <a:pt x="2249" y="1285"/>
                  </a:cubicBezTo>
                  <a:cubicBezTo>
                    <a:pt x="2289" y="1312"/>
                    <a:pt x="2336" y="1326"/>
                    <a:pt x="2376" y="1326"/>
                  </a:cubicBezTo>
                  <a:cubicBezTo>
                    <a:pt x="2416" y="1326"/>
                    <a:pt x="2449" y="1312"/>
                    <a:pt x="2463" y="1285"/>
                  </a:cubicBezTo>
                  <a:cubicBezTo>
                    <a:pt x="2543" y="1205"/>
                    <a:pt x="2543" y="1098"/>
                    <a:pt x="2463" y="1071"/>
                  </a:cubicBezTo>
                  <a:cubicBezTo>
                    <a:pt x="2141" y="804"/>
                    <a:pt x="1767" y="616"/>
                    <a:pt x="1392" y="429"/>
                  </a:cubicBezTo>
                  <a:cubicBezTo>
                    <a:pt x="1017" y="268"/>
                    <a:pt x="616" y="13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4" name="Google Shape;6647;p43"/>
            <p:cNvSpPr/>
            <p:nvPr/>
          </p:nvSpPr>
          <p:spPr>
            <a:xfrm>
              <a:off x="8007500" y="4664825"/>
              <a:ext cx="69625" cy="29825"/>
            </a:xfrm>
            <a:custGeom>
              <a:avLst/>
              <a:gdLst/>
              <a:ahLst/>
              <a:cxnLst/>
              <a:rect l="l" t="t" r="r" b="b"/>
              <a:pathLst>
                <a:path w="2785" h="1193" extrusionOk="0">
                  <a:moveTo>
                    <a:pt x="188" y="1"/>
                  </a:moveTo>
                  <a:cubicBezTo>
                    <a:pt x="108" y="1"/>
                    <a:pt x="54" y="28"/>
                    <a:pt x="1" y="108"/>
                  </a:cubicBezTo>
                  <a:cubicBezTo>
                    <a:pt x="1" y="162"/>
                    <a:pt x="54" y="269"/>
                    <a:pt x="135" y="269"/>
                  </a:cubicBezTo>
                  <a:cubicBezTo>
                    <a:pt x="617" y="349"/>
                    <a:pt x="1045" y="429"/>
                    <a:pt x="1473" y="617"/>
                  </a:cubicBezTo>
                  <a:cubicBezTo>
                    <a:pt x="1794" y="697"/>
                    <a:pt x="2115" y="884"/>
                    <a:pt x="2383" y="1045"/>
                  </a:cubicBezTo>
                  <a:cubicBezTo>
                    <a:pt x="2410" y="1072"/>
                    <a:pt x="2490" y="1098"/>
                    <a:pt x="2517" y="1152"/>
                  </a:cubicBezTo>
                  <a:cubicBezTo>
                    <a:pt x="2557" y="1179"/>
                    <a:pt x="2597" y="1192"/>
                    <a:pt x="2634" y="1192"/>
                  </a:cubicBezTo>
                  <a:cubicBezTo>
                    <a:pt x="2671" y="1192"/>
                    <a:pt x="2704" y="1179"/>
                    <a:pt x="2731" y="1152"/>
                  </a:cubicBezTo>
                  <a:cubicBezTo>
                    <a:pt x="2785" y="1072"/>
                    <a:pt x="2785" y="965"/>
                    <a:pt x="2731" y="938"/>
                  </a:cubicBezTo>
                  <a:cubicBezTo>
                    <a:pt x="2544" y="804"/>
                    <a:pt x="2356" y="697"/>
                    <a:pt x="2196" y="617"/>
                  </a:cubicBezTo>
                  <a:cubicBezTo>
                    <a:pt x="1982" y="510"/>
                    <a:pt x="1741" y="402"/>
                    <a:pt x="1553" y="349"/>
                  </a:cubicBezTo>
                  <a:cubicBezTo>
                    <a:pt x="1125" y="215"/>
                    <a:pt x="670" y="108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5" name="Google Shape;6648;p43"/>
            <p:cNvSpPr/>
            <p:nvPr/>
          </p:nvSpPr>
          <p:spPr>
            <a:xfrm>
              <a:off x="8044325" y="4675875"/>
              <a:ext cx="14725" cy="10275"/>
            </a:xfrm>
            <a:custGeom>
              <a:avLst/>
              <a:gdLst/>
              <a:ahLst/>
              <a:cxnLst/>
              <a:rect l="l" t="t" r="r" b="b"/>
              <a:pathLst>
                <a:path w="589" h="411" extrusionOk="0">
                  <a:moveTo>
                    <a:pt x="181" y="1"/>
                  </a:moveTo>
                  <a:cubicBezTo>
                    <a:pt x="174" y="1"/>
                    <a:pt x="161" y="14"/>
                    <a:pt x="134" y="41"/>
                  </a:cubicBezTo>
                  <a:cubicBezTo>
                    <a:pt x="107" y="41"/>
                    <a:pt x="80" y="68"/>
                    <a:pt x="54" y="94"/>
                  </a:cubicBezTo>
                  <a:cubicBezTo>
                    <a:pt x="0" y="175"/>
                    <a:pt x="54" y="255"/>
                    <a:pt x="107" y="308"/>
                  </a:cubicBezTo>
                  <a:cubicBezTo>
                    <a:pt x="187" y="335"/>
                    <a:pt x="268" y="362"/>
                    <a:pt x="348" y="389"/>
                  </a:cubicBezTo>
                  <a:cubicBezTo>
                    <a:pt x="364" y="404"/>
                    <a:pt x="384" y="411"/>
                    <a:pt x="405" y="411"/>
                  </a:cubicBezTo>
                  <a:cubicBezTo>
                    <a:pt x="457" y="411"/>
                    <a:pt x="516" y="373"/>
                    <a:pt x="535" y="335"/>
                  </a:cubicBezTo>
                  <a:cubicBezTo>
                    <a:pt x="589" y="255"/>
                    <a:pt x="535" y="175"/>
                    <a:pt x="482" y="121"/>
                  </a:cubicBezTo>
                  <a:cubicBezTo>
                    <a:pt x="401" y="94"/>
                    <a:pt x="321" y="68"/>
                    <a:pt x="241" y="41"/>
                  </a:cubicBezTo>
                  <a:lnTo>
                    <a:pt x="187" y="41"/>
                  </a:lnTo>
                  <a:cubicBezTo>
                    <a:pt x="187" y="14"/>
                    <a:pt x="187" y="1"/>
                    <a:pt x="18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6" name="Google Shape;6649;p43"/>
            <p:cNvSpPr/>
            <p:nvPr/>
          </p:nvSpPr>
          <p:spPr>
            <a:xfrm>
              <a:off x="7996125" y="4660825"/>
              <a:ext cx="61600" cy="25325"/>
            </a:xfrm>
            <a:custGeom>
              <a:avLst/>
              <a:gdLst/>
              <a:ahLst/>
              <a:cxnLst/>
              <a:rect l="l" t="t" r="r" b="b"/>
              <a:pathLst>
                <a:path w="2464" h="1013" extrusionOk="0">
                  <a:moveTo>
                    <a:pt x="161" y="0"/>
                  </a:moveTo>
                  <a:cubicBezTo>
                    <a:pt x="108" y="0"/>
                    <a:pt x="28" y="54"/>
                    <a:pt x="1" y="134"/>
                  </a:cubicBezTo>
                  <a:cubicBezTo>
                    <a:pt x="1" y="188"/>
                    <a:pt x="28" y="295"/>
                    <a:pt x="135" y="295"/>
                  </a:cubicBezTo>
                  <a:cubicBezTo>
                    <a:pt x="563" y="402"/>
                    <a:pt x="991" y="509"/>
                    <a:pt x="1393" y="643"/>
                  </a:cubicBezTo>
                  <a:lnTo>
                    <a:pt x="1446" y="643"/>
                  </a:lnTo>
                  <a:cubicBezTo>
                    <a:pt x="1687" y="723"/>
                    <a:pt x="1982" y="830"/>
                    <a:pt x="2249" y="991"/>
                  </a:cubicBezTo>
                  <a:cubicBezTo>
                    <a:pt x="2265" y="1006"/>
                    <a:pt x="2285" y="1013"/>
                    <a:pt x="2307" y="1013"/>
                  </a:cubicBezTo>
                  <a:cubicBezTo>
                    <a:pt x="2359" y="1013"/>
                    <a:pt x="2418" y="975"/>
                    <a:pt x="2437" y="937"/>
                  </a:cubicBezTo>
                  <a:cubicBezTo>
                    <a:pt x="2463" y="857"/>
                    <a:pt x="2437" y="777"/>
                    <a:pt x="2356" y="723"/>
                  </a:cubicBezTo>
                  <a:cubicBezTo>
                    <a:pt x="1687" y="375"/>
                    <a:pt x="938" y="161"/>
                    <a:pt x="18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7" name="Google Shape;6650;p43"/>
            <p:cNvSpPr/>
            <p:nvPr/>
          </p:nvSpPr>
          <p:spPr>
            <a:xfrm>
              <a:off x="8087150" y="4698975"/>
              <a:ext cx="36825" cy="29800"/>
            </a:xfrm>
            <a:custGeom>
              <a:avLst/>
              <a:gdLst/>
              <a:ahLst/>
              <a:cxnLst/>
              <a:rect l="l" t="t" r="r" b="b"/>
              <a:pathLst>
                <a:path w="1473" h="1192" extrusionOk="0">
                  <a:moveTo>
                    <a:pt x="161" y="0"/>
                  </a:moveTo>
                  <a:cubicBezTo>
                    <a:pt x="107" y="0"/>
                    <a:pt x="80" y="0"/>
                    <a:pt x="27" y="80"/>
                  </a:cubicBezTo>
                  <a:cubicBezTo>
                    <a:pt x="0" y="134"/>
                    <a:pt x="0" y="241"/>
                    <a:pt x="107" y="268"/>
                  </a:cubicBezTo>
                  <a:cubicBezTo>
                    <a:pt x="375" y="401"/>
                    <a:pt x="616" y="589"/>
                    <a:pt x="830" y="749"/>
                  </a:cubicBezTo>
                  <a:cubicBezTo>
                    <a:pt x="964" y="857"/>
                    <a:pt x="1097" y="990"/>
                    <a:pt x="1231" y="1151"/>
                  </a:cubicBezTo>
                  <a:cubicBezTo>
                    <a:pt x="1271" y="1178"/>
                    <a:pt x="1318" y="1191"/>
                    <a:pt x="1358" y="1191"/>
                  </a:cubicBezTo>
                  <a:cubicBezTo>
                    <a:pt x="1399" y="1191"/>
                    <a:pt x="1432" y="1178"/>
                    <a:pt x="1445" y="1151"/>
                  </a:cubicBezTo>
                  <a:cubicBezTo>
                    <a:pt x="1472" y="1124"/>
                    <a:pt x="1472" y="1071"/>
                    <a:pt x="1472" y="1044"/>
                  </a:cubicBezTo>
                  <a:cubicBezTo>
                    <a:pt x="1472" y="1017"/>
                    <a:pt x="1472" y="990"/>
                    <a:pt x="1445" y="937"/>
                  </a:cubicBezTo>
                  <a:cubicBezTo>
                    <a:pt x="1097" y="535"/>
                    <a:pt x="669" y="268"/>
                    <a:pt x="241" y="54"/>
                  </a:cubicBezTo>
                  <a:cubicBezTo>
                    <a:pt x="214" y="54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8" name="Google Shape;6651;p43"/>
            <p:cNvSpPr/>
            <p:nvPr/>
          </p:nvSpPr>
          <p:spPr>
            <a:xfrm>
              <a:off x="8077100" y="4691350"/>
              <a:ext cx="45525" cy="35250"/>
            </a:xfrm>
            <a:custGeom>
              <a:avLst/>
              <a:gdLst/>
              <a:ahLst/>
              <a:cxnLst/>
              <a:rect l="l" t="t" r="r" b="b"/>
              <a:pathLst>
                <a:path w="1821" h="1410" extrusionOk="0">
                  <a:moveTo>
                    <a:pt x="125" y="1"/>
                  </a:moveTo>
                  <a:cubicBezTo>
                    <a:pt x="93" y="1"/>
                    <a:pt x="67" y="31"/>
                    <a:pt x="27" y="91"/>
                  </a:cubicBezTo>
                  <a:cubicBezTo>
                    <a:pt x="1" y="144"/>
                    <a:pt x="27" y="251"/>
                    <a:pt x="108" y="278"/>
                  </a:cubicBezTo>
                  <a:cubicBezTo>
                    <a:pt x="429" y="519"/>
                    <a:pt x="803" y="706"/>
                    <a:pt x="1098" y="947"/>
                  </a:cubicBezTo>
                  <a:cubicBezTo>
                    <a:pt x="1285" y="1081"/>
                    <a:pt x="1419" y="1188"/>
                    <a:pt x="1553" y="1349"/>
                  </a:cubicBezTo>
                  <a:cubicBezTo>
                    <a:pt x="1580" y="1389"/>
                    <a:pt x="1620" y="1409"/>
                    <a:pt x="1657" y="1409"/>
                  </a:cubicBezTo>
                  <a:cubicBezTo>
                    <a:pt x="1693" y="1409"/>
                    <a:pt x="1727" y="1389"/>
                    <a:pt x="1740" y="1349"/>
                  </a:cubicBezTo>
                  <a:cubicBezTo>
                    <a:pt x="1821" y="1295"/>
                    <a:pt x="1821" y="1188"/>
                    <a:pt x="1740" y="1162"/>
                  </a:cubicBezTo>
                  <a:cubicBezTo>
                    <a:pt x="1312" y="680"/>
                    <a:pt x="777" y="385"/>
                    <a:pt x="241" y="37"/>
                  </a:cubicBezTo>
                  <a:cubicBezTo>
                    <a:pt x="215" y="37"/>
                    <a:pt x="215" y="11"/>
                    <a:pt x="161" y="11"/>
                  </a:cubicBezTo>
                  <a:cubicBezTo>
                    <a:pt x="148" y="4"/>
                    <a:pt x="136" y="1"/>
                    <a:pt x="12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9" name="Google Shape;6652;p43"/>
            <p:cNvSpPr/>
            <p:nvPr/>
          </p:nvSpPr>
          <p:spPr>
            <a:xfrm>
              <a:off x="8073750" y="4688925"/>
              <a:ext cx="48875" cy="35000"/>
            </a:xfrm>
            <a:custGeom>
              <a:avLst/>
              <a:gdLst/>
              <a:ahLst/>
              <a:cxnLst/>
              <a:rect l="l" t="t" r="r" b="b"/>
              <a:pathLst>
                <a:path w="1955" h="1400" extrusionOk="0">
                  <a:moveTo>
                    <a:pt x="161" y="1"/>
                  </a:moveTo>
                  <a:cubicBezTo>
                    <a:pt x="135" y="54"/>
                    <a:pt x="81" y="54"/>
                    <a:pt x="27" y="108"/>
                  </a:cubicBezTo>
                  <a:cubicBezTo>
                    <a:pt x="1" y="188"/>
                    <a:pt x="1" y="268"/>
                    <a:pt x="108" y="322"/>
                  </a:cubicBezTo>
                  <a:cubicBezTo>
                    <a:pt x="536" y="536"/>
                    <a:pt x="964" y="777"/>
                    <a:pt x="1339" y="1071"/>
                  </a:cubicBezTo>
                  <a:cubicBezTo>
                    <a:pt x="1446" y="1178"/>
                    <a:pt x="1580" y="1259"/>
                    <a:pt x="1687" y="1339"/>
                  </a:cubicBezTo>
                  <a:cubicBezTo>
                    <a:pt x="1714" y="1379"/>
                    <a:pt x="1754" y="1399"/>
                    <a:pt x="1791" y="1399"/>
                  </a:cubicBezTo>
                  <a:cubicBezTo>
                    <a:pt x="1827" y="1399"/>
                    <a:pt x="1861" y="1379"/>
                    <a:pt x="1874" y="1339"/>
                  </a:cubicBezTo>
                  <a:cubicBezTo>
                    <a:pt x="1955" y="1285"/>
                    <a:pt x="1955" y="1178"/>
                    <a:pt x="1874" y="1151"/>
                  </a:cubicBezTo>
                  <a:cubicBezTo>
                    <a:pt x="1419" y="670"/>
                    <a:pt x="804" y="375"/>
                    <a:pt x="242" y="54"/>
                  </a:cubicBezTo>
                  <a:cubicBezTo>
                    <a:pt x="215" y="54"/>
                    <a:pt x="161" y="1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0" name="Google Shape;6653;p43"/>
            <p:cNvSpPr/>
            <p:nvPr/>
          </p:nvSpPr>
          <p:spPr>
            <a:xfrm>
              <a:off x="8075750" y="4688925"/>
              <a:ext cx="47550" cy="36500"/>
            </a:xfrm>
            <a:custGeom>
              <a:avLst/>
              <a:gdLst/>
              <a:ahLst/>
              <a:cxnLst/>
              <a:rect l="l" t="t" r="r" b="b"/>
              <a:pathLst>
                <a:path w="1902" h="1460" extrusionOk="0">
                  <a:moveTo>
                    <a:pt x="1099" y="916"/>
                  </a:moveTo>
                  <a:lnTo>
                    <a:pt x="1099" y="916"/>
                  </a:lnTo>
                  <a:cubicBezTo>
                    <a:pt x="1102" y="937"/>
                    <a:pt x="1125" y="937"/>
                    <a:pt x="1125" y="937"/>
                  </a:cubicBezTo>
                  <a:cubicBezTo>
                    <a:pt x="1116" y="930"/>
                    <a:pt x="1108" y="923"/>
                    <a:pt x="1099" y="916"/>
                  </a:cubicBezTo>
                  <a:close/>
                  <a:moveTo>
                    <a:pt x="162" y="1"/>
                  </a:moveTo>
                  <a:cubicBezTo>
                    <a:pt x="81" y="1"/>
                    <a:pt x="55" y="54"/>
                    <a:pt x="28" y="81"/>
                  </a:cubicBezTo>
                  <a:cubicBezTo>
                    <a:pt x="1" y="134"/>
                    <a:pt x="1" y="241"/>
                    <a:pt x="81" y="268"/>
                  </a:cubicBezTo>
                  <a:cubicBezTo>
                    <a:pt x="446" y="476"/>
                    <a:pt x="785" y="659"/>
                    <a:pt x="1099" y="916"/>
                  </a:cubicBezTo>
                  <a:lnTo>
                    <a:pt x="1099" y="916"/>
                  </a:lnTo>
                  <a:cubicBezTo>
                    <a:pt x="1098" y="914"/>
                    <a:pt x="1098" y="912"/>
                    <a:pt x="1098" y="911"/>
                  </a:cubicBezTo>
                  <a:lnTo>
                    <a:pt x="1098" y="911"/>
                  </a:lnTo>
                  <a:cubicBezTo>
                    <a:pt x="1286" y="1044"/>
                    <a:pt x="1473" y="1205"/>
                    <a:pt x="1634" y="1419"/>
                  </a:cubicBezTo>
                  <a:cubicBezTo>
                    <a:pt x="1660" y="1446"/>
                    <a:pt x="1701" y="1459"/>
                    <a:pt x="1737" y="1459"/>
                  </a:cubicBezTo>
                  <a:cubicBezTo>
                    <a:pt x="1774" y="1459"/>
                    <a:pt x="1808" y="1446"/>
                    <a:pt x="1821" y="1419"/>
                  </a:cubicBezTo>
                  <a:cubicBezTo>
                    <a:pt x="1901" y="1339"/>
                    <a:pt x="1901" y="1259"/>
                    <a:pt x="1821" y="1205"/>
                  </a:cubicBezTo>
                  <a:cubicBezTo>
                    <a:pt x="1393" y="696"/>
                    <a:pt x="831" y="348"/>
                    <a:pt x="215" y="27"/>
                  </a:cubicBezTo>
                  <a:cubicBezTo>
                    <a:pt x="188" y="27"/>
                    <a:pt x="162" y="1"/>
                    <a:pt x="162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1" name="Google Shape;6654;p43"/>
            <p:cNvSpPr/>
            <p:nvPr/>
          </p:nvSpPr>
          <p:spPr>
            <a:xfrm>
              <a:off x="8062375" y="4683575"/>
              <a:ext cx="60250" cy="41175"/>
            </a:xfrm>
            <a:custGeom>
              <a:avLst/>
              <a:gdLst/>
              <a:ahLst/>
              <a:cxnLst/>
              <a:rect l="l" t="t" r="r" b="b"/>
              <a:pathLst>
                <a:path w="2410" h="1647" extrusionOk="0">
                  <a:moveTo>
                    <a:pt x="161" y="0"/>
                  </a:moveTo>
                  <a:lnTo>
                    <a:pt x="135" y="27"/>
                  </a:lnTo>
                  <a:cubicBezTo>
                    <a:pt x="81" y="27"/>
                    <a:pt x="54" y="54"/>
                    <a:pt x="27" y="81"/>
                  </a:cubicBezTo>
                  <a:cubicBezTo>
                    <a:pt x="1" y="161"/>
                    <a:pt x="1" y="268"/>
                    <a:pt x="81" y="295"/>
                  </a:cubicBezTo>
                  <a:cubicBezTo>
                    <a:pt x="670" y="562"/>
                    <a:pt x="1205" y="857"/>
                    <a:pt x="1687" y="1232"/>
                  </a:cubicBezTo>
                  <a:cubicBezTo>
                    <a:pt x="1874" y="1365"/>
                    <a:pt x="2008" y="1473"/>
                    <a:pt x="2142" y="1606"/>
                  </a:cubicBezTo>
                  <a:cubicBezTo>
                    <a:pt x="2169" y="1633"/>
                    <a:pt x="2209" y="1646"/>
                    <a:pt x="2246" y="1646"/>
                  </a:cubicBezTo>
                  <a:cubicBezTo>
                    <a:pt x="2282" y="1646"/>
                    <a:pt x="2316" y="1633"/>
                    <a:pt x="2329" y="1606"/>
                  </a:cubicBezTo>
                  <a:cubicBezTo>
                    <a:pt x="2410" y="1526"/>
                    <a:pt x="2410" y="1419"/>
                    <a:pt x="2329" y="1392"/>
                  </a:cubicBezTo>
                  <a:cubicBezTo>
                    <a:pt x="1740" y="803"/>
                    <a:pt x="991" y="402"/>
                    <a:pt x="215" y="27"/>
                  </a:cubicBezTo>
                  <a:cubicBezTo>
                    <a:pt x="188" y="27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2" name="Google Shape;6655;p43"/>
            <p:cNvSpPr/>
            <p:nvPr/>
          </p:nvSpPr>
          <p:spPr>
            <a:xfrm>
              <a:off x="8083125" y="4694275"/>
              <a:ext cx="18100" cy="15300"/>
            </a:xfrm>
            <a:custGeom>
              <a:avLst/>
              <a:gdLst/>
              <a:ahLst/>
              <a:cxnLst/>
              <a:rect l="l" t="t" r="r" b="b"/>
              <a:pathLst>
                <a:path w="724" h="612" extrusionOk="0">
                  <a:moveTo>
                    <a:pt x="188" y="1"/>
                  </a:moveTo>
                  <a:cubicBezTo>
                    <a:pt x="107" y="27"/>
                    <a:pt x="27" y="54"/>
                    <a:pt x="27" y="108"/>
                  </a:cubicBezTo>
                  <a:cubicBezTo>
                    <a:pt x="0" y="161"/>
                    <a:pt x="27" y="268"/>
                    <a:pt x="107" y="295"/>
                  </a:cubicBezTo>
                  <a:lnTo>
                    <a:pt x="509" y="589"/>
                  </a:lnTo>
                  <a:cubicBezTo>
                    <a:pt x="525" y="605"/>
                    <a:pt x="545" y="612"/>
                    <a:pt x="566" y="612"/>
                  </a:cubicBezTo>
                  <a:cubicBezTo>
                    <a:pt x="618" y="612"/>
                    <a:pt x="677" y="574"/>
                    <a:pt x="696" y="536"/>
                  </a:cubicBezTo>
                  <a:cubicBezTo>
                    <a:pt x="723" y="509"/>
                    <a:pt x="723" y="456"/>
                    <a:pt x="723" y="429"/>
                  </a:cubicBezTo>
                  <a:cubicBezTo>
                    <a:pt x="723" y="402"/>
                    <a:pt x="696" y="375"/>
                    <a:pt x="670" y="322"/>
                  </a:cubicBezTo>
                  <a:lnTo>
                    <a:pt x="268" y="27"/>
                  </a:lnTo>
                  <a:cubicBezTo>
                    <a:pt x="241" y="27"/>
                    <a:pt x="241" y="1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3" name="Google Shape;6656;p43"/>
            <p:cNvSpPr/>
            <p:nvPr/>
          </p:nvSpPr>
          <p:spPr>
            <a:xfrm>
              <a:off x="7759250" y="4654800"/>
              <a:ext cx="437650" cy="477125"/>
            </a:xfrm>
            <a:custGeom>
              <a:avLst/>
              <a:gdLst/>
              <a:ahLst/>
              <a:cxnLst/>
              <a:rect l="l" t="t" r="r" b="b"/>
              <a:pathLst>
                <a:path w="17506" h="19085" extrusionOk="0">
                  <a:moveTo>
                    <a:pt x="6291" y="0"/>
                  </a:moveTo>
                  <a:cubicBezTo>
                    <a:pt x="6585" y="0"/>
                    <a:pt x="6906" y="27"/>
                    <a:pt x="7201" y="81"/>
                  </a:cubicBezTo>
                  <a:cubicBezTo>
                    <a:pt x="8057" y="161"/>
                    <a:pt x="8941" y="295"/>
                    <a:pt x="9770" y="536"/>
                  </a:cubicBezTo>
                  <a:cubicBezTo>
                    <a:pt x="10573" y="777"/>
                    <a:pt x="11376" y="1071"/>
                    <a:pt x="12126" y="1499"/>
                  </a:cubicBezTo>
                  <a:cubicBezTo>
                    <a:pt x="12822" y="1901"/>
                    <a:pt x="13491" y="2409"/>
                    <a:pt x="14026" y="3052"/>
                  </a:cubicBezTo>
                  <a:cubicBezTo>
                    <a:pt x="14294" y="3346"/>
                    <a:pt x="14561" y="3694"/>
                    <a:pt x="14749" y="4042"/>
                  </a:cubicBezTo>
                  <a:cubicBezTo>
                    <a:pt x="14883" y="4256"/>
                    <a:pt x="14990" y="4444"/>
                    <a:pt x="15097" y="4658"/>
                  </a:cubicBezTo>
                  <a:cubicBezTo>
                    <a:pt x="15204" y="4899"/>
                    <a:pt x="15284" y="5086"/>
                    <a:pt x="15391" y="5327"/>
                  </a:cubicBezTo>
                  <a:cubicBezTo>
                    <a:pt x="15766" y="6183"/>
                    <a:pt x="16033" y="7120"/>
                    <a:pt x="16141" y="8110"/>
                  </a:cubicBezTo>
                  <a:cubicBezTo>
                    <a:pt x="16221" y="8994"/>
                    <a:pt x="16221" y="9931"/>
                    <a:pt x="16087" y="10841"/>
                  </a:cubicBezTo>
                  <a:cubicBezTo>
                    <a:pt x="16033" y="11269"/>
                    <a:pt x="15900" y="11724"/>
                    <a:pt x="15766" y="12152"/>
                  </a:cubicBezTo>
                  <a:cubicBezTo>
                    <a:pt x="15632" y="12580"/>
                    <a:pt x="15418" y="12982"/>
                    <a:pt x="15230" y="13383"/>
                  </a:cubicBezTo>
                  <a:cubicBezTo>
                    <a:pt x="14802" y="14213"/>
                    <a:pt x="14187" y="14962"/>
                    <a:pt x="13491" y="15605"/>
                  </a:cubicBezTo>
                  <a:cubicBezTo>
                    <a:pt x="12741" y="16301"/>
                    <a:pt x="11885" y="16863"/>
                    <a:pt x="10948" y="17291"/>
                  </a:cubicBezTo>
                  <a:cubicBezTo>
                    <a:pt x="10466" y="17505"/>
                    <a:pt x="10011" y="17693"/>
                    <a:pt x="9503" y="17826"/>
                  </a:cubicBezTo>
                  <a:cubicBezTo>
                    <a:pt x="8994" y="17960"/>
                    <a:pt x="8512" y="18094"/>
                    <a:pt x="8004" y="18201"/>
                  </a:cubicBezTo>
                  <a:cubicBezTo>
                    <a:pt x="6960" y="18362"/>
                    <a:pt x="5889" y="18442"/>
                    <a:pt x="4845" y="18442"/>
                  </a:cubicBezTo>
                  <a:cubicBezTo>
                    <a:pt x="3775" y="18415"/>
                    <a:pt x="2758" y="18308"/>
                    <a:pt x="1687" y="18148"/>
                  </a:cubicBezTo>
                  <a:cubicBezTo>
                    <a:pt x="1098" y="18041"/>
                    <a:pt x="536" y="17933"/>
                    <a:pt x="1" y="17800"/>
                  </a:cubicBezTo>
                  <a:lnTo>
                    <a:pt x="1" y="17800"/>
                  </a:lnTo>
                  <a:cubicBezTo>
                    <a:pt x="750" y="18148"/>
                    <a:pt x="1500" y="18415"/>
                    <a:pt x="2383" y="18629"/>
                  </a:cubicBezTo>
                  <a:cubicBezTo>
                    <a:pt x="3507" y="18897"/>
                    <a:pt x="4765" y="19084"/>
                    <a:pt x="5996" y="19084"/>
                  </a:cubicBezTo>
                  <a:cubicBezTo>
                    <a:pt x="6532" y="19084"/>
                    <a:pt x="7094" y="19031"/>
                    <a:pt x="7709" y="18977"/>
                  </a:cubicBezTo>
                  <a:cubicBezTo>
                    <a:pt x="8191" y="18897"/>
                    <a:pt x="8726" y="18843"/>
                    <a:pt x="9235" y="18763"/>
                  </a:cubicBezTo>
                  <a:cubicBezTo>
                    <a:pt x="10306" y="18576"/>
                    <a:pt x="11323" y="18308"/>
                    <a:pt x="12206" y="17933"/>
                  </a:cubicBezTo>
                  <a:cubicBezTo>
                    <a:pt x="13196" y="17532"/>
                    <a:pt x="14053" y="16997"/>
                    <a:pt x="14802" y="16354"/>
                  </a:cubicBezTo>
                  <a:cubicBezTo>
                    <a:pt x="15150" y="16033"/>
                    <a:pt x="15525" y="15658"/>
                    <a:pt x="15819" y="15230"/>
                  </a:cubicBezTo>
                  <a:cubicBezTo>
                    <a:pt x="16141" y="14829"/>
                    <a:pt x="16435" y="14347"/>
                    <a:pt x="16676" y="13812"/>
                  </a:cubicBezTo>
                  <a:cubicBezTo>
                    <a:pt x="17104" y="12848"/>
                    <a:pt x="17372" y="11777"/>
                    <a:pt x="17425" y="10573"/>
                  </a:cubicBezTo>
                  <a:cubicBezTo>
                    <a:pt x="17506" y="9476"/>
                    <a:pt x="17372" y="8298"/>
                    <a:pt x="17104" y="7174"/>
                  </a:cubicBezTo>
                  <a:cubicBezTo>
                    <a:pt x="16970" y="6638"/>
                    <a:pt x="16810" y="6103"/>
                    <a:pt x="16569" y="5568"/>
                  </a:cubicBezTo>
                  <a:cubicBezTo>
                    <a:pt x="16328" y="4979"/>
                    <a:pt x="16087" y="4524"/>
                    <a:pt x="15819" y="4096"/>
                  </a:cubicBezTo>
                  <a:cubicBezTo>
                    <a:pt x="15552" y="3641"/>
                    <a:pt x="15204" y="3212"/>
                    <a:pt x="14829" y="2811"/>
                  </a:cubicBezTo>
                  <a:cubicBezTo>
                    <a:pt x="14615" y="2624"/>
                    <a:pt x="14401" y="2409"/>
                    <a:pt x="14160" y="2249"/>
                  </a:cubicBezTo>
                  <a:cubicBezTo>
                    <a:pt x="13785" y="1901"/>
                    <a:pt x="13330" y="1633"/>
                    <a:pt x="12929" y="1419"/>
                  </a:cubicBezTo>
                  <a:lnTo>
                    <a:pt x="12875" y="1419"/>
                  </a:lnTo>
                  <a:cubicBezTo>
                    <a:pt x="12688" y="1285"/>
                    <a:pt x="12447" y="1178"/>
                    <a:pt x="12206" y="1071"/>
                  </a:cubicBezTo>
                  <a:cubicBezTo>
                    <a:pt x="12179" y="1071"/>
                    <a:pt x="12152" y="1044"/>
                    <a:pt x="12126" y="1044"/>
                  </a:cubicBezTo>
                  <a:cubicBezTo>
                    <a:pt x="11885" y="937"/>
                    <a:pt x="11671" y="830"/>
                    <a:pt x="11483" y="777"/>
                  </a:cubicBezTo>
                  <a:cubicBezTo>
                    <a:pt x="11323" y="696"/>
                    <a:pt x="11109" y="670"/>
                    <a:pt x="10948" y="616"/>
                  </a:cubicBezTo>
                  <a:lnTo>
                    <a:pt x="10654" y="509"/>
                  </a:lnTo>
                  <a:lnTo>
                    <a:pt x="10252" y="402"/>
                  </a:lnTo>
                  <a:cubicBezTo>
                    <a:pt x="9797" y="268"/>
                    <a:pt x="9315" y="215"/>
                    <a:pt x="8807" y="134"/>
                  </a:cubicBezTo>
                  <a:cubicBezTo>
                    <a:pt x="8512" y="81"/>
                    <a:pt x="8138" y="27"/>
                    <a:pt x="7709" y="27"/>
                  </a:cubicBezTo>
                  <a:lnTo>
                    <a:pt x="7388" y="27"/>
                  </a:lnTo>
                  <a:cubicBezTo>
                    <a:pt x="7254" y="0"/>
                    <a:pt x="7120" y="0"/>
                    <a:pt x="7040" y="0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4" name="Google Shape;6657;p43"/>
            <p:cNvSpPr/>
            <p:nvPr/>
          </p:nvSpPr>
          <p:spPr>
            <a:xfrm>
              <a:off x="7869675" y="4952575"/>
              <a:ext cx="47525" cy="31325"/>
            </a:xfrm>
            <a:custGeom>
              <a:avLst/>
              <a:gdLst/>
              <a:ahLst/>
              <a:cxnLst/>
              <a:rect l="l" t="t" r="r" b="b"/>
              <a:pathLst>
                <a:path w="1901" h="1253" extrusionOk="0">
                  <a:moveTo>
                    <a:pt x="964" y="0"/>
                  </a:moveTo>
                  <a:cubicBezTo>
                    <a:pt x="830" y="27"/>
                    <a:pt x="750" y="80"/>
                    <a:pt x="616" y="134"/>
                  </a:cubicBezTo>
                  <a:cubicBezTo>
                    <a:pt x="535" y="161"/>
                    <a:pt x="482" y="241"/>
                    <a:pt x="402" y="268"/>
                  </a:cubicBezTo>
                  <a:cubicBezTo>
                    <a:pt x="375" y="295"/>
                    <a:pt x="295" y="348"/>
                    <a:pt x="268" y="375"/>
                  </a:cubicBezTo>
                  <a:cubicBezTo>
                    <a:pt x="241" y="375"/>
                    <a:pt x="241" y="402"/>
                    <a:pt x="134" y="428"/>
                  </a:cubicBezTo>
                  <a:cubicBezTo>
                    <a:pt x="134" y="428"/>
                    <a:pt x="107" y="482"/>
                    <a:pt x="107" y="509"/>
                  </a:cubicBezTo>
                  <a:cubicBezTo>
                    <a:pt x="107" y="535"/>
                    <a:pt x="54" y="535"/>
                    <a:pt x="54" y="562"/>
                  </a:cubicBezTo>
                  <a:cubicBezTo>
                    <a:pt x="54" y="616"/>
                    <a:pt x="27" y="643"/>
                    <a:pt x="27" y="669"/>
                  </a:cubicBezTo>
                  <a:lnTo>
                    <a:pt x="27" y="696"/>
                  </a:lnTo>
                  <a:lnTo>
                    <a:pt x="27" y="776"/>
                  </a:lnTo>
                  <a:cubicBezTo>
                    <a:pt x="0" y="803"/>
                    <a:pt x="0" y="830"/>
                    <a:pt x="0" y="910"/>
                  </a:cubicBezTo>
                  <a:cubicBezTo>
                    <a:pt x="0" y="937"/>
                    <a:pt x="27" y="1017"/>
                    <a:pt x="54" y="1044"/>
                  </a:cubicBezTo>
                  <a:cubicBezTo>
                    <a:pt x="54" y="1071"/>
                    <a:pt x="107" y="1071"/>
                    <a:pt x="134" y="1071"/>
                  </a:cubicBezTo>
                  <a:cubicBezTo>
                    <a:pt x="161" y="1098"/>
                    <a:pt x="188" y="1098"/>
                    <a:pt x="241" y="1151"/>
                  </a:cubicBezTo>
                  <a:cubicBezTo>
                    <a:pt x="357" y="1209"/>
                    <a:pt x="500" y="1253"/>
                    <a:pt x="642" y="1253"/>
                  </a:cubicBezTo>
                  <a:cubicBezTo>
                    <a:pt x="696" y="1253"/>
                    <a:pt x="751" y="1246"/>
                    <a:pt x="803" y="1231"/>
                  </a:cubicBezTo>
                  <a:cubicBezTo>
                    <a:pt x="1231" y="1151"/>
                    <a:pt x="1606" y="803"/>
                    <a:pt x="1874" y="375"/>
                  </a:cubicBezTo>
                  <a:cubicBezTo>
                    <a:pt x="1901" y="295"/>
                    <a:pt x="1901" y="214"/>
                    <a:pt x="1847" y="134"/>
                  </a:cubicBezTo>
                  <a:cubicBezTo>
                    <a:pt x="1814" y="123"/>
                    <a:pt x="1780" y="116"/>
                    <a:pt x="1749" y="116"/>
                  </a:cubicBezTo>
                  <a:cubicBezTo>
                    <a:pt x="1705" y="116"/>
                    <a:pt x="1664" y="129"/>
                    <a:pt x="1633" y="161"/>
                  </a:cubicBezTo>
                  <a:cubicBezTo>
                    <a:pt x="1606" y="80"/>
                    <a:pt x="1472" y="0"/>
                    <a:pt x="1365" y="0"/>
                  </a:cubicBezTo>
                  <a:close/>
                </a:path>
              </a:pathLst>
            </a:custGeom>
            <a:solidFill>
              <a:srgbClr val="FF6D9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5" name="Google Shape;6658;p43"/>
            <p:cNvSpPr/>
            <p:nvPr/>
          </p:nvSpPr>
          <p:spPr>
            <a:xfrm>
              <a:off x="7848250" y="4911750"/>
              <a:ext cx="81675" cy="76575"/>
            </a:xfrm>
            <a:custGeom>
              <a:avLst/>
              <a:gdLst/>
              <a:ahLst/>
              <a:cxnLst/>
              <a:rect l="l" t="t" r="r" b="b"/>
              <a:pathLst>
                <a:path w="3267" h="3063" extrusionOk="0">
                  <a:moveTo>
                    <a:pt x="1981" y="1720"/>
                  </a:moveTo>
                  <a:cubicBezTo>
                    <a:pt x="2042" y="1720"/>
                    <a:pt x="2102" y="1727"/>
                    <a:pt x="2169" y="1740"/>
                  </a:cubicBezTo>
                  <a:cubicBezTo>
                    <a:pt x="2276" y="1767"/>
                    <a:pt x="2329" y="1767"/>
                    <a:pt x="2436" y="1847"/>
                  </a:cubicBezTo>
                  <a:cubicBezTo>
                    <a:pt x="2490" y="1874"/>
                    <a:pt x="2570" y="1901"/>
                    <a:pt x="2597" y="1981"/>
                  </a:cubicBezTo>
                  <a:cubicBezTo>
                    <a:pt x="2570" y="2035"/>
                    <a:pt x="2543" y="2061"/>
                    <a:pt x="2490" y="2142"/>
                  </a:cubicBezTo>
                  <a:cubicBezTo>
                    <a:pt x="2436" y="2249"/>
                    <a:pt x="2356" y="2302"/>
                    <a:pt x="2276" y="2409"/>
                  </a:cubicBezTo>
                  <a:lnTo>
                    <a:pt x="2195" y="2463"/>
                  </a:lnTo>
                  <a:cubicBezTo>
                    <a:pt x="2088" y="2543"/>
                    <a:pt x="2008" y="2597"/>
                    <a:pt x="1901" y="2650"/>
                  </a:cubicBezTo>
                  <a:cubicBezTo>
                    <a:pt x="1794" y="2677"/>
                    <a:pt x="1660" y="2704"/>
                    <a:pt x="1553" y="2704"/>
                  </a:cubicBezTo>
                  <a:cubicBezTo>
                    <a:pt x="1473" y="2704"/>
                    <a:pt x="1366" y="2704"/>
                    <a:pt x="1232" y="2677"/>
                  </a:cubicBezTo>
                  <a:cubicBezTo>
                    <a:pt x="1125" y="2624"/>
                    <a:pt x="1018" y="2597"/>
                    <a:pt x="964" y="2543"/>
                  </a:cubicBezTo>
                  <a:lnTo>
                    <a:pt x="991" y="2543"/>
                  </a:lnTo>
                  <a:lnTo>
                    <a:pt x="964" y="2490"/>
                  </a:lnTo>
                  <a:lnTo>
                    <a:pt x="937" y="2490"/>
                  </a:lnTo>
                  <a:cubicBezTo>
                    <a:pt x="937" y="2490"/>
                    <a:pt x="964" y="2463"/>
                    <a:pt x="964" y="2409"/>
                  </a:cubicBezTo>
                  <a:cubicBezTo>
                    <a:pt x="991" y="2329"/>
                    <a:pt x="991" y="2276"/>
                    <a:pt x="1018" y="2222"/>
                  </a:cubicBezTo>
                  <a:cubicBezTo>
                    <a:pt x="1071" y="2168"/>
                    <a:pt x="1125" y="2115"/>
                    <a:pt x="1152" y="2061"/>
                  </a:cubicBezTo>
                  <a:lnTo>
                    <a:pt x="1205" y="2035"/>
                  </a:lnTo>
                  <a:cubicBezTo>
                    <a:pt x="1259" y="1954"/>
                    <a:pt x="1339" y="1928"/>
                    <a:pt x="1392" y="1874"/>
                  </a:cubicBezTo>
                  <a:cubicBezTo>
                    <a:pt x="1553" y="1794"/>
                    <a:pt x="1660" y="1767"/>
                    <a:pt x="1794" y="1740"/>
                  </a:cubicBezTo>
                  <a:cubicBezTo>
                    <a:pt x="1861" y="1727"/>
                    <a:pt x="1921" y="1720"/>
                    <a:pt x="1981" y="1720"/>
                  </a:cubicBezTo>
                  <a:close/>
                  <a:moveTo>
                    <a:pt x="81" y="0"/>
                  </a:moveTo>
                  <a:lnTo>
                    <a:pt x="81" y="27"/>
                  </a:lnTo>
                  <a:cubicBezTo>
                    <a:pt x="1" y="696"/>
                    <a:pt x="27" y="1312"/>
                    <a:pt x="161" y="1794"/>
                  </a:cubicBezTo>
                  <a:cubicBezTo>
                    <a:pt x="295" y="2249"/>
                    <a:pt x="536" y="2597"/>
                    <a:pt x="804" y="2811"/>
                  </a:cubicBezTo>
                  <a:cubicBezTo>
                    <a:pt x="857" y="2838"/>
                    <a:pt x="937" y="2918"/>
                    <a:pt x="991" y="2945"/>
                  </a:cubicBezTo>
                  <a:cubicBezTo>
                    <a:pt x="1071" y="2971"/>
                    <a:pt x="1125" y="2998"/>
                    <a:pt x="1205" y="2998"/>
                  </a:cubicBezTo>
                  <a:cubicBezTo>
                    <a:pt x="1303" y="3037"/>
                    <a:pt x="1401" y="3062"/>
                    <a:pt x="1499" y="3062"/>
                  </a:cubicBezTo>
                  <a:cubicBezTo>
                    <a:pt x="1535" y="3062"/>
                    <a:pt x="1571" y="3059"/>
                    <a:pt x="1607" y="3052"/>
                  </a:cubicBezTo>
                  <a:cubicBezTo>
                    <a:pt x="1874" y="2998"/>
                    <a:pt x="2169" y="2918"/>
                    <a:pt x="2410" y="2677"/>
                  </a:cubicBezTo>
                  <a:lnTo>
                    <a:pt x="2436" y="2650"/>
                  </a:lnTo>
                  <a:cubicBezTo>
                    <a:pt x="2677" y="2409"/>
                    <a:pt x="2865" y="2115"/>
                    <a:pt x="2998" y="1740"/>
                  </a:cubicBezTo>
                  <a:cubicBezTo>
                    <a:pt x="3079" y="1526"/>
                    <a:pt x="3132" y="1312"/>
                    <a:pt x="3159" y="1071"/>
                  </a:cubicBezTo>
                  <a:cubicBezTo>
                    <a:pt x="3239" y="857"/>
                    <a:pt x="3266" y="643"/>
                    <a:pt x="3239" y="322"/>
                  </a:cubicBezTo>
                  <a:cubicBezTo>
                    <a:pt x="2195" y="188"/>
                    <a:pt x="1125" y="134"/>
                    <a:pt x="81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6" name="Google Shape;6659;p43"/>
            <p:cNvSpPr/>
            <p:nvPr/>
          </p:nvSpPr>
          <p:spPr>
            <a:xfrm>
              <a:off x="8025575" y="4878950"/>
              <a:ext cx="38175" cy="60925"/>
            </a:xfrm>
            <a:custGeom>
              <a:avLst/>
              <a:gdLst/>
              <a:ahLst/>
              <a:cxnLst/>
              <a:rect l="l" t="t" r="r" b="b"/>
              <a:pathLst>
                <a:path w="1527" h="2437" extrusionOk="0">
                  <a:moveTo>
                    <a:pt x="723" y="1"/>
                  </a:moveTo>
                  <a:cubicBezTo>
                    <a:pt x="322" y="1"/>
                    <a:pt x="1" y="563"/>
                    <a:pt x="27" y="1232"/>
                  </a:cubicBezTo>
                  <a:cubicBezTo>
                    <a:pt x="54" y="1901"/>
                    <a:pt x="402" y="2437"/>
                    <a:pt x="804" y="2437"/>
                  </a:cubicBezTo>
                  <a:cubicBezTo>
                    <a:pt x="1205" y="2437"/>
                    <a:pt x="1526" y="1875"/>
                    <a:pt x="1499" y="1205"/>
                  </a:cubicBezTo>
                  <a:cubicBezTo>
                    <a:pt x="1473" y="536"/>
                    <a:pt x="1125" y="1"/>
                    <a:pt x="723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7" name="Google Shape;6660;p43"/>
            <p:cNvSpPr/>
            <p:nvPr/>
          </p:nvSpPr>
          <p:spPr>
            <a:xfrm>
              <a:off x="7748550" y="4872950"/>
              <a:ext cx="37500" cy="61575"/>
            </a:xfrm>
            <a:custGeom>
              <a:avLst/>
              <a:gdLst/>
              <a:ahLst/>
              <a:cxnLst/>
              <a:rect l="l" t="t" r="r" b="b"/>
              <a:pathLst>
                <a:path w="1500" h="2463" extrusionOk="0">
                  <a:moveTo>
                    <a:pt x="696" y="0"/>
                  </a:moveTo>
                  <a:cubicBezTo>
                    <a:pt x="295" y="0"/>
                    <a:pt x="1" y="589"/>
                    <a:pt x="1" y="1258"/>
                  </a:cubicBezTo>
                  <a:cubicBezTo>
                    <a:pt x="27" y="1927"/>
                    <a:pt x="375" y="2463"/>
                    <a:pt x="777" y="2463"/>
                  </a:cubicBezTo>
                  <a:cubicBezTo>
                    <a:pt x="1178" y="2463"/>
                    <a:pt x="1499" y="1874"/>
                    <a:pt x="1473" y="1205"/>
                  </a:cubicBezTo>
                  <a:cubicBezTo>
                    <a:pt x="1446" y="535"/>
                    <a:pt x="1098" y="0"/>
                    <a:pt x="696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8" name="Google Shape;6661;p43"/>
            <p:cNvSpPr/>
            <p:nvPr/>
          </p:nvSpPr>
          <p:spPr>
            <a:xfrm>
              <a:off x="8019550" y="4802175"/>
              <a:ext cx="74300" cy="43050"/>
            </a:xfrm>
            <a:custGeom>
              <a:avLst/>
              <a:gdLst/>
              <a:ahLst/>
              <a:cxnLst/>
              <a:rect l="l" t="t" r="r" b="b"/>
              <a:pathLst>
                <a:path w="2972" h="1722" extrusionOk="0">
                  <a:moveTo>
                    <a:pt x="856" y="1"/>
                  </a:moveTo>
                  <a:cubicBezTo>
                    <a:pt x="490" y="1"/>
                    <a:pt x="212" y="113"/>
                    <a:pt x="135" y="315"/>
                  </a:cubicBezTo>
                  <a:cubicBezTo>
                    <a:pt x="1" y="690"/>
                    <a:pt x="509" y="1225"/>
                    <a:pt x="1232" y="1520"/>
                  </a:cubicBezTo>
                  <a:cubicBezTo>
                    <a:pt x="1555" y="1658"/>
                    <a:pt x="1873" y="1722"/>
                    <a:pt x="2141" y="1722"/>
                  </a:cubicBezTo>
                  <a:cubicBezTo>
                    <a:pt x="2495" y="1722"/>
                    <a:pt x="2762" y="1610"/>
                    <a:pt x="2838" y="1412"/>
                  </a:cubicBezTo>
                  <a:cubicBezTo>
                    <a:pt x="2972" y="1038"/>
                    <a:pt x="2463" y="502"/>
                    <a:pt x="1740" y="181"/>
                  </a:cubicBezTo>
                  <a:cubicBezTo>
                    <a:pt x="1427" y="58"/>
                    <a:pt x="1119" y="1"/>
                    <a:pt x="856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9" name="Google Shape;6662;p43"/>
            <p:cNvSpPr/>
            <p:nvPr/>
          </p:nvSpPr>
          <p:spPr>
            <a:xfrm>
              <a:off x="7732500" y="4800150"/>
              <a:ext cx="75625" cy="40150"/>
            </a:xfrm>
            <a:custGeom>
              <a:avLst/>
              <a:gdLst/>
              <a:ahLst/>
              <a:cxnLst/>
              <a:rect l="l" t="t" r="r" b="b"/>
              <a:pathLst>
                <a:path w="3025" h="1606" extrusionOk="0">
                  <a:moveTo>
                    <a:pt x="2033" y="0"/>
                  </a:moveTo>
                  <a:cubicBezTo>
                    <a:pt x="1814" y="0"/>
                    <a:pt x="1568" y="33"/>
                    <a:pt x="1312" y="102"/>
                  </a:cubicBezTo>
                  <a:cubicBezTo>
                    <a:pt x="536" y="343"/>
                    <a:pt x="0" y="851"/>
                    <a:pt x="107" y="1226"/>
                  </a:cubicBezTo>
                  <a:cubicBezTo>
                    <a:pt x="181" y="1467"/>
                    <a:pt x="551" y="1605"/>
                    <a:pt x="1029" y="1605"/>
                  </a:cubicBezTo>
                  <a:cubicBezTo>
                    <a:pt x="1241" y="1605"/>
                    <a:pt x="1475" y="1578"/>
                    <a:pt x="1713" y="1520"/>
                  </a:cubicBezTo>
                  <a:cubicBezTo>
                    <a:pt x="2489" y="1279"/>
                    <a:pt x="3025" y="771"/>
                    <a:pt x="2918" y="423"/>
                  </a:cubicBezTo>
                  <a:cubicBezTo>
                    <a:pt x="2845" y="150"/>
                    <a:pt x="2499" y="0"/>
                    <a:pt x="2033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0" name="Google Shape;6663;p43"/>
            <p:cNvSpPr/>
            <p:nvPr/>
          </p:nvSpPr>
          <p:spPr>
            <a:xfrm>
              <a:off x="8049675" y="4940650"/>
              <a:ext cx="56225" cy="55000"/>
            </a:xfrm>
            <a:custGeom>
              <a:avLst/>
              <a:gdLst/>
              <a:ahLst/>
              <a:cxnLst/>
              <a:rect l="l" t="t" r="r" b="b"/>
              <a:pathLst>
                <a:path w="2249" h="2200" extrusionOk="0">
                  <a:moveTo>
                    <a:pt x="1031" y="1"/>
                  </a:moveTo>
                  <a:cubicBezTo>
                    <a:pt x="888" y="1"/>
                    <a:pt x="758" y="45"/>
                    <a:pt x="643" y="102"/>
                  </a:cubicBezTo>
                  <a:cubicBezTo>
                    <a:pt x="535" y="183"/>
                    <a:pt x="455" y="210"/>
                    <a:pt x="402" y="290"/>
                  </a:cubicBezTo>
                  <a:cubicBezTo>
                    <a:pt x="161" y="424"/>
                    <a:pt x="27" y="745"/>
                    <a:pt x="27" y="1012"/>
                  </a:cubicBezTo>
                  <a:cubicBezTo>
                    <a:pt x="0" y="1307"/>
                    <a:pt x="80" y="1575"/>
                    <a:pt x="295" y="1815"/>
                  </a:cubicBezTo>
                  <a:cubicBezTo>
                    <a:pt x="455" y="2056"/>
                    <a:pt x="723" y="2163"/>
                    <a:pt x="1017" y="2190"/>
                  </a:cubicBezTo>
                  <a:cubicBezTo>
                    <a:pt x="1068" y="2196"/>
                    <a:pt x="1118" y="2200"/>
                    <a:pt x="1168" y="2200"/>
                  </a:cubicBezTo>
                  <a:cubicBezTo>
                    <a:pt x="1329" y="2200"/>
                    <a:pt x="1483" y="2165"/>
                    <a:pt x="1606" y="2083"/>
                  </a:cubicBezTo>
                  <a:cubicBezTo>
                    <a:pt x="1660" y="2030"/>
                    <a:pt x="1767" y="1976"/>
                    <a:pt x="1847" y="1923"/>
                  </a:cubicBezTo>
                  <a:cubicBezTo>
                    <a:pt x="2061" y="1789"/>
                    <a:pt x="2195" y="1441"/>
                    <a:pt x="2195" y="1173"/>
                  </a:cubicBezTo>
                  <a:cubicBezTo>
                    <a:pt x="2248" y="879"/>
                    <a:pt x="2141" y="611"/>
                    <a:pt x="1927" y="370"/>
                  </a:cubicBezTo>
                  <a:cubicBezTo>
                    <a:pt x="1767" y="156"/>
                    <a:pt x="1499" y="49"/>
                    <a:pt x="1205" y="22"/>
                  </a:cubicBezTo>
                  <a:cubicBezTo>
                    <a:pt x="1145" y="7"/>
                    <a:pt x="1087" y="1"/>
                    <a:pt x="10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1" name="Google Shape;6664;p43"/>
            <p:cNvSpPr/>
            <p:nvPr/>
          </p:nvSpPr>
          <p:spPr>
            <a:xfrm>
              <a:off x="7701700" y="4923925"/>
              <a:ext cx="56250" cy="55000"/>
            </a:xfrm>
            <a:custGeom>
              <a:avLst/>
              <a:gdLst/>
              <a:ahLst/>
              <a:cxnLst/>
              <a:rect l="l" t="t" r="r" b="b"/>
              <a:pathLst>
                <a:path w="2250" h="2200" extrusionOk="0">
                  <a:moveTo>
                    <a:pt x="1032" y="0"/>
                  </a:moveTo>
                  <a:cubicBezTo>
                    <a:pt x="889" y="0"/>
                    <a:pt x="759" y="44"/>
                    <a:pt x="643" y="102"/>
                  </a:cubicBezTo>
                  <a:cubicBezTo>
                    <a:pt x="536" y="183"/>
                    <a:pt x="456" y="209"/>
                    <a:pt x="402" y="290"/>
                  </a:cubicBezTo>
                  <a:cubicBezTo>
                    <a:pt x="162" y="424"/>
                    <a:pt x="28" y="745"/>
                    <a:pt x="28" y="1012"/>
                  </a:cubicBezTo>
                  <a:cubicBezTo>
                    <a:pt x="1" y="1307"/>
                    <a:pt x="81" y="1574"/>
                    <a:pt x="295" y="1815"/>
                  </a:cubicBezTo>
                  <a:cubicBezTo>
                    <a:pt x="456" y="2056"/>
                    <a:pt x="724" y="2163"/>
                    <a:pt x="1045" y="2190"/>
                  </a:cubicBezTo>
                  <a:cubicBezTo>
                    <a:pt x="1089" y="2196"/>
                    <a:pt x="1135" y="2200"/>
                    <a:pt x="1181" y="2200"/>
                  </a:cubicBezTo>
                  <a:cubicBezTo>
                    <a:pt x="1330" y="2200"/>
                    <a:pt x="1484" y="2165"/>
                    <a:pt x="1607" y="2083"/>
                  </a:cubicBezTo>
                  <a:cubicBezTo>
                    <a:pt x="1660" y="2029"/>
                    <a:pt x="1768" y="1976"/>
                    <a:pt x="1848" y="1922"/>
                  </a:cubicBezTo>
                  <a:cubicBezTo>
                    <a:pt x="2062" y="1789"/>
                    <a:pt x="2196" y="1441"/>
                    <a:pt x="2196" y="1173"/>
                  </a:cubicBezTo>
                  <a:cubicBezTo>
                    <a:pt x="2249" y="879"/>
                    <a:pt x="2142" y="611"/>
                    <a:pt x="1928" y="370"/>
                  </a:cubicBezTo>
                  <a:cubicBezTo>
                    <a:pt x="1768" y="156"/>
                    <a:pt x="1500" y="49"/>
                    <a:pt x="1205" y="22"/>
                  </a:cubicBezTo>
                  <a:cubicBezTo>
                    <a:pt x="1146" y="7"/>
                    <a:pt x="1088" y="0"/>
                    <a:pt x="10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65" name="Picture 1164" descr="Couple children cartoon charact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51" y="5595126"/>
            <a:ext cx="5827005" cy="4477301"/>
          </a:xfrm>
          <a:prstGeom prst="rect">
            <a:avLst/>
          </a:prstGeom>
          <a:noFill/>
          <a:effectLst>
            <a:glow rad="101600">
              <a:schemeClr val="bg2">
                <a:lumMod val="75000"/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90170" y="2357120"/>
            <a:ext cx="17920970" cy="2122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66700">
              <a:spcBef>
                <a:spcPct val="0"/>
              </a:spcBef>
              <a:spcAft>
                <a:spcPct val="0"/>
              </a:spcAft>
            </a:pPr>
            <a:r>
              <a:rPr lang="vi-VN" alt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alt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SINH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HOẠT</a:t>
            </a:r>
            <a:r>
              <a:rPr lang="vi-VN" alt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THEO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CHỦ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ĐỀ</a:t>
            </a:r>
            <a:r>
              <a:rPr lang="vi-VN" alt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:</a:t>
            </a:r>
            <a:r>
              <a:rPr lang="vi-VN" sz="6600" dirty="0" smtClean="0"/>
              <a:t> </a:t>
            </a:r>
            <a:r>
              <a:rPr lang="en-US" sz="6600" dirty="0" smtClean="0"/>
              <a:t>           </a:t>
            </a:r>
            <a:endParaRPr lang="en-US" sz="6600" dirty="0" smtClean="0"/>
          </a:p>
          <a:p>
            <a:pPr algn="ctr" defTabSz="266700">
              <a:spcBef>
                <a:spcPct val="0"/>
              </a:spcBef>
              <a:spcAft>
                <a:spcPct val="0"/>
              </a:spcAft>
            </a:pPr>
            <a:r>
              <a:rPr lang="en-US" altLang="en-US" sz="6600" dirty="0" smtClean="0">
                <a:solidFill>
                  <a:srgbClr val="FF0000"/>
                </a:solidFill>
              </a:rPr>
              <a:t>Tuyên truyền về việc bảo tồn cảnh quan thiên nhiên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altLang="en-US" sz="66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endParaRPr lang="en-US" altLang="en-US" sz="7200" b="1">
              <a:solidFill>
                <a:srgbClr val="FF0000"/>
              </a:solidFill>
              <a:latin typeface="Times New Roman" panose="02020603050405020304"/>
              <a:ea typeface="Calibri" panose="020F050202020403020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CAF2FB"/>
          </a:solidFill>
          <a:ln>
            <a:solidFill>
              <a:srgbClr val="CAF2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4" name="Google Shape;337;p3"/>
          <p:cNvGrpSpPr/>
          <p:nvPr/>
        </p:nvGrpSpPr>
        <p:grpSpPr>
          <a:xfrm>
            <a:off x="0" y="1110345"/>
            <a:ext cx="18545034" cy="9908169"/>
            <a:chOff x="-65450" y="468625"/>
            <a:chExt cx="9438050" cy="5042525"/>
          </a:xfrm>
        </p:grpSpPr>
        <p:sp>
          <p:nvSpPr>
            <p:cNvPr id="335" name="Google Shape;338;p3"/>
            <p:cNvSpPr/>
            <p:nvPr/>
          </p:nvSpPr>
          <p:spPr>
            <a:xfrm flipH="1">
              <a:off x="-65450" y="3697900"/>
              <a:ext cx="9209436" cy="14845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6" name="Google Shape;339;p3"/>
            <p:cNvSpPr/>
            <p:nvPr/>
          </p:nvSpPr>
          <p:spPr>
            <a:xfrm flipH="1">
              <a:off x="-38772" y="3988074"/>
              <a:ext cx="9209483" cy="119406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37" name="Google Shape;340;p3"/>
            <p:cNvGrpSpPr/>
            <p:nvPr/>
          </p:nvGrpSpPr>
          <p:grpSpPr>
            <a:xfrm>
              <a:off x="-3318" y="1880800"/>
              <a:ext cx="831325" cy="1035350"/>
              <a:chOff x="238125" y="2109400"/>
              <a:chExt cx="831325" cy="1035350"/>
            </a:xfrm>
          </p:grpSpPr>
          <p:sp>
            <p:nvSpPr>
              <p:cNvPr id="452" name="Google Shape;341;p3"/>
              <p:cNvSpPr/>
              <p:nvPr/>
            </p:nvSpPr>
            <p:spPr>
              <a:xfrm>
                <a:off x="496475" y="2109400"/>
                <a:ext cx="260675" cy="53760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4" extrusionOk="0">
                    <a:moveTo>
                      <a:pt x="7849" y="1"/>
                    </a:moveTo>
                    <a:cubicBezTo>
                      <a:pt x="7291" y="1"/>
                      <a:pt x="6718" y="164"/>
                      <a:pt x="6232" y="440"/>
                    </a:cubicBezTo>
                    <a:cubicBezTo>
                      <a:pt x="5320" y="987"/>
                      <a:pt x="4681" y="1838"/>
                      <a:pt x="4104" y="2719"/>
                    </a:cubicBezTo>
                    <a:cubicBezTo>
                      <a:pt x="639" y="8282"/>
                      <a:pt x="1" y="15455"/>
                      <a:pt x="2432" y="21504"/>
                    </a:cubicBezTo>
                    <a:cubicBezTo>
                      <a:pt x="5928" y="16245"/>
                      <a:pt x="9271" y="10683"/>
                      <a:pt x="10213" y="4391"/>
                    </a:cubicBezTo>
                    <a:cubicBezTo>
                      <a:pt x="10426" y="2993"/>
                      <a:pt x="10365" y="1260"/>
                      <a:pt x="9210" y="409"/>
                    </a:cubicBezTo>
                    <a:cubicBezTo>
                      <a:pt x="8813" y="126"/>
                      <a:pt x="8337" y="1"/>
                      <a:pt x="78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3" name="Google Shape;342;p3"/>
              <p:cNvSpPr/>
              <p:nvPr/>
            </p:nvSpPr>
            <p:spPr>
              <a:xfrm>
                <a:off x="238875" y="2190000"/>
                <a:ext cx="310050" cy="453975"/>
              </a:xfrm>
              <a:custGeom>
                <a:avLst/>
                <a:gdLst/>
                <a:ahLst/>
                <a:cxnLst/>
                <a:rect l="l" t="t" r="r" b="b"/>
                <a:pathLst>
                  <a:path w="12402" h="18159" extrusionOk="0">
                    <a:moveTo>
                      <a:pt x="1571" y="1"/>
                    </a:moveTo>
                    <a:cubicBezTo>
                      <a:pt x="1032" y="1"/>
                      <a:pt x="496" y="99"/>
                      <a:pt x="0" y="316"/>
                    </a:cubicBezTo>
                    <a:lnTo>
                      <a:pt x="0" y="8766"/>
                    </a:lnTo>
                    <a:cubicBezTo>
                      <a:pt x="882" y="9739"/>
                      <a:pt x="1976" y="10559"/>
                      <a:pt x="3010" y="11350"/>
                    </a:cubicBezTo>
                    <a:cubicBezTo>
                      <a:pt x="6080" y="13721"/>
                      <a:pt x="9210" y="16061"/>
                      <a:pt x="12402" y="18158"/>
                    </a:cubicBezTo>
                    <a:cubicBezTo>
                      <a:pt x="12280" y="17490"/>
                      <a:pt x="12128" y="16791"/>
                      <a:pt x="12067" y="16152"/>
                    </a:cubicBezTo>
                    <a:cubicBezTo>
                      <a:pt x="11916" y="15301"/>
                      <a:pt x="11764" y="14480"/>
                      <a:pt x="11551" y="13660"/>
                    </a:cubicBezTo>
                    <a:cubicBezTo>
                      <a:pt x="10578" y="9435"/>
                      <a:pt x="9089" y="5271"/>
                      <a:pt x="6049" y="2231"/>
                    </a:cubicBezTo>
                    <a:cubicBezTo>
                      <a:pt x="5168" y="1410"/>
                      <a:pt x="4225" y="650"/>
                      <a:pt x="3101" y="255"/>
                    </a:cubicBezTo>
                    <a:cubicBezTo>
                      <a:pt x="2609" y="92"/>
                      <a:pt x="2089" y="1"/>
                      <a:pt x="1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4" name="Google Shape;343;p3"/>
              <p:cNvSpPr/>
              <p:nvPr/>
            </p:nvSpPr>
            <p:spPr>
              <a:xfrm>
                <a:off x="238125" y="2502600"/>
                <a:ext cx="311575" cy="236350"/>
              </a:xfrm>
              <a:custGeom>
                <a:avLst/>
                <a:gdLst/>
                <a:ahLst/>
                <a:cxnLst/>
                <a:rect l="l" t="t" r="r" b="b"/>
                <a:pathLst>
                  <a:path w="12463" h="9454" extrusionOk="0">
                    <a:moveTo>
                      <a:pt x="0" y="1"/>
                    </a:moveTo>
                    <a:lnTo>
                      <a:pt x="0" y="9454"/>
                    </a:lnTo>
                    <a:cubicBezTo>
                      <a:pt x="2736" y="8815"/>
                      <a:pt x="5380" y="7721"/>
                      <a:pt x="8024" y="6901"/>
                    </a:cubicBezTo>
                    <a:cubicBezTo>
                      <a:pt x="9423" y="6505"/>
                      <a:pt x="10790" y="6141"/>
                      <a:pt x="12158" y="5989"/>
                    </a:cubicBezTo>
                    <a:lnTo>
                      <a:pt x="12189" y="5989"/>
                    </a:lnTo>
                    <a:cubicBezTo>
                      <a:pt x="12280" y="5958"/>
                      <a:pt x="12371" y="5958"/>
                      <a:pt x="12462" y="5958"/>
                    </a:cubicBezTo>
                    <a:cubicBezTo>
                      <a:pt x="12401" y="5928"/>
                      <a:pt x="12341" y="5898"/>
                      <a:pt x="12310" y="5837"/>
                    </a:cubicBezTo>
                    <a:cubicBezTo>
                      <a:pt x="12310" y="5837"/>
                      <a:pt x="12310" y="5806"/>
                      <a:pt x="12280" y="5806"/>
                    </a:cubicBezTo>
                    <a:cubicBezTo>
                      <a:pt x="12189" y="5776"/>
                      <a:pt x="12158" y="5715"/>
                      <a:pt x="12128" y="5685"/>
                    </a:cubicBezTo>
                    <a:cubicBezTo>
                      <a:pt x="10183" y="4195"/>
                      <a:pt x="8237" y="2767"/>
                      <a:pt x="6079" y="1673"/>
                    </a:cubicBezTo>
                    <a:cubicBezTo>
                      <a:pt x="4164" y="730"/>
                      <a:pt x="2128" y="6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5" name="Google Shape;344;p3"/>
              <p:cNvSpPr/>
              <p:nvPr/>
            </p:nvSpPr>
            <p:spPr>
              <a:xfrm>
                <a:off x="238125" y="2643950"/>
                <a:ext cx="308525" cy="431250"/>
              </a:xfrm>
              <a:custGeom>
                <a:avLst/>
                <a:gdLst/>
                <a:ahLst/>
                <a:cxnLst/>
                <a:rect l="l" t="t" r="r" b="b"/>
                <a:pathLst>
                  <a:path w="12341" h="17250" extrusionOk="0">
                    <a:moveTo>
                      <a:pt x="12341" y="0"/>
                    </a:moveTo>
                    <a:lnTo>
                      <a:pt x="12341" y="0"/>
                    </a:lnTo>
                    <a:cubicBezTo>
                      <a:pt x="12280" y="31"/>
                      <a:pt x="12189" y="31"/>
                      <a:pt x="12128" y="31"/>
                    </a:cubicBezTo>
                    <a:cubicBezTo>
                      <a:pt x="10699" y="274"/>
                      <a:pt x="9301" y="699"/>
                      <a:pt x="8024" y="1247"/>
                    </a:cubicBezTo>
                    <a:cubicBezTo>
                      <a:pt x="4711" y="2706"/>
                      <a:pt x="1854" y="5168"/>
                      <a:pt x="0" y="8238"/>
                    </a:cubicBezTo>
                    <a:lnTo>
                      <a:pt x="0" y="17174"/>
                    </a:lnTo>
                    <a:cubicBezTo>
                      <a:pt x="207" y="17225"/>
                      <a:pt x="420" y="17250"/>
                      <a:pt x="636" y="17250"/>
                    </a:cubicBezTo>
                    <a:cubicBezTo>
                      <a:pt x="1437" y="17250"/>
                      <a:pt x="2272" y="16917"/>
                      <a:pt x="2918" y="16414"/>
                    </a:cubicBezTo>
                    <a:cubicBezTo>
                      <a:pt x="3921" y="15654"/>
                      <a:pt x="4559" y="14529"/>
                      <a:pt x="5167" y="13405"/>
                    </a:cubicBezTo>
                    <a:cubicBezTo>
                      <a:pt x="7508" y="9149"/>
                      <a:pt x="9787" y="4864"/>
                      <a:pt x="12158" y="304"/>
                    </a:cubicBezTo>
                    <a:cubicBezTo>
                      <a:pt x="12189" y="304"/>
                      <a:pt x="12189" y="274"/>
                      <a:pt x="12189" y="274"/>
                    </a:cubicBezTo>
                    <a:cubicBezTo>
                      <a:pt x="12219" y="244"/>
                      <a:pt x="12219" y="183"/>
                      <a:pt x="12280" y="152"/>
                    </a:cubicBezTo>
                    <a:cubicBezTo>
                      <a:pt x="12310" y="122"/>
                      <a:pt x="12310" y="31"/>
                      <a:pt x="123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6" name="Google Shape;345;p3"/>
              <p:cNvSpPr/>
              <p:nvPr/>
            </p:nvSpPr>
            <p:spPr>
              <a:xfrm>
                <a:off x="453925" y="2647750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97" y="18191"/>
                      <a:pt x="9849" y="1635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77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7" name="Google Shape;346;p3"/>
              <p:cNvSpPr/>
              <p:nvPr/>
            </p:nvSpPr>
            <p:spPr>
              <a:xfrm>
                <a:off x="546625" y="2315775"/>
                <a:ext cx="489400" cy="340350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4" extrusionOk="0">
                    <a:moveTo>
                      <a:pt x="15703" y="0"/>
                    </a:moveTo>
                    <a:cubicBezTo>
                      <a:pt x="14912" y="0"/>
                      <a:pt x="14097" y="176"/>
                      <a:pt x="13344" y="422"/>
                    </a:cubicBezTo>
                    <a:cubicBezTo>
                      <a:pt x="7265" y="2459"/>
                      <a:pt x="2888" y="7899"/>
                      <a:pt x="1" y="13614"/>
                    </a:cubicBezTo>
                    <a:lnTo>
                      <a:pt x="1" y="13614"/>
                    </a:lnTo>
                    <a:cubicBezTo>
                      <a:pt x="3466" y="10696"/>
                      <a:pt x="8451" y="10361"/>
                      <a:pt x="12949" y="9146"/>
                    </a:cubicBezTo>
                    <a:cubicBezTo>
                      <a:pt x="14986" y="8598"/>
                      <a:pt x="17022" y="7778"/>
                      <a:pt x="18268" y="6136"/>
                    </a:cubicBezTo>
                    <a:cubicBezTo>
                      <a:pt x="19545" y="4495"/>
                      <a:pt x="19575" y="1759"/>
                      <a:pt x="17873" y="604"/>
                    </a:cubicBezTo>
                    <a:cubicBezTo>
                      <a:pt x="17227" y="169"/>
                      <a:pt x="16477" y="0"/>
                      <a:pt x="157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8" name="Google Shape;347;p3"/>
              <p:cNvSpPr/>
              <p:nvPr/>
            </p:nvSpPr>
            <p:spPr>
              <a:xfrm>
                <a:off x="542075" y="2552375"/>
                <a:ext cx="527375" cy="21915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66" extrusionOk="0">
                    <a:moveTo>
                      <a:pt x="12682" y="1"/>
                    </a:moveTo>
                    <a:cubicBezTo>
                      <a:pt x="8169" y="1"/>
                      <a:pt x="3681" y="1417"/>
                      <a:pt x="0" y="3998"/>
                    </a:cubicBezTo>
                    <a:cubicBezTo>
                      <a:pt x="2310" y="4150"/>
                      <a:pt x="4499" y="4910"/>
                      <a:pt x="6444" y="5882"/>
                    </a:cubicBezTo>
                    <a:cubicBezTo>
                      <a:pt x="8481" y="6794"/>
                      <a:pt x="10365" y="7888"/>
                      <a:pt x="12493" y="8466"/>
                    </a:cubicBezTo>
                    <a:cubicBezTo>
                      <a:pt x="13267" y="8654"/>
                      <a:pt x="14081" y="8765"/>
                      <a:pt x="14886" y="8765"/>
                    </a:cubicBezTo>
                    <a:cubicBezTo>
                      <a:pt x="16293" y="8765"/>
                      <a:pt x="17671" y="8424"/>
                      <a:pt x="18754" y="7554"/>
                    </a:cubicBezTo>
                    <a:cubicBezTo>
                      <a:pt x="20517" y="6217"/>
                      <a:pt x="21095" y="3359"/>
                      <a:pt x="19606" y="1779"/>
                    </a:cubicBezTo>
                    <a:cubicBezTo>
                      <a:pt x="18815" y="897"/>
                      <a:pt x="17569" y="563"/>
                      <a:pt x="16353" y="320"/>
                    </a:cubicBezTo>
                    <a:cubicBezTo>
                      <a:pt x="15138" y="105"/>
                      <a:pt x="13909" y="1"/>
                      <a:pt x="126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9" name="Google Shape;348;p3"/>
              <p:cNvSpPr/>
              <p:nvPr/>
            </p:nvSpPr>
            <p:spPr>
              <a:xfrm>
                <a:off x="549675" y="2656350"/>
                <a:ext cx="423275" cy="360750"/>
              </a:xfrm>
              <a:custGeom>
                <a:avLst/>
                <a:gdLst/>
                <a:ahLst/>
                <a:cxnLst/>
                <a:rect l="l" t="t" r="r" b="b"/>
                <a:pathLst>
                  <a:path w="16931" h="14430" extrusionOk="0">
                    <a:moveTo>
                      <a:pt x="1367" y="1"/>
                    </a:moveTo>
                    <a:cubicBezTo>
                      <a:pt x="918" y="1"/>
                      <a:pt x="463" y="27"/>
                      <a:pt x="0" y="82"/>
                    </a:cubicBezTo>
                    <a:cubicBezTo>
                      <a:pt x="2614" y="3790"/>
                      <a:pt x="5198" y="7498"/>
                      <a:pt x="8085" y="10994"/>
                    </a:cubicBezTo>
                    <a:cubicBezTo>
                      <a:pt x="9028" y="12119"/>
                      <a:pt x="10031" y="13274"/>
                      <a:pt x="11368" y="13942"/>
                    </a:cubicBezTo>
                    <a:cubicBezTo>
                      <a:pt x="11996" y="14249"/>
                      <a:pt x="12723" y="14429"/>
                      <a:pt x="13433" y="14429"/>
                    </a:cubicBezTo>
                    <a:cubicBezTo>
                      <a:pt x="14200" y="14429"/>
                      <a:pt x="14948" y="14219"/>
                      <a:pt x="15532" y="13729"/>
                    </a:cubicBezTo>
                    <a:cubicBezTo>
                      <a:pt x="16779" y="12635"/>
                      <a:pt x="16931" y="10690"/>
                      <a:pt x="16262" y="9201"/>
                    </a:cubicBezTo>
                    <a:cubicBezTo>
                      <a:pt x="15624" y="7681"/>
                      <a:pt x="14317" y="6556"/>
                      <a:pt x="13070" y="5523"/>
                    </a:cubicBezTo>
                    <a:cubicBezTo>
                      <a:pt x="9751" y="2674"/>
                      <a:pt x="5904" y="1"/>
                      <a:pt x="13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8" name="Google Shape;349;p3"/>
            <p:cNvGrpSpPr/>
            <p:nvPr/>
          </p:nvGrpSpPr>
          <p:grpSpPr>
            <a:xfrm>
              <a:off x="1609375" y="2486500"/>
              <a:ext cx="1205225" cy="2911950"/>
              <a:chOff x="1456975" y="2715100"/>
              <a:chExt cx="1205225" cy="2911950"/>
            </a:xfrm>
          </p:grpSpPr>
          <p:sp>
            <p:nvSpPr>
              <p:cNvPr id="443" name="Google Shape;350;p3"/>
              <p:cNvSpPr/>
              <p:nvPr/>
            </p:nvSpPr>
            <p:spPr>
              <a:xfrm>
                <a:off x="1496500" y="3472875"/>
                <a:ext cx="500400" cy="2154175"/>
              </a:xfrm>
              <a:custGeom>
                <a:avLst/>
                <a:gdLst/>
                <a:ahLst/>
                <a:cxnLst/>
                <a:rect l="l" t="t" r="r" b="b"/>
                <a:pathLst>
                  <a:path w="20016" h="86167" extrusionOk="0">
                    <a:moveTo>
                      <a:pt x="19933" y="1"/>
                    </a:moveTo>
                    <a:cubicBezTo>
                      <a:pt x="19863" y="1"/>
                      <a:pt x="19658" y="225"/>
                      <a:pt x="19362" y="704"/>
                    </a:cubicBezTo>
                    <a:cubicBezTo>
                      <a:pt x="4195" y="23561"/>
                      <a:pt x="0" y="53501"/>
                      <a:pt x="8481" y="79945"/>
                    </a:cubicBezTo>
                    <a:cubicBezTo>
                      <a:pt x="8663" y="80523"/>
                      <a:pt x="8815" y="81070"/>
                      <a:pt x="9028" y="81526"/>
                    </a:cubicBezTo>
                    <a:cubicBezTo>
                      <a:pt x="9210" y="82012"/>
                      <a:pt x="9393" y="82438"/>
                      <a:pt x="9575" y="82833"/>
                    </a:cubicBezTo>
                    <a:cubicBezTo>
                      <a:pt x="9788" y="83258"/>
                      <a:pt x="9940" y="83593"/>
                      <a:pt x="10122" y="83958"/>
                    </a:cubicBezTo>
                    <a:cubicBezTo>
                      <a:pt x="10304" y="84292"/>
                      <a:pt x="10456" y="84565"/>
                      <a:pt x="10608" y="84809"/>
                    </a:cubicBezTo>
                    <a:cubicBezTo>
                      <a:pt x="11176" y="85728"/>
                      <a:pt x="11648" y="86166"/>
                      <a:pt x="11916" y="86166"/>
                    </a:cubicBezTo>
                    <a:cubicBezTo>
                      <a:pt x="11950" y="86166"/>
                      <a:pt x="11980" y="86159"/>
                      <a:pt x="12007" y="86146"/>
                    </a:cubicBezTo>
                    <a:cubicBezTo>
                      <a:pt x="12280" y="86024"/>
                      <a:pt x="12311" y="85386"/>
                      <a:pt x="12098" y="84201"/>
                    </a:cubicBezTo>
                    <a:cubicBezTo>
                      <a:pt x="12007" y="83897"/>
                      <a:pt x="11946" y="83593"/>
                      <a:pt x="11855" y="83258"/>
                    </a:cubicBezTo>
                    <a:cubicBezTo>
                      <a:pt x="11794" y="82924"/>
                      <a:pt x="11672" y="82499"/>
                      <a:pt x="11551" y="82103"/>
                    </a:cubicBezTo>
                    <a:cubicBezTo>
                      <a:pt x="11459" y="81708"/>
                      <a:pt x="11307" y="81252"/>
                      <a:pt x="11156" y="80796"/>
                    </a:cubicBezTo>
                    <a:cubicBezTo>
                      <a:pt x="10943" y="80310"/>
                      <a:pt x="10791" y="79793"/>
                      <a:pt x="10608" y="79246"/>
                    </a:cubicBezTo>
                    <a:cubicBezTo>
                      <a:pt x="6231" y="66480"/>
                      <a:pt x="4864" y="52650"/>
                      <a:pt x="6353" y="39154"/>
                    </a:cubicBezTo>
                    <a:cubicBezTo>
                      <a:pt x="7113" y="32376"/>
                      <a:pt x="8602" y="25750"/>
                      <a:pt x="10791" y="19276"/>
                    </a:cubicBezTo>
                    <a:cubicBezTo>
                      <a:pt x="13010" y="12832"/>
                      <a:pt x="15928" y="6631"/>
                      <a:pt x="19575" y="856"/>
                    </a:cubicBezTo>
                    <a:cubicBezTo>
                      <a:pt x="19918" y="301"/>
                      <a:pt x="20015" y="1"/>
                      <a:pt x="199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4" name="Google Shape;351;p3"/>
              <p:cNvSpPr/>
              <p:nvPr/>
            </p:nvSpPr>
            <p:spPr>
              <a:xfrm>
                <a:off x="1456975" y="2856675"/>
                <a:ext cx="386825" cy="861025"/>
              </a:xfrm>
              <a:custGeom>
                <a:avLst/>
                <a:gdLst/>
                <a:ahLst/>
                <a:cxnLst/>
                <a:rect l="l" t="t" r="r" b="b"/>
                <a:pathLst>
                  <a:path w="15473" h="34441" extrusionOk="0">
                    <a:moveTo>
                      <a:pt x="4785" y="1"/>
                    </a:moveTo>
                    <a:cubicBezTo>
                      <a:pt x="3753" y="1"/>
                      <a:pt x="2759" y="313"/>
                      <a:pt x="1976" y="1036"/>
                    </a:cubicBezTo>
                    <a:cubicBezTo>
                      <a:pt x="700" y="2160"/>
                      <a:pt x="365" y="3984"/>
                      <a:pt x="305" y="5716"/>
                    </a:cubicBezTo>
                    <a:cubicBezTo>
                      <a:pt x="1" y="11400"/>
                      <a:pt x="1642" y="17145"/>
                      <a:pt x="4347" y="22160"/>
                    </a:cubicBezTo>
                    <a:cubicBezTo>
                      <a:pt x="7053" y="27145"/>
                      <a:pt x="10852" y="31492"/>
                      <a:pt x="15472" y="34440"/>
                    </a:cubicBezTo>
                    <a:cubicBezTo>
                      <a:pt x="15259" y="27085"/>
                      <a:pt x="14621" y="19759"/>
                      <a:pt x="13527" y="12495"/>
                    </a:cubicBezTo>
                    <a:cubicBezTo>
                      <a:pt x="12949" y="8634"/>
                      <a:pt x="12068" y="4501"/>
                      <a:pt x="9180" y="1826"/>
                    </a:cubicBezTo>
                    <a:cubicBezTo>
                      <a:pt x="8024" y="725"/>
                      <a:pt x="6359" y="1"/>
                      <a:pt x="47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5" name="Google Shape;352;p3"/>
              <p:cNvSpPr/>
              <p:nvPr/>
            </p:nvSpPr>
            <p:spPr>
              <a:xfrm>
                <a:off x="1843775" y="3225250"/>
                <a:ext cx="818425" cy="503750"/>
              </a:xfrm>
              <a:custGeom>
                <a:avLst/>
                <a:gdLst/>
                <a:ahLst/>
                <a:cxnLst/>
                <a:rect l="l" t="t" r="r" b="b"/>
                <a:pathLst>
                  <a:path w="32737" h="20150" extrusionOk="0">
                    <a:moveTo>
                      <a:pt x="26748" y="1"/>
                    </a:moveTo>
                    <a:cubicBezTo>
                      <a:pt x="22827" y="1"/>
                      <a:pt x="19393" y="2463"/>
                      <a:pt x="16323" y="4895"/>
                    </a:cubicBezTo>
                    <a:cubicBezTo>
                      <a:pt x="10578" y="9454"/>
                      <a:pt x="5107" y="14439"/>
                      <a:pt x="0" y="19697"/>
                    </a:cubicBezTo>
                    <a:cubicBezTo>
                      <a:pt x="1670" y="20003"/>
                      <a:pt x="3385" y="20149"/>
                      <a:pt x="5120" y="20149"/>
                    </a:cubicBezTo>
                    <a:cubicBezTo>
                      <a:pt x="8910" y="20149"/>
                      <a:pt x="12793" y="19449"/>
                      <a:pt x="16505" y="18178"/>
                    </a:cubicBezTo>
                    <a:cubicBezTo>
                      <a:pt x="21915" y="16354"/>
                      <a:pt x="26992" y="13253"/>
                      <a:pt x="30639" y="8846"/>
                    </a:cubicBezTo>
                    <a:cubicBezTo>
                      <a:pt x="31764" y="7569"/>
                      <a:pt x="32736" y="6019"/>
                      <a:pt x="32584" y="4287"/>
                    </a:cubicBezTo>
                    <a:cubicBezTo>
                      <a:pt x="32372" y="1642"/>
                      <a:pt x="29393" y="1"/>
                      <a:pt x="267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6" name="Google Shape;353;p3"/>
              <p:cNvSpPr/>
              <p:nvPr/>
            </p:nvSpPr>
            <p:spPr>
              <a:xfrm>
                <a:off x="1842250" y="2715100"/>
                <a:ext cx="556250" cy="1002600"/>
              </a:xfrm>
              <a:custGeom>
                <a:avLst/>
                <a:gdLst/>
                <a:ahLst/>
                <a:cxnLst/>
                <a:rect l="l" t="t" r="r" b="b"/>
                <a:pathLst>
                  <a:path w="22250" h="40104" extrusionOk="0">
                    <a:moveTo>
                      <a:pt x="16534" y="0"/>
                    </a:moveTo>
                    <a:cubicBezTo>
                      <a:pt x="15526" y="0"/>
                      <a:pt x="14507" y="236"/>
                      <a:pt x="13587" y="650"/>
                    </a:cubicBezTo>
                    <a:cubicBezTo>
                      <a:pt x="11763" y="1501"/>
                      <a:pt x="10304" y="2930"/>
                      <a:pt x="9058" y="4480"/>
                    </a:cubicBezTo>
                    <a:cubicBezTo>
                      <a:pt x="5076" y="9434"/>
                      <a:pt x="2675" y="15513"/>
                      <a:pt x="1338" y="21714"/>
                    </a:cubicBezTo>
                    <a:cubicBezTo>
                      <a:pt x="0" y="27884"/>
                      <a:pt x="426" y="33751"/>
                      <a:pt x="61" y="40103"/>
                    </a:cubicBezTo>
                    <a:cubicBezTo>
                      <a:pt x="11064" y="31775"/>
                      <a:pt x="17843" y="22383"/>
                      <a:pt x="21247" y="11227"/>
                    </a:cubicBezTo>
                    <a:cubicBezTo>
                      <a:pt x="21794" y="9343"/>
                      <a:pt x="22250" y="7458"/>
                      <a:pt x="22037" y="5544"/>
                    </a:cubicBezTo>
                    <a:cubicBezTo>
                      <a:pt x="21885" y="3659"/>
                      <a:pt x="20973" y="1714"/>
                      <a:pt x="19362" y="741"/>
                    </a:cubicBezTo>
                    <a:cubicBezTo>
                      <a:pt x="18503" y="229"/>
                      <a:pt x="17524" y="0"/>
                      <a:pt x="165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7" name="Google Shape;354;p3"/>
              <p:cNvSpPr/>
              <p:nvPr/>
            </p:nvSpPr>
            <p:spPr>
              <a:xfrm>
                <a:off x="1622175" y="3178400"/>
                <a:ext cx="191775" cy="467700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18708" extrusionOk="0">
                    <a:moveTo>
                      <a:pt x="127" y="1"/>
                    </a:moveTo>
                    <a:cubicBezTo>
                      <a:pt x="56" y="1"/>
                      <a:pt x="1" y="100"/>
                      <a:pt x="49" y="294"/>
                    </a:cubicBezTo>
                    <a:cubicBezTo>
                      <a:pt x="445" y="3212"/>
                      <a:pt x="1052" y="6222"/>
                      <a:pt x="1934" y="9140"/>
                    </a:cubicBezTo>
                    <a:cubicBezTo>
                      <a:pt x="2815" y="12057"/>
                      <a:pt x="4001" y="14945"/>
                      <a:pt x="5460" y="17559"/>
                    </a:cubicBezTo>
                    <a:cubicBezTo>
                      <a:pt x="5933" y="18365"/>
                      <a:pt x="6450" y="18708"/>
                      <a:pt x="6839" y="18708"/>
                    </a:cubicBezTo>
                    <a:cubicBezTo>
                      <a:pt x="7375" y="18708"/>
                      <a:pt x="7671" y="18059"/>
                      <a:pt x="7284" y="17073"/>
                    </a:cubicBezTo>
                    <a:cubicBezTo>
                      <a:pt x="6250" y="14459"/>
                      <a:pt x="4852" y="11693"/>
                      <a:pt x="3545" y="8836"/>
                    </a:cubicBezTo>
                    <a:cubicBezTo>
                      <a:pt x="2207" y="5978"/>
                      <a:pt x="992" y="3030"/>
                      <a:pt x="293" y="234"/>
                    </a:cubicBezTo>
                    <a:cubicBezTo>
                      <a:pt x="264" y="77"/>
                      <a:pt x="189" y="1"/>
                      <a:pt x="1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8" name="Google Shape;355;p3"/>
              <p:cNvSpPr/>
              <p:nvPr/>
            </p:nvSpPr>
            <p:spPr>
              <a:xfrm>
                <a:off x="1840300" y="3049625"/>
                <a:ext cx="196325" cy="607200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24288" extrusionOk="0">
                    <a:moveTo>
                      <a:pt x="7760" y="1"/>
                    </a:moveTo>
                    <a:cubicBezTo>
                      <a:pt x="7700" y="1"/>
                      <a:pt x="7604" y="88"/>
                      <a:pt x="7495" y="278"/>
                    </a:cubicBezTo>
                    <a:cubicBezTo>
                      <a:pt x="5702" y="3561"/>
                      <a:pt x="4151" y="7117"/>
                      <a:pt x="2875" y="10765"/>
                    </a:cubicBezTo>
                    <a:cubicBezTo>
                      <a:pt x="1568" y="14412"/>
                      <a:pt x="625" y="18151"/>
                      <a:pt x="170" y="21950"/>
                    </a:cubicBezTo>
                    <a:cubicBezTo>
                      <a:pt x="1" y="23503"/>
                      <a:pt x="385" y="24287"/>
                      <a:pt x="854" y="24287"/>
                    </a:cubicBezTo>
                    <a:cubicBezTo>
                      <a:pt x="1229" y="24287"/>
                      <a:pt x="1659" y="23785"/>
                      <a:pt x="1902" y="22771"/>
                    </a:cubicBezTo>
                    <a:cubicBezTo>
                      <a:pt x="2784" y="19306"/>
                      <a:pt x="3483" y="15415"/>
                      <a:pt x="4334" y="11525"/>
                    </a:cubicBezTo>
                    <a:cubicBezTo>
                      <a:pt x="5215" y="7603"/>
                      <a:pt x="6309" y="3682"/>
                      <a:pt x="7768" y="369"/>
                    </a:cubicBezTo>
                    <a:cubicBezTo>
                      <a:pt x="7852" y="134"/>
                      <a:pt x="7834" y="1"/>
                      <a:pt x="77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9" name="Google Shape;356;p3"/>
              <p:cNvSpPr/>
              <p:nvPr/>
            </p:nvSpPr>
            <p:spPr>
              <a:xfrm>
                <a:off x="1895325" y="3305875"/>
                <a:ext cx="190450" cy="311450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12458" extrusionOk="0">
                    <a:moveTo>
                      <a:pt x="7468" y="0"/>
                    </a:moveTo>
                    <a:cubicBezTo>
                      <a:pt x="7412" y="0"/>
                      <a:pt x="7347" y="37"/>
                      <a:pt x="7300" y="119"/>
                    </a:cubicBezTo>
                    <a:cubicBezTo>
                      <a:pt x="5112" y="3706"/>
                      <a:pt x="2528" y="7232"/>
                      <a:pt x="522" y="10880"/>
                    </a:cubicBezTo>
                    <a:cubicBezTo>
                      <a:pt x="0" y="11797"/>
                      <a:pt x="438" y="12457"/>
                      <a:pt x="1058" y="12457"/>
                    </a:cubicBezTo>
                    <a:cubicBezTo>
                      <a:pt x="1342" y="12457"/>
                      <a:pt x="1664" y="12319"/>
                      <a:pt x="1950" y="12004"/>
                    </a:cubicBezTo>
                    <a:cubicBezTo>
                      <a:pt x="4686" y="8965"/>
                      <a:pt x="5993" y="3949"/>
                      <a:pt x="7543" y="241"/>
                    </a:cubicBezTo>
                    <a:cubicBezTo>
                      <a:pt x="7618" y="92"/>
                      <a:pt x="7555" y="0"/>
                      <a:pt x="74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0" name="Google Shape;357;p3"/>
              <p:cNvSpPr/>
              <p:nvPr/>
            </p:nvSpPr>
            <p:spPr>
              <a:xfrm>
                <a:off x="1811100" y="3396375"/>
                <a:ext cx="613400" cy="344950"/>
              </a:xfrm>
              <a:custGeom>
                <a:avLst/>
                <a:gdLst/>
                <a:ahLst/>
                <a:cxnLst/>
                <a:rect l="l" t="t" r="r" b="b"/>
                <a:pathLst>
                  <a:path w="24536" h="13798" extrusionOk="0">
                    <a:moveTo>
                      <a:pt x="24391" y="0"/>
                    </a:moveTo>
                    <a:cubicBezTo>
                      <a:pt x="24336" y="0"/>
                      <a:pt x="24259" y="26"/>
                      <a:pt x="24165" y="86"/>
                    </a:cubicBezTo>
                    <a:cubicBezTo>
                      <a:pt x="18146" y="3308"/>
                      <a:pt x="11794" y="6348"/>
                      <a:pt x="5897" y="9752"/>
                    </a:cubicBezTo>
                    <a:cubicBezTo>
                      <a:pt x="4499" y="10603"/>
                      <a:pt x="4256" y="11484"/>
                      <a:pt x="4863" y="11788"/>
                    </a:cubicBezTo>
                    <a:cubicBezTo>
                      <a:pt x="3888" y="11713"/>
                      <a:pt x="2933" y="11659"/>
                      <a:pt x="1965" y="11659"/>
                    </a:cubicBezTo>
                    <a:cubicBezTo>
                      <a:pt x="1757" y="11659"/>
                      <a:pt x="1547" y="11661"/>
                      <a:pt x="1338" y="11667"/>
                    </a:cubicBezTo>
                    <a:cubicBezTo>
                      <a:pt x="31" y="11667"/>
                      <a:pt x="0" y="13187"/>
                      <a:pt x="1094" y="13491"/>
                    </a:cubicBezTo>
                    <a:cubicBezTo>
                      <a:pt x="1915" y="13710"/>
                      <a:pt x="2780" y="13798"/>
                      <a:pt x="3667" y="13798"/>
                    </a:cubicBezTo>
                    <a:cubicBezTo>
                      <a:pt x="6460" y="13798"/>
                      <a:pt x="9476" y="12932"/>
                      <a:pt x="12037" y="12609"/>
                    </a:cubicBezTo>
                    <a:cubicBezTo>
                      <a:pt x="12250" y="12579"/>
                      <a:pt x="12250" y="12336"/>
                      <a:pt x="12037" y="12336"/>
                    </a:cubicBezTo>
                    <a:cubicBezTo>
                      <a:pt x="9970" y="12244"/>
                      <a:pt x="7842" y="12001"/>
                      <a:pt x="5715" y="11849"/>
                    </a:cubicBezTo>
                    <a:cubicBezTo>
                      <a:pt x="5897" y="11819"/>
                      <a:pt x="6110" y="11728"/>
                      <a:pt x="6383" y="11667"/>
                    </a:cubicBezTo>
                    <a:cubicBezTo>
                      <a:pt x="12462" y="9235"/>
                      <a:pt x="18876" y="3977"/>
                      <a:pt x="24317" y="390"/>
                    </a:cubicBezTo>
                    <a:cubicBezTo>
                      <a:pt x="24535" y="172"/>
                      <a:pt x="24534" y="0"/>
                      <a:pt x="24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1" name="Google Shape;358;p3"/>
              <p:cNvSpPr/>
              <p:nvPr/>
            </p:nvSpPr>
            <p:spPr>
              <a:xfrm>
                <a:off x="1661400" y="3547725"/>
                <a:ext cx="382250" cy="258150"/>
              </a:xfrm>
              <a:custGeom>
                <a:avLst/>
                <a:gdLst/>
                <a:ahLst/>
                <a:cxnLst/>
                <a:rect l="l" t="t" r="r" b="b"/>
                <a:pathLst>
                  <a:path w="15290" h="10326" extrusionOk="0">
                    <a:moveTo>
                      <a:pt x="10662" y="1"/>
                    </a:moveTo>
                    <a:cubicBezTo>
                      <a:pt x="10462" y="1"/>
                      <a:pt x="10258" y="21"/>
                      <a:pt x="10061" y="50"/>
                    </a:cubicBezTo>
                    <a:cubicBezTo>
                      <a:pt x="7933" y="476"/>
                      <a:pt x="6140" y="2148"/>
                      <a:pt x="5563" y="4245"/>
                    </a:cubicBezTo>
                    <a:cubicBezTo>
                      <a:pt x="4803" y="3485"/>
                      <a:pt x="4438" y="2391"/>
                      <a:pt x="3739" y="1509"/>
                    </a:cubicBezTo>
                    <a:cubicBezTo>
                      <a:pt x="3278" y="902"/>
                      <a:pt x="2499" y="438"/>
                      <a:pt x="1791" y="438"/>
                    </a:cubicBezTo>
                    <a:cubicBezTo>
                      <a:pt x="1472" y="438"/>
                      <a:pt x="1167" y="532"/>
                      <a:pt x="912" y="750"/>
                    </a:cubicBezTo>
                    <a:cubicBezTo>
                      <a:pt x="0" y="1479"/>
                      <a:pt x="365" y="2908"/>
                      <a:pt x="912" y="3941"/>
                    </a:cubicBezTo>
                    <a:cubicBezTo>
                      <a:pt x="1915" y="5978"/>
                      <a:pt x="4711" y="7893"/>
                      <a:pt x="6262" y="9564"/>
                    </a:cubicBezTo>
                    <a:cubicBezTo>
                      <a:pt x="8042" y="10096"/>
                      <a:pt x="9106" y="10325"/>
                      <a:pt x="10382" y="10325"/>
                    </a:cubicBezTo>
                    <a:cubicBezTo>
                      <a:pt x="11000" y="10325"/>
                      <a:pt x="11669" y="10271"/>
                      <a:pt x="12493" y="10172"/>
                    </a:cubicBezTo>
                    <a:cubicBezTo>
                      <a:pt x="13617" y="10020"/>
                      <a:pt x="14955" y="9564"/>
                      <a:pt x="15137" y="8470"/>
                    </a:cubicBezTo>
                    <a:cubicBezTo>
                      <a:pt x="15289" y="7619"/>
                      <a:pt x="14590" y="6798"/>
                      <a:pt x="13739" y="6525"/>
                    </a:cubicBezTo>
                    <a:cubicBezTo>
                      <a:pt x="13429" y="6422"/>
                      <a:pt x="13107" y="6379"/>
                      <a:pt x="12779" y="6379"/>
                    </a:cubicBezTo>
                    <a:cubicBezTo>
                      <a:pt x="12239" y="6379"/>
                      <a:pt x="11685" y="6495"/>
                      <a:pt x="11155" y="6646"/>
                    </a:cubicBezTo>
                    <a:cubicBezTo>
                      <a:pt x="11854" y="5157"/>
                      <a:pt x="12219" y="3516"/>
                      <a:pt x="12219" y="1874"/>
                    </a:cubicBezTo>
                    <a:cubicBezTo>
                      <a:pt x="12219" y="1357"/>
                      <a:pt x="12158" y="750"/>
                      <a:pt x="11763" y="354"/>
                    </a:cubicBezTo>
                    <a:cubicBezTo>
                      <a:pt x="11476" y="88"/>
                      <a:pt x="11077" y="1"/>
                      <a:pt x="106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9" name="Google Shape;359;p3"/>
            <p:cNvGrpSpPr/>
            <p:nvPr/>
          </p:nvGrpSpPr>
          <p:grpSpPr>
            <a:xfrm>
              <a:off x="360125" y="2047550"/>
              <a:ext cx="1299425" cy="2300975"/>
              <a:chOff x="207725" y="2276150"/>
              <a:chExt cx="1299425" cy="2300975"/>
            </a:xfrm>
          </p:grpSpPr>
          <p:sp>
            <p:nvSpPr>
              <p:cNvPr id="428" name="Google Shape;360;p3"/>
              <p:cNvSpPr/>
              <p:nvPr/>
            </p:nvSpPr>
            <p:spPr>
              <a:xfrm>
                <a:off x="892375" y="3285175"/>
                <a:ext cx="5236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29" name="Google Shape;361;p3"/>
              <p:cNvGrpSpPr/>
              <p:nvPr/>
            </p:nvGrpSpPr>
            <p:grpSpPr>
              <a:xfrm>
                <a:off x="207725" y="2276150"/>
                <a:ext cx="1299425" cy="2300975"/>
                <a:chOff x="207725" y="2276150"/>
                <a:chExt cx="1299425" cy="2300975"/>
              </a:xfrm>
            </p:grpSpPr>
            <p:sp>
              <p:nvSpPr>
                <p:cNvPr id="430" name="Google Shape;362;p3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1" name="Google Shape;363;p3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2" name="Google Shape;364;p3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3" name="Google Shape;365;p3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4" name="Google Shape;366;p3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5" name="Google Shape;367;p3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6" name="Google Shape;368;p3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7" name="Google Shape;369;p3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8" name="Google Shape;370;p3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9" name="Google Shape;371;p3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0" name="Google Shape;372;p3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1" name="Google Shape;373;p3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2" name="Google Shape;374;p3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40" name="Google Shape;375;p3"/>
            <p:cNvGrpSpPr/>
            <p:nvPr/>
          </p:nvGrpSpPr>
          <p:grpSpPr>
            <a:xfrm>
              <a:off x="9800" y="4115075"/>
              <a:ext cx="1219850" cy="1176125"/>
              <a:chOff x="-142600" y="4343675"/>
              <a:chExt cx="1219850" cy="1176125"/>
            </a:xfrm>
          </p:grpSpPr>
          <p:sp>
            <p:nvSpPr>
              <p:cNvPr id="422" name="Google Shape;376;p3"/>
              <p:cNvSpPr/>
              <p:nvPr/>
            </p:nvSpPr>
            <p:spPr>
              <a:xfrm>
                <a:off x="-142600" y="4343675"/>
                <a:ext cx="1137600" cy="1070850"/>
              </a:xfrm>
              <a:custGeom>
                <a:avLst/>
                <a:gdLst/>
                <a:ahLst/>
                <a:cxnLst/>
                <a:rect l="l" t="t" r="r" b="b"/>
                <a:pathLst>
                  <a:path w="45504" h="42834" extrusionOk="0">
                    <a:moveTo>
                      <a:pt x="3511" y="0"/>
                    </a:moveTo>
                    <a:cubicBezTo>
                      <a:pt x="2292" y="0"/>
                      <a:pt x="1126" y="379"/>
                      <a:pt x="609" y="1435"/>
                    </a:cubicBezTo>
                    <a:cubicBezTo>
                      <a:pt x="31" y="2620"/>
                      <a:pt x="609" y="4018"/>
                      <a:pt x="1247" y="5143"/>
                    </a:cubicBezTo>
                    <a:cubicBezTo>
                      <a:pt x="3375" y="9034"/>
                      <a:pt x="5989" y="12590"/>
                      <a:pt x="9028" y="15782"/>
                    </a:cubicBezTo>
                    <a:cubicBezTo>
                      <a:pt x="7721" y="14839"/>
                      <a:pt x="6293" y="13806"/>
                      <a:pt x="4682" y="13593"/>
                    </a:cubicBezTo>
                    <a:cubicBezTo>
                      <a:pt x="4461" y="13556"/>
                      <a:pt x="4235" y="13538"/>
                      <a:pt x="4009" y="13538"/>
                    </a:cubicBezTo>
                    <a:cubicBezTo>
                      <a:pt x="2551" y="13538"/>
                      <a:pt x="1060" y="14288"/>
                      <a:pt x="639" y="15630"/>
                    </a:cubicBezTo>
                    <a:cubicBezTo>
                      <a:pt x="1" y="17666"/>
                      <a:pt x="1824" y="19520"/>
                      <a:pt x="3527" y="20797"/>
                    </a:cubicBezTo>
                    <a:cubicBezTo>
                      <a:pt x="8238" y="24384"/>
                      <a:pt x="13284" y="27484"/>
                      <a:pt x="18573" y="30189"/>
                    </a:cubicBezTo>
                    <a:cubicBezTo>
                      <a:pt x="17336" y="29748"/>
                      <a:pt x="16072" y="29306"/>
                      <a:pt x="14751" y="29306"/>
                    </a:cubicBezTo>
                    <a:cubicBezTo>
                      <a:pt x="14708" y="29306"/>
                      <a:pt x="14665" y="29307"/>
                      <a:pt x="14621" y="29308"/>
                    </a:cubicBezTo>
                    <a:cubicBezTo>
                      <a:pt x="13253" y="29368"/>
                      <a:pt x="11855" y="30037"/>
                      <a:pt x="11308" y="31283"/>
                    </a:cubicBezTo>
                    <a:cubicBezTo>
                      <a:pt x="10457" y="33350"/>
                      <a:pt x="12311" y="35478"/>
                      <a:pt x="14135" y="36724"/>
                    </a:cubicBezTo>
                    <a:cubicBezTo>
                      <a:pt x="22159" y="42165"/>
                      <a:pt x="32494" y="42682"/>
                      <a:pt x="45169" y="42834"/>
                    </a:cubicBezTo>
                    <a:cubicBezTo>
                      <a:pt x="45503" y="34900"/>
                      <a:pt x="44257" y="26876"/>
                      <a:pt x="41704" y="19368"/>
                    </a:cubicBezTo>
                    <a:cubicBezTo>
                      <a:pt x="41096" y="17514"/>
                      <a:pt x="40397" y="15630"/>
                      <a:pt x="39059" y="14231"/>
                    </a:cubicBezTo>
                    <a:cubicBezTo>
                      <a:pt x="38001" y="13125"/>
                      <a:pt x="36504" y="12323"/>
                      <a:pt x="34992" y="12323"/>
                    </a:cubicBezTo>
                    <a:cubicBezTo>
                      <a:pt x="34593" y="12323"/>
                      <a:pt x="34194" y="12378"/>
                      <a:pt x="33801" y="12499"/>
                    </a:cubicBezTo>
                    <a:cubicBezTo>
                      <a:pt x="32296" y="12943"/>
                      <a:pt x="31191" y="14588"/>
                      <a:pt x="31349" y="16086"/>
                    </a:cubicBezTo>
                    <a:lnTo>
                      <a:pt x="31349" y="16086"/>
                    </a:lnTo>
                    <a:cubicBezTo>
                      <a:pt x="29905" y="11872"/>
                      <a:pt x="27533" y="7934"/>
                      <a:pt x="24378" y="4778"/>
                    </a:cubicBezTo>
                    <a:cubicBezTo>
                      <a:pt x="23010" y="3411"/>
                      <a:pt x="21339" y="2073"/>
                      <a:pt x="19424" y="2073"/>
                    </a:cubicBezTo>
                    <a:cubicBezTo>
                      <a:pt x="16557" y="2103"/>
                      <a:pt x="14524" y="5694"/>
                      <a:pt x="15810" y="8184"/>
                    </a:cubicBezTo>
                    <a:lnTo>
                      <a:pt x="15810" y="8184"/>
                    </a:lnTo>
                    <a:cubicBezTo>
                      <a:pt x="13541" y="4218"/>
                      <a:pt x="9619" y="1264"/>
                      <a:pt x="5198" y="219"/>
                    </a:cubicBezTo>
                    <a:cubicBezTo>
                      <a:pt x="4665" y="83"/>
                      <a:pt x="4082" y="0"/>
                      <a:pt x="35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3" name="Google Shape;377;p3"/>
              <p:cNvSpPr/>
              <p:nvPr/>
            </p:nvSpPr>
            <p:spPr>
              <a:xfrm>
                <a:off x="-39150" y="4392300"/>
                <a:ext cx="1116400" cy="1127500"/>
              </a:xfrm>
              <a:custGeom>
                <a:avLst/>
                <a:gdLst/>
                <a:ahLst/>
                <a:cxnLst/>
                <a:rect l="l" t="t" r="r" b="b"/>
                <a:pathLst>
                  <a:path w="44656" h="45100" extrusionOk="0">
                    <a:moveTo>
                      <a:pt x="81" y="0"/>
                    </a:moveTo>
                    <a:cubicBezTo>
                      <a:pt x="1" y="0"/>
                      <a:pt x="192" y="212"/>
                      <a:pt x="665" y="584"/>
                    </a:cubicBezTo>
                    <a:cubicBezTo>
                      <a:pt x="7869" y="6055"/>
                      <a:pt x="15438" y="12894"/>
                      <a:pt x="22429" y="20189"/>
                    </a:cubicBezTo>
                    <a:cubicBezTo>
                      <a:pt x="29450" y="27484"/>
                      <a:pt x="35894" y="35235"/>
                      <a:pt x="41456" y="42196"/>
                    </a:cubicBezTo>
                    <a:cubicBezTo>
                      <a:pt x="42971" y="44163"/>
                      <a:pt x="43945" y="45100"/>
                      <a:pt x="44248" y="45100"/>
                    </a:cubicBezTo>
                    <a:cubicBezTo>
                      <a:pt x="44656" y="45100"/>
                      <a:pt x="43843" y="43396"/>
                      <a:pt x="41487" y="40220"/>
                    </a:cubicBezTo>
                    <a:cubicBezTo>
                      <a:pt x="30210" y="25144"/>
                      <a:pt x="15954" y="11526"/>
                      <a:pt x="787" y="432"/>
                    </a:cubicBezTo>
                    <a:cubicBezTo>
                      <a:pt x="382" y="135"/>
                      <a:pt x="145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4" name="Google Shape;378;p3"/>
              <p:cNvSpPr/>
              <p:nvPr/>
            </p:nvSpPr>
            <p:spPr>
              <a:xfrm>
                <a:off x="132700" y="4811575"/>
                <a:ext cx="526200" cy="190100"/>
              </a:xfrm>
              <a:custGeom>
                <a:avLst/>
                <a:gdLst/>
                <a:ahLst/>
                <a:cxnLst/>
                <a:rect l="l" t="t" r="r" b="b"/>
                <a:pathLst>
                  <a:path w="21048" h="7604" extrusionOk="0">
                    <a:moveTo>
                      <a:pt x="156" y="0"/>
                    </a:moveTo>
                    <a:cubicBezTo>
                      <a:pt x="0" y="0"/>
                      <a:pt x="47" y="113"/>
                      <a:pt x="296" y="227"/>
                    </a:cubicBezTo>
                    <a:cubicBezTo>
                      <a:pt x="6071" y="2537"/>
                      <a:pt x="13062" y="6002"/>
                      <a:pt x="19080" y="7491"/>
                    </a:cubicBezTo>
                    <a:cubicBezTo>
                      <a:pt x="19417" y="7569"/>
                      <a:pt x="19701" y="7603"/>
                      <a:pt x="19930" y="7603"/>
                    </a:cubicBezTo>
                    <a:cubicBezTo>
                      <a:pt x="21048" y="7603"/>
                      <a:pt x="20856" y="6784"/>
                      <a:pt x="18989" y="6154"/>
                    </a:cubicBezTo>
                    <a:cubicBezTo>
                      <a:pt x="12910" y="3996"/>
                      <a:pt x="6497" y="2081"/>
                      <a:pt x="387" y="44"/>
                    </a:cubicBezTo>
                    <a:cubicBezTo>
                      <a:pt x="287" y="13"/>
                      <a:pt x="210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5" name="Google Shape;379;p3"/>
              <p:cNvSpPr/>
              <p:nvPr/>
            </p:nvSpPr>
            <p:spPr>
              <a:xfrm>
                <a:off x="395375" y="4531200"/>
                <a:ext cx="166350" cy="369350"/>
              </a:xfrm>
              <a:custGeom>
                <a:avLst/>
                <a:gdLst/>
                <a:ahLst/>
                <a:cxnLst/>
                <a:rect l="l" t="t" r="r" b="b"/>
                <a:pathLst>
                  <a:path w="6654" h="14774" extrusionOk="0">
                    <a:moveTo>
                      <a:pt x="85" y="0"/>
                    </a:moveTo>
                    <a:cubicBezTo>
                      <a:pt x="21" y="0"/>
                      <a:pt x="0" y="96"/>
                      <a:pt x="93" y="226"/>
                    </a:cubicBezTo>
                    <a:cubicBezTo>
                      <a:pt x="1279" y="2201"/>
                      <a:pt x="2312" y="4572"/>
                      <a:pt x="3102" y="6974"/>
                    </a:cubicBezTo>
                    <a:cubicBezTo>
                      <a:pt x="3923" y="9344"/>
                      <a:pt x="4592" y="11746"/>
                      <a:pt x="5352" y="13873"/>
                    </a:cubicBezTo>
                    <a:cubicBezTo>
                      <a:pt x="5548" y="14476"/>
                      <a:pt x="5846" y="14774"/>
                      <a:pt x="6093" y="14774"/>
                    </a:cubicBezTo>
                    <a:cubicBezTo>
                      <a:pt x="6418" y="14774"/>
                      <a:pt x="6653" y="14255"/>
                      <a:pt x="6446" y="13235"/>
                    </a:cubicBezTo>
                    <a:cubicBezTo>
                      <a:pt x="5443" y="8493"/>
                      <a:pt x="3072" y="3964"/>
                      <a:pt x="245" y="135"/>
                    </a:cubicBezTo>
                    <a:cubicBezTo>
                      <a:pt x="186" y="40"/>
                      <a:pt x="126" y="0"/>
                      <a:pt x="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6" name="Google Shape;380;p3"/>
              <p:cNvSpPr/>
              <p:nvPr/>
            </p:nvSpPr>
            <p:spPr>
              <a:xfrm>
                <a:off x="742025" y="4779100"/>
                <a:ext cx="136825" cy="45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18273" extrusionOk="0">
                    <a:moveTo>
                      <a:pt x="69" y="1"/>
                    </a:moveTo>
                    <a:cubicBezTo>
                      <a:pt x="13" y="1"/>
                      <a:pt x="0" y="105"/>
                      <a:pt x="88" y="279"/>
                    </a:cubicBezTo>
                    <a:cubicBezTo>
                      <a:pt x="1303" y="2711"/>
                      <a:pt x="2215" y="5629"/>
                      <a:pt x="2823" y="8547"/>
                    </a:cubicBezTo>
                    <a:cubicBezTo>
                      <a:pt x="3492" y="11495"/>
                      <a:pt x="3826" y="14444"/>
                      <a:pt x="4252" y="17058"/>
                    </a:cubicBezTo>
                    <a:cubicBezTo>
                      <a:pt x="4349" y="17866"/>
                      <a:pt x="4626" y="18272"/>
                      <a:pt x="4885" y="18272"/>
                    </a:cubicBezTo>
                    <a:cubicBezTo>
                      <a:pt x="5191" y="18272"/>
                      <a:pt x="5473" y="17707"/>
                      <a:pt x="5407" y="16572"/>
                    </a:cubicBezTo>
                    <a:cubicBezTo>
                      <a:pt x="5133" y="10796"/>
                      <a:pt x="3097" y="5052"/>
                      <a:pt x="240" y="188"/>
                    </a:cubicBezTo>
                    <a:cubicBezTo>
                      <a:pt x="175" y="59"/>
                      <a:pt x="110" y="1"/>
                      <a:pt x="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7" name="Google Shape;381;p3"/>
              <p:cNvSpPr/>
              <p:nvPr/>
            </p:nvSpPr>
            <p:spPr>
              <a:xfrm>
                <a:off x="357325" y="5209750"/>
                <a:ext cx="567750" cy="121425"/>
              </a:xfrm>
              <a:custGeom>
                <a:avLst/>
                <a:gdLst/>
                <a:ahLst/>
                <a:cxnLst/>
                <a:rect l="l" t="t" r="r" b="b"/>
                <a:pathLst>
                  <a:path w="22710" h="4857" extrusionOk="0">
                    <a:moveTo>
                      <a:pt x="164" y="0"/>
                    </a:moveTo>
                    <a:cubicBezTo>
                      <a:pt x="1" y="0"/>
                      <a:pt x="36" y="114"/>
                      <a:pt x="308" y="227"/>
                    </a:cubicBezTo>
                    <a:cubicBezTo>
                      <a:pt x="3287" y="1473"/>
                      <a:pt x="6722" y="2780"/>
                      <a:pt x="10247" y="3631"/>
                    </a:cubicBezTo>
                    <a:cubicBezTo>
                      <a:pt x="13259" y="4410"/>
                      <a:pt x="16359" y="4856"/>
                      <a:pt x="19188" y="4856"/>
                    </a:cubicBezTo>
                    <a:cubicBezTo>
                      <a:pt x="19671" y="4856"/>
                      <a:pt x="20147" y="4843"/>
                      <a:pt x="20612" y="4817"/>
                    </a:cubicBezTo>
                    <a:cubicBezTo>
                      <a:pt x="22710" y="4665"/>
                      <a:pt x="22527" y="3631"/>
                      <a:pt x="20126" y="3570"/>
                    </a:cubicBezTo>
                    <a:cubicBezTo>
                      <a:pt x="13591" y="3267"/>
                      <a:pt x="6722" y="2233"/>
                      <a:pt x="399" y="45"/>
                    </a:cubicBezTo>
                    <a:cubicBezTo>
                      <a:pt x="299" y="14"/>
                      <a:pt x="220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1" name="Google Shape;382;p3"/>
            <p:cNvGrpSpPr/>
            <p:nvPr/>
          </p:nvGrpSpPr>
          <p:grpSpPr>
            <a:xfrm>
              <a:off x="598500" y="3971650"/>
              <a:ext cx="1720650" cy="1263675"/>
              <a:chOff x="446100" y="4200250"/>
              <a:chExt cx="1720650" cy="1263675"/>
            </a:xfrm>
          </p:grpSpPr>
          <p:sp>
            <p:nvSpPr>
              <p:cNvPr id="390" name="Google Shape;383;p3"/>
              <p:cNvSpPr/>
              <p:nvPr/>
            </p:nvSpPr>
            <p:spPr>
              <a:xfrm>
                <a:off x="1162900" y="4295950"/>
                <a:ext cx="1003850" cy="1076250"/>
              </a:xfrm>
              <a:custGeom>
                <a:avLst/>
                <a:gdLst/>
                <a:ahLst/>
                <a:cxnLst/>
                <a:rect l="l" t="t" r="r" b="b"/>
                <a:pathLst>
                  <a:path w="40154" h="43050" extrusionOk="0">
                    <a:moveTo>
                      <a:pt x="11765" y="1"/>
                    </a:moveTo>
                    <a:cubicBezTo>
                      <a:pt x="10731" y="1"/>
                      <a:pt x="9655" y="415"/>
                      <a:pt x="8876" y="1125"/>
                    </a:cubicBezTo>
                    <a:cubicBezTo>
                      <a:pt x="7539" y="2371"/>
                      <a:pt x="6992" y="4286"/>
                      <a:pt x="6840" y="6140"/>
                    </a:cubicBezTo>
                    <a:cubicBezTo>
                      <a:pt x="6748" y="7964"/>
                      <a:pt x="6931" y="9818"/>
                      <a:pt x="6809" y="11642"/>
                    </a:cubicBezTo>
                    <a:cubicBezTo>
                      <a:pt x="6536" y="15806"/>
                      <a:pt x="4621" y="19636"/>
                      <a:pt x="2979" y="23466"/>
                    </a:cubicBezTo>
                    <a:cubicBezTo>
                      <a:pt x="1338" y="27326"/>
                      <a:pt x="1" y="31521"/>
                      <a:pt x="973" y="35594"/>
                    </a:cubicBezTo>
                    <a:cubicBezTo>
                      <a:pt x="2007" y="39636"/>
                      <a:pt x="6141" y="42737"/>
                      <a:pt x="10669" y="43010"/>
                    </a:cubicBezTo>
                    <a:cubicBezTo>
                      <a:pt x="11098" y="43037"/>
                      <a:pt x="11524" y="43049"/>
                      <a:pt x="11950" y="43049"/>
                    </a:cubicBezTo>
                    <a:cubicBezTo>
                      <a:pt x="18352" y="43049"/>
                      <a:pt x="24460" y="40146"/>
                      <a:pt x="30275" y="37296"/>
                    </a:cubicBezTo>
                    <a:cubicBezTo>
                      <a:pt x="32767" y="36080"/>
                      <a:pt x="35320" y="34834"/>
                      <a:pt x="37175" y="32797"/>
                    </a:cubicBezTo>
                    <a:cubicBezTo>
                      <a:pt x="39029" y="30730"/>
                      <a:pt x="40153" y="27721"/>
                      <a:pt x="39120" y="25137"/>
                    </a:cubicBezTo>
                    <a:cubicBezTo>
                      <a:pt x="37965" y="22189"/>
                      <a:pt x="34469" y="20578"/>
                      <a:pt x="33375" y="17630"/>
                    </a:cubicBezTo>
                    <a:cubicBezTo>
                      <a:pt x="32554" y="15411"/>
                      <a:pt x="32950" y="12493"/>
                      <a:pt x="30974" y="11216"/>
                    </a:cubicBezTo>
                    <a:cubicBezTo>
                      <a:pt x="29241" y="10031"/>
                      <a:pt x="26566" y="11064"/>
                      <a:pt x="24986" y="9697"/>
                    </a:cubicBezTo>
                    <a:cubicBezTo>
                      <a:pt x="23253" y="8207"/>
                      <a:pt x="23922" y="4894"/>
                      <a:pt x="21946" y="3769"/>
                    </a:cubicBezTo>
                    <a:cubicBezTo>
                      <a:pt x="21483" y="3501"/>
                      <a:pt x="20973" y="3415"/>
                      <a:pt x="20443" y="3415"/>
                    </a:cubicBezTo>
                    <a:cubicBezTo>
                      <a:pt x="19509" y="3415"/>
                      <a:pt x="18510" y="3680"/>
                      <a:pt x="17578" y="3680"/>
                    </a:cubicBezTo>
                    <a:cubicBezTo>
                      <a:pt x="17061" y="3680"/>
                      <a:pt x="16564" y="3598"/>
                      <a:pt x="16110" y="3344"/>
                    </a:cubicBezTo>
                    <a:cubicBezTo>
                      <a:pt x="15138" y="2766"/>
                      <a:pt x="14742" y="1520"/>
                      <a:pt x="13891" y="760"/>
                    </a:cubicBezTo>
                    <a:cubicBezTo>
                      <a:pt x="13303" y="237"/>
                      <a:pt x="12546" y="1"/>
                      <a:pt x="117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1" name="Google Shape;384;p3"/>
              <p:cNvSpPr/>
              <p:nvPr/>
            </p:nvSpPr>
            <p:spPr>
              <a:xfrm>
                <a:off x="446100" y="4200250"/>
                <a:ext cx="1037300" cy="1094125"/>
              </a:xfrm>
              <a:custGeom>
                <a:avLst/>
                <a:gdLst/>
                <a:ahLst/>
                <a:cxnLst/>
                <a:rect l="l" t="t" r="r" b="b"/>
                <a:pathLst>
                  <a:path w="41492" h="43765" extrusionOk="0">
                    <a:moveTo>
                      <a:pt x="12294" y="0"/>
                    </a:moveTo>
                    <a:cubicBezTo>
                      <a:pt x="11244" y="0"/>
                      <a:pt x="10341" y="914"/>
                      <a:pt x="9788" y="1853"/>
                    </a:cubicBezTo>
                    <a:cubicBezTo>
                      <a:pt x="9180" y="2856"/>
                      <a:pt x="8664" y="4041"/>
                      <a:pt x="7600" y="4588"/>
                    </a:cubicBezTo>
                    <a:cubicBezTo>
                      <a:pt x="6475" y="5135"/>
                      <a:pt x="5077" y="4801"/>
                      <a:pt x="3952" y="5348"/>
                    </a:cubicBezTo>
                    <a:cubicBezTo>
                      <a:pt x="2767" y="5895"/>
                      <a:pt x="2189" y="7233"/>
                      <a:pt x="1825" y="8479"/>
                    </a:cubicBezTo>
                    <a:cubicBezTo>
                      <a:pt x="1" y="14528"/>
                      <a:pt x="548" y="21215"/>
                      <a:pt x="3071" y="27020"/>
                    </a:cubicBezTo>
                    <a:cubicBezTo>
                      <a:pt x="5563" y="32856"/>
                      <a:pt x="10032" y="37750"/>
                      <a:pt x="15412" y="41063"/>
                    </a:cubicBezTo>
                    <a:cubicBezTo>
                      <a:pt x="17539" y="42340"/>
                      <a:pt x="19849" y="43434"/>
                      <a:pt x="22342" y="43707"/>
                    </a:cubicBezTo>
                    <a:cubicBezTo>
                      <a:pt x="22682" y="43746"/>
                      <a:pt x="23027" y="43764"/>
                      <a:pt x="23369" y="43764"/>
                    </a:cubicBezTo>
                    <a:cubicBezTo>
                      <a:pt x="25442" y="43764"/>
                      <a:pt x="27456" y="43105"/>
                      <a:pt x="28239" y="42400"/>
                    </a:cubicBezTo>
                    <a:cubicBezTo>
                      <a:pt x="32220" y="38662"/>
                      <a:pt x="34561" y="33525"/>
                      <a:pt x="36172" y="28327"/>
                    </a:cubicBezTo>
                    <a:cubicBezTo>
                      <a:pt x="37752" y="23130"/>
                      <a:pt x="38756" y="17719"/>
                      <a:pt x="40458" y="12552"/>
                    </a:cubicBezTo>
                    <a:cubicBezTo>
                      <a:pt x="40944" y="11123"/>
                      <a:pt x="41491" y="9664"/>
                      <a:pt x="41491" y="8145"/>
                    </a:cubicBezTo>
                    <a:cubicBezTo>
                      <a:pt x="41491" y="6625"/>
                      <a:pt x="40792" y="5044"/>
                      <a:pt x="39455" y="4345"/>
                    </a:cubicBezTo>
                    <a:cubicBezTo>
                      <a:pt x="38997" y="4127"/>
                      <a:pt x="38530" y="4037"/>
                      <a:pt x="38054" y="4037"/>
                    </a:cubicBezTo>
                    <a:cubicBezTo>
                      <a:pt x="35906" y="4037"/>
                      <a:pt x="33595" y="5864"/>
                      <a:pt x="31290" y="5864"/>
                    </a:cubicBezTo>
                    <a:cubicBezTo>
                      <a:pt x="31124" y="5864"/>
                      <a:pt x="30958" y="5855"/>
                      <a:pt x="30792" y="5834"/>
                    </a:cubicBezTo>
                    <a:cubicBezTo>
                      <a:pt x="28907" y="5591"/>
                      <a:pt x="27509" y="3980"/>
                      <a:pt x="26141" y="2643"/>
                    </a:cubicBezTo>
                    <a:cubicBezTo>
                      <a:pt x="25045" y="1571"/>
                      <a:pt x="23578" y="558"/>
                      <a:pt x="22115" y="558"/>
                    </a:cubicBezTo>
                    <a:cubicBezTo>
                      <a:pt x="21753" y="558"/>
                      <a:pt x="21391" y="620"/>
                      <a:pt x="21035" y="758"/>
                    </a:cubicBezTo>
                    <a:cubicBezTo>
                      <a:pt x="19502" y="1344"/>
                      <a:pt x="18429" y="3208"/>
                      <a:pt x="16901" y="3208"/>
                    </a:cubicBezTo>
                    <a:cubicBezTo>
                      <a:pt x="16763" y="3208"/>
                      <a:pt x="16622" y="3192"/>
                      <a:pt x="16475" y="3160"/>
                    </a:cubicBezTo>
                    <a:cubicBezTo>
                      <a:pt x="14804" y="2825"/>
                      <a:pt x="14287" y="333"/>
                      <a:pt x="12615" y="29"/>
                    </a:cubicBezTo>
                    <a:cubicBezTo>
                      <a:pt x="12507" y="9"/>
                      <a:pt x="12399" y="0"/>
                      <a:pt x="122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2" name="Google Shape;385;p3"/>
              <p:cNvSpPr/>
              <p:nvPr/>
            </p:nvSpPr>
            <p:spPr>
              <a:xfrm>
                <a:off x="1265475" y="4916625"/>
                <a:ext cx="750700" cy="514225"/>
              </a:xfrm>
              <a:custGeom>
                <a:avLst/>
                <a:gdLst/>
                <a:ahLst/>
                <a:cxnLst/>
                <a:rect l="l" t="t" r="r" b="b"/>
                <a:pathLst>
                  <a:path w="30028" h="20569" extrusionOk="0">
                    <a:moveTo>
                      <a:pt x="29897" y="0"/>
                    </a:moveTo>
                    <a:cubicBezTo>
                      <a:pt x="29890" y="0"/>
                      <a:pt x="29884" y="2"/>
                      <a:pt x="29880" y="7"/>
                    </a:cubicBezTo>
                    <a:cubicBezTo>
                      <a:pt x="25564" y="3715"/>
                      <a:pt x="20944" y="6997"/>
                      <a:pt x="16141" y="9976"/>
                    </a:cubicBezTo>
                    <a:cubicBezTo>
                      <a:pt x="11308" y="12925"/>
                      <a:pt x="6293" y="15569"/>
                      <a:pt x="1156" y="17879"/>
                    </a:cubicBezTo>
                    <a:cubicBezTo>
                      <a:pt x="0" y="18402"/>
                      <a:pt x="688" y="20569"/>
                      <a:pt x="1866" y="20569"/>
                    </a:cubicBezTo>
                    <a:cubicBezTo>
                      <a:pt x="1989" y="20569"/>
                      <a:pt x="2118" y="20545"/>
                      <a:pt x="2250" y="20493"/>
                    </a:cubicBezTo>
                    <a:cubicBezTo>
                      <a:pt x="7691" y="18457"/>
                      <a:pt x="12798" y="15447"/>
                      <a:pt x="17387" y="11922"/>
                    </a:cubicBezTo>
                    <a:cubicBezTo>
                      <a:pt x="22007" y="8365"/>
                      <a:pt x="26172" y="4353"/>
                      <a:pt x="30002" y="128"/>
                    </a:cubicBezTo>
                    <a:cubicBezTo>
                      <a:pt x="30028" y="76"/>
                      <a:pt x="29941" y="0"/>
                      <a:pt x="298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3" name="Google Shape;386;p3"/>
              <p:cNvSpPr/>
              <p:nvPr/>
            </p:nvSpPr>
            <p:spPr>
              <a:xfrm>
                <a:off x="1208400" y="4783650"/>
                <a:ext cx="655050" cy="643500"/>
              </a:xfrm>
              <a:custGeom>
                <a:avLst/>
                <a:gdLst/>
                <a:ahLst/>
                <a:cxnLst/>
                <a:rect l="l" t="t" r="r" b="b"/>
                <a:pathLst>
                  <a:path w="26202" h="25740" extrusionOk="0">
                    <a:moveTo>
                      <a:pt x="26071" y="0"/>
                    </a:moveTo>
                    <a:cubicBezTo>
                      <a:pt x="26064" y="0"/>
                      <a:pt x="26058" y="2"/>
                      <a:pt x="26053" y="6"/>
                    </a:cubicBezTo>
                    <a:cubicBezTo>
                      <a:pt x="18363" y="8487"/>
                      <a:pt x="9822" y="16177"/>
                      <a:pt x="947" y="23259"/>
                    </a:cubicBezTo>
                    <a:cubicBezTo>
                      <a:pt x="0" y="24026"/>
                      <a:pt x="990" y="25740"/>
                      <a:pt x="2052" y="25740"/>
                    </a:cubicBezTo>
                    <a:cubicBezTo>
                      <a:pt x="2253" y="25740"/>
                      <a:pt x="2456" y="25679"/>
                      <a:pt x="2649" y="25539"/>
                    </a:cubicBezTo>
                    <a:cubicBezTo>
                      <a:pt x="7390" y="22195"/>
                      <a:pt x="11646" y="18122"/>
                      <a:pt x="15537" y="13806"/>
                    </a:cubicBezTo>
                    <a:cubicBezTo>
                      <a:pt x="19397" y="9429"/>
                      <a:pt x="22862" y="4809"/>
                      <a:pt x="26175" y="97"/>
                    </a:cubicBezTo>
                    <a:cubicBezTo>
                      <a:pt x="26201" y="71"/>
                      <a:pt x="26115" y="0"/>
                      <a:pt x="26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4" name="Google Shape;387;p3"/>
              <p:cNvSpPr/>
              <p:nvPr/>
            </p:nvSpPr>
            <p:spPr>
              <a:xfrm>
                <a:off x="1157225" y="4641500"/>
                <a:ext cx="635425" cy="766250"/>
              </a:xfrm>
              <a:custGeom>
                <a:avLst/>
                <a:gdLst/>
                <a:ahLst/>
                <a:cxnLst/>
                <a:rect l="l" t="t" r="r" b="b"/>
                <a:pathLst>
                  <a:path w="25417" h="30650" extrusionOk="0">
                    <a:moveTo>
                      <a:pt x="25333" y="0"/>
                    </a:moveTo>
                    <a:cubicBezTo>
                      <a:pt x="25313" y="0"/>
                      <a:pt x="25292" y="11"/>
                      <a:pt x="25274" y="39"/>
                    </a:cubicBezTo>
                    <a:cubicBezTo>
                      <a:pt x="18556" y="10556"/>
                      <a:pt x="10197" y="19948"/>
                      <a:pt x="927" y="28185"/>
                    </a:cubicBezTo>
                    <a:cubicBezTo>
                      <a:pt x="1" y="29036"/>
                      <a:pt x="991" y="30650"/>
                      <a:pt x="2049" y="30650"/>
                    </a:cubicBezTo>
                    <a:cubicBezTo>
                      <a:pt x="2276" y="30650"/>
                      <a:pt x="2505" y="30576"/>
                      <a:pt x="2720" y="30404"/>
                    </a:cubicBezTo>
                    <a:cubicBezTo>
                      <a:pt x="7735" y="26392"/>
                      <a:pt x="12052" y="21620"/>
                      <a:pt x="15790" y="16452"/>
                    </a:cubicBezTo>
                    <a:cubicBezTo>
                      <a:pt x="19559" y="11285"/>
                      <a:pt x="22660" y="5723"/>
                      <a:pt x="25395" y="100"/>
                    </a:cubicBezTo>
                    <a:cubicBezTo>
                      <a:pt x="25416" y="57"/>
                      <a:pt x="25379" y="0"/>
                      <a:pt x="253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5" name="Google Shape;388;p3"/>
              <p:cNvSpPr/>
              <p:nvPr/>
            </p:nvSpPr>
            <p:spPr>
              <a:xfrm>
                <a:off x="1079725" y="4567375"/>
                <a:ext cx="547950" cy="839275"/>
              </a:xfrm>
              <a:custGeom>
                <a:avLst/>
                <a:gdLst/>
                <a:ahLst/>
                <a:cxnLst/>
                <a:rect l="l" t="t" r="r" b="b"/>
                <a:pathLst>
                  <a:path w="21918" h="33571" extrusionOk="0">
                    <a:moveTo>
                      <a:pt x="21846" y="0"/>
                    </a:moveTo>
                    <a:cubicBezTo>
                      <a:pt x="21819" y="0"/>
                      <a:pt x="21790" y="17"/>
                      <a:pt x="21778" y="55"/>
                    </a:cubicBezTo>
                    <a:cubicBezTo>
                      <a:pt x="19164" y="5831"/>
                      <a:pt x="16033" y="11302"/>
                      <a:pt x="12507" y="16499"/>
                    </a:cubicBezTo>
                    <a:cubicBezTo>
                      <a:pt x="8951" y="21697"/>
                      <a:pt x="5060" y="26591"/>
                      <a:pt x="835" y="31241"/>
                    </a:cubicBezTo>
                    <a:cubicBezTo>
                      <a:pt x="0" y="32172"/>
                      <a:pt x="1019" y="33570"/>
                      <a:pt x="2069" y="33570"/>
                    </a:cubicBezTo>
                    <a:cubicBezTo>
                      <a:pt x="2357" y="33570"/>
                      <a:pt x="2647" y="33465"/>
                      <a:pt x="2902" y="33217"/>
                    </a:cubicBezTo>
                    <a:cubicBezTo>
                      <a:pt x="7522" y="28658"/>
                      <a:pt x="11322" y="23338"/>
                      <a:pt x="14452" y="17715"/>
                    </a:cubicBezTo>
                    <a:cubicBezTo>
                      <a:pt x="17522" y="12062"/>
                      <a:pt x="19954" y="6074"/>
                      <a:pt x="21899" y="86"/>
                    </a:cubicBezTo>
                    <a:cubicBezTo>
                      <a:pt x="21917" y="33"/>
                      <a:pt x="21883" y="0"/>
                      <a:pt x="218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6" name="Google Shape;389;p3"/>
              <p:cNvSpPr/>
              <p:nvPr/>
            </p:nvSpPr>
            <p:spPr>
              <a:xfrm>
                <a:off x="1047250" y="4536975"/>
                <a:ext cx="448200" cy="844700"/>
              </a:xfrm>
              <a:custGeom>
                <a:avLst/>
                <a:gdLst/>
                <a:ahLst/>
                <a:cxnLst/>
                <a:rect l="l" t="t" r="r" b="b"/>
                <a:pathLst>
                  <a:path w="17928" h="33788" extrusionOk="0">
                    <a:moveTo>
                      <a:pt x="17856" y="0"/>
                    </a:moveTo>
                    <a:cubicBezTo>
                      <a:pt x="17829" y="0"/>
                      <a:pt x="17801" y="17"/>
                      <a:pt x="17788" y="56"/>
                    </a:cubicBezTo>
                    <a:cubicBezTo>
                      <a:pt x="13563" y="11363"/>
                      <a:pt x="7605" y="21910"/>
                      <a:pt x="645" y="31667"/>
                    </a:cubicBezTo>
                    <a:cubicBezTo>
                      <a:pt x="0" y="32588"/>
                      <a:pt x="1081" y="33787"/>
                      <a:pt x="2040" y="33787"/>
                    </a:cubicBezTo>
                    <a:cubicBezTo>
                      <a:pt x="2348" y="33787"/>
                      <a:pt x="2642" y="33664"/>
                      <a:pt x="2864" y="33369"/>
                    </a:cubicBezTo>
                    <a:cubicBezTo>
                      <a:pt x="6724" y="28567"/>
                      <a:pt x="9824" y="23156"/>
                      <a:pt x="12256" y="17472"/>
                    </a:cubicBezTo>
                    <a:cubicBezTo>
                      <a:pt x="14688" y="11819"/>
                      <a:pt x="16451" y="5983"/>
                      <a:pt x="17909" y="86"/>
                    </a:cubicBezTo>
                    <a:cubicBezTo>
                      <a:pt x="17927" y="33"/>
                      <a:pt x="17893" y="0"/>
                      <a:pt x="178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7" name="Google Shape;390;p3"/>
              <p:cNvSpPr/>
              <p:nvPr/>
            </p:nvSpPr>
            <p:spPr>
              <a:xfrm>
                <a:off x="644650" y="4436900"/>
                <a:ext cx="480050" cy="874550"/>
              </a:xfrm>
              <a:custGeom>
                <a:avLst/>
                <a:gdLst/>
                <a:ahLst/>
                <a:cxnLst/>
                <a:rect l="l" t="t" r="r" b="b"/>
                <a:pathLst>
                  <a:path w="19202" h="34982" extrusionOk="0">
                    <a:moveTo>
                      <a:pt x="96" y="1"/>
                    </a:moveTo>
                    <a:cubicBezTo>
                      <a:pt x="61" y="1"/>
                      <a:pt x="31" y="16"/>
                      <a:pt x="31" y="46"/>
                    </a:cubicBezTo>
                    <a:cubicBezTo>
                      <a:pt x="1" y="6551"/>
                      <a:pt x="1460" y="13177"/>
                      <a:pt x="4256" y="19165"/>
                    </a:cubicBezTo>
                    <a:cubicBezTo>
                      <a:pt x="7083" y="25153"/>
                      <a:pt x="11217" y="30594"/>
                      <a:pt x="16414" y="34697"/>
                    </a:cubicBezTo>
                    <a:cubicBezTo>
                      <a:pt x="16665" y="34897"/>
                      <a:pt x="16928" y="34982"/>
                      <a:pt x="17181" y="34982"/>
                    </a:cubicBezTo>
                    <a:cubicBezTo>
                      <a:pt x="18278" y="34982"/>
                      <a:pt x="19201" y="33385"/>
                      <a:pt x="18238" y="32570"/>
                    </a:cubicBezTo>
                    <a:cubicBezTo>
                      <a:pt x="13588" y="28436"/>
                      <a:pt x="9515" y="23633"/>
                      <a:pt x="6323" y="18192"/>
                    </a:cubicBezTo>
                    <a:cubicBezTo>
                      <a:pt x="3131" y="12721"/>
                      <a:pt x="852" y="6521"/>
                      <a:pt x="183" y="46"/>
                    </a:cubicBezTo>
                    <a:cubicBezTo>
                      <a:pt x="168" y="16"/>
                      <a:pt x="130" y="1"/>
                      <a:pt x="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8" name="Google Shape;391;p3"/>
              <p:cNvSpPr/>
              <p:nvPr/>
            </p:nvSpPr>
            <p:spPr>
              <a:xfrm>
                <a:off x="833875" y="4562275"/>
                <a:ext cx="347300" cy="737100"/>
              </a:xfrm>
              <a:custGeom>
                <a:avLst/>
                <a:gdLst/>
                <a:ahLst/>
                <a:cxnLst/>
                <a:rect l="l" t="t" r="r" b="b"/>
                <a:pathLst>
                  <a:path w="13892" h="29484" extrusionOk="0">
                    <a:moveTo>
                      <a:pt x="532" y="1"/>
                    </a:moveTo>
                    <a:cubicBezTo>
                      <a:pt x="494" y="1"/>
                      <a:pt x="456" y="16"/>
                      <a:pt x="456" y="47"/>
                    </a:cubicBezTo>
                    <a:cubicBezTo>
                      <a:pt x="0" y="5305"/>
                      <a:pt x="760" y="10685"/>
                      <a:pt x="2584" y="15761"/>
                    </a:cubicBezTo>
                    <a:cubicBezTo>
                      <a:pt x="4408" y="20807"/>
                      <a:pt x="7326" y="25488"/>
                      <a:pt x="11155" y="29226"/>
                    </a:cubicBezTo>
                    <a:cubicBezTo>
                      <a:pt x="11341" y="29406"/>
                      <a:pt x="11557" y="29483"/>
                      <a:pt x="11781" y="29483"/>
                    </a:cubicBezTo>
                    <a:cubicBezTo>
                      <a:pt x="12764" y="29483"/>
                      <a:pt x="13891" y="27994"/>
                      <a:pt x="13222" y="27251"/>
                    </a:cubicBezTo>
                    <a:cubicBezTo>
                      <a:pt x="9909" y="23542"/>
                      <a:pt x="6991" y="19469"/>
                      <a:pt x="4712" y="14910"/>
                    </a:cubicBezTo>
                    <a:cubicBezTo>
                      <a:pt x="2432" y="10351"/>
                      <a:pt x="882" y="5305"/>
                      <a:pt x="608" y="47"/>
                    </a:cubicBezTo>
                    <a:cubicBezTo>
                      <a:pt x="608" y="16"/>
                      <a:pt x="570" y="1"/>
                      <a:pt x="5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9" name="Google Shape;392;p3"/>
              <p:cNvSpPr/>
              <p:nvPr/>
            </p:nvSpPr>
            <p:spPr>
              <a:xfrm>
                <a:off x="975200" y="4323275"/>
                <a:ext cx="213150" cy="942125"/>
              </a:xfrm>
              <a:custGeom>
                <a:avLst/>
                <a:gdLst/>
                <a:ahLst/>
                <a:cxnLst/>
                <a:rect l="l" t="t" r="r" b="b"/>
                <a:pathLst>
                  <a:path w="8526" h="37685" extrusionOk="0">
                    <a:moveTo>
                      <a:pt x="1686" y="0"/>
                    </a:moveTo>
                    <a:cubicBezTo>
                      <a:pt x="1661" y="0"/>
                      <a:pt x="1642" y="10"/>
                      <a:pt x="1642" y="32"/>
                    </a:cubicBezTo>
                    <a:cubicBezTo>
                      <a:pt x="335" y="6111"/>
                      <a:pt x="1" y="12494"/>
                      <a:pt x="639" y="18786"/>
                    </a:cubicBezTo>
                    <a:cubicBezTo>
                      <a:pt x="1247" y="25078"/>
                      <a:pt x="2888" y="31279"/>
                      <a:pt x="5502" y="37023"/>
                    </a:cubicBezTo>
                    <a:cubicBezTo>
                      <a:pt x="5721" y="37490"/>
                      <a:pt x="6138" y="37684"/>
                      <a:pt x="6581" y="37684"/>
                    </a:cubicBezTo>
                    <a:cubicBezTo>
                      <a:pt x="7495" y="37684"/>
                      <a:pt x="8525" y="36860"/>
                      <a:pt x="8177" y="35899"/>
                    </a:cubicBezTo>
                    <a:cubicBezTo>
                      <a:pt x="5958" y="30276"/>
                      <a:pt x="4104" y="24500"/>
                      <a:pt x="2919" y="18512"/>
                    </a:cubicBezTo>
                    <a:cubicBezTo>
                      <a:pt x="1764" y="12494"/>
                      <a:pt x="1217" y="6263"/>
                      <a:pt x="1794" y="93"/>
                    </a:cubicBezTo>
                    <a:cubicBezTo>
                      <a:pt x="1794" y="34"/>
                      <a:pt x="1731" y="0"/>
                      <a:pt x="16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0" name="Google Shape;393;p3"/>
              <p:cNvSpPr/>
              <p:nvPr/>
            </p:nvSpPr>
            <p:spPr>
              <a:xfrm>
                <a:off x="1135550" y="4439350"/>
                <a:ext cx="177600" cy="818450"/>
              </a:xfrm>
              <a:custGeom>
                <a:avLst/>
                <a:gdLst/>
                <a:ahLst/>
                <a:cxnLst/>
                <a:rect l="l" t="t" r="r" b="b"/>
                <a:pathLst>
                  <a:path w="7104" h="32738" extrusionOk="0">
                    <a:moveTo>
                      <a:pt x="7007" y="1"/>
                    </a:moveTo>
                    <a:cubicBezTo>
                      <a:pt x="6988" y="1"/>
                      <a:pt x="6970" y="12"/>
                      <a:pt x="6961" y="39"/>
                    </a:cubicBezTo>
                    <a:cubicBezTo>
                      <a:pt x="4104" y="4720"/>
                      <a:pt x="2098" y="9948"/>
                      <a:pt x="1064" y="15389"/>
                    </a:cubicBezTo>
                    <a:cubicBezTo>
                      <a:pt x="61" y="20830"/>
                      <a:pt x="0" y="26484"/>
                      <a:pt x="1064" y="31924"/>
                    </a:cubicBezTo>
                    <a:cubicBezTo>
                      <a:pt x="1176" y="32497"/>
                      <a:pt x="1695" y="32738"/>
                      <a:pt x="2261" y="32738"/>
                    </a:cubicBezTo>
                    <a:cubicBezTo>
                      <a:pt x="3078" y="32738"/>
                      <a:pt x="3993" y="32235"/>
                      <a:pt x="3921" y="31499"/>
                    </a:cubicBezTo>
                    <a:cubicBezTo>
                      <a:pt x="3253" y="26332"/>
                      <a:pt x="2949" y="21073"/>
                      <a:pt x="3344" y="15754"/>
                    </a:cubicBezTo>
                    <a:cubicBezTo>
                      <a:pt x="3739" y="10435"/>
                      <a:pt x="4864" y="5085"/>
                      <a:pt x="7083" y="100"/>
                    </a:cubicBezTo>
                    <a:cubicBezTo>
                      <a:pt x="7104" y="58"/>
                      <a:pt x="7051" y="1"/>
                      <a:pt x="70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1" name="Google Shape;394;p3"/>
              <p:cNvSpPr/>
              <p:nvPr/>
            </p:nvSpPr>
            <p:spPr>
              <a:xfrm>
                <a:off x="1048150" y="4444050"/>
                <a:ext cx="151750" cy="794475"/>
              </a:xfrm>
              <a:custGeom>
                <a:avLst/>
                <a:gdLst/>
                <a:ahLst/>
                <a:cxnLst/>
                <a:rect l="l" t="t" r="r" b="b"/>
                <a:pathLst>
                  <a:path w="6070" h="31779" extrusionOk="0">
                    <a:moveTo>
                      <a:pt x="2178" y="1"/>
                    </a:moveTo>
                    <a:cubicBezTo>
                      <a:pt x="2151" y="1"/>
                      <a:pt x="2129" y="11"/>
                      <a:pt x="2129" y="34"/>
                    </a:cubicBezTo>
                    <a:cubicBezTo>
                      <a:pt x="700" y="5049"/>
                      <a:pt x="1" y="10368"/>
                      <a:pt x="153" y="15657"/>
                    </a:cubicBezTo>
                    <a:cubicBezTo>
                      <a:pt x="305" y="20946"/>
                      <a:pt x="1308" y="26265"/>
                      <a:pt x="3132" y="31189"/>
                    </a:cubicBezTo>
                    <a:cubicBezTo>
                      <a:pt x="3284" y="31606"/>
                      <a:pt x="3675" y="31778"/>
                      <a:pt x="4115" y="31778"/>
                    </a:cubicBezTo>
                    <a:cubicBezTo>
                      <a:pt x="4993" y="31778"/>
                      <a:pt x="6069" y="31097"/>
                      <a:pt x="5867" y="30308"/>
                    </a:cubicBezTo>
                    <a:cubicBezTo>
                      <a:pt x="4408" y="25505"/>
                      <a:pt x="3192" y="20581"/>
                      <a:pt x="2493" y="15536"/>
                    </a:cubicBezTo>
                    <a:cubicBezTo>
                      <a:pt x="1764" y="10490"/>
                      <a:pt x="1581" y="5232"/>
                      <a:pt x="2280" y="64"/>
                    </a:cubicBezTo>
                    <a:cubicBezTo>
                      <a:pt x="2280" y="27"/>
                      <a:pt x="2222" y="1"/>
                      <a:pt x="21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2" name="Google Shape;395;p3"/>
              <p:cNvSpPr/>
              <p:nvPr/>
            </p:nvSpPr>
            <p:spPr>
              <a:xfrm>
                <a:off x="681125" y="4466425"/>
                <a:ext cx="447525" cy="78167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31267" extrusionOk="0">
                    <a:moveTo>
                      <a:pt x="70" y="0"/>
                    </a:moveTo>
                    <a:cubicBezTo>
                      <a:pt x="32" y="0"/>
                      <a:pt x="1" y="15"/>
                      <a:pt x="1" y="51"/>
                    </a:cubicBezTo>
                    <a:cubicBezTo>
                      <a:pt x="609" y="5826"/>
                      <a:pt x="2220" y="11540"/>
                      <a:pt x="4773" y="16799"/>
                    </a:cubicBezTo>
                    <a:cubicBezTo>
                      <a:pt x="7356" y="22088"/>
                      <a:pt x="10852" y="26951"/>
                      <a:pt x="15107" y="30993"/>
                    </a:cubicBezTo>
                    <a:cubicBezTo>
                      <a:pt x="15310" y="31184"/>
                      <a:pt x="15544" y="31266"/>
                      <a:pt x="15782" y="31266"/>
                    </a:cubicBezTo>
                    <a:cubicBezTo>
                      <a:pt x="16796" y="31266"/>
                      <a:pt x="17901" y="29788"/>
                      <a:pt x="17113" y="28927"/>
                    </a:cubicBezTo>
                    <a:cubicBezTo>
                      <a:pt x="13314" y="24854"/>
                      <a:pt x="9788" y="20537"/>
                      <a:pt x="6809" y="15704"/>
                    </a:cubicBezTo>
                    <a:cubicBezTo>
                      <a:pt x="3861" y="10902"/>
                      <a:pt x="1460" y="5644"/>
                      <a:pt x="153" y="20"/>
                    </a:cubicBezTo>
                    <a:cubicBezTo>
                      <a:pt x="127" y="8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3" name="Google Shape;396;p3"/>
              <p:cNvSpPr/>
              <p:nvPr/>
            </p:nvSpPr>
            <p:spPr>
              <a:xfrm>
                <a:off x="891625" y="4545275"/>
                <a:ext cx="235900" cy="654850"/>
              </a:xfrm>
              <a:custGeom>
                <a:avLst/>
                <a:gdLst/>
                <a:ahLst/>
                <a:cxnLst/>
                <a:rect l="l" t="t" r="r" b="b"/>
                <a:pathLst>
                  <a:path w="9436" h="26194" extrusionOk="0">
                    <a:moveTo>
                      <a:pt x="257" y="0"/>
                    </a:moveTo>
                    <a:cubicBezTo>
                      <a:pt x="219" y="0"/>
                      <a:pt x="183" y="25"/>
                      <a:pt x="183" y="58"/>
                    </a:cubicBezTo>
                    <a:cubicBezTo>
                      <a:pt x="0" y="4496"/>
                      <a:pt x="426" y="9025"/>
                      <a:pt x="1490" y="13402"/>
                    </a:cubicBezTo>
                    <a:cubicBezTo>
                      <a:pt x="2554" y="17748"/>
                      <a:pt x="4256" y="22003"/>
                      <a:pt x="6566" y="25864"/>
                    </a:cubicBezTo>
                    <a:cubicBezTo>
                      <a:pt x="6704" y="26097"/>
                      <a:pt x="6948" y="26194"/>
                      <a:pt x="7231" y="26194"/>
                    </a:cubicBezTo>
                    <a:cubicBezTo>
                      <a:pt x="8131" y="26194"/>
                      <a:pt x="9435" y="25220"/>
                      <a:pt x="9089" y="24526"/>
                    </a:cubicBezTo>
                    <a:cubicBezTo>
                      <a:pt x="7174" y="20696"/>
                      <a:pt x="5320" y="16836"/>
                      <a:pt x="3709" y="12794"/>
                    </a:cubicBezTo>
                    <a:cubicBezTo>
                      <a:pt x="2158" y="8721"/>
                      <a:pt x="882" y="4465"/>
                      <a:pt x="335" y="58"/>
                    </a:cubicBezTo>
                    <a:cubicBezTo>
                      <a:pt x="321" y="17"/>
                      <a:pt x="289" y="0"/>
                      <a:pt x="2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4" name="Google Shape;397;p3"/>
              <p:cNvSpPr/>
              <p:nvPr/>
            </p:nvSpPr>
            <p:spPr>
              <a:xfrm>
                <a:off x="1189500" y="4528150"/>
                <a:ext cx="188250" cy="676975"/>
              </a:xfrm>
              <a:custGeom>
                <a:avLst/>
                <a:gdLst/>
                <a:ahLst/>
                <a:cxnLst/>
                <a:rect l="l" t="t" r="r" b="b"/>
                <a:pathLst>
                  <a:path w="7530" h="27079" extrusionOk="0">
                    <a:moveTo>
                      <a:pt x="7431" y="1"/>
                    </a:moveTo>
                    <a:cubicBezTo>
                      <a:pt x="7412" y="1"/>
                      <a:pt x="7395" y="4"/>
                      <a:pt x="7387" y="13"/>
                    </a:cubicBezTo>
                    <a:cubicBezTo>
                      <a:pt x="5259" y="3965"/>
                      <a:pt x="3222" y="8068"/>
                      <a:pt x="1794" y="12476"/>
                    </a:cubicBezTo>
                    <a:cubicBezTo>
                      <a:pt x="1125" y="14694"/>
                      <a:pt x="548" y="16974"/>
                      <a:pt x="274" y="19315"/>
                    </a:cubicBezTo>
                    <a:cubicBezTo>
                      <a:pt x="0" y="21625"/>
                      <a:pt x="0" y="24026"/>
                      <a:pt x="365" y="26397"/>
                    </a:cubicBezTo>
                    <a:cubicBezTo>
                      <a:pt x="428" y="26877"/>
                      <a:pt x="937" y="27078"/>
                      <a:pt x="1505" y="27078"/>
                    </a:cubicBezTo>
                    <a:cubicBezTo>
                      <a:pt x="2302" y="27078"/>
                      <a:pt x="3215" y="26679"/>
                      <a:pt x="3162" y="26093"/>
                    </a:cubicBezTo>
                    <a:cubicBezTo>
                      <a:pt x="2858" y="21837"/>
                      <a:pt x="3222" y="17521"/>
                      <a:pt x="4013" y="13114"/>
                    </a:cubicBezTo>
                    <a:cubicBezTo>
                      <a:pt x="4803" y="8707"/>
                      <a:pt x="6049" y="4299"/>
                      <a:pt x="7508" y="44"/>
                    </a:cubicBezTo>
                    <a:cubicBezTo>
                      <a:pt x="7530" y="22"/>
                      <a:pt x="7475" y="1"/>
                      <a:pt x="74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5" name="Google Shape;398;p3"/>
              <p:cNvSpPr/>
              <p:nvPr/>
            </p:nvSpPr>
            <p:spPr>
              <a:xfrm>
                <a:off x="1097550" y="4422550"/>
                <a:ext cx="113050" cy="736850"/>
              </a:xfrm>
              <a:custGeom>
                <a:avLst/>
                <a:gdLst/>
                <a:ahLst/>
                <a:cxnLst/>
                <a:rect l="l" t="t" r="r" b="b"/>
                <a:pathLst>
                  <a:path w="4522" h="29474" extrusionOk="0">
                    <a:moveTo>
                      <a:pt x="4417" y="0"/>
                    </a:moveTo>
                    <a:cubicBezTo>
                      <a:pt x="4400" y="0"/>
                      <a:pt x="4386" y="4"/>
                      <a:pt x="4378" y="12"/>
                    </a:cubicBezTo>
                    <a:cubicBezTo>
                      <a:pt x="2402" y="4420"/>
                      <a:pt x="1064" y="9222"/>
                      <a:pt x="548" y="14116"/>
                    </a:cubicBezTo>
                    <a:cubicBezTo>
                      <a:pt x="1" y="18979"/>
                      <a:pt x="244" y="23995"/>
                      <a:pt x="1338" y="28797"/>
                    </a:cubicBezTo>
                    <a:cubicBezTo>
                      <a:pt x="1445" y="29272"/>
                      <a:pt x="1928" y="29473"/>
                      <a:pt x="2462" y="29473"/>
                    </a:cubicBezTo>
                    <a:cubicBezTo>
                      <a:pt x="3295" y="29473"/>
                      <a:pt x="4252" y="28984"/>
                      <a:pt x="4104" y="28280"/>
                    </a:cubicBezTo>
                    <a:cubicBezTo>
                      <a:pt x="3435" y="23691"/>
                      <a:pt x="2888" y="19070"/>
                      <a:pt x="2827" y="14298"/>
                    </a:cubicBezTo>
                    <a:cubicBezTo>
                      <a:pt x="2736" y="9557"/>
                      <a:pt x="3192" y="4724"/>
                      <a:pt x="4499" y="73"/>
                    </a:cubicBezTo>
                    <a:cubicBezTo>
                      <a:pt x="4521" y="29"/>
                      <a:pt x="4462" y="0"/>
                      <a:pt x="44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6" name="Google Shape;399;p3"/>
              <p:cNvSpPr/>
              <p:nvPr/>
            </p:nvSpPr>
            <p:spPr>
              <a:xfrm>
                <a:off x="1205650" y="4653650"/>
                <a:ext cx="552900" cy="650725"/>
              </a:xfrm>
              <a:custGeom>
                <a:avLst/>
                <a:gdLst/>
                <a:ahLst/>
                <a:cxnLst/>
                <a:rect l="l" t="t" r="r" b="b"/>
                <a:pathLst>
                  <a:path w="22116" h="26029" extrusionOk="0">
                    <a:moveTo>
                      <a:pt x="21993" y="1"/>
                    </a:moveTo>
                    <a:cubicBezTo>
                      <a:pt x="21983" y="1"/>
                      <a:pt x="21974" y="3"/>
                      <a:pt x="21969" y="9"/>
                    </a:cubicBezTo>
                    <a:cubicBezTo>
                      <a:pt x="15495" y="8398"/>
                      <a:pt x="8260" y="16240"/>
                      <a:pt x="783" y="23687"/>
                    </a:cubicBezTo>
                    <a:cubicBezTo>
                      <a:pt x="0" y="24470"/>
                      <a:pt x="1147" y="26028"/>
                      <a:pt x="2151" y="26028"/>
                    </a:cubicBezTo>
                    <a:cubicBezTo>
                      <a:pt x="2355" y="26028"/>
                      <a:pt x="2553" y="25964"/>
                      <a:pt x="2728" y="25814"/>
                    </a:cubicBezTo>
                    <a:cubicBezTo>
                      <a:pt x="6771" y="22228"/>
                      <a:pt x="10358" y="18094"/>
                      <a:pt x="13519" y="13717"/>
                    </a:cubicBezTo>
                    <a:cubicBezTo>
                      <a:pt x="16650" y="9310"/>
                      <a:pt x="19446" y="4720"/>
                      <a:pt x="22090" y="100"/>
                    </a:cubicBezTo>
                    <a:cubicBezTo>
                      <a:pt x="22115" y="50"/>
                      <a:pt x="22039" y="1"/>
                      <a:pt x="219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7" name="Google Shape;400;p3"/>
              <p:cNvSpPr/>
              <p:nvPr/>
            </p:nvSpPr>
            <p:spPr>
              <a:xfrm>
                <a:off x="1335875" y="4846725"/>
                <a:ext cx="587500" cy="492325"/>
              </a:xfrm>
              <a:custGeom>
                <a:avLst/>
                <a:gdLst/>
                <a:ahLst/>
                <a:cxnLst/>
                <a:rect l="l" t="t" r="r" b="b"/>
                <a:pathLst>
                  <a:path w="23500" h="19693" extrusionOk="0">
                    <a:moveTo>
                      <a:pt x="23401" y="0"/>
                    </a:moveTo>
                    <a:cubicBezTo>
                      <a:pt x="23396" y="0"/>
                      <a:pt x="23390" y="2"/>
                      <a:pt x="23386" y="6"/>
                    </a:cubicBezTo>
                    <a:cubicBezTo>
                      <a:pt x="15848" y="5781"/>
                      <a:pt x="8219" y="11404"/>
                      <a:pt x="802" y="17210"/>
                    </a:cubicBezTo>
                    <a:cubicBezTo>
                      <a:pt x="0" y="17852"/>
                      <a:pt x="1150" y="19692"/>
                      <a:pt x="2100" y="19692"/>
                    </a:cubicBezTo>
                    <a:cubicBezTo>
                      <a:pt x="2230" y="19692"/>
                      <a:pt x="2357" y="19658"/>
                      <a:pt x="2474" y="19581"/>
                    </a:cubicBezTo>
                    <a:cubicBezTo>
                      <a:pt x="6425" y="16906"/>
                      <a:pt x="10073" y="13745"/>
                      <a:pt x="13507" y="10401"/>
                    </a:cubicBezTo>
                    <a:cubicBezTo>
                      <a:pt x="16942" y="7058"/>
                      <a:pt x="20195" y="3532"/>
                      <a:pt x="23447" y="128"/>
                    </a:cubicBezTo>
                    <a:cubicBezTo>
                      <a:pt x="23499" y="75"/>
                      <a:pt x="23439" y="0"/>
                      <a:pt x="234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8" name="Google Shape;401;p3"/>
              <p:cNvSpPr/>
              <p:nvPr/>
            </p:nvSpPr>
            <p:spPr>
              <a:xfrm>
                <a:off x="1427775" y="4767625"/>
                <a:ext cx="371950" cy="441550"/>
              </a:xfrm>
              <a:custGeom>
                <a:avLst/>
                <a:gdLst/>
                <a:ahLst/>
                <a:cxnLst/>
                <a:rect l="l" t="t" r="r" b="b"/>
                <a:pathLst>
                  <a:path w="14878" h="17662" extrusionOk="0">
                    <a:moveTo>
                      <a:pt x="14789" y="1"/>
                    </a:moveTo>
                    <a:cubicBezTo>
                      <a:pt x="14778" y="1"/>
                      <a:pt x="14767" y="3"/>
                      <a:pt x="14756" y="9"/>
                    </a:cubicBezTo>
                    <a:cubicBezTo>
                      <a:pt x="9680" y="4903"/>
                      <a:pt x="4725" y="10040"/>
                      <a:pt x="439" y="15663"/>
                    </a:cubicBezTo>
                    <a:cubicBezTo>
                      <a:pt x="0" y="16257"/>
                      <a:pt x="1425" y="17662"/>
                      <a:pt x="2237" y="17662"/>
                    </a:cubicBezTo>
                    <a:cubicBezTo>
                      <a:pt x="2381" y="17662"/>
                      <a:pt x="2506" y="17618"/>
                      <a:pt x="2597" y="17517"/>
                    </a:cubicBezTo>
                    <a:cubicBezTo>
                      <a:pt x="7430" y="12350"/>
                      <a:pt x="10895" y="5936"/>
                      <a:pt x="14877" y="100"/>
                    </a:cubicBezTo>
                    <a:cubicBezTo>
                      <a:pt x="14877" y="51"/>
                      <a:pt x="14837" y="1"/>
                      <a:pt x="147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9" name="Google Shape;402;p3"/>
              <p:cNvSpPr/>
              <p:nvPr/>
            </p:nvSpPr>
            <p:spPr>
              <a:xfrm>
                <a:off x="723675" y="4419500"/>
                <a:ext cx="294000" cy="687900"/>
              </a:xfrm>
              <a:custGeom>
                <a:avLst/>
                <a:gdLst/>
                <a:ahLst/>
                <a:cxnLst/>
                <a:rect l="l" t="t" r="r" b="b"/>
                <a:pathLst>
                  <a:path w="11760" h="27516" extrusionOk="0">
                    <a:moveTo>
                      <a:pt x="76" y="1"/>
                    </a:moveTo>
                    <a:cubicBezTo>
                      <a:pt x="38" y="1"/>
                      <a:pt x="1" y="23"/>
                      <a:pt x="1" y="74"/>
                    </a:cubicBezTo>
                    <a:cubicBezTo>
                      <a:pt x="1217" y="9466"/>
                      <a:pt x="4104" y="18828"/>
                      <a:pt x="8846" y="27126"/>
                    </a:cubicBezTo>
                    <a:cubicBezTo>
                      <a:pt x="9003" y="27401"/>
                      <a:pt x="9283" y="27516"/>
                      <a:pt x="9602" y="27516"/>
                    </a:cubicBezTo>
                    <a:cubicBezTo>
                      <a:pt x="10517" y="27516"/>
                      <a:pt x="11760" y="26577"/>
                      <a:pt x="11399" y="25788"/>
                    </a:cubicBezTo>
                    <a:cubicBezTo>
                      <a:pt x="9393" y="21624"/>
                      <a:pt x="7265" y="17460"/>
                      <a:pt x="5290" y="13204"/>
                    </a:cubicBezTo>
                    <a:cubicBezTo>
                      <a:pt x="3314" y="8949"/>
                      <a:pt x="1490" y="4603"/>
                      <a:pt x="153" y="43"/>
                    </a:cubicBezTo>
                    <a:cubicBezTo>
                      <a:pt x="139" y="16"/>
                      <a:pt x="107" y="1"/>
                      <a:pt x="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0" name="Google Shape;403;p3"/>
              <p:cNvSpPr/>
              <p:nvPr/>
            </p:nvSpPr>
            <p:spPr>
              <a:xfrm>
                <a:off x="1249950" y="4560525"/>
                <a:ext cx="332975" cy="581250"/>
              </a:xfrm>
              <a:custGeom>
                <a:avLst/>
                <a:gdLst/>
                <a:ahLst/>
                <a:cxnLst/>
                <a:rect l="l" t="t" r="r" b="b"/>
                <a:pathLst>
                  <a:path w="13319" h="23250" extrusionOk="0">
                    <a:moveTo>
                      <a:pt x="13219" y="0"/>
                    </a:moveTo>
                    <a:cubicBezTo>
                      <a:pt x="13201" y="0"/>
                      <a:pt x="13184" y="8"/>
                      <a:pt x="13175" y="25"/>
                    </a:cubicBezTo>
                    <a:cubicBezTo>
                      <a:pt x="8798" y="7108"/>
                      <a:pt x="4391" y="14220"/>
                      <a:pt x="409" y="21485"/>
                    </a:cubicBezTo>
                    <a:cubicBezTo>
                      <a:pt x="1" y="22206"/>
                      <a:pt x="1378" y="23250"/>
                      <a:pt x="2273" y="23250"/>
                    </a:cubicBezTo>
                    <a:cubicBezTo>
                      <a:pt x="2510" y="23250"/>
                      <a:pt x="2714" y="23176"/>
                      <a:pt x="2841" y="23004"/>
                    </a:cubicBezTo>
                    <a:cubicBezTo>
                      <a:pt x="5151" y="19509"/>
                      <a:pt x="7035" y="15710"/>
                      <a:pt x="8646" y="11819"/>
                    </a:cubicBezTo>
                    <a:cubicBezTo>
                      <a:pt x="10318" y="7928"/>
                      <a:pt x="11777" y="3977"/>
                      <a:pt x="13297" y="86"/>
                    </a:cubicBezTo>
                    <a:cubicBezTo>
                      <a:pt x="13318" y="43"/>
                      <a:pt x="13264" y="0"/>
                      <a:pt x="132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1" name="Google Shape;404;p3"/>
              <p:cNvSpPr/>
              <p:nvPr/>
            </p:nvSpPr>
            <p:spPr>
              <a:xfrm>
                <a:off x="887050" y="4628250"/>
                <a:ext cx="737125" cy="698900"/>
              </a:xfrm>
              <a:custGeom>
                <a:avLst/>
                <a:gdLst/>
                <a:ahLst/>
                <a:cxnLst/>
                <a:rect l="l" t="t" r="r" b="b"/>
                <a:pathLst>
                  <a:path w="29485" h="27956" extrusionOk="0">
                    <a:moveTo>
                      <a:pt x="21138" y="1"/>
                    </a:moveTo>
                    <a:cubicBezTo>
                      <a:pt x="19419" y="1"/>
                      <a:pt x="17328" y="191"/>
                      <a:pt x="14773" y="538"/>
                    </a:cubicBezTo>
                    <a:cubicBezTo>
                      <a:pt x="13738" y="683"/>
                      <a:pt x="12831" y="729"/>
                      <a:pt x="12012" y="729"/>
                    </a:cubicBezTo>
                    <a:cubicBezTo>
                      <a:pt x="10533" y="729"/>
                      <a:pt x="9344" y="577"/>
                      <a:pt x="8214" y="577"/>
                    </a:cubicBezTo>
                    <a:cubicBezTo>
                      <a:pt x="5895" y="577"/>
                      <a:pt x="3825" y="1218"/>
                      <a:pt x="1" y="5128"/>
                    </a:cubicBezTo>
                    <a:cubicBezTo>
                      <a:pt x="1703" y="15858"/>
                      <a:pt x="5958" y="25675"/>
                      <a:pt x="15959" y="27955"/>
                    </a:cubicBezTo>
                    <a:cubicBezTo>
                      <a:pt x="23466" y="24095"/>
                      <a:pt x="28938" y="16496"/>
                      <a:pt x="29485" y="8198"/>
                    </a:cubicBezTo>
                    <a:cubicBezTo>
                      <a:pt x="28589" y="2279"/>
                      <a:pt x="27089" y="1"/>
                      <a:pt x="21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2" name="Google Shape;405;p3"/>
              <p:cNvSpPr/>
              <p:nvPr/>
            </p:nvSpPr>
            <p:spPr>
              <a:xfrm>
                <a:off x="637600" y="4720500"/>
                <a:ext cx="1257650" cy="742650"/>
              </a:xfrm>
              <a:custGeom>
                <a:avLst/>
                <a:gdLst/>
                <a:ahLst/>
                <a:cxnLst/>
                <a:rect l="l" t="t" r="r" b="b"/>
                <a:pathLst>
                  <a:path w="50306" h="29706" extrusionOk="0">
                    <a:moveTo>
                      <a:pt x="13199" y="0"/>
                    </a:moveTo>
                    <a:cubicBezTo>
                      <a:pt x="11306" y="0"/>
                      <a:pt x="9297" y="574"/>
                      <a:pt x="7356" y="982"/>
                    </a:cubicBezTo>
                    <a:cubicBezTo>
                      <a:pt x="6749" y="1104"/>
                      <a:pt x="6141" y="1225"/>
                      <a:pt x="5533" y="1286"/>
                    </a:cubicBezTo>
                    <a:cubicBezTo>
                      <a:pt x="2341" y="1742"/>
                      <a:pt x="1" y="4630"/>
                      <a:pt x="244" y="7821"/>
                    </a:cubicBezTo>
                    <a:cubicBezTo>
                      <a:pt x="426" y="10678"/>
                      <a:pt x="1125" y="13475"/>
                      <a:pt x="2250" y="16119"/>
                    </a:cubicBezTo>
                    <a:cubicBezTo>
                      <a:pt x="2797" y="17365"/>
                      <a:pt x="3435" y="18551"/>
                      <a:pt x="4195" y="19675"/>
                    </a:cubicBezTo>
                    <a:cubicBezTo>
                      <a:pt x="5624" y="21925"/>
                      <a:pt x="7508" y="23961"/>
                      <a:pt x="9575" y="25603"/>
                    </a:cubicBezTo>
                    <a:cubicBezTo>
                      <a:pt x="12220" y="27639"/>
                      <a:pt x="15259" y="29128"/>
                      <a:pt x="18512" y="29554"/>
                    </a:cubicBezTo>
                    <a:cubicBezTo>
                      <a:pt x="19241" y="29676"/>
                      <a:pt x="20001" y="29706"/>
                      <a:pt x="20731" y="29706"/>
                    </a:cubicBezTo>
                    <a:cubicBezTo>
                      <a:pt x="22342" y="29706"/>
                      <a:pt x="23922" y="29402"/>
                      <a:pt x="25472" y="28946"/>
                    </a:cubicBezTo>
                    <a:cubicBezTo>
                      <a:pt x="27630" y="28247"/>
                      <a:pt x="29728" y="27244"/>
                      <a:pt x="31703" y="25967"/>
                    </a:cubicBezTo>
                    <a:cubicBezTo>
                      <a:pt x="33892" y="24599"/>
                      <a:pt x="35989" y="23019"/>
                      <a:pt x="38026" y="21408"/>
                    </a:cubicBezTo>
                    <a:lnTo>
                      <a:pt x="48299" y="13444"/>
                    </a:lnTo>
                    <a:cubicBezTo>
                      <a:pt x="48938" y="12928"/>
                      <a:pt x="49485" y="12228"/>
                      <a:pt x="49698" y="11408"/>
                    </a:cubicBezTo>
                    <a:cubicBezTo>
                      <a:pt x="50306" y="9128"/>
                      <a:pt x="48208" y="7852"/>
                      <a:pt x="46445" y="7031"/>
                    </a:cubicBezTo>
                    <a:cubicBezTo>
                      <a:pt x="43193" y="5511"/>
                      <a:pt x="39758" y="3900"/>
                      <a:pt x="36293" y="3687"/>
                    </a:cubicBezTo>
                    <a:cubicBezTo>
                      <a:pt x="36015" y="3668"/>
                      <a:pt x="35735" y="3659"/>
                      <a:pt x="35455" y="3659"/>
                    </a:cubicBezTo>
                    <a:cubicBezTo>
                      <a:pt x="34390" y="3659"/>
                      <a:pt x="33322" y="3800"/>
                      <a:pt x="32311" y="4113"/>
                    </a:cubicBezTo>
                    <a:cubicBezTo>
                      <a:pt x="31247" y="4417"/>
                      <a:pt x="30184" y="4934"/>
                      <a:pt x="29120" y="5389"/>
                    </a:cubicBezTo>
                    <a:cubicBezTo>
                      <a:pt x="27703" y="6027"/>
                      <a:pt x="26249" y="6610"/>
                      <a:pt x="24801" y="6610"/>
                    </a:cubicBezTo>
                    <a:cubicBezTo>
                      <a:pt x="24386" y="6610"/>
                      <a:pt x="23971" y="6562"/>
                      <a:pt x="23557" y="6453"/>
                    </a:cubicBezTo>
                    <a:cubicBezTo>
                      <a:pt x="22767" y="6271"/>
                      <a:pt x="22068" y="5876"/>
                      <a:pt x="21490" y="5389"/>
                    </a:cubicBezTo>
                    <a:cubicBezTo>
                      <a:pt x="19545" y="3900"/>
                      <a:pt x="18147" y="1468"/>
                      <a:pt x="15867" y="496"/>
                    </a:cubicBezTo>
                    <a:cubicBezTo>
                      <a:pt x="15020" y="137"/>
                      <a:pt x="14123" y="0"/>
                      <a:pt x="131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3" name="Google Shape;406;p3"/>
              <p:cNvSpPr/>
              <p:nvPr/>
            </p:nvSpPr>
            <p:spPr>
              <a:xfrm>
                <a:off x="911375" y="4991350"/>
                <a:ext cx="690625" cy="472575"/>
              </a:xfrm>
              <a:custGeom>
                <a:avLst/>
                <a:gdLst/>
                <a:ahLst/>
                <a:cxnLst/>
                <a:rect l="l" t="t" r="r" b="b"/>
                <a:pathLst>
                  <a:path w="27625" h="18903" extrusionOk="0">
                    <a:moveTo>
                      <a:pt x="23470" y="1"/>
                    </a:moveTo>
                    <a:cubicBezTo>
                      <a:pt x="23450" y="1"/>
                      <a:pt x="23436" y="8"/>
                      <a:pt x="23436" y="27"/>
                    </a:cubicBezTo>
                    <a:cubicBezTo>
                      <a:pt x="20822" y="4586"/>
                      <a:pt x="17812" y="8872"/>
                      <a:pt x="14591" y="12914"/>
                    </a:cubicBezTo>
                    <a:cubicBezTo>
                      <a:pt x="14469" y="13036"/>
                      <a:pt x="14408" y="13127"/>
                      <a:pt x="14287" y="13249"/>
                    </a:cubicBezTo>
                    <a:lnTo>
                      <a:pt x="13253" y="14495"/>
                    </a:lnTo>
                    <a:cubicBezTo>
                      <a:pt x="13405" y="14009"/>
                      <a:pt x="13557" y="13553"/>
                      <a:pt x="13709" y="13066"/>
                    </a:cubicBezTo>
                    <a:lnTo>
                      <a:pt x="13831" y="12732"/>
                    </a:lnTo>
                    <a:cubicBezTo>
                      <a:pt x="13861" y="12610"/>
                      <a:pt x="13922" y="12458"/>
                      <a:pt x="13952" y="12337"/>
                    </a:cubicBezTo>
                    <a:cubicBezTo>
                      <a:pt x="14378" y="10939"/>
                      <a:pt x="14712" y="9480"/>
                      <a:pt x="15046" y="8082"/>
                    </a:cubicBezTo>
                    <a:cubicBezTo>
                      <a:pt x="15472" y="6349"/>
                      <a:pt x="15837" y="4586"/>
                      <a:pt x="16262" y="2853"/>
                    </a:cubicBezTo>
                    <a:cubicBezTo>
                      <a:pt x="16262" y="2809"/>
                      <a:pt x="16197" y="2781"/>
                      <a:pt x="16162" y="2781"/>
                    </a:cubicBezTo>
                    <a:cubicBezTo>
                      <a:pt x="16149" y="2781"/>
                      <a:pt x="16141" y="2785"/>
                      <a:pt x="16141" y="2793"/>
                    </a:cubicBezTo>
                    <a:cubicBezTo>
                      <a:pt x="14925" y="5437"/>
                      <a:pt x="13648" y="7960"/>
                      <a:pt x="12402" y="10544"/>
                    </a:cubicBezTo>
                    <a:cubicBezTo>
                      <a:pt x="12280" y="10787"/>
                      <a:pt x="12189" y="10969"/>
                      <a:pt x="12098" y="11151"/>
                    </a:cubicBezTo>
                    <a:cubicBezTo>
                      <a:pt x="11885" y="11516"/>
                      <a:pt x="11733" y="11881"/>
                      <a:pt x="11551" y="12215"/>
                    </a:cubicBezTo>
                    <a:cubicBezTo>
                      <a:pt x="11125" y="13097"/>
                      <a:pt x="10669" y="13978"/>
                      <a:pt x="10274" y="14860"/>
                    </a:cubicBezTo>
                    <a:cubicBezTo>
                      <a:pt x="10335" y="13826"/>
                      <a:pt x="10366" y="12793"/>
                      <a:pt x="10457" y="11759"/>
                    </a:cubicBezTo>
                    <a:lnTo>
                      <a:pt x="10457" y="11607"/>
                    </a:lnTo>
                    <a:lnTo>
                      <a:pt x="10457" y="11547"/>
                    </a:lnTo>
                    <a:cubicBezTo>
                      <a:pt x="10578" y="9784"/>
                      <a:pt x="10669" y="8051"/>
                      <a:pt x="10882" y="6258"/>
                    </a:cubicBezTo>
                    <a:cubicBezTo>
                      <a:pt x="11065" y="4616"/>
                      <a:pt x="11247" y="3005"/>
                      <a:pt x="11581" y="1364"/>
                    </a:cubicBezTo>
                    <a:cubicBezTo>
                      <a:pt x="11581" y="1343"/>
                      <a:pt x="11538" y="1308"/>
                      <a:pt x="11511" y="1308"/>
                    </a:cubicBezTo>
                    <a:cubicBezTo>
                      <a:pt x="11499" y="1308"/>
                      <a:pt x="11490" y="1315"/>
                      <a:pt x="11490" y="1334"/>
                    </a:cubicBezTo>
                    <a:cubicBezTo>
                      <a:pt x="11338" y="1668"/>
                      <a:pt x="11186" y="2033"/>
                      <a:pt x="11034" y="2398"/>
                    </a:cubicBezTo>
                    <a:cubicBezTo>
                      <a:pt x="10001" y="4920"/>
                      <a:pt x="9119" y="7565"/>
                      <a:pt x="8451" y="10209"/>
                    </a:cubicBezTo>
                    <a:cubicBezTo>
                      <a:pt x="8299" y="10817"/>
                      <a:pt x="8147" y="11425"/>
                      <a:pt x="7995" y="12063"/>
                    </a:cubicBezTo>
                    <a:cubicBezTo>
                      <a:pt x="7782" y="12975"/>
                      <a:pt x="7600" y="13857"/>
                      <a:pt x="7448" y="14769"/>
                    </a:cubicBezTo>
                    <a:cubicBezTo>
                      <a:pt x="7174" y="13857"/>
                      <a:pt x="6931" y="12945"/>
                      <a:pt x="6688" y="12003"/>
                    </a:cubicBezTo>
                    <a:cubicBezTo>
                      <a:pt x="6566" y="11577"/>
                      <a:pt x="6475" y="11212"/>
                      <a:pt x="6384" y="10787"/>
                    </a:cubicBezTo>
                    <a:cubicBezTo>
                      <a:pt x="6110" y="9692"/>
                      <a:pt x="5867" y="8537"/>
                      <a:pt x="5624" y="7413"/>
                    </a:cubicBezTo>
                    <a:cubicBezTo>
                      <a:pt x="5198" y="5224"/>
                      <a:pt x="4894" y="3005"/>
                      <a:pt x="4864" y="756"/>
                    </a:cubicBezTo>
                    <a:cubicBezTo>
                      <a:pt x="4864" y="741"/>
                      <a:pt x="4834" y="733"/>
                      <a:pt x="4799" y="733"/>
                    </a:cubicBezTo>
                    <a:cubicBezTo>
                      <a:pt x="4765" y="733"/>
                      <a:pt x="4727" y="741"/>
                      <a:pt x="4712" y="756"/>
                    </a:cubicBezTo>
                    <a:cubicBezTo>
                      <a:pt x="4408" y="2246"/>
                      <a:pt x="4226" y="3765"/>
                      <a:pt x="4104" y="5316"/>
                    </a:cubicBezTo>
                    <a:cubicBezTo>
                      <a:pt x="3952" y="7200"/>
                      <a:pt x="3952" y="9145"/>
                      <a:pt x="4104" y="11091"/>
                    </a:cubicBezTo>
                    <a:cubicBezTo>
                      <a:pt x="4104" y="11212"/>
                      <a:pt x="4134" y="11364"/>
                      <a:pt x="4134" y="11455"/>
                    </a:cubicBezTo>
                    <a:cubicBezTo>
                      <a:pt x="4226" y="12367"/>
                      <a:pt x="4347" y="13340"/>
                      <a:pt x="4499" y="14252"/>
                    </a:cubicBezTo>
                    <a:cubicBezTo>
                      <a:pt x="4074" y="13553"/>
                      <a:pt x="3678" y="12823"/>
                      <a:pt x="3314" y="12124"/>
                    </a:cubicBezTo>
                    <a:cubicBezTo>
                      <a:pt x="3131" y="11729"/>
                      <a:pt x="2888" y="11303"/>
                      <a:pt x="2706" y="10908"/>
                    </a:cubicBezTo>
                    <a:cubicBezTo>
                      <a:pt x="1612" y="8507"/>
                      <a:pt x="791" y="5893"/>
                      <a:pt x="609" y="3188"/>
                    </a:cubicBezTo>
                    <a:cubicBezTo>
                      <a:pt x="517" y="3218"/>
                      <a:pt x="365" y="3218"/>
                      <a:pt x="365" y="3249"/>
                    </a:cubicBezTo>
                    <a:cubicBezTo>
                      <a:pt x="1" y="5376"/>
                      <a:pt x="1" y="7626"/>
                      <a:pt x="365" y="9844"/>
                    </a:cubicBezTo>
                    <a:cubicBezTo>
                      <a:pt x="517" y="10908"/>
                      <a:pt x="730" y="11911"/>
                      <a:pt x="1034" y="12945"/>
                    </a:cubicBezTo>
                    <a:cubicBezTo>
                      <a:pt x="1216" y="13553"/>
                      <a:pt x="1399" y="14191"/>
                      <a:pt x="1672" y="14799"/>
                    </a:cubicBezTo>
                    <a:cubicBezTo>
                      <a:pt x="4317" y="16866"/>
                      <a:pt x="7356" y="18325"/>
                      <a:pt x="10609" y="18750"/>
                    </a:cubicBezTo>
                    <a:cubicBezTo>
                      <a:pt x="11338" y="18872"/>
                      <a:pt x="12098" y="18902"/>
                      <a:pt x="12828" y="18902"/>
                    </a:cubicBezTo>
                    <a:cubicBezTo>
                      <a:pt x="14439" y="18902"/>
                      <a:pt x="16019" y="18598"/>
                      <a:pt x="17569" y="18142"/>
                    </a:cubicBezTo>
                    <a:cubicBezTo>
                      <a:pt x="18512" y="17200"/>
                      <a:pt x="19393" y="16197"/>
                      <a:pt x="20214" y="15194"/>
                    </a:cubicBezTo>
                    <a:cubicBezTo>
                      <a:pt x="20609" y="14738"/>
                      <a:pt x="20974" y="14252"/>
                      <a:pt x="21338" y="13735"/>
                    </a:cubicBezTo>
                    <a:cubicBezTo>
                      <a:pt x="23831" y="10392"/>
                      <a:pt x="25837" y="6744"/>
                      <a:pt x="27600" y="3097"/>
                    </a:cubicBezTo>
                    <a:cubicBezTo>
                      <a:pt x="27624" y="3072"/>
                      <a:pt x="27550" y="3028"/>
                      <a:pt x="27504" y="3028"/>
                    </a:cubicBezTo>
                    <a:cubicBezTo>
                      <a:pt x="27493" y="3028"/>
                      <a:pt x="27484" y="3030"/>
                      <a:pt x="27478" y="3036"/>
                    </a:cubicBezTo>
                    <a:cubicBezTo>
                      <a:pt x="25138" y="6288"/>
                      <a:pt x="22463" y="9328"/>
                      <a:pt x="19667" y="12185"/>
                    </a:cubicBezTo>
                    <a:cubicBezTo>
                      <a:pt x="18907" y="12945"/>
                      <a:pt x="18086" y="13705"/>
                      <a:pt x="17296" y="14465"/>
                    </a:cubicBezTo>
                    <a:cubicBezTo>
                      <a:pt x="17144" y="14617"/>
                      <a:pt x="16992" y="14769"/>
                      <a:pt x="16840" y="14890"/>
                    </a:cubicBezTo>
                    <a:cubicBezTo>
                      <a:pt x="16931" y="14769"/>
                      <a:pt x="16961" y="14708"/>
                      <a:pt x="17022" y="14586"/>
                    </a:cubicBezTo>
                    <a:cubicBezTo>
                      <a:pt x="17053" y="14495"/>
                      <a:pt x="17113" y="14465"/>
                      <a:pt x="17144" y="14404"/>
                    </a:cubicBezTo>
                    <a:cubicBezTo>
                      <a:pt x="17752" y="13370"/>
                      <a:pt x="18268" y="12306"/>
                      <a:pt x="18816" y="11243"/>
                    </a:cubicBezTo>
                    <a:lnTo>
                      <a:pt x="18816" y="11212"/>
                    </a:lnTo>
                    <a:cubicBezTo>
                      <a:pt x="18907" y="11091"/>
                      <a:pt x="18937" y="10969"/>
                      <a:pt x="18998" y="10848"/>
                    </a:cubicBezTo>
                    <a:cubicBezTo>
                      <a:pt x="20882" y="7352"/>
                      <a:pt x="22311" y="3705"/>
                      <a:pt x="23557" y="57"/>
                    </a:cubicBezTo>
                    <a:cubicBezTo>
                      <a:pt x="23578" y="36"/>
                      <a:pt x="23512" y="1"/>
                      <a:pt x="2347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4" name="Google Shape;407;p3"/>
              <p:cNvSpPr/>
              <p:nvPr/>
            </p:nvSpPr>
            <p:spPr>
              <a:xfrm>
                <a:off x="1469100" y="4358415"/>
                <a:ext cx="178250" cy="453725"/>
              </a:xfrm>
              <a:custGeom>
                <a:avLst/>
                <a:gdLst/>
                <a:ahLst/>
                <a:cxnLst/>
                <a:rect l="l" t="t" r="r" b="b"/>
                <a:pathLst>
                  <a:path w="7130" h="18149" extrusionOk="0">
                    <a:moveTo>
                      <a:pt x="7077" y="0"/>
                    </a:moveTo>
                    <a:cubicBezTo>
                      <a:pt x="7046" y="0"/>
                      <a:pt x="7008" y="61"/>
                      <a:pt x="6993" y="183"/>
                    </a:cubicBezTo>
                    <a:cubicBezTo>
                      <a:pt x="6568" y="6171"/>
                      <a:pt x="4349" y="11885"/>
                      <a:pt x="762" y="16596"/>
                    </a:cubicBezTo>
                    <a:cubicBezTo>
                      <a:pt x="24" y="17532"/>
                      <a:pt x="0" y="18148"/>
                      <a:pt x="356" y="18148"/>
                    </a:cubicBezTo>
                    <a:cubicBezTo>
                      <a:pt x="601" y="18148"/>
                      <a:pt x="1026" y="17856"/>
                      <a:pt x="1522" y="17174"/>
                    </a:cubicBezTo>
                    <a:cubicBezTo>
                      <a:pt x="5017" y="12189"/>
                      <a:pt x="6963" y="6201"/>
                      <a:pt x="7115" y="183"/>
                    </a:cubicBezTo>
                    <a:cubicBezTo>
                      <a:pt x="7130" y="61"/>
                      <a:pt x="7107" y="0"/>
                      <a:pt x="70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5" name="Google Shape;408;p3"/>
              <p:cNvSpPr/>
              <p:nvPr/>
            </p:nvSpPr>
            <p:spPr>
              <a:xfrm>
                <a:off x="1339300" y="4302500"/>
                <a:ext cx="98700" cy="446025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17841" extrusionOk="0">
                    <a:moveTo>
                      <a:pt x="3205" y="0"/>
                    </a:moveTo>
                    <a:cubicBezTo>
                      <a:pt x="3182" y="0"/>
                      <a:pt x="3158" y="69"/>
                      <a:pt x="3158" y="194"/>
                    </a:cubicBezTo>
                    <a:cubicBezTo>
                      <a:pt x="3553" y="5726"/>
                      <a:pt x="2550" y="11319"/>
                      <a:pt x="422" y="16334"/>
                    </a:cubicBezTo>
                    <a:cubicBezTo>
                      <a:pt x="0" y="17279"/>
                      <a:pt x="93" y="17840"/>
                      <a:pt x="390" y="17840"/>
                    </a:cubicBezTo>
                    <a:cubicBezTo>
                      <a:pt x="628" y="17840"/>
                      <a:pt x="996" y="17480"/>
                      <a:pt x="1334" y="16669"/>
                    </a:cubicBezTo>
                    <a:cubicBezTo>
                      <a:pt x="3310" y="11441"/>
                      <a:pt x="3948" y="5696"/>
                      <a:pt x="3249" y="194"/>
                    </a:cubicBezTo>
                    <a:cubicBezTo>
                      <a:pt x="3249" y="61"/>
                      <a:pt x="3227" y="0"/>
                      <a:pt x="32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6" name="Google Shape;409;p3"/>
              <p:cNvSpPr/>
              <p:nvPr/>
            </p:nvSpPr>
            <p:spPr>
              <a:xfrm>
                <a:off x="1169975" y="4269200"/>
                <a:ext cx="60575" cy="427100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17084" extrusionOk="0">
                    <a:moveTo>
                      <a:pt x="277" y="1"/>
                    </a:moveTo>
                    <a:cubicBezTo>
                      <a:pt x="244" y="1"/>
                      <a:pt x="231" y="72"/>
                      <a:pt x="265" y="189"/>
                    </a:cubicBezTo>
                    <a:cubicBezTo>
                      <a:pt x="1754" y="5235"/>
                      <a:pt x="1663" y="10675"/>
                      <a:pt x="265" y="15660"/>
                    </a:cubicBezTo>
                    <a:cubicBezTo>
                      <a:pt x="0" y="16570"/>
                      <a:pt x="158" y="17084"/>
                      <a:pt x="431" y="17084"/>
                    </a:cubicBezTo>
                    <a:cubicBezTo>
                      <a:pt x="660" y="17084"/>
                      <a:pt x="969" y="16723"/>
                      <a:pt x="1177" y="15934"/>
                    </a:cubicBezTo>
                    <a:cubicBezTo>
                      <a:pt x="2423" y="10675"/>
                      <a:pt x="2088" y="5174"/>
                      <a:pt x="386" y="158"/>
                    </a:cubicBezTo>
                    <a:cubicBezTo>
                      <a:pt x="345" y="49"/>
                      <a:pt x="304" y="1"/>
                      <a:pt x="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7" name="Google Shape;410;p3"/>
              <p:cNvSpPr/>
              <p:nvPr/>
            </p:nvSpPr>
            <p:spPr>
              <a:xfrm>
                <a:off x="971325" y="4322200"/>
                <a:ext cx="121475" cy="3457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13828" extrusionOk="0">
                    <a:moveTo>
                      <a:pt x="35" y="1"/>
                    </a:moveTo>
                    <a:cubicBezTo>
                      <a:pt x="4" y="1"/>
                      <a:pt x="0" y="65"/>
                      <a:pt x="34" y="166"/>
                    </a:cubicBezTo>
                    <a:cubicBezTo>
                      <a:pt x="1949" y="4148"/>
                      <a:pt x="3165" y="8434"/>
                      <a:pt x="3773" y="12780"/>
                    </a:cubicBezTo>
                    <a:cubicBezTo>
                      <a:pt x="3860" y="13491"/>
                      <a:pt x="4140" y="13828"/>
                      <a:pt x="4380" y="13828"/>
                    </a:cubicBezTo>
                    <a:cubicBezTo>
                      <a:pt x="4644" y="13828"/>
                      <a:pt x="4858" y="13422"/>
                      <a:pt x="4715" y="12659"/>
                    </a:cubicBezTo>
                    <a:cubicBezTo>
                      <a:pt x="3895" y="8251"/>
                      <a:pt x="2284" y="4026"/>
                      <a:pt x="156" y="136"/>
                    </a:cubicBezTo>
                    <a:cubicBezTo>
                      <a:pt x="102" y="41"/>
                      <a:pt x="60" y="1"/>
                      <a:pt x="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8" name="Google Shape;411;p3"/>
              <p:cNvSpPr/>
              <p:nvPr/>
            </p:nvSpPr>
            <p:spPr>
              <a:xfrm>
                <a:off x="1601725" y="4321040"/>
                <a:ext cx="95850" cy="67100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2684" extrusionOk="0">
                    <a:moveTo>
                      <a:pt x="1943" y="1"/>
                    </a:moveTo>
                    <a:cubicBezTo>
                      <a:pt x="852" y="1"/>
                      <a:pt x="1" y="1544"/>
                      <a:pt x="1111" y="2407"/>
                    </a:cubicBezTo>
                    <a:cubicBezTo>
                      <a:pt x="1366" y="2600"/>
                      <a:pt x="1631" y="2683"/>
                      <a:pt x="1882" y="2683"/>
                    </a:cubicBezTo>
                    <a:cubicBezTo>
                      <a:pt x="2977" y="2683"/>
                      <a:pt x="3834" y="1120"/>
                      <a:pt x="2722" y="279"/>
                    </a:cubicBezTo>
                    <a:cubicBezTo>
                      <a:pt x="2463" y="84"/>
                      <a:pt x="2197" y="1"/>
                      <a:pt x="19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9" name="Google Shape;412;p3"/>
              <p:cNvSpPr/>
              <p:nvPr/>
            </p:nvSpPr>
            <p:spPr>
              <a:xfrm>
                <a:off x="1376125" y="4262450"/>
                <a:ext cx="96525" cy="67025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2681" extrusionOk="0">
                    <a:moveTo>
                      <a:pt x="1974" y="1"/>
                    </a:moveTo>
                    <a:cubicBezTo>
                      <a:pt x="873" y="1"/>
                      <a:pt x="1" y="1564"/>
                      <a:pt x="1137" y="2404"/>
                    </a:cubicBezTo>
                    <a:cubicBezTo>
                      <a:pt x="1393" y="2597"/>
                      <a:pt x="1657" y="2680"/>
                      <a:pt x="1909" y="2680"/>
                    </a:cubicBezTo>
                    <a:cubicBezTo>
                      <a:pt x="3004" y="2680"/>
                      <a:pt x="3860" y="1117"/>
                      <a:pt x="2748" y="276"/>
                    </a:cubicBezTo>
                    <a:cubicBezTo>
                      <a:pt x="2493" y="83"/>
                      <a:pt x="2227" y="1"/>
                      <a:pt x="19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0" name="Google Shape;413;p3"/>
              <p:cNvSpPr/>
              <p:nvPr/>
            </p:nvSpPr>
            <p:spPr>
              <a:xfrm>
                <a:off x="1133875" y="4251475"/>
                <a:ext cx="96375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3855" h="2694" extrusionOk="0">
                    <a:moveTo>
                      <a:pt x="1952" y="0"/>
                    </a:moveTo>
                    <a:cubicBezTo>
                      <a:pt x="858" y="0"/>
                      <a:pt x="0" y="1557"/>
                      <a:pt x="1131" y="2418"/>
                    </a:cubicBezTo>
                    <a:cubicBezTo>
                      <a:pt x="1387" y="2611"/>
                      <a:pt x="1651" y="2694"/>
                      <a:pt x="1903" y="2694"/>
                    </a:cubicBezTo>
                    <a:cubicBezTo>
                      <a:pt x="2997" y="2694"/>
                      <a:pt x="3854" y="1130"/>
                      <a:pt x="2742" y="290"/>
                    </a:cubicBezTo>
                    <a:cubicBezTo>
                      <a:pt x="2481" y="87"/>
                      <a:pt x="2210" y="0"/>
                      <a:pt x="19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1" name="Google Shape;414;p3"/>
              <p:cNvSpPr/>
              <p:nvPr/>
            </p:nvSpPr>
            <p:spPr>
              <a:xfrm>
                <a:off x="927700" y="4285175"/>
                <a:ext cx="95100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683" extrusionOk="0">
                    <a:moveTo>
                      <a:pt x="1915" y="1"/>
                    </a:moveTo>
                    <a:cubicBezTo>
                      <a:pt x="832" y="1"/>
                      <a:pt x="1" y="1544"/>
                      <a:pt x="1111" y="2407"/>
                    </a:cubicBezTo>
                    <a:cubicBezTo>
                      <a:pt x="1366" y="2600"/>
                      <a:pt x="1630" y="2683"/>
                      <a:pt x="1880" y="2683"/>
                    </a:cubicBezTo>
                    <a:cubicBezTo>
                      <a:pt x="2966" y="2683"/>
                      <a:pt x="3803" y="1120"/>
                      <a:pt x="2691" y="279"/>
                    </a:cubicBezTo>
                    <a:cubicBezTo>
                      <a:pt x="2433" y="84"/>
                      <a:pt x="2167" y="1"/>
                      <a:pt x="19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42" name="Google Shape;415;p3"/>
            <p:cNvSpPr/>
            <p:nvPr/>
          </p:nvSpPr>
          <p:spPr>
            <a:xfrm>
              <a:off x="117850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3" name="Google Shape;416;p3"/>
            <p:cNvSpPr/>
            <p:nvPr/>
          </p:nvSpPr>
          <p:spPr>
            <a:xfrm>
              <a:off x="1074650" y="902550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4" name="Google Shape;417;p3"/>
            <p:cNvSpPr/>
            <p:nvPr/>
          </p:nvSpPr>
          <p:spPr>
            <a:xfrm>
              <a:off x="1963950" y="174680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45" name="Google Shape;418;p3"/>
            <p:cNvGrpSpPr/>
            <p:nvPr/>
          </p:nvGrpSpPr>
          <p:grpSpPr>
            <a:xfrm>
              <a:off x="7033800" y="4497475"/>
              <a:ext cx="1664950" cy="852975"/>
              <a:chOff x="4976050" y="4611525"/>
              <a:chExt cx="1664950" cy="852975"/>
            </a:xfrm>
          </p:grpSpPr>
          <p:sp>
            <p:nvSpPr>
              <p:cNvPr id="388" name="Google Shape;419;p3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rgbClr val="8882B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9" name="Google Shape;420;p3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6" name="Google Shape;421;p3"/>
            <p:cNvGrpSpPr/>
            <p:nvPr/>
          </p:nvGrpSpPr>
          <p:grpSpPr>
            <a:xfrm>
              <a:off x="8333450" y="3500163"/>
              <a:ext cx="997000" cy="1029175"/>
              <a:chOff x="6240500" y="3229575"/>
              <a:chExt cx="997000" cy="1029175"/>
            </a:xfrm>
          </p:grpSpPr>
          <p:sp>
            <p:nvSpPr>
              <p:cNvPr id="378" name="Google Shape;422;p3"/>
              <p:cNvSpPr/>
              <p:nvPr/>
            </p:nvSpPr>
            <p:spPr>
              <a:xfrm>
                <a:off x="6555100" y="3229575"/>
                <a:ext cx="209750" cy="523075"/>
              </a:xfrm>
              <a:custGeom>
                <a:avLst/>
                <a:gdLst/>
                <a:ahLst/>
                <a:cxnLst/>
                <a:rect l="l" t="t" r="r" b="b"/>
                <a:pathLst>
                  <a:path w="8390" h="20923" extrusionOk="0">
                    <a:moveTo>
                      <a:pt x="3506" y="1"/>
                    </a:moveTo>
                    <a:cubicBezTo>
                      <a:pt x="2599" y="1"/>
                      <a:pt x="1697" y="558"/>
                      <a:pt x="1216" y="1378"/>
                    </a:cubicBezTo>
                    <a:cubicBezTo>
                      <a:pt x="669" y="2229"/>
                      <a:pt x="517" y="3293"/>
                      <a:pt x="456" y="4266"/>
                    </a:cubicBezTo>
                    <a:cubicBezTo>
                      <a:pt x="0" y="10497"/>
                      <a:pt x="2675" y="16880"/>
                      <a:pt x="7447" y="20922"/>
                    </a:cubicBezTo>
                    <a:cubicBezTo>
                      <a:pt x="8086" y="14904"/>
                      <a:pt x="8390" y="8643"/>
                      <a:pt x="6384" y="2928"/>
                    </a:cubicBezTo>
                    <a:cubicBezTo>
                      <a:pt x="5928" y="1652"/>
                      <a:pt x="5077" y="193"/>
                      <a:pt x="3709" y="10"/>
                    </a:cubicBezTo>
                    <a:cubicBezTo>
                      <a:pt x="3641" y="4"/>
                      <a:pt x="3573" y="1"/>
                      <a:pt x="35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9" name="Google Shape;423;p3"/>
              <p:cNvSpPr/>
              <p:nvPr/>
            </p:nvSpPr>
            <p:spPr>
              <a:xfrm>
                <a:off x="6240500" y="3477250"/>
                <a:ext cx="491675" cy="276150"/>
              </a:xfrm>
              <a:custGeom>
                <a:avLst/>
                <a:gdLst/>
                <a:ahLst/>
                <a:cxnLst/>
                <a:rect l="l" t="t" r="r" b="b"/>
                <a:pathLst>
                  <a:path w="19667" h="11046" extrusionOk="0">
                    <a:moveTo>
                      <a:pt x="4691" y="1"/>
                    </a:moveTo>
                    <a:cubicBezTo>
                      <a:pt x="4383" y="1"/>
                      <a:pt x="4075" y="24"/>
                      <a:pt x="3770" y="73"/>
                    </a:cubicBezTo>
                    <a:cubicBezTo>
                      <a:pt x="2615" y="255"/>
                      <a:pt x="1520" y="833"/>
                      <a:pt x="943" y="1806"/>
                    </a:cubicBezTo>
                    <a:cubicBezTo>
                      <a:pt x="1" y="3386"/>
                      <a:pt x="609" y="5544"/>
                      <a:pt x="1885" y="6882"/>
                    </a:cubicBezTo>
                    <a:cubicBezTo>
                      <a:pt x="3648" y="8614"/>
                      <a:pt x="6232" y="9101"/>
                      <a:pt x="8663" y="9496"/>
                    </a:cubicBezTo>
                    <a:cubicBezTo>
                      <a:pt x="12341" y="10104"/>
                      <a:pt x="16019" y="10712"/>
                      <a:pt x="19667" y="11046"/>
                    </a:cubicBezTo>
                    <a:cubicBezTo>
                      <a:pt x="16262" y="6639"/>
                      <a:pt x="12463" y="2049"/>
                      <a:pt x="7144" y="407"/>
                    </a:cubicBezTo>
                    <a:cubicBezTo>
                      <a:pt x="6346" y="164"/>
                      <a:pt x="5517" y="1"/>
                      <a:pt x="46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0" name="Google Shape;424;p3"/>
              <p:cNvSpPr/>
              <p:nvPr/>
            </p:nvSpPr>
            <p:spPr>
              <a:xfrm>
                <a:off x="6281550" y="3741175"/>
                <a:ext cx="455950" cy="307250"/>
              </a:xfrm>
              <a:custGeom>
                <a:avLst/>
                <a:gdLst/>
                <a:ahLst/>
                <a:cxnLst/>
                <a:rect l="l" t="t" r="r" b="b"/>
                <a:pathLst>
                  <a:path w="18238" h="12290" extrusionOk="0">
                    <a:moveTo>
                      <a:pt x="11228" y="1"/>
                    </a:moveTo>
                    <a:cubicBezTo>
                      <a:pt x="11133" y="1"/>
                      <a:pt x="11038" y="1"/>
                      <a:pt x="10942" y="3"/>
                    </a:cubicBezTo>
                    <a:cubicBezTo>
                      <a:pt x="8450" y="33"/>
                      <a:pt x="5988" y="580"/>
                      <a:pt x="3891" y="1887"/>
                    </a:cubicBezTo>
                    <a:cubicBezTo>
                      <a:pt x="1854" y="3224"/>
                      <a:pt x="304" y="5443"/>
                      <a:pt x="91" y="7905"/>
                    </a:cubicBezTo>
                    <a:cubicBezTo>
                      <a:pt x="0" y="9608"/>
                      <a:pt x="760" y="11553"/>
                      <a:pt x="2371" y="12130"/>
                    </a:cubicBezTo>
                    <a:cubicBezTo>
                      <a:pt x="2703" y="12241"/>
                      <a:pt x="3045" y="12290"/>
                      <a:pt x="3389" y="12290"/>
                    </a:cubicBezTo>
                    <a:cubicBezTo>
                      <a:pt x="4272" y="12290"/>
                      <a:pt x="5170" y="11969"/>
                      <a:pt x="5958" y="11553"/>
                    </a:cubicBezTo>
                    <a:cubicBezTo>
                      <a:pt x="10973" y="8969"/>
                      <a:pt x="13921" y="3498"/>
                      <a:pt x="18237" y="762"/>
                    </a:cubicBezTo>
                    <a:cubicBezTo>
                      <a:pt x="15901" y="354"/>
                      <a:pt x="13564" y="1"/>
                      <a:pt x="112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1" name="Google Shape;425;p3"/>
              <p:cNvSpPr/>
              <p:nvPr/>
            </p:nvSpPr>
            <p:spPr>
              <a:xfrm>
                <a:off x="6541425" y="3754150"/>
                <a:ext cx="19075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7630" h="20184" extrusionOk="0">
                    <a:moveTo>
                      <a:pt x="7599" y="0"/>
                    </a:moveTo>
                    <a:lnTo>
                      <a:pt x="7599" y="0"/>
                    </a:lnTo>
                    <a:cubicBezTo>
                      <a:pt x="2675" y="3617"/>
                      <a:pt x="0" y="10122"/>
                      <a:pt x="1034" y="16171"/>
                    </a:cubicBezTo>
                    <a:cubicBezTo>
                      <a:pt x="1186" y="17083"/>
                      <a:pt x="1399" y="17994"/>
                      <a:pt x="1946" y="18785"/>
                    </a:cubicBezTo>
                    <a:cubicBezTo>
                      <a:pt x="2462" y="19545"/>
                      <a:pt x="3314" y="20153"/>
                      <a:pt x="4225" y="20183"/>
                    </a:cubicBezTo>
                    <a:cubicBezTo>
                      <a:pt x="4244" y="20183"/>
                      <a:pt x="4264" y="20184"/>
                      <a:pt x="4283" y="20184"/>
                    </a:cubicBezTo>
                    <a:cubicBezTo>
                      <a:pt x="5475" y="20184"/>
                      <a:pt x="6513" y="19254"/>
                      <a:pt x="6991" y="18177"/>
                    </a:cubicBezTo>
                    <a:cubicBezTo>
                      <a:pt x="7478" y="17083"/>
                      <a:pt x="7539" y="15806"/>
                      <a:pt x="7539" y="14590"/>
                    </a:cubicBezTo>
                    <a:cubicBezTo>
                      <a:pt x="7599" y="9818"/>
                      <a:pt x="7630" y="5076"/>
                      <a:pt x="75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2" name="Google Shape;426;p3"/>
              <p:cNvSpPr/>
              <p:nvPr/>
            </p:nvSpPr>
            <p:spPr>
              <a:xfrm>
                <a:off x="6723025" y="3754150"/>
                <a:ext cx="332100" cy="409750"/>
              </a:xfrm>
              <a:custGeom>
                <a:avLst/>
                <a:gdLst/>
                <a:ahLst/>
                <a:cxnLst/>
                <a:rect l="l" t="t" r="r" b="b"/>
                <a:pathLst>
                  <a:path w="13284" h="16390" extrusionOk="0">
                    <a:moveTo>
                      <a:pt x="609" y="0"/>
                    </a:moveTo>
                    <a:lnTo>
                      <a:pt x="609" y="0"/>
                    </a:lnTo>
                    <a:cubicBezTo>
                      <a:pt x="1" y="4924"/>
                      <a:pt x="1551" y="10000"/>
                      <a:pt x="4773" y="13739"/>
                    </a:cubicBezTo>
                    <a:cubicBezTo>
                      <a:pt x="5594" y="14651"/>
                      <a:pt x="6445" y="15472"/>
                      <a:pt x="7539" y="15958"/>
                    </a:cubicBezTo>
                    <a:cubicBezTo>
                      <a:pt x="8141" y="16235"/>
                      <a:pt x="8787" y="16389"/>
                      <a:pt x="9420" y="16389"/>
                    </a:cubicBezTo>
                    <a:cubicBezTo>
                      <a:pt x="9970" y="16389"/>
                      <a:pt x="10510" y="16273"/>
                      <a:pt x="11004" y="16019"/>
                    </a:cubicBezTo>
                    <a:cubicBezTo>
                      <a:pt x="12676" y="15168"/>
                      <a:pt x="13284" y="13010"/>
                      <a:pt x="12828" y="11186"/>
                    </a:cubicBezTo>
                    <a:cubicBezTo>
                      <a:pt x="12372" y="9393"/>
                      <a:pt x="11126" y="7903"/>
                      <a:pt x="9788" y="6627"/>
                    </a:cubicBezTo>
                    <a:cubicBezTo>
                      <a:pt x="7053" y="3952"/>
                      <a:pt x="3861" y="1733"/>
                      <a:pt x="6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3" name="Google Shape;427;p3"/>
              <p:cNvSpPr/>
              <p:nvPr/>
            </p:nvSpPr>
            <p:spPr>
              <a:xfrm>
                <a:off x="6733675" y="3289300"/>
                <a:ext cx="313100" cy="475500"/>
              </a:xfrm>
              <a:custGeom>
                <a:avLst/>
                <a:gdLst/>
                <a:ahLst/>
                <a:cxnLst/>
                <a:rect l="l" t="t" r="r" b="b"/>
                <a:pathLst>
                  <a:path w="12524" h="19020" extrusionOk="0">
                    <a:moveTo>
                      <a:pt x="9005" y="0"/>
                    </a:moveTo>
                    <a:cubicBezTo>
                      <a:pt x="7681" y="0"/>
                      <a:pt x="6451" y="900"/>
                      <a:pt x="5502" y="1877"/>
                    </a:cubicBezTo>
                    <a:cubicBezTo>
                      <a:pt x="1247" y="6345"/>
                      <a:pt x="0" y="12880"/>
                      <a:pt x="92" y="19020"/>
                    </a:cubicBezTo>
                    <a:cubicBezTo>
                      <a:pt x="1733" y="15038"/>
                      <a:pt x="5806" y="12485"/>
                      <a:pt x="9028" y="9445"/>
                    </a:cubicBezTo>
                    <a:cubicBezTo>
                      <a:pt x="10517" y="8108"/>
                      <a:pt x="11916" y="6527"/>
                      <a:pt x="12220" y="4552"/>
                    </a:cubicBezTo>
                    <a:cubicBezTo>
                      <a:pt x="12524" y="2576"/>
                      <a:pt x="11338" y="266"/>
                      <a:pt x="9362" y="23"/>
                    </a:cubicBezTo>
                    <a:cubicBezTo>
                      <a:pt x="9243" y="8"/>
                      <a:pt x="9124" y="0"/>
                      <a:pt x="90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4" name="Google Shape;428;p3"/>
              <p:cNvSpPr/>
              <p:nvPr/>
            </p:nvSpPr>
            <p:spPr>
              <a:xfrm>
                <a:off x="6730625" y="3492200"/>
                <a:ext cx="459000" cy="271850"/>
              </a:xfrm>
              <a:custGeom>
                <a:avLst/>
                <a:gdLst/>
                <a:ahLst/>
                <a:cxnLst/>
                <a:rect l="l" t="t" r="r" b="b"/>
                <a:pathLst>
                  <a:path w="18360" h="10874" extrusionOk="0">
                    <a:moveTo>
                      <a:pt x="14464" y="1"/>
                    </a:moveTo>
                    <a:cubicBezTo>
                      <a:pt x="13694" y="1"/>
                      <a:pt x="12915" y="196"/>
                      <a:pt x="12190" y="417"/>
                    </a:cubicBezTo>
                    <a:cubicBezTo>
                      <a:pt x="6962" y="2120"/>
                      <a:pt x="2463" y="5980"/>
                      <a:pt x="1" y="10873"/>
                    </a:cubicBezTo>
                    <a:cubicBezTo>
                      <a:pt x="2037" y="9992"/>
                      <a:pt x="4226" y="9658"/>
                      <a:pt x="6354" y="9536"/>
                    </a:cubicBezTo>
                    <a:cubicBezTo>
                      <a:pt x="8421" y="9414"/>
                      <a:pt x="10548" y="9536"/>
                      <a:pt x="12615" y="9050"/>
                    </a:cubicBezTo>
                    <a:cubicBezTo>
                      <a:pt x="14621" y="8563"/>
                      <a:pt x="16627" y="7378"/>
                      <a:pt x="17509" y="5463"/>
                    </a:cubicBezTo>
                    <a:cubicBezTo>
                      <a:pt x="18360" y="3518"/>
                      <a:pt x="17600" y="873"/>
                      <a:pt x="15624" y="174"/>
                    </a:cubicBezTo>
                    <a:cubicBezTo>
                      <a:pt x="15245" y="51"/>
                      <a:pt x="14856" y="1"/>
                      <a:pt x="144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5" name="Google Shape;429;p3"/>
              <p:cNvSpPr/>
              <p:nvPr/>
            </p:nvSpPr>
            <p:spPr>
              <a:xfrm>
                <a:off x="6739750" y="3713400"/>
                <a:ext cx="497750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8714" extrusionOk="0">
                    <a:moveTo>
                      <a:pt x="7350" y="1"/>
                    </a:moveTo>
                    <a:cubicBezTo>
                      <a:pt x="4774" y="1"/>
                      <a:pt x="2253" y="526"/>
                      <a:pt x="1" y="2056"/>
                    </a:cubicBezTo>
                    <a:cubicBezTo>
                      <a:pt x="3891" y="4032"/>
                      <a:pt x="7752" y="6007"/>
                      <a:pt x="11764" y="7679"/>
                    </a:cubicBezTo>
                    <a:cubicBezTo>
                      <a:pt x="13004" y="8211"/>
                      <a:pt x="14331" y="8714"/>
                      <a:pt x="15744" y="8714"/>
                    </a:cubicBezTo>
                    <a:cubicBezTo>
                      <a:pt x="15785" y="8714"/>
                      <a:pt x="15826" y="8713"/>
                      <a:pt x="15867" y="8712"/>
                    </a:cubicBezTo>
                    <a:cubicBezTo>
                      <a:pt x="17265" y="8682"/>
                      <a:pt x="18785" y="7953"/>
                      <a:pt x="19302" y="6646"/>
                    </a:cubicBezTo>
                    <a:cubicBezTo>
                      <a:pt x="19910" y="5217"/>
                      <a:pt x="19120" y="3454"/>
                      <a:pt x="17904" y="2481"/>
                    </a:cubicBezTo>
                    <a:cubicBezTo>
                      <a:pt x="16688" y="1478"/>
                      <a:pt x="15107" y="1114"/>
                      <a:pt x="13588" y="779"/>
                    </a:cubicBezTo>
                    <a:cubicBezTo>
                      <a:pt x="11549" y="344"/>
                      <a:pt x="9432" y="1"/>
                      <a:pt x="73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6" name="Google Shape;430;p3"/>
              <p:cNvSpPr/>
              <p:nvPr/>
            </p:nvSpPr>
            <p:spPr>
              <a:xfrm>
                <a:off x="6466200" y="3412625"/>
                <a:ext cx="626175" cy="66025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26410" extrusionOk="0">
                    <a:moveTo>
                      <a:pt x="7735" y="0"/>
                    </a:moveTo>
                    <a:cubicBezTo>
                      <a:pt x="7717" y="0"/>
                      <a:pt x="7690" y="14"/>
                      <a:pt x="7690" y="14"/>
                    </a:cubicBezTo>
                    <a:cubicBezTo>
                      <a:pt x="7690" y="2050"/>
                      <a:pt x="7599" y="4087"/>
                      <a:pt x="7751" y="6154"/>
                    </a:cubicBezTo>
                    <a:cubicBezTo>
                      <a:pt x="7873" y="7947"/>
                      <a:pt x="8146" y="9771"/>
                      <a:pt x="8633" y="11473"/>
                    </a:cubicBezTo>
                    <a:cubicBezTo>
                      <a:pt x="6019" y="9679"/>
                      <a:pt x="3040" y="8342"/>
                      <a:pt x="31" y="7521"/>
                    </a:cubicBezTo>
                    <a:cubicBezTo>
                      <a:pt x="0" y="7521"/>
                      <a:pt x="0" y="7582"/>
                      <a:pt x="0" y="7582"/>
                    </a:cubicBezTo>
                    <a:cubicBezTo>
                      <a:pt x="1550" y="8494"/>
                      <a:pt x="2979" y="9558"/>
                      <a:pt x="4377" y="10683"/>
                    </a:cubicBezTo>
                    <a:cubicBezTo>
                      <a:pt x="5593" y="11594"/>
                      <a:pt x="6778" y="12506"/>
                      <a:pt x="8025" y="13297"/>
                    </a:cubicBezTo>
                    <a:cubicBezTo>
                      <a:pt x="8025" y="13357"/>
                      <a:pt x="7994" y="13449"/>
                      <a:pt x="7994" y="13479"/>
                    </a:cubicBezTo>
                    <a:lnTo>
                      <a:pt x="7994" y="13570"/>
                    </a:lnTo>
                    <a:cubicBezTo>
                      <a:pt x="6718" y="13874"/>
                      <a:pt x="5563" y="14391"/>
                      <a:pt x="4499" y="15090"/>
                    </a:cubicBezTo>
                    <a:cubicBezTo>
                      <a:pt x="2766" y="16154"/>
                      <a:pt x="1338" y="17552"/>
                      <a:pt x="274" y="19224"/>
                    </a:cubicBezTo>
                    <a:cubicBezTo>
                      <a:pt x="274" y="19245"/>
                      <a:pt x="289" y="19267"/>
                      <a:pt x="309" y="19267"/>
                    </a:cubicBezTo>
                    <a:cubicBezTo>
                      <a:pt x="317" y="19267"/>
                      <a:pt x="326" y="19263"/>
                      <a:pt x="335" y="19254"/>
                    </a:cubicBezTo>
                    <a:cubicBezTo>
                      <a:pt x="1763" y="17886"/>
                      <a:pt x="3465" y="16974"/>
                      <a:pt x="5167" y="16336"/>
                    </a:cubicBezTo>
                    <a:cubicBezTo>
                      <a:pt x="6201" y="15941"/>
                      <a:pt x="7265" y="15637"/>
                      <a:pt x="8298" y="15424"/>
                    </a:cubicBezTo>
                    <a:cubicBezTo>
                      <a:pt x="8359" y="15576"/>
                      <a:pt x="8450" y="15698"/>
                      <a:pt x="8511" y="15850"/>
                    </a:cubicBezTo>
                    <a:cubicBezTo>
                      <a:pt x="7751" y="17096"/>
                      <a:pt x="7265" y="18464"/>
                      <a:pt x="6991" y="19862"/>
                    </a:cubicBezTo>
                    <a:cubicBezTo>
                      <a:pt x="6566" y="22081"/>
                      <a:pt x="6778" y="24361"/>
                      <a:pt x="7538" y="26397"/>
                    </a:cubicBezTo>
                    <a:cubicBezTo>
                      <a:pt x="7538" y="26406"/>
                      <a:pt x="7544" y="26410"/>
                      <a:pt x="7551" y="26410"/>
                    </a:cubicBezTo>
                    <a:cubicBezTo>
                      <a:pt x="7569" y="26410"/>
                      <a:pt x="7599" y="26388"/>
                      <a:pt x="7599" y="26367"/>
                    </a:cubicBezTo>
                    <a:cubicBezTo>
                      <a:pt x="7295" y="24239"/>
                      <a:pt x="7690" y="22081"/>
                      <a:pt x="8389" y="20166"/>
                    </a:cubicBezTo>
                    <a:cubicBezTo>
                      <a:pt x="8815" y="19072"/>
                      <a:pt x="9362" y="18008"/>
                      <a:pt x="9970" y="17066"/>
                    </a:cubicBezTo>
                    <a:cubicBezTo>
                      <a:pt x="10365" y="17248"/>
                      <a:pt x="10791" y="17309"/>
                      <a:pt x="11247" y="17309"/>
                    </a:cubicBezTo>
                    <a:cubicBezTo>
                      <a:pt x="12766" y="20136"/>
                      <a:pt x="14894" y="22598"/>
                      <a:pt x="17326" y="24604"/>
                    </a:cubicBezTo>
                    <a:cubicBezTo>
                      <a:pt x="17326" y="24604"/>
                      <a:pt x="17417" y="24573"/>
                      <a:pt x="17417" y="24543"/>
                    </a:cubicBezTo>
                    <a:cubicBezTo>
                      <a:pt x="16231" y="22993"/>
                      <a:pt x="15228" y="21230"/>
                      <a:pt x="14377" y="19497"/>
                    </a:cubicBezTo>
                    <a:cubicBezTo>
                      <a:pt x="13921" y="18585"/>
                      <a:pt x="13465" y="17674"/>
                      <a:pt x="13040" y="16762"/>
                    </a:cubicBezTo>
                    <a:cubicBezTo>
                      <a:pt x="13617" y="16366"/>
                      <a:pt x="13982" y="15759"/>
                      <a:pt x="14225" y="15120"/>
                    </a:cubicBezTo>
                    <a:cubicBezTo>
                      <a:pt x="15411" y="15272"/>
                      <a:pt x="16566" y="15546"/>
                      <a:pt x="17721" y="15911"/>
                    </a:cubicBezTo>
                    <a:cubicBezTo>
                      <a:pt x="19210" y="16397"/>
                      <a:pt x="20639" y="17126"/>
                      <a:pt x="21976" y="18069"/>
                    </a:cubicBezTo>
                    <a:cubicBezTo>
                      <a:pt x="21976" y="18069"/>
                      <a:pt x="22037" y="18038"/>
                      <a:pt x="22037" y="18008"/>
                    </a:cubicBezTo>
                    <a:cubicBezTo>
                      <a:pt x="21034" y="16701"/>
                      <a:pt x="19818" y="15455"/>
                      <a:pt x="18298" y="14573"/>
                    </a:cubicBezTo>
                    <a:cubicBezTo>
                      <a:pt x="17113" y="13874"/>
                      <a:pt x="15745" y="13357"/>
                      <a:pt x="14347" y="13266"/>
                    </a:cubicBezTo>
                    <a:cubicBezTo>
                      <a:pt x="14286" y="13053"/>
                      <a:pt x="14256" y="12901"/>
                      <a:pt x="14195" y="12719"/>
                    </a:cubicBezTo>
                    <a:lnTo>
                      <a:pt x="14195" y="12689"/>
                    </a:lnTo>
                    <a:cubicBezTo>
                      <a:pt x="17818" y="11602"/>
                      <a:pt x="21351" y="10305"/>
                      <a:pt x="24973" y="9036"/>
                    </a:cubicBezTo>
                    <a:lnTo>
                      <a:pt x="24973" y="9036"/>
                    </a:lnTo>
                    <a:cubicBezTo>
                      <a:pt x="24978" y="9037"/>
                      <a:pt x="24983" y="9038"/>
                      <a:pt x="24988" y="9038"/>
                    </a:cubicBezTo>
                    <a:cubicBezTo>
                      <a:pt x="25006" y="9038"/>
                      <a:pt x="25026" y="9031"/>
                      <a:pt x="25046" y="9011"/>
                    </a:cubicBezTo>
                    <a:lnTo>
                      <a:pt x="25046" y="9011"/>
                    </a:lnTo>
                    <a:cubicBezTo>
                      <a:pt x="25022" y="9019"/>
                      <a:pt x="24998" y="9028"/>
                      <a:pt x="24973" y="9036"/>
                    </a:cubicBezTo>
                    <a:lnTo>
                      <a:pt x="24973" y="9036"/>
                    </a:lnTo>
                    <a:cubicBezTo>
                      <a:pt x="24945" y="9031"/>
                      <a:pt x="24925" y="9011"/>
                      <a:pt x="24925" y="9011"/>
                    </a:cubicBezTo>
                    <a:cubicBezTo>
                      <a:pt x="20943" y="9497"/>
                      <a:pt x="16718" y="9801"/>
                      <a:pt x="12888" y="11199"/>
                    </a:cubicBezTo>
                    <a:lnTo>
                      <a:pt x="12554" y="10986"/>
                    </a:lnTo>
                    <a:cubicBezTo>
                      <a:pt x="13678" y="7582"/>
                      <a:pt x="15259" y="4360"/>
                      <a:pt x="17417" y="1442"/>
                    </a:cubicBezTo>
                    <a:cubicBezTo>
                      <a:pt x="17417" y="1381"/>
                      <a:pt x="17356" y="1351"/>
                      <a:pt x="17326" y="1351"/>
                    </a:cubicBezTo>
                    <a:cubicBezTo>
                      <a:pt x="15624" y="2962"/>
                      <a:pt x="13982" y="4695"/>
                      <a:pt x="12645" y="6761"/>
                    </a:cubicBezTo>
                    <a:cubicBezTo>
                      <a:pt x="11885" y="7947"/>
                      <a:pt x="11216" y="9224"/>
                      <a:pt x="10730" y="10591"/>
                    </a:cubicBezTo>
                    <a:cubicBezTo>
                      <a:pt x="10578" y="10622"/>
                      <a:pt x="10456" y="10652"/>
                      <a:pt x="10304" y="10713"/>
                    </a:cubicBezTo>
                    <a:cubicBezTo>
                      <a:pt x="9453" y="7187"/>
                      <a:pt x="8541" y="3631"/>
                      <a:pt x="7751" y="14"/>
                    </a:cubicBezTo>
                    <a:cubicBezTo>
                      <a:pt x="7751" y="4"/>
                      <a:pt x="7744" y="0"/>
                      <a:pt x="7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7" name="Google Shape;431;p3"/>
              <p:cNvSpPr/>
              <p:nvPr/>
            </p:nvSpPr>
            <p:spPr>
              <a:xfrm>
                <a:off x="6659975" y="3677650"/>
                <a:ext cx="173275" cy="168950"/>
              </a:xfrm>
              <a:custGeom>
                <a:avLst/>
                <a:gdLst/>
                <a:ahLst/>
                <a:cxnLst/>
                <a:rect l="l" t="t" r="r" b="b"/>
                <a:pathLst>
                  <a:path w="6931" h="6758" extrusionOk="0">
                    <a:moveTo>
                      <a:pt x="3419" y="1"/>
                    </a:moveTo>
                    <a:cubicBezTo>
                      <a:pt x="3119" y="1"/>
                      <a:pt x="2808" y="54"/>
                      <a:pt x="2493" y="173"/>
                    </a:cubicBezTo>
                    <a:cubicBezTo>
                      <a:pt x="1307" y="629"/>
                      <a:pt x="395" y="1753"/>
                      <a:pt x="213" y="2969"/>
                    </a:cubicBezTo>
                    <a:cubicBezTo>
                      <a:pt x="0" y="4215"/>
                      <a:pt x="578" y="5553"/>
                      <a:pt x="1641" y="6221"/>
                    </a:cubicBezTo>
                    <a:cubicBezTo>
                      <a:pt x="2179" y="6575"/>
                      <a:pt x="2818" y="6757"/>
                      <a:pt x="3455" y="6757"/>
                    </a:cubicBezTo>
                    <a:cubicBezTo>
                      <a:pt x="4079" y="6757"/>
                      <a:pt x="4702" y="6582"/>
                      <a:pt x="5228" y="6221"/>
                    </a:cubicBezTo>
                    <a:cubicBezTo>
                      <a:pt x="6474" y="5401"/>
                      <a:pt x="6930" y="3577"/>
                      <a:pt x="6353" y="2148"/>
                    </a:cubicBezTo>
                    <a:cubicBezTo>
                      <a:pt x="5858" y="1034"/>
                      <a:pt x="4737" y="1"/>
                      <a:pt x="34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7" name="Google Shape;432;p3"/>
            <p:cNvGrpSpPr/>
            <p:nvPr/>
          </p:nvGrpSpPr>
          <p:grpSpPr>
            <a:xfrm>
              <a:off x="8022250" y="4124225"/>
              <a:ext cx="1350350" cy="1386925"/>
              <a:chOff x="582350" y="682150"/>
              <a:chExt cx="1350350" cy="1386925"/>
            </a:xfrm>
          </p:grpSpPr>
          <p:sp>
            <p:nvSpPr>
              <p:cNvPr id="350" name="Google Shape;433;p3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1" name="Google Shape;434;p3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2" name="Google Shape;435;p3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3" name="Google Shape;436;p3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4" name="Google Shape;437;p3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5" name="Google Shape;438;p3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6" name="Google Shape;439;p3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7" name="Google Shape;440;p3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8" name="Google Shape;441;p3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9" name="Google Shape;442;p3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0" name="Google Shape;443;p3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1" name="Google Shape;444;p3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2" name="Google Shape;445;p3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3" name="Google Shape;446;p3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4" name="Google Shape;447;p3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5" name="Google Shape;448;p3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6" name="Google Shape;449;p3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7" name="Google Shape;450;p3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8" name="Google Shape;451;p3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9" name="Google Shape;452;p3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0" name="Google Shape;453;p3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1" name="Google Shape;454;p3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2" name="Google Shape;455;p3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3" name="Google Shape;456;p3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4" name="Google Shape;457;p3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5" name="Google Shape;458;p3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6" name="Google Shape;459;p3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7" name="Google Shape;460;p3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48" name="Google Shape;461;p3"/>
            <p:cNvSpPr/>
            <p:nvPr/>
          </p:nvSpPr>
          <p:spPr>
            <a:xfrm>
              <a:off x="8161949" y="253814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9" name="Google Shape;462;p3"/>
            <p:cNvSpPr/>
            <p:nvPr/>
          </p:nvSpPr>
          <p:spPr>
            <a:xfrm>
              <a:off x="5897804" y="46862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60" name="Google Shape;6986;p47"/>
          <p:cNvGrpSpPr/>
          <p:nvPr/>
        </p:nvGrpSpPr>
        <p:grpSpPr>
          <a:xfrm flipH="1">
            <a:off x="15350510" y="633162"/>
            <a:ext cx="2259050" cy="2281850"/>
            <a:chOff x="6677925" y="6815450"/>
            <a:chExt cx="1129525" cy="1140925"/>
          </a:xfrm>
        </p:grpSpPr>
        <p:sp>
          <p:nvSpPr>
            <p:cNvPr id="461" name="Google Shape;6987;p47"/>
            <p:cNvSpPr/>
            <p:nvPr/>
          </p:nvSpPr>
          <p:spPr>
            <a:xfrm>
              <a:off x="6677925" y="6815450"/>
              <a:ext cx="1129525" cy="1140925"/>
            </a:xfrm>
            <a:custGeom>
              <a:avLst/>
              <a:gdLst/>
              <a:ahLst/>
              <a:cxnLst/>
              <a:rect l="l" t="t" r="r" b="b"/>
              <a:pathLst>
                <a:path w="45181" h="45637" extrusionOk="0">
                  <a:moveTo>
                    <a:pt x="19834" y="1"/>
                  </a:moveTo>
                  <a:cubicBezTo>
                    <a:pt x="19459" y="1"/>
                    <a:pt x="19084" y="27"/>
                    <a:pt x="18737" y="135"/>
                  </a:cubicBezTo>
                  <a:cubicBezTo>
                    <a:pt x="18335" y="242"/>
                    <a:pt x="17880" y="402"/>
                    <a:pt x="17479" y="643"/>
                  </a:cubicBezTo>
                  <a:cubicBezTo>
                    <a:pt x="17184" y="804"/>
                    <a:pt x="16863" y="1045"/>
                    <a:pt x="16542" y="1312"/>
                  </a:cubicBezTo>
                  <a:cubicBezTo>
                    <a:pt x="16087" y="1714"/>
                    <a:pt x="15685" y="2169"/>
                    <a:pt x="15257" y="2784"/>
                  </a:cubicBezTo>
                  <a:cubicBezTo>
                    <a:pt x="14909" y="3213"/>
                    <a:pt x="14641" y="3721"/>
                    <a:pt x="14374" y="4203"/>
                  </a:cubicBezTo>
                  <a:cubicBezTo>
                    <a:pt x="14133" y="4685"/>
                    <a:pt x="13945" y="5140"/>
                    <a:pt x="13731" y="5729"/>
                  </a:cubicBezTo>
                  <a:cubicBezTo>
                    <a:pt x="12741" y="4845"/>
                    <a:pt x="11724" y="4176"/>
                    <a:pt x="10653" y="3721"/>
                  </a:cubicBezTo>
                  <a:cubicBezTo>
                    <a:pt x="10038" y="3453"/>
                    <a:pt x="9315" y="3213"/>
                    <a:pt x="8646" y="3079"/>
                  </a:cubicBezTo>
                  <a:cubicBezTo>
                    <a:pt x="8084" y="2972"/>
                    <a:pt x="7495" y="2918"/>
                    <a:pt x="6879" y="2918"/>
                  </a:cubicBezTo>
                  <a:lnTo>
                    <a:pt x="6451" y="2918"/>
                  </a:lnTo>
                  <a:cubicBezTo>
                    <a:pt x="6076" y="2945"/>
                    <a:pt x="5675" y="2972"/>
                    <a:pt x="5300" y="3052"/>
                  </a:cubicBezTo>
                  <a:cubicBezTo>
                    <a:pt x="4899" y="3106"/>
                    <a:pt x="4551" y="3213"/>
                    <a:pt x="4203" y="3346"/>
                  </a:cubicBezTo>
                  <a:cubicBezTo>
                    <a:pt x="3507" y="3614"/>
                    <a:pt x="2864" y="4016"/>
                    <a:pt x="2329" y="4551"/>
                  </a:cubicBezTo>
                  <a:cubicBezTo>
                    <a:pt x="1874" y="4979"/>
                    <a:pt x="1499" y="5514"/>
                    <a:pt x="1151" y="6157"/>
                  </a:cubicBezTo>
                  <a:cubicBezTo>
                    <a:pt x="884" y="6639"/>
                    <a:pt x="696" y="7201"/>
                    <a:pt x="536" y="7789"/>
                  </a:cubicBezTo>
                  <a:cubicBezTo>
                    <a:pt x="268" y="8833"/>
                    <a:pt x="161" y="9850"/>
                    <a:pt x="108" y="10734"/>
                  </a:cubicBezTo>
                  <a:cubicBezTo>
                    <a:pt x="54" y="11135"/>
                    <a:pt x="27" y="11563"/>
                    <a:pt x="27" y="11965"/>
                  </a:cubicBezTo>
                  <a:cubicBezTo>
                    <a:pt x="1" y="12607"/>
                    <a:pt x="1" y="13303"/>
                    <a:pt x="54" y="13972"/>
                  </a:cubicBezTo>
                  <a:cubicBezTo>
                    <a:pt x="161" y="15364"/>
                    <a:pt x="429" y="16702"/>
                    <a:pt x="830" y="17960"/>
                  </a:cubicBezTo>
                  <a:cubicBezTo>
                    <a:pt x="1232" y="19272"/>
                    <a:pt x="1821" y="20530"/>
                    <a:pt x="2543" y="21681"/>
                  </a:cubicBezTo>
                  <a:cubicBezTo>
                    <a:pt x="2891" y="22243"/>
                    <a:pt x="3319" y="22805"/>
                    <a:pt x="3775" y="23394"/>
                  </a:cubicBezTo>
                  <a:cubicBezTo>
                    <a:pt x="4176" y="23876"/>
                    <a:pt x="4658" y="24357"/>
                    <a:pt x="5113" y="24759"/>
                  </a:cubicBezTo>
                  <a:cubicBezTo>
                    <a:pt x="6050" y="25562"/>
                    <a:pt x="7147" y="26231"/>
                    <a:pt x="8325" y="26740"/>
                  </a:cubicBezTo>
                  <a:cubicBezTo>
                    <a:pt x="8914" y="26954"/>
                    <a:pt x="9529" y="27168"/>
                    <a:pt x="10145" y="27302"/>
                  </a:cubicBezTo>
                  <a:lnTo>
                    <a:pt x="10172" y="27302"/>
                  </a:lnTo>
                  <a:cubicBezTo>
                    <a:pt x="10064" y="28105"/>
                    <a:pt x="10038" y="28908"/>
                    <a:pt x="10064" y="29711"/>
                  </a:cubicBezTo>
                  <a:lnTo>
                    <a:pt x="10064" y="29871"/>
                  </a:lnTo>
                  <a:cubicBezTo>
                    <a:pt x="10091" y="30219"/>
                    <a:pt x="10145" y="30621"/>
                    <a:pt x="10172" y="30969"/>
                  </a:cubicBezTo>
                  <a:cubicBezTo>
                    <a:pt x="10359" y="32441"/>
                    <a:pt x="10760" y="33859"/>
                    <a:pt x="11376" y="35171"/>
                  </a:cubicBezTo>
                  <a:cubicBezTo>
                    <a:pt x="11965" y="36509"/>
                    <a:pt x="12848" y="37740"/>
                    <a:pt x="13892" y="38811"/>
                  </a:cubicBezTo>
                  <a:cubicBezTo>
                    <a:pt x="14374" y="39319"/>
                    <a:pt x="14963" y="39801"/>
                    <a:pt x="15578" y="40283"/>
                  </a:cubicBezTo>
                  <a:cubicBezTo>
                    <a:pt x="16167" y="40684"/>
                    <a:pt x="16756" y="41113"/>
                    <a:pt x="17425" y="41487"/>
                  </a:cubicBezTo>
                  <a:cubicBezTo>
                    <a:pt x="18121" y="41889"/>
                    <a:pt x="18844" y="42264"/>
                    <a:pt x="19539" y="42558"/>
                  </a:cubicBezTo>
                  <a:cubicBezTo>
                    <a:pt x="20289" y="42879"/>
                    <a:pt x="21119" y="43120"/>
                    <a:pt x="21868" y="43334"/>
                  </a:cubicBezTo>
                  <a:cubicBezTo>
                    <a:pt x="22350" y="43415"/>
                    <a:pt x="22778" y="43495"/>
                    <a:pt x="23260" y="43548"/>
                  </a:cubicBezTo>
                  <a:cubicBezTo>
                    <a:pt x="23340" y="43655"/>
                    <a:pt x="23447" y="43736"/>
                    <a:pt x="23554" y="43816"/>
                  </a:cubicBezTo>
                  <a:cubicBezTo>
                    <a:pt x="23608" y="43896"/>
                    <a:pt x="23688" y="43923"/>
                    <a:pt x="23742" y="44003"/>
                  </a:cubicBezTo>
                  <a:lnTo>
                    <a:pt x="24063" y="44191"/>
                  </a:lnTo>
                  <a:cubicBezTo>
                    <a:pt x="24063" y="44191"/>
                    <a:pt x="24143" y="44271"/>
                    <a:pt x="24197" y="44298"/>
                  </a:cubicBezTo>
                  <a:cubicBezTo>
                    <a:pt x="24678" y="44619"/>
                    <a:pt x="25214" y="44887"/>
                    <a:pt x="25722" y="45101"/>
                  </a:cubicBezTo>
                  <a:cubicBezTo>
                    <a:pt x="26338" y="45342"/>
                    <a:pt x="26954" y="45475"/>
                    <a:pt x="27596" y="45502"/>
                  </a:cubicBezTo>
                  <a:lnTo>
                    <a:pt x="27890" y="45502"/>
                  </a:lnTo>
                  <a:cubicBezTo>
                    <a:pt x="28024" y="45502"/>
                    <a:pt x="28158" y="45502"/>
                    <a:pt x="28158" y="45636"/>
                  </a:cubicBezTo>
                  <a:cubicBezTo>
                    <a:pt x="28800" y="45556"/>
                    <a:pt x="29389" y="45395"/>
                    <a:pt x="29898" y="45101"/>
                  </a:cubicBezTo>
                  <a:cubicBezTo>
                    <a:pt x="30192" y="44913"/>
                    <a:pt x="30460" y="44726"/>
                    <a:pt x="30701" y="44458"/>
                  </a:cubicBezTo>
                  <a:cubicBezTo>
                    <a:pt x="30701" y="44458"/>
                    <a:pt x="30728" y="44458"/>
                    <a:pt x="30728" y="44432"/>
                  </a:cubicBezTo>
                  <a:cubicBezTo>
                    <a:pt x="30968" y="44110"/>
                    <a:pt x="31183" y="43816"/>
                    <a:pt x="31316" y="43495"/>
                  </a:cubicBezTo>
                  <a:cubicBezTo>
                    <a:pt x="31450" y="43174"/>
                    <a:pt x="31530" y="42852"/>
                    <a:pt x="31584" y="42478"/>
                  </a:cubicBezTo>
                  <a:cubicBezTo>
                    <a:pt x="31611" y="42371"/>
                    <a:pt x="31611" y="42290"/>
                    <a:pt x="31611" y="42157"/>
                  </a:cubicBezTo>
                  <a:lnTo>
                    <a:pt x="31611" y="41889"/>
                  </a:lnTo>
                  <a:lnTo>
                    <a:pt x="31611" y="41568"/>
                  </a:lnTo>
                  <a:lnTo>
                    <a:pt x="31611" y="41514"/>
                  </a:lnTo>
                  <a:cubicBezTo>
                    <a:pt x="31798" y="41434"/>
                    <a:pt x="32012" y="41354"/>
                    <a:pt x="32200" y="41247"/>
                  </a:cubicBezTo>
                  <a:cubicBezTo>
                    <a:pt x="32253" y="41220"/>
                    <a:pt x="32387" y="41139"/>
                    <a:pt x="32387" y="41139"/>
                  </a:cubicBezTo>
                  <a:cubicBezTo>
                    <a:pt x="32815" y="40872"/>
                    <a:pt x="33217" y="40470"/>
                    <a:pt x="33484" y="40042"/>
                  </a:cubicBezTo>
                  <a:cubicBezTo>
                    <a:pt x="34020" y="39212"/>
                    <a:pt x="34180" y="38168"/>
                    <a:pt x="33993" y="37098"/>
                  </a:cubicBezTo>
                  <a:cubicBezTo>
                    <a:pt x="33913" y="36830"/>
                    <a:pt x="33859" y="36563"/>
                    <a:pt x="33752" y="36295"/>
                  </a:cubicBezTo>
                  <a:cubicBezTo>
                    <a:pt x="34020" y="35786"/>
                    <a:pt x="34207" y="35197"/>
                    <a:pt x="34261" y="34555"/>
                  </a:cubicBezTo>
                  <a:cubicBezTo>
                    <a:pt x="34287" y="34261"/>
                    <a:pt x="34287" y="33940"/>
                    <a:pt x="34261" y="33645"/>
                  </a:cubicBezTo>
                  <a:cubicBezTo>
                    <a:pt x="34341" y="33618"/>
                    <a:pt x="34421" y="33618"/>
                    <a:pt x="34475" y="33592"/>
                  </a:cubicBezTo>
                  <a:cubicBezTo>
                    <a:pt x="35197" y="33377"/>
                    <a:pt x="35867" y="33110"/>
                    <a:pt x="36429" y="32815"/>
                  </a:cubicBezTo>
                  <a:cubicBezTo>
                    <a:pt x="36750" y="32655"/>
                    <a:pt x="37071" y="32441"/>
                    <a:pt x="37365" y="32253"/>
                  </a:cubicBezTo>
                  <a:cubicBezTo>
                    <a:pt x="37820" y="31905"/>
                    <a:pt x="38195" y="31584"/>
                    <a:pt x="38490" y="31209"/>
                  </a:cubicBezTo>
                  <a:cubicBezTo>
                    <a:pt x="38623" y="31049"/>
                    <a:pt x="38811" y="30835"/>
                    <a:pt x="38971" y="30567"/>
                  </a:cubicBezTo>
                  <a:cubicBezTo>
                    <a:pt x="39105" y="30380"/>
                    <a:pt x="39212" y="30166"/>
                    <a:pt x="39293" y="29978"/>
                  </a:cubicBezTo>
                  <a:cubicBezTo>
                    <a:pt x="39480" y="29523"/>
                    <a:pt x="39640" y="29095"/>
                    <a:pt x="39694" y="28667"/>
                  </a:cubicBezTo>
                  <a:cubicBezTo>
                    <a:pt x="39801" y="28131"/>
                    <a:pt x="39828" y="27623"/>
                    <a:pt x="39828" y="27168"/>
                  </a:cubicBezTo>
                  <a:cubicBezTo>
                    <a:pt x="40203" y="26311"/>
                    <a:pt x="40470" y="25482"/>
                    <a:pt x="40631" y="24652"/>
                  </a:cubicBezTo>
                  <a:cubicBezTo>
                    <a:pt x="40872" y="23554"/>
                    <a:pt x="40952" y="22430"/>
                    <a:pt x="40845" y="21360"/>
                  </a:cubicBezTo>
                  <a:cubicBezTo>
                    <a:pt x="40818" y="20744"/>
                    <a:pt x="40711" y="20182"/>
                    <a:pt x="40577" y="19593"/>
                  </a:cubicBezTo>
                  <a:cubicBezTo>
                    <a:pt x="40497" y="19459"/>
                    <a:pt x="40470" y="19299"/>
                    <a:pt x="40443" y="19165"/>
                  </a:cubicBezTo>
                  <a:lnTo>
                    <a:pt x="40443" y="19165"/>
                  </a:lnTo>
                  <a:cubicBezTo>
                    <a:pt x="40684" y="19299"/>
                    <a:pt x="40898" y="19433"/>
                    <a:pt x="41220" y="19540"/>
                  </a:cubicBezTo>
                  <a:cubicBezTo>
                    <a:pt x="41514" y="19620"/>
                    <a:pt x="41808" y="19673"/>
                    <a:pt x="42103" y="19673"/>
                  </a:cubicBezTo>
                  <a:cubicBezTo>
                    <a:pt x="42826" y="19673"/>
                    <a:pt x="43521" y="19433"/>
                    <a:pt x="44030" y="18951"/>
                  </a:cubicBezTo>
                  <a:cubicBezTo>
                    <a:pt x="44378" y="18656"/>
                    <a:pt x="44860" y="18094"/>
                    <a:pt x="45020" y="17184"/>
                  </a:cubicBezTo>
                  <a:cubicBezTo>
                    <a:pt x="45181" y="16381"/>
                    <a:pt x="45101" y="15498"/>
                    <a:pt x="44726" y="14641"/>
                  </a:cubicBezTo>
                  <a:cubicBezTo>
                    <a:pt x="44592" y="14320"/>
                    <a:pt x="44432" y="14026"/>
                    <a:pt x="44217" y="13678"/>
                  </a:cubicBezTo>
                  <a:cubicBezTo>
                    <a:pt x="44030" y="13384"/>
                    <a:pt x="43816" y="13116"/>
                    <a:pt x="43575" y="12848"/>
                  </a:cubicBezTo>
                  <a:cubicBezTo>
                    <a:pt x="43495" y="12741"/>
                    <a:pt x="43388" y="12607"/>
                    <a:pt x="43281" y="12500"/>
                  </a:cubicBezTo>
                  <a:cubicBezTo>
                    <a:pt x="43174" y="12366"/>
                    <a:pt x="43093" y="12259"/>
                    <a:pt x="42959" y="12179"/>
                  </a:cubicBezTo>
                  <a:cubicBezTo>
                    <a:pt x="42772" y="12018"/>
                    <a:pt x="42585" y="11885"/>
                    <a:pt x="42424" y="11751"/>
                  </a:cubicBezTo>
                  <a:cubicBezTo>
                    <a:pt x="42156" y="11537"/>
                    <a:pt x="41835" y="11376"/>
                    <a:pt x="41514" y="11269"/>
                  </a:cubicBezTo>
                  <a:cubicBezTo>
                    <a:pt x="41487" y="11082"/>
                    <a:pt x="41434" y="10868"/>
                    <a:pt x="41380" y="10680"/>
                  </a:cubicBezTo>
                  <a:cubicBezTo>
                    <a:pt x="41246" y="10279"/>
                    <a:pt x="41086" y="9877"/>
                    <a:pt x="40872" y="9529"/>
                  </a:cubicBezTo>
                  <a:cubicBezTo>
                    <a:pt x="40604" y="9021"/>
                    <a:pt x="40229" y="8566"/>
                    <a:pt x="39828" y="8164"/>
                  </a:cubicBezTo>
                  <a:cubicBezTo>
                    <a:pt x="39748" y="8057"/>
                    <a:pt x="39614" y="7950"/>
                    <a:pt x="39507" y="7870"/>
                  </a:cubicBezTo>
                  <a:cubicBezTo>
                    <a:pt x="39212" y="7602"/>
                    <a:pt x="38864" y="7361"/>
                    <a:pt x="38570" y="7201"/>
                  </a:cubicBezTo>
                  <a:cubicBezTo>
                    <a:pt x="38409" y="7094"/>
                    <a:pt x="38222" y="7013"/>
                    <a:pt x="38088" y="6960"/>
                  </a:cubicBezTo>
                  <a:cubicBezTo>
                    <a:pt x="37954" y="6879"/>
                    <a:pt x="37820" y="6853"/>
                    <a:pt x="37687" y="6799"/>
                  </a:cubicBezTo>
                  <a:cubicBezTo>
                    <a:pt x="37419" y="6692"/>
                    <a:pt x="37151" y="6612"/>
                    <a:pt x="36857" y="6612"/>
                  </a:cubicBezTo>
                  <a:lnTo>
                    <a:pt x="36616" y="6612"/>
                  </a:lnTo>
                  <a:cubicBezTo>
                    <a:pt x="36161" y="6612"/>
                    <a:pt x="35652" y="6719"/>
                    <a:pt x="35251" y="6960"/>
                  </a:cubicBezTo>
                  <a:cubicBezTo>
                    <a:pt x="34742" y="7201"/>
                    <a:pt x="34261" y="7522"/>
                    <a:pt x="33752" y="7950"/>
                  </a:cubicBezTo>
                  <a:cubicBezTo>
                    <a:pt x="33270" y="8352"/>
                    <a:pt x="32842" y="8807"/>
                    <a:pt x="32441" y="9235"/>
                  </a:cubicBezTo>
                  <a:cubicBezTo>
                    <a:pt x="32066" y="9663"/>
                    <a:pt x="31745" y="10091"/>
                    <a:pt x="31450" y="10546"/>
                  </a:cubicBezTo>
                  <a:cubicBezTo>
                    <a:pt x="30513" y="10225"/>
                    <a:pt x="29523" y="10065"/>
                    <a:pt x="28586" y="10011"/>
                  </a:cubicBezTo>
                  <a:cubicBezTo>
                    <a:pt x="28372" y="9958"/>
                    <a:pt x="28131" y="9958"/>
                    <a:pt x="27890" y="9958"/>
                  </a:cubicBezTo>
                  <a:cubicBezTo>
                    <a:pt x="27489" y="9958"/>
                    <a:pt x="27114" y="10011"/>
                    <a:pt x="26713" y="10038"/>
                  </a:cubicBezTo>
                  <a:cubicBezTo>
                    <a:pt x="26659" y="9369"/>
                    <a:pt x="26525" y="8700"/>
                    <a:pt x="26391" y="8004"/>
                  </a:cubicBezTo>
                  <a:cubicBezTo>
                    <a:pt x="26258" y="7442"/>
                    <a:pt x="26124" y="6960"/>
                    <a:pt x="25990" y="6478"/>
                  </a:cubicBezTo>
                  <a:cubicBezTo>
                    <a:pt x="25856" y="5969"/>
                    <a:pt x="25642" y="5434"/>
                    <a:pt x="25455" y="4979"/>
                  </a:cubicBezTo>
                  <a:cubicBezTo>
                    <a:pt x="25187" y="4417"/>
                    <a:pt x="24946" y="3882"/>
                    <a:pt x="24652" y="3373"/>
                  </a:cubicBezTo>
                  <a:cubicBezTo>
                    <a:pt x="24304" y="2784"/>
                    <a:pt x="23956" y="2249"/>
                    <a:pt x="23501" y="1767"/>
                  </a:cubicBezTo>
                  <a:cubicBezTo>
                    <a:pt x="22965" y="1178"/>
                    <a:pt x="22377" y="723"/>
                    <a:pt x="21734" y="429"/>
                  </a:cubicBezTo>
                  <a:cubicBezTo>
                    <a:pt x="21493" y="295"/>
                    <a:pt x="21279" y="242"/>
                    <a:pt x="21038" y="161"/>
                  </a:cubicBezTo>
                  <a:cubicBezTo>
                    <a:pt x="20797" y="108"/>
                    <a:pt x="20530" y="54"/>
                    <a:pt x="20235" y="27"/>
                  </a:cubicBezTo>
                  <a:cubicBezTo>
                    <a:pt x="20102" y="1"/>
                    <a:pt x="19968" y="1"/>
                    <a:pt x="198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2" name="Google Shape;6988;p47"/>
            <p:cNvSpPr/>
            <p:nvPr/>
          </p:nvSpPr>
          <p:spPr>
            <a:xfrm>
              <a:off x="7060000" y="6879700"/>
              <a:ext cx="222850" cy="525300"/>
            </a:xfrm>
            <a:custGeom>
              <a:avLst/>
              <a:gdLst/>
              <a:ahLst/>
              <a:cxnLst/>
              <a:rect l="l" t="t" r="r" b="b"/>
              <a:pathLst>
                <a:path w="8914" h="21012" extrusionOk="0">
                  <a:moveTo>
                    <a:pt x="4685" y="0"/>
                  </a:moveTo>
                  <a:cubicBezTo>
                    <a:pt x="4658" y="27"/>
                    <a:pt x="4578" y="27"/>
                    <a:pt x="4551" y="27"/>
                  </a:cubicBezTo>
                  <a:cubicBezTo>
                    <a:pt x="4417" y="27"/>
                    <a:pt x="4256" y="80"/>
                    <a:pt x="4096" y="107"/>
                  </a:cubicBezTo>
                  <a:cubicBezTo>
                    <a:pt x="3909" y="134"/>
                    <a:pt x="3721" y="241"/>
                    <a:pt x="3507" y="348"/>
                  </a:cubicBezTo>
                  <a:cubicBezTo>
                    <a:pt x="3346" y="428"/>
                    <a:pt x="3186" y="562"/>
                    <a:pt x="2972" y="696"/>
                  </a:cubicBezTo>
                  <a:cubicBezTo>
                    <a:pt x="2677" y="964"/>
                    <a:pt x="2410" y="1285"/>
                    <a:pt x="2088" y="1713"/>
                  </a:cubicBezTo>
                  <a:cubicBezTo>
                    <a:pt x="1848" y="2034"/>
                    <a:pt x="1633" y="2409"/>
                    <a:pt x="1446" y="2784"/>
                  </a:cubicBezTo>
                  <a:cubicBezTo>
                    <a:pt x="1232" y="3159"/>
                    <a:pt x="1071" y="3587"/>
                    <a:pt x="911" y="4095"/>
                  </a:cubicBezTo>
                  <a:cubicBezTo>
                    <a:pt x="536" y="5086"/>
                    <a:pt x="295" y="6156"/>
                    <a:pt x="161" y="7388"/>
                  </a:cubicBezTo>
                  <a:cubicBezTo>
                    <a:pt x="28" y="8512"/>
                    <a:pt x="1" y="9636"/>
                    <a:pt x="81" y="10867"/>
                  </a:cubicBezTo>
                  <a:cubicBezTo>
                    <a:pt x="108" y="11991"/>
                    <a:pt x="242" y="13142"/>
                    <a:pt x="429" y="14427"/>
                  </a:cubicBezTo>
                  <a:cubicBezTo>
                    <a:pt x="616" y="15524"/>
                    <a:pt x="804" y="16622"/>
                    <a:pt x="1098" y="17880"/>
                  </a:cubicBezTo>
                  <a:cubicBezTo>
                    <a:pt x="1312" y="18709"/>
                    <a:pt x="1500" y="19566"/>
                    <a:pt x="1767" y="20556"/>
                  </a:cubicBezTo>
                  <a:cubicBezTo>
                    <a:pt x="1767" y="20583"/>
                    <a:pt x="1821" y="20636"/>
                    <a:pt x="1874" y="20636"/>
                  </a:cubicBezTo>
                  <a:lnTo>
                    <a:pt x="1767" y="20717"/>
                  </a:lnTo>
                  <a:lnTo>
                    <a:pt x="1687" y="20770"/>
                  </a:lnTo>
                  <a:cubicBezTo>
                    <a:pt x="1633" y="20824"/>
                    <a:pt x="1633" y="20851"/>
                    <a:pt x="1633" y="20877"/>
                  </a:cubicBezTo>
                  <a:cubicBezTo>
                    <a:pt x="1633" y="20904"/>
                    <a:pt x="1633" y="20958"/>
                    <a:pt x="1687" y="20984"/>
                  </a:cubicBezTo>
                  <a:cubicBezTo>
                    <a:pt x="1714" y="21011"/>
                    <a:pt x="1741" y="21011"/>
                    <a:pt x="1767" y="21011"/>
                  </a:cubicBezTo>
                  <a:cubicBezTo>
                    <a:pt x="1821" y="21011"/>
                    <a:pt x="1848" y="20984"/>
                    <a:pt x="1874" y="20984"/>
                  </a:cubicBezTo>
                  <a:cubicBezTo>
                    <a:pt x="4042" y="19271"/>
                    <a:pt x="5595" y="17692"/>
                    <a:pt x="6772" y="16060"/>
                  </a:cubicBezTo>
                  <a:cubicBezTo>
                    <a:pt x="7468" y="15069"/>
                    <a:pt x="8004" y="14052"/>
                    <a:pt x="8352" y="13062"/>
                  </a:cubicBezTo>
                  <a:cubicBezTo>
                    <a:pt x="8726" y="12018"/>
                    <a:pt x="8914" y="10867"/>
                    <a:pt x="8914" y="9502"/>
                  </a:cubicBezTo>
                  <a:cubicBezTo>
                    <a:pt x="8914" y="8378"/>
                    <a:pt x="8780" y="7173"/>
                    <a:pt x="8485" y="5862"/>
                  </a:cubicBezTo>
                  <a:cubicBezTo>
                    <a:pt x="8405" y="5380"/>
                    <a:pt x="8298" y="4952"/>
                    <a:pt x="8164" y="4577"/>
                  </a:cubicBezTo>
                  <a:cubicBezTo>
                    <a:pt x="8030" y="4149"/>
                    <a:pt x="7870" y="3747"/>
                    <a:pt x="7682" y="3319"/>
                  </a:cubicBezTo>
                  <a:cubicBezTo>
                    <a:pt x="7495" y="2837"/>
                    <a:pt x="7281" y="2409"/>
                    <a:pt x="7067" y="2008"/>
                  </a:cubicBezTo>
                  <a:cubicBezTo>
                    <a:pt x="6826" y="1579"/>
                    <a:pt x="6558" y="1205"/>
                    <a:pt x="6264" y="910"/>
                  </a:cubicBezTo>
                  <a:cubicBezTo>
                    <a:pt x="5969" y="562"/>
                    <a:pt x="5622" y="348"/>
                    <a:pt x="5327" y="161"/>
                  </a:cubicBezTo>
                  <a:lnTo>
                    <a:pt x="5033" y="80"/>
                  </a:lnTo>
                  <a:cubicBezTo>
                    <a:pt x="4926" y="27"/>
                    <a:pt x="4819" y="27"/>
                    <a:pt x="4685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3" name="Google Shape;6989;p47"/>
            <p:cNvSpPr/>
            <p:nvPr/>
          </p:nvSpPr>
          <p:spPr>
            <a:xfrm>
              <a:off x="6744175" y="6952625"/>
              <a:ext cx="368050" cy="486500"/>
            </a:xfrm>
            <a:custGeom>
              <a:avLst/>
              <a:gdLst/>
              <a:ahLst/>
              <a:cxnLst/>
              <a:rect l="l" t="t" r="r" b="b"/>
              <a:pathLst>
                <a:path w="14722" h="19460" extrusionOk="0">
                  <a:moveTo>
                    <a:pt x="3935" y="1"/>
                  </a:moveTo>
                  <a:cubicBezTo>
                    <a:pt x="3667" y="1"/>
                    <a:pt x="3400" y="27"/>
                    <a:pt x="3132" y="81"/>
                  </a:cubicBezTo>
                  <a:cubicBezTo>
                    <a:pt x="2891" y="134"/>
                    <a:pt x="2704" y="188"/>
                    <a:pt x="2543" y="268"/>
                  </a:cubicBezTo>
                  <a:cubicBezTo>
                    <a:pt x="2195" y="402"/>
                    <a:pt x="1874" y="589"/>
                    <a:pt x="1553" y="884"/>
                  </a:cubicBezTo>
                  <a:cubicBezTo>
                    <a:pt x="1339" y="1125"/>
                    <a:pt x="1098" y="1419"/>
                    <a:pt x="884" y="1794"/>
                  </a:cubicBezTo>
                  <a:cubicBezTo>
                    <a:pt x="723" y="2088"/>
                    <a:pt x="589" y="2463"/>
                    <a:pt x="455" y="2891"/>
                  </a:cubicBezTo>
                  <a:cubicBezTo>
                    <a:pt x="214" y="3748"/>
                    <a:pt x="161" y="4578"/>
                    <a:pt x="81" y="5327"/>
                  </a:cubicBezTo>
                  <a:cubicBezTo>
                    <a:pt x="54" y="5728"/>
                    <a:pt x="54" y="6103"/>
                    <a:pt x="27" y="6478"/>
                  </a:cubicBezTo>
                  <a:cubicBezTo>
                    <a:pt x="0" y="7067"/>
                    <a:pt x="27" y="7629"/>
                    <a:pt x="54" y="8218"/>
                  </a:cubicBezTo>
                  <a:cubicBezTo>
                    <a:pt x="161" y="9369"/>
                    <a:pt x="348" y="10493"/>
                    <a:pt x="696" y="11617"/>
                  </a:cubicBezTo>
                  <a:cubicBezTo>
                    <a:pt x="1017" y="12714"/>
                    <a:pt x="1526" y="13758"/>
                    <a:pt x="2142" y="14722"/>
                  </a:cubicBezTo>
                  <a:cubicBezTo>
                    <a:pt x="2436" y="15177"/>
                    <a:pt x="2757" y="15659"/>
                    <a:pt x="3132" y="16114"/>
                  </a:cubicBezTo>
                  <a:cubicBezTo>
                    <a:pt x="3480" y="16515"/>
                    <a:pt x="3801" y="16890"/>
                    <a:pt x="4176" y="17184"/>
                  </a:cubicBezTo>
                  <a:cubicBezTo>
                    <a:pt x="4898" y="17827"/>
                    <a:pt x="5755" y="18362"/>
                    <a:pt x="6692" y="18737"/>
                  </a:cubicBezTo>
                  <a:cubicBezTo>
                    <a:pt x="7120" y="18924"/>
                    <a:pt x="7575" y="19058"/>
                    <a:pt x="8084" y="19192"/>
                  </a:cubicBezTo>
                  <a:cubicBezTo>
                    <a:pt x="8565" y="19299"/>
                    <a:pt x="9020" y="19379"/>
                    <a:pt x="9529" y="19432"/>
                  </a:cubicBezTo>
                  <a:cubicBezTo>
                    <a:pt x="9716" y="19432"/>
                    <a:pt x="9904" y="19459"/>
                    <a:pt x="10091" y="19459"/>
                  </a:cubicBezTo>
                  <a:cubicBezTo>
                    <a:pt x="10760" y="19459"/>
                    <a:pt x="11456" y="19379"/>
                    <a:pt x="12098" y="19192"/>
                  </a:cubicBezTo>
                  <a:cubicBezTo>
                    <a:pt x="12901" y="19004"/>
                    <a:pt x="13678" y="18630"/>
                    <a:pt x="14400" y="18175"/>
                  </a:cubicBezTo>
                  <a:lnTo>
                    <a:pt x="14481" y="18175"/>
                  </a:lnTo>
                  <a:cubicBezTo>
                    <a:pt x="14534" y="18175"/>
                    <a:pt x="14614" y="18121"/>
                    <a:pt x="14614" y="18067"/>
                  </a:cubicBezTo>
                  <a:cubicBezTo>
                    <a:pt x="14668" y="17452"/>
                    <a:pt x="14721" y="16783"/>
                    <a:pt x="14721" y="16060"/>
                  </a:cubicBezTo>
                  <a:cubicBezTo>
                    <a:pt x="14721" y="15444"/>
                    <a:pt x="14721" y="14856"/>
                    <a:pt x="14668" y="14293"/>
                  </a:cubicBezTo>
                  <a:cubicBezTo>
                    <a:pt x="14614" y="13116"/>
                    <a:pt x="14481" y="11965"/>
                    <a:pt x="14240" y="10894"/>
                  </a:cubicBezTo>
                  <a:cubicBezTo>
                    <a:pt x="13999" y="9797"/>
                    <a:pt x="13678" y="8726"/>
                    <a:pt x="13249" y="7736"/>
                  </a:cubicBezTo>
                  <a:cubicBezTo>
                    <a:pt x="12768" y="6692"/>
                    <a:pt x="12205" y="5675"/>
                    <a:pt x="11536" y="4711"/>
                  </a:cubicBezTo>
                  <a:cubicBezTo>
                    <a:pt x="10867" y="3801"/>
                    <a:pt x="10198" y="2998"/>
                    <a:pt x="9449" y="2329"/>
                  </a:cubicBezTo>
                  <a:cubicBezTo>
                    <a:pt x="8646" y="1580"/>
                    <a:pt x="7789" y="991"/>
                    <a:pt x="6906" y="643"/>
                  </a:cubicBezTo>
                  <a:cubicBezTo>
                    <a:pt x="6451" y="429"/>
                    <a:pt x="5969" y="268"/>
                    <a:pt x="5487" y="161"/>
                  </a:cubicBezTo>
                  <a:cubicBezTo>
                    <a:pt x="5086" y="27"/>
                    <a:pt x="4684" y="1"/>
                    <a:pt x="4229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4" name="Google Shape;6990;p47"/>
            <p:cNvSpPr/>
            <p:nvPr/>
          </p:nvSpPr>
          <p:spPr>
            <a:xfrm>
              <a:off x="6785650" y="7043625"/>
              <a:ext cx="208125" cy="362025"/>
            </a:xfrm>
            <a:custGeom>
              <a:avLst/>
              <a:gdLst/>
              <a:ahLst/>
              <a:cxnLst/>
              <a:rect l="l" t="t" r="r" b="b"/>
              <a:pathLst>
                <a:path w="8325" h="14481" extrusionOk="0">
                  <a:moveTo>
                    <a:pt x="3962" y="11269"/>
                  </a:moveTo>
                  <a:cubicBezTo>
                    <a:pt x="3962" y="11323"/>
                    <a:pt x="3989" y="11323"/>
                    <a:pt x="3989" y="11323"/>
                  </a:cubicBezTo>
                  <a:lnTo>
                    <a:pt x="3962" y="11269"/>
                  </a:lnTo>
                  <a:close/>
                  <a:moveTo>
                    <a:pt x="750" y="1"/>
                  </a:moveTo>
                  <a:cubicBezTo>
                    <a:pt x="536" y="1"/>
                    <a:pt x="376" y="81"/>
                    <a:pt x="268" y="215"/>
                  </a:cubicBezTo>
                  <a:cubicBezTo>
                    <a:pt x="242" y="242"/>
                    <a:pt x="215" y="295"/>
                    <a:pt x="161" y="349"/>
                  </a:cubicBezTo>
                  <a:cubicBezTo>
                    <a:pt x="108" y="429"/>
                    <a:pt x="81" y="536"/>
                    <a:pt x="81" y="670"/>
                  </a:cubicBezTo>
                  <a:cubicBezTo>
                    <a:pt x="28" y="1045"/>
                    <a:pt x="1" y="1419"/>
                    <a:pt x="1" y="1767"/>
                  </a:cubicBezTo>
                  <a:lnTo>
                    <a:pt x="1" y="2918"/>
                  </a:lnTo>
                  <a:cubicBezTo>
                    <a:pt x="28" y="3748"/>
                    <a:pt x="161" y="4578"/>
                    <a:pt x="349" y="5381"/>
                  </a:cubicBezTo>
                  <a:cubicBezTo>
                    <a:pt x="509" y="6184"/>
                    <a:pt x="750" y="6987"/>
                    <a:pt x="1018" y="7736"/>
                  </a:cubicBezTo>
                  <a:lnTo>
                    <a:pt x="1500" y="8940"/>
                  </a:lnTo>
                  <a:cubicBezTo>
                    <a:pt x="1687" y="9288"/>
                    <a:pt x="1874" y="9636"/>
                    <a:pt x="2089" y="10011"/>
                  </a:cubicBezTo>
                  <a:cubicBezTo>
                    <a:pt x="2758" y="11109"/>
                    <a:pt x="3587" y="12152"/>
                    <a:pt x="4658" y="12929"/>
                  </a:cubicBezTo>
                  <a:cubicBezTo>
                    <a:pt x="4899" y="13089"/>
                    <a:pt x="5167" y="13277"/>
                    <a:pt x="5434" y="13464"/>
                  </a:cubicBezTo>
                  <a:cubicBezTo>
                    <a:pt x="5702" y="13624"/>
                    <a:pt x="5970" y="13758"/>
                    <a:pt x="6264" y="13892"/>
                  </a:cubicBezTo>
                  <a:cubicBezTo>
                    <a:pt x="6853" y="14160"/>
                    <a:pt x="7495" y="14347"/>
                    <a:pt x="8138" y="14481"/>
                  </a:cubicBezTo>
                  <a:cubicBezTo>
                    <a:pt x="8191" y="14481"/>
                    <a:pt x="8298" y="14454"/>
                    <a:pt x="8298" y="14401"/>
                  </a:cubicBezTo>
                  <a:cubicBezTo>
                    <a:pt x="8325" y="14320"/>
                    <a:pt x="8271" y="14213"/>
                    <a:pt x="8191" y="14213"/>
                  </a:cubicBezTo>
                  <a:cubicBezTo>
                    <a:pt x="7790" y="14160"/>
                    <a:pt x="7442" y="14026"/>
                    <a:pt x="7067" y="13839"/>
                  </a:cubicBezTo>
                  <a:lnTo>
                    <a:pt x="7094" y="13839"/>
                  </a:lnTo>
                  <a:cubicBezTo>
                    <a:pt x="6505" y="13598"/>
                    <a:pt x="5970" y="13277"/>
                    <a:pt x="5461" y="12875"/>
                  </a:cubicBezTo>
                  <a:cubicBezTo>
                    <a:pt x="4926" y="12447"/>
                    <a:pt x="4444" y="11938"/>
                    <a:pt x="4042" y="11403"/>
                  </a:cubicBezTo>
                  <a:lnTo>
                    <a:pt x="4016" y="11376"/>
                  </a:lnTo>
                  <a:cubicBezTo>
                    <a:pt x="3454" y="10600"/>
                    <a:pt x="2972" y="9770"/>
                    <a:pt x="2624" y="8914"/>
                  </a:cubicBezTo>
                  <a:cubicBezTo>
                    <a:pt x="2490" y="8593"/>
                    <a:pt x="2356" y="8271"/>
                    <a:pt x="2249" y="7977"/>
                  </a:cubicBezTo>
                  <a:cubicBezTo>
                    <a:pt x="2115" y="7602"/>
                    <a:pt x="2008" y="7227"/>
                    <a:pt x="1901" y="6826"/>
                  </a:cubicBezTo>
                  <a:cubicBezTo>
                    <a:pt x="1714" y="6103"/>
                    <a:pt x="1580" y="5354"/>
                    <a:pt x="1473" y="4631"/>
                  </a:cubicBezTo>
                  <a:cubicBezTo>
                    <a:pt x="1419" y="3989"/>
                    <a:pt x="1339" y="3320"/>
                    <a:pt x="1339" y="2651"/>
                  </a:cubicBezTo>
                  <a:lnTo>
                    <a:pt x="1339" y="1633"/>
                  </a:lnTo>
                  <a:cubicBezTo>
                    <a:pt x="1339" y="1312"/>
                    <a:pt x="1366" y="1018"/>
                    <a:pt x="1419" y="670"/>
                  </a:cubicBezTo>
                  <a:cubicBezTo>
                    <a:pt x="1446" y="509"/>
                    <a:pt x="1339" y="349"/>
                    <a:pt x="1205" y="215"/>
                  </a:cubicBezTo>
                  <a:cubicBezTo>
                    <a:pt x="1071" y="81"/>
                    <a:pt x="938" y="1"/>
                    <a:pt x="75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5" name="Google Shape;6991;p47"/>
            <p:cNvSpPr/>
            <p:nvPr/>
          </p:nvSpPr>
          <p:spPr>
            <a:xfrm>
              <a:off x="6795025" y="6997450"/>
              <a:ext cx="31475" cy="32150"/>
            </a:xfrm>
            <a:custGeom>
              <a:avLst/>
              <a:gdLst/>
              <a:ahLst/>
              <a:cxnLst/>
              <a:rect l="l" t="t" r="r" b="b"/>
              <a:pathLst>
                <a:path w="1259" h="1286" extrusionOk="0">
                  <a:moveTo>
                    <a:pt x="643" y="1"/>
                  </a:moveTo>
                  <a:cubicBezTo>
                    <a:pt x="295" y="1"/>
                    <a:pt x="1" y="269"/>
                    <a:pt x="1" y="643"/>
                  </a:cubicBezTo>
                  <a:cubicBezTo>
                    <a:pt x="1" y="991"/>
                    <a:pt x="295" y="1286"/>
                    <a:pt x="643" y="1286"/>
                  </a:cubicBezTo>
                  <a:cubicBezTo>
                    <a:pt x="964" y="1286"/>
                    <a:pt x="1259" y="991"/>
                    <a:pt x="1259" y="643"/>
                  </a:cubicBezTo>
                  <a:cubicBezTo>
                    <a:pt x="1259" y="322"/>
                    <a:pt x="964" y="1"/>
                    <a:pt x="6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6" name="Google Shape;6992;p47"/>
            <p:cNvSpPr/>
            <p:nvPr/>
          </p:nvSpPr>
          <p:spPr>
            <a:xfrm>
              <a:off x="6878000" y="7224300"/>
              <a:ext cx="106425" cy="144325"/>
            </a:xfrm>
            <a:custGeom>
              <a:avLst/>
              <a:gdLst/>
              <a:ahLst/>
              <a:cxnLst/>
              <a:rect l="l" t="t" r="r" b="b"/>
              <a:pathLst>
                <a:path w="4257" h="5773" extrusionOk="0">
                  <a:moveTo>
                    <a:pt x="54" y="0"/>
                  </a:moveTo>
                  <a:cubicBezTo>
                    <a:pt x="0" y="0"/>
                    <a:pt x="0" y="81"/>
                    <a:pt x="0" y="108"/>
                  </a:cubicBezTo>
                  <a:cubicBezTo>
                    <a:pt x="134" y="643"/>
                    <a:pt x="241" y="1178"/>
                    <a:pt x="456" y="1687"/>
                  </a:cubicBezTo>
                  <a:cubicBezTo>
                    <a:pt x="670" y="2222"/>
                    <a:pt x="911" y="2757"/>
                    <a:pt x="1258" y="3212"/>
                  </a:cubicBezTo>
                  <a:cubicBezTo>
                    <a:pt x="1392" y="3453"/>
                    <a:pt x="1553" y="3641"/>
                    <a:pt x="1713" y="3882"/>
                  </a:cubicBezTo>
                  <a:cubicBezTo>
                    <a:pt x="1901" y="4122"/>
                    <a:pt x="2088" y="4363"/>
                    <a:pt x="2302" y="4551"/>
                  </a:cubicBezTo>
                  <a:lnTo>
                    <a:pt x="2891" y="5166"/>
                  </a:lnTo>
                  <a:cubicBezTo>
                    <a:pt x="3132" y="5354"/>
                    <a:pt x="3373" y="5568"/>
                    <a:pt x="3587" y="5728"/>
                  </a:cubicBezTo>
                  <a:cubicBezTo>
                    <a:pt x="3650" y="5760"/>
                    <a:pt x="3722" y="5773"/>
                    <a:pt x="3792" y="5773"/>
                  </a:cubicBezTo>
                  <a:cubicBezTo>
                    <a:pt x="3842" y="5773"/>
                    <a:pt x="3891" y="5766"/>
                    <a:pt x="3935" y="5755"/>
                  </a:cubicBezTo>
                  <a:cubicBezTo>
                    <a:pt x="4042" y="5728"/>
                    <a:pt x="4149" y="5648"/>
                    <a:pt x="4203" y="5568"/>
                  </a:cubicBezTo>
                  <a:cubicBezTo>
                    <a:pt x="4256" y="5461"/>
                    <a:pt x="4256" y="5327"/>
                    <a:pt x="4229" y="5220"/>
                  </a:cubicBezTo>
                  <a:cubicBezTo>
                    <a:pt x="4203" y="5113"/>
                    <a:pt x="4149" y="5032"/>
                    <a:pt x="4042" y="4952"/>
                  </a:cubicBezTo>
                  <a:lnTo>
                    <a:pt x="3426" y="4658"/>
                  </a:lnTo>
                  <a:cubicBezTo>
                    <a:pt x="3239" y="4524"/>
                    <a:pt x="3025" y="4390"/>
                    <a:pt x="2864" y="4256"/>
                  </a:cubicBezTo>
                  <a:cubicBezTo>
                    <a:pt x="2445" y="3889"/>
                    <a:pt x="2051" y="3497"/>
                    <a:pt x="1683" y="3078"/>
                  </a:cubicBezTo>
                  <a:lnTo>
                    <a:pt x="1683" y="3078"/>
                  </a:lnTo>
                  <a:cubicBezTo>
                    <a:pt x="1684" y="3078"/>
                    <a:pt x="1686" y="3079"/>
                    <a:pt x="1687" y="3079"/>
                  </a:cubicBezTo>
                  <a:lnTo>
                    <a:pt x="1660" y="3052"/>
                  </a:lnTo>
                  <a:lnTo>
                    <a:pt x="1660" y="3052"/>
                  </a:lnTo>
                  <a:cubicBezTo>
                    <a:pt x="1660" y="3052"/>
                    <a:pt x="1660" y="3052"/>
                    <a:pt x="1660" y="3052"/>
                  </a:cubicBezTo>
                  <a:cubicBezTo>
                    <a:pt x="1419" y="2757"/>
                    <a:pt x="1232" y="2436"/>
                    <a:pt x="1018" y="2115"/>
                  </a:cubicBezTo>
                  <a:cubicBezTo>
                    <a:pt x="830" y="1767"/>
                    <a:pt x="643" y="1419"/>
                    <a:pt x="482" y="1044"/>
                  </a:cubicBezTo>
                  <a:cubicBezTo>
                    <a:pt x="348" y="696"/>
                    <a:pt x="241" y="375"/>
                    <a:pt x="188" y="27"/>
                  </a:cubicBezTo>
                  <a:cubicBezTo>
                    <a:pt x="161" y="27"/>
                    <a:pt x="134" y="0"/>
                    <a:pt x="5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7" name="Google Shape;6993;p47"/>
            <p:cNvSpPr/>
            <p:nvPr/>
          </p:nvSpPr>
          <p:spPr>
            <a:xfrm>
              <a:off x="7284175" y="7777475"/>
              <a:ext cx="119800" cy="110325"/>
            </a:xfrm>
            <a:custGeom>
              <a:avLst/>
              <a:gdLst/>
              <a:ahLst/>
              <a:cxnLst/>
              <a:rect l="l" t="t" r="r" b="b"/>
              <a:pathLst>
                <a:path w="4792" h="4413" extrusionOk="0">
                  <a:moveTo>
                    <a:pt x="3884" y="0"/>
                  </a:moveTo>
                  <a:cubicBezTo>
                    <a:pt x="3877" y="0"/>
                    <a:pt x="3866" y="13"/>
                    <a:pt x="3854" y="35"/>
                  </a:cubicBezTo>
                  <a:cubicBezTo>
                    <a:pt x="3507" y="437"/>
                    <a:pt x="3078" y="785"/>
                    <a:pt x="2516" y="1160"/>
                  </a:cubicBezTo>
                  <a:cubicBezTo>
                    <a:pt x="1901" y="1561"/>
                    <a:pt x="1339" y="1855"/>
                    <a:pt x="750" y="2070"/>
                  </a:cubicBezTo>
                  <a:cubicBezTo>
                    <a:pt x="536" y="2123"/>
                    <a:pt x="348" y="2203"/>
                    <a:pt x="134" y="2230"/>
                  </a:cubicBezTo>
                  <a:cubicBezTo>
                    <a:pt x="107" y="2230"/>
                    <a:pt x="81" y="2257"/>
                    <a:pt x="27" y="2311"/>
                  </a:cubicBezTo>
                  <a:cubicBezTo>
                    <a:pt x="0" y="2337"/>
                    <a:pt x="0" y="2364"/>
                    <a:pt x="0" y="2391"/>
                  </a:cubicBezTo>
                  <a:lnTo>
                    <a:pt x="81" y="2471"/>
                  </a:lnTo>
                  <a:cubicBezTo>
                    <a:pt x="161" y="2578"/>
                    <a:pt x="268" y="2712"/>
                    <a:pt x="375" y="2792"/>
                  </a:cubicBezTo>
                  <a:cubicBezTo>
                    <a:pt x="562" y="3006"/>
                    <a:pt x="803" y="3194"/>
                    <a:pt x="1017" y="3408"/>
                  </a:cubicBezTo>
                  <a:cubicBezTo>
                    <a:pt x="1044" y="3435"/>
                    <a:pt x="1071" y="3435"/>
                    <a:pt x="1098" y="3461"/>
                  </a:cubicBezTo>
                  <a:cubicBezTo>
                    <a:pt x="1178" y="3542"/>
                    <a:pt x="1285" y="3568"/>
                    <a:pt x="1339" y="3649"/>
                  </a:cubicBezTo>
                  <a:cubicBezTo>
                    <a:pt x="1686" y="3863"/>
                    <a:pt x="2034" y="4050"/>
                    <a:pt x="2382" y="4184"/>
                  </a:cubicBezTo>
                  <a:cubicBezTo>
                    <a:pt x="2757" y="4316"/>
                    <a:pt x="3167" y="4412"/>
                    <a:pt x="3540" y="4412"/>
                  </a:cubicBezTo>
                  <a:cubicBezTo>
                    <a:pt x="3620" y="4412"/>
                    <a:pt x="3698" y="4408"/>
                    <a:pt x="3774" y="4398"/>
                  </a:cubicBezTo>
                  <a:cubicBezTo>
                    <a:pt x="4015" y="4371"/>
                    <a:pt x="4229" y="4345"/>
                    <a:pt x="4363" y="4238"/>
                  </a:cubicBezTo>
                  <a:cubicBezTo>
                    <a:pt x="4417" y="4211"/>
                    <a:pt x="4497" y="4131"/>
                    <a:pt x="4550" y="4104"/>
                  </a:cubicBezTo>
                  <a:cubicBezTo>
                    <a:pt x="4631" y="4050"/>
                    <a:pt x="4657" y="3970"/>
                    <a:pt x="4684" y="3863"/>
                  </a:cubicBezTo>
                  <a:cubicBezTo>
                    <a:pt x="4765" y="3702"/>
                    <a:pt x="4791" y="3515"/>
                    <a:pt x="4765" y="3247"/>
                  </a:cubicBezTo>
                  <a:cubicBezTo>
                    <a:pt x="4765" y="3140"/>
                    <a:pt x="4711" y="3060"/>
                    <a:pt x="4711" y="3006"/>
                  </a:cubicBezTo>
                  <a:cubicBezTo>
                    <a:pt x="4684" y="2926"/>
                    <a:pt x="4684" y="2873"/>
                    <a:pt x="4657" y="2792"/>
                  </a:cubicBezTo>
                  <a:cubicBezTo>
                    <a:pt x="4631" y="2658"/>
                    <a:pt x="4577" y="2578"/>
                    <a:pt x="4550" y="2444"/>
                  </a:cubicBezTo>
                  <a:lnTo>
                    <a:pt x="4443" y="2043"/>
                  </a:lnTo>
                  <a:cubicBezTo>
                    <a:pt x="4417" y="1909"/>
                    <a:pt x="4390" y="1802"/>
                    <a:pt x="4363" y="1668"/>
                  </a:cubicBezTo>
                  <a:cubicBezTo>
                    <a:pt x="4283" y="1427"/>
                    <a:pt x="4229" y="1160"/>
                    <a:pt x="4149" y="919"/>
                  </a:cubicBezTo>
                  <a:cubicBezTo>
                    <a:pt x="4149" y="865"/>
                    <a:pt x="4122" y="838"/>
                    <a:pt x="4122" y="758"/>
                  </a:cubicBezTo>
                  <a:cubicBezTo>
                    <a:pt x="4042" y="517"/>
                    <a:pt x="3988" y="330"/>
                    <a:pt x="3962" y="89"/>
                  </a:cubicBezTo>
                  <a:lnTo>
                    <a:pt x="3881" y="89"/>
                  </a:lnTo>
                  <a:cubicBezTo>
                    <a:pt x="3897" y="26"/>
                    <a:pt x="3894" y="0"/>
                    <a:pt x="3884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8" name="Google Shape;6994;p47"/>
            <p:cNvSpPr/>
            <p:nvPr/>
          </p:nvSpPr>
          <p:spPr>
            <a:xfrm>
              <a:off x="7312950" y="7862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9" name="Google Shape;6995;p47"/>
            <p:cNvSpPr/>
            <p:nvPr/>
          </p:nvSpPr>
          <p:spPr>
            <a:xfrm>
              <a:off x="7284825" y="7825850"/>
              <a:ext cx="120475" cy="60925"/>
            </a:xfrm>
            <a:custGeom>
              <a:avLst/>
              <a:gdLst/>
              <a:ahLst/>
              <a:cxnLst/>
              <a:rect l="l" t="t" r="r" b="b"/>
              <a:pathLst>
                <a:path w="4819" h="2437" extrusionOk="0">
                  <a:moveTo>
                    <a:pt x="1045" y="1"/>
                  </a:moveTo>
                  <a:cubicBezTo>
                    <a:pt x="911" y="28"/>
                    <a:pt x="857" y="54"/>
                    <a:pt x="750" y="108"/>
                  </a:cubicBezTo>
                  <a:cubicBezTo>
                    <a:pt x="510" y="161"/>
                    <a:pt x="322" y="242"/>
                    <a:pt x="135" y="268"/>
                  </a:cubicBezTo>
                  <a:cubicBezTo>
                    <a:pt x="108" y="268"/>
                    <a:pt x="81" y="295"/>
                    <a:pt x="55" y="322"/>
                  </a:cubicBezTo>
                  <a:cubicBezTo>
                    <a:pt x="1" y="376"/>
                    <a:pt x="1" y="402"/>
                    <a:pt x="1" y="429"/>
                  </a:cubicBezTo>
                  <a:lnTo>
                    <a:pt x="81" y="509"/>
                  </a:lnTo>
                  <a:cubicBezTo>
                    <a:pt x="188" y="590"/>
                    <a:pt x="269" y="723"/>
                    <a:pt x="376" y="831"/>
                  </a:cubicBezTo>
                  <a:cubicBezTo>
                    <a:pt x="536" y="991"/>
                    <a:pt x="750" y="1205"/>
                    <a:pt x="1018" y="1446"/>
                  </a:cubicBezTo>
                  <a:lnTo>
                    <a:pt x="1125" y="1500"/>
                  </a:lnTo>
                  <a:lnTo>
                    <a:pt x="1313" y="1633"/>
                  </a:lnTo>
                  <a:lnTo>
                    <a:pt x="1393" y="1660"/>
                  </a:lnTo>
                  <a:cubicBezTo>
                    <a:pt x="1714" y="1901"/>
                    <a:pt x="2089" y="2062"/>
                    <a:pt x="2410" y="2196"/>
                  </a:cubicBezTo>
                  <a:cubicBezTo>
                    <a:pt x="2811" y="2383"/>
                    <a:pt x="3266" y="2436"/>
                    <a:pt x="3614" y="2436"/>
                  </a:cubicBezTo>
                  <a:lnTo>
                    <a:pt x="3828" y="2436"/>
                  </a:lnTo>
                  <a:cubicBezTo>
                    <a:pt x="4069" y="2410"/>
                    <a:pt x="4257" y="2383"/>
                    <a:pt x="4391" y="2276"/>
                  </a:cubicBezTo>
                  <a:cubicBezTo>
                    <a:pt x="4471" y="2249"/>
                    <a:pt x="4524" y="2169"/>
                    <a:pt x="4605" y="2142"/>
                  </a:cubicBezTo>
                  <a:cubicBezTo>
                    <a:pt x="4658" y="2062"/>
                    <a:pt x="4685" y="2008"/>
                    <a:pt x="4739" y="1901"/>
                  </a:cubicBezTo>
                  <a:cubicBezTo>
                    <a:pt x="4792" y="1794"/>
                    <a:pt x="4792" y="1660"/>
                    <a:pt x="4819" y="1500"/>
                  </a:cubicBezTo>
                  <a:lnTo>
                    <a:pt x="4819" y="1500"/>
                  </a:lnTo>
                  <a:cubicBezTo>
                    <a:pt x="4765" y="1526"/>
                    <a:pt x="4685" y="1526"/>
                    <a:pt x="4658" y="1580"/>
                  </a:cubicBezTo>
                  <a:cubicBezTo>
                    <a:pt x="4466" y="1632"/>
                    <a:pt x="4252" y="1673"/>
                    <a:pt x="4037" y="1673"/>
                  </a:cubicBezTo>
                  <a:cubicBezTo>
                    <a:pt x="3922" y="1673"/>
                    <a:pt x="3807" y="1661"/>
                    <a:pt x="3695" y="1633"/>
                  </a:cubicBezTo>
                  <a:cubicBezTo>
                    <a:pt x="3481" y="1607"/>
                    <a:pt x="3320" y="1580"/>
                    <a:pt x="3133" y="1500"/>
                  </a:cubicBezTo>
                  <a:cubicBezTo>
                    <a:pt x="2918" y="1446"/>
                    <a:pt x="2758" y="1366"/>
                    <a:pt x="2597" y="1259"/>
                  </a:cubicBezTo>
                  <a:cubicBezTo>
                    <a:pt x="2223" y="1071"/>
                    <a:pt x="1875" y="831"/>
                    <a:pt x="1580" y="563"/>
                  </a:cubicBezTo>
                  <a:cubicBezTo>
                    <a:pt x="1393" y="402"/>
                    <a:pt x="1205" y="188"/>
                    <a:pt x="1045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0" name="Google Shape;6996;p47"/>
            <p:cNvSpPr/>
            <p:nvPr/>
          </p:nvSpPr>
          <p:spPr>
            <a:xfrm>
              <a:off x="7407300" y="7586300"/>
              <a:ext cx="64925" cy="113125"/>
            </a:xfrm>
            <a:custGeom>
              <a:avLst/>
              <a:gdLst/>
              <a:ahLst/>
              <a:cxnLst/>
              <a:rect l="l" t="t" r="r" b="b"/>
              <a:pathLst>
                <a:path w="2597" h="4525" extrusionOk="0">
                  <a:moveTo>
                    <a:pt x="27" y="1"/>
                  </a:moveTo>
                  <a:lnTo>
                    <a:pt x="27" y="54"/>
                  </a:lnTo>
                  <a:lnTo>
                    <a:pt x="27" y="81"/>
                  </a:lnTo>
                  <a:cubicBezTo>
                    <a:pt x="27" y="108"/>
                    <a:pt x="0" y="108"/>
                    <a:pt x="0" y="135"/>
                  </a:cubicBezTo>
                  <a:lnTo>
                    <a:pt x="0" y="215"/>
                  </a:lnTo>
                  <a:lnTo>
                    <a:pt x="0" y="375"/>
                  </a:lnTo>
                  <a:cubicBezTo>
                    <a:pt x="27" y="509"/>
                    <a:pt x="54" y="670"/>
                    <a:pt x="54" y="804"/>
                  </a:cubicBezTo>
                  <a:cubicBezTo>
                    <a:pt x="161" y="1205"/>
                    <a:pt x="187" y="1687"/>
                    <a:pt x="268" y="1981"/>
                  </a:cubicBezTo>
                  <a:lnTo>
                    <a:pt x="268" y="2088"/>
                  </a:lnTo>
                  <a:lnTo>
                    <a:pt x="268" y="2195"/>
                  </a:lnTo>
                  <a:cubicBezTo>
                    <a:pt x="268" y="2276"/>
                    <a:pt x="295" y="2383"/>
                    <a:pt x="295" y="2463"/>
                  </a:cubicBezTo>
                  <a:cubicBezTo>
                    <a:pt x="321" y="2731"/>
                    <a:pt x="402" y="2998"/>
                    <a:pt x="455" y="3293"/>
                  </a:cubicBezTo>
                  <a:cubicBezTo>
                    <a:pt x="535" y="3561"/>
                    <a:pt x="589" y="3721"/>
                    <a:pt x="696" y="3882"/>
                  </a:cubicBezTo>
                  <a:cubicBezTo>
                    <a:pt x="803" y="4069"/>
                    <a:pt x="910" y="4176"/>
                    <a:pt x="990" y="4283"/>
                  </a:cubicBezTo>
                  <a:cubicBezTo>
                    <a:pt x="1124" y="4390"/>
                    <a:pt x="1258" y="4471"/>
                    <a:pt x="1392" y="4497"/>
                  </a:cubicBezTo>
                  <a:cubicBezTo>
                    <a:pt x="1472" y="4524"/>
                    <a:pt x="1579" y="4524"/>
                    <a:pt x="1633" y="4524"/>
                  </a:cubicBezTo>
                  <a:cubicBezTo>
                    <a:pt x="1713" y="4524"/>
                    <a:pt x="1767" y="4524"/>
                    <a:pt x="1793" y="4497"/>
                  </a:cubicBezTo>
                  <a:lnTo>
                    <a:pt x="1847" y="4497"/>
                  </a:lnTo>
                  <a:cubicBezTo>
                    <a:pt x="1927" y="4471"/>
                    <a:pt x="2061" y="4390"/>
                    <a:pt x="2168" y="4337"/>
                  </a:cubicBezTo>
                  <a:cubicBezTo>
                    <a:pt x="2436" y="4069"/>
                    <a:pt x="2543" y="3668"/>
                    <a:pt x="2570" y="3400"/>
                  </a:cubicBezTo>
                  <a:cubicBezTo>
                    <a:pt x="2596" y="2918"/>
                    <a:pt x="2516" y="2463"/>
                    <a:pt x="2302" y="1981"/>
                  </a:cubicBezTo>
                  <a:cubicBezTo>
                    <a:pt x="2115" y="1553"/>
                    <a:pt x="1793" y="1178"/>
                    <a:pt x="1392" y="857"/>
                  </a:cubicBezTo>
                  <a:cubicBezTo>
                    <a:pt x="1044" y="509"/>
                    <a:pt x="642" y="242"/>
                    <a:pt x="187" y="54"/>
                  </a:cubicBezTo>
                  <a:cubicBezTo>
                    <a:pt x="161" y="54"/>
                    <a:pt x="134" y="1"/>
                    <a:pt x="107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1" name="Google Shape;6997;p47"/>
            <p:cNvSpPr/>
            <p:nvPr/>
          </p:nvSpPr>
          <p:spPr>
            <a:xfrm>
              <a:off x="7383200" y="7686000"/>
              <a:ext cx="84325" cy="101075"/>
            </a:xfrm>
            <a:custGeom>
              <a:avLst/>
              <a:gdLst/>
              <a:ahLst/>
              <a:cxnLst/>
              <a:rect l="l" t="t" r="r" b="b"/>
              <a:pathLst>
                <a:path w="3373" h="4043" extrusionOk="0">
                  <a:moveTo>
                    <a:pt x="27" y="1"/>
                  </a:moveTo>
                  <a:lnTo>
                    <a:pt x="1" y="28"/>
                  </a:lnTo>
                  <a:lnTo>
                    <a:pt x="1" y="81"/>
                  </a:lnTo>
                  <a:lnTo>
                    <a:pt x="1" y="108"/>
                  </a:lnTo>
                  <a:lnTo>
                    <a:pt x="1" y="161"/>
                  </a:lnTo>
                  <a:lnTo>
                    <a:pt x="1" y="242"/>
                  </a:lnTo>
                  <a:lnTo>
                    <a:pt x="54" y="402"/>
                  </a:lnTo>
                  <a:cubicBezTo>
                    <a:pt x="134" y="536"/>
                    <a:pt x="188" y="643"/>
                    <a:pt x="215" y="804"/>
                  </a:cubicBezTo>
                  <a:cubicBezTo>
                    <a:pt x="402" y="1178"/>
                    <a:pt x="563" y="1553"/>
                    <a:pt x="696" y="1874"/>
                  </a:cubicBezTo>
                  <a:lnTo>
                    <a:pt x="696" y="1901"/>
                  </a:lnTo>
                  <a:lnTo>
                    <a:pt x="696" y="1955"/>
                  </a:lnTo>
                  <a:cubicBezTo>
                    <a:pt x="750" y="2088"/>
                    <a:pt x="777" y="2222"/>
                    <a:pt x="857" y="2356"/>
                  </a:cubicBezTo>
                  <a:cubicBezTo>
                    <a:pt x="964" y="2570"/>
                    <a:pt x="1098" y="2838"/>
                    <a:pt x="1232" y="3106"/>
                  </a:cubicBezTo>
                  <a:cubicBezTo>
                    <a:pt x="1366" y="3346"/>
                    <a:pt x="1473" y="3507"/>
                    <a:pt x="1606" y="3641"/>
                  </a:cubicBezTo>
                  <a:cubicBezTo>
                    <a:pt x="1740" y="3775"/>
                    <a:pt x="1874" y="3882"/>
                    <a:pt x="2008" y="3962"/>
                  </a:cubicBezTo>
                  <a:cubicBezTo>
                    <a:pt x="2142" y="4016"/>
                    <a:pt x="2302" y="4042"/>
                    <a:pt x="2436" y="4042"/>
                  </a:cubicBezTo>
                  <a:cubicBezTo>
                    <a:pt x="2570" y="4042"/>
                    <a:pt x="2731" y="4016"/>
                    <a:pt x="2838" y="3962"/>
                  </a:cubicBezTo>
                  <a:lnTo>
                    <a:pt x="2891" y="3962"/>
                  </a:lnTo>
                  <a:cubicBezTo>
                    <a:pt x="2998" y="3882"/>
                    <a:pt x="3105" y="3775"/>
                    <a:pt x="3159" y="3694"/>
                  </a:cubicBezTo>
                  <a:cubicBezTo>
                    <a:pt x="3373" y="3346"/>
                    <a:pt x="3373" y="2945"/>
                    <a:pt x="3293" y="2677"/>
                  </a:cubicBezTo>
                  <a:cubicBezTo>
                    <a:pt x="3212" y="2222"/>
                    <a:pt x="2998" y="1767"/>
                    <a:pt x="2677" y="1419"/>
                  </a:cubicBezTo>
                  <a:cubicBezTo>
                    <a:pt x="2356" y="1045"/>
                    <a:pt x="1954" y="750"/>
                    <a:pt x="1499" y="536"/>
                  </a:cubicBezTo>
                  <a:cubicBezTo>
                    <a:pt x="1071" y="295"/>
                    <a:pt x="589" y="161"/>
                    <a:pt x="134" y="81"/>
                  </a:cubicBezTo>
                  <a:cubicBezTo>
                    <a:pt x="134" y="1"/>
                    <a:pt x="81" y="1"/>
                    <a:pt x="81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2" name="Google Shape;6998;p47"/>
            <p:cNvSpPr/>
            <p:nvPr/>
          </p:nvSpPr>
          <p:spPr>
            <a:xfrm>
              <a:off x="6993750" y="7233675"/>
              <a:ext cx="525300" cy="604925"/>
            </a:xfrm>
            <a:custGeom>
              <a:avLst/>
              <a:gdLst/>
              <a:ahLst/>
              <a:cxnLst/>
              <a:rect l="l" t="t" r="r" b="b"/>
              <a:pathLst>
                <a:path w="21012" h="24197" extrusionOk="0">
                  <a:moveTo>
                    <a:pt x="6371" y="1579"/>
                  </a:moveTo>
                  <a:cubicBezTo>
                    <a:pt x="6371" y="1579"/>
                    <a:pt x="6344" y="1606"/>
                    <a:pt x="6291" y="1606"/>
                  </a:cubicBezTo>
                  <a:cubicBezTo>
                    <a:pt x="6344" y="1606"/>
                    <a:pt x="6344" y="1579"/>
                    <a:pt x="6371" y="1579"/>
                  </a:cubicBezTo>
                  <a:close/>
                  <a:moveTo>
                    <a:pt x="8807" y="0"/>
                  </a:moveTo>
                  <a:cubicBezTo>
                    <a:pt x="7709" y="428"/>
                    <a:pt x="6666" y="991"/>
                    <a:pt x="5729" y="1633"/>
                  </a:cubicBezTo>
                  <a:cubicBezTo>
                    <a:pt x="4792" y="2275"/>
                    <a:pt x="3962" y="3051"/>
                    <a:pt x="3186" y="3908"/>
                  </a:cubicBezTo>
                  <a:cubicBezTo>
                    <a:pt x="1634" y="5675"/>
                    <a:pt x="643" y="7896"/>
                    <a:pt x="242" y="10305"/>
                  </a:cubicBezTo>
                  <a:cubicBezTo>
                    <a:pt x="54" y="11483"/>
                    <a:pt x="1" y="12714"/>
                    <a:pt x="188" y="13892"/>
                  </a:cubicBezTo>
                  <a:cubicBezTo>
                    <a:pt x="295" y="15042"/>
                    <a:pt x="643" y="16193"/>
                    <a:pt x="1152" y="17264"/>
                  </a:cubicBezTo>
                  <a:cubicBezTo>
                    <a:pt x="1634" y="18335"/>
                    <a:pt x="2303" y="19325"/>
                    <a:pt x="3159" y="20181"/>
                  </a:cubicBezTo>
                  <a:cubicBezTo>
                    <a:pt x="3561" y="20583"/>
                    <a:pt x="4016" y="20984"/>
                    <a:pt x="4524" y="21386"/>
                  </a:cubicBezTo>
                  <a:cubicBezTo>
                    <a:pt x="5033" y="21734"/>
                    <a:pt x="5568" y="22109"/>
                    <a:pt x="6130" y="22403"/>
                  </a:cubicBezTo>
                  <a:cubicBezTo>
                    <a:pt x="6692" y="22751"/>
                    <a:pt x="7335" y="23045"/>
                    <a:pt x="7924" y="23313"/>
                  </a:cubicBezTo>
                  <a:cubicBezTo>
                    <a:pt x="8566" y="23581"/>
                    <a:pt x="9208" y="23822"/>
                    <a:pt x="9851" y="23955"/>
                  </a:cubicBezTo>
                  <a:cubicBezTo>
                    <a:pt x="10520" y="24116"/>
                    <a:pt x="11135" y="24196"/>
                    <a:pt x="11778" y="24196"/>
                  </a:cubicBezTo>
                  <a:lnTo>
                    <a:pt x="11805" y="24196"/>
                  </a:lnTo>
                  <a:cubicBezTo>
                    <a:pt x="12447" y="24196"/>
                    <a:pt x="13063" y="24089"/>
                    <a:pt x="13598" y="23929"/>
                  </a:cubicBezTo>
                  <a:cubicBezTo>
                    <a:pt x="14053" y="23741"/>
                    <a:pt x="14481" y="23527"/>
                    <a:pt x="14829" y="23179"/>
                  </a:cubicBezTo>
                  <a:cubicBezTo>
                    <a:pt x="14990" y="23045"/>
                    <a:pt x="15124" y="22885"/>
                    <a:pt x="15257" y="22671"/>
                  </a:cubicBezTo>
                  <a:cubicBezTo>
                    <a:pt x="15364" y="22510"/>
                    <a:pt x="15498" y="22350"/>
                    <a:pt x="15605" y="22109"/>
                  </a:cubicBezTo>
                  <a:cubicBezTo>
                    <a:pt x="15766" y="21734"/>
                    <a:pt x="15900" y="21332"/>
                    <a:pt x="16060" y="20797"/>
                  </a:cubicBezTo>
                  <a:cubicBezTo>
                    <a:pt x="16167" y="20396"/>
                    <a:pt x="16274" y="19967"/>
                    <a:pt x="16328" y="19566"/>
                  </a:cubicBezTo>
                  <a:lnTo>
                    <a:pt x="16355" y="19379"/>
                  </a:lnTo>
                  <a:cubicBezTo>
                    <a:pt x="16408" y="19271"/>
                    <a:pt x="16408" y="19138"/>
                    <a:pt x="16435" y="19031"/>
                  </a:cubicBezTo>
                  <a:cubicBezTo>
                    <a:pt x="16489" y="18656"/>
                    <a:pt x="16596" y="18308"/>
                    <a:pt x="16703" y="17933"/>
                  </a:cubicBezTo>
                  <a:cubicBezTo>
                    <a:pt x="16837" y="17532"/>
                    <a:pt x="16997" y="17130"/>
                    <a:pt x="17211" y="16702"/>
                  </a:cubicBezTo>
                  <a:cubicBezTo>
                    <a:pt x="17613" y="15899"/>
                    <a:pt x="18175" y="15123"/>
                    <a:pt x="18683" y="14373"/>
                  </a:cubicBezTo>
                  <a:lnTo>
                    <a:pt x="19165" y="13677"/>
                  </a:lnTo>
                  <a:cubicBezTo>
                    <a:pt x="19567" y="13115"/>
                    <a:pt x="19888" y="12607"/>
                    <a:pt x="20102" y="12179"/>
                  </a:cubicBezTo>
                  <a:cubicBezTo>
                    <a:pt x="20423" y="11616"/>
                    <a:pt x="20610" y="11081"/>
                    <a:pt x="20744" y="10546"/>
                  </a:cubicBezTo>
                  <a:cubicBezTo>
                    <a:pt x="21012" y="9422"/>
                    <a:pt x="20985" y="8217"/>
                    <a:pt x="20691" y="7066"/>
                  </a:cubicBezTo>
                  <a:cubicBezTo>
                    <a:pt x="20370" y="5996"/>
                    <a:pt x="19834" y="4925"/>
                    <a:pt x="19085" y="3988"/>
                  </a:cubicBezTo>
                  <a:cubicBezTo>
                    <a:pt x="18710" y="3533"/>
                    <a:pt x="18309" y="3105"/>
                    <a:pt x="17827" y="2730"/>
                  </a:cubicBezTo>
                  <a:cubicBezTo>
                    <a:pt x="17399" y="2382"/>
                    <a:pt x="16890" y="2034"/>
                    <a:pt x="16355" y="1767"/>
                  </a:cubicBezTo>
                  <a:cubicBezTo>
                    <a:pt x="15793" y="1472"/>
                    <a:pt x="15204" y="1231"/>
                    <a:pt x="14561" y="1071"/>
                  </a:cubicBezTo>
                  <a:cubicBezTo>
                    <a:pt x="13919" y="910"/>
                    <a:pt x="13223" y="803"/>
                    <a:pt x="12313" y="723"/>
                  </a:cubicBezTo>
                  <a:cubicBezTo>
                    <a:pt x="11885" y="696"/>
                    <a:pt x="11457" y="696"/>
                    <a:pt x="11055" y="669"/>
                  </a:cubicBezTo>
                  <a:cubicBezTo>
                    <a:pt x="10172" y="643"/>
                    <a:pt x="9262" y="589"/>
                    <a:pt x="8405" y="455"/>
                  </a:cubicBezTo>
                  <a:cubicBezTo>
                    <a:pt x="8646" y="375"/>
                    <a:pt x="8834" y="295"/>
                    <a:pt x="8994" y="188"/>
                  </a:cubicBezTo>
                  <a:cubicBezTo>
                    <a:pt x="9048" y="188"/>
                    <a:pt x="9074" y="161"/>
                    <a:pt x="9074" y="134"/>
                  </a:cubicBezTo>
                  <a:lnTo>
                    <a:pt x="9074" y="27"/>
                  </a:lnTo>
                  <a:cubicBezTo>
                    <a:pt x="9021" y="27"/>
                    <a:pt x="8941" y="0"/>
                    <a:pt x="8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3" name="Google Shape;6999;p47"/>
            <p:cNvSpPr/>
            <p:nvPr/>
          </p:nvSpPr>
          <p:spPr>
            <a:xfrm>
              <a:off x="6995775" y="7321325"/>
              <a:ext cx="432950" cy="418900"/>
            </a:xfrm>
            <a:custGeom>
              <a:avLst/>
              <a:gdLst/>
              <a:ahLst/>
              <a:cxnLst/>
              <a:rect l="l" t="t" r="r" b="b"/>
              <a:pathLst>
                <a:path w="17318" h="16756" extrusionOk="0">
                  <a:moveTo>
                    <a:pt x="3507" y="1"/>
                  </a:moveTo>
                  <a:lnTo>
                    <a:pt x="3507" y="1"/>
                  </a:lnTo>
                  <a:cubicBezTo>
                    <a:pt x="3399" y="108"/>
                    <a:pt x="3266" y="241"/>
                    <a:pt x="3132" y="402"/>
                  </a:cubicBezTo>
                  <a:cubicBezTo>
                    <a:pt x="1606" y="2169"/>
                    <a:pt x="589" y="4390"/>
                    <a:pt x="188" y="6799"/>
                  </a:cubicBezTo>
                  <a:cubicBezTo>
                    <a:pt x="54" y="7629"/>
                    <a:pt x="0" y="8512"/>
                    <a:pt x="27" y="9342"/>
                  </a:cubicBezTo>
                  <a:cubicBezTo>
                    <a:pt x="161" y="9609"/>
                    <a:pt x="321" y="9877"/>
                    <a:pt x="509" y="10145"/>
                  </a:cubicBezTo>
                  <a:cubicBezTo>
                    <a:pt x="803" y="10600"/>
                    <a:pt x="1098" y="11055"/>
                    <a:pt x="1472" y="11483"/>
                  </a:cubicBezTo>
                  <a:cubicBezTo>
                    <a:pt x="1794" y="11911"/>
                    <a:pt x="2195" y="12313"/>
                    <a:pt x="2570" y="12687"/>
                  </a:cubicBezTo>
                  <a:cubicBezTo>
                    <a:pt x="3507" y="13597"/>
                    <a:pt x="4604" y="14347"/>
                    <a:pt x="5755" y="14962"/>
                  </a:cubicBezTo>
                  <a:cubicBezTo>
                    <a:pt x="6959" y="15605"/>
                    <a:pt x="8217" y="16087"/>
                    <a:pt x="9556" y="16408"/>
                  </a:cubicBezTo>
                  <a:cubicBezTo>
                    <a:pt x="10171" y="16542"/>
                    <a:pt x="10733" y="16622"/>
                    <a:pt x="11322" y="16702"/>
                  </a:cubicBezTo>
                  <a:cubicBezTo>
                    <a:pt x="11643" y="16729"/>
                    <a:pt x="11938" y="16729"/>
                    <a:pt x="12232" y="16756"/>
                  </a:cubicBezTo>
                  <a:lnTo>
                    <a:pt x="13196" y="16756"/>
                  </a:lnTo>
                  <a:cubicBezTo>
                    <a:pt x="13999" y="16729"/>
                    <a:pt x="14802" y="16622"/>
                    <a:pt x="15605" y="16408"/>
                  </a:cubicBezTo>
                  <a:cubicBezTo>
                    <a:pt x="15846" y="16328"/>
                    <a:pt x="16060" y="16274"/>
                    <a:pt x="16247" y="16167"/>
                  </a:cubicBezTo>
                  <a:lnTo>
                    <a:pt x="16274" y="15953"/>
                  </a:lnTo>
                  <a:cubicBezTo>
                    <a:pt x="16327" y="15873"/>
                    <a:pt x="16327" y="15712"/>
                    <a:pt x="16354" y="15632"/>
                  </a:cubicBezTo>
                  <a:lnTo>
                    <a:pt x="16354" y="15578"/>
                  </a:lnTo>
                  <a:cubicBezTo>
                    <a:pt x="16434" y="15257"/>
                    <a:pt x="16515" y="14882"/>
                    <a:pt x="16622" y="14507"/>
                  </a:cubicBezTo>
                  <a:cubicBezTo>
                    <a:pt x="16756" y="14106"/>
                    <a:pt x="16889" y="13705"/>
                    <a:pt x="17130" y="13276"/>
                  </a:cubicBezTo>
                  <a:cubicBezTo>
                    <a:pt x="17184" y="13142"/>
                    <a:pt x="17264" y="13035"/>
                    <a:pt x="17318" y="12902"/>
                  </a:cubicBezTo>
                  <a:lnTo>
                    <a:pt x="17318" y="12902"/>
                  </a:lnTo>
                  <a:cubicBezTo>
                    <a:pt x="17264" y="12955"/>
                    <a:pt x="17184" y="12955"/>
                    <a:pt x="17130" y="12955"/>
                  </a:cubicBezTo>
                  <a:cubicBezTo>
                    <a:pt x="16623" y="13057"/>
                    <a:pt x="16099" y="13103"/>
                    <a:pt x="15577" y="13103"/>
                  </a:cubicBezTo>
                  <a:cubicBezTo>
                    <a:pt x="15136" y="13103"/>
                    <a:pt x="14695" y="13070"/>
                    <a:pt x="14266" y="13009"/>
                  </a:cubicBezTo>
                  <a:cubicBezTo>
                    <a:pt x="13785" y="12955"/>
                    <a:pt x="13303" y="12848"/>
                    <a:pt x="12821" y="12714"/>
                  </a:cubicBezTo>
                  <a:cubicBezTo>
                    <a:pt x="12339" y="12580"/>
                    <a:pt x="11884" y="12447"/>
                    <a:pt x="11402" y="12286"/>
                  </a:cubicBezTo>
                  <a:cubicBezTo>
                    <a:pt x="10974" y="12099"/>
                    <a:pt x="10573" y="11938"/>
                    <a:pt x="10144" y="11697"/>
                  </a:cubicBezTo>
                  <a:cubicBezTo>
                    <a:pt x="9716" y="11510"/>
                    <a:pt x="9341" y="11269"/>
                    <a:pt x="8967" y="11028"/>
                  </a:cubicBezTo>
                  <a:cubicBezTo>
                    <a:pt x="8191" y="10546"/>
                    <a:pt x="7495" y="9957"/>
                    <a:pt x="6852" y="9342"/>
                  </a:cubicBezTo>
                  <a:cubicBezTo>
                    <a:pt x="6210" y="8699"/>
                    <a:pt x="5675" y="8003"/>
                    <a:pt x="5193" y="7227"/>
                  </a:cubicBezTo>
                  <a:cubicBezTo>
                    <a:pt x="4711" y="6478"/>
                    <a:pt x="4310" y="5675"/>
                    <a:pt x="4042" y="4845"/>
                  </a:cubicBezTo>
                  <a:cubicBezTo>
                    <a:pt x="3747" y="4015"/>
                    <a:pt x="3587" y="3132"/>
                    <a:pt x="3480" y="2276"/>
                  </a:cubicBezTo>
                  <a:cubicBezTo>
                    <a:pt x="3453" y="1847"/>
                    <a:pt x="3399" y="1366"/>
                    <a:pt x="3453" y="937"/>
                  </a:cubicBezTo>
                  <a:cubicBezTo>
                    <a:pt x="3453" y="643"/>
                    <a:pt x="3480" y="322"/>
                    <a:pt x="3507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4" name="Google Shape;7000;p47"/>
            <p:cNvSpPr/>
            <p:nvPr/>
          </p:nvSpPr>
          <p:spPr>
            <a:xfrm>
              <a:off x="6995775" y="7319975"/>
              <a:ext cx="95025" cy="324575"/>
            </a:xfrm>
            <a:custGeom>
              <a:avLst/>
              <a:gdLst/>
              <a:ahLst/>
              <a:cxnLst/>
              <a:rect l="l" t="t" r="r" b="b"/>
              <a:pathLst>
                <a:path w="3801" h="12983" extrusionOk="0">
                  <a:moveTo>
                    <a:pt x="3533" y="1"/>
                  </a:moveTo>
                  <a:lnTo>
                    <a:pt x="3533" y="1"/>
                  </a:lnTo>
                  <a:cubicBezTo>
                    <a:pt x="3399" y="135"/>
                    <a:pt x="3266" y="295"/>
                    <a:pt x="3132" y="456"/>
                  </a:cubicBezTo>
                  <a:cubicBezTo>
                    <a:pt x="1606" y="2223"/>
                    <a:pt x="589" y="4444"/>
                    <a:pt x="188" y="6853"/>
                  </a:cubicBezTo>
                  <a:cubicBezTo>
                    <a:pt x="54" y="7683"/>
                    <a:pt x="0" y="8566"/>
                    <a:pt x="27" y="9396"/>
                  </a:cubicBezTo>
                  <a:cubicBezTo>
                    <a:pt x="161" y="9663"/>
                    <a:pt x="321" y="9931"/>
                    <a:pt x="455" y="10199"/>
                  </a:cubicBezTo>
                  <a:cubicBezTo>
                    <a:pt x="723" y="10654"/>
                    <a:pt x="1071" y="11109"/>
                    <a:pt x="1446" y="11537"/>
                  </a:cubicBezTo>
                  <a:cubicBezTo>
                    <a:pt x="1767" y="11938"/>
                    <a:pt x="2141" y="12340"/>
                    <a:pt x="2543" y="12741"/>
                  </a:cubicBezTo>
                  <a:cubicBezTo>
                    <a:pt x="2597" y="12795"/>
                    <a:pt x="2704" y="12875"/>
                    <a:pt x="2784" y="12982"/>
                  </a:cubicBezTo>
                  <a:cubicBezTo>
                    <a:pt x="2704" y="12741"/>
                    <a:pt x="2677" y="12474"/>
                    <a:pt x="2597" y="12233"/>
                  </a:cubicBezTo>
                  <a:cubicBezTo>
                    <a:pt x="2516" y="11564"/>
                    <a:pt x="2436" y="10895"/>
                    <a:pt x="2409" y="10225"/>
                  </a:cubicBezTo>
                  <a:cubicBezTo>
                    <a:pt x="2409" y="9904"/>
                    <a:pt x="2409" y="9583"/>
                    <a:pt x="2436" y="9262"/>
                  </a:cubicBezTo>
                  <a:cubicBezTo>
                    <a:pt x="2463" y="8967"/>
                    <a:pt x="2463" y="8646"/>
                    <a:pt x="2543" y="8352"/>
                  </a:cubicBezTo>
                  <a:cubicBezTo>
                    <a:pt x="2597" y="7790"/>
                    <a:pt x="2704" y="7174"/>
                    <a:pt x="2864" y="6639"/>
                  </a:cubicBezTo>
                  <a:cubicBezTo>
                    <a:pt x="3105" y="5782"/>
                    <a:pt x="3399" y="4899"/>
                    <a:pt x="3801" y="4069"/>
                  </a:cubicBezTo>
                  <a:cubicBezTo>
                    <a:pt x="3667" y="3507"/>
                    <a:pt x="3560" y="2892"/>
                    <a:pt x="3507" y="2330"/>
                  </a:cubicBezTo>
                  <a:cubicBezTo>
                    <a:pt x="3480" y="1875"/>
                    <a:pt x="3426" y="1420"/>
                    <a:pt x="3480" y="991"/>
                  </a:cubicBezTo>
                  <a:cubicBezTo>
                    <a:pt x="3480" y="590"/>
                    <a:pt x="3507" y="295"/>
                    <a:pt x="3533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5" name="Google Shape;7001;p47"/>
            <p:cNvSpPr/>
            <p:nvPr/>
          </p:nvSpPr>
          <p:spPr>
            <a:xfrm>
              <a:off x="6996450" y="7554850"/>
              <a:ext cx="354650" cy="283750"/>
            </a:xfrm>
            <a:custGeom>
              <a:avLst/>
              <a:gdLst/>
              <a:ahLst/>
              <a:cxnLst/>
              <a:rect l="l" t="t" r="r" b="b"/>
              <a:pathLst>
                <a:path w="14186" h="11350" extrusionOk="0">
                  <a:moveTo>
                    <a:pt x="0" y="1"/>
                  </a:moveTo>
                  <a:cubicBezTo>
                    <a:pt x="0" y="322"/>
                    <a:pt x="27" y="670"/>
                    <a:pt x="80" y="1045"/>
                  </a:cubicBezTo>
                  <a:cubicBezTo>
                    <a:pt x="214" y="2195"/>
                    <a:pt x="535" y="3346"/>
                    <a:pt x="1044" y="4417"/>
                  </a:cubicBezTo>
                  <a:cubicBezTo>
                    <a:pt x="1552" y="5488"/>
                    <a:pt x="2222" y="6478"/>
                    <a:pt x="3051" y="7334"/>
                  </a:cubicBezTo>
                  <a:cubicBezTo>
                    <a:pt x="3453" y="7736"/>
                    <a:pt x="3908" y="8137"/>
                    <a:pt x="4416" y="8539"/>
                  </a:cubicBezTo>
                  <a:cubicBezTo>
                    <a:pt x="4925" y="8887"/>
                    <a:pt x="5460" y="9235"/>
                    <a:pt x="6022" y="9556"/>
                  </a:cubicBezTo>
                  <a:cubicBezTo>
                    <a:pt x="6638" y="9904"/>
                    <a:pt x="7227" y="10198"/>
                    <a:pt x="7842" y="10466"/>
                  </a:cubicBezTo>
                  <a:cubicBezTo>
                    <a:pt x="8458" y="10734"/>
                    <a:pt x="9100" y="10948"/>
                    <a:pt x="9743" y="11108"/>
                  </a:cubicBezTo>
                  <a:cubicBezTo>
                    <a:pt x="10412" y="11269"/>
                    <a:pt x="11054" y="11349"/>
                    <a:pt x="11670" y="11349"/>
                  </a:cubicBezTo>
                  <a:lnTo>
                    <a:pt x="11723" y="11349"/>
                  </a:lnTo>
                  <a:cubicBezTo>
                    <a:pt x="12339" y="11349"/>
                    <a:pt x="12955" y="11242"/>
                    <a:pt x="13490" y="11082"/>
                  </a:cubicBezTo>
                  <a:cubicBezTo>
                    <a:pt x="13731" y="11001"/>
                    <a:pt x="13998" y="10868"/>
                    <a:pt x="14186" y="10734"/>
                  </a:cubicBezTo>
                  <a:cubicBezTo>
                    <a:pt x="14132" y="10734"/>
                    <a:pt x="14079" y="10760"/>
                    <a:pt x="14025" y="10760"/>
                  </a:cubicBezTo>
                  <a:cubicBezTo>
                    <a:pt x="13624" y="10841"/>
                    <a:pt x="13195" y="10894"/>
                    <a:pt x="12794" y="10894"/>
                  </a:cubicBezTo>
                  <a:cubicBezTo>
                    <a:pt x="12178" y="10894"/>
                    <a:pt x="11563" y="10841"/>
                    <a:pt x="10974" y="10680"/>
                  </a:cubicBezTo>
                  <a:cubicBezTo>
                    <a:pt x="10385" y="10493"/>
                    <a:pt x="9850" y="10279"/>
                    <a:pt x="9314" y="9958"/>
                  </a:cubicBezTo>
                  <a:cubicBezTo>
                    <a:pt x="8779" y="9636"/>
                    <a:pt x="8217" y="9262"/>
                    <a:pt x="7789" y="8807"/>
                  </a:cubicBezTo>
                  <a:cubicBezTo>
                    <a:pt x="7655" y="8700"/>
                    <a:pt x="7548" y="8566"/>
                    <a:pt x="7468" y="8432"/>
                  </a:cubicBezTo>
                  <a:cubicBezTo>
                    <a:pt x="7361" y="8325"/>
                    <a:pt x="7253" y="8191"/>
                    <a:pt x="7200" y="8084"/>
                  </a:cubicBezTo>
                  <a:cubicBezTo>
                    <a:pt x="6986" y="7870"/>
                    <a:pt x="6825" y="7602"/>
                    <a:pt x="6638" y="7361"/>
                  </a:cubicBezTo>
                  <a:cubicBezTo>
                    <a:pt x="6504" y="7201"/>
                    <a:pt x="6370" y="6987"/>
                    <a:pt x="6183" y="6826"/>
                  </a:cubicBezTo>
                  <a:lnTo>
                    <a:pt x="5969" y="6585"/>
                  </a:lnTo>
                  <a:cubicBezTo>
                    <a:pt x="5888" y="6532"/>
                    <a:pt x="5835" y="6451"/>
                    <a:pt x="5728" y="6398"/>
                  </a:cubicBezTo>
                  <a:cubicBezTo>
                    <a:pt x="5648" y="6317"/>
                    <a:pt x="5540" y="6291"/>
                    <a:pt x="5487" y="6210"/>
                  </a:cubicBezTo>
                  <a:cubicBezTo>
                    <a:pt x="5460" y="6184"/>
                    <a:pt x="5380" y="6157"/>
                    <a:pt x="5353" y="6157"/>
                  </a:cubicBezTo>
                  <a:cubicBezTo>
                    <a:pt x="5326" y="6103"/>
                    <a:pt x="5273" y="6103"/>
                    <a:pt x="5219" y="6077"/>
                  </a:cubicBezTo>
                  <a:cubicBezTo>
                    <a:pt x="5193" y="6050"/>
                    <a:pt x="5112" y="6050"/>
                    <a:pt x="5085" y="6023"/>
                  </a:cubicBezTo>
                  <a:cubicBezTo>
                    <a:pt x="5059" y="6023"/>
                    <a:pt x="5005" y="5969"/>
                    <a:pt x="4978" y="5969"/>
                  </a:cubicBezTo>
                  <a:lnTo>
                    <a:pt x="4711" y="5969"/>
                  </a:lnTo>
                  <a:cubicBezTo>
                    <a:pt x="4684" y="5969"/>
                    <a:pt x="4684" y="5969"/>
                    <a:pt x="4657" y="6023"/>
                  </a:cubicBezTo>
                  <a:cubicBezTo>
                    <a:pt x="4630" y="6023"/>
                    <a:pt x="4577" y="6050"/>
                    <a:pt x="4577" y="6050"/>
                  </a:cubicBezTo>
                  <a:cubicBezTo>
                    <a:pt x="4550" y="6077"/>
                    <a:pt x="4523" y="6077"/>
                    <a:pt x="4523" y="6103"/>
                  </a:cubicBezTo>
                  <a:cubicBezTo>
                    <a:pt x="4523" y="6157"/>
                    <a:pt x="4470" y="6157"/>
                    <a:pt x="4470" y="6184"/>
                  </a:cubicBezTo>
                  <a:cubicBezTo>
                    <a:pt x="4470" y="6184"/>
                    <a:pt x="4470" y="6210"/>
                    <a:pt x="4443" y="6210"/>
                  </a:cubicBezTo>
                  <a:cubicBezTo>
                    <a:pt x="4443" y="6264"/>
                    <a:pt x="4416" y="6264"/>
                    <a:pt x="4416" y="6291"/>
                  </a:cubicBezTo>
                  <a:lnTo>
                    <a:pt x="4416" y="6344"/>
                  </a:lnTo>
                  <a:lnTo>
                    <a:pt x="4416" y="6478"/>
                  </a:lnTo>
                  <a:lnTo>
                    <a:pt x="4416" y="6665"/>
                  </a:lnTo>
                  <a:cubicBezTo>
                    <a:pt x="4416" y="6719"/>
                    <a:pt x="4443" y="6826"/>
                    <a:pt x="4443" y="6879"/>
                  </a:cubicBezTo>
                  <a:cubicBezTo>
                    <a:pt x="4470" y="6960"/>
                    <a:pt x="4470" y="7013"/>
                    <a:pt x="4523" y="7094"/>
                  </a:cubicBezTo>
                  <a:lnTo>
                    <a:pt x="4604" y="7281"/>
                  </a:lnTo>
                  <a:cubicBezTo>
                    <a:pt x="4657" y="7361"/>
                    <a:pt x="4684" y="7388"/>
                    <a:pt x="4711" y="7468"/>
                  </a:cubicBezTo>
                  <a:lnTo>
                    <a:pt x="4711" y="7522"/>
                  </a:lnTo>
                  <a:lnTo>
                    <a:pt x="4684" y="7522"/>
                  </a:lnTo>
                  <a:cubicBezTo>
                    <a:pt x="4684" y="7522"/>
                    <a:pt x="4657" y="7522"/>
                    <a:pt x="4657" y="7495"/>
                  </a:cubicBezTo>
                  <a:cubicBezTo>
                    <a:pt x="4309" y="7067"/>
                    <a:pt x="4042" y="6585"/>
                    <a:pt x="3774" y="6077"/>
                  </a:cubicBezTo>
                  <a:cubicBezTo>
                    <a:pt x="3533" y="5621"/>
                    <a:pt x="3319" y="5140"/>
                    <a:pt x="3132" y="4658"/>
                  </a:cubicBezTo>
                  <a:cubicBezTo>
                    <a:pt x="2998" y="4256"/>
                    <a:pt x="2864" y="3801"/>
                    <a:pt x="2784" y="3373"/>
                  </a:cubicBezTo>
                  <a:cubicBezTo>
                    <a:pt x="2703" y="3320"/>
                    <a:pt x="2596" y="3239"/>
                    <a:pt x="2543" y="3132"/>
                  </a:cubicBezTo>
                  <a:cubicBezTo>
                    <a:pt x="2141" y="2731"/>
                    <a:pt x="1767" y="2329"/>
                    <a:pt x="1445" y="1928"/>
                  </a:cubicBezTo>
                  <a:cubicBezTo>
                    <a:pt x="1071" y="1500"/>
                    <a:pt x="776" y="1071"/>
                    <a:pt x="455" y="590"/>
                  </a:cubicBezTo>
                  <a:cubicBezTo>
                    <a:pt x="294" y="536"/>
                    <a:pt x="134" y="295"/>
                    <a:pt x="0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6" name="Google Shape;7002;p47"/>
            <p:cNvSpPr/>
            <p:nvPr/>
          </p:nvSpPr>
          <p:spPr>
            <a:xfrm>
              <a:off x="7161050" y="7741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7" name="Google Shape;7003;p47"/>
            <p:cNvSpPr/>
            <p:nvPr/>
          </p:nvSpPr>
          <p:spPr>
            <a:xfrm>
              <a:off x="7161050" y="7741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8" name="Google Shape;7004;p47"/>
            <p:cNvSpPr/>
            <p:nvPr/>
          </p:nvSpPr>
          <p:spPr>
            <a:xfrm>
              <a:off x="7082750" y="7233675"/>
              <a:ext cx="165300" cy="186700"/>
            </a:xfrm>
            <a:custGeom>
              <a:avLst/>
              <a:gdLst/>
              <a:ahLst/>
              <a:cxnLst/>
              <a:rect l="l" t="t" r="r" b="b"/>
              <a:pathLst>
                <a:path w="6612" h="7468" extrusionOk="0">
                  <a:moveTo>
                    <a:pt x="5274" y="0"/>
                  </a:moveTo>
                  <a:cubicBezTo>
                    <a:pt x="4176" y="428"/>
                    <a:pt x="3132" y="964"/>
                    <a:pt x="2196" y="1633"/>
                  </a:cubicBezTo>
                  <a:cubicBezTo>
                    <a:pt x="1446" y="2168"/>
                    <a:pt x="723" y="2784"/>
                    <a:pt x="108" y="3453"/>
                  </a:cubicBezTo>
                  <a:cubicBezTo>
                    <a:pt x="54" y="3747"/>
                    <a:pt x="28" y="4042"/>
                    <a:pt x="28" y="4363"/>
                  </a:cubicBezTo>
                  <a:cubicBezTo>
                    <a:pt x="1" y="4818"/>
                    <a:pt x="28" y="5273"/>
                    <a:pt x="54" y="5701"/>
                  </a:cubicBezTo>
                  <a:cubicBezTo>
                    <a:pt x="135" y="6290"/>
                    <a:pt x="242" y="6879"/>
                    <a:pt x="375" y="7468"/>
                  </a:cubicBezTo>
                  <a:cubicBezTo>
                    <a:pt x="456" y="7254"/>
                    <a:pt x="563" y="7013"/>
                    <a:pt x="670" y="6825"/>
                  </a:cubicBezTo>
                  <a:cubicBezTo>
                    <a:pt x="1205" y="5808"/>
                    <a:pt x="1848" y="4845"/>
                    <a:pt x="2597" y="4015"/>
                  </a:cubicBezTo>
                  <a:cubicBezTo>
                    <a:pt x="3373" y="3132"/>
                    <a:pt x="4203" y="2329"/>
                    <a:pt x="5140" y="1660"/>
                  </a:cubicBezTo>
                  <a:cubicBezTo>
                    <a:pt x="5622" y="1338"/>
                    <a:pt x="6103" y="991"/>
                    <a:pt x="6612" y="696"/>
                  </a:cubicBezTo>
                  <a:cubicBezTo>
                    <a:pt x="6023" y="669"/>
                    <a:pt x="5407" y="643"/>
                    <a:pt x="4819" y="536"/>
                  </a:cubicBezTo>
                  <a:lnTo>
                    <a:pt x="5006" y="455"/>
                  </a:lnTo>
                  <a:cubicBezTo>
                    <a:pt x="5140" y="402"/>
                    <a:pt x="5274" y="375"/>
                    <a:pt x="5407" y="295"/>
                  </a:cubicBezTo>
                  <a:cubicBezTo>
                    <a:pt x="5461" y="295"/>
                    <a:pt x="5488" y="268"/>
                    <a:pt x="5488" y="214"/>
                  </a:cubicBezTo>
                  <a:lnTo>
                    <a:pt x="5488" y="107"/>
                  </a:lnTo>
                  <a:cubicBezTo>
                    <a:pt x="5461" y="27"/>
                    <a:pt x="5407" y="27"/>
                    <a:pt x="5354" y="27"/>
                  </a:cubicBezTo>
                  <a:cubicBezTo>
                    <a:pt x="5327" y="0"/>
                    <a:pt x="5274" y="0"/>
                    <a:pt x="5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9" name="Google Shape;7005;p47"/>
            <p:cNvSpPr/>
            <p:nvPr/>
          </p:nvSpPr>
          <p:spPr>
            <a:xfrm>
              <a:off x="7252050" y="7578275"/>
              <a:ext cx="65600" cy="112775"/>
            </a:xfrm>
            <a:custGeom>
              <a:avLst/>
              <a:gdLst/>
              <a:ahLst/>
              <a:cxnLst/>
              <a:rect l="l" t="t" r="r" b="b"/>
              <a:pathLst>
                <a:path w="2624" h="4511" extrusionOk="0">
                  <a:moveTo>
                    <a:pt x="108" y="1"/>
                  </a:moveTo>
                  <a:lnTo>
                    <a:pt x="54" y="54"/>
                  </a:lnTo>
                  <a:cubicBezTo>
                    <a:pt x="54" y="108"/>
                    <a:pt x="0" y="108"/>
                    <a:pt x="0" y="134"/>
                  </a:cubicBezTo>
                  <a:lnTo>
                    <a:pt x="0" y="188"/>
                  </a:lnTo>
                  <a:lnTo>
                    <a:pt x="0" y="375"/>
                  </a:lnTo>
                  <a:cubicBezTo>
                    <a:pt x="54" y="509"/>
                    <a:pt x="54" y="670"/>
                    <a:pt x="81" y="803"/>
                  </a:cubicBezTo>
                  <a:cubicBezTo>
                    <a:pt x="188" y="1178"/>
                    <a:pt x="241" y="1580"/>
                    <a:pt x="268" y="1981"/>
                  </a:cubicBezTo>
                  <a:cubicBezTo>
                    <a:pt x="322" y="2142"/>
                    <a:pt x="322" y="2276"/>
                    <a:pt x="348" y="2436"/>
                  </a:cubicBezTo>
                  <a:cubicBezTo>
                    <a:pt x="375" y="2704"/>
                    <a:pt x="455" y="2971"/>
                    <a:pt x="509" y="3266"/>
                  </a:cubicBezTo>
                  <a:cubicBezTo>
                    <a:pt x="589" y="3534"/>
                    <a:pt x="643" y="3721"/>
                    <a:pt x="750" y="3882"/>
                  </a:cubicBezTo>
                  <a:cubicBezTo>
                    <a:pt x="803" y="4042"/>
                    <a:pt x="911" y="4176"/>
                    <a:pt x="1044" y="4283"/>
                  </a:cubicBezTo>
                  <a:cubicBezTo>
                    <a:pt x="1178" y="4390"/>
                    <a:pt x="1312" y="4444"/>
                    <a:pt x="1446" y="4470"/>
                  </a:cubicBezTo>
                  <a:cubicBezTo>
                    <a:pt x="1513" y="4497"/>
                    <a:pt x="1580" y="4511"/>
                    <a:pt x="1647" y="4511"/>
                  </a:cubicBezTo>
                  <a:cubicBezTo>
                    <a:pt x="1713" y="4511"/>
                    <a:pt x="1780" y="4497"/>
                    <a:pt x="1847" y="4470"/>
                  </a:cubicBezTo>
                  <a:lnTo>
                    <a:pt x="1901" y="4470"/>
                  </a:lnTo>
                  <a:cubicBezTo>
                    <a:pt x="1981" y="4444"/>
                    <a:pt x="2088" y="4390"/>
                    <a:pt x="2195" y="4310"/>
                  </a:cubicBezTo>
                  <a:cubicBezTo>
                    <a:pt x="2490" y="4042"/>
                    <a:pt x="2570" y="3641"/>
                    <a:pt x="2597" y="3373"/>
                  </a:cubicBezTo>
                  <a:cubicBezTo>
                    <a:pt x="2624" y="2918"/>
                    <a:pt x="2516" y="2409"/>
                    <a:pt x="2329" y="1981"/>
                  </a:cubicBezTo>
                  <a:cubicBezTo>
                    <a:pt x="2115" y="1580"/>
                    <a:pt x="1794" y="1178"/>
                    <a:pt x="1419" y="830"/>
                  </a:cubicBezTo>
                  <a:cubicBezTo>
                    <a:pt x="1044" y="509"/>
                    <a:pt x="643" y="241"/>
                    <a:pt x="215" y="27"/>
                  </a:cubicBezTo>
                  <a:cubicBezTo>
                    <a:pt x="188" y="1"/>
                    <a:pt x="161" y="1"/>
                    <a:pt x="108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0" name="Google Shape;7006;p47"/>
            <p:cNvSpPr/>
            <p:nvPr/>
          </p:nvSpPr>
          <p:spPr>
            <a:xfrm>
              <a:off x="7264775" y="7703100"/>
              <a:ext cx="85000" cy="100700"/>
            </a:xfrm>
            <a:custGeom>
              <a:avLst/>
              <a:gdLst/>
              <a:ahLst/>
              <a:cxnLst/>
              <a:rect l="l" t="t" r="r" b="b"/>
              <a:pathLst>
                <a:path w="3400" h="4028" extrusionOk="0">
                  <a:moveTo>
                    <a:pt x="80" y="1"/>
                  </a:moveTo>
                  <a:cubicBezTo>
                    <a:pt x="71" y="1"/>
                    <a:pt x="62" y="4"/>
                    <a:pt x="54" y="13"/>
                  </a:cubicBezTo>
                  <a:cubicBezTo>
                    <a:pt x="0" y="66"/>
                    <a:pt x="0" y="93"/>
                    <a:pt x="0" y="93"/>
                  </a:cubicBezTo>
                  <a:lnTo>
                    <a:pt x="0" y="147"/>
                  </a:lnTo>
                  <a:lnTo>
                    <a:pt x="0" y="227"/>
                  </a:lnTo>
                  <a:cubicBezTo>
                    <a:pt x="54" y="280"/>
                    <a:pt x="54" y="334"/>
                    <a:pt x="80" y="387"/>
                  </a:cubicBezTo>
                  <a:cubicBezTo>
                    <a:pt x="134" y="521"/>
                    <a:pt x="161" y="655"/>
                    <a:pt x="241" y="789"/>
                  </a:cubicBezTo>
                  <a:cubicBezTo>
                    <a:pt x="455" y="1164"/>
                    <a:pt x="616" y="1538"/>
                    <a:pt x="749" y="1886"/>
                  </a:cubicBezTo>
                  <a:cubicBezTo>
                    <a:pt x="776" y="2020"/>
                    <a:pt x="830" y="2207"/>
                    <a:pt x="910" y="2341"/>
                  </a:cubicBezTo>
                  <a:cubicBezTo>
                    <a:pt x="1017" y="2555"/>
                    <a:pt x="1151" y="2823"/>
                    <a:pt x="1285" y="3091"/>
                  </a:cubicBezTo>
                  <a:cubicBezTo>
                    <a:pt x="1419" y="3332"/>
                    <a:pt x="1526" y="3492"/>
                    <a:pt x="1659" y="3626"/>
                  </a:cubicBezTo>
                  <a:cubicBezTo>
                    <a:pt x="1793" y="3760"/>
                    <a:pt x="1927" y="3867"/>
                    <a:pt x="2061" y="3947"/>
                  </a:cubicBezTo>
                  <a:cubicBezTo>
                    <a:pt x="2222" y="4001"/>
                    <a:pt x="2355" y="4028"/>
                    <a:pt x="2489" y="4028"/>
                  </a:cubicBezTo>
                  <a:cubicBezTo>
                    <a:pt x="2650" y="4028"/>
                    <a:pt x="2784" y="4001"/>
                    <a:pt x="2891" y="3947"/>
                  </a:cubicBezTo>
                  <a:cubicBezTo>
                    <a:pt x="2891" y="3894"/>
                    <a:pt x="2917" y="3894"/>
                    <a:pt x="2917" y="3894"/>
                  </a:cubicBezTo>
                  <a:cubicBezTo>
                    <a:pt x="3025" y="3840"/>
                    <a:pt x="3132" y="3733"/>
                    <a:pt x="3185" y="3626"/>
                  </a:cubicBezTo>
                  <a:cubicBezTo>
                    <a:pt x="3399" y="3305"/>
                    <a:pt x="3399" y="2903"/>
                    <a:pt x="3319" y="2636"/>
                  </a:cubicBezTo>
                  <a:cubicBezTo>
                    <a:pt x="3212" y="2154"/>
                    <a:pt x="3025" y="1726"/>
                    <a:pt x="2677" y="1351"/>
                  </a:cubicBezTo>
                  <a:cubicBezTo>
                    <a:pt x="2355" y="1030"/>
                    <a:pt x="1954" y="735"/>
                    <a:pt x="1526" y="494"/>
                  </a:cubicBezTo>
                  <a:cubicBezTo>
                    <a:pt x="1071" y="254"/>
                    <a:pt x="616" y="93"/>
                    <a:pt x="134" y="13"/>
                  </a:cubicBezTo>
                  <a:cubicBezTo>
                    <a:pt x="116" y="13"/>
                    <a:pt x="98" y="1"/>
                    <a:pt x="80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1" name="Google Shape;7007;p47"/>
            <p:cNvSpPr/>
            <p:nvPr/>
          </p:nvSpPr>
          <p:spPr>
            <a:xfrm>
              <a:off x="7253400" y="7580275"/>
              <a:ext cx="64700" cy="110450"/>
            </a:xfrm>
            <a:custGeom>
              <a:avLst/>
              <a:gdLst/>
              <a:ahLst/>
              <a:cxnLst/>
              <a:rect l="l" t="t" r="r" b="b"/>
              <a:pathLst>
                <a:path w="2588" h="4418" extrusionOk="0">
                  <a:moveTo>
                    <a:pt x="2462" y="2383"/>
                  </a:moveTo>
                  <a:cubicBezTo>
                    <a:pt x="2499" y="2492"/>
                    <a:pt x="2526" y="2598"/>
                    <a:pt x="2545" y="2701"/>
                  </a:cubicBezTo>
                  <a:lnTo>
                    <a:pt x="2545" y="2701"/>
                  </a:lnTo>
                  <a:cubicBezTo>
                    <a:pt x="2544" y="2686"/>
                    <a:pt x="2543" y="2669"/>
                    <a:pt x="2543" y="2651"/>
                  </a:cubicBezTo>
                  <a:cubicBezTo>
                    <a:pt x="2516" y="2544"/>
                    <a:pt x="2516" y="2490"/>
                    <a:pt x="2462" y="2383"/>
                  </a:cubicBezTo>
                  <a:close/>
                  <a:moveTo>
                    <a:pt x="27" y="1"/>
                  </a:moveTo>
                  <a:cubicBezTo>
                    <a:pt x="0" y="81"/>
                    <a:pt x="0" y="108"/>
                    <a:pt x="0" y="108"/>
                  </a:cubicBezTo>
                  <a:lnTo>
                    <a:pt x="0" y="295"/>
                  </a:lnTo>
                  <a:cubicBezTo>
                    <a:pt x="27" y="429"/>
                    <a:pt x="54" y="563"/>
                    <a:pt x="54" y="723"/>
                  </a:cubicBezTo>
                  <a:cubicBezTo>
                    <a:pt x="161" y="1125"/>
                    <a:pt x="187" y="1553"/>
                    <a:pt x="268" y="1901"/>
                  </a:cubicBezTo>
                  <a:lnTo>
                    <a:pt x="268" y="1981"/>
                  </a:lnTo>
                  <a:lnTo>
                    <a:pt x="268" y="2089"/>
                  </a:lnTo>
                  <a:cubicBezTo>
                    <a:pt x="268" y="2196"/>
                    <a:pt x="294" y="2249"/>
                    <a:pt x="294" y="2356"/>
                  </a:cubicBezTo>
                  <a:cubicBezTo>
                    <a:pt x="321" y="2624"/>
                    <a:pt x="401" y="2891"/>
                    <a:pt x="455" y="3186"/>
                  </a:cubicBezTo>
                  <a:cubicBezTo>
                    <a:pt x="535" y="3454"/>
                    <a:pt x="589" y="3614"/>
                    <a:pt x="696" y="3802"/>
                  </a:cubicBezTo>
                  <a:cubicBezTo>
                    <a:pt x="803" y="3962"/>
                    <a:pt x="910" y="4096"/>
                    <a:pt x="990" y="4203"/>
                  </a:cubicBezTo>
                  <a:cubicBezTo>
                    <a:pt x="1124" y="4283"/>
                    <a:pt x="1258" y="4364"/>
                    <a:pt x="1392" y="4390"/>
                  </a:cubicBezTo>
                  <a:cubicBezTo>
                    <a:pt x="1472" y="4417"/>
                    <a:pt x="1579" y="4417"/>
                    <a:pt x="1633" y="4417"/>
                  </a:cubicBezTo>
                  <a:cubicBezTo>
                    <a:pt x="1713" y="4417"/>
                    <a:pt x="1767" y="4417"/>
                    <a:pt x="1793" y="4390"/>
                  </a:cubicBezTo>
                  <a:lnTo>
                    <a:pt x="1847" y="4390"/>
                  </a:lnTo>
                  <a:cubicBezTo>
                    <a:pt x="1981" y="4364"/>
                    <a:pt x="2061" y="4310"/>
                    <a:pt x="2168" y="4230"/>
                  </a:cubicBezTo>
                  <a:cubicBezTo>
                    <a:pt x="2436" y="3962"/>
                    <a:pt x="2543" y="3561"/>
                    <a:pt x="2570" y="3293"/>
                  </a:cubicBezTo>
                  <a:cubicBezTo>
                    <a:pt x="2587" y="3098"/>
                    <a:pt x="2582" y="2904"/>
                    <a:pt x="2545" y="2701"/>
                  </a:cubicBezTo>
                  <a:lnTo>
                    <a:pt x="2545" y="2701"/>
                  </a:lnTo>
                  <a:cubicBezTo>
                    <a:pt x="2550" y="2778"/>
                    <a:pt x="2565" y="2830"/>
                    <a:pt x="2543" y="2918"/>
                  </a:cubicBezTo>
                  <a:cubicBezTo>
                    <a:pt x="2543" y="2999"/>
                    <a:pt x="2543" y="3079"/>
                    <a:pt x="2516" y="3159"/>
                  </a:cubicBezTo>
                  <a:cubicBezTo>
                    <a:pt x="2462" y="3266"/>
                    <a:pt x="2436" y="3347"/>
                    <a:pt x="2409" y="3427"/>
                  </a:cubicBezTo>
                  <a:cubicBezTo>
                    <a:pt x="2382" y="3480"/>
                    <a:pt x="2329" y="3561"/>
                    <a:pt x="2275" y="3587"/>
                  </a:cubicBezTo>
                  <a:lnTo>
                    <a:pt x="2168" y="3694"/>
                  </a:lnTo>
                  <a:cubicBezTo>
                    <a:pt x="2141" y="3721"/>
                    <a:pt x="2114" y="3748"/>
                    <a:pt x="2061" y="3748"/>
                  </a:cubicBezTo>
                  <a:cubicBezTo>
                    <a:pt x="2007" y="3802"/>
                    <a:pt x="1927" y="3828"/>
                    <a:pt x="1847" y="3828"/>
                  </a:cubicBezTo>
                  <a:cubicBezTo>
                    <a:pt x="1767" y="3828"/>
                    <a:pt x="1713" y="3802"/>
                    <a:pt x="1633" y="3748"/>
                  </a:cubicBezTo>
                  <a:cubicBezTo>
                    <a:pt x="1579" y="3721"/>
                    <a:pt x="1499" y="3668"/>
                    <a:pt x="1445" y="3587"/>
                  </a:cubicBezTo>
                  <a:cubicBezTo>
                    <a:pt x="1365" y="3534"/>
                    <a:pt x="1312" y="3454"/>
                    <a:pt x="1231" y="3347"/>
                  </a:cubicBezTo>
                  <a:cubicBezTo>
                    <a:pt x="1097" y="3159"/>
                    <a:pt x="964" y="2918"/>
                    <a:pt x="910" y="2677"/>
                  </a:cubicBezTo>
                  <a:lnTo>
                    <a:pt x="589" y="1874"/>
                  </a:lnTo>
                  <a:cubicBezTo>
                    <a:pt x="509" y="1607"/>
                    <a:pt x="428" y="1339"/>
                    <a:pt x="321" y="1071"/>
                  </a:cubicBezTo>
                  <a:lnTo>
                    <a:pt x="134" y="376"/>
                  </a:lnTo>
                  <a:cubicBezTo>
                    <a:pt x="107" y="268"/>
                    <a:pt x="54" y="215"/>
                    <a:pt x="54" y="108"/>
                  </a:cubicBezTo>
                  <a:cubicBezTo>
                    <a:pt x="54" y="81"/>
                    <a:pt x="27" y="54"/>
                    <a:pt x="27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2" name="Google Shape;7008;p47"/>
            <p:cNvSpPr/>
            <p:nvPr/>
          </p:nvSpPr>
          <p:spPr>
            <a:xfrm>
              <a:off x="7266775" y="7712775"/>
              <a:ext cx="83000" cy="91025"/>
            </a:xfrm>
            <a:custGeom>
              <a:avLst/>
              <a:gdLst/>
              <a:ahLst/>
              <a:cxnLst/>
              <a:rect l="l" t="t" r="r" b="b"/>
              <a:pathLst>
                <a:path w="3320" h="3641" extrusionOk="0">
                  <a:moveTo>
                    <a:pt x="0" y="0"/>
                  </a:moveTo>
                  <a:cubicBezTo>
                    <a:pt x="54" y="134"/>
                    <a:pt x="134" y="268"/>
                    <a:pt x="161" y="402"/>
                  </a:cubicBezTo>
                  <a:cubicBezTo>
                    <a:pt x="375" y="777"/>
                    <a:pt x="509" y="1151"/>
                    <a:pt x="669" y="1499"/>
                  </a:cubicBezTo>
                  <a:lnTo>
                    <a:pt x="669" y="1553"/>
                  </a:lnTo>
                  <a:cubicBezTo>
                    <a:pt x="723" y="1687"/>
                    <a:pt x="750" y="1820"/>
                    <a:pt x="830" y="1954"/>
                  </a:cubicBezTo>
                  <a:cubicBezTo>
                    <a:pt x="937" y="2168"/>
                    <a:pt x="1071" y="2436"/>
                    <a:pt x="1205" y="2704"/>
                  </a:cubicBezTo>
                  <a:cubicBezTo>
                    <a:pt x="1339" y="2945"/>
                    <a:pt x="1446" y="3105"/>
                    <a:pt x="1579" y="3239"/>
                  </a:cubicBezTo>
                  <a:cubicBezTo>
                    <a:pt x="1713" y="3373"/>
                    <a:pt x="1847" y="3480"/>
                    <a:pt x="1981" y="3560"/>
                  </a:cubicBezTo>
                  <a:cubicBezTo>
                    <a:pt x="2115" y="3614"/>
                    <a:pt x="2275" y="3641"/>
                    <a:pt x="2409" y="3641"/>
                  </a:cubicBezTo>
                  <a:cubicBezTo>
                    <a:pt x="2543" y="3641"/>
                    <a:pt x="2704" y="3614"/>
                    <a:pt x="2811" y="3560"/>
                  </a:cubicBezTo>
                  <a:cubicBezTo>
                    <a:pt x="2811" y="3560"/>
                    <a:pt x="2837" y="3560"/>
                    <a:pt x="2837" y="3507"/>
                  </a:cubicBezTo>
                  <a:cubicBezTo>
                    <a:pt x="2945" y="3453"/>
                    <a:pt x="3052" y="3346"/>
                    <a:pt x="3105" y="3239"/>
                  </a:cubicBezTo>
                  <a:cubicBezTo>
                    <a:pt x="3319" y="2918"/>
                    <a:pt x="3319" y="2516"/>
                    <a:pt x="3239" y="2249"/>
                  </a:cubicBezTo>
                  <a:cubicBezTo>
                    <a:pt x="3132" y="1767"/>
                    <a:pt x="2945" y="1339"/>
                    <a:pt x="2597" y="964"/>
                  </a:cubicBezTo>
                  <a:cubicBezTo>
                    <a:pt x="2382" y="696"/>
                    <a:pt x="2115" y="482"/>
                    <a:pt x="1794" y="268"/>
                  </a:cubicBezTo>
                  <a:lnTo>
                    <a:pt x="1794" y="268"/>
                  </a:lnTo>
                  <a:lnTo>
                    <a:pt x="1901" y="375"/>
                  </a:lnTo>
                  <a:cubicBezTo>
                    <a:pt x="1981" y="429"/>
                    <a:pt x="2035" y="536"/>
                    <a:pt x="2115" y="616"/>
                  </a:cubicBezTo>
                  <a:cubicBezTo>
                    <a:pt x="2195" y="750"/>
                    <a:pt x="2302" y="910"/>
                    <a:pt x="2409" y="1071"/>
                  </a:cubicBezTo>
                  <a:cubicBezTo>
                    <a:pt x="2463" y="1205"/>
                    <a:pt x="2570" y="1365"/>
                    <a:pt x="2650" y="1553"/>
                  </a:cubicBezTo>
                  <a:cubicBezTo>
                    <a:pt x="2677" y="1633"/>
                    <a:pt x="2704" y="1713"/>
                    <a:pt x="2730" y="1820"/>
                  </a:cubicBezTo>
                  <a:cubicBezTo>
                    <a:pt x="2784" y="1874"/>
                    <a:pt x="2784" y="1981"/>
                    <a:pt x="2784" y="2035"/>
                  </a:cubicBezTo>
                  <a:lnTo>
                    <a:pt x="2784" y="2168"/>
                  </a:lnTo>
                  <a:lnTo>
                    <a:pt x="2784" y="2275"/>
                  </a:lnTo>
                  <a:cubicBezTo>
                    <a:pt x="2784" y="2356"/>
                    <a:pt x="2730" y="2409"/>
                    <a:pt x="2704" y="2490"/>
                  </a:cubicBezTo>
                  <a:cubicBezTo>
                    <a:pt x="2677" y="2516"/>
                    <a:pt x="2677" y="2543"/>
                    <a:pt x="2650" y="2570"/>
                  </a:cubicBezTo>
                  <a:cubicBezTo>
                    <a:pt x="2597" y="2623"/>
                    <a:pt x="2570" y="2623"/>
                    <a:pt x="2543" y="2650"/>
                  </a:cubicBezTo>
                  <a:cubicBezTo>
                    <a:pt x="2463" y="2677"/>
                    <a:pt x="2436" y="2704"/>
                    <a:pt x="2382" y="2704"/>
                  </a:cubicBezTo>
                  <a:cubicBezTo>
                    <a:pt x="2329" y="2730"/>
                    <a:pt x="2275" y="2744"/>
                    <a:pt x="2222" y="2744"/>
                  </a:cubicBezTo>
                  <a:cubicBezTo>
                    <a:pt x="2168" y="2744"/>
                    <a:pt x="2115" y="2730"/>
                    <a:pt x="2061" y="2704"/>
                  </a:cubicBezTo>
                  <a:cubicBezTo>
                    <a:pt x="1981" y="2677"/>
                    <a:pt x="1874" y="2623"/>
                    <a:pt x="1767" y="2543"/>
                  </a:cubicBezTo>
                  <a:cubicBezTo>
                    <a:pt x="1660" y="2490"/>
                    <a:pt x="1579" y="2383"/>
                    <a:pt x="1472" y="2275"/>
                  </a:cubicBezTo>
                  <a:cubicBezTo>
                    <a:pt x="1258" y="2035"/>
                    <a:pt x="1071" y="1767"/>
                    <a:pt x="910" y="1499"/>
                  </a:cubicBezTo>
                  <a:cubicBezTo>
                    <a:pt x="723" y="1205"/>
                    <a:pt x="562" y="910"/>
                    <a:pt x="402" y="643"/>
                  </a:cubicBezTo>
                  <a:cubicBezTo>
                    <a:pt x="322" y="509"/>
                    <a:pt x="241" y="375"/>
                    <a:pt x="161" y="241"/>
                  </a:cubicBezTo>
                  <a:cubicBezTo>
                    <a:pt x="81" y="161"/>
                    <a:pt x="54" y="81"/>
                    <a:pt x="0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3" name="Google Shape;7009;p47"/>
            <p:cNvSpPr/>
            <p:nvPr/>
          </p:nvSpPr>
          <p:spPr>
            <a:xfrm>
              <a:off x="7331000" y="7773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4" name="Google Shape;7010;p47"/>
            <p:cNvSpPr/>
            <p:nvPr/>
          </p:nvSpPr>
          <p:spPr>
            <a:xfrm>
              <a:off x="7547150" y="7159400"/>
              <a:ext cx="194075" cy="78975"/>
            </a:xfrm>
            <a:custGeom>
              <a:avLst/>
              <a:gdLst/>
              <a:ahLst/>
              <a:cxnLst/>
              <a:rect l="l" t="t" r="r" b="b"/>
              <a:pathLst>
                <a:path w="7763" h="3159" extrusionOk="0">
                  <a:moveTo>
                    <a:pt x="5835" y="0"/>
                  </a:moveTo>
                  <a:cubicBezTo>
                    <a:pt x="5594" y="27"/>
                    <a:pt x="5353" y="54"/>
                    <a:pt x="5139" y="81"/>
                  </a:cubicBezTo>
                  <a:cubicBezTo>
                    <a:pt x="4631" y="188"/>
                    <a:pt x="4176" y="321"/>
                    <a:pt x="3694" y="536"/>
                  </a:cubicBezTo>
                  <a:cubicBezTo>
                    <a:pt x="3239" y="723"/>
                    <a:pt x="2757" y="964"/>
                    <a:pt x="2329" y="1205"/>
                  </a:cubicBezTo>
                  <a:cubicBezTo>
                    <a:pt x="1419" y="1686"/>
                    <a:pt x="669" y="2329"/>
                    <a:pt x="27" y="2998"/>
                  </a:cubicBezTo>
                  <a:cubicBezTo>
                    <a:pt x="0" y="3025"/>
                    <a:pt x="0" y="3105"/>
                    <a:pt x="27" y="3132"/>
                  </a:cubicBezTo>
                  <a:cubicBezTo>
                    <a:pt x="54" y="3159"/>
                    <a:pt x="54" y="3159"/>
                    <a:pt x="80" y="3159"/>
                  </a:cubicBezTo>
                  <a:cubicBezTo>
                    <a:pt x="134" y="3159"/>
                    <a:pt x="161" y="3159"/>
                    <a:pt x="161" y="3132"/>
                  </a:cubicBezTo>
                  <a:cubicBezTo>
                    <a:pt x="428" y="2837"/>
                    <a:pt x="696" y="2570"/>
                    <a:pt x="1017" y="2329"/>
                  </a:cubicBezTo>
                  <a:cubicBezTo>
                    <a:pt x="1633" y="1901"/>
                    <a:pt x="2302" y="1526"/>
                    <a:pt x="2998" y="1231"/>
                  </a:cubicBezTo>
                  <a:cubicBezTo>
                    <a:pt x="3908" y="857"/>
                    <a:pt x="4845" y="616"/>
                    <a:pt x="5835" y="482"/>
                  </a:cubicBezTo>
                  <a:lnTo>
                    <a:pt x="5889" y="482"/>
                  </a:lnTo>
                  <a:cubicBezTo>
                    <a:pt x="5915" y="696"/>
                    <a:pt x="5969" y="857"/>
                    <a:pt x="6022" y="1017"/>
                  </a:cubicBezTo>
                  <a:cubicBezTo>
                    <a:pt x="6076" y="1151"/>
                    <a:pt x="6103" y="1339"/>
                    <a:pt x="6183" y="1472"/>
                  </a:cubicBezTo>
                  <a:cubicBezTo>
                    <a:pt x="6290" y="1633"/>
                    <a:pt x="6370" y="1820"/>
                    <a:pt x="6477" y="2034"/>
                  </a:cubicBezTo>
                  <a:cubicBezTo>
                    <a:pt x="6584" y="2195"/>
                    <a:pt x="6745" y="2463"/>
                    <a:pt x="6906" y="2704"/>
                  </a:cubicBezTo>
                  <a:cubicBezTo>
                    <a:pt x="6959" y="2757"/>
                    <a:pt x="7013" y="2864"/>
                    <a:pt x="7093" y="2944"/>
                  </a:cubicBezTo>
                  <a:lnTo>
                    <a:pt x="7120" y="2971"/>
                  </a:lnTo>
                  <a:lnTo>
                    <a:pt x="7227" y="3078"/>
                  </a:lnTo>
                  <a:cubicBezTo>
                    <a:pt x="7254" y="3105"/>
                    <a:pt x="7280" y="3132"/>
                    <a:pt x="7307" y="3132"/>
                  </a:cubicBezTo>
                  <a:cubicBezTo>
                    <a:pt x="7340" y="3143"/>
                    <a:pt x="7378" y="3149"/>
                    <a:pt x="7415" y="3149"/>
                  </a:cubicBezTo>
                  <a:cubicBezTo>
                    <a:pt x="7467" y="3149"/>
                    <a:pt x="7517" y="3136"/>
                    <a:pt x="7548" y="3105"/>
                  </a:cubicBezTo>
                  <a:cubicBezTo>
                    <a:pt x="7655" y="3025"/>
                    <a:pt x="7655" y="2944"/>
                    <a:pt x="7682" y="2837"/>
                  </a:cubicBezTo>
                  <a:cubicBezTo>
                    <a:pt x="7762" y="2543"/>
                    <a:pt x="7709" y="2195"/>
                    <a:pt x="7548" y="1820"/>
                  </a:cubicBezTo>
                  <a:cubicBezTo>
                    <a:pt x="7441" y="1660"/>
                    <a:pt x="7387" y="1499"/>
                    <a:pt x="7254" y="1285"/>
                  </a:cubicBezTo>
                  <a:cubicBezTo>
                    <a:pt x="7147" y="1124"/>
                    <a:pt x="7013" y="964"/>
                    <a:pt x="6879" y="803"/>
                  </a:cubicBezTo>
                  <a:cubicBezTo>
                    <a:pt x="6825" y="723"/>
                    <a:pt x="6745" y="616"/>
                    <a:pt x="6692" y="562"/>
                  </a:cubicBezTo>
                  <a:cubicBezTo>
                    <a:pt x="6611" y="482"/>
                    <a:pt x="6558" y="428"/>
                    <a:pt x="6451" y="348"/>
                  </a:cubicBezTo>
                  <a:cubicBezTo>
                    <a:pt x="6317" y="214"/>
                    <a:pt x="6183" y="161"/>
                    <a:pt x="6049" y="54"/>
                  </a:cubicBezTo>
                  <a:cubicBezTo>
                    <a:pt x="5969" y="27"/>
                    <a:pt x="5915" y="0"/>
                    <a:pt x="5835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5" name="Google Shape;7011;p47"/>
            <p:cNvSpPr/>
            <p:nvPr/>
          </p:nvSpPr>
          <p:spPr>
            <a:xfrm>
              <a:off x="7488250" y="7043575"/>
              <a:ext cx="163300" cy="136575"/>
            </a:xfrm>
            <a:custGeom>
              <a:avLst/>
              <a:gdLst/>
              <a:ahLst/>
              <a:cxnLst/>
              <a:rect l="l" t="t" r="r" b="b"/>
              <a:pathLst>
                <a:path w="6532" h="5463" extrusionOk="0">
                  <a:moveTo>
                    <a:pt x="4241" y="0"/>
                  </a:moveTo>
                  <a:cubicBezTo>
                    <a:pt x="4196" y="0"/>
                    <a:pt x="4153" y="9"/>
                    <a:pt x="4123" y="30"/>
                  </a:cubicBezTo>
                  <a:cubicBezTo>
                    <a:pt x="3775" y="190"/>
                    <a:pt x="3454" y="431"/>
                    <a:pt x="3079" y="725"/>
                  </a:cubicBezTo>
                  <a:cubicBezTo>
                    <a:pt x="2704" y="1047"/>
                    <a:pt x="2383" y="1368"/>
                    <a:pt x="2062" y="1716"/>
                  </a:cubicBezTo>
                  <a:cubicBezTo>
                    <a:pt x="1741" y="2117"/>
                    <a:pt x="1446" y="2465"/>
                    <a:pt x="1178" y="2867"/>
                  </a:cubicBezTo>
                  <a:cubicBezTo>
                    <a:pt x="911" y="3268"/>
                    <a:pt x="670" y="3723"/>
                    <a:pt x="456" y="4125"/>
                  </a:cubicBezTo>
                  <a:cubicBezTo>
                    <a:pt x="268" y="4553"/>
                    <a:pt x="108" y="4954"/>
                    <a:pt x="1" y="5356"/>
                  </a:cubicBezTo>
                  <a:cubicBezTo>
                    <a:pt x="1" y="5356"/>
                    <a:pt x="1" y="5383"/>
                    <a:pt x="28" y="5409"/>
                  </a:cubicBezTo>
                  <a:cubicBezTo>
                    <a:pt x="28" y="5463"/>
                    <a:pt x="54" y="5463"/>
                    <a:pt x="54" y="5463"/>
                  </a:cubicBezTo>
                  <a:cubicBezTo>
                    <a:pt x="108" y="5463"/>
                    <a:pt x="161" y="5409"/>
                    <a:pt x="161" y="5383"/>
                  </a:cubicBezTo>
                  <a:cubicBezTo>
                    <a:pt x="188" y="5222"/>
                    <a:pt x="268" y="5088"/>
                    <a:pt x="322" y="4874"/>
                  </a:cubicBezTo>
                  <a:cubicBezTo>
                    <a:pt x="563" y="4285"/>
                    <a:pt x="938" y="3723"/>
                    <a:pt x="1393" y="3081"/>
                  </a:cubicBezTo>
                  <a:cubicBezTo>
                    <a:pt x="1928" y="2385"/>
                    <a:pt x="2543" y="1743"/>
                    <a:pt x="3213" y="1234"/>
                  </a:cubicBezTo>
                  <a:cubicBezTo>
                    <a:pt x="3400" y="1073"/>
                    <a:pt x="3614" y="940"/>
                    <a:pt x="3775" y="833"/>
                  </a:cubicBezTo>
                  <a:cubicBezTo>
                    <a:pt x="3935" y="725"/>
                    <a:pt x="4149" y="645"/>
                    <a:pt x="4390" y="511"/>
                  </a:cubicBezTo>
                  <a:cubicBezTo>
                    <a:pt x="4417" y="592"/>
                    <a:pt x="4471" y="672"/>
                    <a:pt x="4524" y="779"/>
                  </a:cubicBezTo>
                  <a:cubicBezTo>
                    <a:pt x="4551" y="913"/>
                    <a:pt x="4604" y="1047"/>
                    <a:pt x="4685" y="1180"/>
                  </a:cubicBezTo>
                  <a:lnTo>
                    <a:pt x="4685" y="1207"/>
                  </a:lnTo>
                  <a:lnTo>
                    <a:pt x="4712" y="1314"/>
                  </a:lnTo>
                  <a:cubicBezTo>
                    <a:pt x="4819" y="1528"/>
                    <a:pt x="4926" y="1769"/>
                    <a:pt x="5059" y="2010"/>
                  </a:cubicBezTo>
                  <a:lnTo>
                    <a:pt x="5247" y="2305"/>
                  </a:lnTo>
                  <a:cubicBezTo>
                    <a:pt x="5327" y="2412"/>
                    <a:pt x="5381" y="2465"/>
                    <a:pt x="5461" y="2546"/>
                  </a:cubicBezTo>
                  <a:lnTo>
                    <a:pt x="5488" y="2572"/>
                  </a:lnTo>
                  <a:cubicBezTo>
                    <a:pt x="5622" y="2733"/>
                    <a:pt x="5755" y="2840"/>
                    <a:pt x="5889" y="2920"/>
                  </a:cubicBezTo>
                  <a:cubicBezTo>
                    <a:pt x="5996" y="2974"/>
                    <a:pt x="6130" y="3001"/>
                    <a:pt x="6264" y="3001"/>
                  </a:cubicBezTo>
                  <a:cubicBezTo>
                    <a:pt x="6291" y="3001"/>
                    <a:pt x="6317" y="2974"/>
                    <a:pt x="6371" y="2974"/>
                  </a:cubicBezTo>
                  <a:cubicBezTo>
                    <a:pt x="6398" y="2974"/>
                    <a:pt x="6398" y="2974"/>
                    <a:pt x="6425" y="2947"/>
                  </a:cubicBezTo>
                  <a:cubicBezTo>
                    <a:pt x="6505" y="2920"/>
                    <a:pt x="6532" y="2840"/>
                    <a:pt x="6532" y="2813"/>
                  </a:cubicBezTo>
                  <a:lnTo>
                    <a:pt x="6532" y="2706"/>
                  </a:lnTo>
                  <a:lnTo>
                    <a:pt x="6532" y="2599"/>
                  </a:lnTo>
                  <a:cubicBezTo>
                    <a:pt x="6532" y="2519"/>
                    <a:pt x="6505" y="2412"/>
                    <a:pt x="6451" y="2305"/>
                  </a:cubicBezTo>
                  <a:cubicBezTo>
                    <a:pt x="6398" y="2117"/>
                    <a:pt x="6291" y="1876"/>
                    <a:pt x="6184" y="1716"/>
                  </a:cubicBezTo>
                  <a:cubicBezTo>
                    <a:pt x="6023" y="1421"/>
                    <a:pt x="5782" y="1100"/>
                    <a:pt x="5568" y="886"/>
                  </a:cubicBezTo>
                  <a:cubicBezTo>
                    <a:pt x="5488" y="806"/>
                    <a:pt x="5434" y="752"/>
                    <a:pt x="5381" y="592"/>
                  </a:cubicBezTo>
                  <a:cubicBezTo>
                    <a:pt x="5193" y="431"/>
                    <a:pt x="5006" y="324"/>
                    <a:pt x="4845" y="244"/>
                  </a:cubicBezTo>
                  <a:cubicBezTo>
                    <a:pt x="4712" y="163"/>
                    <a:pt x="4658" y="137"/>
                    <a:pt x="4551" y="110"/>
                  </a:cubicBezTo>
                  <a:cubicBezTo>
                    <a:pt x="4524" y="110"/>
                    <a:pt x="4497" y="110"/>
                    <a:pt x="4444" y="56"/>
                  </a:cubicBezTo>
                  <a:cubicBezTo>
                    <a:pt x="4394" y="23"/>
                    <a:pt x="4314" y="0"/>
                    <a:pt x="4241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6" name="Google Shape;7012;p47"/>
            <p:cNvSpPr/>
            <p:nvPr/>
          </p:nvSpPr>
          <p:spPr>
            <a:xfrm>
              <a:off x="7595325" y="7044300"/>
              <a:ext cx="22100" cy="16075"/>
            </a:xfrm>
            <a:custGeom>
              <a:avLst/>
              <a:gdLst/>
              <a:ahLst/>
              <a:cxnLst/>
              <a:rect l="l" t="t" r="r" b="b"/>
              <a:pathLst>
                <a:path w="884" h="643" extrusionOk="0">
                  <a:moveTo>
                    <a:pt x="81" y="1"/>
                  </a:moveTo>
                  <a:cubicBezTo>
                    <a:pt x="27" y="1"/>
                    <a:pt x="0" y="1"/>
                    <a:pt x="0" y="54"/>
                  </a:cubicBezTo>
                  <a:cubicBezTo>
                    <a:pt x="0" y="81"/>
                    <a:pt x="0" y="108"/>
                    <a:pt x="27" y="108"/>
                  </a:cubicBezTo>
                  <a:lnTo>
                    <a:pt x="241" y="215"/>
                  </a:lnTo>
                  <a:cubicBezTo>
                    <a:pt x="295" y="241"/>
                    <a:pt x="321" y="268"/>
                    <a:pt x="402" y="322"/>
                  </a:cubicBezTo>
                  <a:cubicBezTo>
                    <a:pt x="429" y="348"/>
                    <a:pt x="509" y="402"/>
                    <a:pt x="562" y="456"/>
                  </a:cubicBezTo>
                  <a:cubicBezTo>
                    <a:pt x="643" y="482"/>
                    <a:pt x="669" y="509"/>
                    <a:pt x="750" y="589"/>
                  </a:cubicBezTo>
                  <a:lnTo>
                    <a:pt x="776" y="616"/>
                  </a:lnTo>
                  <a:cubicBezTo>
                    <a:pt x="776" y="643"/>
                    <a:pt x="803" y="643"/>
                    <a:pt x="803" y="643"/>
                  </a:cubicBezTo>
                  <a:lnTo>
                    <a:pt x="830" y="643"/>
                  </a:lnTo>
                  <a:cubicBezTo>
                    <a:pt x="884" y="643"/>
                    <a:pt x="884" y="616"/>
                    <a:pt x="884" y="616"/>
                  </a:cubicBezTo>
                  <a:lnTo>
                    <a:pt x="884" y="589"/>
                  </a:lnTo>
                  <a:cubicBezTo>
                    <a:pt x="830" y="536"/>
                    <a:pt x="830" y="536"/>
                    <a:pt x="776" y="429"/>
                  </a:cubicBezTo>
                  <a:lnTo>
                    <a:pt x="669" y="348"/>
                  </a:lnTo>
                  <a:cubicBezTo>
                    <a:pt x="616" y="322"/>
                    <a:pt x="536" y="241"/>
                    <a:pt x="482" y="215"/>
                  </a:cubicBezTo>
                  <a:lnTo>
                    <a:pt x="268" y="108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7" name="Google Shape;7013;p47"/>
            <p:cNvSpPr/>
            <p:nvPr/>
          </p:nvSpPr>
          <p:spPr>
            <a:xfrm>
              <a:off x="7594650" y="7045650"/>
              <a:ext cx="22775" cy="14725"/>
            </a:xfrm>
            <a:custGeom>
              <a:avLst/>
              <a:gdLst/>
              <a:ahLst/>
              <a:cxnLst/>
              <a:rect l="l" t="t" r="r" b="b"/>
              <a:pathLst>
                <a:path w="911" h="589" extrusionOk="0">
                  <a:moveTo>
                    <a:pt x="54" y="0"/>
                  </a:moveTo>
                  <a:cubicBezTo>
                    <a:pt x="27" y="0"/>
                    <a:pt x="0" y="0"/>
                    <a:pt x="0" y="27"/>
                  </a:cubicBezTo>
                  <a:cubicBezTo>
                    <a:pt x="0" y="54"/>
                    <a:pt x="0" y="80"/>
                    <a:pt x="27" y="80"/>
                  </a:cubicBezTo>
                  <a:cubicBezTo>
                    <a:pt x="134" y="134"/>
                    <a:pt x="188" y="161"/>
                    <a:pt x="268" y="187"/>
                  </a:cubicBezTo>
                  <a:cubicBezTo>
                    <a:pt x="295" y="214"/>
                    <a:pt x="375" y="268"/>
                    <a:pt x="429" y="294"/>
                  </a:cubicBezTo>
                  <a:cubicBezTo>
                    <a:pt x="509" y="321"/>
                    <a:pt x="536" y="348"/>
                    <a:pt x="589" y="402"/>
                  </a:cubicBezTo>
                  <a:cubicBezTo>
                    <a:pt x="670" y="428"/>
                    <a:pt x="696" y="455"/>
                    <a:pt x="723" y="482"/>
                  </a:cubicBezTo>
                  <a:lnTo>
                    <a:pt x="830" y="589"/>
                  </a:lnTo>
                  <a:lnTo>
                    <a:pt x="911" y="589"/>
                  </a:lnTo>
                  <a:lnTo>
                    <a:pt x="911" y="535"/>
                  </a:lnTo>
                  <a:lnTo>
                    <a:pt x="803" y="428"/>
                  </a:lnTo>
                  <a:cubicBezTo>
                    <a:pt x="777" y="402"/>
                    <a:pt x="777" y="348"/>
                    <a:pt x="723" y="348"/>
                  </a:cubicBezTo>
                  <a:cubicBezTo>
                    <a:pt x="670" y="321"/>
                    <a:pt x="589" y="268"/>
                    <a:pt x="536" y="214"/>
                  </a:cubicBezTo>
                  <a:cubicBezTo>
                    <a:pt x="429" y="161"/>
                    <a:pt x="375" y="134"/>
                    <a:pt x="295" y="80"/>
                  </a:cubicBezTo>
                  <a:cubicBezTo>
                    <a:pt x="188" y="54"/>
                    <a:pt x="134" y="27"/>
                    <a:pt x="54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8" name="Google Shape;7014;p47"/>
            <p:cNvSpPr/>
            <p:nvPr/>
          </p:nvSpPr>
          <p:spPr>
            <a:xfrm>
              <a:off x="7696350" y="7160050"/>
              <a:ext cx="16100" cy="14750"/>
            </a:xfrm>
            <a:custGeom>
              <a:avLst/>
              <a:gdLst/>
              <a:ahLst/>
              <a:cxnLst/>
              <a:rect l="l" t="t" r="r" b="b"/>
              <a:pathLst>
                <a:path w="644" h="590" extrusionOk="0">
                  <a:moveTo>
                    <a:pt x="54" y="1"/>
                  </a:moveTo>
                  <a:cubicBezTo>
                    <a:pt x="54" y="28"/>
                    <a:pt x="1" y="28"/>
                    <a:pt x="1" y="28"/>
                  </a:cubicBezTo>
                  <a:lnTo>
                    <a:pt x="1" y="55"/>
                  </a:lnTo>
                  <a:cubicBezTo>
                    <a:pt x="54" y="55"/>
                    <a:pt x="54" y="108"/>
                    <a:pt x="54" y="108"/>
                  </a:cubicBezTo>
                  <a:cubicBezTo>
                    <a:pt x="108" y="135"/>
                    <a:pt x="215" y="188"/>
                    <a:pt x="269" y="269"/>
                  </a:cubicBezTo>
                  <a:lnTo>
                    <a:pt x="483" y="456"/>
                  </a:lnTo>
                  <a:cubicBezTo>
                    <a:pt x="509" y="536"/>
                    <a:pt x="536" y="563"/>
                    <a:pt x="590" y="590"/>
                  </a:cubicBezTo>
                  <a:lnTo>
                    <a:pt x="643" y="590"/>
                  </a:lnTo>
                  <a:lnTo>
                    <a:pt x="643" y="536"/>
                  </a:lnTo>
                  <a:cubicBezTo>
                    <a:pt x="590" y="456"/>
                    <a:pt x="536" y="402"/>
                    <a:pt x="483" y="322"/>
                  </a:cubicBezTo>
                  <a:lnTo>
                    <a:pt x="376" y="242"/>
                  </a:lnTo>
                  <a:cubicBezTo>
                    <a:pt x="295" y="162"/>
                    <a:pt x="269" y="135"/>
                    <a:pt x="215" y="108"/>
                  </a:cubicBezTo>
                  <a:cubicBezTo>
                    <a:pt x="188" y="55"/>
                    <a:pt x="108" y="28"/>
                    <a:pt x="81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9" name="Google Shape;7015;p47"/>
            <p:cNvSpPr/>
            <p:nvPr/>
          </p:nvSpPr>
          <p:spPr>
            <a:xfrm>
              <a:off x="7705725" y="7168500"/>
              <a:ext cx="2700" cy="2950"/>
            </a:xfrm>
            <a:custGeom>
              <a:avLst/>
              <a:gdLst/>
              <a:ahLst/>
              <a:cxnLst/>
              <a:rect l="l" t="t" r="r" b="b"/>
              <a:pathLst>
                <a:path w="108" h="118" extrusionOk="0">
                  <a:moveTo>
                    <a:pt x="53" y="0"/>
                  </a:moveTo>
                  <a:cubicBezTo>
                    <a:pt x="38" y="0"/>
                    <a:pt x="27" y="14"/>
                    <a:pt x="27" y="38"/>
                  </a:cubicBezTo>
                  <a:lnTo>
                    <a:pt x="1" y="64"/>
                  </a:lnTo>
                  <a:lnTo>
                    <a:pt x="1" y="91"/>
                  </a:lnTo>
                  <a:lnTo>
                    <a:pt x="27" y="118"/>
                  </a:lnTo>
                  <a:lnTo>
                    <a:pt x="81" y="118"/>
                  </a:lnTo>
                  <a:lnTo>
                    <a:pt x="108" y="91"/>
                  </a:lnTo>
                  <a:lnTo>
                    <a:pt x="108" y="64"/>
                  </a:lnTo>
                  <a:cubicBezTo>
                    <a:pt x="108" y="54"/>
                    <a:pt x="103" y="48"/>
                    <a:pt x="100" y="45"/>
                  </a:cubicBezTo>
                  <a:lnTo>
                    <a:pt x="100" y="45"/>
                  </a:lnTo>
                  <a:cubicBezTo>
                    <a:pt x="86" y="14"/>
                    <a:pt x="67" y="0"/>
                    <a:pt x="53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0" name="Google Shape;7016;p47"/>
            <p:cNvSpPr/>
            <p:nvPr/>
          </p:nvSpPr>
          <p:spPr>
            <a:xfrm>
              <a:off x="7163725" y="7129275"/>
              <a:ext cx="472425" cy="466425"/>
            </a:xfrm>
            <a:custGeom>
              <a:avLst/>
              <a:gdLst/>
              <a:ahLst/>
              <a:cxnLst/>
              <a:rect l="l" t="t" r="r" b="b"/>
              <a:pathLst>
                <a:path w="18897" h="18657" extrusionOk="0">
                  <a:moveTo>
                    <a:pt x="8458" y="1"/>
                  </a:moveTo>
                  <a:cubicBezTo>
                    <a:pt x="7655" y="1"/>
                    <a:pt x="6879" y="81"/>
                    <a:pt x="6183" y="322"/>
                  </a:cubicBezTo>
                  <a:cubicBezTo>
                    <a:pt x="5728" y="456"/>
                    <a:pt x="5246" y="670"/>
                    <a:pt x="4818" y="884"/>
                  </a:cubicBezTo>
                  <a:cubicBezTo>
                    <a:pt x="4390" y="1125"/>
                    <a:pt x="3988" y="1393"/>
                    <a:pt x="3614" y="1687"/>
                  </a:cubicBezTo>
                  <a:cubicBezTo>
                    <a:pt x="2838" y="2303"/>
                    <a:pt x="2168" y="3025"/>
                    <a:pt x="1606" y="3828"/>
                  </a:cubicBezTo>
                  <a:cubicBezTo>
                    <a:pt x="1044" y="4685"/>
                    <a:pt x="616" y="5568"/>
                    <a:pt x="375" y="6505"/>
                  </a:cubicBezTo>
                  <a:cubicBezTo>
                    <a:pt x="107" y="7522"/>
                    <a:pt x="0" y="8485"/>
                    <a:pt x="81" y="9422"/>
                  </a:cubicBezTo>
                  <a:cubicBezTo>
                    <a:pt x="161" y="10493"/>
                    <a:pt x="482" y="11537"/>
                    <a:pt x="964" y="12500"/>
                  </a:cubicBezTo>
                  <a:cubicBezTo>
                    <a:pt x="1473" y="13437"/>
                    <a:pt x="2115" y="14320"/>
                    <a:pt x="2945" y="15043"/>
                  </a:cubicBezTo>
                  <a:cubicBezTo>
                    <a:pt x="3721" y="15792"/>
                    <a:pt x="4631" y="16408"/>
                    <a:pt x="5594" y="16943"/>
                  </a:cubicBezTo>
                  <a:cubicBezTo>
                    <a:pt x="6451" y="17425"/>
                    <a:pt x="7441" y="17800"/>
                    <a:pt x="8458" y="18094"/>
                  </a:cubicBezTo>
                  <a:cubicBezTo>
                    <a:pt x="9502" y="18389"/>
                    <a:pt x="10519" y="18549"/>
                    <a:pt x="11483" y="18630"/>
                  </a:cubicBezTo>
                  <a:cubicBezTo>
                    <a:pt x="11724" y="18630"/>
                    <a:pt x="11911" y="18656"/>
                    <a:pt x="12152" y="18656"/>
                  </a:cubicBezTo>
                  <a:cubicBezTo>
                    <a:pt x="12446" y="18656"/>
                    <a:pt x="12741" y="18656"/>
                    <a:pt x="13009" y="18630"/>
                  </a:cubicBezTo>
                  <a:cubicBezTo>
                    <a:pt x="13544" y="18603"/>
                    <a:pt x="14052" y="18496"/>
                    <a:pt x="14481" y="18362"/>
                  </a:cubicBezTo>
                  <a:cubicBezTo>
                    <a:pt x="14989" y="18228"/>
                    <a:pt x="15471" y="18014"/>
                    <a:pt x="15899" y="17827"/>
                  </a:cubicBezTo>
                  <a:cubicBezTo>
                    <a:pt x="16140" y="17693"/>
                    <a:pt x="16327" y="17559"/>
                    <a:pt x="16542" y="17425"/>
                  </a:cubicBezTo>
                  <a:cubicBezTo>
                    <a:pt x="16809" y="17265"/>
                    <a:pt x="16970" y="17050"/>
                    <a:pt x="17130" y="16890"/>
                  </a:cubicBezTo>
                  <a:cubicBezTo>
                    <a:pt x="17211" y="16783"/>
                    <a:pt x="17291" y="16676"/>
                    <a:pt x="17371" y="16542"/>
                  </a:cubicBezTo>
                  <a:cubicBezTo>
                    <a:pt x="17425" y="16462"/>
                    <a:pt x="17505" y="16355"/>
                    <a:pt x="17532" y="16221"/>
                  </a:cubicBezTo>
                  <a:cubicBezTo>
                    <a:pt x="17639" y="15980"/>
                    <a:pt x="17693" y="15739"/>
                    <a:pt x="17773" y="15525"/>
                  </a:cubicBezTo>
                  <a:cubicBezTo>
                    <a:pt x="17880" y="14936"/>
                    <a:pt x="17880" y="14374"/>
                    <a:pt x="17826" y="13946"/>
                  </a:cubicBezTo>
                  <a:cubicBezTo>
                    <a:pt x="18228" y="13116"/>
                    <a:pt x="18549" y="12259"/>
                    <a:pt x="18683" y="11456"/>
                  </a:cubicBezTo>
                  <a:cubicBezTo>
                    <a:pt x="18843" y="10600"/>
                    <a:pt x="18897" y="9770"/>
                    <a:pt x="18843" y="8914"/>
                  </a:cubicBezTo>
                  <a:cubicBezTo>
                    <a:pt x="18817" y="8459"/>
                    <a:pt x="18736" y="7977"/>
                    <a:pt x="18629" y="7575"/>
                  </a:cubicBezTo>
                  <a:cubicBezTo>
                    <a:pt x="18549" y="7147"/>
                    <a:pt x="18362" y="6719"/>
                    <a:pt x="18201" y="6291"/>
                  </a:cubicBezTo>
                  <a:cubicBezTo>
                    <a:pt x="17826" y="5407"/>
                    <a:pt x="17345" y="4631"/>
                    <a:pt x="16702" y="3909"/>
                  </a:cubicBezTo>
                  <a:cubicBezTo>
                    <a:pt x="16568" y="3748"/>
                    <a:pt x="16408" y="3561"/>
                    <a:pt x="16220" y="3400"/>
                  </a:cubicBezTo>
                  <a:cubicBezTo>
                    <a:pt x="16060" y="3213"/>
                    <a:pt x="15872" y="3025"/>
                    <a:pt x="15632" y="2865"/>
                  </a:cubicBezTo>
                  <a:cubicBezTo>
                    <a:pt x="15257" y="2544"/>
                    <a:pt x="14855" y="2222"/>
                    <a:pt x="14454" y="1955"/>
                  </a:cubicBezTo>
                  <a:cubicBezTo>
                    <a:pt x="13624" y="1393"/>
                    <a:pt x="12741" y="964"/>
                    <a:pt x="11858" y="616"/>
                  </a:cubicBezTo>
                  <a:cubicBezTo>
                    <a:pt x="10921" y="295"/>
                    <a:pt x="9930" y="54"/>
                    <a:pt x="8994" y="28"/>
                  </a:cubicBezTo>
                  <a:cubicBezTo>
                    <a:pt x="8833" y="28"/>
                    <a:pt x="8646" y="1"/>
                    <a:pt x="84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1" name="Google Shape;7017;p47"/>
            <p:cNvSpPr/>
            <p:nvPr/>
          </p:nvSpPr>
          <p:spPr>
            <a:xfrm>
              <a:off x="7163050" y="7131275"/>
              <a:ext cx="371400" cy="465100"/>
            </a:xfrm>
            <a:custGeom>
              <a:avLst/>
              <a:gdLst/>
              <a:ahLst/>
              <a:cxnLst/>
              <a:rect l="l" t="t" r="r" b="b"/>
              <a:pathLst>
                <a:path w="14856" h="18604" extrusionOk="0">
                  <a:moveTo>
                    <a:pt x="7798" y="0"/>
                  </a:moveTo>
                  <a:cubicBezTo>
                    <a:pt x="7260" y="0"/>
                    <a:pt x="6722" y="107"/>
                    <a:pt x="6184" y="242"/>
                  </a:cubicBezTo>
                  <a:cubicBezTo>
                    <a:pt x="5728" y="376"/>
                    <a:pt x="5247" y="590"/>
                    <a:pt x="4818" y="804"/>
                  </a:cubicBezTo>
                  <a:cubicBezTo>
                    <a:pt x="4390" y="1045"/>
                    <a:pt x="3989" y="1313"/>
                    <a:pt x="3614" y="1607"/>
                  </a:cubicBezTo>
                  <a:cubicBezTo>
                    <a:pt x="2838" y="2223"/>
                    <a:pt x="2169" y="2945"/>
                    <a:pt x="1607" y="3748"/>
                  </a:cubicBezTo>
                  <a:cubicBezTo>
                    <a:pt x="1018" y="4605"/>
                    <a:pt x="589" y="5488"/>
                    <a:pt x="349" y="6425"/>
                  </a:cubicBezTo>
                  <a:cubicBezTo>
                    <a:pt x="108" y="7442"/>
                    <a:pt x="1" y="8405"/>
                    <a:pt x="54" y="9342"/>
                  </a:cubicBezTo>
                  <a:cubicBezTo>
                    <a:pt x="161" y="10413"/>
                    <a:pt x="456" y="11457"/>
                    <a:pt x="964" y="12420"/>
                  </a:cubicBezTo>
                  <a:cubicBezTo>
                    <a:pt x="1473" y="13357"/>
                    <a:pt x="2115" y="14240"/>
                    <a:pt x="2945" y="14990"/>
                  </a:cubicBezTo>
                  <a:cubicBezTo>
                    <a:pt x="3694" y="15739"/>
                    <a:pt x="4604" y="16382"/>
                    <a:pt x="5568" y="16917"/>
                  </a:cubicBezTo>
                  <a:cubicBezTo>
                    <a:pt x="6451" y="17372"/>
                    <a:pt x="7415" y="17747"/>
                    <a:pt x="8459" y="18041"/>
                  </a:cubicBezTo>
                  <a:cubicBezTo>
                    <a:pt x="9502" y="18336"/>
                    <a:pt x="10493" y="18523"/>
                    <a:pt x="11483" y="18576"/>
                  </a:cubicBezTo>
                  <a:cubicBezTo>
                    <a:pt x="11697" y="18576"/>
                    <a:pt x="11938" y="18603"/>
                    <a:pt x="12152" y="18603"/>
                  </a:cubicBezTo>
                  <a:cubicBezTo>
                    <a:pt x="12447" y="18603"/>
                    <a:pt x="12714" y="18603"/>
                    <a:pt x="13009" y="18576"/>
                  </a:cubicBezTo>
                  <a:cubicBezTo>
                    <a:pt x="13276" y="18550"/>
                    <a:pt x="13517" y="18523"/>
                    <a:pt x="13758" y="18469"/>
                  </a:cubicBezTo>
                  <a:lnTo>
                    <a:pt x="13758" y="18469"/>
                  </a:lnTo>
                  <a:cubicBezTo>
                    <a:pt x="13531" y="18496"/>
                    <a:pt x="13317" y="18509"/>
                    <a:pt x="13106" y="18509"/>
                  </a:cubicBezTo>
                  <a:cubicBezTo>
                    <a:pt x="12895" y="18509"/>
                    <a:pt x="12688" y="18496"/>
                    <a:pt x="12473" y="18469"/>
                  </a:cubicBezTo>
                  <a:cubicBezTo>
                    <a:pt x="11885" y="18443"/>
                    <a:pt x="11296" y="18336"/>
                    <a:pt x="10734" y="18175"/>
                  </a:cubicBezTo>
                  <a:cubicBezTo>
                    <a:pt x="10493" y="18121"/>
                    <a:pt x="10279" y="18014"/>
                    <a:pt x="10065" y="17934"/>
                  </a:cubicBezTo>
                  <a:cubicBezTo>
                    <a:pt x="9877" y="17881"/>
                    <a:pt x="9663" y="17800"/>
                    <a:pt x="9502" y="17720"/>
                  </a:cubicBezTo>
                  <a:cubicBezTo>
                    <a:pt x="9101" y="17533"/>
                    <a:pt x="8726" y="17372"/>
                    <a:pt x="8325" y="17185"/>
                  </a:cubicBezTo>
                  <a:cubicBezTo>
                    <a:pt x="7549" y="16783"/>
                    <a:pt x="6799" y="16301"/>
                    <a:pt x="6076" y="15766"/>
                  </a:cubicBezTo>
                  <a:cubicBezTo>
                    <a:pt x="5755" y="15498"/>
                    <a:pt x="5407" y="15231"/>
                    <a:pt x="5113" y="14936"/>
                  </a:cubicBezTo>
                  <a:cubicBezTo>
                    <a:pt x="4818" y="14642"/>
                    <a:pt x="4524" y="14294"/>
                    <a:pt x="4230" y="13973"/>
                  </a:cubicBezTo>
                  <a:cubicBezTo>
                    <a:pt x="3989" y="13625"/>
                    <a:pt x="3775" y="13304"/>
                    <a:pt x="3560" y="12929"/>
                  </a:cubicBezTo>
                  <a:cubicBezTo>
                    <a:pt x="3373" y="12554"/>
                    <a:pt x="3239" y="12179"/>
                    <a:pt x="3105" y="11778"/>
                  </a:cubicBezTo>
                  <a:cubicBezTo>
                    <a:pt x="2972" y="11376"/>
                    <a:pt x="2891" y="10948"/>
                    <a:pt x="2865" y="10547"/>
                  </a:cubicBezTo>
                  <a:lnTo>
                    <a:pt x="2865" y="9904"/>
                  </a:lnTo>
                  <a:cubicBezTo>
                    <a:pt x="2865" y="9717"/>
                    <a:pt x="2891" y="9503"/>
                    <a:pt x="2945" y="9289"/>
                  </a:cubicBezTo>
                  <a:cubicBezTo>
                    <a:pt x="3025" y="8513"/>
                    <a:pt x="3239" y="7736"/>
                    <a:pt x="3534" y="7014"/>
                  </a:cubicBezTo>
                  <a:cubicBezTo>
                    <a:pt x="3828" y="6291"/>
                    <a:pt x="4203" y="5675"/>
                    <a:pt x="4685" y="5060"/>
                  </a:cubicBezTo>
                  <a:cubicBezTo>
                    <a:pt x="5140" y="4498"/>
                    <a:pt x="5675" y="3962"/>
                    <a:pt x="6237" y="3534"/>
                  </a:cubicBezTo>
                  <a:cubicBezTo>
                    <a:pt x="6853" y="3079"/>
                    <a:pt x="7495" y="2678"/>
                    <a:pt x="8164" y="2410"/>
                  </a:cubicBezTo>
                  <a:cubicBezTo>
                    <a:pt x="8833" y="2116"/>
                    <a:pt x="9556" y="1928"/>
                    <a:pt x="10252" y="1794"/>
                  </a:cubicBezTo>
                  <a:cubicBezTo>
                    <a:pt x="10734" y="1714"/>
                    <a:pt x="11189" y="1687"/>
                    <a:pt x="11670" y="1687"/>
                  </a:cubicBezTo>
                  <a:cubicBezTo>
                    <a:pt x="11938" y="1687"/>
                    <a:pt x="12206" y="1687"/>
                    <a:pt x="12473" y="1714"/>
                  </a:cubicBezTo>
                  <a:cubicBezTo>
                    <a:pt x="13250" y="1794"/>
                    <a:pt x="13972" y="1955"/>
                    <a:pt x="14695" y="2249"/>
                  </a:cubicBezTo>
                  <a:cubicBezTo>
                    <a:pt x="14749" y="2276"/>
                    <a:pt x="14775" y="2276"/>
                    <a:pt x="14856" y="2330"/>
                  </a:cubicBezTo>
                  <a:lnTo>
                    <a:pt x="14454" y="2008"/>
                  </a:lnTo>
                  <a:cubicBezTo>
                    <a:pt x="13598" y="1446"/>
                    <a:pt x="12741" y="1018"/>
                    <a:pt x="11831" y="670"/>
                  </a:cubicBezTo>
                  <a:cubicBezTo>
                    <a:pt x="10894" y="349"/>
                    <a:pt x="9931" y="108"/>
                    <a:pt x="8994" y="81"/>
                  </a:cubicBezTo>
                  <a:cubicBezTo>
                    <a:pt x="8807" y="81"/>
                    <a:pt x="8619" y="55"/>
                    <a:pt x="8432" y="55"/>
                  </a:cubicBezTo>
                  <a:cubicBezTo>
                    <a:pt x="8221" y="17"/>
                    <a:pt x="8010" y="0"/>
                    <a:pt x="77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2" name="Google Shape;7018;p47"/>
            <p:cNvSpPr/>
            <p:nvPr/>
          </p:nvSpPr>
          <p:spPr>
            <a:xfrm>
              <a:off x="7336350" y="7207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3" name="Google Shape;7019;p47"/>
            <p:cNvSpPr/>
            <p:nvPr/>
          </p:nvSpPr>
          <p:spPr>
            <a:xfrm>
              <a:off x="7404625" y="7452475"/>
              <a:ext cx="56225" cy="54225"/>
            </a:xfrm>
            <a:custGeom>
              <a:avLst/>
              <a:gdLst/>
              <a:ahLst/>
              <a:cxnLst/>
              <a:rect l="l" t="t" r="r" b="b"/>
              <a:pathLst>
                <a:path w="2249" h="2169" extrusionOk="0">
                  <a:moveTo>
                    <a:pt x="241" y="1"/>
                  </a:moveTo>
                  <a:cubicBezTo>
                    <a:pt x="161" y="1"/>
                    <a:pt x="107" y="81"/>
                    <a:pt x="107" y="108"/>
                  </a:cubicBezTo>
                  <a:cubicBezTo>
                    <a:pt x="0" y="884"/>
                    <a:pt x="294" y="1794"/>
                    <a:pt x="1071" y="2088"/>
                  </a:cubicBezTo>
                  <a:cubicBezTo>
                    <a:pt x="1231" y="2142"/>
                    <a:pt x="1365" y="2169"/>
                    <a:pt x="1552" y="2169"/>
                  </a:cubicBezTo>
                  <a:lnTo>
                    <a:pt x="1633" y="2169"/>
                  </a:lnTo>
                  <a:cubicBezTo>
                    <a:pt x="1740" y="2169"/>
                    <a:pt x="1820" y="2142"/>
                    <a:pt x="1900" y="2115"/>
                  </a:cubicBezTo>
                  <a:cubicBezTo>
                    <a:pt x="2007" y="2088"/>
                    <a:pt x="2061" y="2008"/>
                    <a:pt x="2141" y="1954"/>
                  </a:cubicBezTo>
                  <a:cubicBezTo>
                    <a:pt x="2222" y="1874"/>
                    <a:pt x="2248" y="1821"/>
                    <a:pt x="2248" y="1714"/>
                  </a:cubicBezTo>
                  <a:lnTo>
                    <a:pt x="2248" y="1553"/>
                  </a:lnTo>
                  <a:cubicBezTo>
                    <a:pt x="2248" y="1473"/>
                    <a:pt x="2248" y="1446"/>
                    <a:pt x="2195" y="1366"/>
                  </a:cubicBezTo>
                  <a:cubicBezTo>
                    <a:pt x="2168" y="1178"/>
                    <a:pt x="2061" y="964"/>
                    <a:pt x="1927" y="804"/>
                  </a:cubicBezTo>
                  <a:cubicBezTo>
                    <a:pt x="1767" y="616"/>
                    <a:pt x="1526" y="429"/>
                    <a:pt x="1258" y="295"/>
                  </a:cubicBezTo>
                  <a:cubicBezTo>
                    <a:pt x="1178" y="241"/>
                    <a:pt x="1044" y="215"/>
                    <a:pt x="910" y="161"/>
                  </a:cubicBezTo>
                  <a:cubicBezTo>
                    <a:pt x="696" y="108"/>
                    <a:pt x="535" y="81"/>
                    <a:pt x="375" y="81"/>
                  </a:cubicBezTo>
                  <a:lnTo>
                    <a:pt x="321" y="81"/>
                  </a:lnTo>
                  <a:cubicBezTo>
                    <a:pt x="348" y="54"/>
                    <a:pt x="294" y="54"/>
                    <a:pt x="241" y="1"/>
                  </a:cubicBezTo>
                  <a:close/>
                </a:path>
              </a:pathLst>
            </a:custGeom>
            <a:solidFill>
              <a:srgbClr val="FF676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4" name="Google Shape;7020;p47"/>
            <p:cNvSpPr/>
            <p:nvPr/>
          </p:nvSpPr>
          <p:spPr>
            <a:xfrm>
              <a:off x="7331675" y="7283550"/>
              <a:ext cx="89700" cy="39975"/>
            </a:xfrm>
            <a:custGeom>
              <a:avLst/>
              <a:gdLst/>
              <a:ahLst/>
              <a:cxnLst/>
              <a:rect l="l" t="t" r="r" b="b"/>
              <a:pathLst>
                <a:path w="3588" h="1599" extrusionOk="0">
                  <a:moveTo>
                    <a:pt x="2042" y="0"/>
                  </a:moveTo>
                  <a:cubicBezTo>
                    <a:pt x="1944" y="0"/>
                    <a:pt x="1843" y="4"/>
                    <a:pt x="1740" y="13"/>
                  </a:cubicBezTo>
                  <a:cubicBezTo>
                    <a:pt x="777" y="66"/>
                    <a:pt x="1" y="521"/>
                    <a:pt x="54" y="923"/>
                  </a:cubicBezTo>
                  <a:cubicBezTo>
                    <a:pt x="79" y="1317"/>
                    <a:pt x="762" y="1598"/>
                    <a:pt x="1623" y="1598"/>
                  </a:cubicBezTo>
                  <a:cubicBezTo>
                    <a:pt x="1696" y="1598"/>
                    <a:pt x="1771" y="1596"/>
                    <a:pt x="1847" y="1592"/>
                  </a:cubicBezTo>
                  <a:cubicBezTo>
                    <a:pt x="2811" y="1512"/>
                    <a:pt x="3587" y="1110"/>
                    <a:pt x="3560" y="682"/>
                  </a:cubicBezTo>
                  <a:cubicBezTo>
                    <a:pt x="3536" y="298"/>
                    <a:pt x="2889" y="0"/>
                    <a:pt x="2042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5" name="Google Shape;7021;p47"/>
            <p:cNvSpPr/>
            <p:nvPr/>
          </p:nvSpPr>
          <p:spPr>
            <a:xfrm>
              <a:off x="7537775" y="7332700"/>
              <a:ext cx="81650" cy="62925"/>
            </a:xfrm>
            <a:custGeom>
              <a:avLst/>
              <a:gdLst/>
              <a:ahLst/>
              <a:cxnLst/>
              <a:rect l="l" t="t" r="r" b="b"/>
              <a:pathLst>
                <a:path w="3266" h="2517" extrusionOk="0">
                  <a:moveTo>
                    <a:pt x="671" y="0"/>
                  </a:moveTo>
                  <a:cubicBezTo>
                    <a:pt x="493" y="0"/>
                    <a:pt x="353" y="51"/>
                    <a:pt x="268" y="161"/>
                  </a:cubicBezTo>
                  <a:cubicBezTo>
                    <a:pt x="0" y="482"/>
                    <a:pt x="375" y="1259"/>
                    <a:pt x="1125" y="1847"/>
                  </a:cubicBezTo>
                  <a:cubicBezTo>
                    <a:pt x="1639" y="2270"/>
                    <a:pt x="2192" y="2516"/>
                    <a:pt x="2583" y="2516"/>
                  </a:cubicBezTo>
                  <a:cubicBezTo>
                    <a:pt x="2761" y="2516"/>
                    <a:pt x="2906" y="2465"/>
                    <a:pt x="2998" y="2356"/>
                  </a:cubicBezTo>
                  <a:cubicBezTo>
                    <a:pt x="3266" y="2035"/>
                    <a:pt x="2918" y="1259"/>
                    <a:pt x="2142" y="643"/>
                  </a:cubicBezTo>
                  <a:cubicBezTo>
                    <a:pt x="1611" y="240"/>
                    <a:pt x="1055" y="0"/>
                    <a:pt x="671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6" name="Google Shape;7022;p47"/>
            <p:cNvSpPr/>
            <p:nvPr/>
          </p:nvSpPr>
          <p:spPr>
            <a:xfrm>
              <a:off x="7404625" y="7421700"/>
              <a:ext cx="95700" cy="87000"/>
            </a:xfrm>
            <a:custGeom>
              <a:avLst/>
              <a:gdLst/>
              <a:ahLst/>
              <a:cxnLst/>
              <a:rect l="l" t="t" r="r" b="b"/>
              <a:pathLst>
                <a:path w="3828" h="3480" extrusionOk="0">
                  <a:moveTo>
                    <a:pt x="214" y="1446"/>
                  </a:moveTo>
                  <a:cubicBezTo>
                    <a:pt x="375" y="1446"/>
                    <a:pt x="509" y="1472"/>
                    <a:pt x="642" y="1472"/>
                  </a:cubicBezTo>
                  <a:cubicBezTo>
                    <a:pt x="803" y="1499"/>
                    <a:pt x="1017" y="1580"/>
                    <a:pt x="1151" y="1633"/>
                  </a:cubicBezTo>
                  <a:cubicBezTo>
                    <a:pt x="1258" y="1713"/>
                    <a:pt x="1392" y="1767"/>
                    <a:pt x="1499" y="1874"/>
                  </a:cubicBezTo>
                  <a:cubicBezTo>
                    <a:pt x="1606" y="1981"/>
                    <a:pt x="1713" y="2035"/>
                    <a:pt x="1767" y="2142"/>
                  </a:cubicBezTo>
                  <a:cubicBezTo>
                    <a:pt x="1847" y="2249"/>
                    <a:pt x="1900" y="2382"/>
                    <a:pt x="1981" y="2516"/>
                  </a:cubicBezTo>
                  <a:cubicBezTo>
                    <a:pt x="2034" y="2650"/>
                    <a:pt x="2061" y="2811"/>
                    <a:pt x="2061" y="2971"/>
                  </a:cubicBezTo>
                  <a:lnTo>
                    <a:pt x="2061" y="3052"/>
                  </a:lnTo>
                  <a:lnTo>
                    <a:pt x="2061" y="3159"/>
                  </a:lnTo>
                  <a:lnTo>
                    <a:pt x="2061" y="3185"/>
                  </a:lnTo>
                  <a:lnTo>
                    <a:pt x="2034" y="3185"/>
                  </a:lnTo>
                  <a:cubicBezTo>
                    <a:pt x="2007" y="3185"/>
                    <a:pt x="1981" y="3212"/>
                    <a:pt x="1927" y="3212"/>
                  </a:cubicBezTo>
                  <a:cubicBezTo>
                    <a:pt x="1847" y="3239"/>
                    <a:pt x="1740" y="3293"/>
                    <a:pt x="1633" y="3293"/>
                  </a:cubicBezTo>
                  <a:lnTo>
                    <a:pt x="1365" y="3293"/>
                  </a:lnTo>
                  <a:cubicBezTo>
                    <a:pt x="1285" y="3293"/>
                    <a:pt x="1178" y="3239"/>
                    <a:pt x="1044" y="3185"/>
                  </a:cubicBezTo>
                  <a:cubicBezTo>
                    <a:pt x="937" y="3159"/>
                    <a:pt x="830" y="3078"/>
                    <a:pt x="749" y="3025"/>
                  </a:cubicBezTo>
                  <a:cubicBezTo>
                    <a:pt x="669" y="2945"/>
                    <a:pt x="562" y="2891"/>
                    <a:pt x="509" y="2784"/>
                  </a:cubicBezTo>
                  <a:cubicBezTo>
                    <a:pt x="428" y="2677"/>
                    <a:pt x="375" y="2570"/>
                    <a:pt x="294" y="2436"/>
                  </a:cubicBezTo>
                  <a:cubicBezTo>
                    <a:pt x="294" y="2302"/>
                    <a:pt x="268" y="2115"/>
                    <a:pt x="241" y="1901"/>
                  </a:cubicBezTo>
                  <a:cubicBezTo>
                    <a:pt x="241" y="1740"/>
                    <a:pt x="214" y="1606"/>
                    <a:pt x="214" y="1446"/>
                  </a:cubicBezTo>
                  <a:close/>
                  <a:moveTo>
                    <a:pt x="268" y="0"/>
                  </a:moveTo>
                  <a:cubicBezTo>
                    <a:pt x="161" y="295"/>
                    <a:pt x="80" y="643"/>
                    <a:pt x="27" y="1017"/>
                  </a:cubicBezTo>
                  <a:cubicBezTo>
                    <a:pt x="0" y="1419"/>
                    <a:pt x="0" y="1767"/>
                    <a:pt x="80" y="2115"/>
                  </a:cubicBezTo>
                  <a:cubicBezTo>
                    <a:pt x="107" y="2275"/>
                    <a:pt x="161" y="2436"/>
                    <a:pt x="241" y="2623"/>
                  </a:cubicBezTo>
                  <a:cubicBezTo>
                    <a:pt x="294" y="2784"/>
                    <a:pt x="402" y="2918"/>
                    <a:pt x="535" y="3052"/>
                  </a:cubicBezTo>
                  <a:cubicBezTo>
                    <a:pt x="642" y="3185"/>
                    <a:pt x="803" y="3293"/>
                    <a:pt x="964" y="3346"/>
                  </a:cubicBezTo>
                  <a:cubicBezTo>
                    <a:pt x="1178" y="3453"/>
                    <a:pt x="1365" y="3480"/>
                    <a:pt x="1579" y="3480"/>
                  </a:cubicBezTo>
                  <a:cubicBezTo>
                    <a:pt x="1820" y="3480"/>
                    <a:pt x="2034" y="3400"/>
                    <a:pt x="2302" y="3239"/>
                  </a:cubicBezTo>
                  <a:cubicBezTo>
                    <a:pt x="2409" y="3185"/>
                    <a:pt x="2516" y="3105"/>
                    <a:pt x="2650" y="2998"/>
                  </a:cubicBezTo>
                  <a:lnTo>
                    <a:pt x="2944" y="2704"/>
                  </a:lnTo>
                  <a:cubicBezTo>
                    <a:pt x="3105" y="2516"/>
                    <a:pt x="3239" y="2275"/>
                    <a:pt x="3399" y="2008"/>
                  </a:cubicBezTo>
                  <a:cubicBezTo>
                    <a:pt x="3480" y="1874"/>
                    <a:pt x="3533" y="1740"/>
                    <a:pt x="3613" y="1580"/>
                  </a:cubicBezTo>
                  <a:cubicBezTo>
                    <a:pt x="3694" y="1446"/>
                    <a:pt x="3720" y="1312"/>
                    <a:pt x="3774" y="1178"/>
                  </a:cubicBezTo>
                  <a:lnTo>
                    <a:pt x="3828" y="1071"/>
                  </a:lnTo>
                  <a:lnTo>
                    <a:pt x="3480" y="1071"/>
                  </a:lnTo>
                  <a:cubicBezTo>
                    <a:pt x="3346" y="1071"/>
                    <a:pt x="3212" y="1071"/>
                    <a:pt x="3078" y="1044"/>
                  </a:cubicBezTo>
                  <a:cubicBezTo>
                    <a:pt x="2730" y="991"/>
                    <a:pt x="2409" y="937"/>
                    <a:pt x="2034" y="803"/>
                  </a:cubicBezTo>
                  <a:cubicBezTo>
                    <a:pt x="1713" y="696"/>
                    <a:pt x="1338" y="536"/>
                    <a:pt x="1044" y="402"/>
                  </a:cubicBezTo>
                  <a:cubicBezTo>
                    <a:pt x="696" y="295"/>
                    <a:pt x="482" y="161"/>
                    <a:pt x="268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7" name="Google Shape;7023;p47"/>
            <p:cNvSpPr/>
            <p:nvPr/>
          </p:nvSpPr>
          <p:spPr>
            <a:xfrm>
              <a:off x="7528400" y="7425700"/>
              <a:ext cx="40175" cy="60250"/>
            </a:xfrm>
            <a:custGeom>
              <a:avLst/>
              <a:gdLst/>
              <a:ahLst/>
              <a:cxnLst/>
              <a:rect l="l" t="t" r="r" b="b"/>
              <a:pathLst>
                <a:path w="1607" h="2410" extrusionOk="0">
                  <a:moveTo>
                    <a:pt x="1045" y="1"/>
                  </a:moveTo>
                  <a:cubicBezTo>
                    <a:pt x="697" y="1"/>
                    <a:pt x="295" y="402"/>
                    <a:pt x="135" y="991"/>
                  </a:cubicBezTo>
                  <a:cubicBezTo>
                    <a:pt x="27" y="1286"/>
                    <a:pt x="1" y="1607"/>
                    <a:pt x="81" y="1875"/>
                  </a:cubicBezTo>
                  <a:cubicBezTo>
                    <a:pt x="135" y="2142"/>
                    <a:pt x="242" y="2330"/>
                    <a:pt x="429" y="2383"/>
                  </a:cubicBezTo>
                  <a:cubicBezTo>
                    <a:pt x="482" y="2383"/>
                    <a:pt x="509" y="2410"/>
                    <a:pt x="563" y="2410"/>
                  </a:cubicBezTo>
                  <a:cubicBezTo>
                    <a:pt x="911" y="2410"/>
                    <a:pt x="1312" y="2008"/>
                    <a:pt x="1473" y="1446"/>
                  </a:cubicBezTo>
                  <a:cubicBezTo>
                    <a:pt x="1580" y="1152"/>
                    <a:pt x="1607" y="804"/>
                    <a:pt x="1553" y="536"/>
                  </a:cubicBezTo>
                  <a:cubicBezTo>
                    <a:pt x="1473" y="269"/>
                    <a:pt x="1366" y="108"/>
                    <a:pt x="1178" y="54"/>
                  </a:cubicBezTo>
                  <a:cubicBezTo>
                    <a:pt x="1152" y="1"/>
                    <a:pt x="1098" y="1"/>
                    <a:pt x="1045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8" name="Google Shape;7024;p47"/>
            <p:cNvSpPr/>
            <p:nvPr/>
          </p:nvSpPr>
          <p:spPr>
            <a:xfrm>
              <a:off x="7336350" y="7374175"/>
              <a:ext cx="40175" cy="60250"/>
            </a:xfrm>
            <a:custGeom>
              <a:avLst/>
              <a:gdLst/>
              <a:ahLst/>
              <a:cxnLst/>
              <a:rect l="l" t="t" r="r" b="b"/>
              <a:pathLst>
                <a:path w="1607" h="2410" extrusionOk="0">
                  <a:moveTo>
                    <a:pt x="1018" y="1"/>
                  </a:moveTo>
                  <a:cubicBezTo>
                    <a:pt x="697" y="1"/>
                    <a:pt x="295" y="402"/>
                    <a:pt x="135" y="965"/>
                  </a:cubicBezTo>
                  <a:cubicBezTo>
                    <a:pt x="28" y="1259"/>
                    <a:pt x="1" y="1607"/>
                    <a:pt x="54" y="1875"/>
                  </a:cubicBezTo>
                  <a:cubicBezTo>
                    <a:pt x="135" y="2142"/>
                    <a:pt x="215" y="2303"/>
                    <a:pt x="429" y="2383"/>
                  </a:cubicBezTo>
                  <a:cubicBezTo>
                    <a:pt x="456" y="2383"/>
                    <a:pt x="483" y="2410"/>
                    <a:pt x="563" y="2410"/>
                  </a:cubicBezTo>
                  <a:cubicBezTo>
                    <a:pt x="884" y="2410"/>
                    <a:pt x="1286" y="2008"/>
                    <a:pt x="1473" y="1446"/>
                  </a:cubicBezTo>
                  <a:cubicBezTo>
                    <a:pt x="1553" y="1125"/>
                    <a:pt x="1607" y="804"/>
                    <a:pt x="1527" y="536"/>
                  </a:cubicBezTo>
                  <a:cubicBezTo>
                    <a:pt x="1473" y="269"/>
                    <a:pt x="1366" y="108"/>
                    <a:pt x="1152" y="28"/>
                  </a:cubicBezTo>
                  <a:cubicBezTo>
                    <a:pt x="1125" y="1"/>
                    <a:pt x="1072" y="1"/>
                    <a:pt x="1018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5328" y="924393"/>
            <a:ext cx="11705334" cy="870584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761070" y="4762500"/>
            <a:ext cx="9383283" cy="5162550"/>
          </a:xfrm>
          <a:prstGeom prst="rect">
            <a:avLst/>
          </a:prstGeom>
        </p:spPr>
      </p:pic>
      <p:sp>
        <p:nvSpPr>
          <p:cNvPr id="7" name="Rectangle: Rounded Corners 6"/>
          <p:cNvSpPr/>
          <p:nvPr/>
        </p:nvSpPr>
        <p:spPr>
          <a:xfrm>
            <a:off x="372350" y="2971799"/>
            <a:ext cx="12238751" cy="1361453"/>
          </a:xfrm>
          <a:prstGeom prst="roundRect">
            <a:avLst>
              <a:gd name="adj" fmla="val 3390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endParaRPr lang="en-US" sz="6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372350" y="4762501"/>
            <a:ext cx="8771651" cy="1361453"/>
          </a:xfrm>
          <a:prstGeom prst="roundRect">
            <a:avLst>
              <a:gd name="adj" fmla="val 3390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endParaRPr lang="en-US" sz="6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81571" y="961403"/>
            <a:ext cx="8938779" cy="1881338"/>
            <a:chOff x="1070809" y="-317525"/>
            <a:chExt cx="7783325" cy="1254225"/>
          </a:xfrm>
        </p:grpSpPr>
        <p:sp>
          <p:nvSpPr>
            <p:cNvPr id="10" name="Rectangle: Rounded Corners 9"/>
            <p:cNvSpPr/>
            <p:nvPr/>
          </p:nvSpPr>
          <p:spPr>
            <a:xfrm>
              <a:off x="1070809" y="-317525"/>
              <a:ext cx="7783325" cy="1232316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r>
                <a:rPr lang="en-US" sz="10800" b="1" spc="450" dirty="0">
                  <a:ln w="190500">
                    <a:solidFill>
                      <a:prstClr val="white"/>
                    </a:solidFill>
                  </a:ln>
                  <a:solidFill>
                    <a:srgbClr val="D13F3C"/>
                  </a:solidFill>
                  <a:effectLst>
                    <a:outerShdw dist="38100" dir="8100000" algn="tr" rotWithShape="0">
                      <a:srgbClr val="D13F3C"/>
                    </a:outerShdw>
                  </a:effectLst>
                  <a:latin typeface="#9Slide07 SVNBango" panose="02000000000000000000" pitchFamily="2" charset="0"/>
                  <a:ea typeface="Cambria" panose="02040503050406030204" pitchFamily="18" charset="0"/>
                </a:rPr>
                <a:t>DẶN DÒ</a:t>
              </a:r>
              <a:endParaRPr lang="en-US" sz="10800" b="1" spc="450" dirty="0">
                <a:ln w="190500">
                  <a:solidFill>
                    <a:prstClr val="white"/>
                  </a:solidFill>
                </a:ln>
                <a:solidFill>
                  <a:srgbClr val="D13F3C"/>
                </a:solidFill>
                <a:effectLst>
                  <a:outerShdw dist="38100" dir="8100000" algn="tr" rotWithShape="0">
                    <a:srgbClr val="D13F3C"/>
                  </a:outerShdw>
                </a:effectLst>
                <a:latin typeface="#9Slide07 SVNBango" panose="02000000000000000000" pitchFamily="2" charset="0"/>
                <a:ea typeface="Cambria" panose="02040503050406030204" pitchFamily="18" charset="0"/>
              </a:endParaRPr>
            </a:p>
          </p:txBody>
        </p:sp>
        <p:sp>
          <p:nvSpPr>
            <p:cNvPr id="11" name="Rectangle: Rounded Corners 10"/>
            <p:cNvSpPr/>
            <p:nvPr/>
          </p:nvSpPr>
          <p:spPr>
            <a:xfrm>
              <a:off x="1526520" y="-295616"/>
              <a:ext cx="6871902" cy="1232316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r>
                <a:rPr lang="en-US" sz="10800" b="1" spc="450" dirty="0">
                  <a:gradFill>
                    <a:gsLst>
                      <a:gs pos="53000">
                        <a:srgbClr val="D13F3C"/>
                      </a:gs>
                      <a:gs pos="53000">
                        <a:srgbClr val="417E27"/>
                      </a:gs>
                    </a:gsLst>
                    <a:lin ang="5400000" scaled="1"/>
                  </a:gradFill>
                  <a:latin typeface="#9Slide07 SVNBango" panose="02000000000000000000" pitchFamily="2" charset="0"/>
                  <a:ea typeface="Cambria" panose="02040503050406030204" pitchFamily="18" charset="0"/>
                </a:rPr>
                <a:t>DẶN DÒ</a:t>
              </a:r>
              <a:endParaRPr lang="en-US" sz="10800" b="1" spc="450" dirty="0">
                <a:gradFill>
                  <a:gsLst>
                    <a:gs pos="53000">
                      <a:srgbClr val="D13F3C"/>
                    </a:gs>
                    <a:gs pos="53000">
                      <a:srgbClr val="417E27"/>
                    </a:gs>
                  </a:gsLst>
                  <a:lin ang="5400000" scaled="1"/>
                </a:gradFill>
                <a:latin typeface="#9Slide07 SVNBango" panose="02000000000000000000" pitchFamily="2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"/>
            <a:ext cx="18288000" cy="102869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19424" y="-4381578"/>
            <a:ext cx="10286999" cy="1905015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249" y="324818"/>
            <a:ext cx="5294163" cy="264708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2606" flipH="1">
            <a:off x="-2092986" y="7329269"/>
            <a:ext cx="5303979" cy="253310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7663">
            <a:off x="15403301" y="-44981"/>
            <a:ext cx="2194751" cy="4041999"/>
          </a:xfrm>
          <a:prstGeom prst="rect">
            <a:avLst/>
          </a:prstGeom>
        </p:spPr>
      </p:pic>
      <p:sp>
        <p:nvSpPr>
          <p:cNvPr id="11" name="文本框 2"/>
          <p:cNvSpPr txBox="1"/>
          <p:nvPr/>
        </p:nvSpPr>
        <p:spPr>
          <a:xfrm rot="20880902">
            <a:off x="1777967" y="2978008"/>
            <a:ext cx="1339842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</a:lstStyle>
          <a:p>
            <a:pPr algn="ctr" defTabSz="1371600"/>
            <a:r>
              <a:rPr lang="en-US" altLang="zh-CN" sz="17250" dirty="0">
                <a:ln w="76200">
                  <a:solidFill>
                    <a:srgbClr val="FFC000">
                      <a:lumMod val="40000"/>
                      <a:lumOff val="60000"/>
                      <a:alpha val="97000"/>
                    </a:srgbClr>
                  </a:solidFill>
                </a:ln>
                <a:solidFill>
                  <a:srgbClr val="ED7D31">
                    <a:lumMod val="75000"/>
                  </a:srgbClr>
                </a:solidFill>
                <a:latin typeface="#9Slide07 Koni" pitchFamily="2" charset="0"/>
                <a:ea typeface="思源黑体 CN Bold" panose="020B0800000000000000" pitchFamily="34" charset="-122"/>
              </a:rPr>
              <a:t>TẠM BIỆT </a:t>
            </a:r>
            <a:endParaRPr lang="en-US" altLang="zh-CN" sz="17250" dirty="0">
              <a:ln w="76200">
                <a:solidFill>
                  <a:srgbClr val="FFC000">
                    <a:lumMod val="40000"/>
                    <a:lumOff val="60000"/>
                    <a:alpha val="97000"/>
                  </a:srgbClr>
                </a:solidFill>
              </a:ln>
              <a:solidFill>
                <a:srgbClr val="ED7D31">
                  <a:lumMod val="75000"/>
                </a:srgbClr>
              </a:solidFill>
              <a:latin typeface="#9Slide07 Koni" pitchFamily="2" charset="0"/>
              <a:ea typeface="思源黑体 CN Bold" panose="020B0800000000000000" pitchFamily="34" charset="-122"/>
            </a:endParaRPr>
          </a:p>
          <a:p>
            <a:pPr algn="ctr" defTabSz="1371600"/>
            <a:r>
              <a:rPr lang="en-US" altLang="zh-CN" sz="17250" dirty="0">
                <a:ln w="76200">
                  <a:solidFill>
                    <a:srgbClr val="FFC000">
                      <a:lumMod val="40000"/>
                      <a:lumOff val="60000"/>
                      <a:alpha val="97000"/>
                    </a:srgbClr>
                  </a:solidFill>
                </a:ln>
                <a:solidFill>
                  <a:srgbClr val="ED7D31">
                    <a:lumMod val="75000"/>
                  </a:srgbClr>
                </a:solidFill>
                <a:latin typeface="#9Slide07 Koni" pitchFamily="2" charset="0"/>
                <a:ea typeface="思源黑体 CN Bold" panose="020B0800000000000000" pitchFamily="34" charset="-122"/>
              </a:rPr>
              <a:t>NHÉ!</a:t>
            </a:r>
            <a:endParaRPr lang="zh-CN" altLang="en-US" sz="17250" dirty="0">
              <a:ln w="76200">
                <a:solidFill>
                  <a:srgbClr val="FFC000">
                    <a:lumMod val="40000"/>
                    <a:lumOff val="60000"/>
                    <a:alpha val="97000"/>
                  </a:srgbClr>
                </a:solidFill>
              </a:ln>
              <a:solidFill>
                <a:srgbClr val="ED7D31">
                  <a:lumMod val="75000"/>
                </a:srgbClr>
              </a:solidFill>
              <a:latin typeface="#9Slide05 SVNVictoria" panose="02000503000000020003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49782" y="4343132"/>
            <a:ext cx="6017274" cy="600812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p="http://schemas.openxmlformats.org/presentationml/2006/main">
  <p:tag name="ISPRING_RESOURCE_PATHS_HASH_PRESENTER" val="6bd0874ec2be587a917eba031bdc7447718b99e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</Words>
  <Application>WPS Presentation</Application>
  <PresentationFormat>Custom</PresentationFormat>
  <Paragraphs>18</Paragraphs>
  <Slides>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29" baseType="lpstr">
      <vt:lpstr>Arial</vt:lpstr>
      <vt:lpstr>SimSun</vt:lpstr>
      <vt:lpstr>Wingdings</vt:lpstr>
      <vt:lpstr>SVN-Newton</vt:lpstr>
      <vt:lpstr>Segoe Print</vt:lpstr>
      <vt:lpstr>Times New Roman</vt:lpstr>
      <vt:lpstr>#9Slide07 HoneyCream</vt:lpstr>
      <vt:lpstr>Calibri</vt:lpstr>
      <vt:lpstr>Times New Roman</vt:lpstr>
      <vt:lpstr>Cambria</vt:lpstr>
      <vt:lpstr>#9Slide07 SVNBango</vt:lpstr>
      <vt:lpstr>Wide Latin</vt:lpstr>
      <vt:lpstr>#9Slide07 Koni</vt:lpstr>
      <vt:lpstr>思源黑体 CN Bold</vt:lpstr>
      <vt:lpstr>#9Slide05 SVNVictoria</vt:lpstr>
      <vt:lpstr>Microsoft YaHei</vt:lpstr>
      <vt:lpstr>Arial Unicode MS</vt:lpstr>
      <vt:lpstr>Calibri Light</vt:lpstr>
      <vt:lpstr>Calibri</vt:lpstr>
      <vt:lpstr>Bell MT</vt:lpstr>
      <vt:lpstr>1_Office Theme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T5_HĐTN</dc:title>
  <dc:creator>ADMIN</dc:creator>
  <cp:lastModifiedBy>Bích Đào Cao Thị</cp:lastModifiedBy>
  <cp:revision>19</cp:revision>
  <dcterms:created xsi:type="dcterms:W3CDTF">2006-08-16T00:00:00Z</dcterms:created>
  <dcterms:modified xsi:type="dcterms:W3CDTF">2025-03-28T08:16:29Z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9D31521D231A43529A11093B75FA2E21_12</vt:lpwstr>
  </property>
  <property fmtid="{D5CDD505-2E9C-101B-9397-08002B2CF9AE}" pid="3" name="KSOProductBuildVer">
    <vt:lpwstr>1033-12.2.0.20326</vt:lpwstr>
  </property>
</Properties>
</file>