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69" r:id="rId4"/>
  </p:sldMasterIdLst>
  <p:notesMasterIdLst>
    <p:notesMasterId r:id="rId12"/>
  </p:notesMasterIdLst>
  <p:sldIdLst>
    <p:sldId id="259" r:id="rId5"/>
    <p:sldId id="262" r:id="rId6"/>
    <p:sldId id="316" r:id="rId7"/>
    <p:sldId id="296" r:id="rId8"/>
    <p:sldId id="297" r:id="rId9"/>
    <p:sldId id="291" r:id="rId10"/>
    <p:sldId id="257" r:id="rId11"/>
    <p:sldId id="261" r:id="rId13"/>
    <p:sldId id="267" r:id="rId14"/>
    <p:sldId id="272" r:id="rId15"/>
    <p:sldId id="317" r:id="rId16"/>
    <p:sldId id="305" r:id="rId17"/>
    <p:sldId id="306" r:id="rId18"/>
    <p:sldId id="307" r:id="rId19"/>
    <p:sldId id="308" r:id="rId20"/>
    <p:sldId id="318" r:id="rId21"/>
    <p:sldId id="319" r:id="rId22"/>
    <p:sldId id="320" r:id="rId23"/>
    <p:sldId id="321" r:id="rId24"/>
    <p:sldId id="313" r:id="rId25"/>
    <p:sldId id="322" r:id="rId26"/>
    <p:sldId id="323" r:id="rId27"/>
    <p:sldId id="314" r:id="rId28"/>
    <p:sldId id="315" r:id="rId29"/>
    <p:sldId id="26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notesMaster" Target="notesMasters/notesMaster1.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9BFCDDB-24F7-49E4-81C2-9F3510FCC4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a:fillRect/>
          </a:stretch>
        </p:blipFill>
        <p:spPr>
          <a:xfrm>
            <a:off x="-1" y="0"/>
            <a:ext cx="12192001"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a:fillRect/>
          </a:stretch>
        </p:blipFill>
        <p:spPr>
          <a:xfrm>
            <a:off x="-1" y="0"/>
            <a:ext cx="12192001" cy="6858000"/>
          </a:xfrm>
          <a:prstGeom prst="rect">
            <a:avLst/>
          </a:prstGeom>
        </p:spPr>
      </p:pic>
      <p:sp>
        <p:nvSpPr>
          <p:cNvPr id="8" name="矩形 7"/>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118DE0D-C7C3-4155-95A2-3205EED884C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118DE0D-C7C3-4155-95A2-3205EED884C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118DE0D-C7C3-4155-95A2-3205EED884C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118DE0D-C7C3-4155-95A2-3205EED884C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118DE0D-C7C3-4155-95A2-3205EED884C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118DE0D-C7C3-4155-95A2-3205EED884C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8DE0D-C7C3-4155-95A2-3205EED884C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118DE0D-C7C3-4155-95A2-3205EED884C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118DE0D-C7C3-4155-95A2-3205EED884C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118DE0D-C7C3-4155-95A2-3205EED884C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a:fillRect/>
          </a:stretch>
        </p:blipFill>
        <p:spPr>
          <a:xfrm>
            <a:off x="-1" y="0"/>
            <a:ext cx="12192001" cy="6858000"/>
          </a:xfrm>
          <a:prstGeom prst="rect">
            <a:avLst/>
          </a:prstGeom>
        </p:spPr>
      </p:pic>
      <p:sp>
        <p:nvSpPr>
          <p:cNvPr id="8" name="矩形 7"/>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118DE0D-C7C3-4155-95A2-3205EED884C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0BB06-A84A-44BC-80A3-06B62BF87D9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a:fillRect/>
          </a:stretch>
        </p:blipFill>
        <p:spPr>
          <a:xfrm>
            <a:off x="-1" y="0"/>
            <a:ext cx="12192001" cy="6858000"/>
          </a:xfrm>
          <a:prstGeom prst="rect">
            <a:avLst/>
          </a:prstGeom>
        </p:spPr>
      </p:pic>
      <p:pic>
        <p:nvPicPr>
          <p:cNvPr id="12" name="图片 11"/>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a:fillRect/>
          </a:stretch>
        </p:blipFill>
        <p:spPr>
          <a:xfrm>
            <a:off x="-43555" y="-1"/>
            <a:ext cx="3796907" cy="2928258"/>
          </a:xfrm>
          <a:prstGeom prst="rect">
            <a:avLst/>
          </a:prstGeom>
        </p:spPr>
      </p:pic>
      <p:pic>
        <p:nvPicPr>
          <p:cNvPr id="13" name="图片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a:fillRect/>
          </a:stretch>
        </p:blipFill>
        <p:spPr>
          <a:xfrm>
            <a:off x="8388549" y="-39054"/>
            <a:ext cx="3422396" cy="2639427"/>
          </a:xfrm>
          <a:prstGeom prst="rect">
            <a:avLst/>
          </a:prstGeom>
        </p:spPr>
      </p:pic>
      <p:sp>
        <p:nvSpPr>
          <p:cNvPr id="8" name="矩形 7"/>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2" Type="http://schemas.openxmlformats.org/officeDocument/2006/relationships/theme" Target="../theme/theme3.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36.pn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8.png"/><Relationship Id="rId1" Type="http://schemas.openxmlformats.org/officeDocument/2006/relationships/image" Target="../media/image37.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3.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7.png"/><Relationship Id="rId2" Type="http://schemas.openxmlformats.org/officeDocument/2006/relationships/image" Target="../media/image45.png"/><Relationship Id="rId1"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8.png"/><Relationship Id="rId1" Type="http://schemas.openxmlformats.org/officeDocument/2006/relationships/image" Target="../media/image44.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image" Target="../media/image4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6.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15.png"/><Relationship Id="rId1" Type="http://schemas.openxmlformats.org/officeDocument/2006/relationships/image" Target="../media/image14.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9.png"/><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0.png"/><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6.xml"/><Relationship Id="rId7" Type="http://schemas.openxmlformats.org/officeDocument/2006/relationships/image" Target="../media/image16.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15.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6.xml"/><Relationship Id="rId7" Type="http://schemas.openxmlformats.org/officeDocument/2006/relationships/image" Target="../media/image16.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15.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6.xml"/><Relationship Id="rId7" Type="http://schemas.openxmlformats.org/officeDocument/2006/relationships/image" Target="../media/image16.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15.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6.xml"/><Relationship Id="rId7" Type="http://schemas.openxmlformats.org/officeDocument/2006/relationships/image" Target="../media/image21.png"/><Relationship Id="rId6" Type="http://schemas.openxmlformats.org/officeDocument/2006/relationships/image" Target="../media/image16.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2.png"/><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rotWithShape="1">
          <a:blip r:embed="rId1"/>
          <a:srcRect t="13684" b="13623"/>
          <a:stretch>
            <a:fillRect/>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47245" r="65714"/>
          <a:stretch>
            <a:fillRect/>
          </a:stretch>
        </p:blipFill>
        <p:spPr>
          <a:xfrm>
            <a:off x="8786488" y="3500894"/>
            <a:ext cx="3534579" cy="2589819"/>
          </a:xfrm>
          <a:prstGeom prst="rect">
            <a:avLst/>
          </a:prstGeom>
        </p:spPr>
      </p:pic>
      <p:pic>
        <p:nvPicPr>
          <p:cNvPr id="6" name="图片 34"/>
          <p:cNvPicPr>
            <a:picLocks noChangeAspect="1"/>
          </p:cNvPicPr>
          <p:nvPr/>
        </p:nvPicPr>
        <p:blipFill rotWithShape="1">
          <a:blip r:embed="rId3" cstate="print">
            <a:extLst>
              <a:ext uri="{28A0092B-C50C-407E-A947-70E740481C1C}">
                <a14:useLocalDpi xmlns:a14="http://schemas.microsoft.com/office/drawing/2010/main" val="0"/>
              </a:ext>
            </a:extLst>
          </a:blip>
          <a:srcRect t="54437"/>
          <a:stretch>
            <a:fillRect/>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14" name="Picture 13"/>
          <p:cNvPicPr>
            <a:picLocks noChangeAspect="1"/>
          </p:cNvPicPr>
          <p:nvPr/>
        </p:nvPicPr>
        <p:blipFill>
          <a:blip r:embed="rId4"/>
          <a:stretch>
            <a:fillRect/>
          </a:stretch>
        </p:blipFill>
        <p:spPr>
          <a:xfrm>
            <a:off x="3020517" y="482358"/>
            <a:ext cx="5636904" cy="43141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p:cNvSpPr/>
          <p:nvPr/>
        </p:nvSpPr>
        <p:spPr>
          <a:xfrm>
            <a:off x="3140364" y="0"/>
            <a:ext cx="49586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1" fmla="*/ 0 w 8599714"/>
              <a:gd name="connsiteY0-2" fmla="*/ 722100 h 4332514"/>
              <a:gd name="connsiteX1-3" fmla="*/ 722100 w 8599714"/>
              <a:gd name="connsiteY1-4" fmla="*/ 0 h 4332514"/>
              <a:gd name="connsiteX2-5" fmla="*/ 7877614 w 8599714"/>
              <a:gd name="connsiteY2-6" fmla="*/ 0 h 4332514"/>
              <a:gd name="connsiteX3-7" fmla="*/ 8599714 w 8599714"/>
              <a:gd name="connsiteY3-8" fmla="*/ 722100 h 4332514"/>
              <a:gd name="connsiteX4-9" fmla="*/ 8599714 w 8599714"/>
              <a:gd name="connsiteY4-10" fmla="*/ 3610414 h 4332514"/>
              <a:gd name="connsiteX5-11" fmla="*/ 7877614 w 8599714"/>
              <a:gd name="connsiteY5-12" fmla="*/ 4332514 h 4332514"/>
              <a:gd name="connsiteX6-13" fmla="*/ 722100 w 8599714"/>
              <a:gd name="connsiteY6-14" fmla="*/ 4332514 h 4332514"/>
              <a:gd name="connsiteX7-15" fmla="*/ 0 w 8599714"/>
              <a:gd name="connsiteY7-16" fmla="*/ 3610414 h 4332514"/>
              <a:gd name="connsiteX8-17" fmla="*/ 0 w 8599714"/>
              <a:gd name="connsiteY8-18" fmla="*/ 722100 h 4332514"/>
              <a:gd name="connsiteX0-19" fmla="*/ 0 w 8599714"/>
              <a:gd name="connsiteY0-20" fmla="*/ 722100 h 4332514"/>
              <a:gd name="connsiteX1-21" fmla="*/ 722100 w 8599714"/>
              <a:gd name="connsiteY1-22" fmla="*/ 0 h 4332514"/>
              <a:gd name="connsiteX2-23" fmla="*/ 7877614 w 8599714"/>
              <a:gd name="connsiteY2-24" fmla="*/ 0 h 4332514"/>
              <a:gd name="connsiteX3-25" fmla="*/ 8599714 w 8599714"/>
              <a:gd name="connsiteY3-26" fmla="*/ 722100 h 4332514"/>
              <a:gd name="connsiteX4-27" fmla="*/ 8599714 w 8599714"/>
              <a:gd name="connsiteY4-28" fmla="*/ 3610414 h 4332514"/>
              <a:gd name="connsiteX5-29" fmla="*/ 7877614 w 8599714"/>
              <a:gd name="connsiteY5-30" fmla="*/ 4332514 h 4332514"/>
              <a:gd name="connsiteX6-31" fmla="*/ 722100 w 8599714"/>
              <a:gd name="connsiteY6-32" fmla="*/ 4332514 h 4332514"/>
              <a:gd name="connsiteX7-33" fmla="*/ 0 w 8599714"/>
              <a:gd name="connsiteY7-34" fmla="*/ 3610414 h 4332514"/>
              <a:gd name="connsiteX8-35" fmla="*/ 0 w 8599714"/>
              <a:gd name="connsiteY8-36" fmla="*/ 722100 h 4332514"/>
              <a:gd name="connsiteX0-37" fmla="*/ 0 w 8599714"/>
              <a:gd name="connsiteY0-38" fmla="*/ 722100 h 4332514"/>
              <a:gd name="connsiteX1-39" fmla="*/ 722100 w 8599714"/>
              <a:gd name="connsiteY1-40" fmla="*/ 0 h 4332514"/>
              <a:gd name="connsiteX2-41" fmla="*/ 7877614 w 8599714"/>
              <a:gd name="connsiteY2-42" fmla="*/ 0 h 4332514"/>
              <a:gd name="connsiteX3-43" fmla="*/ 8599714 w 8599714"/>
              <a:gd name="connsiteY3-44" fmla="*/ 722100 h 4332514"/>
              <a:gd name="connsiteX4-45" fmla="*/ 8599714 w 8599714"/>
              <a:gd name="connsiteY4-46" fmla="*/ 3610414 h 4332514"/>
              <a:gd name="connsiteX5-47" fmla="*/ 7877614 w 8599714"/>
              <a:gd name="connsiteY5-48" fmla="*/ 4332514 h 4332514"/>
              <a:gd name="connsiteX6-49" fmla="*/ 722100 w 8599714"/>
              <a:gd name="connsiteY6-50" fmla="*/ 4332514 h 4332514"/>
              <a:gd name="connsiteX7-51" fmla="*/ 0 w 8599714"/>
              <a:gd name="connsiteY7-52" fmla="*/ 3610414 h 4332514"/>
              <a:gd name="connsiteX8-53" fmla="*/ 0 w 8599714"/>
              <a:gd name="connsiteY8-54" fmla="*/ 722100 h 4332514"/>
              <a:gd name="connsiteX0-55" fmla="*/ 0 w 8599714"/>
              <a:gd name="connsiteY0-56" fmla="*/ 722100 h 4332514"/>
              <a:gd name="connsiteX1-57" fmla="*/ 722100 w 8599714"/>
              <a:gd name="connsiteY1-58" fmla="*/ 0 h 4332514"/>
              <a:gd name="connsiteX2-59" fmla="*/ 7877614 w 8599714"/>
              <a:gd name="connsiteY2-60" fmla="*/ 0 h 4332514"/>
              <a:gd name="connsiteX3-61" fmla="*/ 8599714 w 8599714"/>
              <a:gd name="connsiteY3-62" fmla="*/ 722100 h 4332514"/>
              <a:gd name="connsiteX4-63" fmla="*/ 8599714 w 8599714"/>
              <a:gd name="connsiteY4-64" fmla="*/ 3610414 h 4332514"/>
              <a:gd name="connsiteX5-65" fmla="*/ 7877614 w 8599714"/>
              <a:gd name="connsiteY5-66" fmla="*/ 4332514 h 4332514"/>
              <a:gd name="connsiteX6-67" fmla="*/ 722100 w 8599714"/>
              <a:gd name="connsiteY6-68" fmla="*/ 4332514 h 4332514"/>
              <a:gd name="connsiteX7-69" fmla="*/ 0 w 8599714"/>
              <a:gd name="connsiteY7-70" fmla="*/ 3610414 h 4332514"/>
              <a:gd name="connsiteX8-71" fmla="*/ 0 w 8599714"/>
              <a:gd name="connsiteY8-72" fmla="*/ 722100 h 4332514"/>
              <a:gd name="connsiteX0-73" fmla="*/ 0 w 8599714"/>
              <a:gd name="connsiteY0-74" fmla="*/ 722100 h 4332514"/>
              <a:gd name="connsiteX1-75" fmla="*/ 722100 w 8599714"/>
              <a:gd name="connsiteY1-76" fmla="*/ 0 h 4332514"/>
              <a:gd name="connsiteX2-77" fmla="*/ 7877614 w 8599714"/>
              <a:gd name="connsiteY2-78" fmla="*/ 0 h 4332514"/>
              <a:gd name="connsiteX3-79" fmla="*/ 8599714 w 8599714"/>
              <a:gd name="connsiteY3-80" fmla="*/ 722100 h 4332514"/>
              <a:gd name="connsiteX4-81" fmla="*/ 8599714 w 8599714"/>
              <a:gd name="connsiteY4-82" fmla="*/ 3610414 h 4332514"/>
              <a:gd name="connsiteX5-83" fmla="*/ 7877614 w 8599714"/>
              <a:gd name="connsiteY5-84" fmla="*/ 4332514 h 4332514"/>
              <a:gd name="connsiteX6-85" fmla="*/ 722100 w 8599714"/>
              <a:gd name="connsiteY6-86" fmla="*/ 4332514 h 4332514"/>
              <a:gd name="connsiteX7-87" fmla="*/ 0 w 8599714"/>
              <a:gd name="connsiteY7-88" fmla="*/ 3610414 h 4332514"/>
              <a:gd name="connsiteX8-89" fmla="*/ 0 w 8599714"/>
              <a:gd name="connsiteY8-90" fmla="*/ 722100 h 4332514"/>
              <a:gd name="connsiteX0-91" fmla="*/ 0 w 8599714"/>
              <a:gd name="connsiteY0-92" fmla="*/ 722100 h 4332514"/>
              <a:gd name="connsiteX1-93" fmla="*/ 722100 w 8599714"/>
              <a:gd name="connsiteY1-94" fmla="*/ 0 h 4332514"/>
              <a:gd name="connsiteX2-95" fmla="*/ 7877614 w 8599714"/>
              <a:gd name="connsiteY2-96" fmla="*/ 0 h 4332514"/>
              <a:gd name="connsiteX3-97" fmla="*/ 8599714 w 8599714"/>
              <a:gd name="connsiteY3-98" fmla="*/ 722100 h 4332514"/>
              <a:gd name="connsiteX4-99" fmla="*/ 8599714 w 8599714"/>
              <a:gd name="connsiteY4-100" fmla="*/ 3610414 h 4332514"/>
              <a:gd name="connsiteX5-101" fmla="*/ 7877614 w 8599714"/>
              <a:gd name="connsiteY5-102" fmla="*/ 4332514 h 4332514"/>
              <a:gd name="connsiteX6-103" fmla="*/ 722100 w 8599714"/>
              <a:gd name="connsiteY6-104" fmla="*/ 4332514 h 4332514"/>
              <a:gd name="connsiteX7-105" fmla="*/ 0 w 8599714"/>
              <a:gd name="connsiteY7-106" fmla="*/ 3610414 h 4332514"/>
              <a:gd name="connsiteX8-107" fmla="*/ 0 w 8599714"/>
              <a:gd name="connsiteY8-108" fmla="*/ 722100 h 4332514"/>
              <a:gd name="connsiteX0-109" fmla="*/ 0 w 8599714"/>
              <a:gd name="connsiteY0-110" fmla="*/ 722100 h 4332514"/>
              <a:gd name="connsiteX1-111" fmla="*/ 722100 w 8599714"/>
              <a:gd name="connsiteY1-112" fmla="*/ 0 h 4332514"/>
              <a:gd name="connsiteX2-113" fmla="*/ 7877614 w 8599714"/>
              <a:gd name="connsiteY2-114" fmla="*/ 0 h 4332514"/>
              <a:gd name="connsiteX3-115" fmla="*/ 8599714 w 8599714"/>
              <a:gd name="connsiteY3-116" fmla="*/ 722100 h 4332514"/>
              <a:gd name="connsiteX4-117" fmla="*/ 8599714 w 8599714"/>
              <a:gd name="connsiteY4-118" fmla="*/ 3610414 h 4332514"/>
              <a:gd name="connsiteX5-119" fmla="*/ 7877614 w 8599714"/>
              <a:gd name="connsiteY5-120" fmla="*/ 4332514 h 4332514"/>
              <a:gd name="connsiteX6-121" fmla="*/ 722100 w 8599714"/>
              <a:gd name="connsiteY6-122" fmla="*/ 4332514 h 4332514"/>
              <a:gd name="connsiteX7-123" fmla="*/ 0 w 8599714"/>
              <a:gd name="connsiteY7-124" fmla="*/ 3610414 h 4332514"/>
              <a:gd name="connsiteX8-125" fmla="*/ 0 w 8599714"/>
              <a:gd name="connsiteY8-126" fmla="*/ 722100 h 43325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Lựa chọn cách</a:t>
            </a:r>
            <a:r>
              <a:rPr lang="en-US" altLang="zh-CN" sz="4400" b="1" dirty="0">
                <a:solidFill>
                  <a:schemeClr val="tx1"/>
                </a:solidFill>
                <a:latin typeface="Cambria" panose="02040503050406030204" pitchFamily="18" charset="0"/>
                <a:ea typeface="阿里巴巴普惠体" panose="00020600040101010101"/>
              </a:rPr>
              <a:t>:</a:t>
            </a:r>
            <a:r>
              <a:rPr lang="vi-VN" altLang="zh-CN" sz="4400" b="1" dirty="0">
                <a:solidFill>
                  <a:schemeClr val="tx1"/>
                </a:solidFill>
                <a:latin typeface="Cambria" panose="02040503050406030204" pitchFamily="18" charset="0"/>
                <a:ea typeface="阿里巴巴普惠体" panose="00020600040101010101"/>
              </a:rPr>
              <a:t> </a:t>
            </a:r>
            <a:endParaRPr lang="en-US" altLang="zh-CN" sz="4400" b="1" dirty="0">
              <a:solidFill>
                <a:schemeClr val="tx1"/>
              </a:solidFill>
              <a:latin typeface="Cambria" panose="02040503050406030204" pitchFamily="18" charset="0"/>
              <a:ea typeface="阿里巴巴普惠体" panose="00020600040101010101"/>
            </a:endParaRPr>
          </a:p>
        </p:txBody>
      </p:sp>
      <p:pic>
        <p:nvPicPr>
          <p:cNvPr id="5" name="Picture 4"/>
          <p:cNvPicPr>
            <a:picLocks noChangeAspect="1"/>
          </p:cNvPicPr>
          <p:nvPr/>
        </p:nvPicPr>
        <p:blipFill>
          <a:blip r:embed="rId1"/>
          <a:stretch>
            <a:fillRect/>
          </a:stretch>
        </p:blipFill>
        <p:spPr>
          <a:xfrm>
            <a:off x="344941" y="1434874"/>
            <a:ext cx="3856946" cy="1462980"/>
          </a:xfrm>
          <a:prstGeom prst="rect">
            <a:avLst/>
          </a:prstGeom>
        </p:spPr>
      </p:pic>
      <p:pic>
        <p:nvPicPr>
          <p:cNvPr id="7" name="Picture 6"/>
          <p:cNvPicPr>
            <a:picLocks noChangeAspect="1"/>
          </p:cNvPicPr>
          <p:nvPr/>
        </p:nvPicPr>
        <p:blipFill>
          <a:blip r:embed="rId2"/>
          <a:stretch>
            <a:fillRect/>
          </a:stretch>
        </p:blipFill>
        <p:spPr>
          <a:xfrm>
            <a:off x="334055" y="3040515"/>
            <a:ext cx="3780745" cy="1364545"/>
          </a:xfrm>
          <a:prstGeom prst="rect">
            <a:avLst/>
          </a:prstGeom>
        </p:spPr>
      </p:pic>
      <p:pic>
        <p:nvPicPr>
          <p:cNvPr id="9" name="Picture 8"/>
          <p:cNvPicPr>
            <a:picLocks noChangeAspect="1"/>
          </p:cNvPicPr>
          <p:nvPr/>
        </p:nvPicPr>
        <p:blipFill>
          <a:blip r:embed="rId3"/>
          <a:stretch>
            <a:fillRect/>
          </a:stretch>
        </p:blipFill>
        <p:spPr>
          <a:xfrm>
            <a:off x="372156" y="4814887"/>
            <a:ext cx="3699102" cy="1360091"/>
          </a:xfrm>
          <a:prstGeom prst="rect">
            <a:avLst/>
          </a:prstGeom>
        </p:spPr>
      </p:pic>
      <p:pic>
        <p:nvPicPr>
          <p:cNvPr id="11" name="Picture 10"/>
          <p:cNvPicPr>
            <a:picLocks noChangeAspect="1"/>
          </p:cNvPicPr>
          <p:nvPr/>
        </p:nvPicPr>
        <p:blipFill>
          <a:blip r:embed="rId4"/>
          <a:stretch>
            <a:fillRect/>
          </a:stretch>
        </p:blipFill>
        <p:spPr>
          <a:xfrm>
            <a:off x="4129087" y="1359354"/>
            <a:ext cx="3786965" cy="1394733"/>
          </a:xfrm>
          <a:prstGeom prst="rect">
            <a:avLst/>
          </a:prstGeom>
        </p:spPr>
      </p:pic>
      <p:pic>
        <p:nvPicPr>
          <p:cNvPr id="13" name="Picture 12"/>
          <p:cNvPicPr>
            <a:picLocks noChangeAspect="1"/>
          </p:cNvPicPr>
          <p:nvPr/>
        </p:nvPicPr>
        <p:blipFill>
          <a:blip r:embed="rId5"/>
          <a:stretch>
            <a:fillRect/>
          </a:stretch>
        </p:blipFill>
        <p:spPr>
          <a:xfrm>
            <a:off x="4095070" y="2990851"/>
            <a:ext cx="3731760" cy="1363360"/>
          </a:xfrm>
          <a:prstGeom prst="rect">
            <a:avLst/>
          </a:prstGeom>
        </p:spPr>
      </p:pic>
      <p:pic>
        <p:nvPicPr>
          <p:cNvPr id="15" name="Picture 14"/>
          <p:cNvPicPr>
            <a:picLocks noChangeAspect="1"/>
          </p:cNvPicPr>
          <p:nvPr/>
        </p:nvPicPr>
        <p:blipFill>
          <a:blip r:embed="rId6"/>
          <a:stretch>
            <a:fillRect/>
          </a:stretch>
        </p:blipFill>
        <p:spPr>
          <a:xfrm>
            <a:off x="4203927" y="4833938"/>
            <a:ext cx="3535817" cy="1266932"/>
          </a:xfrm>
          <a:prstGeom prst="rect">
            <a:avLst/>
          </a:prstGeom>
        </p:spPr>
      </p:pic>
      <p:grpSp>
        <p:nvGrpSpPr>
          <p:cNvPr id="16" name="Group 15"/>
          <p:cNvGrpSpPr/>
          <p:nvPr/>
        </p:nvGrpSpPr>
        <p:grpSpPr>
          <a:xfrm>
            <a:off x="7903029" y="1545772"/>
            <a:ext cx="4460241" cy="4545147"/>
            <a:chOff x="932650" y="2524306"/>
            <a:chExt cx="8528147" cy="3065176"/>
          </a:xfrm>
        </p:grpSpPr>
        <p:grpSp>
          <p:nvGrpSpPr>
            <p:cNvPr id="17" name="Group 6"/>
            <p:cNvGrpSpPr/>
            <p:nvPr/>
          </p:nvGrpSpPr>
          <p:grpSpPr>
            <a:xfrm>
              <a:off x="932650" y="2524306"/>
              <a:ext cx="8528147" cy="3065176"/>
              <a:chOff x="-32491" y="-14381"/>
              <a:chExt cx="2884830" cy="1036862"/>
            </a:xfrm>
          </p:grpSpPr>
          <p:sp>
            <p:nvSpPr>
              <p:cNvPr id="19"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p:cNvSpPr txBox="1"/>
            <p:nvPr/>
          </p:nvSpPr>
          <p:spPr>
            <a:xfrm>
              <a:off x="1239356" y="2873026"/>
              <a:ext cx="7885371" cy="2175397"/>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200" dirty="0">
                  <a:solidFill>
                    <a:srgbClr val="002060"/>
                  </a:solidFill>
                  <a:latin typeface="Cambria" panose="02040503050406030204" pitchFamily="18" charset="0"/>
                  <a:ea typeface="Cambria" panose="02040503050406030204" pitchFamily="18" charset="0"/>
                </a:rPr>
                <a:t>K</a:t>
              </a:r>
              <a:r>
                <a:rPr lang="vi-VN" sz="3200" dirty="0">
                  <a:solidFill>
                    <a:srgbClr val="002060"/>
                  </a:solidFill>
                  <a:latin typeface="Cambria" panose="02040503050406030204" pitchFamily="18" charset="0"/>
                  <a:ea typeface="Cambria" panose="02040503050406030204" pitchFamily="18" charset="0"/>
                </a:rPr>
                <a:t>hi gặp nguy cơ bị xâm hại vì đây là những cách làm hiệu quả để phòng tránh, ngăn chặn, khắc phục hậu quả khi có nguy cơ bị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p:cNvSpPr/>
          <p:nvPr/>
        </p:nvSpPr>
        <p:spPr>
          <a:xfrm>
            <a:off x="3140364" y="0"/>
            <a:ext cx="5992750"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1" fmla="*/ 0 w 8599714"/>
              <a:gd name="connsiteY0-2" fmla="*/ 722100 h 4332514"/>
              <a:gd name="connsiteX1-3" fmla="*/ 722100 w 8599714"/>
              <a:gd name="connsiteY1-4" fmla="*/ 0 h 4332514"/>
              <a:gd name="connsiteX2-5" fmla="*/ 7877614 w 8599714"/>
              <a:gd name="connsiteY2-6" fmla="*/ 0 h 4332514"/>
              <a:gd name="connsiteX3-7" fmla="*/ 8599714 w 8599714"/>
              <a:gd name="connsiteY3-8" fmla="*/ 722100 h 4332514"/>
              <a:gd name="connsiteX4-9" fmla="*/ 8599714 w 8599714"/>
              <a:gd name="connsiteY4-10" fmla="*/ 3610414 h 4332514"/>
              <a:gd name="connsiteX5-11" fmla="*/ 7877614 w 8599714"/>
              <a:gd name="connsiteY5-12" fmla="*/ 4332514 h 4332514"/>
              <a:gd name="connsiteX6-13" fmla="*/ 722100 w 8599714"/>
              <a:gd name="connsiteY6-14" fmla="*/ 4332514 h 4332514"/>
              <a:gd name="connsiteX7-15" fmla="*/ 0 w 8599714"/>
              <a:gd name="connsiteY7-16" fmla="*/ 3610414 h 4332514"/>
              <a:gd name="connsiteX8-17" fmla="*/ 0 w 8599714"/>
              <a:gd name="connsiteY8-18" fmla="*/ 722100 h 4332514"/>
              <a:gd name="connsiteX0-19" fmla="*/ 0 w 8599714"/>
              <a:gd name="connsiteY0-20" fmla="*/ 722100 h 4332514"/>
              <a:gd name="connsiteX1-21" fmla="*/ 722100 w 8599714"/>
              <a:gd name="connsiteY1-22" fmla="*/ 0 h 4332514"/>
              <a:gd name="connsiteX2-23" fmla="*/ 7877614 w 8599714"/>
              <a:gd name="connsiteY2-24" fmla="*/ 0 h 4332514"/>
              <a:gd name="connsiteX3-25" fmla="*/ 8599714 w 8599714"/>
              <a:gd name="connsiteY3-26" fmla="*/ 722100 h 4332514"/>
              <a:gd name="connsiteX4-27" fmla="*/ 8599714 w 8599714"/>
              <a:gd name="connsiteY4-28" fmla="*/ 3610414 h 4332514"/>
              <a:gd name="connsiteX5-29" fmla="*/ 7877614 w 8599714"/>
              <a:gd name="connsiteY5-30" fmla="*/ 4332514 h 4332514"/>
              <a:gd name="connsiteX6-31" fmla="*/ 722100 w 8599714"/>
              <a:gd name="connsiteY6-32" fmla="*/ 4332514 h 4332514"/>
              <a:gd name="connsiteX7-33" fmla="*/ 0 w 8599714"/>
              <a:gd name="connsiteY7-34" fmla="*/ 3610414 h 4332514"/>
              <a:gd name="connsiteX8-35" fmla="*/ 0 w 8599714"/>
              <a:gd name="connsiteY8-36" fmla="*/ 722100 h 4332514"/>
              <a:gd name="connsiteX0-37" fmla="*/ 0 w 8599714"/>
              <a:gd name="connsiteY0-38" fmla="*/ 722100 h 4332514"/>
              <a:gd name="connsiteX1-39" fmla="*/ 722100 w 8599714"/>
              <a:gd name="connsiteY1-40" fmla="*/ 0 h 4332514"/>
              <a:gd name="connsiteX2-41" fmla="*/ 7877614 w 8599714"/>
              <a:gd name="connsiteY2-42" fmla="*/ 0 h 4332514"/>
              <a:gd name="connsiteX3-43" fmla="*/ 8599714 w 8599714"/>
              <a:gd name="connsiteY3-44" fmla="*/ 722100 h 4332514"/>
              <a:gd name="connsiteX4-45" fmla="*/ 8599714 w 8599714"/>
              <a:gd name="connsiteY4-46" fmla="*/ 3610414 h 4332514"/>
              <a:gd name="connsiteX5-47" fmla="*/ 7877614 w 8599714"/>
              <a:gd name="connsiteY5-48" fmla="*/ 4332514 h 4332514"/>
              <a:gd name="connsiteX6-49" fmla="*/ 722100 w 8599714"/>
              <a:gd name="connsiteY6-50" fmla="*/ 4332514 h 4332514"/>
              <a:gd name="connsiteX7-51" fmla="*/ 0 w 8599714"/>
              <a:gd name="connsiteY7-52" fmla="*/ 3610414 h 4332514"/>
              <a:gd name="connsiteX8-53" fmla="*/ 0 w 8599714"/>
              <a:gd name="connsiteY8-54" fmla="*/ 722100 h 4332514"/>
              <a:gd name="connsiteX0-55" fmla="*/ 0 w 8599714"/>
              <a:gd name="connsiteY0-56" fmla="*/ 722100 h 4332514"/>
              <a:gd name="connsiteX1-57" fmla="*/ 722100 w 8599714"/>
              <a:gd name="connsiteY1-58" fmla="*/ 0 h 4332514"/>
              <a:gd name="connsiteX2-59" fmla="*/ 7877614 w 8599714"/>
              <a:gd name="connsiteY2-60" fmla="*/ 0 h 4332514"/>
              <a:gd name="connsiteX3-61" fmla="*/ 8599714 w 8599714"/>
              <a:gd name="connsiteY3-62" fmla="*/ 722100 h 4332514"/>
              <a:gd name="connsiteX4-63" fmla="*/ 8599714 w 8599714"/>
              <a:gd name="connsiteY4-64" fmla="*/ 3610414 h 4332514"/>
              <a:gd name="connsiteX5-65" fmla="*/ 7877614 w 8599714"/>
              <a:gd name="connsiteY5-66" fmla="*/ 4332514 h 4332514"/>
              <a:gd name="connsiteX6-67" fmla="*/ 722100 w 8599714"/>
              <a:gd name="connsiteY6-68" fmla="*/ 4332514 h 4332514"/>
              <a:gd name="connsiteX7-69" fmla="*/ 0 w 8599714"/>
              <a:gd name="connsiteY7-70" fmla="*/ 3610414 h 4332514"/>
              <a:gd name="connsiteX8-71" fmla="*/ 0 w 8599714"/>
              <a:gd name="connsiteY8-72" fmla="*/ 722100 h 4332514"/>
              <a:gd name="connsiteX0-73" fmla="*/ 0 w 8599714"/>
              <a:gd name="connsiteY0-74" fmla="*/ 722100 h 4332514"/>
              <a:gd name="connsiteX1-75" fmla="*/ 722100 w 8599714"/>
              <a:gd name="connsiteY1-76" fmla="*/ 0 h 4332514"/>
              <a:gd name="connsiteX2-77" fmla="*/ 7877614 w 8599714"/>
              <a:gd name="connsiteY2-78" fmla="*/ 0 h 4332514"/>
              <a:gd name="connsiteX3-79" fmla="*/ 8599714 w 8599714"/>
              <a:gd name="connsiteY3-80" fmla="*/ 722100 h 4332514"/>
              <a:gd name="connsiteX4-81" fmla="*/ 8599714 w 8599714"/>
              <a:gd name="connsiteY4-82" fmla="*/ 3610414 h 4332514"/>
              <a:gd name="connsiteX5-83" fmla="*/ 7877614 w 8599714"/>
              <a:gd name="connsiteY5-84" fmla="*/ 4332514 h 4332514"/>
              <a:gd name="connsiteX6-85" fmla="*/ 722100 w 8599714"/>
              <a:gd name="connsiteY6-86" fmla="*/ 4332514 h 4332514"/>
              <a:gd name="connsiteX7-87" fmla="*/ 0 w 8599714"/>
              <a:gd name="connsiteY7-88" fmla="*/ 3610414 h 4332514"/>
              <a:gd name="connsiteX8-89" fmla="*/ 0 w 8599714"/>
              <a:gd name="connsiteY8-90" fmla="*/ 722100 h 4332514"/>
              <a:gd name="connsiteX0-91" fmla="*/ 0 w 8599714"/>
              <a:gd name="connsiteY0-92" fmla="*/ 722100 h 4332514"/>
              <a:gd name="connsiteX1-93" fmla="*/ 722100 w 8599714"/>
              <a:gd name="connsiteY1-94" fmla="*/ 0 h 4332514"/>
              <a:gd name="connsiteX2-95" fmla="*/ 7877614 w 8599714"/>
              <a:gd name="connsiteY2-96" fmla="*/ 0 h 4332514"/>
              <a:gd name="connsiteX3-97" fmla="*/ 8599714 w 8599714"/>
              <a:gd name="connsiteY3-98" fmla="*/ 722100 h 4332514"/>
              <a:gd name="connsiteX4-99" fmla="*/ 8599714 w 8599714"/>
              <a:gd name="connsiteY4-100" fmla="*/ 3610414 h 4332514"/>
              <a:gd name="connsiteX5-101" fmla="*/ 7877614 w 8599714"/>
              <a:gd name="connsiteY5-102" fmla="*/ 4332514 h 4332514"/>
              <a:gd name="connsiteX6-103" fmla="*/ 722100 w 8599714"/>
              <a:gd name="connsiteY6-104" fmla="*/ 4332514 h 4332514"/>
              <a:gd name="connsiteX7-105" fmla="*/ 0 w 8599714"/>
              <a:gd name="connsiteY7-106" fmla="*/ 3610414 h 4332514"/>
              <a:gd name="connsiteX8-107" fmla="*/ 0 w 8599714"/>
              <a:gd name="connsiteY8-108" fmla="*/ 722100 h 4332514"/>
              <a:gd name="connsiteX0-109" fmla="*/ 0 w 8599714"/>
              <a:gd name="connsiteY0-110" fmla="*/ 722100 h 4332514"/>
              <a:gd name="connsiteX1-111" fmla="*/ 722100 w 8599714"/>
              <a:gd name="connsiteY1-112" fmla="*/ 0 h 4332514"/>
              <a:gd name="connsiteX2-113" fmla="*/ 7877614 w 8599714"/>
              <a:gd name="connsiteY2-114" fmla="*/ 0 h 4332514"/>
              <a:gd name="connsiteX3-115" fmla="*/ 8599714 w 8599714"/>
              <a:gd name="connsiteY3-116" fmla="*/ 722100 h 4332514"/>
              <a:gd name="connsiteX4-117" fmla="*/ 8599714 w 8599714"/>
              <a:gd name="connsiteY4-118" fmla="*/ 3610414 h 4332514"/>
              <a:gd name="connsiteX5-119" fmla="*/ 7877614 w 8599714"/>
              <a:gd name="connsiteY5-120" fmla="*/ 4332514 h 4332514"/>
              <a:gd name="connsiteX6-121" fmla="*/ 722100 w 8599714"/>
              <a:gd name="connsiteY6-122" fmla="*/ 4332514 h 4332514"/>
              <a:gd name="connsiteX7-123" fmla="*/ 0 w 8599714"/>
              <a:gd name="connsiteY7-124" fmla="*/ 3610414 h 4332514"/>
              <a:gd name="connsiteX8-125" fmla="*/ 0 w 8599714"/>
              <a:gd name="connsiteY8-126" fmla="*/ 722100 h 43325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a:solidFill>
                  <a:prstClr val="black"/>
                </a:solidFill>
                <a:latin typeface="Cambria" panose="02040503050406030204" pitchFamily="18" charset="0"/>
                <a:ea typeface="阿里巴巴普惠体" panose="00020600040101010101"/>
              </a:rPr>
              <a:t>Không lựa chọn cách </a:t>
            </a:r>
            <a:endPar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pic>
        <p:nvPicPr>
          <p:cNvPr id="4" name="Picture 3"/>
          <p:cNvPicPr>
            <a:picLocks noChangeAspect="1"/>
          </p:cNvPicPr>
          <p:nvPr/>
        </p:nvPicPr>
        <p:blipFill>
          <a:blip r:embed="rId1"/>
          <a:stretch>
            <a:fillRect/>
          </a:stretch>
        </p:blipFill>
        <p:spPr>
          <a:xfrm>
            <a:off x="521833" y="1331458"/>
            <a:ext cx="4181475" cy="1495425"/>
          </a:xfrm>
          <a:prstGeom prst="rect">
            <a:avLst/>
          </a:prstGeom>
        </p:spPr>
      </p:pic>
      <p:pic>
        <p:nvPicPr>
          <p:cNvPr id="8" name="Picture 7"/>
          <p:cNvPicPr>
            <a:picLocks noChangeAspect="1"/>
          </p:cNvPicPr>
          <p:nvPr/>
        </p:nvPicPr>
        <p:blipFill>
          <a:blip r:embed="rId2"/>
          <a:stretch>
            <a:fillRect/>
          </a:stretch>
        </p:blipFill>
        <p:spPr>
          <a:xfrm>
            <a:off x="753836" y="3169104"/>
            <a:ext cx="4152900" cy="1543050"/>
          </a:xfrm>
          <a:prstGeom prst="rect">
            <a:avLst/>
          </a:prstGeom>
        </p:spPr>
      </p:pic>
      <p:grpSp>
        <p:nvGrpSpPr>
          <p:cNvPr id="10" name="Group 9"/>
          <p:cNvGrpSpPr/>
          <p:nvPr/>
        </p:nvGrpSpPr>
        <p:grpSpPr>
          <a:xfrm>
            <a:off x="5584372" y="1447801"/>
            <a:ext cx="5918927" cy="4545147"/>
            <a:chOff x="932650" y="2524306"/>
            <a:chExt cx="8528147" cy="3065176"/>
          </a:xfrm>
        </p:grpSpPr>
        <p:grpSp>
          <p:nvGrpSpPr>
            <p:cNvPr id="12" name="Group 6"/>
            <p:cNvGrpSpPr/>
            <p:nvPr/>
          </p:nvGrpSpPr>
          <p:grpSpPr>
            <a:xfrm>
              <a:off x="932650" y="2524306"/>
              <a:ext cx="8528147" cy="3065176"/>
              <a:chOff x="-32491" y="-14381"/>
              <a:chExt cx="2884830" cy="1036862"/>
            </a:xfrm>
          </p:grpSpPr>
          <p:sp>
            <p:nvSpPr>
              <p:cNvPr id="20" name="Freeform 7"/>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TextBox 13"/>
            <p:cNvSpPr txBox="1"/>
            <p:nvPr/>
          </p:nvSpPr>
          <p:spPr>
            <a:xfrm>
              <a:off x="1176618" y="2711521"/>
              <a:ext cx="7885371" cy="2640851"/>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200" dirty="0">
                  <a:solidFill>
                    <a:srgbClr val="002060"/>
                  </a:solidFill>
                  <a:latin typeface="Cambria" panose="02040503050406030204" pitchFamily="18" charset="0"/>
                  <a:ea typeface="Cambria" panose="02040503050406030204" pitchFamily="18" charset="0"/>
                </a:rPr>
                <a:t>Không lựa chọn cách a, d khi gặp nguy cơ bị xâm hại vì nếu run sợ, khóc lóc thì sẽ không đủ tỉnh táo để tìm được cách ứng xử phù hợp, việc chịu đựng hành vi xâm hại sẽ khiến cho kẻ xấu sẽ tiếp tục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extBox 8"/>
            <p:cNvSpPr txBox="1"/>
            <p:nvPr/>
          </p:nvSpPr>
          <p:spPr>
            <a:xfrm>
              <a:off x="4714241" y="519709"/>
              <a:ext cx="6833324" cy="2390281"/>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p:cNvPicPr>
            <a:picLocks noChangeAspect="1"/>
          </p:cNvPicPr>
          <p:nvPr/>
        </p:nvPicPr>
        <p:blipFill>
          <a:blip r:embed="rId1"/>
          <a:stretch>
            <a:fillRect/>
          </a:stretch>
        </p:blipFill>
        <p:spPr>
          <a:xfrm>
            <a:off x="605518" y="1187223"/>
            <a:ext cx="6440616" cy="2709863"/>
          </a:xfrm>
          <a:prstGeom prst="rect">
            <a:avLst/>
          </a:prstGeom>
        </p:spPr>
      </p:pic>
      <p:pic>
        <p:nvPicPr>
          <p:cNvPr id="6" name="Picture 5"/>
          <p:cNvPicPr>
            <a:picLocks noChangeAspect="1"/>
          </p:cNvPicPr>
          <p:nvPr/>
        </p:nvPicPr>
        <p:blipFill>
          <a:blip r:embed="rId2"/>
          <a:stretch>
            <a:fillRect/>
          </a:stretch>
        </p:blipFill>
        <p:spPr>
          <a:xfrm>
            <a:off x="5236029" y="3926206"/>
            <a:ext cx="6362019" cy="27576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613002" y="202746"/>
            <a:ext cx="6956608" cy="2585059"/>
          </a:xfrm>
          <a:prstGeom prst="rect">
            <a:avLst/>
          </a:prstGeom>
        </p:spPr>
      </p:pic>
      <p:pic>
        <p:nvPicPr>
          <p:cNvPr id="12" name="Picture 11"/>
          <p:cNvPicPr>
            <a:picLocks noChangeAspect="1"/>
          </p:cNvPicPr>
          <p:nvPr/>
        </p:nvPicPr>
        <p:blipFill>
          <a:blip r:embed="rId2"/>
          <a:stretch>
            <a:fillRect/>
          </a:stretch>
        </p:blipFill>
        <p:spPr>
          <a:xfrm>
            <a:off x="666750" y="3214687"/>
            <a:ext cx="6735333" cy="2583947"/>
          </a:xfrm>
          <a:prstGeom prst="rect">
            <a:avLst/>
          </a:prstGeom>
        </p:spPr>
      </p:pic>
      <p:pic>
        <p:nvPicPr>
          <p:cNvPr id="14" name="Picture 13"/>
          <p:cNvPicPr>
            <a:picLocks noChangeAspect="1"/>
          </p:cNvPicPr>
          <p:nvPr/>
        </p:nvPicPr>
        <p:blipFill>
          <a:blip r:embed="rId3"/>
          <a:stretch>
            <a:fillRect/>
          </a:stretch>
        </p:blipFill>
        <p:spPr>
          <a:xfrm>
            <a:off x="7544065" y="1128562"/>
            <a:ext cx="4125005" cy="2960616"/>
          </a:xfrm>
          <a:prstGeom prst="rect">
            <a:avLst/>
          </a:prstGeom>
        </p:spPr>
      </p:pic>
      <p:pic>
        <p:nvPicPr>
          <p:cNvPr id="16" name="Picture 15"/>
          <p:cNvPicPr>
            <a:picLocks noChangeAspect="1"/>
          </p:cNvPicPr>
          <p:nvPr/>
        </p:nvPicPr>
        <p:blipFill>
          <a:blip r:embed="rId4"/>
          <a:stretch>
            <a:fillRect/>
          </a:stretch>
        </p:blipFill>
        <p:spPr>
          <a:xfrm>
            <a:off x="8047945" y="4299176"/>
            <a:ext cx="3324225" cy="1895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735977" y="484906"/>
            <a:ext cx="7966828" cy="39604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0"/>
            <a:ext cx="6392816" cy="4612639"/>
            <a:chOff x="932650" y="2524306"/>
            <a:chExt cx="8528147" cy="3286501"/>
          </a:xfrm>
        </p:grpSpPr>
        <p:grpSp>
          <p:nvGrpSpPr>
            <p:cNvPr id="8" name="Group 6"/>
            <p:cNvGrpSpPr/>
            <p:nvPr/>
          </p:nvGrpSpPr>
          <p:grpSpPr>
            <a:xfrm>
              <a:off x="932650" y="2524306"/>
              <a:ext cx="8528147" cy="3286501"/>
              <a:chOff x="-32491" y="-14381"/>
              <a:chExt cx="2884830" cy="1111730"/>
            </a:xfrm>
          </p:grpSpPr>
          <p:sp>
            <p:nvSpPr>
              <p:cNvPr id="10" name="Freeform 7"/>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200" dirty="0">
                  <a:solidFill>
                    <a:srgbClr val="002060"/>
                  </a:solidFill>
                  <a:latin typeface="Cambria" panose="02040503050406030204" pitchFamily="18" charset="0"/>
                  <a:ea typeface="Cambria" panose="02040503050406030204" pitchFamily="18" charset="0"/>
                </a:rPr>
                <a:t>Thanh </a:t>
              </a:r>
              <a:r>
                <a:rPr lang="en-US" sz="3200" dirty="0" err="1">
                  <a:solidFill>
                    <a:srgbClr val="002060"/>
                  </a:solidFill>
                  <a:latin typeface="Cambria" panose="02040503050406030204" pitchFamily="18" charset="0"/>
                  <a:ea typeface="Cambria" panose="02040503050406030204" pitchFamily="18" charset="0"/>
                </a:rPr>
                <a:t>nên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dừng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về</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hiểu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xâm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Nếu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thì</a:t>
              </a:r>
              <a:r>
                <a:rPr lang="en-US" sz="3200" dirty="0">
                  <a:solidFill>
                    <a:srgbClr val="002060"/>
                  </a:solidFill>
                  <a:latin typeface="Cambria" panose="02040503050406030204" pitchFamily="18" charset="0"/>
                  <a:ea typeface="Cambria" panose="02040503050406030204" pitchFamily="18" charset="0"/>
                </a:rPr>
                <a:t> Thanh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để</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giúp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chặn</a:t>
              </a:r>
              <a:r>
                <a:rPr lang="en-US" sz="3200" dirty="0">
                  <a:solidFill>
                    <a:srgbClr val="00206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2" name="Picture 1"/>
          <p:cNvPicPr>
            <a:picLocks noChangeAspect="1"/>
          </p:cNvPicPr>
          <p:nvPr/>
        </p:nvPicPr>
        <p:blipFill>
          <a:blip r:embed="rId3"/>
          <a:stretch>
            <a:fillRect/>
          </a:stretch>
        </p:blipFill>
        <p:spPr>
          <a:xfrm>
            <a:off x="387804" y="2199594"/>
            <a:ext cx="4991761" cy="21002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0"/>
            <a:ext cx="6392816" cy="4612639"/>
            <a:chOff x="932650" y="2524306"/>
            <a:chExt cx="8528147" cy="3286501"/>
          </a:xfrm>
        </p:grpSpPr>
        <p:grpSp>
          <p:nvGrpSpPr>
            <p:cNvPr id="8" name="Group 6"/>
            <p:cNvGrpSpPr/>
            <p:nvPr/>
          </p:nvGrpSpPr>
          <p:grpSpPr>
            <a:xfrm>
              <a:off x="932650" y="2524306"/>
              <a:ext cx="8528147" cy="3286501"/>
              <a:chOff x="-32491" y="-14381"/>
              <a:chExt cx="2884830" cy="1111730"/>
            </a:xfrm>
          </p:grpSpPr>
          <p:sp>
            <p:nvSpPr>
              <p:cNvPr id="10" name="Freeform 7"/>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p:cNvSpPr txBox="1"/>
            <p:nvPr/>
          </p:nvSpPr>
          <p:spPr>
            <a:xfrm>
              <a:off x="1225243" y="2738031"/>
              <a:ext cx="7885371" cy="27630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Dung nên giải thích cho mẹ hiểu trẻ em cũng có quyền bất khả xâm phạm về đời sống riêng tư, bí mật cá nhân, mẹ không được đọc nhật kí của Dung nếu chưa được sự đồng ý của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2"/>
          <a:stretch>
            <a:fillRect/>
          </a:stretch>
        </p:blipFill>
        <p:spPr>
          <a:xfrm>
            <a:off x="402773" y="2467521"/>
            <a:ext cx="4729602" cy="20500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0"/>
            <a:ext cx="6392816" cy="4612639"/>
            <a:chOff x="932650" y="2524306"/>
            <a:chExt cx="8528147" cy="3286501"/>
          </a:xfrm>
        </p:grpSpPr>
        <p:grpSp>
          <p:nvGrpSpPr>
            <p:cNvPr id="8" name="Group 6"/>
            <p:cNvGrpSpPr/>
            <p:nvPr/>
          </p:nvGrpSpPr>
          <p:grpSpPr>
            <a:xfrm>
              <a:off x="932650" y="2524306"/>
              <a:ext cx="8528147" cy="3286501"/>
              <a:chOff x="-32491" y="-14381"/>
              <a:chExt cx="2884830" cy="1111730"/>
            </a:xfrm>
          </p:grpSpPr>
          <p:sp>
            <p:nvSpPr>
              <p:cNvPr id="10" name="Freeform 7"/>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Hải cần yêu cầu các bạn dừng việc đe dọa, đánh Lâm vì đây là hành vi xâm hại thể chất và tinh thần. Nếu các bạn không dừng việc làm đó thì Hải cần tìm sự giúp đỡ của các bạn khác hoặc thầy, cô giáo, bác bảo vệ để ngăn chặn hành vi này.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2" name="Picture 1"/>
          <p:cNvPicPr>
            <a:picLocks noChangeAspect="1"/>
          </p:cNvPicPr>
          <p:nvPr/>
        </p:nvPicPr>
        <p:blipFill>
          <a:blip r:embed="rId3"/>
          <a:stretch>
            <a:fillRect/>
          </a:stretch>
        </p:blipFill>
        <p:spPr>
          <a:xfrm>
            <a:off x="449716" y="2564946"/>
            <a:ext cx="4844555" cy="1800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0"/>
            <a:ext cx="6392816" cy="4612639"/>
            <a:chOff x="932650" y="2524306"/>
            <a:chExt cx="8528147" cy="3286501"/>
          </a:xfrm>
        </p:grpSpPr>
        <p:grpSp>
          <p:nvGrpSpPr>
            <p:cNvPr id="8" name="Group 6"/>
            <p:cNvGrpSpPr/>
            <p:nvPr/>
          </p:nvGrpSpPr>
          <p:grpSpPr>
            <a:xfrm>
              <a:off x="932650" y="2524306"/>
              <a:ext cx="8528147" cy="3286501"/>
              <a:chOff x="-32491" y="-14381"/>
              <a:chExt cx="2884830" cy="1111730"/>
            </a:xfrm>
          </p:grpSpPr>
          <p:sp>
            <p:nvSpPr>
              <p:cNvPr id="10" name="Freeform 7"/>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p:cNvSpPr txBox="1"/>
            <p:nvPr/>
          </p:nvSpPr>
          <p:spPr>
            <a:xfrm>
              <a:off x="1225243" y="2738031"/>
              <a:ext cx="7885371" cy="296042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Kiên nên đi đến chỗ sáng, cả người lớn và nói rõ nỗi sợ hãi của mình và nhờ sự giúp đỡ.</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p:cNvPicPr>
            <a:picLocks noChangeAspect="1"/>
          </p:cNvPicPr>
          <p:nvPr/>
        </p:nvPicPr>
        <p:blipFill>
          <a:blip r:embed="rId3"/>
          <a:stretch>
            <a:fillRect/>
          </a:stretch>
        </p:blipFill>
        <p:spPr>
          <a:xfrm>
            <a:off x="568780" y="2583315"/>
            <a:ext cx="4678136" cy="17947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534885" y="279912"/>
            <a:ext cx="4655527" cy="908562"/>
          </a:xfrm>
          <a:prstGeom prst="rect">
            <a:avLst/>
          </a:prstGeom>
        </p:spPr>
      </p:pic>
      <p:grpSp>
        <p:nvGrpSpPr>
          <p:cNvPr id="7" name="Group 6"/>
          <p:cNvGrpSpPr/>
          <p:nvPr/>
        </p:nvGrpSpPr>
        <p:grpSpPr>
          <a:xfrm>
            <a:off x="5439955" y="1635760"/>
            <a:ext cx="6392816" cy="4612639"/>
            <a:chOff x="932650" y="2524306"/>
            <a:chExt cx="8528147" cy="3286501"/>
          </a:xfrm>
        </p:grpSpPr>
        <p:grpSp>
          <p:nvGrpSpPr>
            <p:cNvPr id="8" name="Group 6"/>
            <p:cNvGrpSpPr/>
            <p:nvPr/>
          </p:nvGrpSpPr>
          <p:grpSpPr>
            <a:xfrm>
              <a:off x="932650" y="2524306"/>
              <a:ext cx="8528147" cy="3286501"/>
              <a:chOff x="-32491" y="-14381"/>
              <a:chExt cx="2884830" cy="1111730"/>
            </a:xfrm>
          </p:grpSpPr>
          <p:sp>
            <p:nvSpPr>
              <p:cNvPr id="10" name="Freeform 7"/>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1" fmla="*/ 2691733 w 2816193"/>
                  <a:gd name="connsiteY0-2" fmla="*/ 676662 h 676690"/>
                  <a:gd name="connsiteX1-3" fmla="*/ 1840925 w 2816193"/>
                  <a:gd name="connsiteY1-4" fmla="*/ 644766 h 676690"/>
                  <a:gd name="connsiteX2-5" fmla="*/ 124460 w 2816193"/>
                  <a:gd name="connsiteY2-6" fmla="*/ 676662 h 676690"/>
                  <a:gd name="connsiteX3-7" fmla="*/ 0 w 2816193"/>
                  <a:gd name="connsiteY3-8" fmla="*/ 552202 h 676690"/>
                  <a:gd name="connsiteX4-9" fmla="*/ 0 w 2816193"/>
                  <a:gd name="connsiteY4-10" fmla="*/ 124661 h 676690"/>
                  <a:gd name="connsiteX5-11" fmla="*/ 124460 w 2816193"/>
                  <a:gd name="connsiteY5-12" fmla="*/ 201 h 676690"/>
                  <a:gd name="connsiteX6-13" fmla="*/ 1501871 w 2816193"/>
                  <a:gd name="connsiteY6-14" fmla="*/ 26433 h 676690"/>
                  <a:gd name="connsiteX7-15" fmla="*/ 2691733 w 2816193"/>
                  <a:gd name="connsiteY7-16" fmla="*/ 201 h 676690"/>
                  <a:gd name="connsiteX8-17" fmla="*/ 2816193 w 2816193"/>
                  <a:gd name="connsiteY8-18" fmla="*/ 124661 h 676690"/>
                  <a:gd name="connsiteX9-19" fmla="*/ 2816193 w 2816193"/>
                  <a:gd name="connsiteY9-20" fmla="*/ 552202 h 676690"/>
                  <a:gd name="connsiteX10" fmla="*/ 2691733 w 2816193"/>
                  <a:gd name="connsiteY10" fmla="*/ 676662 h 676690"/>
                  <a:gd name="connsiteX0-21" fmla="*/ 2691733 w 2852339"/>
                  <a:gd name="connsiteY0-22" fmla="*/ 676662 h 676690"/>
                  <a:gd name="connsiteX1-23" fmla="*/ 1840925 w 2852339"/>
                  <a:gd name="connsiteY1-24" fmla="*/ 644766 h 676690"/>
                  <a:gd name="connsiteX2-25" fmla="*/ 124460 w 2852339"/>
                  <a:gd name="connsiteY2-26" fmla="*/ 676662 h 676690"/>
                  <a:gd name="connsiteX3-27" fmla="*/ 0 w 2852339"/>
                  <a:gd name="connsiteY3-28" fmla="*/ 552202 h 676690"/>
                  <a:gd name="connsiteX4-29" fmla="*/ 0 w 2852339"/>
                  <a:gd name="connsiteY4-30" fmla="*/ 124661 h 676690"/>
                  <a:gd name="connsiteX5-31" fmla="*/ 124460 w 2852339"/>
                  <a:gd name="connsiteY5-32" fmla="*/ 201 h 676690"/>
                  <a:gd name="connsiteX6-33" fmla="*/ 1501871 w 2852339"/>
                  <a:gd name="connsiteY6-34" fmla="*/ 26433 h 676690"/>
                  <a:gd name="connsiteX7-35" fmla="*/ 2691733 w 2852339"/>
                  <a:gd name="connsiteY7-36" fmla="*/ 201 h 676690"/>
                  <a:gd name="connsiteX8-37" fmla="*/ 2816193 w 2852339"/>
                  <a:gd name="connsiteY8-38" fmla="*/ 124661 h 676690"/>
                  <a:gd name="connsiteX9-39" fmla="*/ 2852339 w 2852339"/>
                  <a:gd name="connsiteY9-40" fmla="*/ 297321 h 676690"/>
                  <a:gd name="connsiteX10-41" fmla="*/ 2816193 w 2852339"/>
                  <a:gd name="connsiteY10-42" fmla="*/ 552202 h 676690"/>
                  <a:gd name="connsiteX11" fmla="*/ 2691733 w 2852339"/>
                  <a:gd name="connsiteY11" fmla="*/ 676662 h 676690"/>
                  <a:gd name="connsiteX0-43" fmla="*/ 2724224 w 2884830"/>
                  <a:gd name="connsiteY0-44" fmla="*/ 676662 h 676690"/>
                  <a:gd name="connsiteX1-45" fmla="*/ 1873416 w 2884830"/>
                  <a:gd name="connsiteY1-46" fmla="*/ 644766 h 676690"/>
                  <a:gd name="connsiteX2-47" fmla="*/ 156951 w 2884830"/>
                  <a:gd name="connsiteY2-48" fmla="*/ 676662 h 676690"/>
                  <a:gd name="connsiteX3-49" fmla="*/ 32491 w 2884830"/>
                  <a:gd name="connsiteY3-50" fmla="*/ 552202 h 676690"/>
                  <a:gd name="connsiteX4-51" fmla="*/ 0 w 2884830"/>
                  <a:gd name="connsiteY4-52" fmla="*/ 332654 h 676690"/>
                  <a:gd name="connsiteX5-53" fmla="*/ 32491 w 2884830"/>
                  <a:gd name="connsiteY5-54" fmla="*/ 124661 h 676690"/>
                  <a:gd name="connsiteX6-55" fmla="*/ 156951 w 2884830"/>
                  <a:gd name="connsiteY6-56" fmla="*/ 201 h 676690"/>
                  <a:gd name="connsiteX7-57" fmla="*/ 1534362 w 2884830"/>
                  <a:gd name="connsiteY7-58" fmla="*/ 26433 h 676690"/>
                  <a:gd name="connsiteX8-59" fmla="*/ 2724224 w 2884830"/>
                  <a:gd name="connsiteY8-60" fmla="*/ 201 h 676690"/>
                  <a:gd name="connsiteX9-61" fmla="*/ 2848684 w 2884830"/>
                  <a:gd name="connsiteY9-62" fmla="*/ 124661 h 676690"/>
                  <a:gd name="connsiteX10-63" fmla="*/ 2884830 w 2884830"/>
                  <a:gd name="connsiteY10-64" fmla="*/ 297321 h 676690"/>
                  <a:gd name="connsiteX11-65" fmla="*/ 2848684 w 2884830"/>
                  <a:gd name="connsiteY11-66" fmla="*/ 552202 h 676690"/>
                  <a:gd name="connsiteX12" fmla="*/ 2724224 w 2884830"/>
                  <a:gd name="connsiteY12" fmla="*/ 676662 h 676690"/>
                  <a:gd name="connsiteX0-67" fmla="*/ 2724224 w 2884830"/>
                  <a:gd name="connsiteY0-68" fmla="*/ 689603 h 689631"/>
                  <a:gd name="connsiteX1-69" fmla="*/ 1873416 w 2884830"/>
                  <a:gd name="connsiteY1-70" fmla="*/ 657707 h 689631"/>
                  <a:gd name="connsiteX2-71" fmla="*/ 156951 w 2884830"/>
                  <a:gd name="connsiteY2-72" fmla="*/ 689603 h 689631"/>
                  <a:gd name="connsiteX3-73" fmla="*/ 32491 w 2884830"/>
                  <a:gd name="connsiteY3-74" fmla="*/ 565143 h 689631"/>
                  <a:gd name="connsiteX4-75" fmla="*/ 0 w 2884830"/>
                  <a:gd name="connsiteY4-76" fmla="*/ 345595 h 689631"/>
                  <a:gd name="connsiteX5-77" fmla="*/ 32491 w 2884830"/>
                  <a:gd name="connsiteY5-78" fmla="*/ 137602 h 689631"/>
                  <a:gd name="connsiteX6-79" fmla="*/ 156951 w 2884830"/>
                  <a:gd name="connsiteY6-80" fmla="*/ 13142 h 689631"/>
                  <a:gd name="connsiteX7-81" fmla="*/ 718334 w 2884830"/>
                  <a:gd name="connsiteY7-82" fmla="*/ 4040 h 689631"/>
                  <a:gd name="connsiteX8-83" fmla="*/ 1534362 w 2884830"/>
                  <a:gd name="connsiteY8-84" fmla="*/ 39374 h 689631"/>
                  <a:gd name="connsiteX9-85" fmla="*/ 2724224 w 2884830"/>
                  <a:gd name="connsiteY9-86" fmla="*/ 13142 h 689631"/>
                  <a:gd name="connsiteX10-87" fmla="*/ 2848684 w 2884830"/>
                  <a:gd name="connsiteY10-88" fmla="*/ 137602 h 689631"/>
                  <a:gd name="connsiteX11-89" fmla="*/ 2884830 w 2884830"/>
                  <a:gd name="connsiteY11-90" fmla="*/ 310262 h 689631"/>
                  <a:gd name="connsiteX12-91" fmla="*/ 2848684 w 2884830"/>
                  <a:gd name="connsiteY12-92" fmla="*/ 565143 h 689631"/>
                  <a:gd name="connsiteX13" fmla="*/ 2724224 w 2884830"/>
                  <a:gd name="connsiteY13" fmla="*/ 689603 h 689631"/>
                  <a:gd name="connsiteX0-93" fmla="*/ 2724224 w 2884830"/>
                  <a:gd name="connsiteY0-94" fmla="*/ 689603 h 691418"/>
                  <a:gd name="connsiteX1-95" fmla="*/ 2149256 w 2884830"/>
                  <a:gd name="connsiteY1-96" fmla="*/ 622373 h 691418"/>
                  <a:gd name="connsiteX2-97" fmla="*/ 1873416 w 2884830"/>
                  <a:gd name="connsiteY2-98" fmla="*/ 657707 h 691418"/>
                  <a:gd name="connsiteX3-99" fmla="*/ 156951 w 2884830"/>
                  <a:gd name="connsiteY3-100" fmla="*/ 689603 h 691418"/>
                  <a:gd name="connsiteX4-101" fmla="*/ 32491 w 2884830"/>
                  <a:gd name="connsiteY4-102" fmla="*/ 565143 h 691418"/>
                  <a:gd name="connsiteX5-103" fmla="*/ 0 w 2884830"/>
                  <a:gd name="connsiteY5-104" fmla="*/ 345595 h 691418"/>
                  <a:gd name="connsiteX6-105" fmla="*/ 32491 w 2884830"/>
                  <a:gd name="connsiteY6-106" fmla="*/ 137602 h 691418"/>
                  <a:gd name="connsiteX7-107" fmla="*/ 156951 w 2884830"/>
                  <a:gd name="connsiteY7-108" fmla="*/ 13142 h 691418"/>
                  <a:gd name="connsiteX8-109" fmla="*/ 718334 w 2884830"/>
                  <a:gd name="connsiteY8-110" fmla="*/ 4040 h 691418"/>
                  <a:gd name="connsiteX9-111" fmla="*/ 1534362 w 2884830"/>
                  <a:gd name="connsiteY9-112" fmla="*/ 39374 h 691418"/>
                  <a:gd name="connsiteX10-113" fmla="*/ 2724224 w 2884830"/>
                  <a:gd name="connsiteY10-114" fmla="*/ 13142 h 691418"/>
                  <a:gd name="connsiteX11-115" fmla="*/ 2848684 w 2884830"/>
                  <a:gd name="connsiteY11-116" fmla="*/ 137602 h 691418"/>
                  <a:gd name="connsiteX12-117" fmla="*/ 2884830 w 2884830"/>
                  <a:gd name="connsiteY12-118" fmla="*/ 310262 h 691418"/>
                  <a:gd name="connsiteX13-119" fmla="*/ 2848684 w 2884830"/>
                  <a:gd name="connsiteY13-120" fmla="*/ 565143 h 691418"/>
                  <a:gd name="connsiteX14" fmla="*/ 2724224 w 2884830"/>
                  <a:gd name="connsiteY14" fmla="*/ 689603 h 691418"/>
                  <a:gd name="connsiteX0-121" fmla="*/ 2724224 w 2884830"/>
                  <a:gd name="connsiteY0-122" fmla="*/ 689603 h 691418"/>
                  <a:gd name="connsiteX1-123" fmla="*/ 2149256 w 2884830"/>
                  <a:gd name="connsiteY1-124" fmla="*/ 622373 h 691418"/>
                  <a:gd name="connsiteX2-125" fmla="*/ 1873416 w 2884830"/>
                  <a:gd name="connsiteY2-126" fmla="*/ 657707 h 691418"/>
                  <a:gd name="connsiteX3-127" fmla="*/ 1350468 w 2884830"/>
                  <a:gd name="connsiteY3-128" fmla="*/ 645928 h 691418"/>
                  <a:gd name="connsiteX4-129" fmla="*/ 156951 w 2884830"/>
                  <a:gd name="connsiteY4-130" fmla="*/ 689603 h 691418"/>
                  <a:gd name="connsiteX5-131" fmla="*/ 32491 w 2884830"/>
                  <a:gd name="connsiteY5-132" fmla="*/ 565143 h 691418"/>
                  <a:gd name="connsiteX6-133" fmla="*/ 0 w 2884830"/>
                  <a:gd name="connsiteY6-134" fmla="*/ 345595 h 691418"/>
                  <a:gd name="connsiteX7-135" fmla="*/ 32491 w 2884830"/>
                  <a:gd name="connsiteY7-136" fmla="*/ 137602 h 691418"/>
                  <a:gd name="connsiteX8-137" fmla="*/ 156951 w 2884830"/>
                  <a:gd name="connsiteY8-138" fmla="*/ 13142 h 691418"/>
                  <a:gd name="connsiteX9-139" fmla="*/ 718334 w 2884830"/>
                  <a:gd name="connsiteY9-140" fmla="*/ 4040 h 691418"/>
                  <a:gd name="connsiteX10-141" fmla="*/ 1534362 w 2884830"/>
                  <a:gd name="connsiteY10-142" fmla="*/ 39374 h 691418"/>
                  <a:gd name="connsiteX11-143" fmla="*/ 2724224 w 2884830"/>
                  <a:gd name="connsiteY11-144" fmla="*/ 13142 h 691418"/>
                  <a:gd name="connsiteX12-145" fmla="*/ 2848684 w 2884830"/>
                  <a:gd name="connsiteY12-146" fmla="*/ 137602 h 691418"/>
                  <a:gd name="connsiteX13-147" fmla="*/ 2884830 w 2884830"/>
                  <a:gd name="connsiteY13-148" fmla="*/ 310262 h 691418"/>
                  <a:gd name="connsiteX14-149" fmla="*/ 2848684 w 2884830"/>
                  <a:gd name="connsiteY14-150" fmla="*/ 565143 h 691418"/>
                  <a:gd name="connsiteX15" fmla="*/ 2724224 w 2884830"/>
                  <a:gd name="connsiteY15" fmla="*/ 689603 h 6914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 ang="0">
                    <a:pos x="connsiteX11-65" y="connsiteY11-66"/>
                  </a:cxn>
                  <a:cxn ang="0">
                    <a:pos x="connsiteX12-91" y="connsiteY12-92"/>
                  </a:cxn>
                  <a:cxn ang="0">
                    <a:pos x="connsiteX13-119" y="connsiteY13-120"/>
                  </a:cxn>
                  <a:cxn ang="0">
                    <a:pos x="connsiteX14-149" y="connsiteY14-150"/>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Quỳnh cần giữ bình tĩnh, nói to, rõ ràng yêu cầu chú hàng xóm chấm dứt hành động đó, nếu chú vẫn tiếp tục thì bạn cần hét to để thu hút sự chú ý của những người xung quanh và nhờ họ giúp đỡ. Khi về nhà, bạn cần kể cho người thân biết để có cách xử lí.</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p:cNvPicPr>
            <a:picLocks noChangeAspect="1"/>
          </p:cNvPicPr>
          <p:nvPr/>
        </p:nvPicPr>
        <p:blipFill>
          <a:blip r:embed="rId3"/>
          <a:stretch>
            <a:fillRect/>
          </a:stretch>
        </p:blipFill>
        <p:spPr>
          <a:xfrm>
            <a:off x="299357" y="2654753"/>
            <a:ext cx="5089071" cy="19856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5" name="Picture 4" descr="A cartoon pig in a green shirt and green shirt&#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0204" t="25520" r="44233" b="33396"/>
          <a:stretch>
            <a:fillRect/>
          </a:stretch>
        </p:blipFill>
        <p:spPr>
          <a:xfrm>
            <a:off x="9043332" y="2115879"/>
            <a:ext cx="2433652" cy="3613715"/>
          </a:xfrm>
          <a:prstGeom prst="rect">
            <a:avLst/>
          </a:prstGeom>
        </p:spPr>
      </p:pic>
      <p:pic>
        <p:nvPicPr>
          <p:cNvPr id="11" name="8-bit-arcade-138828">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2484986" y="89195"/>
            <a:ext cx="406400" cy="406400"/>
          </a:xfrm>
          <a:prstGeom prst="rect">
            <a:avLst/>
          </a:prstGeom>
        </p:spPr>
      </p:pic>
      <p:pic>
        <p:nvPicPr>
          <p:cNvPr id="13" name="Picture 12"/>
          <p:cNvPicPr>
            <a:picLocks noChangeAspect="1"/>
          </p:cNvPicPr>
          <p:nvPr/>
        </p:nvPicPr>
        <p:blipFill>
          <a:blip r:embed="rId6"/>
          <a:stretch>
            <a:fillRect/>
          </a:stretch>
        </p:blipFill>
        <p:spPr>
          <a:xfrm>
            <a:off x="829586" y="541315"/>
            <a:ext cx="7498730" cy="441388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1"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2"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942115"/>
            <a:chOff x="8407682" y="1855672"/>
            <a:chExt cx="3476267" cy="2092927"/>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20181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đe doạ: không nên có cử chỉ hành vi khiêu khích, cần giữ bình tĩnh và nói với người đó là mình sẽ bảo với người có trách nhiệm để họ phải chịu hậu quả về hành vi của họ. Nếu người đó vẫn cố tình thực hiện hành vi đe đoạ thì cần nhờ sự giúp đỡ từ thầy, cô giáo (nếu ở trường) từ người thân (nếu ở nhà), nhờ những người đáng tin cậy như bảo vệ, công an (nếu ở nơi công công).</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1"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2"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773874"/>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7726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chửi mắng: giữ bình tĩnh, hít thở thật sâu để tĩnh tâm trước khi phản ứng lại; yêu cầu người chửi mắng giải thích vì sao lại nói những lời đó; giữ khoảng cách, hạn chế nói chuyện với những người luôn cố ý gây chuyện, thích châm chọc người khác,….</a:t>
              </a:r>
              <a:endParaRPr kumimoji="0" lang="vi-VN" sz="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1"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2"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773874"/>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44301"/>
              <a:ext cx="3378560" cy="17595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3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bỏ rơi, ít được quan tâm: bình tĩnh suy nghĩ, tìm hiểu nguyên nhân vì sao bố mẹ ít quan tâm đến mình; chờ những khi bố mẹ vui, hãy trao đổi với bố mẹ những suy nghĩ, mong muốn của bản thân mình... nếu tình hình không được cải thiện, cần nhờ đến sự giúp đỡ của người thân, thầy, cô giáo, tổng đài Quốc gia bảo vệ trẻ em,….</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rotWithShape="1">
          <a:blip r:embed="rId1"/>
          <a:srcRect t="13684" b="13623"/>
          <a:stretch>
            <a:fillRect/>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47245" r="65714"/>
          <a:stretch>
            <a:fillRect/>
          </a:stretch>
        </p:blipFill>
        <p:spPr>
          <a:xfrm>
            <a:off x="8786488" y="3500894"/>
            <a:ext cx="3534579" cy="2589819"/>
          </a:xfrm>
          <a:prstGeom prst="rect">
            <a:avLst/>
          </a:prstGeom>
        </p:spPr>
      </p:pic>
      <p:pic>
        <p:nvPicPr>
          <p:cNvPr id="12"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red text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962" y="369863"/>
            <a:ext cx="7193903" cy="57917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50771" y="2002971"/>
            <a:ext cx="6553200"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Về</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nhà</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Sưu tầm bài thơ, bài hát hoặc thiết kế tờ rơi về phòng tránh xâm hại.</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rotWithShape="1">
          <a:blip r:embed="rId1"/>
          <a:srcRect t="13684" b="13623"/>
          <a:stretch>
            <a:fillRect/>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15" name="Picture 14"/>
          <p:cNvPicPr>
            <a:picLocks noChangeAspect="1"/>
          </p:cNvPicPr>
          <p:nvPr/>
        </p:nvPicPr>
        <p:blipFill rotWithShape="1">
          <a:blip r:embed="rId2"/>
          <a:srcRect l="14469" r="14633" b="41954"/>
          <a:stretch>
            <a:fillRect/>
          </a:stretch>
        </p:blipFill>
        <p:spPr>
          <a:xfrm>
            <a:off x="2054140" y="955247"/>
            <a:ext cx="7901470" cy="33683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sp>
        <p:nvSpPr>
          <p:cNvPr id="21" name="Rectangle: Rounded Corners 20"/>
          <p:cNvSpPr/>
          <p:nvPr/>
        </p:nvSpPr>
        <p:spPr>
          <a:xfrm>
            <a:off x="2100942" y="162564"/>
            <a:ext cx="7641771"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p:cNvSpPr txBox="1"/>
          <p:nvPr/>
        </p:nvSpPr>
        <p:spPr>
          <a:xfrm>
            <a:off x="2380859" y="374231"/>
            <a:ext cx="71985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b="1" dirty="0" err="1">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b</a:t>
            </a:r>
            <a:r>
              <a:rPr kumimoji="0" lang="en-US" sz="3600" b="1" i="0" u="none" strike="noStrike" kern="1200" cap="none" spc="0" normalizeH="0" baseline="0" noProof="0" dirty="0" err="1">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iểu</a:t>
            </a:r>
            <a:r>
              <a:rPr kumimoji="0" lang="en-US" sz="36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hiện</a:t>
            </a:r>
            <a:r>
              <a:rPr kumimoji="0" lang="en-US" sz="36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xâm</a:t>
            </a:r>
            <a:r>
              <a:rPr kumimoji="0" lang="en-US" sz="36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hại</a:t>
            </a:r>
            <a:r>
              <a:rPr kumimoji="0" lang="en-US" sz="36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trẻ</a:t>
            </a:r>
            <a:r>
              <a:rPr kumimoji="0" lang="en-US" sz="36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em</a:t>
            </a:r>
            <a:endParaRPr kumimoji="0" lang="en-US" sz="36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30" name="Picture 29"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33" name="Group 32"/>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32" name="Picture 31"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grpSp>
        <p:nvGrpSpPr>
          <p:cNvPr id="14" name="Group 13"/>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25" name="Picture 24"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26" name="Group 25"/>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34" name="Picture 33"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grpSp>
        <p:nvGrpSpPr>
          <p:cNvPr id="38" name="Group 37"/>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40" name="Picture 39"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41" name="Group 40"/>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43" name="Picture 42"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pic>
        <p:nvPicPr>
          <p:cNvPr id="44" name="Picture 43" descr="A cartoon pig in a green shirt and green shirt&#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40204" t="25520" r="44233" b="33396"/>
          <a:stretch>
            <a:fillRect/>
          </a:stretch>
        </p:blipFill>
        <p:spPr>
          <a:xfrm>
            <a:off x="10286570" y="3516045"/>
            <a:ext cx="1425058" cy="2116061"/>
          </a:xfrm>
          <a:prstGeom prst="rect">
            <a:avLst/>
          </a:prstGeom>
        </p:spPr>
      </p:pic>
      <p:pic>
        <p:nvPicPr>
          <p:cNvPr id="45" name="8-bit-arcade-138828">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484986" y="89195"/>
            <a:ext cx="406400" cy="406400"/>
          </a:xfrm>
          <a:prstGeom prst="rect">
            <a:avLst/>
          </a:prstGeom>
        </p:spPr>
      </p:pic>
      <p:sp>
        <p:nvSpPr>
          <p:cNvPr id="16" name="Rectangle: Rounded Corners 15"/>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00FF"/>
                </a:solidFill>
                <a:latin typeface="Cambria" panose="02040503050406030204" pitchFamily="18" charset="0"/>
                <a:ea typeface="Cambria" panose="02040503050406030204" pitchFamily="18" charset="0"/>
              </a:rPr>
              <a:t>• Xâm hại thể chất.</a:t>
            </a:r>
            <a:endParaRPr lang="vi-VN" sz="2800" b="1" dirty="0">
              <a:solidFill>
                <a:srgbClr val="0000FF"/>
              </a:solidFill>
              <a:latin typeface="Cambria" panose="02040503050406030204" pitchFamily="18" charset="0"/>
              <a:ea typeface="Cambria" panose="02040503050406030204" pitchFamily="18" charset="0"/>
            </a:endParaRPr>
          </a:p>
          <a:p>
            <a:pPr lvl="0" algn="just">
              <a:defRPr/>
            </a:pPr>
            <a:r>
              <a:rPr lang="vi-VN" sz="2800" b="1" dirty="0">
                <a:solidFill>
                  <a:srgbClr val="0000FF"/>
                </a:solidFill>
                <a:latin typeface="Cambria" panose="02040503050406030204" pitchFamily="18" charset="0"/>
                <a:ea typeface="Cambria" panose="02040503050406030204" pitchFamily="18" charset="0"/>
              </a:rPr>
              <a:t>• Xâm hại tinh thần.</a:t>
            </a:r>
            <a:endParaRPr lang="vi-VN" sz="2800" b="1" dirty="0">
              <a:solidFill>
                <a:srgbClr val="0000FF"/>
              </a:solidFill>
              <a:latin typeface="Cambria" panose="02040503050406030204" pitchFamily="18" charset="0"/>
              <a:ea typeface="Cambria" panose="02040503050406030204" pitchFamily="18" charset="0"/>
            </a:endParaRPr>
          </a:p>
          <a:p>
            <a:pPr lvl="0" algn="just">
              <a:defRPr/>
            </a:pPr>
            <a:r>
              <a:rPr lang="vi-VN" sz="2800" b="1" dirty="0">
                <a:solidFill>
                  <a:srgbClr val="0000FF"/>
                </a:solidFill>
                <a:latin typeface="Cambria" panose="02040503050406030204" pitchFamily="18" charset="0"/>
                <a:ea typeface="Cambria" panose="02040503050406030204" pitchFamily="18" charset="0"/>
              </a:rPr>
              <a:t>• Bỏ mặc, xao nhãng.</a:t>
            </a:r>
            <a:endParaRPr lang="vi-VN" sz="2800" b="1" dirty="0">
              <a:solidFill>
                <a:srgbClr val="0000FF"/>
              </a:solidFill>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0">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video game screen with trees and a bridge&#10;&#10;Description automatically generated"/>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sp>
        <p:nvSpPr>
          <p:cNvPr id="4" name="Rectangle: Rounded Corners 3"/>
          <p:cNvSpPr/>
          <p:nvPr/>
        </p:nvSpPr>
        <p:spPr>
          <a:xfrm>
            <a:off x="2100942" y="162564"/>
            <a:ext cx="7641771"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p:cNvSpPr txBox="1"/>
          <p:nvPr/>
        </p:nvSpPr>
        <p:spPr>
          <a:xfrm>
            <a:off x="2380859" y="374231"/>
            <a:ext cx="71985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hậu</a:t>
            </a:r>
            <a:r>
              <a:rPr lang="en-US" sz="36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quả</a:t>
            </a:r>
            <a:r>
              <a:rPr lang="en-US" sz="36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xâm</a:t>
            </a:r>
            <a:r>
              <a:rPr kumimoji="0" lang="en-US" sz="36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hại</a:t>
            </a:r>
            <a:r>
              <a:rPr kumimoji="0" lang="en-US" sz="36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trẻ</a:t>
            </a:r>
            <a:r>
              <a:rPr kumimoji="0" lang="en-US" sz="36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em</a:t>
            </a:r>
            <a:endParaRPr kumimoji="0" lang="en-US" sz="3600" b="1" i="0" u="none" strike="noStrike" kern="1200" cap="none" spc="0" normalizeH="0" baseline="0" noProof="0" dirty="0">
              <a:ln>
                <a:no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7" name="Group 6"/>
          <p:cNvGrpSpPr/>
          <p:nvPr/>
        </p:nvGrpSpPr>
        <p:grpSpPr>
          <a:xfrm>
            <a:off x="6094604" y="5059262"/>
            <a:ext cx="3212515" cy="1999694"/>
            <a:chOff x="6094604" y="5095139"/>
            <a:chExt cx="3212515" cy="1999694"/>
          </a:xfrm>
        </p:grpSpPr>
        <p:pic>
          <p:nvPicPr>
            <p:cNvPr id="8" name="Picture 7"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9" name="Picture 8"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10" name="Group 9"/>
          <p:cNvGrpSpPr/>
          <p:nvPr/>
        </p:nvGrpSpPr>
        <p:grpSpPr>
          <a:xfrm>
            <a:off x="3308143" y="4801508"/>
            <a:ext cx="3056319" cy="2020615"/>
            <a:chOff x="3308143" y="4837385"/>
            <a:chExt cx="3056319" cy="2020615"/>
          </a:xfrm>
        </p:grpSpPr>
        <p:pic>
          <p:nvPicPr>
            <p:cNvPr id="11" name="Picture 10"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12" name="Picture 11"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grpSp>
        <p:nvGrpSpPr>
          <p:cNvPr id="13" name="Group 12"/>
          <p:cNvGrpSpPr/>
          <p:nvPr/>
        </p:nvGrpSpPr>
        <p:grpSpPr>
          <a:xfrm>
            <a:off x="6136947" y="5043936"/>
            <a:ext cx="3212515" cy="1999694"/>
            <a:chOff x="6094604" y="5095139"/>
            <a:chExt cx="3212515" cy="1999694"/>
          </a:xfrm>
        </p:grpSpPr>
        <p:pic>
          <p:nvPicPr>
            <p:cNvPr id="17" name="Picture 16"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18" name="Picture 17"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19" name="Group 18"/>
          <p:cNvGrpSpPr/>
          <p:nvPr/>
        </p:nvGrpSpPr>
        <p:grpSpPr>
          <a:xfrm>
            <a:off x="3303711" y="4785968"/>
            <a:ext cx="3056319" cy="2020615"/>
            <a:chOff x="3308143" y="4837385"/>
            <a:chExt cx="3056319" cy="2020615"/>
          </a:xfrm>
        </p:grpSpPr>
        <p:pic>
          <p:nvPicPr>
            <p:cNvPr id="22" name="Picture 21"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23" name="Picture 22"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grpSp>
        <p:nvGrpSpPr>
          <p:cNvPr id="24" name="Group 23"/>
          <p:cNvGrpSpPr/>
          <p:nvPr/>
        </p:nvGrpSpPr>
        <p:grpSpPr>
          <a:xfrm>
            <a:off x="6154687" y="5051844"/>
            <a:ext cx="3212515" cy="1999694"/>
            <a:chOff x="6094604" y="5095139"/>
            <a:chExt cx="3212515" cy="1999694"/>
          </a:xfrm>
        </p:grpSpPr>
        <p:pic>
          <p:nvPicPr>
            <p:cNvPr id="35" name="Picture 34"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36" name="Picture 35"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37" name="Group 36"/>
          <p:cNvGrpSpPr/>
          <p:nvPr/>
        </p:nvGrpSpPr>
        <p:grpSpPr>
          <a:xfrm>
            <a:off x="3346910" y="4811784"/>
            <a:ext cx="3056319" cy="2020615"/>
            <a:chOff x="3308143" y="4837385"/>
            <a:chExt cx="3056319" cy="2020615"/>
          </a:xfrm>
        </p:grpSpPr>
        <p:pic>
          <p:nvPicPr>
            <p:cNvPr id="46" name="Picture 45"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47" name="Picture 46"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pic>
        <p:nvPicPr>
          <p:cNvPr id="48" name="Picture 47" descr="A cartoon pig in a green shirt and green shirt&#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40204" t="25520" r="44233" b="33396"/>
          <a:stretch>
            <a:fillRect/>
          </a:stretch>
        </p:blipFill>
        <p:spPr>
          <a:xfrm>
            <a:off x="10286570" y="3516045"/>
            <a:ext cx="1425058" cy="2116061"/>
          </a:xfrm>
          <a:prstGeom prst="rect">
            <a:avLst/>
          </a:prstGeom>
        </p:spPr>
      </p:pic>
      <p:pic>
        <p:nvPicPr>
          <p:cNvPr id="49" name="8-bit-arcade-138828">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484986" y="89195"/>
            <a:ext cx="406400" cy="406400"/>
          </a:xfrm>
          <a:prstGeom prst="rect">
            <a:avLst/>
          </a:prstGeom>
        </p:spPr>
      </p:pic>
      <p:sp>
        <p:nvSpPr>
          <p:cNvPr id="50" name="Rectangle: Rounded Corners 49"/>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00FF"/>
                </a:solidFill>
                <a:latin typeface="Cambria" panose="02040503050406030204" pitchFamily="18" charset="0"/>
                <a:ea typeface="Cambria" panose="02040503050406030204" pitchFamily="18" charset="0"/>
              </a:rPr>
              <a:t>• Gây tổn hại về sức khoẻ và tinh thần.</a:t>
            </a:r>
            <a:endParaRPr lang="vi-VN" sz="3200" b="1" dirty="0">
              <a:solidFill>
                <a:srgbClr val="0000FF"/>
              </a:solidFill>
              <a:latin typeface="Cambria" panose="02040503050406030204" pitchFamily="18" charset="0"/>
              <a:ea typeface="Cambria" panose="02040503050406030204" pitchFamily="18" charset="0"/>
            </a:endParaRPr>
          </a:p>
          <a:p>
            <a:pPr lvl="0" algn="just">
              <a:defRPr/>
            </a:pPr>
            <a:r>
              <a:rPr lang="vi-VN" sz="3200" b="1" dirty="0">
                <a:solidFill>
                  <a:srgbClr val="0000FF"/>
                </a:solidFill>
                <a:latin typeface="Cambria" panose="02040503050406030204" pitchFamily="18" charset="0"/>
                <a:ea typeface="Cambria" panose="02040503050406030204" pitchFamily="18" charset="0"/>
              </a:rPr>
              <a:t>• Giảm khả năng hoà nhập.</a:t>
            </a:r>
            <a:endParaRPr lang="vi-VN" sz="3200" b="1" dirty="0">
              <a:solidFill>
                <a:srgbClr val="0000FF"/>
              </a:solidFill>
              <a:latin typeface="Cambria" panose="02040503050406030204" pitchFamily="18" charset="0"/>
              <a:ea typeface="Cambria" panose="02040503050406030204" pitchFamily="18" charset="0"/>
            </a:endParaRPr>
          </a:p>
          <a:p>
            <a:pPr lvl="0" algn="just">
              <a:defRPr/>
            </a:pPr>
            <a:r>
              <a:rPr lang="vi-VN" sz="3200" b="1" dirty="0">
                <a:solidFill>
                  <a:srgbClr val="0000FF"/>
                </a:solidFill>
                <a:latin typeface="Cambria" panose="02040503050406030204" pitchFamily="18" charset="0"/>
                <a:ea typeface="Cambria" panose="02040503050406030204" pitchFamily="18" charset="0"/>
              </a:rPr>
              <a:t>• Ảnh hưởng xấu đến sự phát triển của trẻ em và xã hội.</a:t>
            </a:r>
            <a:endParaRPr lang="vi-VN" sz="3200" b="1" dirty="0">
              <a:solidFill>
                <a:srgbClr val="0000FF"/>
              </a:solidFill>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par>
                                <p:cTn id="12" presetID="10" presetClass="entr" presetSubtype="0" fill="hold" nodeType="withEffect">
                                  <p:stCondLst>
                                    <p:cond delay="500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4000"/>
                                        <p:tgtEl>
                                          <p:spTgt spid="37"/>
                                        </p:tgtEl>
                                      </p:cBhvr>
                                    </p:animEffect>
                                  </p:childTnLst>
                                </p:cTn>
                              </p:par>
                              <p:par>
                                <p:cTn id="15" presetID="10" presetClass="entr" presetSubtype="0" fill="hold" nodeType="withEffect">
                                  <p:stCondLst>
                                    <p:cond delay="5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4000"/>
                                        <p:tgtEl>
                                          <p:spTgt spid="24"/>
                                        </p:tgtEl>
                                      </p:cBhvr>
                                    </p:animEffect>
                                  </p:childTnLst>
                                </p:cTn>
                              </p:par>
                              <p:par>
                                <p:cTn id="18" presetID="1" presetClass="exit" presetSubtype="0" fill="hold" nodeType="withEffect">
                                  <p:stCondLst>
                                    <p:cond delay="8000"/>
                                  </p:stCondLst>
                                  <p:childTnLst>
                                    <p:set>
                                      <p:cBhvr>
                                        <p:cTn id="19" dur="1" fill="hold">
                                          <p:stCondLst>
                                            <p:cond delay="0"/>
                                          </p:stCondLst>
                                        </p:cTn>
                                        <p:tgtEl>
                                          <p:spTgt spid="37"/>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8"/>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4000"/>
                                        <p:tgtEl>
                                          <p:spTgt spid="19"/>
                                        </p:tgtEl>
                                      </p:cBhvr>
                                    </p:animEffect>
                                  </p:childTnLst>
                                </p:cTn>
                              </p:par>
                              <p:par>
                                <p:cTn id="29" presetID="10" presetClass="entr" presetSubtype="0" fill="hold" nodeType="withEffect">
                                  <p:stCondLst>
                                    <p:cond delay="5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0"/>
                                        <p:tgtEl>
                                          <p:spTgt spid="13"/>
                                        </p:tgtEl>
                                      </p:cBhvr>
                                    </p:animEffect>
                                  </p:childTnLst>
                                </p:cTn>
                              </p:par>
                              <p:par>
                                <p:cTn id="32" presetID="1" presetClass="exit" presetSubtype="0" fill="hold" nodeType="withEffect">
                                  <p:stCondLst>
                                    <p:cond delay="675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3"/>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4000"/>
                                        <p:tgtEl>
                                          <p:spTgt spid="10"/>
                                        </p:tgtEl>
                                      </p:cBhvr>
                                    </p:animEffect>
                                  </p:childTnLst>
                                </p:cTn>
                              </p:par>
                              <p:par>
                                <p:cTn id="39" presetID="10" presetClass="entr" presetSubtype="0" fill="hold" nodeType="withEffect">
                                  <p:stCondLst>
                                    <p:cond delay="50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4000"/>
                                        <p:tgtEl>
                                          <p:spTgt spid="7"/>
                                        </p:tgtEl>
                                      </p:cBhvr>
                                    </p:animEffect>
                                  </p:childTnLst>
                                </p:cTn>
                              </p:par>
                              <p:par>
                                <p:cTn id="42" presetID="1" presetClass="exit" presetSubtype="0" fill="hold" nodeType="withEffect">
                                  <p:stCondLst>
                                    <p:cond delay="850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0">
                <p:cTn id="46" fill="hold" display="0">
                  <p:stCondLst>
                    <p:cond delay="indefinite"/>
                  </p:stCondLst>
                  <p:endCondLst>
                    <p:cond evt="onStopAudio" delay="0">
                      <p:tgtEl>
                        <p:sldTgt/>
                      </p:tgtEl>
                    </p:cond>
                  </p:endCondLst>
                </p:cTn>
                <p:tgtEl>
                  <p:spTgt spid="49"/>
                </p:tgtEl>
              </p:cMediaNode>
            </p:audio>
          </p:childTnLst>
        </p:cTn>
      </p:par>
    </p:tnLst>
    <p:bldLst>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video game screen with trees and a bridge&#10;&#10;Description automatically generated"/>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sp>
        <p:nvSpPr>
          <p:cNvPr id="4" name="Rectangle: Rounded Corners 3"/>
          <p:cNvSpPr/>
          <p:nvPr/>
        </p:nvSpPr>
        <p:spPr>
          <a:xfrm>
            <a:off x="1730829" y="162564"/>
            <a:ext cx="8588827"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p:cNvSpPr txBox="1"/>
          <p:nvPr/>
        </p:nvSpPr>
        <p:spPr>
          <a:xfrm>
            <a:off x="2242458" y="374231"/>
            <a:ext cx="79030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cách</a:t>
            </a:r>
            <a:r>
              <a:rPr lang="en-US" sz="36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phòng</a:t>
            </a:r>
            <a:r>
              <a:rPr lang="en-US" sz="36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tránh</a:t>
            </a:r>
            <a:r>
              <a:rPr lang="en-US" sz="36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xâm</a:t>
            </a:r>
            <a:r>
              <a:rPr lang="en-US" sz="36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hại</a:t>
            </a:r>
            <a:endParaRPr lang="en-US" sz="3600" b="1" dirty="0">
              <a:blipFill dpi="0" rotWithShape="1">
                <a:blip r:embed="rId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7" name="Group 6"/>
          <p:cNvGrpSpPr/>
          <p:nvPr/>
        </p:nvGrpSpPr>
        <p:grpSpPr>
          <a:xfrm>
            <a:off x="6094604" y="5059262"/>
            <a:ext cx="3212515" cy="1999694"/>
            <a:chOff x="6094604" y="5095139"/>
            <a:chExt cx="3212515" cy="1999694"/>
          </a:xfrm>
        </p:grpSpPr>
        <p:pic>
          <p:nvPicPr>
            <p:cNvPr id="8" name="Picture 7"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9" name="Picture 8"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10" name="Group 9"/>
          <p:cNvGrpSpPr/>
          <p:nvPr/>
        </p:nvGrpSpPr>
        <p:grpSpPr>
          <a:xfrm>
            <a:off x="3308143" y="4801508"/>
            <a:ext cx="3056319" cy="2020615"/>
            <a:chOff x="3308143" y="4837385"/>
            <a:chExt cx="3056319" cy="2020615"/>
          </a:xfrm>
        </p:grpSpPr>
        <p:pic>
          <p:nvPicPr>
            <p:cNvPr id="11" name="Picture 10"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12" name="Picture 11"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grpSp>
        <p:nvGrpSpPr>
          <p:cNvPr id="13" name="Group 12"/>
          <p:cNvGrpSpPr/>
          <p:nvPr/>
        </p:nvGrpSpPr>
        <p:grpSpPr>
          <a:xfrm>
            <a:off x="6136947" y="5043936"/>
            <a:ext cx="3212515" cy="1999694"/>
            <a:chOff x="6094604" y="5095139"/>
            <a:chExt cx="3212515" cy="1999694"/>
          </a:xfrm>
        </p:grpSpPr>
        <p:pic>
          <p:nvPicPr>
            <p:cNvPr id="17" name="Picture 16"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18" name="Picture 17"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19" name="Group 18"/>
          <p:cNvGrpSpPr/>
          <p:nvPr/>
        </p:nvGrpSpPr>
        <p:grpSpPr>
          <a:xfrm>
            <a:off x="3303711" y="4785968"/>
            <a:ext cx="3056319" cy="2020615"/>
            <a:chOff x="3308143" y="4837385"/>
            <a:chExt cx="3056319" cy="2020615"/>
          </a:xfrm>
        </p:grpSpPr>
        <p:pic>
          <p:nvPicPr>
            <p:cNvPr id="22" name="Picture 21"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23" name="Picture 22"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grpSp>
        <p:nvGrpSpPr>
          <p:cNvPr id="24" name="Group 23"/>
          <p:cNvGrpSpPr/>
          <p:nvPr/>
        </p:nvGrpSpPr>
        <p:grpSpPr>
          <a:xfrm>
            <a:off x="6154687" y="5051844"/>
            <a:ext cx="3212515" cy="1999694"/>
            <a:chOff x="6094604" y="5095139"/>
            <a:chExt cx="3212515" cy="1999694"/>
          </a:xfrm>
        </p:grpSpPr>
        <p:pic>
          <p:nvPicPr>
            <p:cNvPr id="35" name="Picture 34"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420969" y="5402556"/>
              <a:ext cx="2886150" cy="1692277"/>
            </a:xfrm>
            <a:prstGeom prst="rect">
              <a:avLst/>
            </a:prstGeom>
          </p:spPr>
        </p:pic>
        <p:pic>
          <p:nvPicPr>
            <p:cNvPr id="36" name="Picture 35"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a:off x="6094604" y="5095139"/>
              <a:ext cx="2886150" cy="1692277"/>
            </a:xfrm>
            <a:prstGeom prst="rect">
              <a:avLst/>
            </a:prstGeom>
          </p:spPr>
        </p:pic>
      </p:grpSp>
      <p:grpSp>
        <p:nvGrpSpPr>
          <p:cNvPr id="37" name="Group 36"/>
          <p:cNvGrpSpPr/>
          <p:nvPr/>
        </p:nvGrpSpPr>
        <p:grpSpPr>
          <a:xfrm>
            <a:off x="3346910" y="4811784"/>
            <a:ext cx="3056319" cy="2020615"/>
            <a:chOff x="3308143" y="4837385"/>
            <a:chExt cx="3056319" cy="2020615"/>
          </a:xfrm>
        </p:grpSpPr>
        <p:pic>
          <p:nvPicPr>
            <p:cNvPr id="46" name="Picture 45"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308143" y="4837385"/>
              <a:ext cx="2656869" cy="1692277"/>
            </a:xfrm>
            <a:prstGeom prst="rect">
              <a:avLst/>
            </a:prstGeom>
          </p:spPr>
        </p:pic>
        <p:pic>
          <p:nvPicPr>
            <p:cNvPr id="47" name="Picture 46" descr="A blue water splashing on a black background&#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38808" t="32960" r="22907" b="27132"/>
            <a:stretch>
              <a:fillRect/>
            </a:stretch>
          </p:blipFill>
          <p:spPr>
            <a:xfrm flipH="1">
              <a:off x="3707593" y="5165723"/>
              <a:ext cx="2656869" cy="1692277"/>
            </a:xfrm>
            <a:prstGeom prst="rect">
              <a:avLst/>
            </a:prstGeom>
          </p:spPr>
        </p:pic>
      </p:grpSp>
      <p:pic>
        <p:nvPicPr>
          <p:cNvPr id="48" name="Picture 47" descr="A cartoon pig in a green shirt and green shirt&#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40204" t="25520" r="44233" b="33396"/>
          <a:stretch>
            <a:fillRect/>
          </a:stretch>
        </p:blipFill>
        <p:spPr>
          <a:xfrm>
            <a:off x="10286570" y="3516045"/>
            <a:ext cx="1425058" cy="2116061"/>
          </a:xfrm>
          <a:prstGeom prst="rect">
            <a:avLst/>
          </a:prstGeom>
        </p:spPr>
      </p:pic>
      <p:pic>
        <p:nvPicPr>
          <p:cNvPr id="49" name="8-bit-arcade-138828">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484986" y="89195"/>
            <a:ext cx="406400" cy="406400"/>
          </a:xfrm>
          <a:prstGeom prst="rect">
            <a:avLst/>
          </a:prstGeom>
        </p:spPr>
      </p:pic>
      <p:sp>
        <p:nvSpPr>
          <p:cNvPr id="50" name="Rectangle: Rounded Corners 49"/>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00FF"/>
                </a:solidFill>
                <a:latin typeface="Cambria" panose="02040503050406030204" pitchFamily="18" charset="0"/>
                <a:ea typeface="Cambria" panose="02040503050406030204" pitchFamily="18" charset="0"/>
              </a:rPr>
              <a:t>• Phản đối quyết liệt.</a:t>
            </a:r>
            <a:endParaRPr lang="vi-VN" sz="3200" b="1" dirty="0">
              <a:solidFill>
                <a:srgbClr val="0000FF"/>
              </a:solidFill>
              <a:latin typeface="Cambria" panose="02040503050406030204" pitchFamily="18" charset="0"/>
              <a:ea typeface="Cambria" panose="02040503050406030204" pitchFamily="18" charset="0"/>
            </a:endParaRPr>
          </a:p>
          <a:p>
            <a:pPr lvl="0" algn="just">
              <a:defRPr/>
            </a:pPr>
            <a:r>
              <a:rPr lang="vi-VN" sz="3200" b="1" dirty="0">
                <a:solidFill>
                  <a:srgbClr val="0000FF"/>
                </a:solidFill>
                <a:latin typeface="Cambria" panose="02040503050406030204" pitchFamily="18" charset="0"/>
                <a:ea typeface="Cambria" panose="02040503050406030204" pitchFamily="18" charset="0"/>
              </a:rPr>
              <a:t>• Tìm cách thoát ra thật nhanh.</a:t>
            </a:r>
            <a:endParaRPr lang="vi-VN" sz="3200" b="1" dirty="0">
              <a:solidFill>
                <a:srgbClr val="0000FF"/>
              </a:solidFill>
              <a:latin typeface="Cambria" panose="02040503050406030204" pitchFamily="18" charset="0"/>
              <a:ea typeface="Cambria" panose="02040503050406030204" pitchFamily="18" charset="0"/>
            </a:endParaRPr>
          </a:p>
          <a:p>
            <a:pPr lvl="0" algn="just">
              <a:defRPr/>
            </a:pPr>
            <a:r>
              <a:rPr lang="vi-VN" sz="3200" b="1" dirty="0">
                <a:solidFill>
                  <a:srgbClr val="0000FF"/>
                </a:solidFill>
                <a:latin typeface="Cambria" panose="02040503050406030204" pitchFamily="18" charset="0"/>
                <a:ea typeface="Cambria" panose="02040503050406030204" pitchFamily="18" charset="0"/>
              </a:rPr>
              <a:t>• Kể lại với người thân hoặc người có trách nhiệm</a:t>
            </a:r>
            <a:endParaRPr lang="vi-VN" sz="3200" b="1" dirty="0">
              <a:solidFill>
                <a:srgbClr val="0000FF"/>
              </a:solidFill>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par>
                                <p:cTn id="12" presetID="10" presetClass="entr" presetSubtype="0" fill="hold" nodeType="withEffect">
                                  <p:stCondLst>
                                    <p:cond delay="500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4000"/>
                                        <p:tgtEl>
                                          <p:spTgt spid="37"/>
                                        </p:tgtEl>
                                      </p:cBhvr>
                                    </p:animEffect>
                                  </p:childTnLst>
                                </p:cTn>
                              </p:par>
                              <p:par>
                                <p:cTn id="15" presetID="10" presetClass="entr" presetSubtype="0" fill="hold" nodeType="withEffect">
                                  <p:stCondLst>
                                    <p:cond delay="5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4000"/>
                                        <p:tgtEl>
                                          <p:spTgt spid="24"/>
                                        </p:tgtEl>
                                      </p:cBhvr>
                                    </p:animEffect>
                                  </p:childTnLst>
                                </p:cTn>
                              </p:par>
                              <p:par>
                                <p:cTn id="18" presetID="1" presetClass="exit" presetSubtype="0" fill="hold" nodeType="withEffect">
                                  <p:stCondLst>
                                    <p:cond delay="8000"/>
                                  </p:stCondLst>
                                  <p:childTnLst>
                                    <p:set>
                                      <p:cBhvr>
                                        <p:cTn id="19" dur="1" fill="hold">
                                          <p:stCondLst>
                                            <p:cond delay="0"/>
                                          </p:stCondLst>
                                        </p:cTn>
                                        <p:tgtEl>
                                          <p:spTgt spid="37"/>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8"/>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4000"/>
                                        <p:tgtEl>
                                          <p:spTgt spid="19"/>
                                        </p:tgtEl>
                                      </p:cBhvr>
                                    </p:animEffect>
                                  </p:childTnLst>
                                </p:cTn>
                              </p:par>
                              <p:par>
                                <p:cTn id="29" presetID="10" presetClass="entr" presetSubtype="0" fill="hold" nodeType="withEffect">
                                  <p:stCondLst>
                                    <p:cond delay="5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0"/>
                                        <p:tgtEl>
                                          <p:spTgt spid="13"/>
                                        </p:tgtEl>
                                      </p:cBhvr>
                                    </p:animEffect>
                                  </p:childTnLst>
                                </p:cTn>
                              </p:par>
                              <p:par>
                                <p:cTn id="32" presetID="1" presetClass="exit" presetSubtype="0" fill="hold" nodeType="withEffect">
                                  <p:stCondLst>
                                    <p:cond delay="675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3"/>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4000"/>
                                        <p:tgtEl>
                                          <p:spTgt spid="10"/>
                                        </p:tgtEl>
                                      </p:cBhvr>
                                    </p:animEffect>
                                  </p:childTnLst>
                                </p:cTn>
                              </p:par>
                              <p:par>
                                <p:cTn id="39" presetID="10" presetClass="entr" presetSubtype="0" fill="hold" nodeType="withEffect">
                                  <p:stCondLst>
                                    <p:cond delay="50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4000"/>
                                        <p:tgtEl>
                                          <p:spTgt spid="7"/>
                                        </p:tgtEl>
                                      </p:cBhvr>
                                    </p:animEffect>
                                  </p:childTnLst>
                                </p:cTn>
                              </p:par>
                              <p:par>
                                <p:cTn id="42" presetID="1" presetClass="exit" presetSubtype="0" fill="hold" nodeType="withEffect">
                                  <p:stCondLst>
                                    <p:cond delay="850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0">
                <p:cTn id="46" fill="hold" display="0">
                  <p:stCondLst>
                    <p:cond delay="indefinite"/>
                  </p:stCondLst>
                  <p:endCondLst>
                    <p:cond evt="onStopAudio" delay="0">
                      <p:tgtEl>
                        <p:sldTgt/>
                      </p:tgtEl>
                    </p:cond>
                  </p:endCondLst>
                </p:cTn>
                <p:tgtEl>
                  <p:spTgt spid="49"/>
                </p:tgtEl>
              </p:cMediaNode>
            </p:audio>
          </p:childTnLst>
        </p:cTn>
      </p:par>
    </p:tnLst>
    <p:bldLst>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p:cNvPicPr>
            <a:picLocks noGrp="1" noRot="1" noChangeAspect="1" noMove="1" noResize="1" noEditPoints="1" noAdjustHandles="1" noChangeArrowheads="1" noChangeShapeType="1" noCrop="1"/>
          </p:cNvPicPr>
          <p:nvPr/>
        </p:nvPicPr>
        <p:blipFill rotWithShape="1">
          <a:blip r:embed="rId1">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5" name="Picture 4" descr="A cartoon pig in a green shirt and green shirt&#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0204" t="25520" r="44233" b="33396"/>
          <a:stretch>
            <a:fillRect/>
          </a:stretch>
        </p:blipFill>
        <p:spPr>
          <a:xfrm>
            <a:off x="9043332" y="2115879"/>
            <a:ext cx="2433652" cy="3613715"/>
          </a:xfrm>
          <a:prstGeom prst="rect">
            <a:avLst/>
          </a:prstGeom>
        </p:spPr>
      </p:pic>
      <p:pic>
        <p:nvPicPr>
          <p:cNvPr id="4" name="Picture 3" descr="A cartoon face with a blue rectangl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9012" t="17984" r="14273" b="13469"/>
          <a:stretch>
            <a:fillRect/>
          </a:stretch>
        </p:blipFill>
        <p:spPr>
          <a:xfrm>
            <a:off x="3045342" y="3041902"/>
            <a:ext cx="6219344" cy="3418928"/>
          </a:xfrm>
          <a:prstGeom prst="rect">
            <a:avLst/>
          </a:prstGeom>
        </p:spPr>
      </p:pic>
      <p:sp>
        <p:nvSpPr>
          <p:cNvPr id="11" name="TextBox 10"/>
          <p:cNvSpPr txBox="1"/>
          <p:nvPr/>
        </p:nvSpPr>
        <p:spPr>
          <a:xfrm>
            <a:off x="3523660" y="3882301"/>
            <a:ext cx="60977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Cảm</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ơn</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các</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bạn</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đã</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giúp</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heo</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con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nhé</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 name="8-bit-arcade-138828">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2484986" y="89195"/>
            <a:ext cx="406400" cy="406400"/>
          </a:xfrm>
          <a:prstGeom prst="rect">
            <a:avLst/>
          </a:prstGeom>
        </p:spPr>
      </p:pic>
      <p:pic>
        <p:nvPicPr>
          <p:cNvPr id="6" name="Picture 5"/>
          <p:cNvPicPr>
            <a:picLocks noChangeAspect="1"/>
          </p:cNvPicPr>
          <p:nvPr/>
        </p:nvPicPr>
        <p:blipFill>
          <a:blip r:embed="rId7"/>
          <a:stretch>
            <a:fillRect/>
          </a:stretch>
        </p:blipFill>
        <p:spPr>
          <a:xfrm>
            <a:off x="1179216" y="495595"/>
            <a:ext cx="8297375" cy="27617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r="14732"/>
          <a:stretch>
            <a:fillRect/>
          </a:stretch>
        </p:blipFill>
        <p:spPr>
          <a:xfrm>
            <a:off x="206823" y="380240"/>
            <a:ext cx="11430005" cy="6097520"/>
          </a:xfrm>
          <a:prstGeom prst="rect">
            <a:avLst/>
          </a:prstGeom>
        </p:spPr>
      </p:pic>
      <p:pic>
        <p:nvPicPr>
          <p:cNvPr id="4" name="Picture 3"/>
          <p:cNvPicPr>
            <a:picLocks noChangeAspect="1"/>
          </p:cNvPicPr>
          <p:nvPr/>
        </p:nvPicPr>
        <p:blipFill>
          <a:blip r:embed="rId2"/>
          <a:stretch>
            <a:fillRect/>
          </a:stretch>
        </p:blipFill>
        <p:spPr>
          <a:xfrm>
            <a:off x="2830084" y="1524000"/>
            <a:ext cx="6847558" cy="2477095"/>
          </a:xfrm>
          <a:prstGeom prst="rect">
            <a:avLst/>
          </a:prstGeom>
        </p:spPr>
      </p:pic>
      <p:pic>
        <p:nvPicPr>
          <p:cNvPr id="6" name="Picture 5"/>
          <p:cNvPicPr>
            <a:picLocks noChangeAspect="1"/>
          </p:cNvPicPr>
          <p:nvPr/>
        </p:nvPicPr>
        <p:blipFill>
          <a:blip r:embed="rId3"/>
          <a:stretch>
            <a:fillRect/>
          </a:stretch>
        </p:blipFill>
        <p:spPr>
          <a:xfrm>
            <a:off x="5054354" y="3916203"/>
            <a:ext cx="2322777" cy="9632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rotWithShape="1">
          <a:blip r:embed="rId1"/>
          <a:srcRect t="13684" b="13623"/>
          <a:stretch>
            <a:fillRect/>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47245" r="65714"/>
          <a:stretch>
            <a:fillRect/>
          </a:stretch>
        </p:blipFill>
        <p:spPr>
          <a:xfrm>
            <a:off x="8786488" y="3500894"/>
            <a:ext cx="3534579" cy="2589819"/>
          </a:xfrm>
          <a:prstGeom prst="rect">
            <a:avLst/>
          </a:prstGeom>
        </p:spPr>
      </p:pic>
      <p:pic>
        <p:nvPicPr>
          <p:cNvPr id="4" name="图片 13"/>
          <p:cNvPicPr>
            <a:picLocks noChangeAspect="1"/>
          </p:cNvPicPr>
          <p:nvPr/>
        </p:nvPicPr>
        <p:blipFill rotWithShape="1">
          <a:blip r:embed="rId3">
            <a:extLst>
              <a:ext uri="{28A0092B-C50C-407E-A947-70E740481C1C}">
                <a14:useLocalDpi xmlns:a14="http://schemas.microsoft.com/office/drawing/2010/main" val="0"/>
              </a:ext>
            </a:extLst>
          </a:blip>
          <a:srcRect t="-131" r="79553" b="67017"/>
          <a:stretch>
            <a:fillRect/>
          </a:stretch>
        </p:blipFill>
        <p:spPr>
          <a:xfrm>
            <a:off x="-43555" y="-1"/>
            <a:ext cx="3796907" cy="2928258"/>
          </a:xfrm>
          <a:prstGeom prst="rect">
            <a:avLst/>
          </a:prstGeom>
        </p:spPr>
      </p:pic>
      <p:pic>
        <p:nvPicPr>
          <p:cNvPr id="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8483" t="-131" r="1070" b="67017"/>
          <a:stretch>
            <a:fillRect/>
          </a:stretch>
        </p:blipFill>
        <p:spPr>
          <a:xfrm>
            <a:off x="8388549" y="-39054"/>
            <a:ext cx="3422396" cy="2639427"/>
          </a:xfrm>
          <a:prstGeom prst="rect">
            <a:avLst/>
          </a:prstGeom>
        </p:spPr>
      </p:pic>
      <p:pic>
        <p:nvPicPr>
          <p:cNvPr id="6" name="图片 34"/>
          <p:cNvPicPr>
            <a:picLocks noChangeAspect="1"/>
          </p:cNvPicPr>
          <p:nvPr/>
        </p:nvPicPr>
        <p:blipFill rotWithShape="1">
          <a:blip r:embed="rId4" cstate="print">
            <a:extLst>
              <a:ext uri="{28A0092B-C50C-407E-A947-70E740481C1C}">
                <a14:useLocalDpi xmlns:a14="http://schemas.microsoft.com/office/drawing/2010/main" val="0"/>
              </a:ext>
            </a:extLst>
          </a:blip>
          <a:srcRect t="54437"/>
          <a:stretch>
            <a:fillRect/>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8"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3211" y="1088573"/>
            <a:ext cx="15983125" cy="38538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02972" y="0"/>
            <a:ext cx="8231935"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286530"/>
            </a:xfrm>
            <a:prstGeom prst="rect">
              <a:avLst/>
            </a:prstGeom>
          </p:spPr>
          <p:txBody>
            <a:bodyPr wrap="square" lIns="0" tIns="0" rIns="0" bIns="0" rtlCol="0" anchor="t">
              <a:spAutoFit/>
            </a:bodyPr>
            <a:lstStyle/>
            <a:p>
              <a:pPr marL="0" marR="0" algn="ctr">
                <a:spcBef>
                  <a:spcPts val="0"/>
                </a:spcBef>
                <a:spcAft>
                  <a:spcPts val="0"/>
                </a:spcAft>
              </a:pPr>
              <a:r>
                <a:rPr lang="vi-VN" sz="3600" b="1" i="1" dirty="0">
                  <a:effectLst/>
                  <a:latin typeface="Cambria" panose="02040503050406030204" pitchFamily="18" charset="0"/>
                  <a:ea typeface="Cambria" panose="02040503050406030204" pitchFamily="18" charset="0"/>
                </a:rPr>
                <a:t>Em chọn cách ứng phó nào dưới đây nếu gặp nguy cơ bị xâm hại? Vì sao?</a:t>
              </a:r>
              <a:endParaRPr lang="en-US" sz="3600" b="1" dirty="0">
                <a:effectLst/>
                <a:latin typeface="Cambria" panose="02040503050406030204" pitchFamily="18" charset="0"/>
                <a:ea typeface="Cambria" panose="02040503050406030204" pitchFamily="18" charset="0"/>
              </a:endParaRPr>
            </a:p>
          </p:txBody>
        </p:sp>
      </p:grpSp>
      <p:pic>
        <p:nvPicPr>
          <p:cNvPr id="3" name="Picture 2"/>
          <p:cNvPicPr>
            <a:picLocks noChangeAspect="1"/>
          </p:cNvPicPr>
          <p:nvPr/>
        </p:nvPicPr>
        <p:blipFill>
          <a:blip r:embed="rId1"/>
          <a:stretch>
            <a:fillRect/>
          </a:stretch>
        </p:blipFill>
        <p:spPr>
          <a:xfrm>
            <a:off x="3189514" y="1548470"/>
            <a:ext cx="6064023" cy="47992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2962</Words>
  <Application>WPS Slides</Application>
  <PresentationFormat>Widescreen</PresentationFormat>
  <Paragraphs>56</Paragraphs>
  <Slides>25</Slides>
  <Notes>3</Notes>
  <HiddenSlides>0</HiddenSlides>
  <MMClips>5</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25</vt:i4>
      </vt:variant>
    </vt:vector>
  </HeadingPairs>
  <TitlesOfParts>
    <vt:vector size="42" baseType="lpstr">
      <vt:lpstr>Arial</vt:lpstr>
      <vt:lpstr>SimSun</vt:lpstr>
      <vt:lpstr>Wingdings</vt:lpstr>
      <vt:lpstr>Calibri</vt:lpstr>
      <vt:lpstr>Microsoft YaHei</vt:lpstr>
      <vt:lpstr>字魂107号-萌趣欢乐体</vt:lpstr>
      <vt:lpstr>Cambria</vt:lpstr>
      <vt:lpstr>Aptos</vt:lpstr>
      <vt:lpstr>Segoe UI</vt:lpstr>
      <vt:lpstr>阿里巴巴普惠体</vt:lpstr>
      <vt:lpstr>Segoe Print</vt:lpstr>
      <vt:lpstr>Arial Unicode MS</vt:lpstr>
      <vt:lpstr>字魂156号-萌趣苏打饼</vt:lpstr>
      <vt:lpstr>Tahoma</vt:lpstr>
      <vt:lpstr>Office 主题</vt:lpstr>
      <vt:lpstr>1_Office 主题</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Bích Đào Cao Thị</cp:lastModifiedBy>
  <cp:revision>84</cp:revision>
  <dcterms:created xsi:type="dcterms:W3CDTF">2024-01-13T10:44:00Z</dcterms:created>
  <dcterms:modified xsi:type="dcterms:W3CDTF">2025-04-18T08:28:24Z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611B918F628541D4AC4B3039D973BCB8_12</vt:lpwstr>
  </property>
  <property fmtid="{D5CDD505-2E9C-101B-9397-08002B2CF9AE}" pid="3" name="KSOProductBuildVer">
    <vt:lpwstr>1033-12.2.0.20795</vt:lpwstr>
  </property>
</Properties>
</file>