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2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4.svg" ContentType="image/svg+xml"/>
  <Override PartName="/ppt/media/image5.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sldIdLst>
    <p:sldId id="258" r:id="rId5"/>
    <p:sldId id="256" r:id="rId6"/>
    <p:sldId id="272" r:id="rId7"/>
    <p:sldId id="292" r:id="rId8"/>
    <p:sldId id="260" r:id="rId10"/>
    <p:sldId id="289" r:id="rId11"/>
    <p:sldId id="290" r:id="rId12"/>
    <p:sldId id="287" r:id="rId13"/>
    <p:sldId id="291" r:id="rId14"/>
    <p:sldId id="275" r:id="rId15"/>
    <p:sldId id="270"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A6BC-89FD-4DC8-B5AA-D172BC7C196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6717-2418-4FAB-8DF1-2ED7DAF4239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6717-2418-4FAB-8DF1-2ED7DAF4239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6717-2418-4FAB-8DF1-2ED7DAF4239A}"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6B6717-2418-4FAB-8DF1-2ED7DAF42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s://www.facebook.com/groups/629898828017053" TargetMode="Externa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s://www.facebook.com/groups/629898828017053" TargetMode="Externa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s://www.facebook.com/groups/629898828017053" TargetMode="Externa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TextBox 3"/>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1" name="Picture 10"/>
          <p:cNvPicPr>
            <a:picLocks noChangeAspect="1"/>
          </p:cNvPicPr>
          <p:nvPr userDrawn="1"/>
        </p:nvPicPr>
        <p:blipFill>
          <a:blip r:embed="rId5"/>
          <a:stretch>
            <a:fillRect/>
          </a:stretch>
        </p:blipFill>
        <p:spPr>
          <a:xfrm>
            <a:off x="13596132" y="-1682332"/>
            <a:ext cx="7611990" cy="11834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1547447" y="2967404"/>
            <a:ext cx="15193107" cy="61722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729763" y="896816"/>
            <a:ext cx="16828478" cy="8664819"/>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endParaRPr lang="en-US"/>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endParaRPr lang="en-US"/>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3.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stretch>
            <a:fillRect/>
          </a:stretch>
        </p:blipFill>
        <p:spPr>
          <a:xfrm>
            <a:off x="13596132" y="-1682332"/>
            <a:ext cx="7611990" cy="118343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32.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2" Type="http://schemas.openxmlformats.org/officeDocument/2006/relationships/slideLayout" Target="../slideLayouts/slideLayout7.xml"/><Relationship Id="rId21" Type="http://schemas.openxmlformats.org/officeDocument/2006/relationships/image" Target="../media/image45.png"/><Relationship Id="rId20" Type="http://schemas.openxmlformats.org/officeDocument/2006/relationships/image" Target="../media/image44.svg"/><Relationship Id="rId2" Type="http://schemas.openxmlformats.org/officeDocument/2006/relationships/image" Target="../media/image11.svg"/><Relationship Id="rId19" Type="http://schemas.openxmlformats.org/officeDocument/2006/relationships/image" Target="../media/image43.png"/><Relationship Id="rId18" Type="http://schemas.openxmlformats.org/officeDocument/2006/relationships/image" Target="../media/image42.svg"/><Relationship Id="rId17" Type="http://schemas.openxmlformats.org/officeDocument/2006/relationships/image" Target="../media/image41.png"/><Relationship Id="rId16" Type="http://schemas.openxmlformats.org/officeDocument/2006/relationships/image" Target="../media/image40.svg"/><Relationship Id="rId15" Type="http://schemas.openxmlformats.org/officeDocument/2006/relationships/image" Target="../media/image39.png"/><Relationship Id="rId14" Type="http://schemas.openxmlformats.org/officeDocument/2006/relationships/image" Target="../media/image38.svg"/><Relationship Id="rId13" Type="http://schemas.openxmlformats.org/officeDocument/2006/relationships/image" Target="../media/image37.png"/><Relationship Id="rId12" Type="http://schemas.openxmlformats.org/officeDocument/2006/relationships/image" Target="../media/image36.svg"/><Relationship Id="rId11" Type="http://schemas.openxmlformats.org/officeDocument/2006/relationships/image" Target="../media/image35.png"/><Relationship Id="rId10" Type="http://schemas.openxmlformats.org/officeDocument/2006/relationships/image" Target="../media/image34.sv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1" Type="http://schemas.openxmlformats.org/officeDocument/2006/relationships/slideLayout" Target="../slideLayouts/slideLayout7.xml"/><Relationship Id="rId10" Type="http://schemas.openxmlformats.org/officeDocument/2006/relationships/image" Target="../media/image19.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8.xml"/><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3"/>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8"/>
          <p:cNvGrpSpPr/>
          <p:nvPr/>
        </p:nvGrpSpPr>
        <p:grpSpPr>
          <a:xfrm>
            <a:off x="4343400" y="1714500"/>
            <a:ext cx="9267429" cy="7646452"/>
            <a:chOff x="0" y="0"/>
            <a:chExt cx="4274726" cy="1678385"/>
          </a:xfrm>
        </p:grpSpPr>
        <p:sp>
          <p:nvSpPr>
            <p:cNvPr id="12"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endParaRPr lang="en-SG"/>
            </a:p>
          </p:txBody>
        </p:sp>
        <p:sp>
          <p:nvSpPr>
            <p:cNvPr id="13" name="TextBox 10"/>
            <p:cNvSpPr txBox="1"/>
            <p:nvPr/>
          </p:nvSpPr>
          <p:spPr>
            <a:xfrm>
              <a:off x="0" y="-47625"/>
              <a:ext cx="4274726" cy="1726010"/>
            </a:xfrm>
            <a:prstGeom prst="rect">
              <a:avLst/>
            </a:prstGeom>
          </p:spPr>
          <p:txBody>
            <a:bodyPr lIns="33867" tIns="33867" rIns="33867" bIns="33867" rtlCol="0" anchor="ctr"/>
            <a:lstStyle/>
            <a:p>
              <a:pPr algn="ctr" defTabSz="609600">
                <a:lnSpc>
                  <a:spcPts val="1775"/>
                </a:lnSpc>
              </a:pPr>
              <a:endParaRPr sz="1200">
                <a:solidFill>
                  <a:prstClr val="black"/>
                </a:solidFill>
                <a:latin typeface="Calibri" panose="020F0502020204030204"/>
              </a:endParaRPr>
            </a:p>
          </p:txBody>
        </p:sp>
      </p:grpSp>
      <p:pic>
        <p:nvPicPr>
          <p:cNvPr id="14" name="Picture 13"/>
          <p:cNvPicPr>
            <a:picLocks noChangeAspect="1"/>
          </p:cNvPicPr>
          <p:nvPr/>
        </p:nvPicPr>
        <p:blipFill>
          <a:blip r:embed="rId6"/>
          <a:stretch>
            <a:fillRect/>
          </a:stretch>
        </p:blipFill>
        <p:spPr>
          <a:xfrm>
            <a:off x="-609600" y="2019300"/>
            <a:ext cx="19395283" cy="685800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217529" y="3456792"/>
            <a:ext cx="11852943" cy="6129732"/>
          </a:xfrm>
          <a:prstGeom prst="rect">
            <a:avLst/>
          </a:prstGeom>
        </p:spPr>
      </p:pic>
      <p:pic>
        <p:nvPicPr>
          <p:cNvPr id="7" name="Picture 6"/>
          <p:cNvPicPr>
            <a:picLocks noChangeAspect="1"/>
          </p:cNvPicPr>
          <p:nvPr/>
        </p:nvPicPr>
        <p:blipFill>
          <a:blip r:embed="rId2"/>
          <a:stretch>
            <a:fillRect/>
          </a:stretch>
        </p:blipFill>
        <p:spPr>
          <a:xfrm>
            <a:off x="2047641" y="923685"/>
            <a:ext cx="14192718" cy="25331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8EA"/>
        </a:solidFill>
        <a:effectLst/>
      </p:bgPr>
    </p:bg>
    <p:spTree>
      <p:nvGrpSpPr>
        <p:cNvPr id="1" name=""/>
        <p:cNvGrpSpPr/>
        <p:nvPr/>
      </p:nvGrpSpPr>
      <p:grpSpPr>
        <a:xfrm>
          <a:off x="0" y="0"/>
          <a:ext cx="0" cy="0"/>
          <a:chOff x="0" y="0"/>
          <a:chExt cx="0" cy="0"/>
        </a:xfrm>
      </p:grpSpPr>
      <p:sp>
        <p:nvSpPr>
          <p:cNvPr id="5" name="Freeform 5"/>
          <p:cNvSpPr/>
          <p:nvPr/>
        </p:nvSpPr>
        <p:spPr>
          <a:xfrm>
            <a:off x="10851980" y="-2219042"/>
            <a:ext cx="6727903" cy="6495484"/>
          </a:xfrm>
          <a:custGeom>
            <a:avLst/>
            <a:gdLst/>
            <a:ahLst/>
            <a:cxnLst/>
            <a:rect l="l" t="t" r="r" b="b"/>
            <a:pathLst>
              <a:path w="6727903" h="6495484">
                <a:moveTo>
                  <a:pt x="0" y="0"/>
                </a:moveTo>
                <a:lnTo>
                  <a:pt x="6727903" y="0"/>
                </a:lnTo>
                <a:lnTo>
                  <a:pt x="6727903" y="6495484"/>
                </a:lnTo>
                <a:lnTo>
                  <a:pt x="0" y="64954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6" name="Group 6"/>
          <p:cNvGrpSpPr/>
          <p:nvPr/>
        </p:nvGrpSpPr>
        <p:grpSpPr>
          <a:xfrm>
            <a:off x="13380103" y="1864304"/>
            <a:ext cx="3879197" cy="3879197"/>
            <a:chOff x="0" y="0"/>
            <a:chExt cx="5172263" cy="5172263"/>
          </a:xfrm>
        </p:grpSpPr>
        <p:sp>
          <p:nvSpPr>
            <p:cNvPr id="7" name="Freeform 7"/>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5">
                <a:alphaModFix amt="28000"/>
                <a:extLst>
                  <a:ext uri="{96DAC541-7B7A-43D3-8B79-37D633B846F1}">
                    <asvg:svgBlip xmlns:asvg="http://schemas.microsoft.com/office/drawing/2016/SVG/main" r:embed="rId6"/>
                  </a:ext>
                </a:extLst>
              </a:blip>
              <a:stretch>
                <a:fillRect/>
              </a:stretch>
            </a:blipFill>
          </p:spPr>
        </p:sp>
      </p:grpSp>
      <p:sp>
        <p:nvSpPr>
          <p:cNvPr id="9" name="Freeform 9"/>
          <p:cNvSpPr/>
          <p:nvPr/>
        </p:nvSpPr>
        <p:spPr>
          <a:xfrm rot="-5400000">
            <a:off x="16698711" y="5143500"/>
            <a:ext cx="881171" cy="881171"/>
          </a:xfrm>
          <a:custGeom>
            <a:avLst/>
            <a:gdLst/>
            <a:ahLst/>
            <a:cxnLst/>
            <a:rect l="l" t="t" r="r" b="b"/>
            <a:pathLst>
              <a:path w="881171" h="881171">
                <a:moveTo>
                  <a:pt x="0" y="0"/>
                </a:moveTo>
                <a:lnTo>
                  <a:pt x="881172" y="0"/>
                </a:lnTo>
                <a:lnTo>
                  <a:pt x="881172" y="881171"/>
                </a:lnTo>
                <a:lnTo>
                  <a:pt x="0" y="8811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2608597" y="3196004"/>
            <a:ext cx="7719688" cy="5094994"/>
          </a:xfrm>
          <a:custGeom>
            <a:avLst/>
            <a:gdLst/>
            <a:ahLst/>
            <a:cxnLst/>
            <a:rect l="l" t="t" r="r" b="b"/>
            <a:pathLst>
              <a:path w="7719688" h="5094994">
                <a:moveTo>
                  <a:pt x="0" y="0"/>
                </a:moveTo>
                <a:lnTo>
                  <a:pt x="7719688" y="0"/>
                </a:lnTo>
                <a:lnTo>
                  <a:pt x="7719688" y="5094994"/>
                </a:lnTo>
                <a:lnTo>
                  <a:pt x="0" y="50949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934947">
            <a:off x="16033041" y="7509232"/>
            <a:ext cx="963243" cy="1196575"/>
          </a:xfrm>
          <a:custGeom>
            <a:avLst/>
            <a:gdLst/>
            <a:ahLst/>
            <a:cxnLst/>
            <a:rect l="l" t="t" r="r" b="b"/>
            <a:pathLst>
              <a:path w="963243" h="1196575">
                <a:moveTo>
                  <a:pt x="0" y="0"/>
                </a:moveTo>
                <a:lnTo>
                  <a:pt x="963243" y="0"/>
                </a:lnTo>
                <a:lnTo>
                  <a:pt x="963243" y="1196575"/>
                </a:lnTo>
                <a:lnTo>
                  <a:pt x="0" y="11965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rot="-1501110">
            <a:off x="1465411" y="1018816"/>
            <a:ext cx="1198872" cy="1278797"/>
          </a:xfrm>
          <a:custGeom>
            <a:avLst/>
            <a:gdLst/>
            <a:ahLst/>
            <a:cxnLst/>
            <a:rect l="l" t="t" r="r" b="b"/>
            <a:pathLst>
              <a:path w="1198872" h="1278797">
                <a:moveTo>
                  <a:pt x="0" y="0"/>
                </a:moveTo>
                <a:lnTo>
                  <a:pt x="1198873" y="0"/>
                </a:lnTo>
                <a:lnTo>
                  <a:pt x="1198873" y="1278797"/>
                </a:lnTo>
                <a:lnTo>
                  <a:pt x="0" y="127879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13" name="Freeform 13"/>
          <p:cNvSpPr/>
          <p:nvPr/>
        </p:nvSpPr>
        <p:spPr>
          <a:xfrm rot="10283812" flipV="1">
            <a:off x="3103668" y="-2872235"/>
            <a:ext cx="5786171" cy="3833338"/>
          </a:xfrm>
          <a:custGeom>
            <a:avLst/>
            <a:gdLst/>
            <a:ahLst/>
            <a:cxnLst/>
            <a:rect l="l" t="t" r="r" b="b"/>
            <a:pathLst>
              <a:path w="5786171" h="3833338">
                <a:moveTo>
                  <a:pt x="0" y="3833338"/>
                </a:moveTo>
                <a:lnTo>
                  <a:pt x="5786171" y="3833338"/>
                </a:lnTo>
                <a:lnTo>
                  <a:pt x="5786171" y="0"/>
                </a:lnTo>
                <a:lnTo>
                  <a:pt x="0" y="0"/>
                </a:lnTo>
                <a:lnTo>
                  <a:pt x="0" y="3833338"/>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4" name="Freeform 14"/>
          <p:cNvSpPr/>
          <p:nvPr/>
        </p:nvSpPr>
        <p:spPr>
          <a:xfrm rot="318480">
            <a:off x="10925991" y="9347130"/>
            <a:ext cx="6033143" cy="1879740"/>
          </a:xfrm>
          <a:custGeom>
            <a:avLst/>
            <a:gdLst/>
            <a:ahLst/>
            <a:cxnLst/>
            <a:rect l="l" t="t" r="r" b="b"/>
            <a:pathLst>
              <a:path w="6033143" h="1879740">
                <a:moveTo>
                  <a:pt x="0" y="0"/>
                </a:moveTo>
                <a:lnTo>
                  <a:pt x="6033144" y="0"/>
                </a:lnTo>
                <a:lnTo>
                  <a:pt x="6033144" y="1879740"/>
                </a:lnTo>
                <a:lnTo>
                  <a:pt x="0" y="1879740"/>
                </a:lnTo>
                <a:lnTo>
                  <a:pt x="0" y="0"/>
                </a:lnTo>
                <a:close/>
              </a:path>
            </a:pathLst>
          </a:custGeom>
          <a:blipFill>
            <a:blip r:embed="rId17">
              <a:extLst>
                <a:ext uri="{96DAC541-7B7A-43D3-8B79-37D633B846F1}">
                  <asvg:svgBlip xmlns:asvg="http://schemas.microsoft.com/office/drawing/2016/SVG/main" r:embed="rId18"/>
                </a:ext>
              </a:extLst>
            </a:blip>
            <a:stretch>
              <a:fillRect b="-27215"/>
            </a:stretch>
          </a:blipFill>
          <a:ln cap="sq">
            <a:noFill/>
            <a:prstDash val="solid"/>
            <a:miter/>
          </a:ln>
        </p:spPr>
      </p:sp>
      <p:sp>
        <p:nvSpPr>
          <p:cNvPr id="15" name="Freeform 15"/>
          <p:cNvSpPr/>
          <p:nvPr/>
        </p:nvSpPr>
        <p:spPr>
          <a:xfrm rot="4531337">
            <a:off x="4591181" y="8659105"/>
            <a:ext cx="490251" cy="1198390"/>
          </a:xfrm>
          <a:custGeom>
            <a:avLst/>
            <a:gdLst/>
            <a:ahLst/>
            <a:cxnLst/>
            <a:rect l="l" t="t" r="r" b="b"/>
            <a:pathLst>
              <a:path w="490251" h="1198390">
                <a:moveTo>
                  <a:pt x="0" y="0"/>
                </a:moveTo>
                <a:lnTo>
                  <a:pt x="490250" y="0"/>
                </a:lnTo>
                <a:lnTo>
                  <a:pt x="490250" y="1198390"/>
                </a:lnTo>
                <a:lnTo>
                  <a:pt x="0" y="1198390"/>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sp>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05200" y="4305300"/>
            <a:ext cx="12539242" cy="3810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4123"/>
        </a:solidFill>
        <a:effectLst/>
      </p:bgPr>
    </p:bg>
    <p:spTree>
      <p:nvGrpSpPr>
        <p:cNvPr id="1" name=""/>
        <p:cNvGrpSpPr/>
        <p:nvPr/>
      </p:nvGrpSpPr>
      <p:grpSpPr>
        <a:xfrm>
          <a:off x="0" y="0"/>
          <a:ext cx="0" cy="0"/>
          <a:chOff x="0" y="0"/>
          <a:chExt cx="0" cy="0"/>
        </a:xfrm>
      </p:grpSpPr>
      <p:grpSp>
        <p:nvGrpSpPr>
          <p:cNvPr id="2" name="Group 2"/>
          <p:cNvGrpSpPr/>
          <p:nvPr/>
        </p:nvGrpSpPr>
        <p:grpSpPr>
          <a:xfrm>
            <a:off x="1769236" y="1442263"/>
            <a:ext cx="15490064" cy="7876846"/>
            <a:chOff x="0" y="0"/>
            <a:chExt cx="2789497" cy="1418486"/>
          </a:xfrm>
        </p:grpSpPr>
        <p:sp>
          <p:nvSpPr>
            <p:cNvPr id="3" name="Freeform 3"/>
            <p:cNvSpPr/>
            <p:nvPr/>
          </p:nvSpPr>
          <p:spPr>
            <a:xfrm>
              <a:off x="0" y="0"/>
              <a:ext cx="2790386" cy="1421534"/>
            </a:xfrm>
            <a:custGeom>
              <a:avLst/>
              <a:gdLst/>
              <a:ahLst/>
              <a:cxnLst/>
              <a:rect l="l" t="t" r="r" b="b"/>
              <a:pathLst>
                <a:path w="2790386" h="1421534">
                  <a:moveTo>
                    <a:pt x="2728156" y="1416708"/>
                  </a:moveTo>
                  <a:cubicBezTo>
                    <a:pt x="2735395" y="1414676"/>
                    <a:pt x="2742888" y="1411628"/>
                    <a:pt x="2749492" y="1407437"/>
                  </a:cubicBezTo>
                  <a:cubicBezTo>
                    <a:pt x="2742507" y="1411755"/>
                    <a:pt x="2735014" y="1414930"/>
                    <a:pt x="2728156" y="1416708"/>
                  </a:cubicBezTo>
                  <a:close/>
                  <a:moveTo>
                    <a:pt x="2789497" y="1322728"/>
                  </a:moveTo>
                  <a:cubicBezTo>
                    <a:pt x="2789243" y="1334158"/>
                    <a:pt x="2788862" y="1334539"/>
                    <a:pt x="2788481" y="1334539"/>
                  </a:cubicBezTo>
                  <a:cubicBezTo>
                    <a:pt x="2788227" y="1334539"/>
                    <a:pt x="2788100" y="1334412"/>
                    <a:pt x="2787846" y="1335428"/>
                  </a:cubicBezTo>
                  <a:cubicBezTo>
                    <a:pt x="2787592" y="1336698"/>
                    <a:pt x="2787719" y="1337841"/>
                    <a:pt x="2787084" y="1345715"/>
                  </a:cubicBezTo>
                  <a:cubicBezTo>
                    <a:pt x="2787211" y="1352065"/>
                    <a:pt x="2785687" y="1363368"/>
                    <a:pt x="2779591" y="1375306"/>
                  </a:cubicBezTo>
                  <a:cubicBezTo>
                    <a:pt x="2773622" y="1387244"/>
                    <a:pt x="2762954" y="1399436"/>
                    <a:pt x="2749492" y="1407437"/>
                  </a:cubicBezTo>
                  <a:cubicBezTo>
                    <a:pt x="2764478" y="1398547"/>
                    <a:pt x="2776035" y="1383053"/>
                    <a:pt x="2780988" y="1370099"/>
                  </a:cubicBezTo>
                  <a:cubicBezTo>
                    <a:pt x="2786068" y="1357018"/>
                    <a:pt x="2785941" y="1347620"/>
                    <a:pt x="2785306" y="1348763"/>
                  </a:cubicBezTo>
                  <a:cubicBezTo>
                    <a:pt x="2784036" y="1359177"/>
                    <a:pt x="2781496" y="1364638"/>
                    <a:pt x="2780353" y="1367813"/>
                  </a:cubicBezTo>
                  <a:cubicBezTo>
                    <a:pt x="2779083" y="1370988"/>
                    <a:pt x="2778194" y="1371877"/>
                    <a:pt x="2777559" y="1373020"/>
                  </a:cubicBezTo>
                  <a:cubicBezTo>
                    <a:pt x="2776797" y="1374290"/>
                    <a:pt x="2776162" y="1375306"/>
                    <a:pt x="2774511" y="1378100"/>
                  </a:cubicBezTo>
                  <a:cubicBezTo>
                    <a:pt x="2774257" y="1378608"/>
                    <a:pt x="2773876" y="1379243"/>
                    <a:pt x="2773495" y="1379751"/>
                  </a:cubicBezTo>
                  <a:cubicBezTo>
                    <a:pt x="2773495" y="1379751"/>
                    <a:pt x="2772225" y="1384577"/>
                    <a:pt x="2762319" y="1394229"/>
                  </a:cubicBezTo>
                  <a:lnTo>
                    <a:pt x="2761176" y="1397404"/>
                  </a:lnTo>
                  <a:cubicBezTo>
                    <a:pt x="2756731" y="1401849"/>
                    <a:pt x="2749746" y="1406675"/>
                    <a:pt x="2742253" y="1410358"/>
                  </a:cubicBezTo>
                  <a:cubicBezTo>
                    <a:pt x="2723457" y="1421534"/>
                    <a:pt x="2707455" y="1417724"/>
                    <a:pt x="2707455" y="1417724"/>
                  </a:cubicBezTo>
                  <a:lnTo>
                    <a:pt x="2681674" y="1414295"/>
                  </a:lnTo>
                  <a:lnTo>
                    <a:pt x="2674816" y="1414676"/>
                  </a:lnTo>
                  <a:lnTo>
                    <a:pt x="2627953" y="1411501"/>
                  </a:lnTo>
                  <a:cubicBezTo>
                    <a:pt x="2398578" y="1413025"/>
                    <a:pt x="2060794" y="1410993"/>
                    <a:pt x="1841594" y="1410612"/>
                  </a:cubicBezTo>
                  <a:cubicBezTo>
                    <a:pt x="1745598" y="1410739"/>
                    <a:pt x="1495084" y="1410231"/>
                    <a:pt x="1361613" y="1411501"/>
                  </a:cubicBezTo>
                  <a:lnTo>
                    <a:pt x="1367773" y="1410358"/>
                  </a:lnTo>
                  <a:cubicBezTo>
                    <a:pt x="1208121" y="1410612"/>
                    <a:pt x="988408" y="1412390"/>
                    <a:pt x="891898" y="1412771"/>
                  </a:cubicBezTo>
                  <a:lnTo>
                    <a:pt x="894465" y="1412263"/>
                  </a:lnTo>
                  <a:cubicBezTo>
                    <a:pt x="830296" y="1412390"/>
                    <a:pt x="661918" y="1413533"/>
                    <a:pt x="682452" y="1415692"/>
                  </a:cubicBezTo>
                  <a:cubicBezTo>
                    <a:pt x="527420" y="1415057"/>
                    <a:pt x="554628" y="1413025"/>
                    <a:pt x="358015" y="1414168"/>
                  </a:cubicBezTo>
                  <a:lnTo>
                    <a:pt x="388303" y="1414422"/>
                  </a:lnTo>
                  <a:cubicBezTo>
                    <a:pt x="331834" y="1414422"/>
                    <a:pt x="220951"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44567" y="508"/>
                    <a:pt x="2084922" y="635"/>
                    <a:pt x="2639256" y="0"/>
                  </a:cubicBezTo>
                  <a:lnTo>
                    <a:pt x="2635065" y="254"/>
                  </a:lnTo>
                  <a:cubicBezTo>
                    <a:pt x="2648273" y="254"/>
                    <a:pt x="2666434" y="127"/>
                    <a:pt x="2688151" y="127"/>
                  </a:cubicBezTo>
                  <a:cubicBezTo>
                    <a:pt x="2693612" y="127"/>
                    <a:pt x="2699200" y="127"/>
                    <a:pt x="2705169" y="127"/>
                  </a:cubicBezTo>
                  <a:lnTo>
                    <a:pt x="2707455" y="127"/>
                  </a:lnTo>
                  <a:lnTo>
                    <a:pt x="2710884" y="254"/>
                  </a:lnTo>
                  <a:cubicBezTo>
                    <a:pt x="2713170" y="381"/>
                    <a:pt x="2715456" y="381"/>
                    <a:pt x="2717742" y="762"/>
                  </a:cubicBezTo>
                  <a:cubicBezTo>
                    <a:pt x="2722314" y="1270"/>
                    <a:pt x="2727013" y="2413"/>
                    <a:pt x="2731585" y="3810"/>
                  </a:cubicBezTo>
                  <a:cubicBezTo>
                    <a:pt x="2749873" y="9525"/>
                    <a:pt x="2767018" y="22860"/>
                    <a:pt x="2777051" y="41656"/>
                  </a:cubicBezTo>
                  <a:cubicBezTo>
                    <a:pt x="2782004" y="51054"/>
                    <a:pt x="2785306" y="61722"/>
                    <a:pt x="2786068" y="72771"/>
                  </a:cubicBezTo>
                  <a:cubicBezTo>
                    <a:pt x="2786449" y="79121"/>
                    <a:pt x="2786322" y="81915"/>
                    <a:pt x="2786322" y="85725"/>
                  </a:cubicBezTo>
                  <a:cubicBezTo>
                    <a:pt x="2786322" y="89408"/>
                    <a:pt x="2786322" y="93091"/>
                    <a:pt x="2786322" y="96901"/>
                  </a:cubicBezTo>
                  <a:cubicBezTo>
                    <a:pt x="2786322" y="111887"/>
                    <a:pt x="2786449" y="127254"/>
                    <a:pt x="2786449" y="143002"/>
                  </a:cubicBezTo>
                  <a:cubicBezTo>
                    <a:pt x="2786576" y="176690"/>
                    <a:pt x="2786703" y="232806"/>
                    <a:pt x="2786830" y="288922"/>
                  </a:cubicBezTo>
                  <a:cubicBezTo>
                    <a:pt x="2787084" y="513605"/>
                    <a:pt x="2787465" y="738069"/>
                    <a:pt x="2787592" y="828684"/>
                  </a:cubicBezTo>
                  <a:lnTo>
                    <a:pt x="2788862" y="865148"/>
                  </a:lnTo>
                  <a:cubicBezTo>
                    <a:pt x="2787846" y="903141"/>
                    <a:pt x="2788608" y="938732"/>
                    <a:pt x="2787846" y="990918"/>
                  </a:cubicBezTo>
                  <a:cubicBezTo>
                    <a:pt x="2787973" y="1018212"/>
                    <a:pt x="2788989" y="1006857"/>
                    <a:pt x="2789243" y="993975"/>
                  </a:cubicBezTo>
                  <a:cubicBezTo>
                    <a:pt x="2788481" y="1039392"/>
                    <a:pt x="2789497" y="1088739"/>
                    <a:pt x="2788735" y="1113849"/>
                  </a:cubicBezTo>
                  <a:lnTo>
                    <a:pt x="2788354" y="1106207"/>
                  </a:lnTo>
                  <a:cubicBezTo>
                    <a:pt x="2787084" y="1177170"/>
                    <a:pt x="2790386" y="1218439"/>
                    <a:pt x="2788989" y="1266975"/>
                  </a:cubicBezTo>
                  <a:lnTo>
                    <a:pt x="2788735" y="1266594"/>
                  </a:lnTo>
                  <a:cubicBezTo>
                    <a:pt x="2787846" y="1285263"/>
                    <a:pt x="2789116" y="1306472"/>
                    <a:pt x="2789497" y="1322728"/>
                  </a:cubicBezTo>
                  <a:close/>
                  <a:moveTo>
                    <a:pt x="2747079" y="1407056"/>
                  </a:moveTo>
                  <a:cubicBezTo>
                    <a:pt x="2746444" y="1407437"/>
                    <a:pt x="2745936" y="1407818"/>
                    <a:pt x="2745428" y="1408199"/>
                  </a:cubicBezTo>
                  <a:cubicBezTo>
                    <a:pt x="2745936" y="1407945"/>
                    <a:pt x="2746444" y="1407818"/>
                    <a:pt x="2746952" y="1407437"/>
                  </a:cubicBezTo>
                  <a:cubicBezTo>
                    <a:pt x="2746952" y="1407437"/>
                    <a:pt x="2747079" y="1407183"/>
                    <a:pt x="2747079" y="1407056"/>
                  </a:cubicBezTo>
                  <a:close/>
                </a:path>
              </a:pathLst>
            </a:custGeom>
            <a:solidFill>
              <a:srgbClr val="FEF8EA"/>
            </a:solidFill>
          </p:spPr>
        </p:sp>
      </p:grpSp>
      <p:grpSp>
        <p:nvGrpSpPr>
          <p:cNvPr id="15" name="Group 14"/>
          <p:cNvGrpSpPr/>
          <p:nvPr/>
        </p:nvGrpSpPr>
        <p:grpSpPr>
          <a:xfrm>
            <a:off x="304800" y="2324100"/>
            <a:ext cx="6764047" cy="6186245"/>
            <a:chOff x="474250" y="1776654"/>
            <a:chExt cx="7432797" cy="6733691"/>
          </a:xfrm>
        </p:grpSpPr>
        <p:sp>
          <p:nvSpPr>
            <p:cNvPr id="4" name="Freeform 4"/>
            <p:cNvSpPr/>
            <p:nvPr/>
          </p:nvSpPr>
          <p:spPr>
            <a:xfrm>
              <a:off x="474250" y="1776654"/>
              <a:ext cx="6727903" cy="6495484"/>
            </a:xfrm>
            <a:custGeom>
              <a:avLst/>
              <a:gdLst/>
              <a:ahLst/>
              <a:cxnLst/>
              <a:rect l="l" t="t" r="r" b="b"/>
              <a:pathLst>
                <a:path w="6727903" h="6495484">
                  <a:moveTo>
                    <a:pt x="0" y="0"/>
                  </a:moveTo>
                  <a:lnTo>
                    <a:pt x="6727902" y="0"/>
                  </a:lnTo>
                  <a:lnTo>
                    <a:pt x="6727902" y="6495484"/>
                  </a:lnTo>
                  <a:lnTo>
                    <a:pt x="0" y="64954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5" name="Group 5"/>
            <p:cNvGrpSpPr/>
            <p:nvPr/>
          </p:nvGrpSpPr>
          <p:grpSpPr>
            <a:xfrm>
              <a:off x="4027850" y="4631148"/>
              <a:ext cx="3879197" cy="3879197"/>
              <a:chOff x="0" y="0"/>
              <a:chExt cx="5172263" cy="5172263"/>
            </a:xfrm>
          </p:grpSpPr>
          <p:sp>
            <p:nvSpPr>
              <p:cNvPr id="6" name="Freeform 6"/>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5">
                  <a:alphaModFix amt="28000"/>
                  <a:extLst>
                    <a:ext uri="{96DAC541-7B7A-43D3-8B79-37D633B846F1}">
                      <asvg:svgBlip xmlns:asvg="http://schemas.microsoft.com/office/drawing/2016/SVG/main" r:embed="rId6"/>
                    </a:ext>
                  </a:extLst>
                </a:blip>
                <a:stretch>
                  <a:fillRect/>
                </a:stretch>
              </a:blipFill>
            </p:spPr>
          </p:sp>
        </p:grpSp>
      </p:grpSp>
      <p:sp>
        <p:nvSpPr>
          <p:cNvPr id="8" name="Freeform 8"/>
          <p:cNvSpPr/>
          <p:nvPr/>
        </p:nvSpPr>
        <p:spPr>
          <a:xfrm rot="-5400000">
            <a:off x="5791200" y="7200900"/>
            <a:ext cx="881171" cy="881171"/>
          </a:xfrm>
          <a:custGeom>
            <a:avLst/>
            <a:gdLst/>
            <a:ahLst/>
            <a:cxnLst/>
            <a:rect l="l" t="t" r="r" b="b"/>
            <a:pathLst>
              <a:path w="881171" h="881171">
                <a:moveTo>
                  <a:pt x="0" y="0"/>
                </a:moveTo>
                <a:lnTo>
                  <a:pt x="881172" y="0"/>
                </a:lnTo>
                <a:lnTo>
                  <a:pt x="881172" y="881172"/>
                </a:lnTo>
                <a:lnTo>
                  <a:pt x="0" y="8811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17" name="Picture 16"/>
          <p:cNvPicPr>
            <a:picLocks noChangeAspect="1"/>
          </p:cNvPicPr>
          <p:nvPr/>
        </p:nvPicPr>
        <p:blipFill>
          <a:blip r:embed="rId9"/>
          <a:stretch>
            <a:fillRect/>
          </a:stretch>
        </p:blipFill>
        <p:spPr>
          <a:xfrm>
            <a:off x="5715000" y="2400300"/>
            <a:ext cx="11845555" cy="4962574"/>
          </a:xfrm>
          <a:prstGeom prst="rect">
            <a:avLst/>
          </a:prstGeom>
        </p:spPr>
      </p:pic>
      <p:pic>
        <p:nvPicPr>
          <p:cNvPr id="10" name="Picture 9"/>
          <p:cNvPicPr>
            <a:picLocks noChangeAspect="1"/>
          </p:cNvPicPr>
          <p:nvPr/>
        </p:nvPicPr>
        <p:blipFill>
          <a:blip r:embed="rId10"/>
          <a:stretch>
            <a:fillRect/>
          </a:stretch>
        </p:blipFill>
        <p:spPr>
          <a:xfrm>
            <a:off x="9296400" y="6438900"/>
            <a:ext cx="3694496"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3"/>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8"/>
          <p:cNvGrpSpPr/>
          <p:nvPr/>
        </p:nvGrpSpPr>
        <p:grpSpPr>
          <a:xfrm>
            <a:off x="4343400" y="1714500"/>
            <a:ext cx="9267429" cy="7646452"/>
            <a:chOff x="0" y="0"/>
            <a:chExt cx="4274726" cy="1678385"/>
          </a:xfrm>
        </p:grpSpPr>
        <p:sp>
          <p:nvSpPr>
            <p:cNvPr id="12"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2552700"/>
            <a:ext cx="9628868" cy="721181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sp>
        <p:nvSpPr>
          <p:cNvPr id="14" name="Freeform 19"/>
          <p:cNvSpPr/>
          <p:nvPr/>
        </p:nvSpPr>
        <p:spPr>
          <a:xfrm>
            <a:off x="11963400" y="4000500"/>
            <a:ext cx="4171996" cy="6319157"/>
          </a:xfrm>
          <a:custGeom>
            <a:avLst/>
            <a:gdLst/>
            <a:ahLst/>
            <a:cxnLst/>
            <a:rect l="l" t="t" r="r" b="b"/>
            <a:pathLst>
              <a:path w="1748600" h="2323720">
                <a:moveTo>
                  <a:pt x="0" y="0"/>
                </a:moveTo>
                <a:lnTo>
                  <a:pt x="1748599" y="0"/>
                </a:lnTo>
                <a:lnTo>
                  <a:pt x="1748599" y="2323720"/>
                </a:lnTo>
                <a:lnTo>
                  <a:pt x="0" y="232372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20"/>
          <p:cNvSpPr/>
          <p:nvPr/>
        </p:nvSpPr>
        <p:spPr>
          <a:xfrm>
            <a:off x="1676400" y="4152900"/>
            <a:ext cx="4419600" cy="6101443"/>
          </a:xfrm>
          <a:custGeom>
            <a:avLst/>
            <a:gdLst/>
            <a:ahLst/>
            <a:cxnLst/>
            <a:rect l="l" t="t" r="r" b="b"/>
            <a:pathLst>
              <a:path w="2102985" h="2988256">
                <a:moveTo>
                  <a:pt x="0" y="0"/>
                </a:moveTo>
                <a:lnTo>
                  <a:pt x="2102985" y="0"/>
                </a:lnTo>
                <a:lnTo>
                  <a:pt x="2102985" y="2988256"/>
                </a:lnTo>
                <a:lnTo>
                  <a:pt x="0" y="298825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p:cNvSpPr txBox="1"/>
          <p:nvPr/>
        </p:nvSpPr>
        <p:spPr>
          <a:xfrm>
            <a:off x="2133600" y="1333500"/>
            <a:ext cx="14249400" cy="3415030"/>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a:t>
            </a:r>
            <a:r>
              <a:rPr lang="en-US" sz="5400" b="1" dirty="0" err="1">
                <a:latin typeface="Cambria" panose="02040503050406030204" pitchFamily="18" charset="0"/>
                <a:ea typeface="Cambria" panose="02040503050406030204" pitchFamily="18" charset="0"/>
              </a:rPr>
              <a:t>Dựa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kiến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thức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đã</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ở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4 –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công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nghệ</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Mô</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mặt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tự</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một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sản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phẩm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muốn</a:t>
            </a:r>
            <a:r>
              <a:rPr lang="en-US" sz="5400" b="1" dirty="0">
                <a:latin typeface="Cambria" panose="02040503050406030204" pitchFamily="18" charset="0"/>
                <a:ea typeface="Cambria" panose="02040503050406030204" pitchFamily="18" charset="0"/>
              </a:rPr>
              <a:t>.”</a:t>
            </a:r>
            <a:endParaRPr lang="en-US" sz="5400" b="1"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sp>
        <p:nvSpPr>
          <p:cNvPr id="14" name="Freeform 19"/>
          <p:cNvSpPr/>
          <p:nvPr/>
        </p:nvSpPr>
        <p:spPr>
          <a:xfrm>
            <a:off x="11963400" y="4000500"/>
            <a:ext cx="4171996" cy="6319157"/>
          </a:xfrm>
          <a:custGeom>
            <a:avLst/>
            <a:gdLst/>
            <a:ahLst/>
            <a:cxnLst/>
            <a:rect l="l" t="t" r="r" b="b"/>
            <a:pathLst>
              <a:path w="1748600" h="2323720">
                <a:moveTo>
                  <a:pt x="0" y="0"/>
                </a:moveTo>
                <a:lnTo>
                  <a:pt x="1748599" y="0"/>
                </a:lnTo>
                <a:lnTo>
                  <a:pt x="1748599" y="2323720"/>
                </a:lnTo>
                <a:lnTo>
                  <a:pt x="0" y="232372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20"/>
          <p:cNvSpPr/>
          <p:nvPr/>
        </p:nvSpPr>
        <p:spPr>
          <a:xfrm>
            <a:off x="1676400" y="4152900"/>
            <a:ext cx="4419600" cy="6101443"/>
          </a:xfrm>
          <a:custGeom>
            <a:avLst/>
            <a:gdLst/>
            <a:ahLst/>
            <a:cxnLst/>
            <a:rect l="l" t="t" r="r" b="b"/>
            <a:pathLst>
              <a:path w="2102985" h="2988256">
                <a:moveTo>
                  <a:pt x="0" y="0"/>
                </a:moveTo>
                <a:lnTo>
                  <a:pt x="2102985" y="0"/>
                </a:lnTo>
                <a:lnTo>
                  <a:pt x="2102985" y="2988256"/>
                </a:lnTo>
                <a:lnTo>
                  <a:pt x="0" y="298825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p:cNvSpPr txBox="1"/>
          <p:nvPr/>
        </p:nvSpPr>
        <p:spPr>
          <a:xfrm>
            <a:off x="2133600" y="1638300"/>
            <a:ext cx="14249400" cy="922020"/>
          </a:xfrm>
          <a:prstGeom prst="rect">
            <a:avLst/>
          </a:prstGeom>
          <a:noFill/>
        </p:spPr>
        <p:txBody>
          <a:bodyPr wrap="square" rtlCol="0">
            <a:spAutoFit/>
          </a:bodyPr>
          <a:lstStyle/>
          <a:p>
            <a:pPr algn="ctr"/>
            <a:r>
              <a:rPr lang="en-US" altLang="en-US" sz="5400" b="1" dirty="0">
                <a:latin typeface="Cambria" panose="02040503050406030204" pitchFamily="18" charset="0"/>
                <a:ea typeface="Cambria" panose="02040503050406030204" pitchFamily="18" charset="0"/>
              </a:rPr>
              <a:t>STEM: Xe chạy bằng n</a:t>
            </a:r>
            <a:r>
              <a:rPr lang="en-US" altLang="en-US" sz="5400" b="1" dirty="0">
                <a:latin typeface="Cambria" panose="02040503050406030204" pitchFamily="18" charset="0"/>
                <a:ea typeface="Cambria" panose="02040503050406030204" pitchFamily="18" charset="0"/>
              </a:rPr>
              <a:t>ă</a:t>
            </a:r>
            <a:r>
              <a:rPr lang="en-US" altLang="en-US" sz="5400" b="1" dirty="0">
                <a:latin typeface="Cambria" panose="02040503050406030204" pitchFamily="18" charset="0"/>
                <a:ea typeface="Cambria" panose="02040503050406030204" pitchFamily="18" charset="0"/>
              </a:rPr>
              <a:t>ng l</a:t>
            </a:r>
            <a:r>
              <a:rPr lang="en-US" altLang="en-US" sz="5400" b="1" dirty="0">
                <a:latin typeface="Cambria" panose="02040503050406030204" pitchFamily="18" charset="0"/>
                <a:ea typeface="Cambria" panose="02040503050406030204" pitchFamily="18" charset="0"/>
              </a:rPr>
              <a:t>ư</a:t>
            </a:r>
            <a:r>
              <a:rPr lang="en-US" altLang="en-US" sz="5400" b="1" dirty="0">
                <a:latin typeface="Cambria" panose="02040503050406030204" pitchFamily="18" charset="0"/>
                <a:ea typeface="Cambria" panose="02040503050406030204" pitchFamily="18" charset="0"/>
              </a:rPr>
              <a:t>ợng mặt trời</a:t>
            </a:r>
            <a:endParaRPr lang="en-US" altLang="en-US" sz="5400" b="1"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pic>
        <p:nvPicPr>
          <p:cNvPr id="5" name="Picture 4"/>
          <p:cNvPicPr>
            <a:picLocks noChangeAspect="1"/>
          </p:cNvPicPr>
          <p:nvPr/>
        </p:nvPicPr>
        <p:blipFill>
          <a:blip r:embed="rId3"/>
          <a:stretch>
            <a:fillRect/>
          </a:stretch>
        </p:blipFill>
        <p:spPr>
          <a:xfrm>
            <a:off x="5181600" y="6032500"/>
            <a:ext cx="7583434" cy="5055623"/>
          </a:xfrm>
          <a:prstGeom prst="rect">
            <a:avLst/>
          </a:prstGeom>
        </p:spPr>
      </p:pic>
      <p:sp>
        <p:nvSpPr>
          <p:cNvPr id="6" name="Rectangle 5"/>
          <p:cNvSpPr/>
          <p:nvPr/>
        </p:nvSpPr>
        <p:spPr>
          <a:xfrm>
            <a:off x="3352800" y="495300"/>
            <a:ext cx="12039601" cy="1015663"/>
          </a:xfrm>
          <a:prstGeom prst="rect">
            <a:avLst/>
          </a:prstGeom>
          <a:solidFill>
            <a:schemeClr val="accent2">
              <a:lumMod val="20000"/>
              <a:lumOff val="80000"/>
            </a:schemeClr>
          </a:solidFill>
          <a:ln w="28575">
            <a:solidFill>
              <a:schemeClr val="tx1"/>
            </a:solidFill>
            <a:prstDash val="dash"/>
          </a:ln>
        </p:spPr>
        <p:txBody>
          <a:bodyPr wrap="square">
            <a:spAutoFit/>
          </a:bodyPr>
          <a:lstStyle/>
          <a:p>
            <a:pPr algn="ctr"/>
            <a:r>
              <a:rPr lang="vi-VN" sz="6000" b="1" dirty="0">
                <a:latin typeface="Cambria" panose="02040503050406030204" pitchFamily="18" charset="0"/>
                <a:ea typeface="Cambria" panose="02040503050406030204" pitchFamily="18" charset="0"/>
              </a:rPr>
              <a:t> </a:t>
            </a:r>
            <a:r>
              <a:rPr lang="en-US" sz="6000" b="1" dirty="0">
                <a:latin typeface="Cambria" panose="02040503050406030204" pitchFamily="18" charset="0"/>
                <a:ea typeface="Cambria" panose="02040503050406030204" pitchFamily="18" charset="0"/>
              </a:rPr>
              <a:t>T</a:t>
            </a:r>
            <a:r>
              <a:rPr lang="vi-VN" sz="6000" b="1" dirty="0">
                <a:latin typeface="Cambria" panose="02040503050406030204" pitchFamily="18" charset="0"/>
                <a:ea typeface="Cambria" panose="02040503050406030204" pitchFamily="18" charset="0"/>
              </a:rPr>
              <a:t>rò chơi “Đường đua công nghệ”</a:t>
            </a:r>
            <a:endParaRPr lang="vi-VN" sz="6000" b="1" dirty="0">
              <a:latin typeface="Cambria" panose="02040503050406030204" pitchFamily="18" charset="0"/>
              <a:ea typeface="Cambria" panose="02040503050406030204" pitchFamily="18" charset="0"/>
            </a:endParaRPr>
          </a:p>
        </p:txBody>
      </p:sp>
      <p:sp>
        <p:nvSpPr>
          <p:cNvPr id="7" name="TextBox 6"/>
          <p:cNvSpPr txBox="1"/>
          <p:nvPr/>
        </p:nvSpPr>
        <p:spPr>
          <a:xfrm>
            <a:off x="1828800" y="2019300"/>
            <a:ext cx="15011400" cy="4524315"/>
          </a:xfrm>
          <a:prstGeom prst="rect">
            <a:avLst/>
          </a:prstGeom>
          <a:noFill/>
        </p:spPr>
        <p:txBody>
          <a:bodyPr wrap="square" rtlCol="0">
            <a:spAutoFit/>
          </a:bodyPr>
          <a:lstStyle/>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Chia lớp thành các đội, mỗi đội 3 – 4 HS.</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GV yêu cầu mỗi đội để một bộ lắp ghép mô hình kĩ thuật của nhóm mình lên bục giảng (có thể để trên ghế, bàn, tấm gỗ,…).</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Mỗi đội chọn ra một người đại diện để đại diện đội trong việc chọn chi tiết, vật liệu, dụng cụ.</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Trong thời gian 2 phút, người đại diện phải nhanh chóng lựa chọn những chi tiết, vật liệu, dụng cụ trước mắt họ với sự hướng dẫn của đồng đội phía dưới. HS dưới lớp có quyền hướng dẫn.</a:t>
            </a:r>
            <a:endParaRPr lang="en-US" sz="36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3"/>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8"/>
          <p:cNvGrpSpPr/>
          <p:nvPr/>
        </p:nvGrpSpPr>
        <p:grpSpPr>
          <a:xfrm>
            <a:off x="4343400" y="1714500"/>
            <a:ext cx="9267429" cy="7646452"/>
            <a:chOff x="0" y="0"/>
            <a:chExt cx="4274726" cy="1678385"/>
          </a:xfrm>
        </p:grpSpPr>
        <p:sp>
          <p:nvSpPr>
            <p:cNvPr id="12"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2476500"/>
            <a:ext cx="10814126" cy="835637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26" name="Picture 2" descr="Hình ảnh Trò Chơi Lắp Hình Vectơ,sticker Clipart Mảnh Ghép Hoạt Hình đầy  Màu Sắc Với Một Khuôn Mặt Màu Vàng Sáng Cho Thấy Nhiều Mảnh Ghép,lap,vecto  PNG Miễn Phí Tải Về -"/>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8256" b="90000" l="6279" r="91047">
                        <a14:foregroundMark x1="15465" y1="15930" x2="23488" y2="18140"/>
                        <a14:foregroundMark x1="80116" y1="17907" x2="86628" y2="19070"/>
                        <a14:foregroundMark x1="44070" y1="8372" x2="57326" y2="9884"/>
                        <a14:foregroundMark x1="18140" y1="11977" x2="25233" y2="18953"/>
                        <a14:foregroundMark x1="22326" y1="11744" x2="26512" y2="16279"/>
                        <a14:foregroundMark x1="20465" y1="60930" x2="30465" y2="52791"/>
                        <a14:foregroundMark x1="43837" y1="52791" x2="56744" y2="52442"/>
                        <a14:foregroundMark x1="78721" y1="51395" x2="78721" y2="51395"/>
                        <a14:foregroundMark x1="10581" y1="74767" x2="15349" y2="81512"/>
                        <a14:foregroundMark x1="22907" y1="71279" x2="29070" y2="77907"/>
                        <a14:foregroundMark x1="6395" y1="75698" x2="7907" y2="76512"/>
                        <a14:foregroundMark x1="73953" y1="70581" x2="82326" y2="75116"/>
                        <a14:foregroundMark x1="89884" y1="40465" x2="90000" y2="60349"/>
                        <a14:foregroundMark x1="90000" y1="60349" x2="91047" y2="40814"/>
                        <a14:foregroundMark x1="79884" y1="20465" x2="81047" y2="23256"/>
                        <a14:foregroundMark x1="42674" y1="58721" x2="51977" y2="58721"/>
                        <a14:foregroundMark x1="43256" y1="68953" x2="59767" y2="697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2857500"/>
            <a:ext cx="7124700" cy="712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114800" y="571500"/>
            <a:ext cx="12333277" cy="2139881"/>
          </a:xfrm>
          <a:prstGeom prst="rect">
            <a:avLst/>
          </a:prstGeom>
        </p:spPr>
      </p:pic>
      <p:sp>
        <p:nvSpPr>
          <p:cNvPr id="6" name="Rectangle 5"/>
          <p:cNvSpPr/>
          <p:nvPr/>
        </p:nvSpPr>
        <p:spPr>
          <a:xfrm>
            <a:off x="7162800" y="2933700"/>
            <a:ext cx="10591801" cy="6555641"/>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indent="-857250" algn="just">
              <a:buFont typeface="Arial" panose="020B0604020202020204" pitchFamily="34" charset="0"/>
              <a:buChar char="•"/>
            </a:pPr>
            <a:r>
              <a:rPr lang="en-US" sz="6000" b="1" dirty="0">
                <a:latin typeface="Cambria" panose="02040503050406030204" pitchFamily="18" charset="0"/>
                <a:ea typeface="Cambria" panose="02040503050406030204" pitchFamily="18" charset="0"/>
              </a:rPr>
              <a:t>C</a:t>
            </a:r>
            <a:r>
              <a:rPr lang="vi-VN" sz="6000" b="1" dirty="0">
                <a:latin typeface="Cambria" panose="02040503050406030204" pitchFamily="18" charset="0"/>
                <a:ea typeface="Cambria" panose="02040503050406030204" pitchFamily="18" charset="0"/>
              </a:rPr>
              <a:t>ác nhóm bắt đầu lắp ráp mô hình trong thời gian quy định 15 phút.</a:t>
            </a:r>
            <a:endParaRPr lang="vi-VN" sz="6000" b="1" dirty="0">
              <a:latin typeface="Cambria" panose="02040503050406030204" pitchFamily="18" charset="0"/>
              <a:ea typeface="Cambria" panose="02040503050406030204" pitchFamily="18" charset="0"/>
            </a:endParaRPr>
          </a:p>
          <a:p>
            <a:pPr marL="857250" indent="-857250" algn="just">
              <a:buFont typeface="Arial" panose="020B0604020202020204" pitchFamily="34" charset="0"/>
              <a:buChar char="•"/>
            </a:pPr>
            <a:r>
              <a:rPr lang="vi-VN" sz="6000" b="1" dirty="0">
                <a:latin typeface="Cambria" panose="02040503050406030204" pitchFamily="18" charset="0"/>
                <a:ea typeface="Cambria" panose="02040503050406030204" pitchFamily="18" charset="0"/>
              </a:rPr>
              <a:t>Khi thời gian kết thúc, người đại diện trình bày mô hình của nhóm mình trước lớp.</a:t>
            </a:r>
            <a:endParaRPr lang="vi-VN" sz="6000" b="1" dirty="0">
              <a:latin typeface="Cambria" panose="02040503050406030204" pitchFamily="18" charset="0"/>
              <a:ea typeface="Cambria" panose="02040503050406030204" pitchFamily="18"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Rectangle 5"/>
          <p:cNvSpPr/>
          <p:nvPr/>
        </p:nvSpPr>
        <p:spPr>
          <a:xfrm>
            <a:off x="6477000" y="2857500"/>
            <a:ext cx="10591801" cy="2862322"/>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ý </a:t>
            </a:r>
            <a:r>
              <a:rPr lang="en-US" sz="6000" b="1" dirty="0" err="1">
                <a:solidFill>
                  <a:prstClr val="black"/>
                </a:solidFill>
                <a:latin typeface="Cambria" panose="02040503050406030204" pitchFamily="18" charset="0"/>
                <a:ea typeface="Cambria" panose="02040503050406030204" pitchFamily="18" charset="0"/>
              </a:rPr>
              <a:t>nghĩa</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lang="en-US" sz="6000" b="1" dirty="0">
              <a:solidFill>
                <a:prstClr val="black"/>
              </a:solidFill>
              <a:latin typeface="Cambria" panose="02040503050406030204" pitchFamily="18" charset="0"/>
              <a:ea typeface="Cambria" panose="02040503050406030204" pitchFamily="18" charset="0"/>
            </a:endParaRP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sáng</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tạo</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lang="en-US" sz="6000" b="1" dirty="0">
              <a:solidFill>
                <a:prstClr val="black"/>
              </a:solidFill>
              <a:latin typeface="Cambria" panose="02040503050406030204" pitchFamily="18" charset="0"/>
              <a:ea typeface="Cambria" panose="02040503050406030204" pitchFamily="18" charset="0"/>
            </a:endParaRP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1"/>
          <a:stretch>
            <a:fillRect/>
          </a:stretch>
        </p:blipFill>
        <p:spPr>
          <a:xfrm>
            <a:off x="304800" y="5219700"/>
            <a:ext cx="9302759" cy="4810908"/>
          </a:xfrm>
          <a:prstGeom prst="rect">
            <a:avLst/>
          </a:prstGeom>
        </p:spPr>
      </p:pic>
      <p:pic>
        <p:nvPicPr>
          <p:cNvPr id="4" name="Picture 3"/>
          <p:cNvPicPr>
            <a:picLocks noChangeAspect="1"/>
          </p:cNvPicPr>
          <p:nvPr/>
        </p:nvPicPr>
        <p:blipFill>
          <a:blip r:embed="rId2"/>
          <a:stretch>
            <a:fillRect/>
          </a:stretch>
        </p:blipFill>
        <p:spPr>
          <a:xfrm>
            <a:off x="3886200" y="571500"/>
            <a:ext cx="9943438" cy="1780186"/>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Words>
  <Application>WPS Slides</Application>
  <PresentationFormat>Custom</PresentationFormat>
  <Paragraphs>18</Paragraphs>
  <Slides>11</Slides>
  <Notes>4</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11</vt:i4>
      </vt:variant>
    </vt:vector>
  </HeadingPairs>
  <TitlesOfParts>
    <vt:vector size="24" baseType="lpstr">
      <vt:lpstr>Arial</vt:lpstr>
      <vt:lpstr>SimSun</vt:lpstr>
      <vt:lpstr>Wingdings</vt:lpstr>
      <vt:lpstr>SVN-Newton</vt:lpstr>
      <vt:lpstr>Segoe Print</vt:lpstr>
      <vt:lpstr>Times New Roman</vt:lpstr>
      <vt:lpstr>Calibri</vt:lpstr>
      <vt:lpstr>Cambria</vt:lpstr>
      <vt:lpstr>Microsoft YaHei</vt:lpstr>
      <vt:lpstr>Arial Unicode MS</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Bích Đào Cao Thị</cp:lastModifiedBy>
  <cp:revision>17</cp:revision>
  <dcterms:created xsi:type="dcterms:W3CDTF">2006-08-16T00:00:00Z</dcterms:created>
  <dcterms:modified xsi:type="dcterms:W3CDTF">2025-04-18T02:36:02Z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4C778B393AFA43579A42594524AD3498_12</vt:lpwstr>
  </property>
  <property fmtid="{D5CDD505-2E9C-101B-9397-08002B2CF9AE}" pid="3" name="KSOProductBuildVer">
    <vt:lpwstr>1033-12.2.0.20795</vt:lpwstr>
  </property>
</Properties>
</file>