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58" r:id="rId4"/>
  </p:sldMasterIdLst>
  <p:notesMasterIdLst>
    <p:notesMasterId r:id="rId7"/>
  </p:notesMasterIdLst>
  <p:sldIdLst>
    <p:sldId id="280" r:id="rId5"/>
    <p:sldId id="262" r:id="rId6"/>
    <p:sldId id="278" r:id="rId8"/>
    <p:sldId id="279" r:id="rId9"/>
    <p:sldId id="260" r:id="rId10"/>
    <p:sldId id="281" r:id="rId11"/>
    <p:sldId id="282" r:id="rId12"/>
    <p:sldId id="283" r:id="rId13"/>
    <p:sldId id="284" r:id="rId14"/>
    <p:sldId id="273" r:id="rId15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D9B3F-90D8-400E-8635-EC4F644A7A0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C5213-7949-407B-8AB0-5260D7033A2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C5213-7949-407B-8AB0-5260D7033A2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flipH="1">
            <a:off x="187287" y="435166"/>
            <a:ext cx="831774" cy="831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flipH="1">
            <a:off x="187287" y="435166"/>
            <a:ext cx="831774" cy="831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flipH="1">
            <a:off x="187287" y="435166"/>
            <a:ext cx="831774" cy="831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7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1" Type="http://schemas.openxmlformats.org/officeDocument/2006/relationships/slideLayout" Target="../slideLayouts/slideLayout6.xml"/><Relationship Id="rId10" Type="http://schemas.openxmlformats.org/officeDocument/2006/relationships/themeOverride" Target="../theme/themeOverride1.xml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26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>
            <a:fillRect/>
          </a:stretch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>
            <a:fillRect/>
          </a:stretch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1050600"/>
            <a:ext cx="3993370" cy="3368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11500" y="2341062"/>
            <a:ext cx="3912157" cy="3912157"/>
          </a:xfrm>
          <a:prstGeom prst="rect">
            <a:avLst/>
          </a:prstGeom>
        </p:spPr>
      </p:pic>
      <p:pic>
        <p:nvPicPr>
          <p:cNvPr id="4" name="Picture 3" descr="A group of blue and pink letter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56" y="2300989"/>
            <a:ext cx="8216949" cy="2496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u nhi thế giới liên hoan - Lưu Hữu Phước - 45 bài hát thiếu nhi - Đội ta lớn lên cùng đất nướ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36;p2"/>
          <p:cNvSpPr/>
          <p:nvPr/>
        </p:nvSpPr>
        <p:spPr>
          <a:xfrm rot="10800000" flipH="1" flipV="1">
            <a:off x="630438" y="1038942"/>
            <a:ext cx="11140334" cy="3575899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rgbClr val="92D050">
              <a:alpha val="78000"/>
            </a:srgbClr>
          </a:solidFill>
          <a:ln w="38100" cap="rnd" cmpd="sng">
            <a:solidFill>
              <a:schemeClr val="accent6">
                <a:lumMod val="5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Whimsy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495881" y="496619"/>
            <a:ext cx="9309603" cy="1314056"/>
            <a:chOff x="1495881" y="496619"/>
            <a:chExt cx="9309603" cy="131405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13691" r="7208" b="19184"/>
            <a:stretch>
              <a:fillRect/>
            </a:stretch>
          </p:blipFill>
          <p:spPr>
            <a:xfrm flipH="1">
              <a:off x="9863143" y="1038942"/>
              <a:ext cx="942341" cy="771733"/>
            </a:xfrm>
            <a:prstGeom prst="rect">
              <a:avLst/>
            </a:prstGeom>
            <a:effectLst>
              <a:outerShdw blurRad="50800" dist="50800" dir="204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9" t="28124" r="22222" b="20842"/>
            <a:stretch>
              <a:fillRect/>
            </a:stretch>
          </p:blipFill>
          <p:spPr>
            <a:xfrm>
              <a:off x="1495881" y="496619"/>
              <a:ext cx="932567" cy="8077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图片 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4709" y="423115"/>
            <a:ext cx="3127611" cy="2613069"/>
          </a:xfrm>
          <a:prstGeom prst="rect">
            <a:avLst/>
          </a:prstGeom>
        </p:spPr>
      </p:pic>
      <p:pic>
        <p:nvPicPr>
          <p:cNvPr id="26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9" y="-78965"/>
            <a:ext cx="1497661" cy="149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336275" y="4195710"/>
            <a:ext cx="5519451" cy="26409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0914" y="676565"/>
            <a:ext cx="3920068" cy="2091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2062" y="1673244"/>
            <a:ext cx="7803556" cy="24751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30732" y="730882"/>
            <a:ext cx="10187788" cy="3395347"/>
            <a:chOff x="830733" y="730883"/>
            <a:chExt cx="6921048" cy="2974602"/>
          </a:xfrm>
        </p:grpSpPr>
        <p:grpSp>
          <p:nvGrpSpPr>
            <p:cNvPr id="3" name="组合 3"/>
            <p:cNvGrpSpPr/>
            <p:nvPr/>
          </p:nvGrpSpPr>
          <p:grpSpPr>
            <a:xfrm flipH="1">
              <a:off x="830733" y="730883"/>
              <a:ext cx="6921048" cy="2974602"/>
              <a:chOff x="1519698" y="1019175"/>
              <a:chExt cx="8642568" cy="4524375"/>
            </a:xfrm>
          </p:grpSpPr>
          <p:pic>
            <p:nvPicPr>
              <p:cNvPr id="4" name="图片 2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9734" y="1019175"/>
                <a:ext cx="7828483" cy="4524375"/>
              </a:xfrm>
              <a:prstGeom prst="rect">
                <a:avLst/>
              </a:prstGeom>
            </p:spPr>
          </p:pic>
          <p:grpSp>
            <p:nvGrpSpPr>
              <p:cNvPr id="5" name="组合 24"/>
              <p:cNvGrpSpPr/>
              <p:nvPr/>
            </p:nvGrpSpPr>
            <p:grpSpPr>
              <a:xfrm>
                <a:off x="1519698" y="1019175"/>
                <a:ext cx="8642568" cy="3786239"/>
                <a:chOff x="1519698" y="1019175"/>
                <a:chExt cx="8642568" cy="3786239"/>
              </a:xfrm>
            </p:grpSpPr>
            <p:pic>
              <p:nvPicPr>
                <p:cNvPr id="6" name="图片 1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9698" y="1019175"/>
                  <a:ext cx="1628169" cy="3105150"/>
                </a:xfrm>
                <a:prstGeom prst="rect">
                  <a:avLst/>
                </a:prstGeom>
              </p:spPr>
            </p:pic>
            <p:pic>
              <p:nvPicPr>
                <p:cNvPr id="7" name="图片 2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01087" y="2052585"/>
                  <a:ext cx="1461179" cy="2752829"/>
                </a:xfrm>
                <a:prstGeom prst="rect">
                  <a:avLst/>
                </a:prstGeom>
              </p:spPr>
            </p:pic>
          </p:grpSp>
        </p:grpSp>
        <p:sp>
          <p:nvSpPr>
            <p:cNvPr id="2" name="Rectangle 1"/>
            <p:cNvSpPr/>
            <p:nvPr/>
          </p:nvSpPr>
          <p:spPr>
            <a:xfrm>
              <a:off x="1884172" y="1073965"/>
              <a:ext cx="4968367" cy="1698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quyền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bổn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trẻ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690" y="3945336"/>
            <a:ext cx="4686300" cy="2569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0" y="589597"/>
            <a:ext cx="8458200" cy="3095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770" y="3781975"/>
            <a:ext cx="7744777" cy="2753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05"/>
          <p:cNvSpPr txBox="1">
            <a:spLocks noChangeArrowheads="1"/>
          </p:cNvSpPr>
          <p:nvPr/>
        </p:nvSpPr>
        <p:spPr bwMode="auto">
          <a:xfrm>
            <a:off x="782551" y="492849"/>
            <a:ext cx="10832506" cy="684785"/>
          </a:xfrm>
          <a:prstGeom prst="rect">
            <a:avLst/>
          </a:prstGeom>
          <a:noFill/>
          <a:ln>
            <a:noFill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ctr" eaLnBrk="1" hangingPunct="1">
              <a:defRPr/>
            </a:pP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zihun64hao-mengquruantangti" pitchFamily="2" charset="-122"/>
            </a:endParaRPr>
          </a:p>
        </p:txBody>
      </p:sp>
      <p:pic>
        <p:nvPicPr>
          <p:cNvPr id="4" name="Picture 3" descr="A poster with text and pictures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69492"/>
            <a:ext cx="3570784" cy="50512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577516" y="435934"/>
            <a:ext cx="11261557" cy="4360176"/>
            <a:chOff x="375986" y="819150"/>
            <a:chExt cx="9525000" cy="5334000"/>
          </a:xfrm>
        </p:grpSpPr>
        <p:sp>
          <p:nvSpPr>
            <p:cNvPr id="3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C93B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200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思源黑体 CN"/>
              </a:endParaRPr>
            </a:p>
          </p:txBody>
        </p:sp>
        <p:sp>
          <p:nvSpPr>
            <p:cNvPr id="4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200"/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思源黑体 CN"/>
              </a:endParaRPr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>
            <a:fillRect/>
          </a:stretch>
        </p:blipFill>
        <p:spPr>
          <a:xfrm>
            <a:off x="1501738" y="2976421"/>
            <a:ext cx="9443624" cy="3902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4628" y="1099457"/>
            <a:ext cx="9101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Trao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>
            <a:fillRect/>
          </a:stretch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>
            <a:fillRect/>
          </a:stretch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black background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0362"/>
            <a:ext cx="12192000" cy="2940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7660" y="918292"/>
            <a:ext cx="10281394" cy="458035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  <a:prstDash val="lgDashDot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56" b="92593" l="10000" r="90000">
                        <a14:foregroundMark x1="78571" y1="40000" x2="71429" y2="53519"/>
                        <a14:foregroundMark x1="61714" y1="48611" x2="69571" y2="50556"/>
                        <a14:foregroundMark x1="42571" y1="46667" x2="31429" y2="51944"/>
                        <a14:foregroundMark x1="48429" y1="46667" x2="50143" y2="47037"/>
                        <a14:foregroundMark x1="35143" y1="81019" x2="26000" y2="88241"/>
                        <a14:foregroundMark x1="20286" y1="91574" x2="31429" y2="90556"/>
                        <a14:foregroundMark x1="59000" y1="82593" x2="62286" y2="84537"/>
                        <a14:foregroundMark x1="51714" y1="29630" x2="37143" y2="3629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828" y="1359355"/>
            <a:ext cx="3862137" cy="53103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9145" y="1473907"/>
            <a:ext cx="87089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  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Chia sẻ với người thân về quyền và bổn phận của trẻ em hoặc những hoạt động của thiếu nhi quốc tế.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INKNOELEADERBOARD" val="22432315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6D43"/>
      </a:accent1>
      <a:accent2>
        <a:srgbClr val="FFC20F"/>
      </a:accent2>
      <a:accent3>
        <a:srgbClr val="A1A763"/>
      </a:accent3>
      <a:accent4>
        <a:srgbClr val="BB922B"/>
      </a:accent4>
      <a:accent5>
        <a:srgbClr val="F5C26F"/>
      </a:accent5>
      <a:accent6>
        <a:srgbClr val="D5D8BA"/>
      </a:accent6>
      <a:hlink>
        <a:srgbClr val="566D43"/>
      </a:hlink>
      <a:folHlink>
        <a:srgbClr val="BFBFBF"/>
      </a:folHlink>
    </a:clrScheme>
    <a:fontScheme name="Temp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marL="400050" indent="-400050" algn="l">
          <a:lnSpc>
            <a:spcPct val="200000"/>
          </a:lnSpc>
          <a:buFont typeface="+mj-lt"/>
          <a:buAutoNum type="arabicPeriod"/>
          <a:defRPr dirty="0">
            <a:latin typeface="思源黑体 CN" panose="020B0500000000000000" pitchFamily="34" charset="-122"/>
            <a:ea typeface="思源黑体 CN" panose="020B05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566D43"/>
    </a:accent1>
    <a:accent2>
      <a:srgbClr val="FFC20F"/>
    </a:accent2>
    <a:accent3>
      <a:srgbClr val="A1A763"/>
    </a:accent3>
    <a:accent4>
      <a:srgbClr val="BB922B"/>
    </a:accent4>
    <a:accent5>
      <a:srgbClr val="F5C26F"/>
    </a:accent5>
    <a:accent6>
      <a:srgbClr val="D5D8BA"/>
    </a:accent6>
    <a:hlink>
      <a:srgbClr val="566D4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</Words>
  <Application>WPS Slides</Application>
  <PresentationFormat>Custom</PresentationFormat>
  <Paragraphs>8</Paragraphs>
  <Slides>10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29" baseType="lpstr">
      <vt:lpstr>Arial</vt:lpstr>
      <vt:lpstr>SimSun</vt:lpstr>
      <vt:lpstr>Wingdings</vt:lpstr>
      <vt:lpstr>等线</vt:lpstr>
      <vt:lpstr>思源黑体 CN</vt:lpstr>
      <vt:lpstr>思源黑体 CN</vt:lpstr>
      <vt:lpstr>Arial</vt:lpstr>
      <vt:lpstr>SVN-Whimsy</vt:lpstr>
      <vt:lpstr>Calibri</vt:lpstr>
      <vt:lpstr>Cambria</vt:lpstr>
      <vt:lpstr>zihun64hao-mengquruantangti</vt:lpstr>
      <vt:lpstr>Tahoma</vt:lpstr>
      <vt:lpstr>Microsoft YaHei</vt:lpstr>
      <vt:lpstr>Arial Unicode MS</vt:lpstr>
      <vt:lpstr>Calibri Light</vt:lpstr>
      <vt:lpstr>Segoe Print</vt:lpstr>
      <vt:lpstr>Office 主题​​</vt:lpstr>
      <vt:lpstr>1_Office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Bích Đào Cao Thị</cp:lastModifiedBy>
  <cp:revision>28</cp:revision>
  <dcterms:created xsi:type="dcterms:W3CDTF">2022-08-12T18:21:00Z</dcterms:created>
  <dcterms:modified xsi:type="dcterms:W3CDTF">2025-04-16T03:41:36Z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D2DA3D36065E434EA9839083D566E489_12</vt:lpwstr>
  </property>
  <property fmtid="{D5CDD505-2E9C-101B-9397-08002B2CF9AE}" pid="3" name="KSOProductBuildVer">
    <vt:lpwstr>1033-12.2.0.20795</vt:lpwstr>
  </property>
</Properties>
</file>