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28" r:id="rId4"/>
    <p:sldId id="256" r:id="rId6"/>
    <p:sldId id="334" r:id="rId7"/>
    <p:sldId id="339" r:id="rId8"/>
    <p:sldId id="341" r:id="rId9"/>
    <p:sldId id="358" r:id="rId10"/>
    <p:sldId id="359" r:id="rId11"/>
    <p:sldId id="360" r:id="rId12"/>
    <p:sldId id="346" r:id="rId13"/>
    <p:sldId id="361" r:id="rId14"/>
    <p:sldId id="362" r:id="rId15"/>
    <p:sldId id="363" r:id="rId16"/>
    <p:sldId id="36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17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7C13-0ECE-40F2-ADBA-99A6F35A9D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F07-5C0E-4508-ACE8-D40CF620EC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40F95-F4D5-4A59-80C4-E55005CE8E2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1F31A-9C1C-4EA4-942E-93A6BADB5C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 rotWithShape="1">
          <a:blip r:embed="rId5"/>
          <a:srcRect l="13134"/>
          <a:stretch>
            <a:fillRect/>
          </a:stretch>
        </p:blipFill>
        <p:spPr>
          <a:xfrm>
            <a:off x="0" y="-136251"/>
            <a:ext cx="12192000" cy="703053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sp>
        <p:nvSpPr>
          <p:cNvPr id="2688" name="Google Shape;2688;p65"/>
          <p:cNvSpPr txBox="1">
            <a:spLocks noGrp="1"/>
          </p:cNvSpPr>
          <p:nvPr>
            <p:ph type="title" idx="4294967295"/>
          </p:nvPr>
        </p:nvSpPr>
        <p:spPr>
          <a:xfrm>
            <a:off x="2969465" y="1618259"/>
            <a:ext cx="5226050" cy="95091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VN-Sunday" panose="00000500000000000000" charset="0"/>
                <a:cs typeface="SVN-Sunday" panose="00000500000000000000" charset="0"/>
              </a:rPr>
              <a:t>KHỞI ĐỘNG</a:t>
            </a:r>
            <a:endParaRPr lang="vi-VN" altLang="en-US" sz="7200" b="1" dirty="0" err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VN-Sunday" panose="00000500000000000000" charset="0"/>
              <a:cs typeface="SVN-Sunday" panose="00000500000000000000" charset="0"/>
            </a:endParaRPr>
          </a:p>
        </p:txBody>
      </p:sp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509260" y="468630"/>
            <a:ext cx="5886450" cy="3166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 bạn gái không nên tỏ thái độ, dùng lời nói để bình luận vẻ bên ngoài của bạn. Mỗi người có những đặc điểm cơ thể riêng 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được tôn trọng, sử dụng lời nói miệt thị (xúc phạm), có thể khiến bạn bị tổn thương tinh thần.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" y="1548764"/>
            <a:ext cx="4143504" cy="405193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5612130" y="3977640"/>
            <a:ext cx="5886450" cy="195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 nhàng góp ý để bạn vệ sinh cơ thể, giữ quẩn áo sạch sẽ, để phòng ngừa nhiễm khuẩn hoặc mắc bệnh ngoài da.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23560" y="1371600"/>
            <a:ext cx="5886450" cy="4251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Báo hiệu cho bạn trai cảnh giác với người lạ.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Nói với người thanh niên là bạn trai đang có người chờ đón.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Gọi, nhắc nhở bạn trai không nên đi một mình hoặc chờ người lớn tới đón.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Chạy theo để đi cùng bạn trai.</a:t>
            </a:r>
            <a:endParaRPr lang="vi-VN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95" y="1777364"/>
            <a:ext cx="3851008" cy="372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73011"/>
            <a:ext cx="5178101" cy="416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/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/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tiếp vào cột dưới những đặc điểm phù hợp với đặc điểm đã cho.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03070" y="2171700"/>
          <a:ext cx="8435340" cy="3703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1395"/>
                <a:gridCol w="4553945"/>
              </a:tblGrid>
              <a:tr h="898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đen, mắt nâu, má lúm đồng tiền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Tóc ngắn, mặc quần bò, đi giày thể thao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8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483" y="1831749"/>
            <a:ext cx="5316173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700" y="360805"/>
            <a:ext cx="14299399" cy="723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7" y="360807"/>
            <a:ext cx="1169624" cy="1169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0" y="217433"/>
            <a:ext cx="1312999" cy="1312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53" y="66589"/>
            <a:ext cx="1312999" cy="131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2" y="1246079"/>
            <a:ext cx="1169624" cy="1169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74569" y="1379587"/>
            <a:ext cx="5996380" cy="560627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1" y="-136249"/>
            <a:ext cx="2538872" cy="1692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9" y="360807"/>
            <a:ext cx="1169624" cy="116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326881" y="3233847"/>
            <a:ext cx="2865120" cy="3954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619" y="1872052"/>
            <a:ext cx="8461981" cy="41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739" y="-357612"/>
            <a:ext cx="11866699" cy="7969381"/>
          </a:xfrm>
          <a:prstGeom prst="rect">
            <a:avLst/>
          </a:prstGeom>
        </p:spPr>
      </p:pic>
      <p:grpSp>
        <p:nvGrpSpPr>
          <p:cNvPr id="2691" name="Google Shape;2691;p65"/>
          <p:cNvGrpSpPr/>
          <p:nvPr/>
        </p:nvGrpSpPr>
        <p:grpSpPr>
          <a:xfrm rot="-1799968">
            <a:off x="7948820" y="3587452"/>
            <a:ext cx="1546859" cy="1531197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849851" y="4176727"/>
            <a:ext cx="1478336" cy="1440443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0" y="3105401"/>
            <a:ext cx="3867815" cy="3867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8" y="1769277"/>
            <a:ext cx="5858764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114300"/>
            <a:ext cx="10991850" cy="65722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934" y="270899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Lựa chọn thông tin trong ô cho phù hợp với mỗi giai đoạn phát triển của con người ở hình 2.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40080" y="1783080"/>
            <a:ext cx="5646420" cy="4526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e) Cơ thể dần suy giảm về thể lực, các giác quan,…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30" y="2589835"/>
            <a:ext cx="4757737" cy="318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" y="1171575"/>
            <a:ext cx="5424856" cy="3526156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23660" y="2000250"/>
            <a:ext cx="4777740" cy="1748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Có thể tự chăm sóc bản thân; hoạt động học tập giữ vai trò chủ đạo.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4" y="2057400"/>
            <a:ext cx="4754351" cy="3074670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Chiều cao tăng nhanh; cơ quan sinh dục phát triển.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715000" y="322326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lang="vi-VN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80710" y="110871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Cơ thể phát triển hoàn thiện, có thể lập gia đình.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715000" y="3223260"/>
            <a:ext cx="5440680" cy="1725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Là lực lượng lao động, sản xuất chủ yếu của gia đình và xã hội.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" y="1870710"/>
            <a:ext cx="4574126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5300" y="411480"/>
            <a:ext cx="11197590" cy="60007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5623560" y="2674620"/>
            <a:ext cx="544068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g) Tăng tiết chất nhờn, da xuất hiện mụn trứng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" y="2000250"/>
            <a:ext cx="4539114" cy="3008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334" l="30944" r="67025">
                        <a14:foregroundMark x1="33254" y1="20655" x2="33254" y2="20655"/>
                        <a14:foregroundMark x1="33453" y1="23201" x2="33453" y2="23201"/>
                        <a14:foregroundMark x1="35962" y1="20049" x2="35962" y2="2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3049" b="47118"/>
          <a:stretch>
            <a:fillRect/>
          </a:stretch>
        </p:blipFill>
        <p:spPr>
          <a:xfrm>
            <a:off x="9988939" y="3447325"/>
            <a:ext cx="2627631" cy="362661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00075" y="504825"/>
            <a:ext cx="10991850" cy="5848350"/>
          </a:xfrm>
          <a:prstGeom prst="roundRect">
            <a:avLst/>
          </a:prstGeom>
          <a:solidFill>
            <a:schemeClr val="bg1">
              <a:alpha val="9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451" y="233783"/>
            <a:ext cx="10054872" cy="1487308"/>
            <a:chOff x="2137125" y="392859"/>
            <a:chExt cx="10054872" cy="1005840"/>
          </a:xfrm>
        </p:grpSpPr>
        <p:sp>
          <p:nvSpPr>
            <p:cNvPr id="6" name="Arrow: Pentagon 5"/>
            <p:cNvSpPr/>
            <p:nvPr/>
          </p:nvSpPr>
          <p:spPr>
            <a:xfrm flipH="1">
              <a:off x="2137125" y="392859"/>
              <a:ext cx="10054872" cy="1005840"/>
            </a:xfrm>
            <a:prstGeom prst="homePlate">
              <a:avLst/>
            </a:prstGeom>
            <a:solidFill>
              <a:srgbClr val="FF8369"/>
            </a:solidFill>
            <a:ln>
              <a:solidFill>
                <a:srgbClr val="FF8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endParaRPr>
            </a:p>
          </p:txBody>
        </p:sp>
        <p:sp>
          <p:nvSpPr>
            <p:cNvPr id="9" name="Arrow: Pentagon 8"/>
            <p:cNvSpPr/>
            <p:nvPr/>
          </p:nvSpPr>
          <p:spPr>
            <a:xfrm flipH="1">
              <a:off x="2383205" y="475936"/>
              <a:ext cx="9700940" cy="822960"/>
            </a:xfrm>
            <a:prstGeom prst="homePlat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 sẽ làm gì nếu gặp tình huống như ở hình 3, 4?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202" y="1937384"/>
            <a:ext cx="8563928" cy="404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1525</Words>
  <Application>WPS Slides</Application>
  <PresentationFormat>Widescreen</PresentationFormat>
  <Paragraphs>48</Paragraphs>
  <Slides>14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Arial</vt:lpstr>
      <vt:lpstr>Tahoma</vt:lpstr>
      <vt:lpstr>SVN-Sunday</vt:lpstr>
      <vt:lpstr>Segoe Print</vt:lpstr>
      <vt:lpstr>Aptos</vt:lpstr>
      <vt:lpstr>Cambria</vt:lpstr>
      <vt:lpstr>Comfortaa SemiBold</vt:lpstr>
      <vt:lpstr>Times New Roman</vt:lpstr>
      <vt:lpstr>Times New Roman</vt:lpstr>
      <vt:lpstr>Microsoft YaHei</vt:lpstr>
      <vt:lpstr>Arial Unicode MS</vt:lpstr>
      <vt:lpstr>Segoe UI</vt:lpstr>
      <vt:lpstr>Aptos Display</vt:lpstr>
      <vt:lpstr>Segoe UI Variable Display</vt:lpstr>
      <vt:lpstr>Custom Design</vt:lpstr>
      <vt:lpstr>Self Introduction for School Students by Slidesgo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dc:description>9Slide.vn</dc:description>
  <dc:subject>9Slide.vn</dc:subject>
  <cp:category>9Slide.vn</cp:category>
  <cp:lastModifiedBy>Bích Đào Cao Thị</cp:lastModifiedBy>
  <cp:revision>27</cp:revision>
  <dcterms:created xsi:type="dcterms:W3CDTF">2023-08-29T09:25:00Z</dcterms:created>
  <dcterms:modified xsi:type="dcterms:W3CDTF">2025-04-16T03:48:41Z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5E310045707140EE98940B6495C29E19_12</vt:lpwstr>
  </property>
  <property fmtid="{D5CDD505-2E9C-101B-9397-08002B2CF9AE}" pid="3" name="KSOProductBuildVer">
    <vt:lpwstr>1033-12.2.0.20795</vt:lpwstr>
  </property>
</Properties>
</file>