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344" r:id="rId5"/>
    <p:sldId id="290" r:id="rId7"/>
    <p:sldId id="347" r:id="rId8"/>
    <p:sldId id="292" r:id="rId9"/>
    <p:sldId id="350" r:id="rId10"/>
    <p:sldId id="351" r:id="rId11"/>
    <p:sldId id="352" r:id="rId12"/>
    <p:sldId id="353" r:id="rId13"/>
    <p:sldId id="354" r:id="rId14"/>
    <p:sldId id="762" r:id="rId15"/>
    <p:sldId id="763" r:id="rId16"/>
    <p:sldId id="764" r:id="rId17"/>
    <p:sldId id="765"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63" d="100"/>
          <a:sy n="63" d="100"/>
        </p:scale>
        <p:origin x="10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B0F9B-A537-4FC5-807B-5BB521C766F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DF94D-9BBD-4C30-8DA9-E773B378E9E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luôn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đẹp</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mọi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Hôm</a:t>
            </a:r>
            <a:r>
              <a:rPr lang="en-US" sz="1800" i="1" dirty="0">
                <a:effectLst/>
                <a:latin typeface="Times New Roman" panose="02020603050405020304" pitchFamily="18" charset="0"/>
                <a:ea typeface="Times New Roman" panose="02020603050405020304" pitchFamily="18" charset="0"/>
              </a:rPr>
              <a:t> nay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nhau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hoạch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bảo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sống</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9CDF94D-9BBD-4C30-8DA9-E773B378E9E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pic>
        <p:nvPicPr>
          <p:cNvPr id="9" name="Picture 8" descr="A white circle with leaves and blue text&#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410" y="171057"/>
            <a:ext cx="1350586" cy="1350586"/>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8.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stretch>
            <a:fillRect/>
          </a:stretch>
        </p:blipFill>
        <p:spPr>
          <a:xfrm>
            <a:off x="-779680" y="0"/>
            <a:ext cx="13143129" cy="746467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5"/>
          <p:cNvSpPr txBox="1"/>
          <p:nvPr/>
        </p:nvSpPr>
        <p:spPr>
          <a:xfrm>
            <a:off x="0" y="63488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endParaRPr kumimoji="0" lang="en-US" sz="1800" b="1" i="0" u="none" strike="noStrike" kern="1200" cap="none" spc="0" normalizeH="0" baseline="0" noProof="0">
              <a:ln>
                <a:noFill/>
              </a:ln>
              <a:solidFill>
                <a:prstClr val="white">
                  <a:lumMod val="50000"/>
                </a:prstClr>
              </a:solidFill>
              <a:effectLst/>
              <a:uLnTx/>
              <a:uFillTx/>
              <a:latin typeface="字魂107号-萌趣欢乐体" panose="020F0502020204030204"/>
              <a:cs typeface="+mn-cs"/>
            </a:endParaRPr>
          </a:p>
        </p:txBody>
      </p:sp>
      <p:sp>
        <p:nvSpPr>
          <p:cNvPr id="5" name="Star: 5 Points 4"/>
          <p:cNvSpPr/>
          <p:nvPr/>
        </p:nvSpPr>
        <p:spPr>
          <a:xfrm>
            <a:off x="9310721" y="2484141"/>
            <a:ext cx="216310" cy="21630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6" name="Rectangle: Rounded Corners 5"/>
          <p:cNvSpPr/>
          <p:nvPr/>
        </p:nvSpPr>
        <p:spPr>
          <a:xfrm>
            <a:off x="405581" y="685800"/>
            <a:ext cx="7790355" cy="3099619"/>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36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endParaRPr>
          </a:p>
        </p:txBody>
      </p:sp>
      <p:pic>
        <p:nvPicPr>
          <p:cNvPr id="8" name="Picture 7"/>
          <p:cNvPicPr>
            <a:picLocks noChangeAspect="1"/>
          </p:cNvPicPr>
          <p:nvPr/>
        </p:nvPicPr>
        <p:blipFill>
          <a:blip r:embed="rId1"/>
          <a:stretch>
            <a:fillRect/>
          </a:stretch>
        </p:blipFill>
        <p:spPr>
          <a:xfrm>
            <a:off x="1443360" y="727289"/>
            <a:ext cx="5742930" cy="926672"/>
          </a:xfrm>
          <a:prstGeom prst="rect">
            <a:avLst/>
          </a:prstGeom>
        </p:spPr>
      </p:pic>
      <p:pic>
        <p:nvPicPr>
          <p:cNvPr id="9" name="Picture 8"/>
          <p:cNvPicPr>
            <a:picLocks noChangeAspect="1"/>
          </p:cNvPicPr>
          <p:nvPr/>
        </p:nvPicPr>
        <p:blipFill>
          <a:blip r:embed="rId2"/>
          <a:stretch>
            <a:fillRect/>
          </a:stretch>
        </p:blipFill>
        <p:spPr>
          <a:xfrm>
            <a:off x="270694" y="1673279"/>
            <a:ext cx="8193734" cy="168264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a:picLocks noChangeAspect="1"/>
          </p:cNvPicPr>
          <p:nvPr/>
        </p:nvPicPr>
        <p:blipFill>
          <a:blip r:embed="rId1"/>
          <a:stretch>
            <a:fillRect/>
          </a:stretch>
        </p:blipFill>
        <p:spPr>
          <a:xfrm>
            <a:off x="3576679" y="0"/>
            <a:ext cx="3438442" cy="1286367"/>
          </a:xfrm>
          <a:prstGeom prst="rect">
            <a:avLst/>
          </a:prstGeom>
        </p:spPr>
      </p:pic>
      <p:sp>
        <p:nvSpPr>
          <p:cNvPr id="13" name="Text Box 12"/>
          <p:cNvSpPr txBox="1"/>
          <p:nvPr/>
        </p:nvSpPr>
        <p:spPr>
          <a:xfrm>
            <a:off x="563245" y="6791960"/>
            <a:ext cx="4064000" cy="368300"/>
          </a:xfrm>
          <a:prstGeom prst="rect">
            <a:avLst/>
          </a:prstGeom>
          <a:noFill/>
        </p:spPr>
        <p:txBody>
          <a:bodyPr wrap="square" rtlCol="0">
            <a:spAutoFit/>
          </a:bodyPr>
          <a:p>
            <a:endParaRPr lang="en-US"/>
          </a:p>
        </p:txBody>
      </p:sp>
      <p:sp>
        <p:nvSpPr>
          <p:cNvPr id="7" name="Text Box 6"/>
          <p:cNvSpPr txBox="1"/>
          <p:nvPr/>
        </p:nvSpPr>
        <p:spPr>
          <a:xfrm>
            <a:off x="601980" y="800100"/>
            <a:ext cx="4064000" cy="368300"/>
          </a:xfrm>
          <a:prstGeom prst="rect">
            <a:avLst/>
          </a:prstGeom>
          <a:noFill/>
        </p:spPr>
        <p:txBody>
          <a:bodyPr wrap="square" rtlCol="0">
            <a:spAutoFit/>
          </a:bodyPr>
          <a:p>
            <a:endParaRPr lang="en-US"/>
          </a:p>
        </p:txBody>
      </p:sp>
      <p:sp>
        <p:nvSpPr>
          <p:cNvPr id="12" name="Text Box 11"/>
          <p:cNvSpPr txBox="1"/>
          <p:nvPr/>
        </p:nvSpPr>
        <p:spPr>
          <a:xfrm>
            <a:off x="1094105" y="920750"/>
            <a:ext cx="10079990" cy="3046095"/>
          </a:xfrm>
          <a:prstGeom prst="rect">
            <a:avLst/>
          </a:prstGeom>
          <a:noFill/>
        </p:spPr>
        <p:txBody>
          <a:bodyPr wrap="square" rtlCol="0" anchor="t">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3200" b="1" noProof="0" dirty="0">
                <a:ln>
                  <a:noFill/>
                </a:ln>
                <a:solidFill>
                  <a:srgbClr val="0070C0"/>
                </a:solidFill>
                <a:effectLst/>
                <a:uLnTx/>
                <a:uFillTx/>
                <a:latin typeface="Calibri" panose="020F0502020204030204" charset="0"/>
                <a:cs typeface="Calibri" panose="020F0502020204030204" charset="0"/>
                <a:sym typeface="+mn-ea"/>
              </a:rPr>
              <a:t>Mỗi người trong số chúng ta đều có thể tham gia lao động công ích tùy theo khả năng của mình. Hoạt động sẽ hiệu quả hơn nếu chúng ta vận động được nhiều người xung quanh cùng tham gia. Để thuyết phục mọi người tham gia cùng em chúng ta cần lưu ý điều gì thì chúng ta chuyển sang hoạt động tiếp theo.</a:t>
            </a:r>
            <a:endParaRPr lang="vi-VN" altLang="en-US" sz="3200" b="1" noProof="0" dirty="0">
              <a:ln>
                <a:noFill/>
              </a:ln>
              <a:solidFill>
                <a:srgbClr val="0070C0"/>
              </a:solidFill>
              <a:effectLst/>
              <a:uLnTx/>
              <a:uFillTx/>
              <a:latin typeface="Calibri" panose="020F0502020204030204" charset="0"/>
              <a:cs typeface="Calibri" panose="020F0502020204030204" charset="0"/>
              <a:sym typeface="+mn-ea"/>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5847" y="2006634"/>
            <a:ext cx="5785605" cy="2139881"/>
          </a:xfrm>
          <a:prstGeom prst="rect">
            <a:avLst/>
          </a:prstGeom>
        </p:spPr>
      </p:pic>
      <p:sp>
        <p:nvSpPr>
          <p:cNvPr id="6" name="Text Box 5"/>
          <p:cNvSpPr txBox="1"/>
          <p:nvPr/>
        </p:nvSpPr>
        <p:spPr>
          <a:xfrm>
            <a:off x="-38100" y="95885"/>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1000" b="-21000"/>
          </a:stretch>
        </a:blipFill>
        <a:effectLst/>
      </p:bgPr>
    </p:bg>
    <p:spTree>
      <p:nvGrpSpPr>
        <p:cNvPr id="1" name=""/>
        <p:cNvGrpSpPr/>
        <p:nvPr/>
      </p:nvGrpSpPr>
      <p:grpSpPr>
        <a:xfrm>
          <a:off x="0" y="0"/>
          <a:ext cx="0" cy="0"/>
          <a:chOff x="0" y="0"/>
          <a:chExt cx="0" cy="0"/>
        </a:xfrm>
      </p:grpSpPr>
      <p:sp>
        <p:nvSpPr>
          <p:cNvPr id="5" name="Rectangle 4"/>
          <p:cNvSpPr/>
          <p:nvPr/>
        </p:nvSpPr>
        <p:spPr>
          <a:xfrm>
            <a:off x="1522265" y="0"/>
            <a:ext cx="7725643" cy="395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946778" y="571815"/>
            <a:ext cx="7073397" cy="2800767"/>
          </a:xfrm>
          <a:prstGeom prst="rect">
            <a:avLst/>
          </a:prstGeom>
          <a:noFill/>
        </p:spPr>
        <p:txBody>
          <a:bodyPr wrap="square" rtlCol="0">
            <a:spAutoFit/>
          </a:bodyPr>
          <a:lstStyle/>
          <a:p>
            <a:pPr lvl="0" algn="ctr"/>
            <a:r>
              <a:rPr lang="vi-VN" sz="4400" b="1" dirty="0">
                <a:solidFill>
                  <a:srgbClr val="0070C0"/>
                </a:solidFill>
                <a:latin typeface="Calibri" panose="020F0502020204030204" charset="0"/>
                <a:cs typeface="Calibri" panose="020F0502020204030204" charset="0"/>
              </a:rPr>
              <a:t>Để vận động người thân và hàng xóm cùng thực hiện kế hoạch em đã lập em cần phải làm như thế nào?</a:t>
            </a:r>
            <a:endParaRPr kumimoji="0" lang="vi-VN" sz="4400" b="0" i="0" u="none" strike="noStrike" kern="1200" cap="none" spc="0" normalizeH="0" baseline="0" noProof="0" dirty="0">
              <a:ln>
                <a:noFill/>
              </a:ln>
              <a:solidFill>
                <a:srgbClr val="0070C0"/>
              </a:solidFill>
              <a:effectLst/>
              <a:uLnTx/>
              <a:uFillTx/>
              <a:latin typeface="Calibri" panose="020F0502020204030204" charset="0"/>
              <a:cs typeface="Calibri" panose="020F0502020204030204" charset="0"/>
            </a:endParaRPr>
          </a:p>
        </p:txBody>
      </p:sp>
      <p:sp>
        <p:nvSpPr>
          <p:cNvPr id="3" name="Text Box 2"/>
          <p:cNvSpPr txBox="1"/>
          <p:nvPr/>
        </p:nvSpPr>
        <p:spPr>
          <a:xfrm>
            <a:off x="125095" y="6365240"/>
            <a:ext cx="4064000" cy="368300"/>
          </a:xfrm>
          <a:prstGeom prst="rect">
            <a:avLst/>
          </a:prstGeom>
          <a:noFill/>
        </p:spPr>
        <p:txBody>
          <a:bodyPr wrap="square" rtlCol="0">
            <a:spAutoFit/>
          </a:bodyPr>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4"/>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1" fmla="*/ 0 w 11662504"/>
              <a:gd name="connsiteY0-2" fmla="*/ 1068517 h 6410971"/>
              <a:gd name="connsiteX1-3" fmla="*/ 1068517 w 11662504"/>
              <a:gd name="connsiteY1-4" fmla="*/ 0 h 6410971"/>
              <a:gd name="connsiteX2-5" fmla="*/ 1378095 w 11662504"/>
              <a:gd name="connsiteY2-6" fmla="*/ 0 h 6410971"/>
              <a:gd name="connsiteX3-7" fmla="*/ 1973437 w 11662504"/>
              <a:gd name="connsiteY3-8" fmla="*/ 0 h 6410971"/>
              <a:gd name="connsiteX4-9" fmla="*/ 2283014 w 11662504"/>
              <a:gd name="connsiteY4-10" fmla="*/ 0 h 6410971"/>
              <a:gd name="connsiteX5-11" fmla="*/ 2973611 w 11662504"/>
              <a:gd name="connsiteY5-12" fmla="*/ 0 h 6410971"/>
              <a:gd name="connsiteX6-13" fmla="*/ 3378443 w 11662504"/>
              <a:gd name="connsiteY6-14" fmla="*/ 0 h 6410971"/>
              <a:gd name="connsiteX7-15" fmla="*/ 3688021 w 11662504"/>
              <a:gd name="connsiteY7-16" fmla="*/ 0 h 6410971"/>
              <a:gd name="connsiteX8-17" fmla="*/ 3997599 w 11662504"/>
              <a:gd name="connsiteY8-18" fmla="*/ 0 h 6410971"/>
              <a:gd name="connsiteX9-19" fmla="*/ 4592941 w 11662504"/>
              <a:gd name="connsiteY9-20" fmla="*/ 0 h 6410971"/>
              <a:gd name="connsiteX10-21" fmla="*/ 4997773 w 11662504"/>
              <a:gd name="connsiteY10-22" fmla="*/ 0 h 6410971"/>
              <a:gd name="connsiteX11-23" fmla="*/ 5307351 w 11662504"/>
              <a:gd name="connsiteY11-24" fmla="*/ 0 h 6410971"/>
              <a:gd name="connsiteX12-25" fmla="*/ 6093202 w 11662504"/>
              <a:gd name="connsiteY12-26" fmla="*/ 0 h 6410971"/>
              <a:gd name="connsiteX13-27" fmla="*/ 6783799 w 11662504"/>
              <a:gd name="connsiteY13-28" fmla="*/ 0 h 6410971"/>
              <a:gd name="connsiteX14-29" fmla="*/ 7188631 w 11662504"/>
              <a:gd name="connsiteY14-30" fmla="*/ 0 h 6410971"/>
              <a:gd name="connsiteX15-31" fmla="*/ 7783973 w 11662504"/>
              <a:gd name="connsiteY15-32" fmla="*/ 0 h 6410971"/>
              <a:gd name="connsiteX16-33" fmla="*/ 8093551 w 11662504"/>
              <a:gd name="connsiteY16-34" fmla="*/ 0 h 6410971"/>
              <a:gd name="connsiteX17-35" fmla="*/ 8593638 w 11662504"/>
              <a:gd name="connsiteY17-36" fmla="*/ 0 h 6410971"/>
              <a:gd name="connsiteX18-37" fmla="*/ 8903216 w 11662504"/>
              <a:gd name="connsiteY18-38" fmla="*/ 0 h 6410971"/>
              <a:gd name="connsiteX19-39" fmla="*/ 9212794 w 11662504"/>
              <a:gd name="connsiteY19-40" fmla="*/ 0 h 6410971"/>
              <a:gd name="connsiteX20-41" fmla="*/ 9712881 w 11662504"/>
              <a:gd name="connsiteY20-42" fmla="*/ 0 h 6410971"/>
              <a:gd name="connsiteX21-43" fmla="*/ 10593987 w 11662504"/>
              <a:gd name="connsiteY21-44" fmla="*/ 0 h 6410971"/>
              <a:gd name="connsiteX22-45" fmla="*/ 11662504 w 11662504"/>
              <a:gd name="connsiteY22-46" fmla="*/ 1068517 h 6410971"/>
              <a:gd name="connsiteX23-47" fmla="*/ 11662504 w 11662504"/>
              <a:gd name="connsiteY23-48" fmla="*/ 1517280 h 6410971"/>
              <a:gd name="connsiteX24-49" fmla="*/ 11662504 w 11662504"/>
              <a:gd name="connsiteY24-50" fmla="*/ 2051523 h 6410971"/>
              <a:gd name="connsiteX25-51" fmla="*/ 11662504 w 11662504"/>
              <a:gd name="connsiteY25-52" fmla="*/ 2671243 h 6410971"/>
              <a:gd name="connsiteX26-53" fmla="*/ 11662504 w 11662504"/>
              <a:gd name="connsiteY26-54" fmla="*/ 3162746 h 6410971"/>
              <a:gd name="connsiteX27-55" fmla="*/ 11662504 w 11662504"/>
              <a:gd name="connsiteY27-56" fmla="*/ 3739728 h 6410971"/>
              <a:gd name="connsiteX28-57" fmla="*/ 11662504 w 11662504"/>
              <a:gd name="connsiteY28-58" fmla="*/ 4273970 h 6410971"/>
              <a:gd name="connsiteX29-59" fmla="*/ 11662504 w 11662504"/>
              <a:gd name="connsiteY29-60" fmla="*/ 4722733 h 6410971"/>
              <a:gd name="connsiteX30-61" fmla="*/ 11662504 w 11662504"/>
              <a:gd name="connsiteY30-62" fmla="*/ 5342454 h 6410971"/>
              <a:gd name="connsiteX31-63" fmla="*/ 10593987 w 11662504"/>
              <a:gd name="connsiteY31-64" fmla="*/ 6410971 h 6410971"/>
              <a:gd name="connsiteX32-65" fmla="*/ 9808136 w 11662504"/>
              <a:gd name="connsiteY32-66" fmla="*/ 6410971 h 6410971"/>
              <a:gd name="connsiteX33-67" fmla="*/ 9022284 w 11662504"/>
              <a:gd name="connsiteY33-68" fmla="*/ 6410971 h 6410971"/>
              <a:gd name="connsiteX34-69" fmla="*/ 8331688 w 11662504"/>
              <a:gd name="connsiteY34-70" fmla="*/ 6410971 h 6410971"/>
              <a:gd name="connsiteX35-71" fmla="*/ 7831601 w 11662504"/>
              <a:gd name="connsiteY35-72" fmla="*/ 6410971 h 6410971"/>
              <a:gd name="connsiteX36-73" fmla="*/ 7331514 w 11662504"/>
              <a:gd name="connsiteY36-74" fmla="*/ 6410971 h 6410971"/>
              <a:gd name="connsiteX37-75" fmla="*/ 6926681 w 11662504"/>
              <a:gd name="connsiteY37-76" fmla="*/ 6410971 h 6410971"/>
              <a:gd name="connsiteX38-77" fmla="*/ 6236084 w 11662504"/>
              <a:gd name="connsiteY38-78" fmla="*/ 6410971 h 6410971"/>
              <a:gd name="connsiteX39-79" fmla="*/ 5640743 w 11662504"/>
              <a:gd name="connsiteY39-80" fmla="*/ 6410971 h 6410971"/>
              <a:gd name="connsiteX40-81" fmla="*/ 5140655 w 11662504"/>
              <a:gd name="connsiteY40-82" fmla="*/ 6410971 h 6410971"/>
              <a:gd name="connsiteX41-83" fmla="*/ 4640568 w 11662504"/>
              <a:gd name="connsiteY41-84" fmla="*/ 6410971 h 6410971"/>
              <a:gd name="connsiteX42-85" fmla="*/ 3949972 w 11662504"/>
              <a:gd name="connsiteY42-86" fmla="*/ 6410971 h 6410971"/>
              <a:gd name="connsiteX43-87" fmla="*/ 3164120 w 11662504"/>
              <a:gd name="connsiteY43-88" fmla="*/ 6410971 h 6410971"/>
              <a:gd name="connsiteX44-89" fmla="*/ 2664033 w 11662504"/>
              <a:gd name="connsiteY44-90" fmla="*/ 6410971 h 6410971"/>
              <a:gd name="connsiteX45-91" fmla="*/ 1973437 w 11662504"/>
              <a:gd name="connsiteY45-92" fmla="*/ 6410971 h 6410971"/>
              <a:gd name="connsiteX46-93" fmla="*/ 1068517 w 11662504"/>
              <a:gd name="connsiteY46-94" fmla="*/ 6410971 h 6410971"/>
              <a:gd name="connsiteX47-95" fmla="*/ 0 w 11662504"/>
              <a:gd name="connsiteY47-96" fmla="*/ 5342454 h 6410971"/>
              <a:gd name="connsiteX48-97" fmla="*/ 0 w 11662504"/>
              <a:gd name="connsiteY48-98" fmla="*/ 4808212 h 6410971"/>
              <a:gd name="connsiteX49-99" fmla="*/ 0 w 11662504"/>
              <a:gd name="connsiteY49-100" fmla="*/ 4316709 h 6410971"/>
              <a:gd name="connsiteX50-101" fmla="*/ 0 w 11662504"/>
              <a:gd name="connsiteY50-102" fmla="*/ 3739728 h 6410971"/>
              <a:gd name="connsiteX51-103" fmla="*/ 0 w 11662504"/>
              <a:gd name="connsiteY51-104" fmla="*/ 3248225 h 6410971"/>
              <a:gd name="connsiteX52-105" fmla="*/ 0 w 11662504"/>
              <a:gd name="connsiteY52-106" fmla="*/ 2713983 h 6410971"/>
              <a:gd name="connsiteX53-107" fmla="*/ 0 w 11662504"/>
              <a:gd name="connsiteY53-108" fmla="*/ 2222480 h 6410971"/>
              <a:gd name="connsiteX54-109" fmla="*/ 0 w 11662504"/>
              <a:gd name="connsiteY54-110" fmla="*/ 1602759 h 6410971"/>
              <a:gd name="connsiteX55-111" fmla="*/ 0 w 11662504"/>
              <a:gd name="connsiteY55-112" fmla="*/ 1068517 h 64109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p:cNvSpPr txBox="1"/>
          <p:nvPr/>
        </p:nvSpPr>
        <p:spPr>
          <a:xfrm>
            <a:off x="861849" y="630620"/>
            <a:ext cx="10815144" cy="5632311"/>
          </a:xfrm>
          <a:prstGeom prst="rect">
            <a:avLst/>
          </a:prstGeom>
          <a:noFill/>
        </p:spPr>
        <p:txBody>
          <a:bodyPr wrap="square" rtlCol="0">
            <a:spAutoFit/>
          </a:bodyPr>
          <a:lstStyle/>
          <a:p>
            <a:pPr algn="just"/>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vận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hàng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tham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lao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ích</a:t>
            </a:r>
            <a:r>
              <a:rPr lang="en-US" sz="3600" b="1" dirty="0">
                <a:solidFill>
                  <a:srgbClr val="FF0000"/>
                </a:solidFill>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Trình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bày</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trạng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môi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trường</a:t>
            </a:r>
            <a:r>
              <a:rPr lang="en-US" sz="3600" i="1" dirty="0">
                <a:solidFill>
                  <a:srgbClr val="FF0000"/>
                </a:solidFill>
                <a:latin typeface="Cambria" panose="02040503050406030204" pitchFamily="18" charset="0"/>
                <a:ea typeface="Cambria" panose="02040503050406030204" pitchFamily="18" charset="0"/>
              </a:rPr>
              <a:t> , </a:t>
            </a:r>
            <a:r>
              <a:rPr lang="en-US" sz="3600" i="1" dirty="0" err="1">
                <a:solidFill>
                  <a:srgbClr val="FF0000"/>
                </a:solidFill>
                <a:latin typeface="Cambria" panose="02040503050406030204" pitchFamily="18" charset="0"/>
                <a:ea typeface="Cambria" panose="02040503050406030204" pitchFamily="18" charset="0"/>
              </a:rPr>
              <a:t>hậu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quả</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bị</a:t>
            </a:r>
            <a:r>
              <a:rPr lang="en-US" sz="3600" i="1" dirty="0">
                <a:solidFill>
                  <a:srgbClr val="FF0000"/>
                </a:solidFill>
                <a:latin typeface="Cambria" panose="02040503050406030204" pitchFamily="18" charset="0"/>
                <a:ea typeface="Cambria" panose="02040503050406030204" pitchFamily="18" charset="0"/>
              </a:rPr>
              <a:t> ô </a:t>
            </a:r>
            <a:r>
              <a:rPr lang="en-US" sz="3600" i="1" dirty="0" err="1">
                <a:solidFill>
                  <a:srgbClr val="FF0000"/>
                </a:solidFill>
                <a:latin typeface="Cambria" panose="02040503050406030204" pitchFamily="18" charset="0"/>
                <a:ea typeface="Cambria" panose="02040503050406030204" pitchFamily="18" charset="0"/>
              </a:rPr>
              <a:t>nhiễm</a:t>
            </a:r>
            <a:r>
              <a:rPr lang="en-US" sz="3600" i="1" dirty="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Những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lợi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khi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hiện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công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bảo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vệ</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môi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trường</a:t>
            </a:r>
            <a:r>
              <a:rPr lang="en-US" sz="3600" i="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Trao </a:t>
            </a:r>
            <a:r>
              <a:rPr lang="en-US" sz="3600" i="1" dirty="0" err="1">
                <a:solidFill>
                  <a:srgbClr val="FF0000"/>
                </a:solidFill>
                <a:latin typeface="Cambria" panose="02040503050406030204" pitchFamily="18" charset="0"/>
                <a:ea typeface="Cambria" panose="02040503050406030204" pitchFamily="18" charset="0"/>
              </a:rPr>
              <a:t>đổi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buổi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lao</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Thống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nhất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hiện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kế</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hoạch</a:t>
            </a:r>
            <a:r>
              <a:rPr lang="en-US" sz="3600" i="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a:p>
            <a:pPr algn="just"/>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Lưu</a:t>
            </a:r>
            <a:r>
              <a:rPr lang="en-US" sz="3600" i="1" dirty="0">
                <a:solidFill>
                  <a:srgbClr val="FF0000"/>
                </a:solidFill>
                <a:latin typeface="Cambria" panose="02040503050406030204" pitchFamily="18" charset="0"/>
                <a:ea typeface="Cambria" panose="02040503050406030204" pitchFamily="18" charset="0"/>
              </a:rPr>
              <a:t> ý </a:t>
            </a:r>
            <a:r>
              <a:rPr lang="en-US" sz="3600" i="1" dirty="0" err="1">
                <a:solidFill>
                  <a:srgbClr val="FF0000"/>
                </a:solidFill>
                <a:latin typeface="Cambria" panose="02040503050406030204" pitchFamily="18" charset="0"/>
                <a:ea typeface="Cambria" panose="02040503050406030204" pitchFamily="18" charset="0"/>
              </a:rPr>
              <a:t>ngữ</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điệu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khi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vận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vui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vẻ</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hoà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nhã</a:t>
            </a:r>
            <a:r>
              <a:rPr lang="en-US" sz="3600" i="1" dirty="0">
                <a:solidFill>
                  <a:srgbClr val="FF0000"/>
                </a:solidFill>
                <a:latin typeface="Cambria" panose="02040503050406030204" pitchFamily="18" charset="0"/>
                <a:ea typeface="Cambria" panose="02040503050406030204" pitchFamily="18" charset="0"/>
              </a:rPr>
              <a:t>. Trong </a:t>
            </a:r>
            <a:r>
              <a:rPr lang="en-US" sz="3600" i="1" dirty="0" err="1">
                <a:solidFill>
                  <a:srgbClr val="FF0000"/>
                </a:solidFill>
                <a:latin typeface="Cambria" panose="02040503050406030204" pitchFamily="18" charset="0"/>
                <a:ea typeface="Cambria" panose="02040503050406030204" pitchFamily="18" charset="0"/>
              </a:rPr>
              <a:t>hoạt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bản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thân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luôn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người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chủ</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động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tích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cực</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tham</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gia</a:t>
            </a:r>
            <a:r>
              <a:rPr lang="en-US" sz="3600" i="1" dirty="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group of blue and pink lett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729" y="565226"/>
            <a:ext cx="9510584" cy="2889754"/>
          </a:xfrm>
          <a:prstGeom prst="rect">
            <a:avLst/>
          </a:prstGeom>
        </p:spPr>
      </p:pic>
      <p:sp>
        <p:nvSpPr>
          <p:cNvPr id="6" name="Text Box 5"/>
          <p:cNvSpPr txBox="1"/>
          <p:nvPr/>
        </p:nvSpPr>
        <p:spPr>
          <a:xfrm>
            <a:off x="462280" y="5931535"/>
            <a:ext cx="4064000" cy="368300"/>
          </a:xfrm>
          <a:prstGeom prst="rect">
            <a:avLst/>
          </a:prstGeom>
          <a:noFill/>
        </p:spPr>
        <p:txBody>
          <a:bodyPr wrap="square" rtlCol="0">
            <a:spAutoFit/>
          </a:bodyPr>
          <a:p>
            <a:endParaRPr lang="en-US"/>
          </a:p>
        </p:txBody>
      </p:sp>
      <p:sp>
        <p:nvSpPr>
          <p:cNvPr id="2" name="Text Box 1"/>
          <p:cNvSpPr txBox="1"/>
          <p:nvPr/>
        </p:nvSpPr>
        <p:spPr>
          <a:xfrm>
            <a:off x="134620" y="4340225"/>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28211" y="472965"/>
            <a:ext cx="11114432" cy="1872669"/>
          </a:xfrm>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 name="connsiteX0-1" fmla="*/ 0 w 11114432"/>
              <a:gd name="connsiteY0-2" fmla="*/ 312118 h 1872669"/>
              <a:gd name="connsiteX1-3" fmla="*/ 312118 w 11114432"/>
              <a:gd name="connsiteY1-4" fmla="*/ 0 h 1872669"/>
              <a:gd name="connsiteX2-5" fmla="*/ 580201 w 11114432"/>
              <a:gd name="connsiteY2-6" fmla="*/ 0 h 1872669"/>
              <a:gd name="connsiteX3-7" fmla="*/ 1162989 w 11114432"/>
              <a:gd name="connsiteY3-8" fmla="*/ 0 h 1872669"/>
              <a:gd name="connsiteX4-9" fmla="*/ 1431072 w 11114432"/>
              <a:gd name="connsiteY4-10" fmla="*/ 0 h 1872669"/>
              <a:gd name="connsiteX5-11" fmla="*/ 2118763 w 11114432"/>
              <a:gd name="connsiteY5-12" fmla="*/ 0 h 1872669"/>
              <a:gd name="connsiteX6-13" fmla="*/ 2491748 w 11114432"/>
              <a:gd name="connsiteY6-14" fmla="*/ 0 h 1872669"/>
              <a:gd name="connsiteX7-15" fmla="*/ 2759830 w 11114432"/>
              <a:gd name="connsiteY7-16" fmla="*/ 0 h 1872669"/>
              <a:gd name="connsiteX8-17" fmla="*/ 3027913 w 11114432"/>
              <a:gd name="connsiteY8-18" fmla="*/ 0 h 1872669"/>
              <a:gd name="connsiteX9-19" fmla="*/ 3610702 w 11114432"/>
              <a:gd name="connsiteY9-20" fmla="*/ 0 h 1872669"/>
              <a:gd name="connsiteX10-21" fmla="*/ 3983687 w 11114432"/>
              <a:gd name="connsiteY10-22" fmla="*/ 0 h 1872669"/>
              <a:gd name="connsiteX11-23" fmla="*/ 4251769 w 11114432"/>
              <a:gd name="connsiteY11-24" fmla="*/ 0 h 1872669"/>
              <a:gd name="connsiteX12-25" fmla="*/ 5044362 w 11114432"/>
              <a:gd name="connsiteY12-26" fmla="*/ 0 h 1872669"/>
              <a:gd name="connsiteX13-27" fmla="*/ 5732053 w 11114432"/>
              <a:gd name="connsiteY13-28" fmla="*/ 0 h 1872669"/>
              <a:gd name="connsiteX14-29" fmla="*/ 6105037 w 11114432"/>
              <a:gd name="connsiteY14-30" fmla="*/ 0 h 1872669"/>
              <a:gd name="connsiteX15-31" fmla="*/ 6687826 w 11114432"/>
              <a:gd name="connsiteY15-32" fmla="*/ 0 h 1872669"/>
              <a:gd name="connsiteX16-33" fmla="*/ 6955909 w 11114432"/>
              <a:gd name="connsiteY16-34" fmla="*/ 0 h 1872669"/>
              <a:gd name="connsiteX17-35" fmla="*/ 7433796 w 11114432"/>
              <a:gd name="connsiteY17-36" fmla="*/ 0 h 1872669"/>
              <a:gd name="connsiteX18-37" fmla="*/ 7701878 w 11114432"/>
              <a:gd name="connsiteY18-38" fmla="*/ 0 h 1872669"/>
              <a:gd name="connsiteX19-39" fmla="*/ 7969961 w 11114432"/>
              <a:gd name="connsiteY19-40" fmla="*/ 0 h 1872669"/>
              <a:gd name="connsiteX20-41" fmla="*/ 8447848 w 11114432"/>
              <a:gd name="connsiteY20-42" fmla="*/ 0 h 1872669"/>
              <a:gd name="connsiteX21-43" fmla="*/ 9030636 w 11114432"/>
              <a:gd name="connsiteY21-44" fmla="*/ 0 h 1872669"/>
              <a:gd name="connsiteX22-45" fmla="*/ 9613425 w 11114432"/>
              <a:gd name="connsiteY22-46" fmla="*/ 0 h 1872669"/>
              <a:gd name="connsiteX23-47" fmla="*/ 10802314 w 11114432"/>
              <a:gd name="connsiteY23-48" fmla="*/ 0 h 1872669"/>
              <a:gd name="connsiteX24-49" fmla="*/ 11114432 w 11114432"/>
              <a:gd name="connsiteY24-50" fmla="*/ 312118 h 1872669"/>
              <a:gd name="connsiteX25-51" fmla="*/ 11114432 w 11114432"/>
              <a:gd name="connsiteY25-52" fmla="*/ 740747 h 1872669"/>
              <a:gd name="connsiteX26-53" fmla="*/ 11114432 w 11114432"/>
              <a:gd name="connsiteY26-54" fmla="*/ 1144407 h 1872669"/>
              <a:gd name="connsiteX27-55" fmla="*/ 11114432 w 11114432"/>
              <a:gd name="connsiteY27-56" fmla="*/ 1560551 h 1872669"/>
              <a:gd name="connsiteX28-57" fmla="*/ 10802314 w 11114432"/>
              <a:gd name="connsiteY28-58" fmla="*/ 1872669 h 1872669"/>
              <a:gd name="connsiteX29-59" fmla="*/ 10324427 w 11114432"/>
              <a:gd name="connsiteY29-60" fmla="*/ 1872669 h 1872669"/>
              <a:gd name="connsiteX30-61" fmla="*/ 9741639 w 11114432"/>
              <a:gd name="connsiteY30-62" fmla="*/ 1872669 h 1872669"/>
              <a:gd name="connsiteX31-63" fmla="*/ 9368654 w 11114432"/>
              <a:gd name="connsiteY31-64" fmla="*/ 1872669 h 1872669"/>
              <a:gd name="connsiteX32-65" fmla="*/ 9100571 w 11114432"/>
              <a:gd name="connsiteY32-66" fmla="*/ 1872669 h 1872669"/>
              <a:gd name="connsiteX33-67" fmla="*/ 8307979 w 11114432"/>
              <a:gd name="connsiteY33-68" fmla="*/ 1872669 h 1872669"/>
              <a:gd name="connsiteX34-69" fmla="*/ 7620288 w 11114432"/>
              <a:gd name="connsiteY34-70" fmla="*/ 1872669 h 1872669"/>
              <a:gd name="connsiteX35-71" fmla="*/ 7142401 w 11114432"/>
              <a:gd name="connsiteY35-72" fmla="*/ 1872669 h 1872669"/>
              <a:gd name="connsiteX36-73" fmla="*/ 6664514 w 11114432"/>
              <a:gd name="connsiteY36-74" fmla="*/ 1872669 h 1872669"/>
              <a:gd name="connsiteX37-75" fmla="*/ 6291530 w 11114432"/>
              <a:gd name="connsiteY37-76" fmla="*/ 1872669 h 1872669"/>
              <a:gd name="connsiteX38-77" fmla="*/ 5603839 w 11114432"/>
              <a:gd name="connsiteY38-78" fmla="*/ 1872669 h 1872669"/>
              <a:gd name="connsiteX39-79" fmla="*/ 5021050 w 11114432"/>
              <a:gd name="connsiteY39-80" fmla="*/ 1872669 h 1872669"/>
              <a:gd name="connsiteX40-81" fmla="*/ 4543164 w 11114432"/>
              <a:gd name="connsiteY40-82" fmla="*/ 1872669 h 1872669"/>
              <a:gd name="connsiteX41-83" fmla="*/ 4065277 w 11114432"/>
              <a:gd name="connsiteY41-84" fmla="*/ 1872669 h 1872669"/>
              <a:gd name="connsiteX42-85" fmla="*/ 3377586 w 11114432"/>
              <a:gd name="connsiteY42-86" fmla="*/ 1872669 h 1872669"/>
              <a:gd name="connsiteX43-87" fmla="*/ 2584994 w 11114432"/>
              <a:gd name="connsiteY43-88" fmla="*/ 1872669 h 1872669"/>
              <a:gd name="connsiteX44-89" fmla="*/ 2107107 w 11114432"/>
              <a:gd name="connsiteY44-90" fmla="*/ 1872669 h 1872669"/>
              <a:gd name="connsiteX45-91" fmla="*/ 1419416 w 11114432"/>
              <a:gd name="connsiteY45-92" fmla="*/ 1872669 h 1872669"/>
              <a:gd name="connsiteX46-93" fmla="*/ 312118 w 11114432"/>
              <a:gd name="connsiteY46-94" fmla="*/ 1872669 h 1872669"/>
              <a:gd name="connsiteX47-95" fmla="*/ 0 w 11114432"/>
              <a:gd name="connsiteY47-96" fmla="*/ 1560551 h 1872669"/>
              <a:gd name="connsiteX48-97" fmla="*/ 0 w 11114432"/>
              <a:gd name="connsiteY48-98" fmla="*/ 1144407 h 1872669"/>
              <a:gd name="connsiteX49-99" fmla="*/ 0 w 11114432"/>
              <a:gd name="connsiteY49-100" fmla="*/ 740747 h 1872669"/>
              <a:gd name="connsiteX50-101" fmla="*/ 0 w 11114432"/>
              <a:gd name="connsiteY50-102" fmla="*/ 312118 h 18726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1114432" h="1872669" fill="none" extrusionOk="0">
                <a:moveTo>
                  <a:pt x="0" y="312118"/>
                </a:moveTo>
                <a:cubicBezTo>
                  <a:pt x="-61845" y="133643"/>
                  <a:pt x="80007" y="3672"/>
                  <a:pt x="312118" y="0"/>
                </a:cubicBezTo>
                <a:cubicBezTo>
                  <a:pt x="507878" y="38566"/>
                  <a:pt x="728207" y="54713"/>
                  <a:pt x="1104711" y="0"/>
                </a:cubicBezTo>
                <a:cubicBezTo>
                  <a:pt x="1495516" y="-39699"/>
                  <a:pt x="1616072" y="13472"/>
                  <a:pt x="1897303" y="0"/>
                </a:cubicBezTo>
                <a:cubicBezTo>
                  <a:pt x="2188240" y="4169"/>
                  <a:pt x="2259090" y="60613"/>
                  <a:pt x="2480092" y="0"/>
                </a:cubicBezTo>
                <a:cubicBezTo>
                  <a:pt x="2724534" y="-80351"/>
                  <a:pt x="2769901" y="30330"/>
                  <a:pt x="2957979" y="0"/>
                </a:cubicBezTo>
                <a:cubicBezTo>
                  <a:pt x="3156067" y="-35234"/>
                  <a:pt x="3156166" y="14175"/>
                  <a:pt x="3226061" y="0"/>
                </a:cubicBezTo>
                <a:cubicBezTo>
                  <a:pt x="3312991" y="-15230"/>
                  <a:pt x="3378256" y="-17006"/>
                  <a:pt x="3494144" y="0"/>
                </a:cubicBezTo>
                <a:cubicBezTo>
                  <a:pt x="3588355" y="-5976"/>
                  <a:pt x="3794658" y="32232"/>
                  <a:pt x="3867129" y="0"/>
                </a:cubicBezTo>
                <a:cubicBezTo>
                  <a:pt x="3943855" y="-54738"/>
                  <a:pt x="4023623" y="26301"/>
                  <a:pt x="4135212" y="0"/>
                </a:cubicBezTo>
                <a:cubicBezTo>
                  <a:pt x="4252541" y="-63577"/>
                  <a:pt x="4644233" y="55144"/>
                  <a:pt x="4822902" y="0"/>
                </a:cubicBezTo>
                <a:cubicBezTo>
                  <a:pt x="5001979" y="-73071"/>
                  <a:pt x="5026154" y="16537"/>
                  <a:pt x="5195887" y="0"/>
                </a:cubicBezTo>
                <a:cubicBezTo>
                  <a:pt x="5324367" y="30970"/>
                  <a:pt x="5721937" y="64402"/>
                  <a:pt x="5988480" y="0"/>
                </a:cubicBezTo>
                <a:cubicBezTo>
                  <a:pt x="6232382" y="-47183"/>
                  <a:pt x="6223705" y="972"/>
                  <a:pt x="6361464" y="0"/>
                </a:cubicBezTo>
                <a:cubicBezTo>
                  <a:pt x="6496923" y="7871"/>
                  <a:pt x="6603788" y="8743"/>
                  <a:pt x="6734449" y="0"/>
                </a:cubicBezTo>
                <a:cubicBezTo>
                  <a:pt x="6888662" y="-6061"/>
                  <a:pt x="6878110" y="27038"/>
                  <a:pt x="7002532" y="0"/>
                </a:cubicBezTo>
                <a:cubicBezTo>
                  <a:pt x="7136292" y="-53629"/>
                  <a:pt x="7226960" y="-4023"/>
                  <a:pt x="7480419" y="0"/>
                </a:cubicBezTo>
                <a:cubicBezTo>
                  <a:pt x="7720403" y="-17112"/>
                  <a:pt x="7735769" y="5999"/>
                  <a:pt x="7958305" y="0"/>
                </a:cubicBezTo>
                <a:cubicBezTo>
                  <a:pt x="8174733" y="-20347"/>
                  <a:pt x="8246256" y="27852"/>
                  <a:pt x="8436192" y="0"/>
                </a:cubicBezTo>
                <a:cubicBezTo>
                  <a:pt x="8651498" y="-67477"/>
                  <a:pt x="8980551" y="23873"/>
                  <a:pt x="9123883" y="0"/>
                </a:cubicBezTo>
                <a:cubicBezTo>
                  <a:pt x="9269865" y="-3965"/>
                  <a:pt x="9397911" y="27251"/>
                  <a:pt x="9496867" y="0"/>
                </a:cubicBezTo>
                <a:cubicBezTo>
                  <a:pt x="9623557" y="15574"/>
                  <a:pt x="9792593" y="53870"/>
                  <a:pt x="10079656" y="0"/>
                </a:cubicBezTo>
                <a:cubicBezTo>
                  <a:pt x="10329003" y="-82703"/>
                  <a:pt x="10620087" y="-13572"/>
                  <a:pt x="10802314" y="0"/>
                </a:cubicBezTo>
                <a:cubicBezTo>
                  <a:pt x="10970618" y="7622"/>
                  <a:pt x="11104913" y="113069"/>
                  <a:pt x="11114432" y="312118"/>
                </a:cubicBezTo>
                <a:cubicBezTo>
                  <a:pt x="11140457" y="487321"/>
                  <a:pt x="11107838" y="620544"/>
                  <a:pt x="11114432" y="728262"/>
                </a:cubicBezTo>
                <a:cubicBezTo>
                  <a:pt x="11116591" y="823480"/>
                  <a:pt x="11081000" y="1041143"/>
                  <a:pt x="11114432" y="1119438"/>
                </a:cubicBezTo>
                <a:cubicBezTo>
                  <a:pt x="11161863" y="1219362"/>
                  <a:pt x="11097068" y="1364093"/>
                  <a:pt x="11114432" y="1560551"/>
                </a:cubicBezTo>
                <a:cubicBezTo>
                  <a:pt x="11082843" y="1694124"/>
                  <a:pt x="11014148" y="1857080"/>
                  <a:pt x="10802314" y="1872669"/>
                </a:cubicBezTo>
                <a:cubicBezTo>
                  <a:pt x="10617402" y="1922164"/>
                  <a:pt x="10528987" y="1849232"/>
                  <a:pt x="10429329" y="1872669"/>
                </a:cubicBezTo>
                <a:cubicBezTo>
                  <a:pt x="10348627" y="1853119"/>
                  <a:pt x="10119021" y="1854377"/>
                  <a:pt x="10056345" y="1872669"/>
                </a:cubicBezTo>
                <a:cubicBezTo>
                  <a:pt x="10005608" y="1862196"/>
                  <a:pt x="9654033" y="1875519"/>
                  <a:pt x="9473556" y="1872669"/>
                </a:cubicBezTo>
                <a:cubicBezTo>
                  <a:pt x="9283081" y="1903557"/>
                  <a:pt x="9123830" y="1837975"/>
                  <a:pt x="8890767" y="1872669"/>
                </a:cubicBezTo>
                <a:cubicBezTo>
                  <a:pt x="8622789" y="1954328"/>
                  <a:pt x="8495787" y="1821612"/>
                  <a:pt x="8098175" y="1872669"/>
                </a:cubicBezTo>
                <a:cubicBezTo>
                  <a:pt x="7751483" y="1935797"/>
                  <a:pt x="7763160" y="1860969"/>
                  <a:pt x="7515386" y="1872669"/>
                </a:cubicBezTo>
                <a:cubicBezTo>
                  <a:pt x="7261382" y="1931243"/>
                  <a:pt x="7185012" y="1856148"/>
                  <a:pt x="6932597" y="1872669"/>
                </a:cubicBezTo>
                <a:cubicBezTo>
                  <a:pt x="6658312" y="1881399"/>
                  <a:pt x="6470305" y="1785817"/>
                  <a:pt x="6140005" y="1872669"/>
                </a:cubicBezTo>
                <a:cubicBezTo>
                  <a:pt x="5759818" y="1993464"/>
                  <a:pt x="5776937" y="1809896"/>
                  <a:pt x="5557216" y="1872669"/>
                </a:cubicBezTo>
                <a:cubicBezTo>
                  <a:pt x="5341835" y="1913925"/>
                  <a:pt x="5265946" y="1846656"/>
                  <a:pt x="5079329" y="1872669"/>
                </a:cubicBezTo>
                <a:cubicBezTo>
                  <a:pt x="4907973" y="1885528"/>
                  <a:pt x="4939474" y="1861507"/>
                  <a:pt x="4811247" y="1872669"/>
                </a:cubicBezTo>
                <a:cubicBezTo>
                  <a:pt x="4682403" y="1891606"/>
                  <a:pt x="4246063" y="1784485"/>
                  <a:pt x="4018654" y="1872669"/>
                </a:cubicBezTo>
                <a:cubicBezTo>
                  <a:pt x="3826742" y="1939975"/>
                  <a:pt x="3845318" y="1853447"/>
                  <a:pt x="3750571" y="1872669"/>
                </a:cubicBezTo>
                <a:cubicBezTo>
                  <a:pt x="3657137" y="1842928"/>
                  <a:pt x="3280105" y="1827468"/>
                  <a:pt x="3062881" y="1872669"/>
                </a:cubicBezTo>
                <a:cubicBezTo>
                  <a:pt x="2837408" y="1896114"/>
                  <a:pt x="2709937" y="1826927"/>
                  <a:pt x="2584994" y="1872669"/>
                </a:cubicBezTo>
                <a:cubicBezTo>
                  <a:pt x="2466717" y="1896246"/>
                  <a:pt x="2400194" y="1860294"/>
                  <a:pt x="2212009" y="1872669"/>
                </a:cubicBezTo>
                <a:cubicBezTo>
                  <a:pt x="2063259" y="1899756"/>
                  <a:pt x="1921966" y="1877882"/>
                  <a:pt x="1734122" y="1872669"/>
                </a:cubicBezTo>
                <a:cubicBezTo>
                  <a:pt x="1533723" y="1881560"/>
                  <a:pt x="1315752" y="1797452"/>
                  <a:pt x="1046432" y="1872669"/>
                </a:cubicBezTo>
                <a:cubicBezTo>
                  <a:pt x="856527" y="1962160"/>
                  <a:pt x="582588" y="1772048"/>
                  <a:pt x="312118" y="1872669"/>
                </a:cubicBezTo>
                <a:cubicBezTo>
                  <a:pt x="168364" y="1801759"/>
                  <a:pt x="15881" y="1770635"/>
                  <a:pt x="0" y="1560551"/>
                </a:cubicBezTo>
                <a:cubicBezTo>
                  <a:pt x="-32647" y="1388654"/>
                  <a:pt x="43392" y="1338146"/>
                  <a:pt x="0" y="1144407"/>
                </a:cubicBezTo>
                <a:cubicBezTo>
                  <a:pt x="-32346" y="983484"/>
                  <a:pt x="19877" y="838241"/>
                  <a:pt x="0" y="753231"/>
                </a:cubicBezTo>
                <a:cubicBezTo>
                  <a:pt x="-40149" y="682629"/>
                  <a:pt x="30023" y="384414"/>
                  <a:pt x="0" y="312118"/>
                </a:cubicBezTo>
                <a:close/>
              </a:path>
              <a:path w="11114432" h="1872669" stroke="0" extrusionOk="0">
                <a:moveTo>
                  <a:pt x="0" y="312118"/>
                </a:moveTo>
                <a:cubicBezTo>
                  <a:pt x="-29222" y="107741"/>
                  <a:pt x="91640" y="-5533"/>
                  <a:pt x="312118" y="0"/>
                </a:cubicBezTo>
                <a:cubicBezTo>
                  <a:pt x="386258" y="-3408"/>
                  <a:pt x="455726" y="16244"/>
                  <a:pt x="580201" y="0"/>
                </a:cubicBezTo>
                <a:cubicBezTo>
                  <a:pt x="707894" y="-33280"/>
                  <a:pt x="973248" y="43876"/>
                  <a:pt x="1162989" y="0"/>
                </a:cubicBezTo>
                <a:cubicBezTo>
                  <a:pt x="1337296" y="-48237"/>
                  <a:pt x="1285318" y="20875"/>
                  <a:pt x="1431072" y="0"/>
                </a:cubicBezTo>
                <a:cubicBezTo>
                  <a:pt x="1528069" y="-9691"/>
                  <a:pt x="1831484" y="82587"/>
                  <a:pt x="2118763" y="0"/>
                </a:cubicBezTo>
                <a:cubicBezTo>
                  <a:pt x="2408124" y="-76285"/>
                  <a:pt x="2322810" y="66572"/>
                  <a:pt x="2491748" y="0"/>
                </a:cubicBezTo>
                <a:cubicBezTo>
                  <a:pt x="2637035" y="-24356"/>
                  <a:pt x="2660138" y="42309"/>
                  <a:pt x="2759830" y="0"/>
                </a:cubicBezTo>
                <a:cubicBezTo>
                  <a:pt x="2847843" y="-22460"/>
                  <a:pt x="2906439" y="-1476"/>
                  <a:pt x="3027913" y="0"/>
                </a:cubicBezTo>
                <a:cubicBezTo>
                  <a:pt x="3121986" y="-31997"/>
                  <a:pt x="3338039" y="23628"/>
                  <a:pt x="3610702" y="0"/>
                </a:cubicBezTo>
                <a:cubicBezTo>
                  <a:pt x="3895916" y="-45589"/>
                  <a:pt x="3849585" y="-2758"/>
                  <a:pt x="3983687" y="0"/>
                </a:cubicBezTo>
                <a:cubicBezTo>
                  <a:pt x="4134253" y="-11528"/>
                  <a:pt x="4171921" y="15715"/>
                  <a:pt x="4251769" y="0"/>
                </a:cubicBezTo>
                <a:cubicBezTo>
                  <a:pt x="4357282" y="43051"/>
                  <a:pt x="4686684" y="83055"/>
                  <a:pt x="5044362" y="0"/>
                </a:cubicBezTo>
                <a:cubicBezTo>
                  <a:pt x="5408925" y="-120251"/>
                  <a:pt x="5392261" y="33045"/>
                  <a:pt x="5732053" y="0"/>
                </a:cubicBezTo>
                <a:cubicBezTo>
                  <a:pt x="6082313" y="-24727"/>
                  <a:pt x="6024360" y="5200"/>
                  <a:pt x="6105037" y="0"/>
                </a:cubicBezTo>
                <a:cubicBezTo>
                  <a:pt x="6175177" y="-53370"/>
                  <a:pt x="6485519" y="96268"/>
                  <a:pt x="6687826" y="0"/>
                </a:cubicBezTo>
                <a:cubicBezTo>
                  <a:pt x="6894635" y="-43571"/>
                  <a:pt x="6907279" y="15747"/>
                  <a:pt x="6955909" y="0"/>
                </a:cubicBezTo>
                <a:cubicBezTo>
                  <a:pt x="6980327" y="-28642"/>
                  <a:pt x="7345963" y="55864"/>
                  <a:pt x="7433796" y="0"/>
                </a:cubicBezTo>
                <a:cubicBezTo>
                  <a:pt x="7552795" y="-62905"/>
                  <a:pt x="7602873" y="-905"/>
                  <a:pt x="7701878" y="0"/>
                </a:cubicBezTo>
                <a:cubicBezTo>
                  <a:pt x="7801732" y="-30069"/>
                  <a:pt x="7859239" y="28342"/>
                  <a:pt x="7969961" y="0"/>
                </a:cubicBezTo>
                <a:cubicBezTo>
                  <a:pt x="8073835" y="-18271"/>
                  <a:pt x="8291802" y="18429"/>
                  <a:pt x="8447848" y="0"/>
                </a:cubicBezTo>
                <a:cubicBezTo>
                  <a:pt x="8571321" y="-27236"/>
                  <a:pt x="8920450" y="51065"/>
                  <a:pt x="9030636" y="0"/>
                </a:cubicBezTo>
                <a:cubicBezTo>
                  <a:pt x="9127259" y="-12798"/>
                  <a:pt x="9345673" y="31638"/>
                  <a:pt x="9613425" y="0"/>
                </a:cubicBezTo>
                <a:cubicBezTo>
                  <a:pt x="9869033" y="-121529"/>
                  <a:pt x="10409032" y="58026"/>
                  <a:pt x="10802314" y="0"/>
                </a:cubicBezTo>
                <a:cubicBezTo>
                  <a:pt x="10901185" y="-13562"/>
                  <a:pt x="11102333" y="62296"/>
                  <a:pt x="11114432" y="312118"/>
                </a:cubicBezTo>
                <a:cubicBezTo>
                  <a:pt x="11156461" y="444887"/>
                  <a:pt x="11070706" y="618328"/>
                  <a:pt x="11114432" y="740747"/>
                </a:cubicBezTo>
                <a:cubicBezTo>
                  <a:pt x="11127020" y="849112"/>
                  <a:pt x="11071235" y="1038634"/>
                  <a:pt x="11114432" y="1144407"/>
                </a:cubicBezTo>
                <a:cubicBezTo>
                  <a:pt x="11161907" y="1280786"/>
                  <a:pt x="11091503" y="1393332"/>
                  <a:pt x="11114432" y="1560551"/>
                </a:cubicBezTo>
                <a:cubicBezTo>
                  <a:pt x="11064770" y="1756224"/>
                  <a:pt x="10989955" y="1927225"/>
                  <a:pt x="10802314" y="1872669"/>
                </a:cubicBezTo>
                <a:cubicBezTo>
                  <a:pt x="10617600" y="1886109"/>
                  <a:pt x="10441571" y="1841697"/>
                  <a:pt x="10324427" y="1872669"/>
                </a:cubicBezTo>
                <a:cubicBezTo>
                  <a:pt x="10168621" y="1883739"/>
                  <a:pt x="9949617" y="1813118"/>
                  <a:pt x="9741639" y="1872669"/>
                </a:cubicBezTo>
                <a:cubicBezTo>
                  <a:pt x="9561289" y="1933388"/>
                  <a:pt x="9456941" y="1840454"/>
                  <a:pt x="9368654" y="1872669"/>
                </a:cubicBezTo>
                <a:cubicBezTo>
                  <a:pt x="9274599" y="1887011"/>
                  <a:pt x="9165624" y="1864576"/>
                  <a:pt x="9100571" y="1872669"/>
                </a:cubicBezTo>
                <a:cubicBezTo>
                  <a:pt x="9059809" y="1847252"/>
                  <a:pt x="8669157" y="1755085"/>
                  <a:pt x="8307979" y="1872669"/>
                </a:cubicBezTo>
                <a:cubicBezTo>
                  <a:pt x="7971428" y="1930814"/>
                  <a:pt x="7894745" y="1837463"/>
                  <a:pt x="7620288" y="1872669"/>
                </a:cubicBezTo>
                <a:cubicBezTo>
                  <a:pt x="7320900" y="1929703"/>
                  <a:pt x="7372712" y="1855181"/>
                  <a:pt x="7142401" y="1872669"/>
                </a:cubicBezTo>
                <a:cubicBezTo>
                  <a:pt x="6924626" y="1885400"/>
                  <a:pt x="6887080" y="1833666"/>
                  <a:pt x="6664514" y="1872669"/>
                </a:cubicBezTo>
                <a:cubicBezTo>
                  <a:pt x="6442113" y="1894881"/>
                  <a:pt x="6454015" y="1823676"/>
                  <a:pt x="6291530" y="1872669"/>
                </a:cubicBezTo>
                <a:cubicBezTo>
                  <a:pt x="6117016" y="1884340"/>
                  <a:pt x="5789023" y="1876357"/>
                  <a:pt x="5603839" y="1872669"/>
                </a:cubicBezTo>
                <a:cubicBezTo>
                  <a:pt x="5469631" y="1846299"/>
                  <a:pt x="5156190" y="1842559"/>
                  <a:pt x="5021050" y="1872669"/>
                </a:cubicBezTo>
                <a:cubicBezTo>
                  <a:pt x="4898901" y="1893197"/>
                  <a:pt x="4652114" y="1837046"/>
                  <a:pt x="4543164" y="1872669"/>
                </a:cubicBezTo>
                <a:cubicBezTo>
                  <a:pt x="4415904" y="1920963"/>
                  <a:pt x="4280926" y="1866946"/>
                  <a:pt x="4065277" y="1872669"/>
                </a:cubicBezTo>
                <a:cubicBezTo>
                  <a:pt x="3867595" y="1893036"/>
                  <a:pt x="3707429" y="1795164"/>
                  <a:pt x="3377586" y="1872669"/>
                </a:cubicBezTo>
                <a:cubicBezTo>
                  <a:pt x="3024161" y="1956791"/>
                  <a:pt x="2746808" y="1810592"/>
                  <a:pt x="2584994" y="1872669"/>
                </a:cubicBezTo>
                <a:cubicBezTo>
                  <a:pt x="2360301" y="1963692"/>
                  <a:pt x="2194923" y="1868035"/>
                  <a:pt x="2107107" y="1872669"/>
                </a:cubicBezTo>
                <a:cubicBezTo>
                  <a:pt x="1988002" y="1867299"/>
                  <a:pt x="1816738" y="1855475"/>
                  <a:pt x="1419416" y="1872669"/>
                </a:cubicBezTo>
                <a:cubicBezTo>
                  <a:pt x="1068696" y="1896481"/>
                  <a:pt x="583193" y="1879799"/>
                  <a:pt x="312118" y="1872669"/>
                </a:cubicBezTo>
                <a:cubicBezTo>
                  <a:pt x="132401" y="1869236"/>
                  <a:pt x="47126" y="1701604"/>
                  <a:pt x="0" y="1560551"/>
                </a:cubicBezTo>
                <a:cubicBezTo>
                  <a:pt x="-35716" y="1467651"/>
                  <a:pt x="15008" y="1312637"/>
                  <a:pt x="0" y="1144407"/>
                </a:cubicBezTo>
                <a:cubicBezTo>
                  <a:pt x="-18654" y="974292"/>
                  <a:pt x="16721" y="937937"/>
                  <a:pt x="0" y="740747"/>
                </a:cubicBezTo>
                <a:cubicBezTo>
                  <a:pt x="-12697" y="565856"/>
                  <a:pt x="66458" y="513997"/>
                  <a:pt x="0" y="312118"/>
                </a:cubicBezTo>
                <a:close/>
              </a:path>
              <a:path w="11114432" h="1872669" fill="none" stroke="0" extrusionOk="0">
                <a:moveTo>
                  <a:pt x="0" y="312118"/>
                </a:moveTo>
                <a:cubicBezTo>
                  <a:pt x="-37426" y="66486"/>
                  <a:pt x="109093" y="-19059"/>
                  <a:pt x="312118" y="0"/>
                </a:cubicBezTo>
                <a:cubicBezTo>
                  <a:pt x="599431" y="-6427"/>
                  <a:pt x="725395" y="31270"/>
                  <a:pt x="1104711" y="0"/>
                </a:cubicBezTo>
                <a:cubicBezTo>
                  <a:pt x="1465158" y="-44922"/>
                  <a:pt x="1606207" y="-7690"/>
                  <a:pt x="1897303" y="0"/>
                </a:cubicBezTo>
                <a:cubicBezTo>
                  <a:pt x="2210354" y="-17405"/>
                  <a:pt x="2226049" y="61735"/>
                  <a:pt x="2480092" y="0"/>
                </a:cubicBezTo>
                <a:cubicBezTo>
                  <a:pt x="2707860" y="-38216"/>
                  <a:pt x="2754422" y="25581"/>
                  <a:pt x="2957979" y="0"/>
                </a:cubicBezTo>
                <a:cubicBezTo>
                  <a:pt x="3152943" y="-25123"/>
                  <a:pt x="3154006" y="6422"/>
                  <a:pt x="3226061" y="0"/>
                </a:cubicBezTo>
                <a:cubicBezTo>
                  <a:pt x="3295117" y="-831"/>
                  <a:pt x="3386917" y="964"/>
                  <a:pt x="3494144" y="0"/>
                </a:cubicBezTo>
                <a:cubicBezTo>
                  <a:pt x="3598077" y="-10517"/>
                  <a:pt x="3783196" y="48796"/>
                  <a:pt x="3867129" y="0"/>
                </a:cubicBezTo>
                <a:cubicBezTo>
                  <a:pt x="3949534" y="-40861"/>
                  <a:pt x="4018281" y="21035"/>
                  <a:pt x="4135212" y="0"/>
                </a:cubicBezTo>
                <a:cubicBezTo>
                  <a:pt x="4266712" y="-36664"/>
                  <a:pt x="4666788" y="87699"/>
                  <a:pt x="4822902" y="0"/>
                </a:cubicBezTo>
                <a:cubicBezTo>
                  <a:pt x="4962293" y="-95626"/>
                  <a:pt x="5013724" y="-3443"/>
                  <a:pt x="5195887" y="0"/>
                </a:cubicBezTo>
                <a:cubicBezTo>
                  <a:pt x="5334400" y="-12820"/>
                  <a:pt x="5784041" y="98822"/>
                  <a:pt x="5988480" y="0"/>
                </a:cubicBezTo>
                <a:cubicBezTo>
                  <a:pt x="6248940" y="-53688"/>
                  <a:pt x="6207871" y="10668"/>
                  <a:pt x="6361464" y="0"/>
                </a:cubicBezTo>
                <a:cubicBezTo>
                  <a:pt x="6518844" y="9069"/>
                  <a:pt x="6574487" y="5667"/>
                  <a:pt x="6734449" y="0"/>
                </a:cubicBezTo>
                <a:cubicBezTo>
                  <a:pt x="6880313" y="-946"/>
                  <a:pt x="6885889" y="29213"/>
                  <a:pt x="7002532" y="0"/>
                </a:cubicBezTo>
                <a:cubicBezTo>
                  <a:pt x="7155445" y="-39483"/>
                  <a:pt x="7224435" y="-19869"/>
                  <a:pt x="7480419" y="0"/>
                </a:cubicBezTo>
                <a:cubicBezTo>
                  <a:pt x="7714654" y="-8411"/>
                  <a:pt x="7740809" y="1538"/>
                  <a:pt x="7958305" y="0"/>
                </a:cubicBezTo>
                <a:cubicBezTo>
                  <a:pt x="8194869" y="-1295"/>
                  <a:pt x="8239552" y="26011"/>
                  <a:pt x="8436192" y="0"/>
                </a:cubicBezTo>
                <a:cubicBezTo>
                  <a:pt x="8590417" y="-32850"/>
                  <a:pt x="8973517" y="-21304"/>
                  <a:pt x="9123883" y="0"/>
                </a:cubicBezTo>
                <a:cubicBezTo>
                  <a:pt x="9266588" y="-26560"/>
                  <a:pt x="9376232" y="5030"/>
                  <a:pt x="9496867" y="0"/>
                </a:cubicBezTo>
                <a:cubicBezTo>
                  <a:pt x="9617483" y="-61041"/>
                  <a:pt x="9808025" y="120443"/>
                  <a:pt x="10079656" y="0"/>
                </a:cubicBezTo>
                <a:cubicBezTo>
                  <a:pt x="10343928" y="-97274"/>
                  <a:pt x="10632294" y="-12606"/>
                  <a:pt x="10802314" y="0"/>
                </a:cubicBezTo>
                <a:cubicBezTo>
                  <a:pt x="10893039" y="-16486"/>
                  <a:pt x="11080676" y="103151"/>
                  <a:pt x="11114432" y="312118"/>
                </a:cubicBezTo>
                <a:cubicBezTo>
                  <a:pt x="11139557" y="475420"/>
                  <a:pt x="11108743" y="625278"/>
                  <a:pt x="11114432" y="728262"/>
                </a:cubicBezTo>
                <a:cubicBezTo>
                  <a:pt x="11139040" y="832662"/>
                  <a:pt x="11097233" y="1011608"/>
                  <a:pt x="11114432" y="1119438"/>
                </a:cubicBezTo>
                <a:cubicBezTo>
                  <a:pt x="11139472" y="1208903"/>
                  <a:pt x="11084662" y="1356701"/>
                  <a:pt x="11114432" y="1560551"/>
                </a:cubicBezTo>
                <a:cubicBezTo>
                  <a:pt x="11092728" y="1717662"/>
                  <a:pt x="11003885" y="1878682"/>
                  <a:pt x="10802314" y="1872669"/>
                </a:cubicBezTo>
                <a:cubicBezTo>
                  <a:pt x="10630662" y="1905690"/>
                  <a:pt x="10500487" y="1848634"/>
                  <a:pt x="10429329" y="1872669"/>
                </a:cubicBezTo>
                <a:cubicBezTo>
                  <a:pt x="10336805" y="1874152"/>
                  <a:pt x="10152658" y="1871344"/>
                  <a:pt x="10056345" y="1872669"/>
                </a:cubicBezTo>
                <a:cubicBezTo>
                  <a:pt x="9988057" y="1905024"/>
                  <a:pt x="9648114" y="1826964"/>
                  <a:pt x="9473556" y="1872669"/>
                </a:cubicBezTo>
                <a:cubicBezTo>
                  <a:pt x="9309780" y="1893839"/>
                  <a:pt x="9142428" y="1850974"/>
                  <a:pt x="8890767" y="1872669"/>
                </a:cubicBezTo>
                <a:cubicBezTo>
                  <a:pt x="8687877" y="1898300"/>
                  <a:pt x="8501862" y="1840163"/>
                  <a:pt x="8098175" y="1872669"/>
                </a:cubicBezTo>
                <a:cubicBezTo>
                  <a:pt x="7728592" y="1933239"/>
                  <a:pt x="7757314" y="1838567"/>
                  <a:pt x="7515386" y="1872669"/>
                </a:cubicBezTo>
                <a:cubicBezTo>
                  <a:pt x="7268855" y="1909628"/>
                  <a:pt x="7211027" y="1870578"/>
                  <a:pt x="6932597" y="1872669"/>
                </a:cubicBezTo>
                <a:cubicBezTo>
                  <a:pt x="6626612" y="1865922"/>
                  <a:pt x="6499400" y="1740004"/>
                  <a:pt x="6140005" y="1872669"/>
                </a:cubicBezTo>
                <a:cubicBezTo>
                  <a:pt x="5761751" y="1986588"/>
                  <a:pt x="5742163" y="1817848"/>
                  <a:pt x="5557216" y="1872669"/>
                </a:cubicBezTo>
                <a:cubicBezTo>
                  <a:pt x="5304585" y="1929054"/>
                  <a:pt x="5253613" y="1846780"/>
                  <a:pt x="5079329" y="1872669"/>
                </a:cubicBezTo>
                <a:cubicBezTo>
                  <a:pt x="4914934" y="1892430"/>
                  <a:pt x="4956866" y="1856889"/>
                  <a:pt x="4811247" y="1872669"/>
                </a:cubicBezTo>
                <a:cubicBezTo>
                  <a:pt x="4682514" y="1866855"/>
                  <a:pt x="4216942" y="1813817"/>
                  <a:pt x="4018654" y="1872669"/>
                </a:cubicBezTo>
                <a:cubicBezTo>
                  <a:pt x="3825965" y="1927716"/>
                  <a:pt x="3847174" y="1868373"/>
                  <a:pt x="3750571" y="1872669"/>
                </a:cubicBezTo>
                <a:cubicBezTo>
                  <a:pt x="3625372" y="1854683"/>
                  <a:pt x="3250875" y="1830155"/>
                  <a:pt x="3062881" y="1872669"/>
                </a:cubicBezTo>
                <a:cubicBezTo>
                  <a:pt x="2833389" y="1927544"/>
                  <a:pt x="2700198" y="1864994"/>
                  <a:pt x="2584994" y="1872669"/>
                </a:cubicBezTo>
                <a:cubicBezTo>
                  <a:pt x="2462893" y="1884442"/>
                  <a:pt x="2378983" y="1860145"/>
                  <a:pt x="2212009" y="1872669"/>
                </a:cubicBezTo>
                <a:cubicBezTo>
                  <a:pt x="2045136" y="1891254"/>
                  <a:pt x="1888335" y="1856947"/>
                  <a:pt x="1734122" y="1872669"/>
                </a:cubicBezTo>
                <a:cubicBezTo>
                  <a:pt x="1562046" y="1886972"/>
                  <a:pt x="1246735" y="1797863"/>
                  <a:pt x="1046432" y="1872669"/>
                </a:cubicBezTo>
                <a:cubicBezTo>
                  <a:pt x="900475" y="1913653"/>
                  <a:pt x="567623" y="1857675"/>
                  <a:pt x="312118" y="1872669"/>
                </a:cubicBezTo>
                <a:cubicBezTo>
                  <a:pt x="187946" y="1860205"/>
                  <a:pt x="10003" y="1707441"/>
                  <a:pt x="0" y="1560551"/>
                </a:cubicBezTo>
                <a:cubicBezTo>
                  <a:pt x="-59711" y="1380235"/>
                  <a:pt x="40989" y="1294519"/>
                  <a:pt x="0" y="1144407"/>
                </a:cubicBezTo>
                <a:cubicBezTo>
                  <a:pt x="-39934" y="976319"/>
                  <a:pt x="8335" y="836913"/>
                  <a:pt x="0" y="753231"/>
                </a:cubicBezTo>
                <a:cubicBezTo>
                  <a:pt x="-5521" y="654577"/>
                  <a:pt x="47468" y="397825"/>
                  <a:pt x="0" y="312118"/>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a:ln>
                  <a:noFill/>
                </a:ln>
                <a:solidFill>
                  <a:srgbClr val="002060"/>
                </a:solidFill>
                <a:effectLst/>
                <a:uLnTx/>
                <a:uFillTx/>
                <a:latin typeface="Calibri" panose="020F0502020204030204" charset="0"/>
                <a:cs typeface="Calibri" panose="020F0502020204030204" charset="0"/>
              </a:rPr>
              <a:t>Hoạt động 1: Tìm hiểu thực trạng môi trường nơi mình sinh sống.</a:t>
            </a:r>
            <a:endParaRPr kumimoji="0" lang="en-US" sz="44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56210" y="1536700"/>
            <a:ext cx="11946890" cy="1938020"/>
          </a:xfrm>
          <a:prstGeom prst="rect">
            <a:avLst/>
          </a:prstGeom>
          <a:noFill/>
        </p:spPr>
        <p:txBody>
          <a:bodyPr wrap="square" rtlCol="0" anchor="t">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4000" b="1" noProof="0" dirty="0">
                <a:ln>
                  <a:noFill/>
                </a:ln>
                <a:solidFill>
                  <a:srgbClr val="0070C0"/>
                </a:solidFill>
                <a:effectLst/>
                <a:uLnTx/>
                <a:uFillTx/>
                <a:latin typeface="Calibri" panose="020F0502020204030204" charset="0"/>
                <a:cs typeface="Calibri" panose="020F0502020204030204" charset="0"/>
                <a:sym typeface="+mn-ea"/>
              </a:rPr>
              <a:t>- Đọc những thông tin trên Bảng tin môi trường của lớp.</a:t>
            </a:r>
            <a:endParaRPr kumimoji="0" lang="vi-VN" altLang="en-US" sz="4000" b="1" i="0" u="none" strike="noStrike" kern="1200" cap="none" spc="0" normalizeH="0" baseline="0" noProof="0" dirty="0">
              <a:ln>
                <a:noFill/>
              </a:ln>
              <a:solidFill>
                <a:srgbClr val="0070C0"/>
              </a:solidFill>
              <a:effectLst/>
              <a:uLnTx/>
              <a:uFillTx/>
              <a:latin typeface="Calibri" panose="020F0502020204030204" charset="0"/>
              <a:ea typeface="+mn-ea"/>
              <a:cs typeface="Calibri" panose="020F05020202040302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4000" b="1" noProof="0" dirty="0">
                <a:ln>
                  <a:noFill/>
                </a:ln>
                <a:solidFill>
                  <a:srgbClr val="0070C0"/>
                </a:solidFill>
                <a:effectLst/>
                <a:uLnTx/>
                <a:uFillTx/>
                <a:latin typeface="Calibri" panose="020F0502020204030204" charset="0"/>
                <a:cs typeface="Calibri" panose="020F0502020204030204" charset="0"/>
                <a:sym typeface="+mn-ea"/>
              </a:rPr>
              <a:t>- Lắng nghe bản tin phát thanh của kênh Ra – đi – ô Môi trường.</a:t>
            </a:r>
            <a:endParaRPr lang="vi-VN" altLang="en-US" sz="4000" b="1" noProof="0" dirty="0">
              <a:ln>
                <a:noFill/>
              </a:ln>
              <a:solidFill>
                <a:srgbClr val="0070C0"/>
              </a:solidFill>
              <a:effectLst/>
              <a:uLnTx/>
              <a:uFillTx/>
              <a:latin typeface="Calibri" panose="020F0502020204030204" charset="0"/>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1" fmla="*/ 0 w 11202228"/>
              <a:gd name="connsiteY0-2" fmla="*/ 1056311 h 6337738"/>
              <a:gd name="connsiteX1-3" fmla="*/ 933331 w 11202228"/>
              <a:gd name="connsiteY1-4" fmla="*/ 0 h 6337738"/>
              <a:gd name="connsiteX2-5" fmla="*/ 1236737 w 11202228"/>
              <a:gd name="connsiteY2-6" fmla="*/ 0 h 6337738"/>
              <a:gd name="connsiteX3-7" fmla="*/ 1820210 w 11202228"/>
              <a:gd name="connsiteY3-8" fmla="*/ 0 h 6337738"/>
              <a:gd name="connsiteX4-9" fmla="*/ 2123616 w 11202228"/>
              <a:gd name="connsiteY4-10" fmla="*/ 0 h 6337738"/>
              <a:gd name="connsiteX5-11" fmla="*/ 2800444 w 11202228"/>
              <a:gd name="connsiteY5-12" fmla="*/ 0 h 6337738"/>
              <a:gd name="connsiteX6-13" fmla="*/ 3197206 w 11202228"/>
              <a:gd name="connsiteY6-14" fmla="*/ 0 h 6337738"/>
              <a:gd name="connsiteX7-15" fmla="*/ 3500612 w 11202228"/>
              <a:gd name="connsiteY7-16" fmla="*/ 0 h 6337738"/>
              <a:gd name="connsiteX8-17" fmla="*/ 3804018 w 11202228"/>
              <a:gd name="connsiteY8-18" fmla="*/ 0 h 6337738"/>
              <a:gd name="connsiteX9-19" fmla="*/ 4387490 w 11202228"/>
              <a:gd name="connsiteY9-20" fmla="*/ 0 h 6337738"/>
              <a:gd name="connsiteX10-21" fmla="*/ 4784252 w 11202228"/>
              <a:gd name="connsiteY10-22" fmla="*/ 0 h 6337738"/>
              <a:gd name="connsiteX11-23" fmla="*/ 5087658 w 11202228"/>
              <a:gd name="connsiteY11-24" fmla="*/ 0 h 6337738"/>
              <a:gd name="connsiteX12-25" fmla="*/ 5857842 w 11202228"/>
              <a:gd name="connsiteY12-26" fmla="*/ 0 h 6337738"/>
              <a:gd name="connsiteX13-27" fmla="*/ 6534671 w 11202228"/>
              <a:gd name="connsiteY13-28" fmla="*/ 0 h 6337738"/>
              <a:gd name="connsiteX14-29" fmla="*/ 6931432 w 11202228"/>
              <a:gd name="connsiteY14-30" fmla="*/ 0 h 6337738"/>
              <a:gd name="connsiteX15-31" fmla="*/ 7514905 w 11202228"/>
              <a:gd name="connsiteY15-32" fmla="*/ 0 h 6337738"/>
              <a:gd name="connsiteX16-33" fmla="*/ 7818311 w 11202228"/>
              <a:gd name="connsiteY16-34" fmla="*/ 0 h 6337738"/>
              <a:gd name="connsiteX17-35" fmla="*/ 8308428 w 11202228"/>
              <a:gd name="connsiteY17-36" fmla="*/ 0 h 6337738"/>
              <a:gd name="connsiteX18-37" fmla="*/ 8611834 w 11202228"/>
              <a:gd name="connsiteY18-38" fmla="*/ 0 h 6337738"/>
              <a:gd name="connsiteX19-39" fmla="*/ 8915240 w 11202228"/>
              <a:gd name="connsiteY19-40" fmla="*/ 0 h 6337738"/>
              <a:gd name="connsiteX20-41" fmla="*/ 9405357 w 11202228"/>
              <a:gd name="connsiteY20-42" fmla="*/ 0 h 6337738"/>
              <a:gd name="connsiteX21-43" fmla="*/ 10268897 w 11202228"/>
              <a:gd name="connsiteY21-44" fmla="*/ 0 h 6337738"/>
              <a:gd name="connsiteX22-45" fmla="*/ 11202228 w 11202228"/>
              <a:gd name="connsiteY22-46" fmla="*/ 1056311 h 6337738"/>
              <a:gd name="connsiteX23-47" fmla="*/ 11202228 w 11202228"/>
              <a:gd name="connsiteY23-48" fmla="*/ 1575397 h 6337738"/>
              <a:gd name="connsiteX24-49" fmla="*/ 11202228 w 11202228"/>
              <a:gd name="connsiteY24-50" fmla="*/ 2178984 h 6337738"/>
              <a:gd name="connsiteX25-51" fmla="*/ 11202228 w 11202228"/>
              <a:gd name="connsiteY25-52" fmla="*/ 2867074 h 6337738"/>
              <a:gd name="connsiteX26-53" fmla="*/ 11202228 w 11202228"/>
              <a:gd name="connsiteY26-54" fmla="*/ 3428412 h 6337738"/>
              <a:gd name="connsiteX27-55" fmla="*/ 11202228 w 11202228"/>
              <a:gd name="connsiteY27-56" fmla="*/ 4074251 h 6337738"/>
              <a:gd name="connsiteX28-57" fmla="*/ 11202228 w 11202228"/>
              <a:gd name="connsiteY28-58" fmla="*/ 4677838 h 6337738"/>
              <a:gd name="connsiteX29-59" fmla="*/ 11202228 w 11202228"/>
              <a:gd name="connsiteY29-60" fmla="*/ 5281426 h 6337738"/>
              <a:gd name="connsiteX30-61" fmla="*/ 10268897 w 11202228"/>
              <a:gd name="connsiteY30-62" fmla="*/ 6337738 h 6337738"/>
              <a:gd name="connsiteX31-63" fmla="*/ 9965491 w 11202228"/>
              <a:gd name="connsiteY31-64" fmla="*/ 6337738 h 6337738"/>
              <a:gd name="connsiteX32-65" fmla="*/ 9662085 w 11202228"/>
              <a:gd name="connsiteY32-66" fmla="*/ 6337738 h 6337738"/>
              <a:gd name="connsiteX33-67" fmla="*/ 8891901 w 11202228"/>
              <a:gd name="connsiteY33-68" fmla="*/ 6337738 h 6337738"/>
              <a:gd name="connsiteX34-69" fmla="*/ 8215072 w 11202228"/>
              <a:gd name="connsiteY34-70" fmla="*/ 6337738 h 6337738"/>
              <a:gd name="connsiteX35-71" fmla="*/ 7724955 w 11202228"/>
              <a:gd name="connsiteY35-72" fmla="*/ 6337738 h 6337738"/>
              <a:gd name="connsiteX36-73" fmla="*/ 7234838 w 11202228"/>
              <a:gd name="connsiteY36-74" fmla="*/ 6337738 h 6337738"/>
              <a:gd name="connsiteX37-75" fmla="*/ 6838076 w 11202228"/>
              <a:gd name="connsiteY37-76" fmla="*/ 6337738 h 6337738"/>
              <a:gd name="connsiteX38-77" fmla="*/ 6161248 w 11202228"/>
              <a:gd name="connsiteY38-78" fmla="*/ 6337738 h 6337738"/>
              <a:gd name="connsiteX39-79" fmla="*/ 5577775 w 11202228"/>
              <a:gd name="connsiteY39-80" fmla="*/ 6337738 h 6337738"/>
              <a:gd name="connsiteX40-81" fmla="*/ 5087658 w 11202228"/>
              <a:gd name="connsiteY40-82" fmla="*/ 6337738 h 6337738"/>
              <a:gd name="connsiteX41-83" fmla="*/ 4597541 w 11202228"/>
              <a:gd name="connsiteY41-84" fmla="*/ 6337738 h 6337738"/>
              <a:gd name="connsiteX42-85" fmla="*/ 3920712 w 11202228"/>
              <a:gd name="connsiteY42-86" fmla="*/ 6337738 h 6337738"/>
              <a:gd name="connsiteX43-87" fmla="*/ 3150528 w 11202228"/>
              <a:gd name="connsiteY43-88" fmla="*/ 6337738 h 6337738"/>
              <a:gd name="connsiteX44-89" fmla="*/ 2660411 w 11202228"/>
              <a:gd name="connsiteY44-90" fmla="*/ 6337738 h 6337738"/>
              <a:gd name="connsiteX45-91" fmla="*/ 1983582 w 11202228"/>
              <a:gd name="connsiteY45-92" fmla="*/ 6337738 h 6337738"/>
              <a:gd name="connsiteX46-93" fmla="*/ 933331 w 11202228"/>
              <a:gd name="connsiteY46-94" fmla="*/ 6337738 h 6337738"/>
              <a:gd name="connsiteX47-95" fmla="*/ 0 w 11202228"/>
              <a:gd name="connsiteY47-96" fmla="*/ 5281426 h 6337738"/>
              <a:gd name="connsiteX48-97" fmla="*/ 0 w 11202228"/>
              <a:gd name="connsiteY48-98" fmla="*/ 4677838 h 6337738"/>
              <a:gd name="connsiteX49-99" fmla="*/ 0 w 11202228"/>
              <a:gd name="connsiteY49-100" fmla="*/ 4116502 h 6337738"/>
              <a:gd name="connsiteX50-101" fmla="*/ 0 w 11202228"/>
              <a:gd name="connsiteY50-102" fmla="*/ 3470663 h 6337738"/>
              <a:gd name="connsiteX51-103" fmla="*/ 0 w 11202228"/>
              <a:gd name="connsiteY51-104" fmla="*/ 2909325 h 6337738"/>
              <a:gd name="connsiteX52-105" fmla="*/ 0 w 11202228"/>
              <a:gd name="connsiteY52-106" fmla="*/ 2305738 h 6337738"/>
              <a:gd name="connsiteX53-107" fmla="*/ 0 w 11202228"/>
              <a:gd name="connsiteY53-108" fmla="*/ 1744401 h 6337738"/>
              <a:gd name="connsiteX54" fmla="*/ 0 w 11202228"/>
              <a:gd name="connsiteY54" fmla="*/ 1056311 h 6337738"/>
              <a:gd name="connsiteX0-109" fmla="*/ 0 w 11202228"/>
              <a:gd name="connsiteY0-110" fmla="*/ 1056311 h 6337738"/>
              <a:gd name="connsiteX1-111" fmla="*/ 933331 w 11202228"/>
              <a:gd name="connsiteY1-112" fmla="*/ 0 h 6337738"/>
              <a:gd name="connsiteX2-113" fmla="*/ 1236737 w 11202228"/>
              <a:gd name="connsiteY2-114" fmla="*/ 0 h 6337738"/>
              <a:gd name="connsiteX3-115" fmla="*/ 1540143 w 11202228"/>
              <a:gd name="connsiteY3-116" fmla="*/ 0 h 6337738"/>
              <a:gd name="connsiteX4-117" fmla="*/ 1936904 w 11202228"/>
              <a:gd name="connsiteY4-118" fmla="*/ 0 h 6337738"/>
              <a:gd name="connsiteX5-119" fmla="*/ 2240310 w 11202228"/>
              <a:gd name="connsiteY5-120" fmla="*/ 0 h 6337738"/>
              <a:gd name="connsiteX6-121" fmla="*/ 2917139 w 11202228"/>
              <a:gd name="connsiteY6-122" fmla="*/ 0 h 6337738"/>
              <a:gd name="connsiteX7-123" fmla="*/ 3313900 w 11202228"/>
              <a:gd name="connsiteY7-124" fmla="*/ 0 h 6337738"/>
              <a:gd name="connsiteX8-125" fmla="*/ 4084085 w 11202228"/>
              <a:gd name="connsiteY8-126" fmla="*/ 0 h 6337738"/>
              <a:gd name="connsiteX9-127" fmla="*/ 4480846 w 11202228"/>
              <a:gd name="connsiteY9-128" fmla="*/ 0 h 6337738"/>
              <a:gd name="connsiteX10-129" fmla="*/ 4877608 w 11202228"/>
              <a:gd name="connsiteY10-130" fmla="*/ 0 h 6337738"/>
              <a:gd name="connsiteX11-131" fmla="*/ 5181014 w 11202228"/>
              <a:gd name="connsiteY11-132" fmla="*/ 0 h 6337738"/>
              <a:gd name="connsiteX12-133" fmla="*/ 5671131 w 11202228"/>
              <a:gd name="connsiteY12-134" fmla="*/ 0 h 6337738"/>
              <a:gd name="connsiteX13-135" fmla="*/ 6161248 w 11202228"/>
              <a:gd name="connsiteY13-136" fmla="*/ 0 h 6337738"/>
              <a:gd name="connsiteX14-137" fmla="*/ 6651365 w 11202228"/>
              <a:gd name="connsiteY14-138" fmla="*/ 0 h 6337738"/>
              <a:gd name="connsiteX15-139" fmla="*/ 7328194 w 11202228"/>
              <a:gd name="connsiteY15-140" fmla="*/ 0 h 6337738"/>
              <a:gd name="connsiteX16-141" fmla="*/ 7724955 w 11202228"/>
              <a:gd name="connsiteY16-142" fmla="*/ 0 h 6337738"/>
              <a:gd name="connsiteX17-143" fmla="*/ 8308428 w 11202228"/>
              <a:gd name="connsiteY17-144" fmla="*/ 0 h 6337738"/>
              <a:gd name="connsiteX18-145" fmla="*/ 8705190 w 11202228"/>
              <a:gd name="connsiteY18-146" fmla="*/ 0 h 6337738"/>
              <a:gd name="connsiteX19-147" fmla="*/ 9475374 w 11202228"/>
              <a:gd name="connsiteY19-148" fmla="*/ 0 h 6337738"/>
              <a:gd name="connsiteX20-149" fmla="*/ 10268897 w 11202228"/>
              <a:gd name="connsiteY20-150" fmla="*/ 0 h 6337738"/>
              <a:gd name="connsiteX21-151" fmla="*/ 11202228 w 11202228"/>
              <a:gd name="connsiteY21-152" fmla="*/ 1056311 h 6337738"/>
              <a:gd name="connsiteX22-153" fmla="*/ 11202228 w 11202228"/>
              <a:gd name="connsiteY22-154" fmla="*/ 1659899 h 6337738"/>
              <a:gd name="connsiteX23-155" fmla="*/ 11202228 w 11202228"/>
              <a:gd name="connsiteY23-156" fmla="*/ 2263486 h 6337738"/>
              <a:gd name="connsiteX24-157" fmla="*/ 11202228 w 11202228"/>
              <a:gd name="connsiteY24-158" fmla="*/ 2782572 h 6337738"/>
              <a:gd name="connsiteX25-159" fmla="*/ 11202228 w 11202228"/>
              <a:gd name="connsiteY25-160" fmla="*/ 3301657 h 6337738"/>
              <a:gd name="connsiteX26-161" fmla="*/ 11202228 w 11202228"/>
              <a:gd name="connsiteY26-162" fmla="*/ 3820744 h 6337738"/>
              <a:gd name="connsiteX27-163" fmla="*/ 11202228 w 11202228"/>
              <a:gd name="connsiteY27-164" fmla="*/ 4424332 h 6337738"/>
              <a:gd name="connsiteX28-165" fmla="*/ 11202228 w 11202228"/>
              <a:gd name="connsiteY28-166" fmla="*/ 5281426 h 6337738"/>
              <a:gd name="connsiteX29-167" fmla="*/ 10268897 w 11202228"/>
              <a:gd name="connsiteY29-168" fmla="*/ 6337738 h 6337738"/>
              <a:gd name="connsiteX30-169" fmla="*/ 9498713 w 11202228"/>
              <a:gd name="connsiteY30-170" fmla="*/ 6337738 h 6337738"/>
              <a:gd name="connsiteX31-171" fmla="*/ 8728529 w 11202228"/>
              <a:gd name="connsiteY31-172" fmla="*/ 6337738 h 6337738"/>
              <a:gd name="connsiteX32-173" fmla="*/ 8145056 w 11202228"/>
              <a:gd name="connsiteY32-174" fmla="*/ 6337738 h 6337738"/>
              <a:gd name="connsiteX33-175" fmla="*/ 7654939 w 11202228"/>
              <a:gd name="connsiteY33-176" fmla="*/ 6337738 h 6337738"/>
              <a:gd name="connsiteX34-177" fmla="*/ 7351533 w 11202228"/>
              <a:gd name="connsiteY34-178" fmla="*/ 6337738 h 6337738"/>
              <a:gd name="connsiteX35-179" fmla="*/ 6581348 w 11202228"/>
              <a:gd name="connsiteY35-180" fmla="*/ 6337738 h 6337738"/>
              <a:gd name="connsiteX36-181" fmla="*/ 6277943 w 11202228"/>
              <a:gd name="connsiteY36-182" fmla="*/ 6337738 h 6337738"/>
              <a:gd name="connsiteX37-183" fmla="*/ 5601114 w 11202228"/>
              <a:gd name="connsiteY37-184" fmla="*/ 6337738 h 6337738"/>
              <a:gd name="connsiteX38-185" fmla="*/ 5110997 w 11202228"/>
              <a:gd name="connsiteY38-186" fmla="*/ 6337738 h 6337738"/>
              <a:gd name="connsiteX39-187" fmla="*/ 4714235 w 11202228"/>
              <a:gd name="connsiteY39-188" fmla="*/ 6337738 h 6337738"/>
              <a:gd name="connsiteX40-189" fmla="*/ 4224118 w 11202228"/>
              <a:gd name="connsiteY40-190" fmla="*/ 6337738 h 6337738"/>
              <a:gd name="connsiteX41-191" fmla="*/ 3547289 w 11202228"/>
              <a:gd name="connsiteY41-192" fmla="*/ 6337738 h 6337738"/>
              <a:gd name="connsiteX42-193" fmla="*/ 2870461 w 11202228"/>
              <a:gd name="connsiteY42-194" fmla="*/ 6337738 h 6337738"/>
              <a:gd name="connsiteX43-195" fmla="*/ 2380344 w 11202228"/>
              <a:gd name="connsiteY43-196" fmla="*/ 6337738 h 6337738"/>
              <a:gd name="connsiteX44-197" fmla="*/ 1890227 w 11202228"/>
              <a:gd name="connsiteY44-198" fmla="*/ 6337738 h 6337738"/>
              <a:gd name="connsiteX45-199" fmla="*/ 933331 w 11202228"/>
              <a:gd name="connsiteY45-200" fmla="*/ 6337738 h 6337738"/>
              <a:gd name="connsiteX46-201" fmla="*/ 0 w 11202228"/>
              <a:gd name="connsiteY46-202" fmla="*/ 5281426 h 6337738"/>
              <a:gd name="connsiteX47-203" fmla="*/ 0 w 11202228"/>
              <a:gd name="connsiteY47-204" fmla="*/ 4635587 h 6337738"/>
              <a:gd name="connsiteX48-205" fmla="*/ 0 w 11202228"/>
              <a:gd name="connsiteY48-206" fmla="*/ 4158753 h 6337738"/>
              <a:gd name="connsiteX49-207" fmla="*/ 0 w 11202228"/>
              <a:gd name="connsiteY49-208" fmla="*/ 3470663 h 6337738"/>
              <a:gd name="connsiteX50-209" fmla="*/ 0 w 11202228"/>
              <a:gd name="connsiteY50-210" fmla="*/ 2909325 h 6337738"/>
              <a:gd name="connsiteX51-211" fmla="*/ 0 w 11202228"/>
              <a:gd name="connsiteY51-212" fmla="*/ 2263486 h 6337738"/>
              <a:gd name="connsiteX52-213" fmla="*/ 0 w 11202228"/>
              <a:gd name="connsiteY52-214" fmla="*/ 1744401 h 6337738"/>
              <a:gd name="connsiteX53-215" fmla="*/ 0 w 11202228"/>
              <a:gd name="connsiteY53-216" fmla="*/ 1056311 h 63377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8" name="TextBox 7"/>
          <p:cNvSpPr txBox="1"/>
          <p:nvPr/>
        </p:nvSpPr>
        <p:spPr>
          <a:xfrm>
            <a:off x="872358" y="487614"/>
            <a:ext cx="10415752" cy="5632311"/>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1.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khí</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bụi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2.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bởi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an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3. </a:t>
            </a:r>
            <a:r>
              <a:rPr lang="en-US" sz="2400" b="1" dirty="0" err="1">
                <a:latin typeface="Cambria" panose="02040503050406030204" pitchFamily="18" charset="0"/>
                <a:ea typeface="Cambria" panose="02040503050406030204" pitchFamily="18" charset="0"/>
              </a:rPr>
              <a:t>Quản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thải</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4.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hóa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b="1" dirty="0">
                <a:latin typeface="Cambria" panose="02040503050406030204" pitchFamily="18" charset="0"/>
                <a:ea typeface="Cambria" panose="02040503050406030204" pitchFamily="18" charset="0"/>
              </a:rPr>
              <a:t>5.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karaoke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 hay </a:t>
            </a:r>
            <a:r>
              <a:rPr lang="en-US" sz="2400" dirty="0" err="1">
                <a:latin typeface="Cambria" panose="02040503050406030204" pitchFamily="18" charset="0"/>
                <a:ea typeface="Cambria" panose="02040503050406030204" pitchFamily="18" charset="0"/>
              </a:rPr>
              <a:t>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khuya</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xóm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quanh</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9" name="TextBox 15"/>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endPar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46235" y="1702675"/>
          <a:ext cx="10920246" cy="4751705"/>
        </p:xfrm>
        <a:graphic>
          <a:graphicData uri="http://schemas.openxmlformats.org/drawingml/2006/table">
            <a:tbl>
              <a:tblPr firstRow="1" firstCol="1" bandRow="1">
                <a:tableStyleId>{5C22544A-7EE6-4342-B048-85BDC9FD1C3A}</a:tableStyleId>
              </a:tblPr>
              <a:tblGrid>
                <a:gridCol w="2051641"/>
                <a:gridCol w="1876731"/>
                <a:gridCol w="2143825"/>
                <a:gridCol w="1689209"/>
                <a:gridCol w="3158840"/>
              </a:tblGrid>
              <a:tr h="662305">
                <a:tc gridSpan="5">
                  <a:txBody>
                    <a:bodyPr/>
                    <a:lstStyle/>
                    <a:p>
                      <a:pPr marL="0" marR="0" algn="ctr">
                        <a:lnSpc>
                          <a:spcPct val="120000"/>
                        </a:lnSpc>
                        <a:spcBef>
                          <a:spcPts val="0"/>
                        </a:spcBef>
                        <a:spcAft>
                          <a:spcPts val="0"/>
                        </a:spcAft>
                      </a:pPr>
                      <a:r>
                        <a:rPr lang="en-US" sz="3200" kern="0" dirty="0" err="1">
                          <a:effectLst/>
                          <a:latin typeface="Cambria" panose="02040503050406030204" pitchFamily="18" charset="0"/>
                          <a:ea typeface="Cambria" panose="02040503050406030204" pitchFamily="18" charset="0"/>
                        </a:rPr>
                        <a:t>Khảo</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sát</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môi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trường</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nơi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em</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sống</a:t>
                      </a:r>
                      <a:endParaRPr lang="en-US" sz="32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hMerge="1">
                  <a:tcPr/>
                </a:tc>
                <a:tc hMerge="1">
                  <a:tcPr/>
                </a:tc>
                <a:tc hMerge="1">
                  <a:tcPr/>
                </a:tc>
              </a:tr>
              <a:tr h="507032">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Nguồn</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nước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Không</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khí</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Khu</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vực</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rác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Cây</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xanh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Âm</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thanh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87407">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Nước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hồ</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kênh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màu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đen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Khói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từ</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tiện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bụi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ngạt</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ngoài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thùng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bốc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loại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để</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lẫn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lộn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ít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Cần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hai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bên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dân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sinh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hơn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Tình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trạng</a:t>
                      </a:r>
                      <a:r>
                        <a:rPr lang="en-US" sz="2800" b="0" kern="0" dirty="0">
                          <a:solidFill>
                            <a:srgbClr val="002060"/>
                          </a:solidFill>
                          <a:effectLst/>
                          <a:latin typeface="Cambria" panose="02040503050406030204" pitchFamily="18" charset="0"/>
                          <a:ea typeface="Cambria" panose="02040503050406030204" pitchFamily="18" charset="0"/>
                        </a:rPr>
                        <a:t> ka-</a:t>
                      </a:r>
                      <a:r>
                        <a:rPr lang="en-US" sz="2800" b="0" kern="0" dirty="0" err="1">
                          <a:solidFill>
                            <a:srgbClr val="002060"/>
                          </a:solidFill>
                          <a:effectLst/>
                          <a:latin typeface="Cambria" panose="02040503050406030204" pitchFamily="18" charset="0"/>
                          <a:ea typeface="Cambria" panose="02040503050406030204" pitchFamily="18" charset="0"/>
                        </a:rPr>
                        <a:t>ra</a:t>
                      </a:r>
                      <a:r>
                        <a:rPr lang="en-US" sz="2800" b="0" kern="0" dirty="0">
                          <a:solidFill>
                            <a:srgbClr val="002060"/>
                          </a:solidFill>
                          <a:effectLst/>
                          <a:latin typeface="Cambria" panose="02040503050406030204" pitchFamily="18" charset="0"/>
                          <a:ea typeface="Cambria" panose="02040503050406030204" pitchFamily="18" charset="0"/>
                        </a:rPr>
                        <a:t>-ô-</a:t>
                      </a:r>
                      <a:r>
                        <a:rPr lang="en-US" sz="2800" b="0" kern="0" dirty="0" err="1">
                          <a:solidFill>
                            <a:srgbClr val="002060"/>
                          </a:solidFill>
                          <a:effectLst/>
                          <a:latin typeface="Cambria" panose="02040503050406030204" pitchFamily="18" charset="0"/>
                          <a:ea typeface="Cambria" panose="02040503050406030204" pitchFamily="18" charset="0"/>
                        </a:rPr>
                        <a:t>kê</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tự</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của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hộ</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gia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ngày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âm</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lượng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lớn</a:t>
                      </a:r>
                      <a:r>
                        <a:rPr lang="en-US" sz="2800" b="0" kern="0" dirty="0">
                          <a:solidFill>
                            <a:srgbClr val="002060"/>
                          </a:solidFill>
                          <a:effectLst/>
                          <a:latin typeface="Cambria" panose="02040503050406030204" pitchFamily="18" charset="0"/>
                          <a:ea typeface="Cambria" panose="02040503050406030204" pitchFamily="18" charset="0"/>
                        </a:rPr>
                        <a:t> , hay </a:t>
                      </a:r>
                      <a:r>
                        <a:rPr lang="en-US" sz="2800" b="0" kern="0" dirty="0" err="1">
                          <a:solidFill>
                            <a:srgbClr val="002060"/>
                          </a:solidFill>
                          <a:effectLst/>
                          <a:latin typeface="Cambria" panose="02040503050406030204" pitchFamily="18" charset="0"/>
                          <a:ea typeface="Cambria" panose="02040503050406030204" pitchFamily="18" charset="0"/>
                        </a:rPr>
                        <a:t>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khuya</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Text Box 1"/>
          <p:cNvSpPr txBox="1"/>
          <p:nvPr/>
        </p:nvSpPr>
        <p:spPr>
          <a:xfrm>
            <a:off x="424815" y="-31750"/>
            <a:ext cx="11372215" cy="1198880"/>
          </a:xfrm>
          <a:prstGeom prst="rect">
            <a:avLst/>
          </a:prstGeom>
          <a:noFill/>
        </p:spPr>
        <p:txBody>
          <a:bodyPr wrap="square" rtlCol="0" anchor="t">
            <a:spAutoFit/>
          </a:bodyPr>
          <a:p>
            <a:pPr lvl="0" algn="just">
              <a:defRPr/>
            </a:pPr>
            <a:r>
              <a:rPr lang="vi-VN" sz="3600" b="1" dirty="0">
                <a:solidFill>
                  <a:srgbClr val="002060"/>
                </a:solidFill>
                <a:latin typeface="Cambria" panose="02040503050406030204" pitchFamily="18" charset="0"/>
                <a:ea typeface="Cambria" panose="02040503050406030204" pitchFamily="18" charset="0"/>
                <a:cs typeface="Calibri" panose="020F0502020204030204" charset="0"/>
                <a:sym typeface="+mn-ea"/>
              </a:rPr>
              <a:t>Đại diện các nhóm đưa ra kết luận về thực trạng vệ sinh môi trường nơi mình khảo sát.</a:t>
            </a:r>
            <a:endParaRPr lang="vi-VN" sz="3600" b="1" dirty="0">
              <a:solidFill>
                <a:srgbClr val="002060"/>
              </a:solidFill>
              <a:latin typeface="Cambria" panose="02040503050406030204" pitchFamily="18" charset="0"/>
              <a:ea typeface="Cambria" panose="02040503050406030204" pitchFamily="18" charset="0"/>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28211" y="704193"/>
            <a:ext cx="11114432" cy="1641441"/>
          </a:xfrm>
          <a:custGeom>
            <a:avLst/>
            <a:gdLst>
              <a:gd name="connsiteX0" fmla="*/ 0 w 11114432"/>
              <a:gd name="connsiteY0" fmla="*/ 273579 h 1641441"/>
              <a:gd name="connsiteX1" fmla="*/ 379627 w 11114432"/>
              <a:gd name="connsiteY1" fmla="*/ 0 h 1641441"/>
              <a:gd name="connsiteX2" fmla="*/ 1162018 w 11114432"/>
              <a:gd name="connsiteY2" fmla="*/ 0 h 1641441"/>
              <a:gd name="connsiteX3" fmla="*/ 1944409 w 11114432"/>
              <a:gd name="connsiteY3" fmla="*/ 0 h 1641441"/>
              <a:gd name="connsiteX4" fmla="*/ 2519697 w 11114432"/>
              <a:gd name="connsiteY4" fmla="*/ 0 h 1641441"/>
              <a:gd name="connsiteX5" fmla="*/ 2991433 w 11114432"/>
              <a:gd name="connsiteY5" fmla="*/ 0 h 1641441"/>
              <a:gd name="connsiteX6" fmla="*/ 3256065 w 11114432"/>
              <a:gd name="connsiteY6" fmla="*/ 0 h 1641441"/>
              <a:gd name="connsiteX7" fmla="*/ 3520698 w 11114432"/>
              <a:gd name="connsiteY7" fmla="*/ 0 h 1641441"/>
              <a:gd name="connsiteX8" fmla="*/ 3888882 w 11114432"/>
              <a:gd name="connsiteY8" fmla="*/ 0 h 1641441"/>
              <a:gd name="connsiteX9" fmla="*/ 4153514 w 11114432"/>
              <a:gd name="connsiteY9" fmla="*/ 0 h 1641441"/>
              <a:gd name="connsiteX10" fmla="*/ 4832354 w 11114432"/>
              <a:gd name="connsiteY10" fmla="*/ 0 h 1641441"/>
              <a:gd name="connsiteX11" fmla="*/ 5200538 w 11114432"/>
              <a:gd name="connsiteY11" fmla="*/ 0 h 1641441"/>
              <a:gd name="connsiteX12" fmla="*/ 5982929 w 11114432"/>
              <a:gd name="connsiteY12" fmla="*/ 0 h 1641441"/>
              <a:gd name="connsiteX13" fmla="*/ 6351113 w 11114432"/>
              <a:gd name="connsiteY13" fmla="*/ 0 h 1641441"/>
              <a:gd name="connsiteX14" fmla="*/ 6719297 w 11114432"/>
              <a:gd name="connsiteY14" fmla="*/ 0 h 1641441"/>
              <a:gd name="connsiteX15" fmla="*/ 6983929 w 11114432"/>
              <a:gd name="connsiteY15" fmla="*/ 0 h 1641441"/>
              <a:gd name="connsiteX16" fmla="*/ 7455665 w 11114432"/>
              <a:gd name="connsiteY16" fmla="*/ 0 h 1641441"/>
              <a:gd name="connsiteX17" fmla="*/ 7927401 w 11114432"/>
              <a:gd name="connsiteY17" fmla="*/ 0 h 1641441"/>
              <a:gd name="connsiteX18" fmla="*/ 8399137 w 11114432"/>
              <a:gd name="connsiteY18" fmla="*/ 0 h 1641441"/>
              <a:gd name="connsiteX19" fmla="*/ 9077977 w 11114432"/>
              <a:gd name="connsiteY19" fmla="*/ 0 h 1641441"/>
              <a:gd name="connsiteX20" fmla="*/ 9446161 w 11114432"/>
              <a:gd name="connsiteY20" fmla="*/ 0 h 1641441"/>
              <a:gd name="connsiteX21" fmla="*/ 10021448 w 11114432"/>
              <a:gd name="connsiteY21" fmla="*/ 0 h 1641441"/>
              <a:gd name="connsiteX22" fmla="*/ 10734805 w 11114432"/>
              <a:gd name="connsiteY22" fmla="*/ 0 h 1641441"/>
              <a:gd name="connsiteX23" fmla="*/ 11114432 w 11114432"/>
              <a:gd name="connsiteY23" fmla="*/ 273579 h 1641441"/>
              <a:gd name="connsiteX24" fmla="*/ 11114432 w 11114432"/>
              <a:gd name="connsiteY24" fmla="*/ 638340 h 1641441"/>
              <a:gd name="connsiteX25" fmla="*/ 11114432 w 11114432"/>
              <a:gd name="connsiteY25" fmla="*/ 981215 h 1641441"/>
              <a:gd name="connsiteX26" fmla="*/ 11114432 w 11114432"/>
              <a:gd name="connsiteY26" fmla="*/ 1367861 h 1641441"/>
              <a:gd name="connsiteX27" fmla="*/ 10734805 w 11114432"/>
              <a:gd name="connsiteY27" fmla="*/ 1641441 h 1641441"/>
              <a:gd name="connsiteX28" fmla="*/ 10366621 w 11114432"/>
              <a:gd name="connsiteY28" fmla="*/ 1641441 h 1641441"/>
              <a:gd name="connsiteX29" fmla="*/ 9998437 w 11114432"/>
              <a:gd name="connsiteY29" fmla="*/ 1641441 h 1641441"/>
              <a:gd name="connsiteX30" fmla="*/ 9423149 w 11114432"/>
              <a:gd name="connsiteY30" fmla="*/ 1641441 h 1641441"/>
              <a:gd name="connsiteX31" fmla="*/ 8847861 w 11114432"/>
              <a:gd name="connsiteY31" fmla="*/ 1641441 h 1641441"/>
              <a:gd name="connsiteX32" fmla="*/ 8065470 w 11114432"/>
              <a:gd name="connsiteY32" fmla="*/ 1641441 h 1641441"/>
              <a:gd name="connsiteX33" fmla="*/ 7490183 w 11114432"/>
              <a:gd name="connsiteY33" fmla="*/ 1641441 h 1641441"/>
              <a:gd name="connsiteX34" fmla="*/ 6914895 w 11114432"/>
              <a:gd name="connsiteY34" fmla="*/ 1641441 h 1641441"/>
              <a:gd name="connsiteX35" fmla="*/ 6132504 w 11114432"/>
              <a:gd name="connsiteY35" fmla="*/ 1641441 h 1641441"/>
              <a:gd name="connsiteX36" fmla="*/ 5557216 w 11114432"/>
              <a:gd name="connsiteY36" fmla="*/ 1641441 h 1641441"/>
              <a:gd name="connsiteX37" fmla="*/ 5085480 w 11114432"/>
              <a:gd name="connsiteY37" fmla="*/ 1641441 h 1641441"/>
              <a:gd name="connsiteX38" fmla="*/ 4820848 w 11114432"/>
              <a:gd name="connsiteY38" fmla="*/ 1641441 h 1641441"/>
              <a:gd name="connsiteX39" fmla="*/ 4038457 w 11114432"/>
              <a:gd name="connsiteY39" fmla="*/ 1641441 h 1641441"/>
              <a:gd name="connsiteX40" fmla="*/ 3773824 w 11114432"/>
              <a:gd name="connsiteY40" fmla="*/ 1641441 h 1641441"/>
              <a:gd name="connsiteX41" fmla="*/ 3094985 w 11114432"/>
              <a:gd name="connsiteY41" fmla="*/ 1641441 h 1641441"/>
              <a:gd name="connsiteX42" fmla="*/ 2623249 w 11114432"/>
              <a:gd name="connsiteY42" fmla="*/ 1641441 h 1641441"/>
              <a:gd name="connsiteX43" fmla="*/ 2255065 w 11114432"/>
              <a:gd name="connsiteY43" fmla="*/ 1641441 h 1641441"/>
              <a:gd name="connsiteX44" fmla="*/ 1783329 w 11114432"/>
              <a:gd name="connsiteY44" fmla="*/ 1641441 h 1641441"/>
              <a:gd name="connsiteX45" fmla="*/ 1104489 w 11114432"/>
              <a:gd name="connsiteY45" fmla="*/ 1641441 h 1641441"/>
              <a:gd name="connsiteX46" fmla="*/ 379627 w 11114432"/>
              <a:gd name="connsiteY46" fmla="*/ 1641441 h 1641441"/>
              <a:gd name="connsiteX47" fmla="*/ 0 w 11114432"/>
              <a:gd name="connsiteY47" fmla="*/ 1367861 h 1641441"/>
              <a:gd name="connsiteX48" fmla="*/ 0 w 11114432"/>
              <a:gd name="connsiteY48" fmla="*/ 1003100 h 1641441"/>
              <a:gd name="connsiteX49" fmla="*/ 0 w 11114432"/>
              <a:gd name="connsiteY49" fmla="*/ 660225 h 1641441"/>
              <a:gd name="connsiteX50" fmla="*/ 0 w 11114432"/>
              <a:gd name="connsiteY50" fmla="*/ 273579 h 1641441"/>
              <a:gd name="connsiteX0-1" fmla="*/ 0 w 11114432"/>
              <a:gd name="connsiteY0-2" fmla="*/ 273579 h 1641441"/>
              <a:gd name="connsiteX1-3" fmla="*/ 379627 w 11114432"/>
              <a:gd name="connsiteY1-4" fmla="*/ 0 h 1641441"/>
              <a:gd name="connsiteX2-5" fmla="*/ 644259 w 11114432"/>
              <a:gd name="connsiteY2-6" fmla="*/ 0 h 1641441"/>
              <a:gd name="connsiteX3-7" fmla="*/ 1219547 w 11114432"/>
              <a:gd name="connsiteY3-8" fmla="*/ 0 h 1641441"/>
              <a:gd name="connsiteX4-9" fmla="*/ 1484179 w 11114432"/>
              <a:gd name="connsiteY4-10" fmla="*/ 0 h 1641441"/>
              <a:gd name="connsiteX5-11" fmla="*/ 2163019 w 11114432"/>
              <a:gd name="connsiteY5-12" fmla="*/ 0 h 1641441"/>
              <a:gd name="connsiteX6-13" fmla="*/ 2531203 w 11114432"/>
              <a:gd name="connsiteY6-14" fmla="*/ 0 h 1641441"/>
              <a:gd name="connsiteX7-15" fmla="*/ 2795835 w 11114432"/>
              <a:gd name="connsiteY7-16" fmla="*/ 0 h 1641441"/>
              <a:gd name="connsiteX8-17" fmla="*/ 3060468 w 11114432"/>
              <a:gd name="connsiteY8-18" fmla="*/ 0 h 1641441"/>
              <a:gd name="connsiteX9-19" fmla="*/ 3635755 w 11114432"/>
              <a:gd name="connsiteY9-20" fmla="*/ 0 h 1641441"/>
              <a:gd name="connsiteX10-21" fmla="*/ 4003939 w 11114432"/>
              <a:gd name="connsiteY10-22" fmla="*/ 0 h 1641441"/>
              <a:gd name="connsiteX11-23" fmla="*/ 4268572 w 11114432"/>
              <a:gd name="connsiteY11-24" fmla="*/ 0 h 1641441"/>
              <a:gd name="connsiteX12-25" fmla="*/ 5050963 w 11114432"/>
              <a:gd name="connsiteY12-26" fmla="*/ 0 h 1641441"/>
              <a:gd name="connsiteX13-27" fmla="*/ 5729802 w 11114432"/>
              <a:gd name="connsiteY13-28" fmla="*/ 0 h 1641441"/>
              <a:gd name="connsiteX14-29" fmla="*/ 6097986 w 11114432"/>
              <a:gd name="connsiteY14-30" fmla="*/ 0 h 1641441"/>
              <a:gd name="connsiteX15-31" fmla="*/ 6673274 w 11114432"/>
              <a:gd name="connsiteY15-32" fmla="*/ 0 h 1641441"/>
              <a:gd name="connsiteX16-33" fmla="*/ 6937906 w 11114432"/>
              <a:gd name="connsiteY16-34" fmla="*/ 0 h 1641441"/>
              <a:gd name="connsiteX17-35" fmla="*/ 7409642 w 11114432"/>
              <a:gd name="connsiteY17-36" fmla="*/ 0 h 1641441"/>
              <a:gd name="connsiteX18-37" fmla="*/ 7674275 w 11114432"/>
              <a:gd name="connsiteY18-38" fmla="*/ 0 h 1641441"/>
              <a:gd name="connsiteX19-39" fmla="*/ 7938907 w 11114432"/>
              <a:gd name="connsiteY19-40" fmla="*/ 0 h 1641441"/>
              <a:gd name="connsiteX20-41" fmla="*/ 8410643 w 11114432"/>
              <a:gd name="connsiteY20-42" fmla="*/ 0 h 1641441"/>
              <a:gd name="connsiteX21-43" fmla="*/ 8985930 w 11114432"/>
              <a:gd name="connsiteY21-44" fmla="*/ 0 h 1641441"/>
              <a:gd name="connsiteX22-45" fmla="*/ 9561218 w 11114432"/>
              <a:gd name="connsiteY22-46" fmla="*/ 0 h 1641441"/>
              <a:gd name="connsiteX23-47" fmla="*/ 10734805 w 11114432"/>
              <a:gd name="connsiteY23-48" fmla="*/ 0 h 1641441"/>
              <a:gd name="connsiteX24-49" fmla="*/ 11114432 w 11114432"/>
              <a:gd name="connsiteY24-50" fmla="*/ 273579 h 1641441"/>
              <a:gd name="connsiteX25-51" fmla="*/ 11114432 w 11114432"/>
              <a:gd name="connsiteY25-52" fmla="*/ 649283 h 1641441"/>
              <a:gd name="connsiteX26-53" fmla="*/ 11114432 w 11114432"/>
              <a:gd name="connsiteY26-54" fmla="*/ 1003100 h 1641441"/>
              <a:gd name="connsiteX27-55" fmla="*/ 11114432 w 11114432"/>
              <a:gd name="connsiteY27-56" fmla="*/ 1367861 h 1641441"/>
              <a:gd name="connsiteX28-57" fmla="*/ 10734805 w 11114432"/>
              <a:gd name="connsiteY28-58" fmla="*/ 1641441 h 1641441"/>
              <a:gd name="connsiteX29-59" fmla="*/ 10263069 w 11114432"/>
              <a:gd name="connsiteY29-60" fmla="*/ 1641441 h 1641441"/>
              <a:gd name="connsiteX30-61" fmla="*/ 9687781 w 11114432"/>
              <a:gd name="connsiteY30-62" fmla="*/ 1641441 h 1641441"/>
              <a:gd name="connsiteX31-63" fmla="*/ 9319597 w 11114432"/>
              <a:gd name="connsiteY31-64" fmla="*/ 1641441 h 1641441"/>
              <a:gd name="connsiteX32-65" fmla="*/ 9054965 w 11114432"/>
              <a:gd name="connsiteY32-66" fmla="*/ 1641441 h 1641441"/>
              <a:gd name="connsiteX33-67" fmla="*/ 8272574 w 11114432"/>
              <a:gd name="connsiteY33-68" fmla="*/ 1641441 h 1641441"/>
              <a:gd name="connsiteX34-69" fmla="*/ 7593734 w 11114432"/>
              <a:gd name="connsiteY34-70" fmla="*/ 1641441 h 1641441"/>
              <a:gd name="connsiteX35-71" fmla="*/ 7121998 w 11114432"/>
              <a:gd name="connsiteY35-72" fmla="*/ 1641441 h 1641441"/>
              <a:gd name="connsiteX36-73" fmla="*/ 6650263 w 11114432"/>
              <a:gd name="connsiteY36-74" fmla="*/ 1641441 h 1641441"/>
              <a:gd name="connsiteX37-75" fmla="*/ 6282078 w 11114432"/>
              <a:gd name="connsiteY37-76" fmla="*/ 1641441 h 1641441"/>
              <a:gd name="connsiteX38-77" fmla="*/ 5603239 w 11114432"/>
              <a:gd name="connsiteY38-78" fmla="*/ 1641441 h 1641441"/>
              <a:gd name="connsiteX39-79" fmla="*/ 5027951 w 11114432"/>
              <a:gd name="connsiteY39-80" fmla="*/ 1641441 h 1641441"/>
              <a:gd name="connsiteX40-81" fmla="*/ 4556215 w 11114432"/>
              <a:gd name="connsiteY40-82" fmla="*/ 1641441 h 1641441"/>
              <a:gd name="connsiteX41-83" fmla="*/ 4084480 w 11114432"/>
              <a:gd name="connsiteY41-84" fmla="*/ 1641441 h 1641441"/>
              <a:gd name="connsiteX42-85" fmla="*/ 3405640 w 11114432"/>
              <a:gd name="connsiteY42-86" fmla="*/ 1641441 h 1641441"/>
              <a:gd name="connsiteX43-87" fmla="*/ 2623249 w 11114432"/>
              <a:gd name="connsiteY43-88" fmla="*/ 1641441 h 1641441"/>
              <a:gd name="connsiteX44-89" fmla="*/ 2151513 w 11114432"/>
              <a:gd name="connsiteY44-90" fmla="*/ 1641441 h 1641441"/>
              <a:gd name="connsiteX45-91" fmla="*/ 1472674 w 11114432"/>
              <a:gd name="connsiteY45-92" fmla="*/ 1641441 h 1641441"/>
              <a:gd name="connsiteX46-93" fmla="*/ 379627 w 11114432"/>
              <a:gd name="connsiteY46-94" fmla="*/ 1641441 h 1641441"/>
              <a:gd name="connsiteX47-95" fmla="*/ 0 w 11114432"/>
              <a:gd name="connsiteY47-96" fmla="*/ 1367861 h 1641441"/>
              <a:gd name="connsiteX48-97" fmla="*/ 0 w 11114432"/>
              <a:gd name="connsiteY48-98" fmla="*/ 1003100 h 1641441"/>
              <a:gd name="connsiteX49-99" fmla="*/ 0 w 11114432"/>
              <a:gd name="connsiteY49-100" fmla="*/ 649283 h 1641441"/>
              <a:gd name="connsiteX50-101" fmla="*/ 0 w 11114432"/>
              <a:gd name="connsiteY50-102" fmla="*/ 273579 h 1641441"/>
              <a:gd name="connsiteX0-103" fmla="*/ 0 w 11114432"/>
              <a:gd name="connsiteY0-104" fmla="*/ 273579 h 1641441"/>
              <a:gd name="connsiteX1-105" fmla="*/ 379627 w 11114432"/>
              <a:gd name="connsiteY1-106" fmla="*/ 0 h 1641441"/>
              <a:gd name="connsiteX2-107" fmla="*/ 1162018 w 11114432"/>
              <a:gd name="connsiteY2-108" fmla="*/ 0 h 1641441"/>
              <a:gd name="connsiteX3-109" fmla="*/ 1944409 w 11114432"/>
              <a:gd name="connsiteY3-110" fmla="*/ 0 h 1641441"/>
              <a:gd name="connsiteX4-111" fmla="*/ 2519697 w 11114432"/>
              <a:gd name="connsiteY4-112" fmla="*/ 0 h 1641441"/>
              <a:gd name="connsiteX5-113" fmla="*/ 2991433 w 11114432"/>
              <a:gd name="connsiteY5-114" fmla="*/ 0 h 1641441"/>
              <a:gd name="connsiteX6-115" fmla="*/ 3256065 w 11114432"/>
              <a:gd name="connsiteY6-116" fmla="*/ 0 h 1641441"/>
              <a:gd name="connsiteX7-117" fmla="*/ 3520698 w 11114432"/>
              <a:gd name="connsiteY7-118" fmla="*/ 0 h 1641441"/>
              <a:gd name="connsiteX8-119" fmla="*/ 3888882 w 11114432"/>
              <a:gd name="connsiteY8-120" fmla="*/ 0 h 1641441"/>
              <a:gd name="connsiteX9-121" fmla="*/ 4153514 w 11114432"/>
              <a:gd name="connsiteY9-122" fmla="*/ 0 h 1641441"/>
              <a:gd name="connsiteX10-123" fmla="*/ 4832354 w 11114432"/>
              <a:gd name="connsiteY10-124" fmla="*/ 0 h 1641441"/>
              <a:gd name="connsiteX11-125" fmla="*/ 5200538 w 11114432"/>
              <a:gd name="connsiteY11-126" fmla="*/ 0 h 1641441"/>
              <a:gd name="connsiteX12-127" fmla="*/ 5982929 w 11114432"/>
              <a:gd name="connsiteY12-128" fmla="*/ 0 h 1641441"/>
              <a:gd name="connsiteX13-129" fmla="*/ 6351113 w 11114432"/>
              <a:gd name="connsiteY13-130" fmla="*/ 0 h 1641441"/>
              <a:gd name="connsiteX14-131" fmla="*/ 6719297 w 11114432"/>
              <a:gd name="connsiteY14-132" fmla="*/ 0 h 1641441"/>
              <a:gd name="connsiteX15-133" fmla="*/ 6983929 w 11114432"/>
              <a:gd name="connsiteY15-134" fmla="*/ 0 h 1641441"/>
              <a:gd name="connsiteX16-135" fmla="*/ 7455665 w 11114432"/>
              <a:gd name="connsiteY16-136" fmla="*/ 0 h 1641441"/>
              <a:gd name="connsiteX17-137" fmla="*/ 7927401 w 11114432"/>
              <a:gd name="connsiteY17-138" fmla="*/ 0 h 1641441"/>
              <a:gd name="connsiteX18-139" fmla="*/ 8399137 w 11114432"/>
              <a:gd name="connsiteY18-140" fmla="*/ 0 h 1641441"/>
              <a:gd name="connsiteX19-141" fmla="*/ 9077977 w 11114432"/>
              <a:gd name="connsiteY19-142" fmla="*/ 0 h 1641441"/>
              <a:gd name="connsiteX20-143" fmla="*/ 9446161 w 11114432"/>
              <a:gd name="connsiteY20-144" fmla="*/ 0 h 1641441"/>
              <a:gd name="connsiteX21-145" fmla="*/ 10021448 w 11114432"/>
              <a:gd name="connsiteY21-146" fmla="*/ 0 h 1641441"/>
              <a:gd name="connsiteX22-147" fmla="*/ 10734805 w 11114432"/>
              <a:gd name="connsiteY22-148" fmla="*/ 0 h 1641441"/>
              <a:gd name="connsiteX23-149" fmla="*/ 11114432 w 11114432"/>
              <a:gd name="connsiteY23-150" fmla="*/ 273579 h 1641441"/>
              <a:gd name="connsiteX24-151" fmla="*/ 11114432 w 11114432"/>
              <a:gd name="connsiteY24-152" fmla="*/ 638340 h 1641441"/>
              <a:gd name="connsiteX25-153" fmla="*/ 11114432 w 11114432"/>
              <a:gd name="connsiteY25-154" fmla="*/ 981215 h 1641441"/>
              <a:gd name="connsiteX26-155" fmla="*/ 11114432 w 11114432"/>
              <a:gd name="connsiteY26-156" fmla="*/ 1367861 h 1641441"/>
              <a:gd name="connsiteX27-157" fmla="*/ 10734805 w 11114432"/>
              <a:gd name="connsiteY27-158" fmla="*/ 1641441 h 1641441"/>
              <a:gd name="connsiteX28-159" fmla="*/ 10366621 w 11114432"/>
              <a:gd name="connsiteY28-160" fmla="*/ 1641441 h 1641441"/>
              <a:gd name="connsiteX29-161" fmla="*/ 9998437 w 11114432"/>
              <a:gd name="connsiteY29-162" fmla="*/ 1641441 h 1641441"/>
              <a:gd name="connsiteX30-163" fmla="*/ 9423149 w 11114432"/>
              <a:gd name="connsiteY30-164" fmla="*/ 1641441 h 1641441"/>
              <a:gd name="connsiteX31-165" fmla="*/ 8847861 w 11114432"/>
              <a:gd name="connsiteY31-166" fmla="*/ 1641441 h 1641441"/>
              <a:gd name="connsiteX32-167" fmla="*/ 8065470 w 11114432"/>
              <a:gd name="connsiteY32-168" fmla="*/ 1641441 h 1641441"/>
              <a:gd name="connsiteX33-169" fmla="*/ 7490183 w 11114432"/>
              <a:gd name="connsiteY33-170" fmla="*/ 1641441 h 1641441"/>
              <a:gd name="connsiteX34-171" fmla="*/ 6914895 w 11114432"/>
              <a:gd name="connsiteY34-172" fmla="*/ 1641441 h 1641441"/>
              <a:gd name="connsiteX35-173" fmla="*/ 6132504 w 11114432"/>
              <a:gd name="connsiteY35-174" fmla="*/ 1641441 h 1641441"/>
              <a:gd name="connsiteX36-175" fmla="*/ 5557216 w 11114432"/>
              <a:gd name="connsiteY36-176" fmla="*/ 1641441 h 1641441"/>
              <a:gd name="connsiteX37-177" fmla="*/ 5085480 w 11114432"/>
              <a:gd name="connsiteY37-178" fmla="*/ 1641441 h 1641441"/>
              <a:gd name="connsiteX38-179" fmla="*/ 4820848 w 11114432"/>
              <a:gd name="connsiteY38-180" fmla="*/ 1641441 h 1641441"/>
              <a:gd name="connsiteX39-181" fmla="*/ 4038457 w 11114432"/>
              <a:gd name="connsiteY39-182" fmla="*/ 1641441 h 1641441"/>
              <a:gd name="connsiteX40-183" fmla="*/ 3773824 w 11114432"/>
              <a:gd name="connsiteY40-184" fmla="*/ 1641441 h 1641441"/>
              <a:gd name="connsiteX41-185" fmla="*/ 3094985 w 11114432"/>
              <a:gd name="connsiteY41-186" fmla="*/ 1641441 h 1641441"/>
              <a:gd name="connsiteX42-187" fmla="*/ 2623249 w 11114432"/>
              <a:gd name="connsiteY42-188" fmla="*/ 1641441 h 1641441"/>
              <a:gd name="connsiteX43-189" fmla="*/ 2255065 w 11114432"/>
              <a:gd name="connsiteY43-190" fmla="*/ 1641441 h 1641441"/>
              <a:gd name="connsiteX44-191" fmla="*/ 1783329 w 11114432"/>
              <a:gd name="connsiteY44-192" fmla="*/ 1641441 h 1641441"/>
              <a:gd name="connsiteX45-193" fmla="*/ 1104489 w 11114432"/>
              <a:gd name="connsiteY45-194" fmla="*/ 1641441 h 1641441"/>
              <a:gd name="connsiteX46-195" fmla="*/ 379627 w 11114432"/>
              <a:gd name="connsiteY46-196" fmla="*/ 1641441 h 1641441"/>
              <a:gd name="connsiteX47-197" fmla="*/ 0 w 11114432"/>
              <a:gd name="connsiteY47-198" fmla="*/ 1367861 h 1641441"/>
              <a:gd name="connsiteX48-199" fmla="*/ 0 w 11114432"/>
              <a:gd name="connsiteY48-200" fmla="*/ 1003100 h 1641441"/>
              <a:gd name="connsiteX49-201" fmla="*/ 0 w 11114432"/>
              <a:gd name="connsiteY49-202" fmla="*/ 660225 h 1641441"/>
              <a:gd name="connsiteX50-203" fmla="*/ 0 w 11114432"/>
              <a:gd name="connsiteY50-204" fmla="*/ 273579 h 16414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Lst>
            <a:rect l="l" t="t" r="r" b="b"/>
            <a:pathLst>
              <a:path w="11114432" h="1641441" fill="none" extrusionOk="0">
                <a:moveTo>
                  <a:pt x="0" y="273579"/>
                </a:moveTo>
                <a:cubicBezTo>
                  <a:pt x="-83545" y="131984"/>
                  <a:pt x="96459" y="-15912"/>
                  <a:pt x="379627" y="0"/>
                </a:cubicBezTo>
                <a:cubicBezTo>
                  <a:pt x="674931" y="-19163"/>
                  <a:pt x="922998" y="37007"/>
                  <a:pt x="1162018" y="0"/>
                </a:cubicBezTo>
                <a:cubicBezTo>
                  <a:pt x="1480910" y="-49806"/>
                  <a:pt x="1791096" y="-14127"/>
                  <a:pt x="1944409" y="0"/>
                </a:cubicBezTo>
                <a:cubicBezTo>
                  <a:pt x="2149230" y="27174"/>
                  <a:pt x="2435877" y="21323"/>
                  <a:pt x="2519697" y="0"/>
                </a:cubicBezTo>
                <a:cubicBezTo>
                  <a:pt x="2654527" y="-39406"/>
                  <a:pt x="2839773" y="41369"/>
                  <a:pt x="2991433" y="0"/>
                </a:cubicBezTo>
                <a:cubicBezTo>
                  <a:pt x="3171265" y="-38494"/>
                  <a:pt x="3166845" y="6581"/>
                  <a:pt x="3256065" y="0"/>
                </a:cubicBezTo>
                <a:cubicBezTo>
                  <a:pt x="3354793" y="-4738"/>
                  <a:pt x="3384818" y="12785"/>
                  <a:pt x="3520698" y="0"/>
                </a:cubicBezTo>
                <a:cubicBezTo>
                  <a:pt x="3630976" y="-56357"/>
                  <a:pt x="3736183" y="-12505"/>
                  <a:pt x="3888882" y="0"/>
                </a:cubicBezTo>
                <a:cubicBezTo>
                  <a:pt x="4058011" y="-39473"/>
                  <a:pt x="4065228" y="23762"/>
                  <a:pt x="4153514" y="0"/>
                </a:cubicBezTo>
                <a:cubicBezTo>
                  <a:pt x="4250438" y="-92674"/>
                  <a:pt x="4476545" y="-42609"/>
                  <a:pt x="4832354" y="0"/>
                </a:cubicBezTo>
                <a:cubicBezTo>
                  <a:pt x="5122383" y="-27479"/>
                  <a:pt x="5049868" y="5609"/>
                  <a:pt x="5200538" y="0"/>
                </a:cubicBezTo>
                <a:cubicBezTo>
                  <a:pt x="5325016" y="39370"/>
                  <a:pt x="5644755" y="45242"/>
                  <a:pt x="5982929" y="0"/>
                </a:cubicBezTo>
                <a:cubicBezTo>
                  <a:pt x="6230884" y="12231"/>
                  <a:pt x="6211158" y="17568"/>
                  <a:pt x="6351113" y="0"/>
                </a:cubicBezTo>
                <a:cubicBezTo>
                  <a:pt x="6486337" y="-3548"/>
                  <a:pt x="6570707" y="5640"/>
                  <a:pt x="6719297" y="0"/>
                </a:cubicBezTo>
                <a:cubicBezTo>
                  <a:pt x="6904572" y="-1113"/>
                  <a:pt x="6918191" y="10477"/>
                  <a:pt x="6983929" y="0"/>
                </a:cubicBezTo>
                <a:cubicBezTo>
                  <a:pt x="7076645" y="-84942"/>
                  <a:pt x="7240722" y="-12452"/>
                  <a:pt x="7455665" y="0"/>
                </a:cubicBezTo>
                <a:cubicBezTo>
                  <a:pt x="7635847" y="-46010"/>
                  <a:pt x="7712507" y="45900"/>
                  <a:pt x="7927401" y="0"/>
                </a:cubicBezTo>
                <a:cubicBezTo>
                  <a:pt x="8108925" y="-74663"/>
                  <a:pt x="8301743" y="-24501"/>
                  <a:pt x="8399137" y="0"/>
                </a:cubicBezTo>
                <a:cubicBezTo>
                  <a:pt x="8527154" y="-32665"/>
                  <a:pt x="8977495" y="87483"/>
                  <a:pt x="9077977" y="0"/>
                </a:cubicBezTo>
                <a:cubicBezTo>
                  <a:pt x="9191341" y="-37721"/>
                  <a:pt x="9353758" y="37675"/>
                  <a:pt x="9446161" y="0"/>
                </a:cubicBezTo>
                <a:cubicBezTo>
                  <a:pt x="9599339" y="47778"/>
                  <a:pt x="9799712" y="-2241"/>
                  <a:pt x="10021448" y="0"/>
                </a:cubicBezTo>
                <a:cubicBezTo>
                  <a:pt x="10163029" y="-57395"/>
                  <a:pt x="10333249" y="-34780"/>
                  <a:pt x="10734805" y="0"/>
                </a:cubicBezTo>
                <a:cubicBezTo>
                  <a:pt x="10952967" y="33994"/>
                  <a:pt x="11052554" y="124216"/>
                  <a:pt x="11114432" y="273579"/>
                </a:cubicBezTo>
                <a:cubicBezTo>
                  <a:pt x="11143105" y="417093"/>
                  <a:pt x="11123813" y="467054"/>
                  <a:pt x="11114432" y="638340"/>
                </a:cubicBezTo>
                <a:cubicBezTo>
                  <a:pt x="11127986" y="774857"/>
                  <a:pt x="11079310" y="915368"/>
                  <a:pt x="11114432" y="981215"/>
                </a:cubicBezTo>
                <a:cubicBezTo>
                  <a:pt x="11182514" y="1110463"/>
                  <a:pt x="11053634" y="1238697"/>
                  <a:pt x="11114432" y="1367861"/>
                </a:cubicBezTo>
                <a:cubicBezTo>
                  <a:pt x="11090794" y="1504859"/>
                  <a:pt x="11002577" y="1612819"/>
                  <a:pt x="10734805" y="1641441"/>
                </a:cubicBezTo>
                <a:cubicBezTo>
                  <a:pt x="10547617" y="1671807"/>
                  <a:pt x="10552090" y="1616906"/>
                  <a:pt x="10366621" y="1641441"/>
                </a:cubicBezTo>
                <a:cubicBezTo>
                  <a:pt x="10200355" y="1617050"/>
                  <a:pt x="10063347" y="1614846"/>
                  <a:pt x="9998437" y="1641441"/>
                </a:cubicBezTo>
                <a:cubicBezTo>
                  <a:pt x="9999214" y="1598242"/>
                  <a:pt x="9677255" y="1680079"/>
                  <a:pt x="9423149" y="1641441"/>
                </a:cubicBezTo>
                <a:cubicBezTo>
                  <a:pt x="9145323" y="1636146"/>
                  <a:pt x="9021187" y="1629569"/>
                  <a:pt x="8847861" y="1641441"/>
                </a:cubicBezTo>
                <a:cubicBezTo>
                  <a:pt x="8613652" y="1746662"/>
                  <a:pt x="8431253" y="1601513"/>
                  <a:pt x="8065470" y="1641441"/>
                </a:cubicBezTo>
                <a:cubicBezTo>
                  <a:pt x="7831227" y="1686312"/>
                  <a:pt x="7752218" y="1636421"/>
                  <a:pt x="7490183" y="1641441"/>
                </a:cubicBezTo>
                <a:cubicBezTo>
                  <a:pt x="7206008" y="1752505"/>
                  <a:pt x="7056295" y="1590397"/>
                  <a:pt x="6914895" y="1641441"/>
                </a:cubicBezTo>
                <a:cubicBezTo>
                  <a:pt x="6653684" y="1664254"/>
                  <a:pt x="6364145" y="1614747"/>
                  <a:pt x="6132504" y="1641441"/>
                </a:cubicBezTo>
                <a:cubicBezTo>
                  <a:pt x="5809157" y="1706856"/>
                  <a:pt x="5649032" y="1639237"/>
                  <a:pt x="5557216" y="1641441"/>
                </a:cubicBezTo>
                <a:cubicBezTo>
                  <a:pt x="5414795" y="1612887"/>
                  <a:pt x="5210334" y="1593284"/>
                  <a:pt x="5085480" y="1641441"/>
                </a:cubicBezTo>
                <a:cubicBezTo>
                  <a:pt x="5004943" y="1652194"/>
                  <a:pt x="4932273" y="1656594"/>
                  <a:pt x="4820848" y="1641441"/>
                </a:cubicBezTo>
                <a:cubicBezTo>
                  <a:pt x="4771793" y="1712936"/>
                  <a:pt x="4419371" y="1562577"/>
                  <a:pt x="4038457" y="1641441"/>
                </a:cubicBezTo>
                <a:cubicBezTo>
                  <a:pt x="3732117" y="1672062"/>
                  <a:pt x="3832116" y="1622898"/>
                  <a:pt x="3773824" y="1641441"/>
                </a:cubicBezTo>
                <a:cubicBezTo>
                  <a:pt x="3725021" y="1550676"/>
                  <a:pt x="3372032" y="1550481"/>
                  <a:pt x="3094985" y="1641441"/>
                </a:cubicBezTo>
                <a:cubicBezTo>
                  <a:pt x="2785174" y="1693512"/>
                  <a:pt x="2845561" y="1587766"/>
                  <a:pt x="2623249" y="1641441"/>
                </a:cubicBezTo>
                <a:cubicBezTo>
                  <a:pt x="2410795" y="1675389"/>
                  <a:pt x="2449291" y="1619998"/>
                  <a:pt x="2255065" y="1641441"/>
                </a:cubicBezTo>
                <a:cubicBezTo>
                  <a:pt x="2109331" y="1682352"/>
                  <a:pt x="1986142" y="1651114"/>
                  <a:pt x="1783329" y="1641441"/>
                </a:cubicBezTo>
                <a:cubicBezTo>
                  <a:pt x="1525275" y="1611940"/>
                  <a:pt x="1438024" y="1602556"/>
                  <a:pt x="1104489" y="1641441"/>
                </a:cubicBezTo>
                <a:cubicBezTo>
                  <a:pt x="882726" y="1707447"/>
                  <a:pt x="710975" y="1587255"/>
                  <a:pt x="379627" y="1641441"/>
                </a:cubicBezTo>
                <a:cubicBezTo>
                  <a:pt x="192014" y="1562747"/>
                  <a:pt x="-10396" y="1569767"/>
                  <a:pt x="0" y="1367861"/>
                </a:cubicBezTo>
                <a:cubicBezTo>
                  <a:pt x="-2220" y="1287251"/>
                  <a:pt x="34327" y="1154160"/>
                  <a:pt x="0" y="1003100"/>
                </a:cubicBezTo>
                <a:cubicBezTo>
                  <a:pt x="3554" y="878389"/>
                  <a:pt x="50557" y="751077"/>
                  <a:pt x="0" y="660225"/>
                </a:cubicBezTo>
                <a:cubicBezTo>
                  <a:pt x="-67134" y="586340"/>
                  <a:pt x="3892" y="393704"/>
                  <a:pt x="0" y="273579"/>
                </a:cubicBezTo>
                <a:close/>
              </a:path>
              <a:path w="11114432" h="1641441" stroke="0" extrusionOk="0">
                <a:moveTo>
                  <a:pt x="0" y="273579"/>
                </a:moveTo>
                <a:cubicBezTo>
                  <a:pt x="-40166" y="78102"/>
                  <a:pt x="93965" y="-2589"/>
                  <a:pt x="379627" y="0"/>
                </a:cubicBezTo>
                <a:cubicBezTo>
                  <a:pt x="499926" y="-6413"/>
                  <a:pt x="546657" y="5189"/>
                  <a:pt x="644259" y="0"/>
                </a:cubicBezTo>
                <a:cubicBezTo>
                  <a:pt x="790329" y="-29585"/>
                  <a:pt x="944310" y="29933"/>
                  <a:pt x="1219547" y="0"/>
                </a:cubicBezTo>
                <a:cubicBezTo>
                  <a:pt x="1460894" y="-15081"/>
                  <a:pt x="1417081" y="5454"/>
                  <a:pt x="1484179" y="0"/>
                </a:cubicBezTo>
                <a:cubicBezTo>
                  <a:pt x="1494571" y="11733"/>
                  <a:pt x="1934737" y="127110"/>
                  <a:pt x="2163019" y="0"/>
                </a:cubicBezTo>
                <a:cubicBezTo>
                  <a:pt x="2458258" y="-40469"/>
                  <a:pt x="2414846" y="55703"/>
                  <a:pt x="2531203" y="0"/>
                </a:cubicBezTo>
                <a:cubicBezTo>
                  <a:pt x="2628130" y="-20318"/>
                  <a:pt x="2737495" y="35679"/>
                  <a:pt x="2795835" y="0"/>
                </a:cubicBezTo>
                <a:cubicBezTo>
                  <a:pt x="2834622" y="6846"/>
                  <a:pt x="3004712" y="792"/>
                  <a:pt x="3060468" y="0"/>
                </a:cubicBezTo>
                <a:cubicBezTo>
                  <a:pt x="3110547" y="-33715"/>
                  <a:pt x="3456837" y="-7758"/>
                  <a:pt x="3635755" y="0"/>
                </a:cubicBezTo>
                <a:cubicBezTo>
                  <a:pt x="3859076" y="-65244"/>
                  <a:pt x="3942330" y="8705"/>
                  <a:pt x="4003939" y="0"/>
                </a:cubicBezTo>
                <a:cubicBezTo>
                  <a:pt x="4044976" y="-35316"/>
                  <a:pt x="4199600" y="-9297"/>
                  <a:pt x="4268572" y="0"/>
                </a:cubicBezTo>
                <a:cubicBezTo>
                  <a:pt x="4401636" y="77982"/>
                  <a:pt x="4872514" y="-30429"/>
                  <a:pt x="5050963" y="0"/>
                </a:cubicBezTo>
                <a:cubicBezTo>
                  <a:pt x="5239161" y="-48594"/>
                  <a:pt x="5586235" y="85607"/>
                  <a:pt x="5729802" y="0"/>
                </a:cubicBezTo>
                <a:cubicBezTo>
                  <a:pt x="5875694" y="-23969"/>
                  <a:pt x="5913308" y="-10670"/>
                  <a:pt x="6097986" y="0"/>
                </a:cubicBezTo>
                <a:cubicBezTo>
                  <a:pt x="6267856" y="-52867"/>
                  <a:pt x="6492023" y="74602"/>
                  <a:pt x="6673274" y="0"/>
                </a:cubicBezTo>
                <a:cubicBezTo>
                  <a:pt x="6864118" y="-7979"/>
                  <a:pt x="6866736" y="15278"/>
                  <a:pt x="6937906" y="0"/>
                </a:cubicBezTo>
                <a:cubicBezTo>
                  <a:pt x="6970199" y="-27451"/>
                  <a:pt x="7349768" y="16011"/>
                  <a:pt x="7409642" y="0"/>
                </a:cubicBezTo>
                <a:cubicBezTo>
                  <a:pt x="7512915" y="-22524"/>
                  <a:pt x="7620019" y="-4631"/>
                  <a:pt x="7674275" y="0"/>
                </a:cubicBezTo>
                <a:cubicBezTo>
                  <a:pt x="7731044" y="-37490"/>
                  <a:pt x="7852832" y="13087"/>
                  <a:pt x="7938907" y="0"/>
                </a:cubicBezTo>
                <a:cubicBezTo>
                  <a:pt x="8021720" y="17533"/>
                  <a:pt x="8254515" y="-26253"/>
                  <a:pt x="8410643" y="0"/>
                </a:cubicBezTo>
                <a:cubicBezTo>
                  <a:pt x="8520409" y="19025"/>
                  <a:pt x="8781919" y="17095"/>
                  <a:pt x="8985930" y="0"/>
                </a:cubicBezTo>
                <a:cubicBezTo>
                  <a:pt x="9142028" y="14310"/>
                  <a:pt x="9374811" y="-32284"/>
                  <a:pt x="9561218" y="0"/>
                </a:cubicBezTo>
                <a:cubicBezTo>
                  <a:pt x="9730199" y="-108316"/>
                  <a:pt x="10431828" y="-17305"/>
                  <a:pt x="10734805" y="0"/>
                </a:cubicBezTo>
                <a:cubicBezTo>
                  <a:pt x="10881602" y="-5264"/>
                  <a:pt x="11099076" y="67416"/>
                  <a:pt x="11114432" y="273579"/>
                </a:cubicBezTo>
                <a:cubicBezTo>
                  <a:pt x="11153721" y="383974"/>
                  <a:pt x="11047531" y="558892"/>
                  <a:pt x="11114432" y="649283"/>
                </a:cubicBezTo>
                <a:cubicBezTo>
                  <a:pt x="11139993" y="718061"/>
                  <a:pt x="11108820" y="904948"/>
                  <a:pt x="11114432" y="1003100"/>
                </a:cubicBezTo>
                <a:cubicBezTo>
                  <a:pt x="11125838" y="1085728"/>
                  <a:pt x="11091732" y="1274454"/>
                  <a:pt x="11114432" y="1367861"/>
                </a:cubicBezTo>
                <a:cubicBezTo>
                  <a:pt x="11042946" y="1556887"/>
                  <a:pt x="10951351" y="1734872"/>
                  <a:pt x="10734805" y="1641441"/>
                </a:cubicBezTo>
                <a:cubicBezTo>
                  <a:pt x="10575908" y="1650092"/>
                  <a:pt x="10404884" y="1654679"/>
                  <a:pt x="10263069" y="1641441"/>
                </a:cubicBezTo>
                <a:cubicBezTo>
                  <a:pt x="10042970" y="1626639"/>
                  <a:pt x="9836383" y="1598894"/>
                  <a:pt x="9687781" y="1641441"/>
                </a:cubicBezTo>
                <a:cubicBezTo>
                  <a:pt x="9570469" y="1678293"/>
                  <a:pt x="9409654" y="1599016"/>
                  <a:pt x="9319597" y="1641441"/>
                </a:cubicBezTo>
                <a:cubicBezTo>
                  <a:pt x="9222149" y="1681021"/>
                  <a:pt x="9201476" y="1620611"/>
                  <a:pt x="9054965" y="1641441"/>
                </a:cubicBezTo>
                <a:cubicBezTo>
                  <a:pt x="8976788" y="1582823"/>
                  <a:pt x="8654136" y="1603243"/>
                  <a:pt x="8272574" y="1641441"/>
                </a:cubicBezTo>
                <a:cubicBezTo>
                  <a:pt x="7865250" y="1669360"/>
                  <a:pt x="7710796" y="1620554"/>
                  <a:pt x="7593734" y="1641441"/>
                </a:cubicBezTo>
                <a:cubicBezTo>
                  <a:pt x="7412471" y="1703239"/>
                  <a:pt x="7309983" y="1574656"/>
                  <a:pt x="7121998" y="1641441"/>
                </a:cubicBezTo>
                <a:cubicBezTo>
                  <a:pt x="7025855" y="1654032"/>
                  <a:pt x="6715265" y="1624577"/>
                  <a:pt x="6650263" y="1641441"/>
                </a:cubicBezTo>
                <a:cubicBezTo>
                  <a:pt x="6545745" y="1638884"/>
                  <a:pt x="6365638" y="1587317"/>
                  <a:pt x="6282078" y="1641441"/>
                </a:cubicBezTo>
                <a:cubicBezTo>
                  <a:pt x="6161473" y="1590885"/>
                  <a:pt x="5789982" y="1625338"/>
                  <a:pt x="5603239" y="1641441"/>
                </a:cubicBezTo>
                <a:cubicBezTo>
                  <a:pt x="5475647" y="1629086"/>
                  <a:pt x="5135090" y="1620162"/>
                  <a:pt x="5027951" y="1641441"/>
                </a:cubicBezTo>
                <a:cubicBezTo>
                  <a:pt x="4932031" y="1647022"/>
                  <a:pt x="4665969" y="1554669"/>
                  <a:pt x="4556215" y="1641441"/>
                </a:cubicBezTo>
                <a:cubicBezTo>
                  <a:pt x="4410906" y="1701395"/>
                  <a:pt x="4301205" y="1661744"/>
                  <a:pt x="4084480" y="1641441"/>
                </a:cubicBezTo>
                <a:cubicBezTo>
                  <a:pt x="3889716" y="1684102"/>
                  <a:pt x="3730746" y="1570211"/>
                  <a:pt x="3405640" y="1641441"/>
                </a:cubicBezTo>
                <a:cubicBezTo>
                  <a:pt x="3052527" y="1699909"/>
                  <a:pt x="2821657" y="1600046"/>
                  <a:pt x="2623249" y="1641441"/>
                </a:cubicBezTo>
                <a:cubicBezTo>
                  <a:pt x="2373401" y="1702876"/>
                  <a:pt x="2345981" y="1648239"/>
                  <a:pt x="2151513" y="1641441"/>
                </a:cubicBezTo>
                <a:cubicBezTo>
                  <a:pt x="1895798" y="1581189"/>
                  <a:pt x="1793453" y="1632324"/>
                  <a:pt x="1472674" y="1641441"/>
                </a:cubicBezTo>
                <a:cubicBezTo>
                  <a:pt x="1092748" y="1610758"/>
                  <a:pt x="888609" y="1717720"/>
                  <a:pt x="379627" y="1641441"/>
                </a:cubicBezTo>
                <a:cubicBezTo>
                  <a:pt x="156909" y="1630035"/>
                  <a:pt x="91397" y="1510369"/>
                  <a:pt x="0" y="1367861"/>
                </a:cubicBezTo>
                <a:cubicBezTo>
                  <a:pt x="656" y="1314483"/>
                  <a:pt x="-6469" y="1170526"/>
                  <a:pt x="0" y="1003100"/>
                </a:cubicBezTo>
                <a:cubicBezTo>
                  <a:pt x="-14006" y="837073"/>
                  <a:pt x="42986" y="839127"/>
                  <a:pt x="0" y="649283"/>
                </a:cubicBezTo>
                <a:cubicBezTo>
                  <a:pt x="-5247" y="472234"/>
                  <a:pt x="90113" y="418877"/>
                  <a:pt x="0" y="273579"/>
                </a:cubicBezTo>
                <a:close/>
              </a:path>
              <a:path w="11114432" h="1641441" fill="none" stroke="0" extrusionOk="0">
                <a:moveTo>
                  <a:pt x="0" y="273579"/>
                </a:moveTo>
                <a:cubicBezTo>
                  <a:pt x="-49901" y="112662"/>
                  <a:pt x="115679" y="-2134"/>
                  <a:pt x="379627" y="0"/>
                </a:cubicBezTo>
                <a:cubicBezTo>
                  <a:pt x="765538" y="-41869"/>
                  <a:pt x="910547" y="30074"/>
                  <a:pt x="1162018" y="0"/>
                </a:cubicBezTo>
                <a:cubicBezTo>
                  <a:pt x="1378277" y="-71801"/>
                  <a:pt x="1716803" y="57366"/>
                  <a:pt x="1944409" y="0"/>
                </a:cubicBezTo>
                <a:cubicBezTo>
                  <a:pt x="2167085" y="9770"/>
                  <a:pt x="2383634" y="8622"/>
                  <a:pt x="2519697" y="0"/>
                </a:cubicBezTo>
                <a:cubicBezTo>
                  <a:pt x="2596837" y="19079"/>
                  <a:pt x="2782904" y="36895"/>
                  <a:pt x="2991433" y="0"/>
                </a:cubicBezTo>
                <a:cubicBezTo>
                  <a:pt x="3171942" y="-23547"/>
                  <a:pt x="3180716" y="5605"/>
                  <a:pt x="3256065" y="0"/>
                </a:cubicBezTo>
                <a:cubicBezTo>
                  <a:pt x="3339657" y="14273"/>
                  <a:pt x="3380652" y="31030"/>
                  <a:pt x="3520698" y="0"/>
                </a:cubicBezTo>
                <a:cubicBezTo>
                  <a:pt x="3660507" y="-43404"/>
                  <a:pt x="3712312" y="32550"/>
                  <a:pt x="3888882" y="0"/>
                </a:cubicBezTo>
                <a:cubicBezTo>
                  <a:pt x="4059842" y="-16342"/>
                  <a:pt x="4064187" y="6495"/>
                  <a:pt x="4153514" y="0"/>
                </a:cubicBezTo>
                <a:cubicBezTo>
                  <a:pt x="4321451" y="-77573"/>
                  <a:pt x="4609622" y="135682"/>
                  <a:pt x="4832354" y="0"/>
                </a:cubicBezTo>
                <a:cubicBezTo>
                  <a:pt x="5082366" y="-39941"/>
                  <a:pt x="5015833" y="-28534"/>
                  <a:pt x="5200538" y="0"/>
                </a:cubicBezTo>
                <a:cubicBezTo>
                  <a:pt x="5352293" y="48409"/>
                  <a:pt x="5797163" y="44574"/>
                  <a:pt x="5982929" y="0"/>
                </a:cubicBezTo>
                <a:cubicBezTo>
                  <a:pt x="6239489" y="-21121"/>
                  <a:pt x="6193987" y="36320"/>
                  <a:pt x="6351113" y="0"/>
                </a:cubicBezTo>
                <a:cubicBezTo>
                  <a:pt x="6503522" y="-13230"/>
                  <a:pt x="6525430" y="3676"/>
                  <a:pt x="6719297" y="0"/>
                </a:cubicBezTo>
                <a:cubicBezTo>
                  <a:pt x="6892004" y="3867"/>
                  <a:pt x="6929457" y="14548"/>
                  <a:pt x="6983929" y="0"/>
                </a:cubicBezTo>
                <a:cubicBezTo>
                  <a:pt x="7108325" y="-12575"/>
                  <a:pt x="7280701" y="2689"/>
                  <a:pt x="7455665" y="0"/>
                </a:cubicBezTo>
                <a:cubicBezTo>
                  <a:pt x="7597279" y="19978"/>
                  <a:pt x="7725047" y="5025"/>
                  <a:pt x="7927401" y="0"/>
                </a:cubicBezTo>
                <a:cubicBezTo>
                  <a:pt x="8130546" y="6549"/>
                  <a:pt x="8302051" y="-34050"/>
                  <a:pt x="8399137" y="0"/>
                </a:cubicBezTo>
                <a:cubicBezTo>
                  <a:pt x="8424494" y="-2652"/>
                  <a:pt x="8920888" y="17707"/>
                  <a:pt x="9077977" y="0"/>
                </a:cubicBezTo>
                <a:cubicBezTo>
                  <a:pt x="9204751" y="-58009"/>
                  <a:pt x="9333358" y="-1008"/>
                  <a:pt x="9446161" y="0"/>
                </a:cubicBezTo>
                <a:cubicBezTo>
                  <a:pt x="9620862" y="-14100"/>
                  <a:pt x="9826629" y="86511"/>
                  <a:pt x="10021448" y="0"/>
                </a:cubicBezTo>
                <a:cubicBezTo>
                  <a:pt x="10179261" y="-85239"/>
                  <a:pt x="10379050" y="-5347"/>
                  <a:pt x="10734805" y="0"/>
                </a:cubicBezTo>
                <a:cubicBezTo>
                  <a:pt x="10862150" y="21637"/>
                  <a:pt x="11056588" y="135662"/>
                  <a:pt x="11114432" y="273579"/>
                </a:cubicBezTo>
                <a:cubicBezTo>
                  <a:pt x="11125090" y="417904"/>
                  <a:pt x="11101852" y="474307"/>
                  <a:pt x="11114432" y="638340"/>
                </a:cubicBezTo>
                <a:cubicBezTo>
                  <a:pt x="11145315" y="784461"/>
                  <a:pt x="11121628" y="875991"/>
                  <a:pt x="11114432" y="981215"/>
                </a:cubicBezTo>
                <a:cubicBezTo>
                  <a:pt x="11100439" y="1084091"/>
                  <a:pt x="11055073" y="1267181"/>
                  <a:pt x="11114432" y="1367861"/>
                </a:cubicBezTo>
                <a:cubicBezTo>
                  <a:pt x="11132827" y="1507990"/>
                  <a:pt x="10970653" y="1650811"/>
                  <a:pt x="10734805" y="1641441"/>
                </a:cubicBezTo>
                <a:cubicBezTo>
                  <a:pt x="10555169" y="1660920"/>
                  <a:pt x="10535176" y="1630861"/>
                  <a:pt x="10366621" y="1641441"/>
                </a:cubicBezTo>
                <a:cubicBezTo>
                  <a:pt x="10171861" y="1649802"/>
                  <a:pt x="10124204" y="1636307"/>
                  <a:pt x="9998437" y="1641441"/>
                </a:cubicBezTo>
                <a:cubicBezTo>
                  <a:pt x="9946226" y="1673528"/>
                  <a:pt x="9635691" y="1596340"/>
                  <a:pt x="9423149" y="1641441"/>
                </a:cubicBezTo>
                <a:cubicBezTo>
                  <a:pt x="9170262" y="1627932"/>
                  <a:pt x="9025721" y="1671506"/>
                  <a:pt x="8847861" y="1641441"/>
                </a:cubicBezTo>
                <a:cubicBezTo>
                  <a:pt x="8633863" y="1706011"/>
                  <a:pt x="8378592" y="1643644"/>
                  <a:pt x="8065470" y="1641441"/>
                </a:cubicBezTo>
                <a:cubicBezTo>
                  <a:pt x="7841483" y="1686638"/>
                  <a:pt x="7742375" y="1571424"/>
                  <a:pt x="7490183" y="1641441"/>
                </a:cubicBezTo>
                <a:cubicBezTo>
                  <a:pt x="7200025" y="1695855"/>
                  <a:pt x="7081952" y="1611386"/>
                  <a:pt x="6914895" y="1641441"/>
                </a:cubicBezTo>
                <a:cubicBezTo>
                  <a:pt x="6819054" y="1652208"/>
                  <a:pt x="6440601" y="1623067"/>
                  <a:pt x="6132504" y="1641441"/>
                </a:cubicBezTo>
                <a:cubicBezTo>
                  <a:pt x="5844384" y="1673222"/>
                  <a:pt x="5679677" y="1663252"/>
                  <a:pt x="5557216" y="1641441"/>
                </a:cubicBezTo>
                <a:cubicBezTo>
                  <a:pt x="5388382" y="1655023"/>
                  <a:pt x="5176036" y="1622905"/>
                  <a:pt x="5085480" y="1641441"/>
                </a:cubicBezTo>
                <a:cubicBezTo>
                  <a:pt x="5000057" y="1657537"/>
                  <a:pt x="4964806" y="1641798"/>
                  <a:pt x="4820848" y="1641441"/>
                </a:cubicBezTo>
                <a:cubicBezTo>
                  <a:pt x="4694158" y="1605175"/>
                  <a:pt x="4321944" y="1657819"/>
                  <a:pt x="4038457" y="1641441"/>
                </a:cubicBezTo>
                <a:cubicBezTo>
                  <a:pt x="3737242" y="1652469"/>
                  <a:pt x="3846304" y="1636986"/>
                  <a:pt x="3773824" y="1641441"/>
                </a:cubicBezTo>
                <a:cubicBezTo>
                  <a:pt x="3735516" y="1633497"/>
                  <a:pt x="3286590" y="1481397"/>
                  <a:pt x="3094985" y="1641441"/>
                </a:cubicBezTo>
                <a:cubicBezTo>
                  <a:pt x="2815436" y="1705544"/>
                  <a:pt x="2821603" y="1639012"/>
                  <a:pt x="2623249" y="1641441"/>
                </a:cubicBezTo>
                <a:cubicBezTo>
                  <a:pt x="2405817" y="1657196"/>
                  <a:pt x="2427761" y="1619918"/>
                  <a:pt x="2255065" y="1641441"/>
                </a:cubicBezTo>
                <a:cubicBezTo>
                  <a:pt x="2096494" y="1705540"/>
                  <a:pt x="1945704" y="1606088"/>
                  <a:pt x="1783329" y="1641441"/>
                </a:cubicBezTo>
                <a:cubicBezTo>
                  <a:pt x="1578413" y="1626733"/>
                  <a:pt x="1280662" y="1623874"/>
                  <a:pt x="1104489" y="1641441"/>
                </a:cubicBezTo>
                <a:cubicBezTo>
                  <a:pt x="915536" y="1674477"/>
                  <a:pt x="685596" y="1632945"/>
                  <a:pt x="379627" y="1641441"/>
                </a:cubicBezTo>
                <a:cubicBezTo>
                  <a:pt x="219885" y="1643583"/>
                  <a:pt x="-6120" y="1489900"/>
                  <a:pt x="0" y="1367861"/>
                </a:cubicBezTo>
                <a:cubicBezTo>
                  <a:pt x="-32853" y="1287204"/>
                  <a:pt x="44845" y="1123341"/>
                  <a:pt x="0" y="1003100"/>
                </a:cubicBezTo>
                <a:cubicBezTo>
                  <a:pt x="-32057" y="877872"/>
                  <a:pt x="19948" y="736706"/>
                  <a:pt x="0" y="660225"/>
                </a:cubicBezTo>
                <a:cubicBezTo>
                  <a:pt x="-44353" y="508865"/>
                  <a:pt x="42466" y="425165"/>
                  <a:pt x="0" y="273579"/>
                </a:cubicBezTo>
                <a:close/>
              </a:path>
              <a:path w="11114432" h="1641441" fill="none" stroke="0" extrusionOk="0">
                <a:moveTo>
                  <a:pt x="0" y="273579"/>
                </a:moveTo>
                <a:cubicBezTo>
                  <a:pt x="-40544" y="92146"/>
                  <a:pt x="114431" y="-19541"/>
                  <a:pt x="379627" y="0"/>
                </a:cubicBezTo>
                <a:cubicBezTo>
                  <a:pt x="695305" y="-22971"/>
                  <a:pt x="904801" y="30240"/>
                  <a:pt x="1162018" y="0"/>
                </a:cubicBezTo>
                <a:cubicBezTo>
                  <a:pt x="1441246" y="-48943"/>
                  <a:pt x="1779696" y="-35647"/>
                  <a:pt x="1944409" y="0"/>
                </a:cubicBezTo>
                <a:cubicBezTo>
                  <a:pt x="2157131" y="9768"/>
                  <a:pt x="2416220" y="20224"/>
                  <a:pt x="2519697" y="0"/>
                </a:cubicBezTo>
                <a:cubicBezTo>
                  <a:pt x="2640656" y="12630"/>
                  <a:pt x="2807768" y="37807"/>
                  <a:pt x="2991433" y="0"/>
                </a:cubicBezTo>
                <a:cubicBezTo>
                  <a:pt x="3167041" y="-32309"/>
                  <a:pt x="3169194" y="-190"/>
                  <a:pt x="3256065" y="0"/>
                </a:cubicBezTo>
                <a:cubicBezTo>
                  <a:pt x="3347560" y="8834"/>
                  <a:pt x="3384171" y="14124"/>
                  <a:pt x="3520698" y="0"/>
                </a:cubicBezTo>
                <a:cubicBezTo>
                  <a:pt x="3643189" y="-40395"/>
                  <a:pt x="3710776" y="26832"/>
                  <a:pt x="3888882" y="0"/>
                </a:cubicBezTo>
                <a:cubicBezTo>
                  <a:pt x="4063761" y="-29628"/>
                  <a:pt x="4062382" y="9704"/>
                  <a:pt x="4153514" y="0"/>
                </a:cubicBezTo>
                <a:cubicBezTo>
                  <a:pt x="4259016" y="-56844"/>
                  <a:pt x="4478330" y="56045"/>
                  <a:pt x="4832354" y="0"/>
                </a:cubicBezTo>
                <a:cubicBezTo>
                  <a:pt x="5096084" y="-39325"/>
                  <a:pt x="5033271" y="-6500"/>
                  <a:pt x="5200538" y="0"/>
                </a:cubicBezTo>
                <a:cubicBezTo>
                  <a:pt x="5339586" y="18825"/>
                  <a:pt x="5745703" y="44888"/>
                  <a:pt x="5982929" y="0"/>
                </a:cubicBezTo>
                <a:cubicBezTo>
                  <a:pt x="6239234" y="5217"/>
                  <a:pt x="6208320" y="24866"/>
                  <a:pt x="6351113" y="0"/>
                </a:cubicBezTo>
                <a:cubicBezTo>
                  <a:pt x="6494828" y="-17545"/>
                  <a:pt x="6546809" y="2951"/>
                  <a:pt x="6719297" y="0"/>
                </a:cubicBezTo>
                <a:cubicBezTo>
                  <a:pt x="6897872" y="-1299"/>
                  <a:pt x="6917903" y="13863"/>
                  <a:pt x="6983929" y="0"/>
                </a:cubicBezTo>
                <a:cubicBezTo>
                  <a:pt x="7112158" y="-63296"/>
                  <a:pt x="7269071" y="10623"/>
                  <a:pt x="7455665" y="0"/>
                </a:cubicBezTo>
                <a:cubicBezTo>
                  <a:pt x="7606916" y="-25334"/>
                  <a:pt x="7723741" y="16987"/>
                  <a:pt x="7927401" y="0"/>
                </a:cubicBezTo>
                <a:cubicBezTo>
                  <a:pt x="8122551" y="-52840"/>
                  <a:pt x="8296019" y="-38224"/>
                  <a:pt x="8399137" y="0"/>
                </a:cubicBezTo>
                <a:cubicBezTo>
                  <a:pt x="8497579" y="-15710"/>
                  <a:pt x="8955486" y="38811"/>
                  <a:pt x="9077977" y="0"/>
                </a:cubicBezTo>
                <a:cubicBezTo>
                  <a:pt x="9200200" y="-49669"/>
                  <a:pt x="9321010" y="18819"/>
                  <a:pt x="9446161" y="0"/>
                </a:cubicBezTo>
                <a:cubicBezTo>
                  <a:pt x="9591513" y="-20990"/>
                  <a:pt x="9815025" y="32762"/>
                  <a:pt x="10021448" y="0"/>
                </a:cubicBezTo>
                <a:cubicBezTo>
                  <a:pt x="10169191" y="-77444"/>
                  <a:pt x="10361043" y="-23257"/>
                  <a:pt x="10734805" y="0"/>
                </a:cubicBezTo>
                <a:cubicBezTo>
                  <a:pt x="10890492" y="19355"/>
                  <a:pt x="11055572" y="116570"/>
                  <a:pt x="11114432" y="273579"/>
                </a:cubicBezTo>
                <a:cubicBezTo>
                  <a:pt x="11136374" y="413564"/>
                  <a:pt x="11124779" y="470590"/>
                  <a:pt x="11114432" y="638340"/>
                </a:cubicBezTo>
                <a:cubicBezTo>
                  <a:pt x="11147706" y="786561"/>
                  <a:pt x="11091887" y="894537"/>
                  <a:pt x="11114432" y="981215"/>
                </a:cubicBezTo>
                <a:cubicBezTo>
                  <a:pt x="11147261" y="1129103"/>
                  <a:pt x="11044939" y="1230613"/>
                  <a:pt x="11114432" y="1367861"/>
                </a:cubicBezTo>
                <a:cubicBezTo>
                  <a:pt x="11083823" y="1492360"/>
                  <a:pt x="11001295" y="1619475"/>
                  <a:pt x="10734805" y="1641441"/>
                </a:cubicBezTo>
                <a:cubicBezTo>
                  <a:pt x="10552160" y="1666021"/>
                  <a:pt x="10539662" y="1618557"/>
                  <a:pt x="10366621" y="1641441"/>
                </a:cubicBezTo>
                <a:cubicBezTo>
                  <a:pt x="10193859" y="1621071"/>
                  <a:pt x="10073310" y="1619881"/>
                  <a:pt x="9998437" y="1641441"/>
                </a:cubicBezTo>
                <a:cubicBezTo>
                  <a:pt x="9956741" y="1665627"/>
                  <a:pt x="9663473" y="1625312"/>
                  <a:pt x="9423149" y="1641441"/>
                </a:cubicBezTo>
                <a:cubicBezTo>
                  <a:pt x="9167966" y="1627962"/>
                  <a:pt x="9040147" y="1639126"/>
                  <a:pt x="8847861" y="1641441"/>
                </a:cubicBezTo>
                <a:cubicBezTo>
                  <a:pt x="8704729" y="1670727"/>
                  <a:pt x="8418760" y="1618522"/>
                  <a:pt x="8065470" y="1641441"/>
                </a:cubicBezTo>
                <a:cubicBezTo>
                  <a:pt x="7826342" y="1691781"/>
                  <a:pt x="7744220" y="1627569"/>
                  <a:pt x="7490183" y="1641441"/>
                </a:cubicBezTo>
                <a:cubicBezTo>
                  <a:pt x="7188134" y="1732295"/>
                  <a:pt x="7083539" y="1612472"/>
                  <a:pt x="6914895" y="1641441"/>
                </a:cubicBezTo>
                <a:cubicBezTo>
                  <a:pt x="6622905" y="1643572"/>
                  <a:pt x="6381663" y="1552848"/>
                  <a:pt x="6132504" y="1641441"/>
                </a:cubicBezTo>
                <a:cubicBezTo>
                  <a:pt x="5807441" y="1705618"/>
                  <a:pt x="5663281" y="1642694"/>
                  <a:pt x="5557216" y="1641441"/>
                </a:cubicBezTo>
                <a:cubicBezTo>
                  <a:pt x="5388300" y="1632740"/>
                  <a:pt x="5190231" y="1596623"/>
                  <a:pt x="5085480" y="1641441"/>
                </a:cubicBezTo>
                <a:cubicBezTo>
                  <a:pt x="5004138" y="1657148"/>
                  <a:pt x="4954829" y="1645386"/>
                  <a:pt x="4820848" y="1641441"/>
                </a:cubicBezTo>
                <a:cubicBezTo>
                  <a:pt x="4745867" y="1672648"/>
                  <a:pt x="4423009" y="1574100"/>
                  <a:pt x="4038457" y="1641441"/>
                </a:cubicBezTo>
                <a:cubicBezTo>
                  <a:pt x="3723129" y="1667272"/>
                  <a:pt x="3830185" y="1641543"/>
                  <a:pt x="3773824" y="1641441"/>
                </a:cubicBezTo>
                <a:cubicBezTo>
                  <a:pt x="3690433" y="1586684"/>
                  <a:pt x="3310923" y="1518287"/>
                  <a:pt x="3094985" y="1641441"/>
                </a:cubicBezTo>
                <a:cubicBezTo>
                  <a:pt x="2790971" y="1718771"/>
                  <a:pt x="2833377" y="1620368"/>
                  <a:pt x="2623249" y="1641441"/>
                </a:cubicBezTo>
                <a:cubicBezTo>
                  <a:pt x="2408671" y="1669335"/>
                  <a:pt x="2429091" y="1618694"/>
                  <a:pt x="2255065" y="1641441"/>
                </a:cubicBezTo>
                <a:cubicBezTo>
                  <a:pt x="2105751" y="1696435"/>
                  <a:pt x="1973450" y="1650207"/>
                  <a:pt x="1783329" y="1641441"/>
                </a:cubicBezTo>
                <a:cubicBezTo>
                  <a:pt x="1567698" y="1609564"/>
                  <a:pt x="1389112" y="1582757"/>
                  <a:pt x="1104489" y="1641441"/>
                </a:cubicBezTo>
                <a:cubicBezTo>
                  <a:pt x="894492" y="1685973"/>
                  <a:pt x="706075" y="1616092"/>
                  <a:pt x="379627" y="1641441"/>
                </a:cubicBezTo>
                <a:cubicBezTo>
                  <a:pt x="216244" y="1607832"/>
                  <a:pt x="-7858" y="1524474"/>
                  <a:pt x="0" y="1367861"/>
                </a:cubicBezTo>
                <a:cubicBezTo>
                  <a:pt x="-22970" y="1279531"/>
                  <a:pt x="31298" y="1137600"/>
                  <a:pt x="0" y="1003100"/>
                </a:cubicBezTo>
                <a:cubicBezTo>
                  <a:pt x="-8452" y="866322"/>
                  <a:pt x="16050" y="743902"/>
                  <a:pt x="0" y="660225"/>
                </a:cubicBezTo>
                <a:cubicBezTo>
                  <a:pt x="-25609" y="546451"/>
                  <a:pt x="36227" y="382943"/>
                  <a:pt x="0" y="273579"/>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rPr>
              <a:t>Hoạt động </a:t>
            </a:r>
            <a:r>
              <a:rPr kumimoji="0" lang="en-US" sz="40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rPr>
              <a:t>2</a:t>
            </a:r>
            <a:r>
              <a:rPr kumimoji="0" lang="vi-VN" sz="40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rPr>
              <a:t>: Lập kế hoạch tham gia lao động công ích, giữ gìn vệ sinh môi trường ở khu dân cư</a:t>
            </a:r>
            <a:endParaRPr kumimoji="0" lang="en-US" sz="4000" b="1" i="0" u="none" strike="noStrike" kern="1200" cap="none" spc="0" normalizeH="0" baseline="0" noProof="0" dirty="0">
              <a:ln>
                <a:noFill/>
              </a:ln>
              <a:solidFill>
                <a:srgbClr val="002060"/>
              </a:solidFill>
              <a:effectLst/>
              <a:uLnTx/>
              <a:uFillTx/>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1" fmla="*/ 0 w 11202228"/>
              <a:gd name="connsiteY0-2" fmla="*/ 1056311 h 6337738"/>
              <a:gd name="connsiteX1-3" fmla="*/ 933331 w 11202228"/>
              <a:gd name="connsiteY1-4" fmla="*/ 0 h 6337738"/>
              <a:gd name="connsiteX2-5" fmla="*/ 1236737 w 11202228"/>
              <a:gd name="connsiteY2-6" fmla="*/ 0 h 6337738"/>
              <a:gd name="connsiteX3-7" fmla="*/ 1820210 w 11202228"/>
              <a:gd name="connsiteY3-8" fmla="*/ 0 h 6337738"/>
              <a:gd name="connsiteX4-9" fmla="*/ 2123616 w 11202228"/>
              <a:gd name="connsiteY4-10" fmla="*/ 0 h 6337738"/>
              <a:gd name="connsiteX5-11" fmla="*/ 2800444 w 11202228"/>
              <a:gd name="connsiteY5-12" fmla="*/ 0 h 6337738"/>
              <a:gd name="connsiteX6-13" fmla="*/ 3197206 w 11202228"/>
              <a:gd name="connsiteY6-14" fmla="*/ 0 h 6337738"/>
              <a:gd name="connsiteX7-15" fmla="*/ 3500612 w 11202228"/>
              <a:gd name="connsiteY7-16" fmla="*/ 0 h 6337738"/>
              <a:gd name="connsiteX8-17" fmla="*/ 3804018 w 11202228"/>
              <a:gd name="connsiteY8-18" fmla="*/ 0 h 6337738"/>
              <a:gd name="connsiteX9-19" fmla="*/ 4387490 w 11202228"/>
              <a:gd name="connsiteY9-20" fmla="*/ 0 h 6337738"/>
              <a:gd name="connsiteX10-21" fmla="*/ 4784252 w 11202228"/>
              <a:gd name="connsiteY10-22" fmla="*/ 0 h 6337738"/>
              <a:gd name="connsiteX11-23" fmla="*/ 5087658 w 11202228"/>
              <a:gd name="connsiteY11-24" fmla="*/ 0 h 6337738"/>
              <a:gd name="connsiteX12-25" fmla="*/ 5857842 w 11202228"/>
              <a:gd name="connsiteY12-26" fmla="*/ 0 h 6337738"/>
              <a:gd name="connsiteX13-27" fmla="*/ 6534671 w 11202228"/>
              <a:gd name="connsiteY13-28" fmla="*/ 0 h 6337738"/>
              <a:gd name="connsiteX14-29" fmla="*/ 6931432 w 11202228"/>
              <a:gd name="connsiteY14-30" fmla="*/ 0 h 6337738"/>
              <a:gd name="connsiteX15-31" fmla="*/ 7514905 w 11202228"/>
              <a:gd name="connsiteY15-32" fmla="*/ 0 h 6337738"/>
              <a:gd name="connsiteX16-33" fmla="*/ 7818311 w 11202228"/>
              <a:gd name="connsiteY16-34" fmla="*/ 0 h 6337738"/>
              <a:gd name="connsiteX17-35" fmla="*/ 8308428 w 11202228"/>
              <a:gd name="connsiteY17-36" fmla="*/ 0 h 6337738"/>
              <a:gd name="connsiteX18-37" fmla="*/ 8611834 w 11202228"/>
              <a:gd name="connsiteY18-38" fmla="*/ 0 h 6337738"/>
              <a:gd name="connsiteX19-39" fmla="*/ 8915240 w 11202228"/>
              <a:gd name="connsiteY19-40" fmla="*/ 0 h 6337738"/>
              <a:gd name="connsiteX20-41" fmla="*/ 9405357 w 11202228"/>
              <a:gd name="connsiteY20-42" fmla="*/ 0 h 6337738"/>
              <a:gd name="connsiteX21-43" fmla="*/ 10268897 w 11202228"/>
              <a:gd name="connsiteY21-44" fmla="*/ 0 h 6337738"/>
              <a:gd name="connsiteX22-45" fmla="*/ 11202228 w 11202228"/>
              <a:gd name="connsiteY22-46" fmla="*/ 1056311 h 6337738"/>
              <a:gd name="connsiteX23-47" fmla="*/ 11202228 w 11202228"/>
              <a:gd name="connsiteY23-48" fmla="*/ 1575397 h 6337738"/>
              <a:gd name="connsiteX24-49" fmla="*/ 11202228 w 11202228"/>
              <a:gd name="connsiteY24-50" fmla="*/ 2178984 h 6337738"/>
              <a:gd name="connsiteX25-51" fmla="*/ 11202228 w 11202228"/>
              <a:gd name="connsiteY25-52" fmla="*/ 2867074 h 6337738"/>
              <a:gd name="connsiteX26-53" fmla="*/ 11202228 w 11202228"/>
              <a:gd name="connsiteY26-54" fmla="*/ 3428412 h 6337738"/>
              <a:gd name="connsiteX27-55" fmla="*/ 11202228 w 11202228"/>
              <a:gd name="connsiteY27-56" fmla="*/ 4074251 h 6337738"/>
              <a:gd name="connsiteX28-57" fmla="*/ 11202228 w 11202228"/>
              <a:gd name="connsiteY28-58" fmla="*/ 4677838 h 6337738"/>
              <a:gd name="connsiteX29-59" fmla="*/ 11202228 w 11202228"/>
              <a:gd name="connsiteY29-60" fmla="*/ 5281426 h 6337738"/>
              <a:gd name="connsiteX30-61" fmla="*/ 10268897 w 11202228"/>
              <a:gd name="connsiteY30-62" fmla="*/ 6337738 h 6337738"/>
              <a:gd name="connsiteX31-63" fmla="*/ 9965491 w 11202228"/>
              <a:gd name="connsiteY31-64" fmla="*/ 6337738 h 6337738"/>
              <a:gd name="connsiteX32-65" fmla="*/ 9662085 w 11202228"/>
              <a:gd name="connsiteY32-66" fmla="*/ 6337738 h 6337738"/>
              <a:gd name="connsiteX33-67" fmla="*/ 8891901 w 11202228"/>
              <a:gd name="connsiteY33-68" fmla="*/ 6337738 h 6337738"/>
              <a:gd name="connsiteX34-69" fmla="*/ 8215072 w 11202228"/>
              <a:gd name="connsiteY34-70" fmla="*/ 6337738 h 6337738"/>
              <a:gd name="connsiteX35-71" fmla="*/ 7724955 w 11202228"/>
              <a:gd name="connsiteY35-72" fmla="*/ 6337738 h 6337738"/>
              <a:gd name="connsiteX36-73" fmla="*/ 7234838 w 11202228"/>
              <a:gd name="connsiteY36-74" fmla="*/ 6337738 h 6337738"/>
              <a:gd name="connsiteX37-75" fmla="*/ 6838076 w 11202228"/>
              <a:gd name="connsiteY37-76" fmla="*/ 6337738 h 6337738"/>
              <a:gd name="connsiteX38-77" fmla="*/ 6161248 w 11202228"/>
              <a:gd name="connsiteY38-78" fmla="*/ 6337738 h 6337738"/>
              <a:gd name="connsiteX39-79" fmla="*/ 5577775 w 11202228"/>
              <a:gd name="connsiteY39-80" fmla="*/ 6337738 h 6337738"/>
              <a:gd name="connsiteX40-81" fmla="*/ 5087658 w 11202228"/>
              <a:gd name="connsiteY40-82" fmla="*/ 6337738 h 6337738"/>
              <a:gd name="connsiteX41-83" fmla="*/ 4597541 w 11202228"/>
              <a:gd name="connsiteY41-84" fmla="*/ 6337738 h 6337738"/>
              <a:gd name="connsiteX42-85" fmla="*/ 3920712 w 11202228"/>
              <a:gd name="connsiteY42-86" fmla="*/ 6337738 h 6337738"/>
              <a:gd name="connsiteX43-87" fmla="*/ 3150528 w 11202228"/>
              <a:gd name="connsiteY43-88" fmla="*/ 6337738 h 6337738"/>
              <a:gd name="connsiteX44-89" fmla="*/ 2660411 w 11202228"/>
              <a:gd name="connsiteY44-90" fmla="*/ 6337738 h 6337738"/>
              <a:gd name="connsiteX45-91" fmla="*/ 1983582 w 11202228"/>
              <a:gd name="connsiteY45-92" fmla="*/ 6337738 h 6337738"/>
              <a:gd name="connsiteX46-93" fmla="*/ 933331 w 11202228"/>
              <a:gd name="connsiteY46-94" fmla="*/ 6337738 h 6337738"/>
              <a:gd name="connsiteX47-95" fmla="*/ 0 w 11202228"/>
              <a:gd name="connsiteY47-96" fmla="*/ 5281426 h 6337738"/>
              <a:gd name="connsiteX48-97" fmla="*/ 0 w 11202228"/>
              <a:gd name="connsiteY48-98" fmla="*/ 4677838 h 6337738"/>
              <a:gd name="connsiteX49-99" fmla="*/ 0 w 11202228"/>
              <a:gd name="connsiteY49-100" fmla="*/ 4116502 h 6337738"/>
              <a:gd name="connsiteX50-101" fmla="*/ 0 w 11202228"/>
              <a:gd name="connsiteY50-102" fmla="*/ 3470663 h 6337738"/>
              <a:gd name="connsiteX51-103" fmla="*/ 0 w 11202228"/>
              <a:gd name="connsiteY51-104" fmla="*/ 2909325 h 6337738"/>
              <a:gd name="connsiteX52-105" fmla="*/ 0 w 11202228"/>
              <a:gd name="connsiteY52-106" fmla="*/ 2305738 h 6337738"/>
              <a:gd name="connsiteX53-107" fmla="*/ 0 w 11202228"/>
              <a:gd name="connsiteY53-108" fmla="*/ 1744401 h 6337738"/>
              <a:gd name="connsiteX54" fmla="*/ 0 w 11202228"/>
              <a:gd name="connsiteY54" fmla="*/ 1056311 h 6337738"/>
              <a:gd name="connsiteX0-109" fmla="*/ 0 w 11202228"/>
              <a:gd name="connsiteY0-110" fmla="*/ 1056311 h 6337738"/>
              <a:gd name="connsiteX1-111" fmla="*/ 933331 w 11202228"/>
              <a:gd name="connsiteY1-112" fmla="*/ 0 h 6337738"/>
              <a:gd name="connsiteX2-113" fmla="*/ 1236737 w 11202228"/>
              <a:gd name="connsiteY2-114" fmla="*/ 0 h 6337738"/>
              <a:gd name="connsiteX3-115" fmla="*/ 1540143 w 11202228"/>
              <a:gd name="connsiteY3-116" fmla="*/ 0 h 6337738"/>
              <a:gd name="connsiteX4-117" fmla="*/ 1936904 w 11202228"/>
              <a:gd name="connsiteY4-118" fmla="*/ 0 h 6337738"/>
              <a:gd name="connsiteX5-119" fmla="*/ 2240310 w 11202228"/>
              <a:gd name="connsiteY5-120" fmla="*/ 0 h 6337738"/>
              <a:gd name="connsiteX6-121" fmla="*/ 2917139 w 11202228"/>
              <a:gd name="connsiteY6-122" fmla="*/ 0 h 6337738"/>
              <a:gd name="connsiteX7-123" fmla="*/ 3313900 w 11202228"/>
              <a:gd name="connsiteY7-124" fmla="*/ 0 h 6337738"/>
              <a:gd name="connsiteX8-125" fmla="*/ 4084085 w 11202228"/>
              <a:gd name="connsiteY8-126" fmla="*/ 0 h 6337738"/>
              <a:gd name="connsiteX9-127" fmla="*/ 4480846 w 11202228"/>
              <a:gd name="connsiteY9-128" fmla="*/ 0 h 6337738"/>
              <a:gd name="connsiteX10-129" fmla="*/ 4877608 w 11202228"/>
              <a:gd name="connsiteY10-130" fmla="*/ 0 h 6337738"/>
              <a:gd name="connsiteX11-131" fmla="*/ 5181014 w 11202228"/>
              <a:gd name="connsiteY11-132" fmla="*/ 0 h 6337738"/>
              <a:gd name="connsiteX12-133" fmla="*/ 5671131 w 11202228"/>
              <a:gd name="connsiteY12-134" fmla="*/ 0 h 6337738"/>
              <a:gd name="connsiteX13-135" fmla="*/ 6161248 w 11202228"/>
              <a:gd name="connsiteY13-136" fmla="*/ 0 h 6337738"/>
              <a:gd name="connsiteX14-137" fmla="*/ 6651365 w 11202228"/>
              <a:gd name="connsiteY14-138" fmla="*/ 0 h 6337738"/>
              <a:gd name="connsiteX15-139" fmla="*/ 7328194 w 11202228"/>
              <a:gd name="connsiteY15-140" fmla="*/ 0 h 6337738"/>
              <a:gd name="connsiteX16-141" fmla="*/ 7724955 w 11202228"/>
              <a:gd name="connsiteY16-142" fmla="*/ 0 h 6337738"/>
              <a:gd name="connsiteX17-143" fmla="*/ 8308428 w 11202228"/>
              <a:gd name="connsiteY17-144" fmla="*/ 0 h 6337738"/>
              <a:gd name="connsiteX18-145" fmla="*/ 8705190 w 11202228"/>
              <a:gd name="connsiteY18-146" fmla="*/ 0 h 6337738"/>
              <a:gd name="connsiteX19-147" fmla="*/ 9475374 w 11202228"/>
              <a:gd name="connsiteY19-148" fmla="*/ 0 h 6337738"/>
              <a:gd name="connsiteX20-149" fmla="*/ 10268897 w 11202228"/>
              <a:gd name="connsiteY20-150" fmla="*/ 0 h 6337738"/>
              <a:gd name="connsiteX21-151" fmla="*/ 11202228 w 11202228"/>
              <a:gd name="connsiteY21-152" fmla="*/ 1056311 h 6337738"/>
              <a:gd name="connsiteX22-153" fmla="*/ 11202228 w 11202228"/>
              <a:gd name="connsiteY22-154" fmla="*/ 1659899 h 6337738"/>
              <a:gd name="connsiteX23-155" fmla="*/ 11202228 w 11202228"/>
              <a:gd name="connsiteY23-156" fmla="*/ 2263486 h 6337738"/>
              <a:gd name="connsiteX24-157" fmla="*/ 11202228 w 11202228"/>
              <a:gd name="connsiteY24-158" fmla="*/ 2782572 h 6337738"/>
              <a:gd name="connsiteX25-159" fmla="*/ 11202228 w 11202228"/>
              <a:gd name="connsiteY25-160" fmla="*/ 3301657 h 6337738"/>
              <a:gd name="connsiteX26-161" fmla="*/ 11202228 w 11202228"/>
              <a:gd name="connsiteY26-162" fmla="*/ 3820744 h 6337738"/>
              <a:gd name="connsiteX27-163" fmla="*/ 11202228 w 11202228"/>
              <a:gd name="connsiteY27-164" fmla="*/ 4424332 h 6337738"/>
              <a:gd name="connsiteX28-165" fmla="*/ 11202228 w 11202228"/>
              <a:gd name="connsiteY28-166" fmla="*/ 5281426 h 6337738"/>
              <a:gd name="connsiteX29-167" fmla="*/ 10268897 w 11202228"/>
              <a:gd name="connsiteY29-168" fmla="*/ 6337738 h 6337738"/>
              <a:gd name="connsiteX30-169" fmla="*/ 9498713 w 11202228"/>
              <a:gd name="connsiteY30-170" fmla="*/ 6337738 h 6337738"/>
              <a:gd name="connsiteX31-171" fmla="*/ 8728529 w 11202228"/>
              <a:gd name="connsiteY31-172" fmla="*/ 6337738 h 6337738"/>
              <a:gd name="connsiteX32-173" fmla="*/ 8145056 w 11202228"/>
              <a:gd name="connsiteY32-174" fmla="*/ 6337738 h 6337738"/>
              <a:gd name="connsiteX33-175" fmla="*/ 7654939 w 11202228"/>
              <a:gd name="connsiteY33-176" fmla="*/ 6337738 h 6337738"/>
              <a:gd name="connsiteX34-177" fmla="*/ 7351533 w 11202228"/>
              <a:gd name="connsiteY34-178" fmla="*/ 6337738 h 6337738"/>
              <a:gd name="connsiteX35-179" fmla="*/ 6581348 w 11202228"/>
              <a:gd name="connsiteY35-180" fmla="*/ 6337738 h 6337738"/>
              <a:gd name="connsiteX36-181" fmla="*/ 6277943 w 11202228"/>
              <a:gd name="connsiteY36-182" fmla="*/ 6337738 h 6337738"/>
              <a:gd name="connsiteX37-183" fmla="*/ 5601114 w 11202228"/>
              <a:gd name="connsiteY37-184" fmla="*/ 6337738 h 6337738"/>
              <a:gd name="connsiteX38-185" fmla="*/ 5110997 w 11202228"/>
              <a:gd name="connsiteY38-186" fmla="*/ 6337738 h 6337738"/>
              <a:gd name="connsiteX39-187" fmla="*/ 4714235 w 11202228"/>
              <a:gd name="connsiteY39-188" fmla="*/ 6337738 h 6337738"/>
              <a:gd name="connsiteX40-189" fmla="*/ 4224118 w 11202228"/>
              <a:gd name="connsiteY40-190" fmla="*/ 6337738 h 6337738"/>
              <a:gd name="connsiteX41-191" fmla="*/ 3547289 w 11202228"/>
              <a:gd name="connsiteY41-192" fmla="*/ 6337738 h 6337738"/>
              <a:gd name="connsiteX42-193" fmla="*/ 2870461 w 11202228"/>
              <a:gd name="connsiteY42-194" fmla="*/ 6337738 h 6337738"/>
              <a:gd name="connsiteX43-195" fmla="*/ 2380344 w 11202228"/>
              <a:gd name="connsiteY43-196" fmla="*/ 6337738 h 6337738"/>
              <a:gd name="connsiteX44-197" fmla="*/ 1890227 w 11202228"/>
              <a:gd name="connsiteY44-198" fmla="*/ 6337738 h 6337738"/>
              <a:gd name="connsiteX45-199" fmla="*/ 933331 w 11202228"/>
              <a:gd name="connsiteY45-200" fmla="*/ 6337738 h 6337738"/>
              <a:gd name="connsiteX46-201" fmla="*/ 0 w 11202228"/>
              <a:gd name="connsiteY46-202" fmla="*/ 5281426 h 6337738"/>
              <a:gd name="connsiteX47-203" fmla="*/ 0 w 11202228"/>
              <a:gd name="connsiteY47-204" fmla="*/ 4635587 h 6337738"/>
              <a:gd name="connsiteX48-205" fmla="*/ 0 w 11202228"/>
              <a:gd name="connsiteY48-206" fmla="*/ 4158753 h 6337738"/>
              <a:gd name="connsiteX49-207" fmla="*/ 0 w 11202228"/>
              <a:gd name="connsiteY49-208" fmla="*/ 3470663 h 6337738"/>
              <a:gd name="connsiteX50-209" fmla="*/ 0 w 11202228"/>
              <a:gd name="connsiteY50-210" fmla="*/ 2909325 h 6337738"/>
              <a:gd name="connsiteX51-211" fmla="*/ 0 w 11202228"/>
              <a:gd name="connsiteY51-212" fmla="*/ 2263486 h 6337738"/>
              <a:gd name="connsiteX52-213" fmla="*/ 0 w 11202228"/>
              <a:gd name="connsiteY52-214" fmla="*/ 1744401 h 6337738"/>
              <a:gd name="connsiteX53-215" fmla="*/ 0 w 11202228"/>
              <a:gd name="connsiteY53-216" fmla="*/ 1056311 h 63377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9" name="TextBox 15"/>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endPar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endParaRPr>
          </a:p>
        </p:txBody>
      </p:sp>
      <p:sp>
        <p:nvSpPr>
          <p:cNvPr id="11" name="Speech Bubble: Rectangle with Corners Rounded 10"/>
          <p:cNvSpPr/>
          <p:nvPr/>
        </p:nvSpPr>
        <p:spPr>
          <a:xfrm>
            <a:off x="2511972" y="830318"/>
            <a:ext cx="6642538" cy="2007475"/>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12" name="Speech Bubble: Rectangle with Corners Rounded 11"/>
          <p:cNvSpPr/>
          <p:nvPr/>
        </p:nvSpPr>
        <p:spPr>
          <a:xfrm>
            <a:off x="4950372" y="3552497"/>
            <a:ext cx="6642538" cy="1545020"/>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Em đã từng tham gia hoạt động lao động công ích nào chưa?</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1" fmla="*/ 0 w 11662504"/>
              <a:gd name="connsiteY0-2" fmla="*/ 1068517 h 6410971"/>
              <a:gd name="connsiteX1-3" fmla="*/ 1068517 w 11662504"/>
              <a:gd name="connsiteY1-4" fmla="*/ 0 h 6410971"/>
              <a:gd name="connsiteX2-5" fmla="*/ 1378095 w 11662504"/>
              <a:gd name="connsiteY2-6" fmla="*/ 0 h 6410971"/>
              <a:gd name="connsiteX3-7" fmla="*/ 1973437 w 11662504"/>
              <a:gd name="connsiteY3-8" fmla="*/ 0 h 6410971"/>
              <a:gd name="connsiteX4-9" fmla="*/ 2283014 w 11662504"/>
              <a:gd name="connsiteY4-10" fmla="*/ 0 h 6410971"/>
              <a:gd name="connsiteX5-11" fmla="*/ 2973611 w 11662504"/>
              <a:gd name="connsiteY5-12" fmla="*/ 0 h 6410971"/>
              <a:gd name="connsiteX6-13" fmla="*/ 3378443 w 11662504"/>
              <a:gd name="connsiteY6-14" fmla="*/ 0 h 6410971"/>
              <a:gd name="connsiteX7-15" fmla="*/ 3688021 w 11662504"/>
              <a:gd name="connsiteY7-16" fmla="*/ 0 h 6410971"/>
              <a:gd name="connsiteX8-17" fmla="*/ 3997599 w 11662504"/>
              <a:gd name="connsiteY8-18" fmla="*/ 0 h 6410971"/>
              <a:gd name="connsiteX9-19" fmla="*/ 4592941 w 11662504"/>
              <a:gd name="connsiteY9-20" fmla="*/ 0 h 6410971"/>
              <a:gd name="connsiteX10-21" fmla="*/ 4997773 w 11662504"/>
              <a:gd name="connsiteY10-22" fmla="*/ 0 h 6410971"/>
              <a:gd name="connsiteX11-23" fmla="*/ 5307351 w 11662504"/>
              <a:gd name="connsiteY11-24" fmla="*/ 0 h 6410971"/>
              <a:gd name="connsiteX12-25" fmla="*/ 6093202 w 11662504"/>
              <a:gd name="connsiteY12-26" fmla="*/ 0 h 6410971"/>
              <a:gd name="connsiteX13-27" fmla="*/ 6783799 w 11662504"/>
              <a:gd name="connsiteY13-28" fmla="*/ 0 h 6410971"/>
              <a:gd name="connsiteX14-29" fmla="*/ 7188631 w 11662504"/>
              <a:gd name="connsiteY14-30" fmla="*/ 0 h 6410971"/>
              <a:gd name="connsiteX15-31" fmla="*/ 7783973 w 11662504"/>
              <a:gd name="connsiteY15-32" fmla="*/ 0 h 6410971"/>
              <a:gd name="connsiteX16-33" fmla="*/ 8093551 w 11662504"/>
              <a:gd name="connsiteY16-34" fmla="*/ 0 h 6410971"/>
              <a:gd name="connsiteX17-35" fmla="*/ 8593638 w 11662504"/>
              <a:gd name="connsiteY17-36" fmla="*/ 0 h 6410971"/>
              <a:gd name="connsiteX18-37" fmla="*/ 8903216 w 11662504"/>
              <a:gd name="connsiteY18-38" fmla="*/ 0 h 6410971"/>
              <a:gd name="connsiteX19-39" fmla="*/ 9212794 w 11662504"/>
              <a:gd name="connsiteY19-40" fmla="*/ 0 h 6410971"/>
              <a:gd name="connsiteX20-41" fmla="*/ 9712881 w 11662504"/>
              <a:gd name="connsiteY20-42" fmla="*/ 0 h 6410971"/>
              <a:gd name="connsiteX21-43" fmla="*/ 10593987 w 11662504"/>
              <a:gd name="connsiteY21-44" fmla="*/ 0 h 6410971"/>
              <a:gd name="connsiteX22-45" fmla="*/ 11662504 w 11662504"/>
              <a:gd name="connsiteY22-46" fmla="*/ 1068517 h 6410971"/>
              <a:gd name="connsiteX23-47" fmla="*/ 11662504 w 11662504"/>
              <a:gd name="connsiteY23-48" fmla="*/ 1517280 h 6410971"/>
              <a:gd name="connsiteX24-49" fmla="*/ 11662504 w 11662504"/>
              <a:gd name="connsiteY24-50" fmla="*/ 2051523 h 6410971"/>
              <a:gd name="connsiteX25-51" fmla="*/ 11662504 w 11662504"/>
              <a:gd name="connsiteY25-52" fmla="*/ 2671243 h 6410971"/>
              <a:gd name="connsiteX26-53" fmla="*/ 11662504 w 11662504"/>
              <a:gd name="connsiteY26-54" fmla="*/ 3162746 h 6410971"/>
              <a:gd name="connsiteX27-55" fmla="*/ 11662504 w 11662504"/>
              <a:gd name="connsiteY27-56" fmla="*/ 3739728 h 6410971"/>
              <a:gd name="connsiteX28-57" fmla="*/ 11662504 w 11662504"/>
              <a:gd name="connsiteY28-58" fmla="*/ 4273970 h 6410971"/>
              <a:gd name="connsiteX29-59" fmla="*/ 11662504 w 11662504"/>
              <a:gd name="connsiteY29-60" fmla="*/ 4722733 h 6410971"/>
              <a:gd name="connsiteX30-61" fmla="*/ 11662504 w 11662504"/>
              <a:gd name="connsiteY30-62" fmla="*/ 5342454 h 6410971"/>
              <a:gd name="connsiteX31-63" fmla="*/ 10593987 w 11662504"/>
              <a:gd name="connsiteY31-64" fmla="*/ 6410971 h 6410971"/>
              <a:gd name="connsiteX32-65" fmla="*/ 9808136 w 11662504"/>
              <a:gd name="connsiteY32-66" fmla="*/ 6410971 h 6410971"/>
              <a:gd name="connsiteX33-67" fmla="*/ 9022284 w 11662504"/>
              <a:gd name="connsiteY33-68" fmla="*/ 6410971 h 6410971"/>
              <a:gd name="connsiteX34-69" fmla="*/ 8331688 w 11662504"/>
              <a:gd name="connsiteY34-70" fmla="*/ 6410971 h 6410971"/>
              <a:gd name="connsiteX35-71" fmla="*/ 7831601 w 11662504"/>
              <a:gd name="connsiteY35-72" fmla="*/ 6410971 h 6410971"/>
              <a:gd name="connsiteX36-73" fmla="*/ 7331514 w 11662504"/>
              <a:gd name="connsiteY36-74" fmla="*/ 6410971 h 6410971"/>
              <a:gd name="connsiteX37-75" fmla="*/ 6926681 w 11662504"/>
              <a:gd name="connsiteY37-76" fmla="*/ 6410971 h 6410971"/>
              <a:gd name="connsiteX38-77" fmla="*/ 6236084 w 11662504"/>
              <a:gd name="connsiteY38-78" fmla="*/ 6410971 h 6410971"/>
              <a:gd name="connsiteX39-79" fmla="*/ 5640743 w 11662504"/>
              <a:gd name="connsiteY39-80" fmla="*/ 6410971 h 6410971"/>
              <a:gd name="connsiteX40-81" fmla="*/ 5140655 w 11662504"/>
              <a:gd name="connsiteY40-82" fmla="*/ 6410971 h 6410971"/>
              <a:gd name="connsiteX41-83" fmla="*/ 4640568 w 11662504"/>
              <a:gd name="connsiteY41-84" fmla="*/ 6410971 h 6410971"/>
              <a:gd name="connsiteX42-85" fmla="*/ 3949972 w 11662504"/>
              <a:gd name="connsiteY42-86" fmla="*/ 6410971 h 6410971"/>
              <a:gd name="connsiteX43-87" fmla="*/ 3164120 w 11662504"/>
              <a:gd name="connsiteY43-88" fmla="*/ 6410971 h 6410971"/>
              <a:gd name="connsiteX44-89" fmla="*/ 2664033 w 11662504"/>
              <a:gd name="connsiteY44-90" fmla="*/ 6410971 h 6410971"/>
              <a:gd name="connsiteX45-91" fmla="*/ 1973437 w 11662504"/>
              <a:gd name="connsiteY45-92" fmla="*/ 6410971 h 6410971"/>
              <a:gd name="connsiteX46-93" fmla="*/ 1068517 w 11662504"/>
              <a:gd name="connsiteY46-94" fmla="*/ 6410971 h 6410971"/>
              <a:gd name="connsiteX47-95" fmla="*/ 0 w 11662504"/>
              <a:gd name="connsiteY47-96" fmla="*/ 5342454 h 6410971"/>
              <a:gd name="connsiteX48-97" fmla="*/ 0 w 11662504"/>
              <a:gd name="connsiteY48-98" fmla="*/ 4808212 h 6410971"/>
              <a:gd name="connsiteX49-99" fmla="*/ 0 w 11662504"/>
              <a:gd name="connsiteY49-100" fmla="*/ 4316709 h 6410971"/>
              <a:gd name="connsiteX50-101" fmla="*/ 0 w 11662504"/>
              <a:gd name="connsiteY50-102" fmla="*/ 3739728 h 6410971"/>
              <a:gd name="connsiteX51-103" fmla="*/ 0 w 11662504"/>
              <a:gd name="connsiteY51-104" fmla="*/ 3248225 h 6410971"/>
              <a:gd name="connsiteX52-105" fmla="*/ 0 w 11662504"/>
              <a:gd name="connsiteY52-106" fmla="*/ 2713983 h 6410971"/>
              <a:gd name="connsiteX53-107" fmla="*/ 0 w 11662504"/>
              <a:gd name="connsiteY53-108" fmla="*/ 2222480 h 6410971"/>
              <a:gd name="connsiteX54-109" fmla="*/ 0 w 11662504"/>
              <a:gd name="connsiteY54-110" fmla="*/ 1602759 h 6410971"/>
              <a:gd name="connsiteX55-111" fmla="*/ 0 w 11662504"/>
              <a:gd name="connsiteY55-112" fmla="*/ 1068517 h 64109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p:cNvSpPr txBox="1"/>
          <p:nvPr/>
        </p:nvSpPr>
        <p:spPr>
          <a:xfrm>
            <a:off x="1545020" y="1061544"/>
            <a:ext cx="10100441" cy="440120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N</a:t>
            </a:r>
            <a:r>
              <a:rPr lang="vi-VN" sz="4000" b="1" dirty="0">
                <a:solidFill>
                  <a:srgbClr val="FF0000"/>
                </a:solidFill>
                <a:latin typeface="Cambria" panose="02040503050406030204" pitchFamily="18" charset="0"/>
                <a:ea typeface="Cambria" panose="02040503050406030204" pitchFamily="18" charset="0"/>
              </a:rPr>
              <a:t>hững hoạt động lao động công ích như:</a:t>
            </a:r>
            <a:endParaRPr lang="vi-VN" sz="4000" b="1" dirty="0">
              <a:solidFill>
                <a:srgbClr val="FF0000"/>
              </a:solidFill>
              <a:latin typeface="Cambria" panose="02040503050406030204" pitchFamily="18" charset="0"/>
              <a:ea typeface="Cambria" panose="02040503050406030204" pitchFamily="18" charset="0"/>
            </a:endParaRPr>
          </a:p>
          <a:p>
            <a:r>
              <a:rPr lang="vi-VN" sz="4000" dirty="0">
                <a:solidFill>
                  <a:srgbClr val="FF0000"/>
                </a:solidFill>
                <a:latin typeface="Cambria" panose="02040503050406030204" pitchFamily="18" charset="0"/>
                <a:ea typeface="Cambria" panose="02040503050406030204" pitchFamily="18" charset="0"/>
              </a:rPr>
              <a:t>+ Làm sạch khu dân cư, đường đi chung.</a:t>
            </a:r>
            <a:endParaRPr lang="vi-VN" sz="4000" dirty="0">
              <a:solidFill>
                <a:srgbClr val="FF0000"/>
              </a:solidFill>
              <a:latin typeface="Cambria" panose="02040503050406030204" pitchFamily="18" charset="0"/>
              <a:ea typeface="Cambria" panose="02040503050406030204" pitchFamily="18" charset="0"/>
            </a:endParaRPr>
          </a:p>
          <a:p>
            <a:r>
              <a:rPr lang="vi-VN" sz="4000" dirty="0">
                <a:solidFill>
                  <a:srgbClr val="FF0000"/>
                </a:solidFill>
                <a:latin typeface="Cambria" panose="02040503050406030204" pitchFamily="18" charset="0"/>
                <a:ea typeface="Cambria" panose="02040503050406030204" pitchFamily="18" charset="0"/>
              </a:rPr>
              <a:t>+ Vớt rác ở ao hồ gần khu dân cư.</a:t>
            </a:r>
            <a:endParaRPr lang="vi-VN" sz="4000" dirty="0">
              <a:solidFill>
                <a:srgbClr val="FF0000"/>
              </a:solidFill>
              <a:latin typeface="Cambria" panose="02040503050406030204" pitchFamily="18" charset="0"/>
              <a:ea typeface="Cambria" panose="02040503050406030204" pitchFamily="18" charset="0"/>
            </a:endParaRPr>
          </a:p>
          <a:p>
            <a:r>
              <a:rPr lang="vi-VN" sz="4000" dirty="0">
                <a:solidFill>
                  <a:srgbClr val="FF0000"/>
                </a:solidFill>
                <a:latin typeface="Cambria" panose="02040503050406030204" pitchFamily="18" charset="0"/>
                <a:ea typeface="Cambria" panose="02040503050406030204" pitchFamily="18" charset="0"/>
              </a:rPr>
              <a:t>+ Phân loại rác và quyét dọn khu vực để rác chung của khu dân cư…</a:t>
            </a:r>
            <a:endParaRPr lang="vi-VN" sz="4000" dirty="0">
              <a:solidFill>
                <a:srgbClr val="FF0000"/>
              </a:solidFill>
              <a:latin typeface="Cambria" panose="02040503050406030204" pitchFamily="18" charset="0"/>
              <a:ea typeface="Cambria" panose="02040503050406030204" pitchFamily="18" charset="0"/>
            </a:endParaRPr>
          </a:p>
          <a:p>
            <a:r>
              <a:rPr lang="vi-VN" sz="4000" dirty="0">
                <a:solidFill>
                  <a:srgbClr val="FF0000"/>
                </a:solidFill>
                <a:latin typeface="Cambria" panose="02040503050406030204" pitchFamily="18" charset="0"/>
                <a:ea typeface="Cambria" panose="02040503050406030204" pitchFamily="18" charset="0"/>
              </a:rPr>
              <a:t>+ Trồng và chăm sóc cây xanh khu vui chơi chung, bên đường…</a:t>
            </a:r>
            <a:endParaRPr lang="vi-VN" sz="40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4"/>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1" fmla="*/ 0 w 11662504"/>
              <a:gd name="connsiteY0-2" fmla="*/ 1068517 h 6410971"/>
              <a:gd name="connsiteX1-3" fmla="*/ 1068517 w 11662504"/>
              <a:gd name="connsiteY1-4" fmla="*/ 0 h 6410971"/>
              <a:gd name="connsiteX2-5" fmla="*/ 1378095 w 11662504"/>
              <a:gd name="connsiteY2-6" fmla="*/ 0 h 6410971"/>
              <a:gd name="connsiteX3-7" fmla="*/ 1973437 w 11662504"/>
              <a:gd name="connsiteY3-8" fmla="*/ 0 h 6410971"/>
              <a:gd name="connsiteX4-9" fmla="*/ 2283014 w 11662504"/>
              <a:gd name="connsiteY4-10" fmla="*/ 0 h 6410971"/>
              <a:gd name="connsiteX5-11" fmla="*/ 2973611 w 11662504"/>
              <a:gd name="connsiteY5-12" fmla="*/ 0 h 6410971"/>
              <a:gd name="connsiteX6-13" fmla="*/ 3378443 w 11662504"/>
              <a:gd name="connsiteY6-14" fmla="*/ 0 h 6410971"/>
              <a:gd name="connsiteX7-15" fmla="*/ 3688021 w 11662504"/>
              <a:gd name="connsiteY7-16" fmla="*/ 0 h 6410971"/>
              <a:gd name="connsiteX8-17" fmla="*/ 3997599 w 11662504"/>
              <a:gd name="connsiteY8-18" fmla="*/ 0 h 6410971"/>
              <a:gd name="connsiteX9-19" fmla="*/ 4592941 w 11662504"/>
              <a:gd name="connsiteY9-20" fmla="*/ 0 h 6410971"/>
              <a:gd name="connsiteX10-21" fmla="*/ 4997773 w 11662504"/>
              <a:gd name="connsiteY10-22" fmla="*/ 0 h 6410971"/>
              <a:gd name="connsiteX11-23" fmla="*/ 5307351 w 11662504"/>
              <a:gd name="connsiteY11-24" fmla="*/ 0 h 6410971"/>
              <a:gd name="connsiteX12-25" fmla="*/ 6093202 w 11662504"/>
              <a:gd name="connsiteY12-26" fmla="*/ 0 h 6410971"/>
              <a:gd name="connsiteX13-27" fmla="*/ 6783799 w 11662504"/>
              <a:gd name="connsiteY13-28" fmla="*/ 0 h 6410971"/>
              <a:gd name="connsiteX14-29" fmla="*/ 7188631 w 11662504"/>
              <a:gd name="connsiteY14-30" fmla="*/ 0 h 6410971"/>
              <a:gd name="connsiteX15-31" fmla="*/ 7783973 w 11662504"/>
              <a:gd name="connsiteY15-32" fmla="*/ 0 h 6410971"/>
              <a:gd name="connsiteX16-33" fmla="*/ 8093551 w 11662504"/>
              <a:gd name="connsiteY16-34" fmla="*/ 0 h 6410971"/>
              <a:gd name="connsiteX17-35" fmla="*/ 8593638 w 11662504"/>
              <a:gd name="connsiteY17-36" fmla="*/ 0 h 6410971"/>
              <a:gd name="connsiteX18-37" fmla="*/ 8903216 w 11662504"/>
              <a:gd name="connsiteY18-38" fmla="*/ 0 h 6410971"/>
              <a:gd name="connsiteX19-39" fmla="*/ 9212794 w 11662504"/>
              <a:gd name="connsiteY19-40" fmla="*/ 0 h 6410971"/>
              <a:gd name="connsiteX20-41" fmla="*/ 9712881 w 11662504"/>
              <a:gd name="connsiteY20-42" fmla="*/ 0 h 6410971"/>
              <a:gd name="connsiteX21-43" fmla="*/ 10593987 w 11662504"/>
              <a:gd name="connsiteY21-44" fmla="*/ 0 h 6410971"/>
              <a:gd name="connsiteX22-45" fmla="*/ 11662504 w 11662504"/>
              <a:gd name="connsiteY22-46" fmla="*/ 1068517 h 6410971"/>
              <a:gd name="connsiteX23-47" fmla="*/ 11662504 w 11662504"/>
              <a:gd name="connsiteY23-48" fmla="*/ 1517280 h 6410971"/>
              <a:gd name="connsiteX24-49" fmla="*/ 11662504 w 11662504"/>
              <a:gd name="connsiteY24-50" fmla="*/ 2051523 h 6410971"/>
              <a:gd name="connsiteX25-51" fmla="*/ 11662504 w 11662504"/>
              <a:gd name="connsiteY25-52" fmla="*/ 2671243 h 6410971"/>
              <a:gd name="connsiteX26-53" fmla="*/ 11662504 w 11662504"/>
              <a:gd name="connsiteY26-54" fmla="*/ 3162746 h 6410971"/>
              <a:gd name="connsiteX27-55" fmla="*/ 11662504 w 11662504"/>
              <a:gd name="connsiteY27-56" fmla="*/ 3739728 h 6410971"/>
              <a:gd name="connsiteX28-57" fmla="*/ 11662504 w 11662504"/>
              <a:gd name="connsiteY28-58" fmla="*/ 4273970 h 6410971"/>
              <a:gd name="connsiteX29-59" fmla="*/ 11662504 w 11662504"/>
              <a:gd name="connsiteY29-60" fmla="*/ 4722733 h 6410971"/>
              <a:gd name="connsiteX30-61" fmla="*/ 11662504 w 11662504"/>
              <a:gd name="connsiteY30-62" fmla="*/ 5342454 h 6410971"/>
              <a:gd name="connsiteX31-63" fmla="*/ 10593987 w 11662504"/>
              <a:gd name="connsiteY31-64" fmla="*/ 6410971 h 6410971"/>
              <a:gd name="connsiteX32-65" fmla="*/ 9808136 w 11662504"/>
              <a:gd name="connsiteY32-66" fmla="*/ 6410971 h 6410971"/>
              <a:gd name="connsiteX33-67" fmla="*/ 9022284 w 11662504"/>
              <a:gd name="connsiteY33-68" fmla="*/ 6410971 h 6410971"/>
              <a:gd name="connsiteX34-69" fmla="*/ 8331688 w 11662504"/>
              <a:gd name="connsiteY34-70" fmla="*/ 6410971 h 6410971"/>
              <a:gd name="connsiteX35-71" fmla="*/ 7831601 w 11662504"/>
              <a:gd name="connsiteY35-72" fmla="*/ 6410971 h 6410971"/>
              <a:gd name="connsiteX36-73" fmla="*/ 7331514 w 11662504"/>
              <a:gd name="connsiteY36-74" fmla="*/ 6410971 h 6410971"/>
              <a:gd name="connsiteX37-75" fmla="*/ 6926681 w 11662504"/>
              <a:gd name="connsiteY37-76" fmla="*/ 6410971 h 6410971"/>
              <a:gd name="connsiteX38-77" fmla="*/ 6236084 w 11662504"/>
              <a:gd name="connsiteY38-78" fmla="*/ 6410971 h 6410971"/>
              <a:gd name="connsiteX39-79" fmla="*/ 5640743 w 11662504"/>
              <a:gd name="connsiteY39-80" fmla="*/ 6410971 h 6410971"/>
              <a:gd name="connsiteX40-81" fmla="*/ 5140655 w 11662504"/>
              <a:gd name="connsiteY40-82" fmla="*/ 6410971 h 6410971"/>
              <a:gd name="connsiteX41-83" fmla="*/ 4640568 w 11662504"/>
              <a:gd name="connsiteY41-84" fmla="*/ 6410971 h 6410971"/>
              <a:gd name="connsiteX42-85" fmla="*/ 3949972 w 11662504"/>
              <a:gd name="connsiteY42-86" fmla="*/ 6410971 h 6410971"/>
              <a:gd name="connsiteX43-87" fmla="*/ 3164120 w 11662504"/>
              <a:gd name="connsiteY43-88" fmla="*/ 6410971 h 6410971"/>
              <a:gd name="connsiteX44-89" fmla="*/ 2664033 w 11662504"/>
              <a:gd name="connsiteY44-90" fmla="*/ 6410971 h 6410971"/>
              <a:gd name="connsiteX45-91" fmla="*/ 1973437 w 11662504"/>
              <a:gd name="connsiteY45-92" fmla="*/ 6410971 h 6410971"/>
              <a:gd name="connsiteX46-93" fmla="*/ 1068517 w 11662504"/>
              <a:gd name="connsiteY46-94" fmla="*/ 6410971 h 6410971"/>
              <a:gd name="connsiteX47-95" fmla="*/ 0 w 11662504"/>
              <a:gd name="connsiteY47-96" fmla="*/ 5342454 h 6410971"/>
              <a:gd name="connsiteX48-97" fmla="*/ 0 w 11662504"/>
              <a:gd name="connsiteY48-98" fmla="*/ 4808212 h 6410971"/>
              <a:gd name="connsiteX49-99" fmla="*/ 0 w 11662504"/>
              <a:gd name="connsiteY49-100" fmla="*/ 4316709 h 6410971"/>
              <a:gd name="connsiteX50-101" fmla="*/ 0 w 11662504"/>
              <a:gd name="connsiteY50-102" fmla="*/ 3739728 h 6410971"/>
              <a:gd name="connsiteX51-103" fmla="*/ 0 w 11662504"/>
              <a:gd name="connsiteY51-104" fmla="*/ 3248225 h 6410971"/>
              <a:gd name="connsiteX52-105" fmla="*/ 0 w 11662504"/>
              <a:gd name="connsiteY52-106" fmla="*/ 2713983 h 6410971"/>
              <a:gd name="connsiteX53-107" fmla="*/ 0 w 11662504"/>
              <a:gd name="connsiteY53-108" fmla="*/ 2222480 h 6410971"/>
              <a:gd name="connsiteX54-109" fmla="*/ 0 w 11662504"/>
              <a:gd name="connsiteY54-110" fmla="*/ 1602759 h 6410971"/>
              <a:gd name="connsiteX55-111" fmla="*/ 0 w 11662504"/>
              <a:gd name="connsiteY55-112" fmla="*/ 1068517 h 64109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p:cNvSpPr txBox="1"/>
          <p:nvPr/>
        </p:nvSpPr>
        <p:spPr>
          <a:xfrm>
            <a:off x="651641" y="198473"/>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charset="0"/>
              </a:rPr>
              <a:t>- Lập kế hoạch cụ thể cho một số hoạt động phù hợp mà em và người thân có thể tham gia.</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charset="0"/>
            </a:endParaRPr>
          </a:p>
        </p:txBody>
      </p:sp>
      <p:pic>
        <p:nvPicPr>
          <p:cNvPr id="4" name="Picture 3"/>
          <p:cNvPicPr>
            <a:picLocks noChangeAspect="1"/>
          </p:cNvPicPr>
          <p:nvPr/>
        </p:nvPicPr>
        <p:blipFill>
          <a:blip r:embed="rId1"/>
          <a:stretch>
            <a:fillRect/>
          </a:stretch>
        </p:blipFill>
        <p:spPr>
          <a:xfrm>
            <a:off x="1517923" y="1692001"/>
            <a:ext cx="9602022" cy="46421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3089</Words>
  <Application>WPS Slides</Application>
  <PresentationFormat>Widescreen</PresentationFormat>
  <Paragraphs>73</Paragraphs>
  <Slides>14</Slides>
  <Notes>2</Notes>
  <HiddenSlides>0</HiddenSlides>
  <MMClips>2</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14</vt:i4>
      </vt:variant>
    </vt:vector>
  </HeadingPairs>
  <TitlesOfParts>
    <vt:vector size="27" baseType="lpstr">
      <vt:lpstr>Arial</vt:lpstr>
      <vt:lpstr>SimSun</vt:lpstr>
      <vt:lpstr>Wingdings</vt:lpstr>
      <vt:lpstr>字魂107号-萌趣欢乐体</vt:lpstr>
      <vt:lpstr>Calibri</vt:lpstr>
      <vt:lpstr>Times New Roman</vt:lpstr>
      <vt:lpstr>Calibri</vt:lpstr>
      <vt:lpstr>Cambria</vt:lpstr>
      <vt:lpstr>Microsoft YaHei</vt:lpstr>
      <vt:lpstr>Arial Unicode MS</vt:lpstr>
      <vt:lpstr>Office 主题​​</vt:lpstr>
      <vt:lpstr>3_Office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44</cp:revision>
  <dcterms:created xsi:type="dcterms:W3CDTF">2024-02-08T09:22:00Z</dcterms:created>
  <dcterms:modified xsi:type="dcterms:W3CDTF">2025-04-16T05:04:28Z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F8460F821A644936B0F229B1D3495F86_12</vt:lpwstr>
  </property>
  <property fmtid="{D5CDD505-2E9C-101B-9397-08002B2CF9AE}" pid="3" name="KSOProductBuildVer">
    <vt:lpwstr>1033-12.2.0.20795</vt:lpwstr>
  </property>
</Properties>
</file>