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</p:sldMasterIdLst>
  <p:notesMasterIdLst>
    <p:notesMasterId r:id="rId14"/>
  </p:notesMasterIdLst>
  <p:sldIdLst>
    <p:sldId id="323" r:id="rId4"/>
    <p:sldId id="264" r:id="rId5"/>
    <p:sldId id="300" r:id="rId6"/>
    <p:sldId id="318" r:id="rId7"/>
    <p:sldId id="319" r:id="rId8"/>
    <p:sldId id="320" r:id="rId9"/>
    <p:sldId id="265" r:id="rId10"/>
    <p:sldId id="321" r:id="rId11"/>
    <p:sldId id="301" r:id="rId12"/>
    <p:sldId id="32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3474d08-44b9-4eb4-91f6-e2ce58072292}">
          <p14:sldIdLst>
            <p14:sldId id="323"/>
          </p14:sldIdLst>
        </p14:section>
        <p14:section name="Untitled Section" id="{92bdd446-a2d4-4dc9-952c-5d1b72ddd2c0}">
          <p14:sldIdLst>
            <p14:sldId id="264"/>
            <p14:sldId id="300"/>
            <p14:sldId id="318"/>
            <p14:sldId id="319"/>
            <p14:sldId id="320"/>
            <p14:sldId id="265"/>
            <p14:sldId id="321"/>
            <p14:sldId id="301"/>
            <p14:sldId id="32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E336"/>
    <a:srgbClr val="000000"/>
    <a:srgbClr val="BDEAF3"/>
    <a:srgbClr val="BE4B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33" d="100"/>
          <a:sy n="33" d="100"/>
        </p:scale>
        <p:origin x="1948" y="7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notesMaster" Target="notesMasters/notesMaster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9CB04D-EB67-441D-9FA2-5005011BB4FB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172B2E-AEA6-46DE-B841-28D0FA13E17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076BE5-FBCA-4A42-A888-20A74EDCF4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4277FC-3760-4827-8C9B-367A9E171AEC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076BE5-FBCA-4A42-A888-20A74EDCF4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4277FC-3760-4827-8C9B-367A9E171AEC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076BE5-FBCA-4A42-A888-20A74EDCF4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4277FC-3760-4827-8C9B-367A9E171AEC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696000" y="394405"/>
            <a:ext cx="10800000" cy="792000"/>
          </a:xfrm>
        </p:spPr>
        <p:txBody>
          <a:bodyPr wrap="square" lIns="0" tIns="0" rIns="0" bIns="0">
            <a:normAutofit/>
          </a:bodyPr>
          <a:lstStyle>
            <a:lvl1pPr algn="ctr" fontAlgn="base">
              <a:defRPr sz="3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Click to add title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/>
              <a:t>Date Area</a:t>
            </a:r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076BE5-FBCA-4A42-A888-20A74EDCF4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4277FC-3760-4827-8C9B-367A9E171AEC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076BE5-FBCA-4A42-A888-20A74EDCF4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4277FC-3760-4827-8C9B-367A9E171AEC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076BE5-FBCA-4A42-A888-20A74EDCF4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4277FC-3760-4827-8C9B-367A9E171AEC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076BE5-FBCA-4A42-A888-20A74EDCF4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4277FC-3760-4827-8C9B-367A9E171AEC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076BE5-FBCA-4A42-A888-20A74EDCF40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4277FC-3760-4827-8C9B-367A9E171AEC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076BE5-FBCA-4A42-A888-20A74EDCF40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4277FC-3760-4827-8C9B-367A9E171AEC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076BE5-FBCA-4A42-A888-20A74EDCF40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4277FC-3760-4827-8C9B-367A9E171AEC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076BE5-FBCA-4A42-A888-20A74EDCF4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4277FC-3760-4827-8C9B-367A9E171AEC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076BE5-FBCA-4A42-A888-20A74EDCF4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4277FC-3760-4827-8C9B-367A9E171AEC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076BE5-FBCA-4A42-A888-20A74EDCF4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4277FC-3760-4827-8C9B-367A9E171AEC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076BE5-FBCA-4A42-A888-20A74EDCF4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4277FC-3760-4827-8C9B-367A9E171AEC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076BE5-FBCA-4A42-A888-20A74EDCF4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4277FC-3760-4827-8C9B-367A9E171AEC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076BE5-FBCA-4A42-A888-20A74EDCF4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4277FC-3760-4827-8C9B-367A9E171AEC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076BE5-FBCA-4A42-A888-20A74EDCF4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4277FC-3760-4827-8C9B-367A9E171AEC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076BE5-FBCA-4A42-A888-20A74EDCF40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4277FC-3760-4827-8C9B-367A9E171AEC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076BE5-FBCA-4A42-A888-20A74EDCF40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4277FC-3760-4827-8C9B-367A9E171AEC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076BE5-FBCA-4A42-A888-20A74EDCF40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4277FC-3760-4827-8C9B-367A9E171AEC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076BE5-FBCA-4A42-A888-20A74EDCF4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4277FC-3760-4827-8C9B-367A9E171AEC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076BE5-FBCA-4A42-A888-20A74EDCF4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4277FC-3760-4827-8C9B-367A9E171AEC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79491" y="910709"/>
            <a:ext cx="10326709" cy="5251231"/>
            <a:chOff x="0" y="0"/>
            <a:chExt cx="2789497" cy="141848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90386" cy="1421534"/>
            </a:xfrm>
            <a:custGeom>
              <a:avLst/>
              <a:gdLst/>
              <a:ahLst/>
              <a:cxnLst/>
              <a:rect l="l" t="t" r="r" b="b"/>
              <a:pathLst>
                <a:path w="2790386" h="1421534">
                  <a:moveTo>
                    <a:pt x="2728156" y="1416708"/>
                  </a:moveTo>
                  <a:cubicBezTo>
                    <a:pt x="2735395" y="1414676"/>
                    <a:pt x="2742888" y="1411628"/>
                    <a:pt x="2749492" y="1407437"/>
                  </a:cubicBezTo>
                  <a:cubicBezTo>
                    <a:pt x="2742507" y="1411755"/>
                    <a:pt x="2735014" y="1414930"/>
                    <a:pt x="2728156" y="1416708"/>
                  </a:cubicBezTo>
                  <a:close/>
                  <a:moveTo>
                    <a:pt x="2789497" y="1322728"/>
                  </a:moveTo>
                  <a:cubicBezTo>
                    <a:pt x="2789243" y="1334158"/>
                    <a:pt x="2788862" y="1334539"/>
                    <a:pt x="2788481" y="1334539"/>
                  </a:cubicBezTo>
                  <a:cubicBezTo>
                    <a:pt x="2788227" y="1334539"/>
                    <a:pt x="2788100" y="1334412"/>
                    <a:pt x="2787846" y="1335428"/>
                  </a:cubicBezTo>
                  <a:cubicBezTo>
                    <a:pt x="2787592" y="1336698"/>
                    <a:pt x="2787719" y="1337841"/>
                    <a:pt x="2787084" y="1345715"/>
                  </a:cubicBezTo>
                  <a:cubicBezTo>
                    <a:pt x="2787211" y="1352065"/>
                    <a:pt x="2785687" y="1363368"/>
                    <a:pt x="2779591" y="1375306"/>
                  </a:cubicBezTo>
                  <a:cubicBezTo>
                    <a:pt x="2773622" y="1387244"/>
                    <a:pt x="2762954" y="1399436"/>
                    <a:pt x="2749492" y="1407437"/>
                  </a:cubicBezTo>
                  <a:cubicBezTo>
                    <a:pt x="2764478" y="1398547"/>
                    <a:pt x="2776035" y="1383053"/>
                    <a:pt x="2780988" y="1370099"/>
                  </a:cubicBezTo>
                  <a:cubicBezTo>
                    <a:pt x="2786068" y="1357018"/>
                    <a:pt x="2785941" y="1347620"/>
                    <a:pt x="2785306" y="1348763"/>
                  </a:cubicBezTo>
                  <a:cubicBezTo>
                    <a:pt x="2784036" y="1359177"/>
                    <a:pt x="2781496" y="1364638"/>
                    <a:pt x="2780353" y="1367813"/>
                  </a:cubicBezTo>
                  <a:cubicBezTo>
                    <a:pt x="2779083" y="1370988"/>
                    <a:pt x="2778194" y="1371877"/>
                    <a:pt x="2777559" y="1373020"/>
                  </a:cubicBezTo>
                  <a:cubicBezTo>
                    <a:pt x="2776797" y="1374290"/>
                    <a:pt x="2776162" y="1375306"/>
                    <a:pt x="2774511" y="1378100"/>
                  </a:cubicBezTo>
                  <a:cubicBezTo>
                    <a:pt x="2774257" y="1378608"/>
                    <a:pt x="2773876" y="1379243"/>
                    <a:pt x="2773495" y="1379751"/>
                  </a:cubicBezTo>
                  <a:cubicBezTo>
                    <a:pt x="2773495" y="1379751"/>
                    <a:pt x="2772225" y="1384577"/>
                    <a:pt x="2762319" y="1394229"/>
                  </a:cubicBezTo>
                  <a:lnTo>
                    <a:pt x="2761176" y="1397404"/>
                  </a:lnTo>
                  <a:cubicBezTo>
                    <a:pt x="2756731" y="1401849"/>
                    <a:pt x="2749746" y="1406675"/>
                    <a:pt x="2742253" y="1410358"/>
                  </a:cubicBezTo>
                  <a:cubicBezTo>
                    <a:pt x="2723457" y="1421534"/>
                    <a:pt x="2707455" y="1417724"/>
                    <a:pt x="2707455" y="1417724"/>
                  </a:cubicBezTo>
                  <a:lnTo>
                    <a:pt x="2681674" y="1414295"/>
                  </a:lnTo>
                  <a:lnTo>
                    <a:pt x="2674816" y="1414676"/>
                  </a:lnTo>
                  <a:lnTo>
                    <a:pt x="2627953" y="1411501"/>
                  </a:lnTo>
                  <a:cubicBezTo>
                    <a:pt x="2398578" y="1413025"/>
                    <a:pt x="2060794" y="1410993"/>
                    <a:pt x="1841594" y="1410612"/>
                  </a:cubicBezTo>
                  <a:cubicBezTo>
                    <a:pt x="1745598" y="1410739"/>
                    <a:pt x="1495084" y="1410231"/>
                    <a:pt x="1361613" y="1411501"/>
                  </a:cubicBezTo>
                  <a:lnTo>
                    <a:pt x="1367773" y="1410358"/>
                  </a:lnTo>
                  <a:cubicBezTo>
                    <a:pt x="1208121" y="1410612"/>
                    <a:pt x="988408" y="1412390"/>
                    <a:pt x="891898" y="1412771"/>
                  </a:cubicBezTo>
                  <a:lnTo>
                    <a:pt x="894465" y="1412263"/>
                  </a:lnTo>
                  <a:cubicBezTo>
                    <a:pt x="830296" y="1412390"/>
                    <a:pt x="661918" y="1413533"/>
                    <a:pt x="682452" y="1415692"/>
                  </a:cubicBezTo>
                  <a:cubicBezTo>
                    <a:pt x="527420" y="1415057"/>
                    <a:pt x="554628" y="1413025"/>
                    <a:pt x="358015" y="1414168"/>
                  </a:cubicBezTo>
                  <a:lnTo>
                    <a:pt x="388303" y="1414422"/>
                  </a:lnTo>
                  <a:cubicBezTo>
                    <a:pt x="331834" y="1414422"/>
                    <a:pt x="220951" y="1414549"/>
                    <a:pt x="170688" y="1414549"/>
                  </a:cubicBezTo>
                  <a:cubicBezTo>
                    <a:pt x="153670" y="1414549"/>
                    <a:pt x="135001" y="1414422"/>
                    <a:pt x="115570" y="1414422"/>
                  </a:cubicBezTo>
                  <a:cubicBezTo>
                    <a:pt x="105791" y="1414422"/>
                    <a:pt x="95885" y="1414422"/>
                    <a:pt x="85852" y="1414295"/>
                  </a:cubicBezTo>
                  <a:cubicBezTo>
                    <a:pt x="80645" y="1414168"/>
                    <a:pt x="76708" y="1414422"/>
                    <a:pt x="68453" y="1413914"/>
                  </a:cubicBezTo>
                  <a:cubicBezTo>
                    <a:pt x="61087" y="1413025"/>
                    <a:pt x="53975" y="1411247"/>
                    <a:pt x="47117" y="1408453"/>
                  </a:cubicBezTo>
                  <a:cubicBezTo>
                    <a:pt x="19558" y="1397277"/>
                    <a:pt x="1143" y="1368702"/>
                    <a:pt x="1270" y="1340635"/>
                  </a:cubicBezTo>
                  <a:cubicBezTo>
                    <a:pt x="1270" y="1321204"/>
                    <a:pt x="1270" y="1302789"/>
                    <a:pt x="1397" y="1286152"/>
                  </a:cubicBezTo>
                  <a:cubicBezTo>
                    <a:pt x="1270" y="1253132"/>
                    <a:pt x="1270" y="1227224"/>
                    <a:pt x="1270" y="1207303"/>
                  </a:cubicBezTo>
                  <a:lnTo>
                    <a:pt x="1651" y="1214945"/>
                  </a:lnTo>
                  <a:cubicBezTo>
                    <a:pt x="508" y="1138086"/>
                    <a:pt x="1778" y="1040265"/>
                    <a:pt x="0" y="961877"/>
                  </a:cubicBezTo>
                  <a:cubicBezTo>
                    <a:pt x="1016" y="816019"/>
                    <a:pt x="2413" y="187171"/>
                    <a:pt x="1270" y="85090"/>
                  </a:cubicBezTo>
                  <a:cubicBezTo>
                    <a:pt x="1270" y="82423"/>
                    <a:pt x="1270" y="79756"/>
                    <a:pt x="1270" y="77470"/>
                  </a:cubicBezTo>
                  <a:cubicBezTo>
                    <a:pt x="1397" y="74168"/>
                    <a:pt x="1397" y="70993"/>
                    <a:pt x="1905" y="68199"/>
                  </a:cubicBezTo>
                  <a:cubicBezTo>
                    <a:pt x="2667" y="62357"/>
                    <a:pt x="3937" y="57404"/>
                    <a:pt x="5461" y="53340"/>
                  </a:cubicBezTo>
                  <a:cubicBezTo>
                    <a:pt x="8255" y="44958"/>
                    <a:pt x="11684" y="39878"/>
                    <a:pt x="13843" y="36322"/>
                  </a:cubicBezTo>
                  <a:cubicBezTo>
                    <a:pt x="18669" y="29210"/>
                    <a:pt x="19558" y="28448"/>
                    <a:pt x="20066" y="27559"/>
                  </a:cubicBezTo>
                  <a:cubicBezTo>
                    <a:pt x="20828" y="26670"/>
                    <a:pt x="21209" y="25527"/>
                    <a:pt x="27432" y="19939"/>
                  </a:cubicBezTo>
                  <a:cubicBezTo>
                    <a:pt x="30734" y="17399"/>
                    <a:pt x="35433" y="13462"/>
                    <a:pt x="43307" y="9779"/>
                  </a:cubicBezTo>
                  <a:cubicBezTo>
                    <a:pt x="50927" y="6096"/>
                    <a:pt x="62992" y="2159"/>
                    <a:pt x="77089" y="2286"/>
                  </a:cubicBezTo>
                  <a:cubicBezTo>
                    <a:pt x="88773" y="2286"/>
                    <a:pt x="93853" y="1397"/>
                    <a:pt x="78994" y="889"/>
                  </a:cubicBezTo>
                  <a:cubicBezTo>
                    <a:pt x="105918" y="1270"/>
                    <a:pt x="141478" y="889"/>
                    <a:pt x="167386" y="2159"/>
                  </a:cubicBezTo>
                  <a:cubicBezTo>
                    <a:pt x="744567" y="508"/>
                    <a:pt x="2084922" y="635"/>
                    <a:pt x="2639256" y="0"/>
                  </a:cubicBezTo>
                  <a:lnTo>
                    <a:pt x="2635065" y="254"/>
                  </a:lnTo>
                  <a:cubicBezTo>
                    <a:pt x="2648273" y="254"/>
                    <a:pt x="2666434" y="127"/>
                    <a:pt x="2688151" y="127"/>
                  </a:cubicBezTo>
                  <a:cubicBezTo>
                    <a:pt x="2693612" y="127"/>
                    <a:pt x="2699200" y="127"/>
                    <a:pt x="2705169" y="127"/>
                  </a:cubicBezTo>
                  <a:lnTo>
                    <a:pt x="2707455" y="127"/>
                  </a:lnTo>
                  <a:lnTo>
                    <a:pt x="2710884" y="254"/>
                  </a:lnTo>
                  <a:cubicBezTo>
                    <a:pt x="2713170" y="381"/>
                    <a:pt x="2715456" y="381"/>
                    <a:pt x="2717742" y="762"/>
                  </a:cubicBezTo>
                  <a:cubicBezTo>
                    <a:pt x="2722314" y="1270"/>
                    <a:pt x="2727013" y="2413"/>
                    <a:pt x="2731585" y="3810"/>
                  </a:cubicBezTo>
                  <a:cubicBezTo>
                    <a:pt x="2749873" y="9525"/>
                    <a:pt x="2767018" y="22860"/>
                    <a:pt x="2777051" y="41656"/>
                  </a:cubicBezTo>
                  <a:cubicBezTo>
                    <a:pt x="2782004" y="51054"/>
                    <a:pt x="2785306" y="61722"/>
                    <a:pt x="2786068" y="72771"/>
                  </a:cubicBezTo>
                  <a:cubicBezTo>
                    <a:pt x="2786449" y="79121"/>
                    <a:pt x="2786322" y="81915"/>
                    <a:pt x="2786322" y="85725"/>
                  </a:cubicBezTo>
                  <a:cubicBezTo>
                    <a:pt x="2786322" y="89408"/>
                    <a:pt x="2786322" y="93091"/>
                    <a:pt x="2786322" y="96901"/>
                  </a:cubicBezTo>
                  <a:cubicBezTo>
                    <a:pt x="2786322" y="111887"/>
                    <a:pt x="2786449" y="127254"/>
                    <a:pt x="2786449" y="143002"/>
                  </a:cubicBezTo>
                  <a:cubicBezTo>
                    <a:pt x="2786576" y="176690"/>
                    <a:pt x="2786703" y="232806"/>
                    <a:pt x="2786830" y="288922"/>
                  </a:cubicBezTo>
                  <a:cubicBezTo>
                    <a:pt x="2787084" y="513605"/>
                    <a:pt x="2787465" y="738069"/>
                    <a:pt x="2787592" y="828684"/>
                  </a:cubicBezTo>
                  <a:lnTo>
                    <a:pt x="2788862" y="865148"/>
                  </a:lnTo>
                  <a:cubicBezTo>
                    <a:pt x="2787846" y="903141"/>
                    <a:pt x="2788608" y="938732"/>
                    <a:pt x="2787846" y="990918"/>
                  </a:cubicBezTo>
                  <a:cubicBezTo>
                    <a:pt x="2787973" y="1018212"/>
                    <a:pt x="2788989" y="1006857"/>
                    <a:pt x="2789243" y="993975"/>
                  </a:cubicBezTo>
                  <a:cubicBezTo>
                    <a:pt x="2788481" y="1039392"/>
                    <a:pt x="2789497" y="1088739"/>
                    <a:pt x="2788735" y="1113849"/>
                  </a:cubicBezTo>
                  <a:lnTo>
                    <a:pt x="2788354" y="1106207"/>
                  </a:lnTo>
                  <a:cubicBezTo>
                    <a:pt x="2787084" y="1177170"/>
                    <a:pt x="2790386" y="1218439"/>
                    <a:pt x="2788989" y="1266975"/>
                  </a:cubicBezTo>
                  <a:lnTo>
                    <a:pt x="2788735" y="1266594"/>
                  </a:lnTo>
                  <a:cubicBezTo>
                    <a:pt x="2787846" y="1285263"/>
                    <a:pt x="2789116" y="1306472"/>
                    <a:pt x="2789497" y="1322728"/>
                  </a:cubicBezTo>
                  <a:close/>
                  <a:moveTo>
                    <a:pt x="2747079" y="1407056"/>
                  </a:moveTo>
                  <a:cubicBezTo>
                    <a:pt x="2746444" y="1407437"/>
                    <a:pt x="2745936" y="1407818"/>
                    <a:pt x="2745428" y="1408199"/>
                  </a:cubicBezTo>
                  <a:cubicBezTo>
                    <a:pt x="2745936" y="1407945"/>
                    <a:pt x="2746444" y="1407818"/>
                    <a:pt x="2746952" y="1407437"/>
                  </a:cubicBezTo>
                  <a:cubicBezTo>
                    <a:pt x="2746952" y="1407437"/>
                    <a:pt x="2747079" y="1407183"/>
                    <a:pt x="2747079" y="1407056"/>
                  </a:cubicBezTo>
                  <a:close/>
                </a:path>
              </a:pathLst>
            </a:custGeom>
            <a:solidFill>
              <a:srgbClr val="FEF8EA"/>
            </a:solidFill>
          </p:spPr>
        </p:sp>
      </p:grpSp>
      <p:sp>
        <p:nvSpPr>
          <p:cNvPr id="16" name="TextBox 15"/>
          <p:cNvSpPr txBox="1"/>
          <p:nvPr/>
        </p:nvSpPr>
        <p:spPr>
          <a:xfrm>
            <a:off x="3860800" y="1651000"/>
            <a:ext cx="6807200" cy="31381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50000"/>
              </a:lnSpc>
            </a:pP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CÔNG NGHỆ </a:t>
            </a:r>
            <a:endParaRPr lang="en-US" sz="4400" b="1" dirty="0" err="1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LẮP MÔ HÌNH TỰ CHỌN T</a:t>
            </a:r>
            <a:r>
              <a:rPr lang="vi-VN" alt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iết 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4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4284538" y="1339877"/>
            <a:ext cx="3105337" cy="830998"/>
            <a:chOff x="4543331" y="552089"/>
            <a:chExt cx="3105337" cy="830998"/>
          </a:xfrm>
        </p:grpSpPr>
        <p:sp>
          <p:nvSpPr>
            <p:cNvPr id="6" name="TextBox 5"/>
            <p:cNvSpPr txBox="1"/>
            <p:nvPr/>
          </p:nvSpPr>
          <p:spPr>
            <a:xfrm>
              <a:off x="4543331" y="552090"/>
              <a:ext cx="310533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vi-VN" sz="4800" b="0" i="0" u="none" strike="noStrike" kern="1200" cap="none" spc="0" normalizeH="0" baseline="0" noProof="0" dirty="0">
                  <a:ln w="133350">
                    <a:solidFill>
                      <a:srgbClr val="FFC000"/>
                    </a:solidFill>
                  </a:ln>
                  <a:solidFill>
                    <a:prstClr val="black"/>
                  </a:solidFill>
                  <a:effectLst>
                    <a:outerShdw dist="38100" dir="5400000" sx="107000" sy="107000" algn="t" rotWithShape="0">
                      <a:prstClr val="white"/>
                    </a:outerShdw>
                  </a:effectLst>
                  <a:uLnTx/>
                  <a:uFillTx/>
                  <a:latin typeface="#9Slide07 IcielNabila" pitchFamily="2" charset="0"/>
                  <a:ea typeface="+mn-ea"/>
                  <a:cs typeface="+mn-cs"/>
                </a:rPr>
                <a:t>Công nghệ</a:t>
              </a:r>
              <a:endParaRPr kumimoji="0" lang="en-US" sz="4800" b="0" i="0" u="none" strike="noStrike" kern="1200" cap="none" spc="0" normalizeH="0" baseline="0" noProof="0" dirty="0">
                <a:ln w="133350">
                  <a:solidFill>
                    <a:srgbClr val="FFC000"/>
                  </a:solidFill>
                </a:ln>
                <a:solidFill>
                  <a:prstClr val="black"/>
                </a:solidFill>
                <a:effectLst>
                  <a:outerShdw dist="38100" dir="5400000" sx="107000" sy="107000" algn="t" rotWithShape="0">
                    <a:prstClr val="white"/>
                  </a:outerShdw>
                </a:effectLst>
                <a:uLnTx/>
                <a:uFillTx/>
                <a:latin typeface="#9Slide07 IcielNabila" pitchFamily="2" charset="0"/>
                <a:ea typeface="+mn-ea"/>
                <a:cs typeface="+mn-cs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543331" y="552089"/>
              <a:ext cx="310533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vi-VN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7 IcielNabila" pitchFamily="2" charset="0"/>
                  <a:ea typeface="+mn-ea"/>
                  <a:cs typeface="+mn-cs"/>
                </a:rPr>
                <a:t>Công nghệ</a:t>
              </a: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IcielNabila" pitchFamily="2" charset="0"/>
                <a:ea typeface="+mn-ea"/>
                <a:cs typeface="+mn-cs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4586" y="2216790"/>
            <a:ext cx="9541067" cy="281050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3190" y="831852"/>
            <a:ext cx="7974259" cy="5803895"/>
          </a:xfrm>
          <a:prstGeom prst="rect">
            <a:avLst/>
          </a:prstGeom>
        </p:spPr>
      </p:pic>
      <p:sp>
        <p:nvSpPr>
          <p:cNvPr id="3" name="Content Placeholder 2"/>
          <p:cNvSpPr/>
          <p:nvPr>
            <p:ph idx="1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/>
          <p:cNvSpPr/>
          <p:nvPr/>
        </p:nvSpPr>
        <p:spPr>
          <a:xfrm>
            <a:off x="441385" y="345056"/>
            <a:ext cx="11309230" cy="6167887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02080" y="1066800"/>
            <a:ext cx="98145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  <a:r>
              <a:rPr lang="vi-VN" sz="3600" b="1" dirty="0">
                <a:latin typeface="Cambria" panose="02040503050406030204" pitchFamily="18" charset="0"/>
                <a:ea typeface="Cambria" panose="02040503050406030204" pitchFamily="18" charset="0"/>
              </a:rPr>
              <a:t>hực hiện mẫu từng bước lắp ráp mô hình máy phát điện gió theo các bước: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</a:rPr>
              <a:t>Bước 1: Lắp khung giá đỡ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</a:rPr>
              <a:t>Bước 2: Lắp đèn LED với dây dẫn điện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</a:rPr>
              <a:t>Bước 3: Gắn máy phát điện và đèn LED vào khung giá đỡ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/>
          <p:cNvSpPr/>
          <p:nvPr/>
        </p:nvSpPr>
        <p:spPr>
          <a:xfrm>
            <a:off x="441385" y="345056"/>
            <a:ext cx="11309230" cy="6167887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10079" y="487680"/>
            <a:ext cx="8146415" cy="5795009"/>
          </a:xfrm>
          <a:prstGeom prst="rect">
            <a:avLst/>
          </a:prstGeom>
        </p:spPr>
      </p:pic>
      <p:sp>
        <p:nvSpPr>
          <p:cNvPr id="3" name="Content Placeholder 2"/>
          <p:cNvSpPr/>
          <p:nvPr>
            <p:ph idx="1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/>
          <p:cNvSpPr/>
          <p:nvPr/>
        </p:nvSpPr>
        <p:spPr>
          <a:xfrm>
            <a:off x="441385" y="345056"/>
            <a:ext cx="11309230" cy="6167887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33575" y="676275"/>
            <a:ext cx="8324850" cy="5505450"/>
          </a:xfrm>
          <a:prstGeom prst="rect">
            <a:avLst/>
          </a:prstGeom>
        </p:spPr>
      </p:pic>
      <p:sp>
        <p:nvSpPr>
          <p:cNvPr id="3" name="Content Placeholder 2"/>
          <p:cNvSpPr/>
          <p:nvPr>
            <p:ph idx="1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/>
          <p:cNvSpPr/>
          <p:nvPr/>
        </p:nvSpPr>
        <p:spPr>
          <a:xfrm>
            <a:off x="441385" y="345056"/>
            <a:ext cx="11309230" cy="6167887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57120" y="396240"/>
            <a:ext cx="7613332" cy="6076949"/>
          </a:xfrm>
          <a:prstGeom prst="rect">
            <a:avLst/>
          </a:prstGeom>
        </p:spPr>
      </p:pic>
      <p:sp>
        <p:nvSpPr>
          <p:cNvPr id="3" name="Content Placeholder 2"/>
          <p:cNvSpPr/>
          <p:nvPr>
            <p:ph idx="1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4284538" y="1339877"/>
            <a:ext cx="3681095" cy="830998"/>
            <a:chOff x="4543331" y="552089"/>
            <a:chExt cx="3681095" cy="830998"/>
          </a:xfrm>
        </p:grpSpPr>
        <p:sp>
          <p:nvSpPr>
            <p:cNvPr id="6" name="TextBox 5"/>
            <p:cNvSpPr txBox="1"/>
            <p:nvPr/>
          </p:nvSpPr>
          <p:spPr>
            <a:xfrm>
              <a:off x="4543331" y="552090"/>
              <a:ext cx="310533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vi-VN" sz="4800" b="0" i="0" u="none" strike="noStrike" kern="1200" cap="none" spc="0" normalizeH="0" baseline="0" noProof="0" dirty="0">
                  <a:ln w="133350">
                    <a:solidFill>
                      <a:srgbClr val="FFC000"/>
                    </a:solidFill>
                  </a:ln>
                  <a:solidFill>
                    <a:prstClr val="black"/>
                  </a:solidFill>
                  <a:effectLst>
                    <a:outerShdw dist="38100" dir="5400000" sx="107000" sy="107000" algn="t" rotWithShape="0">
                      <a:prstClr val="white"/>
                    </a:outerShdw>
                  </a:effectLst>
                  <a:uLnTx/>
                  <a:uFillTx/>
                  <a:latin typeface="#9Slide07 IcielNabila" pitchFamily="2" charset="0"/>
                  <a:ea typeface="+mn-ea"/>
                  <a:cs typeface="+mn-cs"/>
                </a:rPr>
                <a:t>Công nghệ</a:t>
              </a:r>
              <a:endParaRPr kumimoji="0" lang="en-US" sz="4800" b="0" i="0" u="none" strike="noStrike" kern="1200" cap="none" spc="0" normalizeH="0" baseline="0" noProof="0" dirty="0">
                <a:ln w="133350">
                  <a:solidFill>
                    <a:srgbClr val="FFC000"/>
                  </a:solidFill>
                </a:ln>
                <a:solidFill>
                  <a:prstClr val="black"/>
                </a:solidFill>
                <a:effectLst>
                  <a:outerShdw dist="38100" dir="5400000" sx="107000" sy="107000" algn="t" rotWithShape="0">
                    <a:prstClr val="white"/>
                  </a:outerShdw>
                </a:effectLst>
                <a:uLnTx/>
                <a:uFillTx/>
                <a:latin typeface="#9Slide07 IcielNabila" pitchFamily="2" charset="0"/>
                <a:ea typeface="+mn-ea"/>
                <a:cs typeface="+mn-cs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543331" y="552089"/>
              <a:ext cx="3681095" cy="8299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7 IcielNabila" pitchFamily="2" charset="0"/>
                  <a:ea typeface="+mn-ea"/>
                  <a:cs typeface="+mn-cs"/>
                </a:rPr>
                <a:t>VẬN DỤNG</a:t>
              </a:r>
              <a:endParaRPr kumimoji="0" lang="en-US" altLang="vi-VN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IcielNabila" pitchFamily="2" charset="0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/>
          <p:cNvSpPr/>
          <p:nvPr/>
        </p:nvSpPr>
        <p:spPr>
          <a:xfrm>
            <a:off x="441385" y="345056"/>
            <a:ext cx="11309230" cy="6167887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01065" y="1066800"/>
            <a:ext cx="10560050" cy="45434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altLang="en-US" sz="3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HS biết cách lắp ráp mô hình và phòng tránh bị </a:t>
            </a:r>
            <a:r>
              <a:rPr lang="en-US" altLang="en-US" sz="3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</a:t>
            </a:r>
            <a:r>
              <a:rPr lang="en-US" altLang="en-US" sz="3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iện giật</a:t>
            </a:r>
            <a:endParaRPr lang="en-US" altLang="en-US" sz="3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en-US" sz="3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Phòng tránh TNTT do </a:t>
            </a:r>
            <a:r>
              <a:rPr lang="en-US" altLang="en-US" sz="3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</a:t>
            </a:r>
            <a:r>
              <a:rPr lang="en-US" altLang="en-US" sz="3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ồ vật sắc nhọn</a:t>
            </a:r>
            <a:endParaRPr lang="en-US" altLang="en-US" sz="3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"/>
          <p:cNvSpPr/>
          <p:nvPr/>
        </p:nvSpPr>
        <p:spPr>
          <a:xfrm>
            <a:off x="410548" y="1904609"/>
            <a:ext cx="11541968" cy="4421553"/>
          </a:xfrm>
          <a:custGeom>
            <a:avLst/>
            <a:gdLst>
              <a:gd name="connsiteX0" fmla="*/ 0 w 11541968"/>
              <a:gd name="connsiteY0" fmla="*/ 599253 h 4421553"/>
              <a:gd name="connsiteX1" fmla="*/ 599253 w 11541968"/>
              <a:gd name="connsiteY1" fmla="*/ 0 h 4421553"/>
              <a:gd name="connsiteX2" fmla="*/ 10942715 w 11541968"/>
              <a:gd name="connsiteY2" fmla="*/ 0 h 4421553"/>
              <a:gd name="connsiteX3" fmla="*/ 11541968 w 11541968"/>
              <a:gd name="connsiteY3" fmla="*/ 599253 h 4421553"/>
              <a:gd name="connsiteX4" fmla="*/ 11541968 w 11541968"/>
              <a:gd name="connsiteY4" fmla="*/ 3822300 h 4421553"/>
              <a:gd name="connsiteX5" fmla="*/ 10942715 w 11541968"/>
              <a:gd name="connsiteY5" fmla="*/ 4421553 h 4421553"/>
              <a:gd name="connsiteX6" fmla="*/ 599253 w 11541968"/>
              <a:gd name="connsiteY6" fmla="*/ 4421553 h 4421553"/>
              <a:gd name="connsiteX7" fmla="*/ 0 w 11541968"/>
              <a:gd name="connsiteY7" fmla="*/ 3822300 h 4421553"/>
              <a:gd name="connsiteX8" fmla="*/ 0 w 11541968"/>
              <a:gd name="connsiteY8" fmla="*/ 599253 h 4421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41968" h="4421553" fill="none" extrusionOk="0">
                <a:moveTo>
                  <a:pt x="0" y="599253"/>
                </a:moveTo>
                <a:cubicBezTo>
                  <a:pt x="1740" y="315385"/>
                  <a:pt x="294714" y="44339"/>
                  <a:pt x="599253" y="0"/>
                </a:cubicBezTo>
                <a:cubicBezTo>
                  <a:pt x="2592794" y="72427"/>
                  <a:pt x="7426792" y="61419"/>
                  <a:pt x="10942715" y="0"/>
                </a:cubicBezTo>
                <a:cubicBezTo>
                  <a:pt x="11266634" y="-48455"/>
                  <a:pt x="11487292" y="251757"/>
                  <a:pt x="11541968" y="599253"/>
                </a:cubicBezTo>
                <a:cubicBezTo>
                  <a:pt x="11642844" y="1011066"/>
                  <a:pt x="11434655" y="2412419"/>
                  <a:pt x="11541968" y="3822300"/>
                </a:cubicBezTo>
                <a:cubicBezTo>
                  <a:pt x="11543932" y="4143292"/>
                  <a:pt x="11255697" y="4401402"/>
                  <a:pt x="10942715" y="4421553"/>
                </a:cubicBezTo>
                <a:cubicBezTo>
                  <a:pt x="6122165" y="4451380"/>
                  <a:pt x="2004814" y="4342247"/>
                  <a:pt x="599253" y="4421553"/>
                </a:cubicBezTo>
                <a:cubicBezTo>
                  <a:pt x="330013" y="4414576"/>
                  <a:pt x="-32520" y="4159688"/>
                  <a:pt x="0" y="3822300"/>
                </a:cubicBezTo>
                <a:cubicBezTo>
                  <a:pt x="50037" y="2320250"/>
                  <a:pt x="770" y="1818915"/>
                  <a:pt x="0" y="599253"/>
                </a:cubicBezTo>
                <a:close/>
              </a:path>
              <a:path w="11541968" h="4421553" stroke="0" extrusionOk="0">
                <a:moveTo>
                  <a:pt x="0" y="599253"/>
                </a:moveTo>
                <a:cubicBezTo>
                  <a:pt x="32638" y="277191"/>
                  <a:pt x="282480" y="29555"/>
                  <a:pt x="599253" y="0"/>
                </a:cubicBezTo>
                <a:cubicBezTo>
                  <a:pt x="4266228" y="123000"/>
                  <a:pt x="6480235" y="-96860"/>
                  <a:pt x="10942715" y="0"/>
                </a:cubicBezTo>
                <a:cubicBezTo>
                  <a:pt x="11244616" y="-22145"/>
                  <a:pt x="11545721" y="260729"/>
                  <a:pt x="11541968" y="599253"/>
                </a:cubicBezTo>
                <a:cubicBezTo>
                  <a:pt x="11545141" y="2163788"/>
                  <a:pt x="11636235" y="2902557"/>
                  <a:pt x="11541968" y="3822300"/>
                </a:cubicBezTo>
                <a:cubicBezTo>
                  <a:pt x="11490393" y="4171943"/>
                  <a:pt x="11265288" y="4420181"/>
                  <a:pt x="10942715" y="4421553"/>
                </a:cubicBezTo>
                <a:cubicBezTo>
                  <a:pt x="7244165" y="4260846"/>
                  <a:pt x="2652638" y="4461220"/>
                  <a:pt x="599253" y="4421553"/>
                </a:cubicBezTo>
                <a:cubicBezTo>
                  <a:pt x="244033" y="4416653"/>
                  <a:pt x="-59273" y="4126406"/>
                  <a:pt x="0" y="3822300"/>
                </a:cubicBezTo>
                <a:cubicBezTo>
                  <a:pt x="32216" y="2225742"/>
                  <a:pt x="57206" y="1432606"/>
                  <a:pt x="0" y="599253"/>
                </a:cubicBezTo>
                <a:close/>
              </a:path>
            </a:pathLst>
          </a:custGeom>
          <a:solidFill>
            <a:schemeClr val="bg1">
              <a:alpha val="76000"/>
            </a:schemeClr>
          </a:solidFill>
          <a:ln w="38100">
            <a:solidFill>
              <a:srgbClr val="008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lvl="0" indent="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47339" y="2220600"/>
            <a:ext cx="9350029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GV ĐIỀN VÀO ĐÂY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737208" flipH="1">
            <a:off x="755225" y="2137949"/>
            <a:ext cx="919996" cy="91999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947339" y="3201612"/>
            <a:ext cx="9350029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GV ĐIỀN VÀO ĐÂY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737208" flipH="1">
            <a:off x="755225" y="3118961"/>
            <a:ext cx="919996" cy="91999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947339" y="4182624"/>
            <a:ext cx="9350029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GV ĐIỀN VÀO ĐÂY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737208" flipH="1">
            <a:off x="755225" y="4099973"/>
            <a:ext cx="919996" cy="91999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947339" y="5163636"/>
            <a:ext cx="9350029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GV ĐIỀN VÀO ĐÂY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737208" flipH="1">
            <a:off x="755225" y="5080985"/>
            <a:ext cx="919996" cy="91999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4606" y="345056"/>
            <a:ext cx="6572058" cy="1585097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/>
      <p:bldP spid="16" grpId="0" uiExpand="1" build="p"/>
      <p:bldP spid="18" grpId="0" uiExpand="1" build="p"/>
      <p:bldP spid="20" grpId="0" uiExpand="1" build="p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0</TotalTime>
  <Words>412</Words>
  <Application>WPS Slides</Application>
  <PresentationFormat>Widescreen</PresentationFormat>
  <Paragraphs>27</Paragraphs>
  <Slides>10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10</vt:i4>
      </vt:variant>
    </vt:vector>
  </HeadingPairs>
  <TitlesOfParts>
    <vt:vector size="25" baseType="lpstr">
      <vt:lpstr>Arial</vt:lpstr>
      <vt:lpstr>SimSun</vt:lpstr>
      <vt:lpstr>Wingdings</vt:lpstr>
      <vt:lpstr>Cambria</vt:lpstr>
      <vt:lpstr>Calibri</vt:lpstr>
      <vt:lpstr>#9Slide07 IcielNabila</vt:lpstr>
      <vt:lpstr>Segoe Print</vt:lpstr>
      <vt:lpstr>Calibri</vt:lpstr>
      <vt:lpstr>Microsoft YaHei</vt:lpstr>
      <vt:lpstr>Arial Unicode MS</vt:lpstr>
      <vt:lpstr>Aptos</vt:lpstr>
      <vt:lpstr>Segoe UI</vt:lpstr>
      <vt:lpstr>Calibri Light</vt:lpstr>
      <vt:lpstr>Office Theme</vt:lpstr>
      <vt:lpstr>1_Office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9Slide.vn</Company>
  <LinksUpToDate>false</LinksUpToDate>
  <SharedDoc>false</SharedDoc>
  <HyperlinksChanged>false</HyperlinksChanged>
  <AppVersion>14.0000</AppVersion>
  <Manager>9Slide.vn</Manager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huong</dc:creator>
  <dc:description>9Slide.vn</dc:description>
  <dc:subject>9Slide.vn</dc:subject>
  <cp:category>9Slide.vn</cp:category>
  <cp:lastModifiedBy>Bích Đào Cao Thị</cp:lastModifiedBy>
  <cp:revision>24</cp:revision>
  <dcterms:created xsi:type="dcterms:W3CDTF">2024-01-26T15:10:00Z</dcterms:created>
  <dcterms:modified xsi:type="dcterms:W3CDTF">2025-04-16T06:42:42Z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D7BB94A0D53D4377842002A18C47D2BD_12</vt:lpwstr>
  </property>
  <property fmtid="{D5CDD505-2E9C-101B-9397-08002B2CF9AE}" pid="3" name="KSOProductBuildVer">
    <vt:lpwstr>1033-12.2.0.20795</vt:lpwstr>
  </property>
</Properties>
</file>