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4" r:id="rId3"/>
    <p:sldMasterId id="2147483736" r:id="rId4"/>
  </p:sldMasterIdLst>
  <p:notesMasterIdLst>
    <p:notesMasterId r:id="rId27"/>
  </p:notesMasterIdLst>
  <p:handoutMasterIdLst>
    <p:handoutMasterId r:id="rId28"/>
  </p:handoutMasterIdLst>
  <p:sldIdLst>
    <p:sldId id="257" r:id="rId5"/>
    <p:sldId id="260" r:id="rId6"/>
    <p:sldId id="305" r:id="rId7"/>
    <p:sldId id="265" r:id="rId8"/>
    <p:sldId id="407" r:id="rId9"/>
    <p:sldId id="306" r:id="rId10"/>
    <p:sldId id="266" r:id="rId11"/>
    <p:sldId id="408" r:id="rId12"/>
    <p:sldId id="409" r:id="rId13"/>
    <p:sldId id="307" r:id="rId14"/>
    <p:sldId id="314" r:id="rId15"/>
    <p:sldId id="315" r:id="rId16"/>
    <p:sldId id="410" r:id="rId17"/>
    <p:sldId id="411" r:id="rId18"/>
    <p:sldId id="412" r:id="rId19"/>
    <p:sldId id="413" r:id="rId20"/>
    <p:sldId id="414" r:id="rId21"/>
    <p:sldId id="415" r:id="rId22"/>
    <p:sldId id="416" r:id="rId23"/>
    <p:sldId id="417" r:id="rId24"/>
    <p:sldId id="418" r:id="rId25"/>
    <p:sldId id="419"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D36AEE-BF6B-F8CB-A253-855875ED0B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429B8F-3FB6-19E5-F5AD-75C4B845B2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919428-8971-4138-ABE7-D72A911E97D7}" type="datetimeFigureOut">
              <a:rPr lang="en-US" smtClean="0"/>
              <a:pPr/>
              <a:t>12/4/2025</a:t>
            </a:fld>
            <a:endParaRPr lang="en-US"/>
          </a:p>
        </p:txBody>
      </p:sp>
      <p:sp>
        <p:nvSpPr>
          <p:cNvPr id="4" name="Footer Placeholder 3">
            <a:extLst>
              <a:ext uri="{FF2B5EF4-FFF2-40B4-BE49-F238E27FC236}">
                <a16:creationId xmlns:a16="http://schemas.microsoft.com/office/drawing/2014/main" id="{380E8CAF-A836-E730-B093-96AD3F3289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20D9F3A-198E-7044-24ED-8B61BED9D2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B15D1A-3B6F-42F8-AD2D-4838E01D041A}" type="slidenum">
              <a:rPr lang="en-US" smtClean="0"/>
              <a:pPr/>
              <a:t>‹#›</a:t>
            </a:fld>
            <a:endParaRPr lang="en-US"/>
          </a:p>
        </p:txBody>
      </p:sp>
    </p:spTree>
    <p:extLst>
      <p:ext uri="{BB962C8B-B14F-4D97-AF65-F5344CB8AC3E}">
        <p14:creationId xmlns:p14="http://schemas.microsoft.com/office/powerpoint/2010/main" val="373748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324E6-634E-4A58-9862-707DB2E0D48A}" type="datetimeFigureOut">
              <a:rPr lang="en-US" smtClean="0"/>
              <a:pPr/>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89F7C-9E96-42B8-9FCE-BED4D702AD19}" type="slidenum">
              <a:rPr lang="en-US" smtClean="0"/>
              <a:pPr/>
              <a:t>‹#›</a:t>
            </a:fld>
            <a:endParaRPr lang="en-US"/>
          </a:p>
        </p:txBody>
      </p:sp>
    </p:spTree>
    <p:extLst>
      <p:ext uri="{BB962C8B-B14F-4D97-AF65-F5344CB8AC3E}">
        <p14:creationId xmlns:p14="http://schemas.microsoft.com/office/powerpoint/2010/main" val="242449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32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10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33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11429441"/>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631147105"/>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36679504"/>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593803944"/>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05604526"/>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320841588"/>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2449272002"/>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529539305"/>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755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9655786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173264281"/>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2025/12/4</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395542"/>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552891"/>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280764414"/>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3978093781"/>
      </p:ext>
    </p:extLst>
  </p:cSld>
  <p:clrMapOvr>
    <a:masterClrMapping/>
  </p:clrMapOvr>
  <p:transition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HANH TÂM"/>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5560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HANH TÂM"/>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2013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62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527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21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8487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1431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6804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919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597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772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60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HANH TÂM"/>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502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HANH TÂM"/>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520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4805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55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9638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5366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184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9193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081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6186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3222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2753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31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86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50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06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09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5" name="Picture 14" descr="A white circle with leaves and blue text&#10;&#10;Description automatically generated">
            <a:extLst>
              <a:ext uri="{FF2B5EF4-FFF2-40B4-BE49-F238E27FC236}">
                <a16:creationId xmlns:a16="http://schemas.microsoft.com/office/drawing/2014/main" id="{CABB4FEE-5D6F-155E-A4D9-A0EE96ACB2F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81872" y="8597889"/>
            <a:ext cx="1311992" cy="1311992"/>
          </a:xfrm>
          <a:prstGeom prst="rect">
            <a:avLst/>
          </a:prstGeom>
        </p:spPr>
      </p:pic>
    </p:spTree>
    <p:extLst>
      <p:ext uri="{BB962C8B-B14F-4D97-AF65-F5344CB8AC3E}">
        <p14:creationId xmlns:p14="http://schemas.microsoft.com/office/powerpoint/2010/main" val="961816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pic>
        <p:nvPicPr>
          <p:cNvPr id="5" name="Picture 4"/>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87164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5412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85258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428" y="-167507"/>
            <a:ext cx="1732700" cy="17327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51" y="5557430"/>
            <a:ext cx="932769" cy="95715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 y="4832246"/>
            <a:ext cx="12190990" cy="2025754"/>
          </a:xfrm>
          <a:prstGeom prst="rect">
            <a:avLst/>
          </a:prstGeom>
        </p:spPr>
      </p:pic>
      <p:pic>
        <p:nvPicPr>
          <p:cNvPr id="7" name="Picture 6">
            <a:extLst>
              <a:ext uri="{FF2B5EF4-FFF2-40B4-BE49-F238E27FC236}">
                <a16:creationId xmlns:a16="http://schemas.microsoft.com/office/drawing/2014/main" id="{A45EAFB1-95EA-67C4-CE33-DD8C0D445D66}"/>
              </a:ext>
            </a:extLst>
          </p:cNvPr>
          <p:cNvPicPr>
            <a:picLocks noChangeAspect="1"/>
          </p:cNvPicPr>
          <p:nvPr/>
        </p:nvPicPr>
        <p:blipFill>
          <a:blip r:embed="rId6"/>
          <a:stretch>
            <a:fillRect/>
          </a:stretch>
        </p:blipFill>
        <p:spPr>
          <a:xfrm>
            <a:off x="3672196" y="-277458"/>
            <a:ext cx="4804064" cy="2078916"/>
          </a:xfrm>
          <a:prstGeom prst="rect">
            <a:avLst/>
          </a:prstGeom>
        </p:spPr>
      </p:pic>
      <p:pic>
        <p:nvPicPr>
          <p:cNvPr id="10" name="Picture 9">
            <a:extLst>
              <a:ext uri="{FF2B5EF4-FFF2-40B4-BE49-F238E27FC236}">
                <a16:creationId xmlns:a16="http://schemas.microsoft.com/office/drawing/2014/main" id="{E0EAE99E-2946-BFB8-72CF-B486AC1E7FDA}"/>
              </a:ext>
            </a:extLst>
          </p:cNvPr>
          <p:cNvPicPr>
            <a:picLocks noChangeAspect="1"/>
          </p:cNvPicPr>
          <p:nvPr/>
        </p:nvPicPr>
        <p:blipFill>
          <a:blip r:embed="rId7"/>
          <a:stretch>
            <a:fillRect/>
          </a:stretch>
        </p:blipFill>
        <p:spPr>
          <a:xfrm>
            <a:off x="787244" y="2007202"/>
            <a:ext cx="10290940" cy="2865368"/>
          </a:xfrm>
          <a:prstGeom prst="rect">
            <a:avLst/>
          </a:prstGeom>
        </p:spPr>
      </p:pic>
      <p:pic>
        <p:nvPicPr>
          <p:cNvPr id="8" name="Picture 7">
            <a:extLst>
              <a:ext uri="{FF2B5EF4-FFF2-40B4-BE49-F238E27FC236}">
                <a16:creationId xmlns:a16="http://schemas.microsoft.com/office/drawing/2014/main" id="{AAE460E1-2057-FE5B-DCDA-7E8879F30424}"/>
              </a:ext>
            </a:extLst>
          </p:cNvPr>
          <p:cNvPicPr>
            <a:picLocks noChangeAspect="1"/>
          </p:cNvPicPr>
          <p:nvPr/>
        </p:nvPicPr>
        <p:blipFill>
          <a:blip r:embed="rId8"/>
          <a:stretch>
            <a:fillRect/>
          </a:stretch>
        </p:blipFill>
        <p:spPr>
          <a:xfrm>
            <a:off x="693939" y="556846"/>
            <a:ext cx="3097036" cy="154242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5">
            <a:extLst>
              <a:ext uri="{FF2B5EF4-FFF2-40B4-BE49-F238E27FC236}">
                <a16:creationId xmlns:a16="http://schemas.microsoft.com/office/drawing/2014/main" id="{A1A1B40A-8E5B-948F-F564-B19E11B8A4B2}"/>
              </a:ext>
            </a:extLst>
          </p:cNvPr>
          <p:cNvGrpSpPr/>
          <p:nvPr/>
        </p:nvGrpSpPr>
        <p:grpSpPr>
          <a:xfrm>
            <a:off x="787401" y="787400"/>
            <a:ext cx="6551695" cy="5486400"/>
            <a:chOff x="0" y="0"/>
            <a:chExt cx="2588324" cy="2167467"/>
          </a:xfrm>
        </p:grpSpPr>
        <p:sp>
          <p:nvSpPr>
            <p:cNvPr id="50" name="Freeform 6">
              <a:extLst>
                <a:ext uri="{FF2B5EF4-FFF2-40B4-BE49-F238E27FC236}">
                  <a16:creationId xmlns:a16="http://schemas.microsoft.com/office/drawing/2014/main" id="{FB24898D-DE81-CC2B-9E51-CBB907D89B42}"/>
                </a:ext>
              </a:extLst>
            </p:cNvPr>
            <p:cNvSpPr/>
            <p:nvPr/>
          </p:nvSpPr>
          <p:spPr>
            <a:xfrm>
              <a:off x="0" y="0"/>
              <a:ext cx="2588324" cy="2167467"/>
            </a:xfrm>
            <a:custGeom>
              <a:avLst/>
              <a:gdLst/>
              <a:ahLst/>
              <a:cxnLst/>
              <a:rect l="l" t="t" r="r" b="b"/>
              <a:pathLst>
                <a:path w="2588324" h="2167467">
                  <a:moveTo>
                    <a:pt x="40177" y="0"/>
                  </a:moveTo>
                  <a:lnTo>
                    <a:pt x="2548147" y="0"/>
                  </a:lnTo>
                  <a:cubicBezTo>
                    <a:pt x="2570336" y="0"/>
                    <a:pt x="2588324" y="17988"/>
                    <a:pt x="2588324" y="40177"/>
                  </a:cubicBezTo>
                  <a:lnTo>
                    <a:pt x="2588324" y="2127290"/>
                  </a:lnTo>
                  <a:cubicBezTo>
                    <a:pt x="2588324" y="2149479"/>
                    <a:pt x="2570336" y="2167467"/>
                    <a:pt x="2548147" y="2167467"/>
                  </a:cubicBezTo>
                  <a:lnTo>
                    <a:pt x="40177" y="2167467"/>
                  </a:lnTo>
                  <a:cubicBezTo>
                    <a:pt x="17988" y="2167467"/>
                    <a:pt x="0" y="2149479"/>
                    <a:pt x="0" y="2127290"/>
                  </a:cubicBezTo>
                  <a:lnTo>
                    <a:pt x="0" y="40177"/>
                  </a:lnTo>
                  <a:cubicBezTo>
                    <a:pt x="0" y="17988"/>
                    <a:pt x="17988" y="0"/>
                    <a:pt x="40177" y="0"/>
                  </a:cubicBezTo>
                  <a:close/>
                </a:path>
              </a:pathLst>
            </a:custGeom>
            <a:solidFill>
              <a:srgbClr val="FAE6DB"/>
            </a:solidFill>
            <a:ln cap="rnd">
              <a:noFill/>
              <a:prstDash val="solid"/>
              <a:round/>
            </a:ln>
          </p:spPr>
          <p:txBody>
            <a:bodyPr/>
            <a:lstStyle/>
            <a:p>
              <a:pPr defTabSz="609630"/>
              <a:endParaRPr lang="en-US" sz="1200">
                <a:solidFill>
                  <a:prstClr val="black"/>
                </a:solidFill>
                <a:latin typeface="Calibri"/>
              </a:endParaRPr>
            </a:p>
          </p:txBody>
        </p:sp>
        <p:sp>
          <p:nvSpPr>
            <p:cNvPr id="51" name="TextBox 7">
              <a:extLst>
                <a:ext uri="{FF2B5EF4-FFF2-40B4-BE49-F238E27FC236}">
                  <a16:creationId xmlns:a16="http://schemas.microsoft.com/office/drawing/2014/main" id="{508803C5-9E69-42B4-3319-AF79C7AB3A30}"/>
                </a:ext>
              </a:extLst>
            </p:cNvPr>
            <p:cNvSpPr txBox="1"/>
            <p:nvPr/>
          </p:nvSpPr>
          <p:spPr>
            <a:xfrm>
              <a:off x="0" y="-38100"/>
              <a:ext cx="2588324" cy="220556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2" name="Group 8">
            <a:extLst>
              <a:ext uri="{FF2B5EF4-FFF2-40B4-BE49-F238E27FC236}">
                <a16:creationId xmlns:a16="http://schemas.microsoft.com/office/drawing/2014/main" id="{17937155-F2CC-B22B-D19C-AABA53D109D2}"/>
              </a:ext>
            </a:extLst>
          </p:cNvPr>
          <p:cNvGrpSpPr/>
          <p:nvPr/>
        </p:nvGrpSpPr>
        <p:grpSpPr>
          <a:xfrm>
            <a:off x="685800" y="685800"/>
            <a:ext cx="6555602" cy="5486400"/>
            <a:chOff x="0" y="0"/>
            <a:chExt cx="2589867" cy="2167467"/>
          </a:xfrm>
        </p:grpSpPr>
        <p:sp>
          <p:nvSpPr>
            <p:cNvPr id="53" name="Freeform 9">
              <a:extLst>
                <a:ext uri="{FF2B5EF4-FFF2-40B4-BE49-F238E27FC236}">
                  <a16:creationId xmlns:a16="http://schemas.microsoft.com/office/drawing/2014/main" id="{D4AF2FCD-CA34-8D38-9FC9-7D07A0534B3B}"/>
                </a:ext>
              </a:extLst>
            </p:cNvPr>
            <p:cNvSpPr/>
            <p:nvPr/>
          </p:nvSpPr>
          <p:spPr>
            <a:xfrm>
              <a:off x="0" y="0"/>
              <a:ext cx="2589867" cy="2167467"/>
            </a:xfrm>
            <a:custGeom>
              <a:avLst/>
              <a:gdLst/>
              <a:ahLst/>
              <a:cxnLst/>
              <a:rect l="l" t="t" r="r" b="b"/>
              <a:pathLst>
                <a:path w="2589867" h="2167467">
                  <a:moveTo>
                    <a:pt x="40153" y="0"/>
                  </a:moveTo>
                  <a:lnTo>
                    <a:pt x="2549715" y="0"/>
                  </a:lnTo>
                  <a:cubicBezTo>
                    <a:pt x="2571890" y="0"/>
                    <a:pt x="2589867" y="17977"/>
                    <a:pt x="2589867" y="40153"/>
                  </a:cubicBezTo>
                  <a:lnTo>
                    <a:pt x="2589867" y="2127314"/>
                  </a:lnTo>
                  <a:cubicBezTo>
                    <a:pt x="2589867" y="2149490"/>
                    <a:pt x="2571890" y="2167467"/>
                    <a:pt x="2549715" y="2167467"/>
                  </a:cubicBezTo>
                  <a:lnTo>
                    <a:pt x="40153" y="2167467"/>
                  </a:lnTo>
                  <a:cubicBezTo>
                    <a:pt x="17977" y="2167467"/>
                    <a:pt x="0" y="2149490"/>
                    <a:pt x="0" y="2127314"/>
                  </a:cubicBezTo>
                  <a:lnTo>
                    <a:pt x="0" y="40153"/>
                  </a:lnTo>
                  <a:cubicBezTo>
                    <a:pt x="0" y="17977"/>
                    <a:pt x="17977" y="0"/>
                    <a:pt x="40153" y="0"/>
                  </a:cubicBezTo>
                  <a:close/>
                </a:path>
              </a:pathLst>
            </a:custGeom>
            <a:solidFill>
              <a:srgbClr val="FDFCF4"/>
            </a:solidFill>
            <a:ln cap="rnd">
              <a:noFill/>
              <a:prstDash val="solid"/>
              <a:round/>
            </a:ln>
          </p:spPr>
          <p:txBody>
            <a:bodyPr/>
            <a:lstStyle/>
            <a:p>
              <a:pPr defTabSz="609630"/>
              <a:endParaRPr lang="en-US" sz="1200">
                <a:solidFill>
                  <a:prstClr val="black"/>
                </a:solidFill>
                <a:latin typeface="Calibri"/>
              </a:endParaRPr>
            </a:p>
          </p:txBody>
        </p:sp>
        <p:sp>
          <p:nvSpPr>
            <p:cNvPr id="54" name="TextBox 10">
              <a:extLst>
                <a:ext uri="{FF2B5EF4-FFF2-40B4-BE49-F238E27FC236}">
                  <a16:creationId xmlns:a16="http://schemas.microsoft.com/office/drawing/2014/main" id="{D2D4391E-1857-121A-97AC-D6D498498D57}"/>
                </a:ext>
              </a:extLst>
            </p:cNvPr>
            <p:cNvSpPr txBox="1"/>
            <p:nvPr/>
          </p:nvSpPr>
          <p:spPr>
            <a:xfrm>
              <a:off x="0" y="-38100"/>
              <a:ext cx="2589867" cy="2205567"/>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1" name="Freeform 17">
            <a:extLst>
              <a:ext uri="{FF2B5EF4-FFF2-40B4-BE49-F238E27FC236}">
                <a16:creationId xmlns:a16="http://schemas.microsoft.com/office/drawing/2014/main" id="{97BC6BF7-1AEA-69A3-5C86-76F2502AEF8E}"/>
              </a:ext>
            </a:extLst>
          </p:cNvPr>
          <p:cNvSpPr/>
          <p:nvPr/>
        </p:nvSpPr>
        <p:spPr>
          <a:xfrm>
            <a:off x="2484401" y="471932"/>
            <a:ext cx="2438400" cy="630936"/>
          </a:xfrm>
          <a:custGeom>
            <a:avLst/>
            <a:gdLst/>
            <a:ahLst/>
            <a:cxnLst/>
            <a:rect l="l" t="t" r="r" b="b"/>
            <a:pathLst>
              <a:path w="3657600" h="946404">
                <a:moveTo>
                  <a:pt x="0" y="0"/>
                </a:moveTo>
                <a:lnTo>
                  <a:pt x="3657600" y="0"/>
                </a:lnTo>
                <a:lnTo>
                  <a:pt x="3657600" y="946404"/>
                </a:lnTo>
                <a:lnTo>
                  <a:pt x="0" y="946404"/>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62" name="Freeform 20">
            <a:extLst>
              <a:ext uri="{FF2B5EF4-FFF2-40B4-BE49-F238E27FC236}">
                <a16:creationId xmlns:a16="http://schemas.microsoft.com/office/drawing/2014/main" id="{70EC5DB0-12C2-CA3A-565E-87B52871733F}"/>
              </a:ext>
            </a:extLst>
          </p:cNvPr>
          <p:cNvSpPr/>
          <p:nvPr/>
        </p:nvSpPr>
        <p:spPr>
          <a:xfrm>
            <a:off x="2027037" y="1349816"/>
            <a:ext cx="656175" cy="719095"/>
          </a:xfrm>
          <a:custGeom>
            <a:avLst/>
            <a:gdLst/>
            <a:ahLst/>
            <a:cxnLst/>
            <a:rect l="l" t="t" r="r" b="b"/>
            <a:pathLst>
              <a:path w="984262" h="1078643">
                <a:moveTo>
                  <a:pt x="0" y="0"/>
                </a:moveTo>
                <a:lnTo>
                  <a:pt x="984262" y="0"/>
                </a:lnTo>
                <a:lnTo>
                  <a:pt x="984262" y="1078643"/>
                </a:lnTo>
                <a:lnTo>
                  <a:pt x="0" y="1078643"/>
                </a:lnTo>
                <a:lnTo>
                  <a:pt x="0" y="0"/>
                </a:lnTo>
                <a:close/>
              </a:path>
            </a:pathLst>
          </a:custGeom>
          <a:blipFill>
            <a:blip r:embed="rId4" cstate="print"/>
            <a:stretch>
              <a:fillRect/>
            </a:stretch>
          </a:blipFill>
        </p:spPr>
        <p:txBody>
          <a:bodyPr/>
          <a:lstStyle/>
          <a:p>
            <a:pPr defTabSz="609630"/>
            <a:endParaRPr lang="en-US" sz="1200">
              <a:solidFill>
                <a:prstClr val="black"/>
              </a:solidFill>
              <a:latin typeface="Calibri"/>
            </a:endParaRPr>
          </a:p>
        </p:txBody>
      </p:sp>
      <p:sp>
        <p:nvSpPr>
          <p:cNvPr id="63" name="TextBox 21">
            <a:extLst>
              <a:ext uri="{FF2B5EF4-FFF2-40B4-BE49-F238E27FC236}">
                <a16:creationId xmlns:a16="http://schemas.microsoft.com/office/drawing/2014/main" id="{DC0AE3B7-5DD5-3D08-9479-0BC7541DEE1C}"/>
              </a:ext>
            </a:extLst>
          </p:cNvPr>
          <p:cNvSpPr txBox="1"/>
          <p:nvPr/>
        </p:nvSpPr>
        <p:spPr>
          <a:xfrm>
            <a:off x="812800" y="2514601"/>
            <a:ext cx="6244417" cy="3321422"/>
          </a:xfrm>
          <a:prstGeom prst="rect">
            <a:avLst/>
          </a:prstGeom>
        </p:spPr>
        <p:txBody>
          <a:bodyPr lIns="0" tIns="0" rIns="0" bIns="0" rtlCol="0" anchor="t">
            <a:spAutoFit/>
          </a:bodyPr>
          <a:lstStyle/>
          <a:p>
            <a:pPr algn="just" defTabSz="609630">
              <a:lnSpc>
                <a:spcPts val="3733"/>
              </a:lnSpc>
              <a:spcBef>
                <a:spcPct val="0"/>
              </a:spcBef>
            </a:pPr>
            <a:r>
              <a:rPr lang="vi-VN" sz="3600" b="1" dirty="0">
                <a:solidFill>
                  <a:srgbClr val="000000"/>
                </a:solidFill>
                <a:latin typeface="Cambria" panose="02040503050406030204" pitchFamily="18" charset="0"/>
                <a:ea typeface="Cambria" panose="02040503050406030204" pitchFamily="18" charset="0"/>
              </a:rPr>
              <a:t>Sau khi hoa được thụ phấn, sự thụ tinh xảy ra, hình thành hợp tử. Hợp tử phát triển thành phôi, noãn phát triển thành hạt chứa phôi, bầu nhuỵ phát triển thành quả chứa hạt.</a:t>
            </a:r>
            <a:endParaRPr lang="en-US" sz="3600" b="1" dirty="0">
              <a:solidFill>
                <a:srgbClr val="000000"/>
              </a:solidFill>
              <a:latin typeface="Cambria" panose="02040503050406030204" pitchFamily="18" charset="0"/>
              <a:ea typeface="Cambria" panose="02040503050406030204" pitchFamily="18" charset="0"/>
            </a:endParaRPr>
          </a:p>
        </p:txBody>
      </p:sp>
      <p:sp>
        <p:nvSpPr>
          <p:cNvPr id="64" name="TextBox 25">
            <a:extLst>
              <a:ext uri="{FF2B5EF4-FFF2-40B4-BE49-F238E27FC236}">
                <a16:creationId xmlns:a16="http://schemas.microsoft.com/office/drawing/2014/main" id="{8D7E0BD3-57B0-C5BD-A9B7-0A32CA3FE2E9}"/>
              </a:ext>
            </a:extLst>
          </p:cNvPr>
          <p:cNvSpPr txBox="1"/>
          <p:nvPr/>
        </p:nvSpPr>
        <p:spPr>
          <a:xfrm>
            <a:off x="2786880" y="1328696"/>
            <a:ext cx="2353443" cy="643253"/>
          </a:xfrm>
          <a:prstGeom prst="rect">
            <a:avLst/>
          </a:prstGeom>
        </p:spPr>
        <p:txBody>
          <a:bodyPr lIns="0" tIns="0" rIns="0" bIns="0" rtlCol="0" anchor="t">
            <a:spAutoFit/>
          </a:bodyPr>
          <a:lstStyle/>
          <a:p>
            <a:pPr algn="just" defTabSz="609630">
              <a:lnSpc>
                <a:spcPts val="5653"/>
              </a:lnSpc>
              <a:spcBef>
                <a:spcPct val="0"/>
              </a:spcBef>
            </a:pPr>
            <a:r>
              <a:rPr lang="en-US" sz="4038" dirty="0" err="1">
                <a:solidFill>
                  <a:srgbClr val="FE6383"/>
                </a:solidFill>
                <a:latin typeface="SVN-Adam Gorry"/>
              </a:rPr>
              <a:t>Kết</a:t>
            </a:r>
            <a:r>
              <a:rPr lang="en-US" sz="4038" dirty="0">
                <a:solidFill>
                  <a:srgbClr val="FE6383"/>
                </a:solidFill>
                <a:latin typeface="SVN-Adam Gorry"/>
              </a:rPr>
              <a:t> </a:t>
            </a:r>
            <a:r>
              <a:rPr lang="en-US" sz="4038" dirty="0" err="1">
                <a:solidFill>
                  <a:srgbClr val="FE6383"/>
                </a:solidFill>
                <a:latin typeface="SVN-Adam Gorry"/>
              </a:rPr>
              <a:t>luận</a:t>
            </a:r>
            <a:endParaRPr lang="en-US" sz="4038" dirty="0">
              <a:solidFill>
                <a:srgbClr val="FE6383"/>
              </a:solidFill>
              <a:latin typeface="SVN-Adam Gorry"/>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logo with a black background&#10;&#10;Description automatically generated">
            <a:extLst>
              <a:ext uri="{FF2B5EF4-FFF2-40B4-BE49-F238E27FC236}">
                <a16:creationId xmlns:a16="http://schemas.microsoft.com/office/drawing/2014/main" id="{B6122F74-DFA2-7B5F-B886-C9F7EB6E5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241" y="754344"/>
            <a:ext cx="7717462" cy="5963493"/>
          </a:xfrm>
          <a:prstGeom prst="rect">
            <a:avLst/>
          </a:prstGeom>
        </p:spPr>
      </p:pic>
    </p:spTree>
    <p:extLst>
      <p:ext uri="{BB962C8B-B14F-4D97-AF65-F5344CB8AC3E}">
        <p14:creationId xmlns:p14="http://schemas.microsoft.com/office/powerpoint/2010/main" val="1859944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19"/>
          <p:cNvGrpSpPr/>
          <p:nvPr/>
        </p:nvGrpSpPr>
        <p:grpSpPr>
          <a:xfrm rot="19320368">
            <a:off x="10736772" y="6138048"/>
            <a:ext cx="1613744" cy="735071"/>
            <a:chOff x="15937514" y="5582838"/>
            <a:chExt cx="1668559" cy="723125"/>
          </a:xfrm>
        </p:grpSpPr>
        <p:sp>
          <p:nvSpPr>
            <p:cNvPr id="3" name="object 20"/>
            <p:cNvSpPr/>
            <p:nvPr/>
          </p:nvSpPr>
          <p:spPr>
            <a:xfrm rot="1560097">
              <a:off x="15937514" y="5591831"/>
              <a:ext cx="1661177" cy="707362"/>
            </a:xfrm>
            <a:custGeom>
              <a:avLst/>
              <a:gdLst/>
              <a:ahLst/>
              <a:cxnLst/>
              <a:rect l="l" t="t" r="r" b="b"/>
              <a:pathLst>
                <a:path w="2035175" h="877570">
                  <a:moveTo>
                    <a:pt x="2034761" y="877564"/>
                  </a:moveTo>
                  <a:lnTo>
                    <a:pt x="0" y="685789"/>
                  </a:lnTo>
                  <a:lnTo>
                    <a:pt x="1528" y="666937"/>
                  </a:lnTo>
                  <a:lnTo>
                    <a:pt x="5605" y="623120"/>
                  </a:lnTo>
                  <a:lnTo>
                    <a:pt x="26499" y="568094"/>
                  </a:lnTo>
                  <a:lnTo>
                    <a:pt x="31595" y="514596"/>
                  </a:lnTo>
                  <a:lnTo>
                    <a:pt x="50959" y="475364"/>
                  </a:lnTo>
                  <a:lnTo>
                    <a:pt x="80516" y="398939"/>
                  </a:lnTo>
                  <a:lnTo>
                    <a:pt x="128418" y="362255"/>
                  </a:lnTo>
                  <a:lnTo>
                    <a:pt x="131476" y="327609"/>
                  </a:lnTo>
                  <a:lnTo>
                    <a:pt x="136572" y="271054"/>
                  </a:lnTo>
                  <a:lnTo>
                    <a:pt x="226261" y="0"/>
                  </a:lnTo>
                  <a:lnTo>
                    <a:pt x="2034761" y="170299"/>
                  </a:lnTo>
                  <a:lnTo>
                    <a:pt x="2034761" y="877564"/>
                  </a:lnTo>
                  <a:close/>
                </a:path>
              </a:pathLst>
            </a:custGeom>
            <a:solidFill>
              <a:srgbClr val="B4C3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21"/>
            <p:cNvSpPr/>
            <p:nvPr/>
          </p:nvSpPr>
          <p:spPr>
            <a:xfrm rot="1581944">
              <a:off x="15983710" y="5582838"/>
              <a:ext cx="1622363" cy="723125"/>
            </a:xfrm>
            <a:custGeom>
              <a:avLst/>
              <a:gdLst/>
              <a:ahLst/>
              <a:cxnLst/>
              <a:rect l="l" t="t" r="r" b="b"/>
              <a:pathLst>
                <a:path w="2028825" h="867410">
                  <a:moveTo>
                    <a:pt x="321672" y="99059"/>
                  </a:moveTo>
                  <a:lnTo>
                    <a:pt x="311874" y="99059"/>
                  </a:lnTo>
                  <a:lnTo>
                    <a:pt x="321047" y="0"/>
                  </a:lnTo>
                  <a:lnTo>
                    <a:pt x="330729" y="0"/>
                  </a:lnTo>
                  <a:lnTo>
                    <a:pt x="321672" y="99059"/>
                  </a:lnTo>
                  <a:close/>
                </a:path>
                <a:path w="2028825" h="867410">
                  <a:moveTo>
                    <a:pt x="500543" y="115569"/>
                  </a:moveTo>
                  <a:lnTo>
                    <a:pt x="490743" y="115569"/>
                  </a:lnTo>
                  <a:lnTo>
                    <a:pt x="499916" y="16509"/>
                  </a:lnTo>
                  <a:lnTo>
                    <a:pt x="509598" y="17779"/>
                  </a:lnTo>
                  <a:lnTo>
                    <a:pt x="500543" y="115569"/>
                  </a:lnTo>
                  <a:close/>
                </a:path>
                <a:path w="2028825" h="867410">
                  <a:moveTo>
                    <a:pt x="673805" y="132079"/>
                  </a:moveTo>
                  <a:lnTo>
                    <a:pt x="664006" y="132079"/>
                  </a:lnTo>
                  <a:lnTo>
                    <a:pt x="673179" y="33019"/>
                  </a:lnTo>
                  <a:lnTo>
                    <a:pt x="682861" y="33019"/>
                  </a:lnTo>
                  <a:lnTo>
                    <a:pt x="673805" y="132079"/>
                  </a:lnTo>
                  <a:close/>
                </a:path>
                <a:path w="2028825" h="867410">
                  <a:moveTo>
                    <a:pt x="852675" y="148589"/>
                  </a:moveTo>
                  <a:lnTo>
                    <a:pt x="842875" y="148589"/>
                  </a:lnTo>
                  <a:lnTo>
                    <a:pt x="852048" y="49529"/>
                  </a:lnTo>
                  <a:lnTo>
                    <a:pt x="861730" y="50799"/>
                  </a:lnTo>
                  <a:lnTo>
                    <a:pt x="852675" y="148589"/>
                  </a:lnTo>
                  <a:close/>
                </a:path>
                <a:path w="2028825" h="867410">
                  <a:moveTo>
                    <a:pt x="1027467" y="165099"/>
                  </a:moveTo>
                  <a:lnTo>
                    <a:pt x="1018177" y="165099"/>
                  </a:lnTo>
                  <a:lnTo>
                    <a:pt x="1026840" y="66039"/>
                  </a:lnTo>
                  <a:lnTo>
                    <a:pt x="1036523" y="67309"/>
                  </a:lnTo>
                  <a:lnTo>
                    <a:pt x="1027467" y="165099"/>
                  </a:lnTo>
                  <a:close/>
                </a:path>
                <a:path w="2028825" h="867410">
                  <a:moveTo>
                    <a:pt x="1205709" y="182879"/>
                  </a:moveTo>
                  <a:lnTo>
                    <a:pt x="1196537" y="182879"/>
                  </a:lnTo>
                  <a:lnTo>
                    <a:pt x="1205200" y="82549"/>
                  </a:lnTo>
                  <a:lnTo>
                    <a:pt x="1214882" y="83819"/>
                  </a:lnTo>
                  <a:lnTo>
                    <a:pt x="1205709" y="182879"/>
                  </a:lnTo>
                  <a:close/>
                </a:path>
                <a:path w="2028825" h="867410">
                  <a:moveTo>
                    <a:pt x="306502" y="273049"/>
                  </a:moveTo>
                  <a:lnTo>
                    <a:pt x="295057" y="273049"/>
                  </a:lnTo>
                  <a:lnTo>
                    <a:pt x="310855" y="107949"/>
                  </a:lnTo>
                  <a:lnTo>
                    <a:pt x="183965" y="96519"/>
                  </a:lnTo>
                  <a:lnTo>
                    <a:pt x="187022" y="87629"/>
                  </a:lnTo>
                  <a:lnTo>
                    <a:pt x="311874" y="99059"/>
                  </a:lnTo>
                  <a:lnTo>
                    <a:pt x="321672" y="99059"/>
                  </a:lnTo>
                  <a:lnTo>
                    <a:pt x="321556" y="100329"/>
                  </a:lnTo>
                  <a:lnTo>
                    <a:pt x="420248" y="109219"/>
                  </a:lnTo>
                  <a:lnTo>
                    <a:pt x="321556" y="109219"/>
                  </a:lnTo>
                  <a:lnTo>
                    <a:pt x="306502" y="273049"/>
                  </a:lnTo>
                  <a:close/>
                </a:path>
                <a:path w="2028825" h="867410">
                  <a:moveTo>
                    <a:pt x="1385088" y="199389"/>
                  </a:moveTo>
                  <a:lnTo>
                    <a:pt x="1374896" y="199389"/>
                  </a:lnTo>
                  <a:lnTo>
                    <a:pt x="1384578" y="99059"/>
                  </a:lnTo>
                  <a:lnTo>
                    <a:pt x="1394261" y="100329"/>
                  </a:lnTo>
                  <a:lnTo>
                    <a:pt x="1385088" y="199389"/>
                  </a:lnTo>
                  <a:close/>
                </a:path>
                <a:path w="2028825" h="867410">
                  <a:moveTo>
                    <a:pt x="484748" y="290829"/>
                  </a:moveTo>
                  <a:lnTo>
                    <a:pt x="474945" y="290829"/>
                  </a:lnTo>
                  <a:lnTo>
                    <a:pt x="490743" y="125729"/>
                  </a:lnTo>
                  <a:lnTo>
                    <a:pt x="321556" y="109219"/>
                  </a:lnTo>
                  <a:lnTo>
                    <a:pt x="420248" y="109219"/>
                  </a:lnTo>
                  <a:lnTo>
                    <a:pt x="490743" y="115569"/>
                  </a:lnTo>
                  <a:lnTo>
                    <a:pt x="500543" y="115569"/>
                  </a:lnTo>
                  <a:lnTo>
                    <a:pt x="500425" y="116839"/>
                  </a:lnTo>
                  <a:lnTo>
                    <a:pt x="595847" y="125729"/>
                  </a:lnTo>
                  <a:lnTo>
                    <a:pt x="500425" y="125729"/>
                  </a:lnTo>
                  <a:lnTo>
                    <a:pt x="484748" y="290829"/>
                  </a:lnTo>
                  <a:close/>
                </a:path>
                <a:path w="2028825" h="867410">
                  <a:moveTo>
                    <a:pt x="1564075" y="214629"/>
                  </a:moveTo>
                  <a:lnTo>
                    <a:pt x="1554275" y="214629"/>
                  </a:lnTo>
                  <a:lnTo>
                    <a:pt x="1563447" y="115569"/>
                  </a:lnTo>
                  <a:lnTo>
                    <a:pt x="1573130" y="116839"/>
                  </a:lnTo>
                  <a:lnTo>
                    <a:pt x="1564075" y="214629"/>
                  </a:lnTo>
                  <a:close/>
                </a:path>
                <a:path w="2028825" h="867410">
                  <a:moveTo>
                    <a:pt x="657502" y="307339"/>
                  </a:moveTo>
                  <a:lnTo>
                    <a:pt x="648209" y="307339"/>
                  </a:lnTo>
                  <a:lnTo>
                    <a:pt x="664006" y="140969"/>
                  </a:lnTo>
                  <a:lnTo>
                    <a:pt x="500425" y="125729"/>
                  </a:lnTo>
                  <a:lnTo>
                    <a:pt x="595847" y="125729"/>
                  </a:lnTo>
                  <a:lnTo>
                    <a:pt x="664006" y="132079"/>
                  </a:lnTo>
                  <a:lnTo>
                    <a:pt x="673805" y="132079"/>
                  </a:lnTo>
                  <a:lnTo>
                    <a:pt x="673689" y="133349"/>
                  </a:lnTo>
                  <a:lnTo>
                    <a:pt x="772381" y="142239"/>
                  </a:lnTo>
                  <a:lnTo>
                    <a:pt x="673179" y="142239"/>
                  </a:lnTo>
                  <a:lnTo>
                    <a:pt x="657502" y="307339"/>
                  </a:lnTo>
                  <a:close/>
                </a:path>
                <a:path w="2028825" h="867410">
                  <a:moveTo>
                    <a:pt x="1739376" y="231139"/>
                  </a:moveTo>
                  <a:lnTo>
                    <a:pt x="1729576" y="231139"/>
                  </a:lnTo>
                  <a:lnTo>
                    <a:pt x="1738749" y="132079"/>
                  </a:lnTo>
                  <a:lnTo>
                    <a:pt x="1748432" y="133349"/>
                  </a:lnTo>
                  <a:lnTo>
                    <a:pt x="1739376" y="231139"/>
                  </a:lnTo>
                  <a:close/>
                </a:path>
                <a:path w="2028825" h="867410">
                  <a:moveTo>
                    <a:pt x="835741" y="323849"/>
                  </a:moveTo>
                  <a:lnTo>
                    <a:pt x="826568" y="323849"/>
                  </a:lnTo>
                  <a:lnTo>
                    <a:pt x="842366" y="158749"/>
                  </a:lnTo>
                  <a:lnTo>
                    <a:pt x="673179" y="142239"/>
                  </a:lnTo>
                  <a:lnTo>
                    <a:pt x="772381" y="142239"/>
                  </a:lnTo>
                  <a:lnTo>
                    <a:pt x="842875" y="148589"/>
                  </a:lnTo>
                  <a:lnTo>
                    <a:pt x="852675" y="148589"/>
                  </a:lnTo>
                  <a:lnTo>
                    <a:pt x="852558" y="149859"/>
                  </a:lnTo>
                  <a:lnTo>
                    <a:pt x="949169" y="158749"/>
                  </a:lnTo>
                  <a:lnTo>
                    <a:pt x="851538" y="158749"/>
                  </a:lnTo>
                  <a:lnTo>
                    <a:pt x="835741" y="323849"/>
                  </a:lnTo>
                  <a:close/>
                </a:path>
                <a:path w="2028825" h="867410">
                  <a:moveTo>
                    <a:pt x="1918128" y="248919"/>
                  </a:moveTo>
                  <a:lnTo>
                    <a:pt x="1908446" y="248919"/>
                  </a:lnTo>
                  <a:lnTo>
                    <a:pt x="1917618" y="148589"/>
                  </a:lnTo>
                  <a:lnTo>
                    <a:pt x="1927301" y="149859"/>
                  </a:lnTo>
                  <a:lnTo>
                    <a:pt x="1918128" y="248919"/>
                  </a:lnTo>
                  <a:close/>
                </a:path>
                <a:path w="2028825" h="867410">
                  <a:moveTo>
                    <a:pt x="1011163" y="340359"/>
                  </a:moveTo>
                  <a:lnTo>
                    <a:pt x="1001360" y="340359"/>
                  </a:lnTo>
                  <a:lnTo>
                    <a:pt x="1017158" y="175259"/>
                  </a:lnTo>
                  <a:lnTo>
                    <a:pt x="851538" y="158749"/>
                  </a:lnTo>
                  <a:lnTo>
                    <a:pt x="949169" y="158749"/>
                  </a:lnTo>
                  <a:lnTo>
                    <a:pt x="1018177" y="165099"/>
                  </a:lnTo>
                  <a:lnTo>
                    <a:pt x="1027467" y="165099"/>
                  </a:lnTo>
                  <a:lnTo>
                    <a:pt x="1027350" y="166369"/>
                  </a:lnTo>
                  <a:lnTo>
                    <a:pt x="1118450" y="175259"/>
                  </a:lnTo>
                  <a:lnTo>
                    <a:pt x="1026840" y="175259"/>
                  </a:lnTo>
                  <a:lnTo>
                    <a:pt x="1011163" y="340359"/>
                  </a:lnTo>
                  <a:close/>
                </a:path>
                <a:path w="2028825" h="867410">
                  <a:moveTo>
                    <a:pt x="1189524" y="356869"/>
                  </a:moveTo>
                  <a:lnTo>
                    <a:pt x="1180229" y="356869"/>
                  </a:lnTo>
                  <a:lnTo>
                    <a:pt x="1196027" y="191769"/>
                  </a:lnTo>
                  <a:lnTo>
                    <a:pt x="1026840" y="175259"/>
                  </a:lnTo>
                  <a:lnTo>
                    <a:pt x="1118450" y="175259"/>
                  </a:lnTo>
                  <a:lnTo>
                    <a:pt x="1196537" y="182879"/>
                  </a:lnTo>
                  <a:lnTo>
                    <a:pt x="1205709" y="182879"/>
                  </a:lnTo>
                  <a:lnTo>
                    <a:pt x="1309824" y="193039"/>
                  </a:lnTo>
                  <a:lnTo>
                    <a:pt x="1205200" y="193039"/>
                  </a:lnTo>
                  <a:lnTo>
                    <a:pt x="1189524" y="356869"/>
                  </a:lnTo>
                  <a:close/>
                </a:path>
                <a:path w="2028825" h="867410">
                  <a:moveTo>
                    <a:pt x="1367883" y="373379"/>
                  </a:moveTo>
                  <a:lnTo>
                    <a:pt x="1358589" y="373379"/>
                  </a:lnTo>
                  <a:lnTo>
                    <a:pt x="1374386" y="208279"/>
                  </a:lnTo>
                  <a:lnTo>
                    <a:pt x="1205200" y="193039"/>
                  </a:lnTo>
                  <a:lnTo>
                    <a:pt x="1309824" y="193039"/>
                  </a:lnTo>
                  <a:lnTo>
                    <a:pt x="1374896" y="199389"/>
                  </a:lnTo>
                  <a:lnTo>
                    <a:pt x="1385088" y="199389"/>
                  </a:lnTo>
                  <a:lnTo>
                    <a:pt x="1497879" y="209549"/>
                  </a:lnTo>
                  <a:lnTo>
                    <a:pt x="1383559" y="209549"/>
                  </a:lnTo>
                  <a:lnTo>
                    <a:pt x="1367883" y="373379"/>
                  </a:lnTo>
                  <a:close/>
                </a:path>
                <a:path w="2028825" h="867410">
                  <a:moveTo>
                    <a:pt x="1546631" y="391159"/>
                  </a:moveTo>
                  <a:lnTo>
                    <a:pt x="1536948" y="391159"/>
                  </a:lnTo>
                  <a:lnTo>
                    <a:pt x="1552746" y="224789"/>
                  </a:lnTo>
                  <a:lnTo>
                    <a:pt x="1383559" y="209549"/>
                  </a:lnTo>
                  <a:lnTo>
                    <a:pt x="1497879" y="209549"/>
                  </a:lnTo>
                  <a:lnTo>
                    <a:pt x="1554275" y="214629"/>
                  </a:lnTo>
                  <a:lnTo>
                    <a:pt x="1564075" y="214629"/>
                  </a:lnTo>
                  <a:lnTo>
                    <a:pt x="1563957" y="215899"/>
                  </a:lnTo>
                  <a:lnTo>
                    <a:pt x="1674370" y="226059"/>
                  </a:lnTo>
                  <a:lnTo>
                    <a:pt x="1561919" y="226059"/>
                  </a:lnTo>
                  <a:lnTo>
                    <a:pt x="1546631" y="391159"/>
                  </a:lnTo>
                  <a:close/>
                </a:path>
                <a:path w="2028825" h="867410">
                  <a:moveTo>
                    <a:pt x="1721423" y="407669"/>
                  </a:moveTo>
                  <a:lnTo>
                    <a:pt x="1712250" y="407669"/>
                  </a:lnTo>
                  <a:lnTo>
                    <a:pt x="1727538" y="241299"/>
                  </a:lnTo>
                  <a:lnTo>
                    <a:pt x="1561919" y="226059"/>
                  </a:lnTo>
                  <a:lnTo>
                    <a:pt x="1674370" y="226059"/>
                  </a:lnTo>
                  <a:lnTo>
                    <a:pt x="1729576" y="231139"/>
                  </a:lnTo>
                  <a:lnTo>
                    <a:pt x="1739376" y="231139"/>
                  </a:lnTo>
                  <a:lnTo>
                    <a:pt x="1739259" y="232409"/>
                  </a:lnTo>
                  <a:lnTo>
                    <a:pt x="1843374" y="242569"/>
                  </a:lnTo>
                  <a:lnTo>
                    <a:pt x="1737220" y="242569"/>
                  </a:lnTo>
                  <a:lnTo>
                    <a:pt x="1721423" y="407669"/>
                  </a:lnTo>
                  <a:close/>
                </a:path>
                <a:path w="2028825" h="867410">
                  <a:moveTo>
                    <a:pt x="1899782" y="424179"/>
                  </a:moveTo>
                  <a:lnTo>
                    <a:pt x="1890610" y="424179"/>
                  </a:lnTo>
                  <a:lnTo>
                    <a:pt x="1906407" y="257809"/>
                  </a:lnTo>
                  <a:lnTo>
                    <a:pt x="1737220" y="242569"/>
                  </a:lnTo>
                  <a:lnTo>
                    <a:pt x="1843374" y="242569"/>
                  </a:lnTo>
                  <a:lnTo>
                    <a:pt x="1908446" y="248919"/>
                  </a:lnTo>
                  <a:lnTo>
                    <a:pt x="1918128" y="248919"/>
                  </a:lnTo>
                  <a:lnTo>
                    <a:pt x="2016366" y="259079"/>
                  </a:lnTo>
                  <a:lnTo>
                    <a:pt x="1915580" y="259079"/>
                  </a:lnTo>
                  <a:lnTo>
                    <a:pt x="1899782" y="424179"/>
                  </a:lnTo>
                  <a:close/>
                </a:path>
                <a:path w="2028825" h="867410">
                  <a:moveTo>
                    <a:pt x="289451" y="453389"/>
                  </a:moveTo>
                  <a:lnTo>
                    <a:pt x="280279" y="453389"/>
                  </a:lnTo>
                  <a:lnTo>
                    <a:pt x="296076" y="284479"/>
                  </a:lnTo>
                  <a:lnTo>
                    <a:pt x="130966" y="267969"/>
                  </a:lnTo>
                  <a:lnTo>
                    <a:pt x="131476" y="260349"/>
                  </a:lnTo>
                  <a:lnTo>
                    <a:pt x="130457" y="257809"/>
                  </a:lnTo>
                  <a:lnTo>
                    <a:pt x="295057" y="273049"/>
                  </a:lnTo>
                  <a:lnTo>
                    <a:pt x="306502" y="273049"/>
                  </a:lnTo>
                  <a:lnTo>
                    <a:pt x="306268" y="275589"/>
                  </a:lnTo>
                  <a:lnTo>
                    <a:pt x="404663" y="284479"/>
                  </a:lnTo>
                  <a:lnTo>
                    <a:pt x="305249" y="284479"/>
                  </a:lnTo>
                  <a:lnTo>
                    <a:pt x="289451" y="453389"/>
                  </a:lnTo>
                  <a:close/>
                </a:path>
                <a:path w="2028825" h="867410">
                  <a:moveTo>
                    <a:pt x="2028646" y="269239"/>
                  </a:moveTo>
                  <a:lnTo>
                    <a:pt x="1915580" y="259079"/>
                  </a:lnTo>
                  <a:lnTo>
                    <a:pt x="2016366" y="259079"/>
                  </a:lnTo>
                  <a:lnTo>
                    <a:pt x="2028646" y="260349"/>
                  </a:lnTo>
                  <a:lnTo>
                    <a:pt x="2028646" y="269239"/>
                  </a:lnTo>
                  <a:close/>
                </a:path>
                <a:path w="2028825" h="867410">
                  <a:moveTo>
                    <a:pt x="467811" y="469899"/>
                  </a:moveTo>
                  <a:lnTo>
                    <a:pt x="458638" y="469899"/>
                  </a:lnTo>
                  <a:lnTo>
                    <a:pt x="474436" y="300989"/>
                  </a:lnTo>
                  <a:lnTo>
                    <a:pt x="305249" y="284479"/>
                  </a:lnTo>
                  <a:lnTo>
                    <a:pt x="404663" y="284479"/>
                  </a:lnTo>
                  <a:lnTo>
                    <a:pt x="474945" y="290829"/>
                  </a:lnTo>
                  <a:lnTo>
                    <a:pt x="484748" y="290829"/>
                  </a:lnTo>
                  <a:lnTo>
                    <a:pt x="484628" y="292099"/>
                  </a:lnTo>
                  <a:lnTo>
                    <a:pt x="580050" y="300989"/>
                  </a:lnTo>
                  <a:lnTo>
                    <a:pt x="483608" y="300989"/>
                  </a:lnTo>
                  <a:lnTo>
                    <a:pt x="467811" y="469899"/>
                  </a:lnTo>
                  <a:close/>
                </a:path>
                <a:path w="2028825" h="867410">
                  <a:moveTo>
                    <a:pt x="641193" y="485139"/>
                  </a:moveTo>
                  <a:lnTo>
                    <a:pt x="631392" y="485139"/>
                  </a:lnTo>
                  <a:lnTo>
                    <a:pt x="647189" y="316229"/>
                  </a:lnTo>
                  <a:lnTo>
                    <a:pt x="483608" y="300989"/>
                  </a:lnTo>
                  <a:lnTo>
                    <a:pt x="580050" y="300989"/>
                  </a:lnTo>
                  <a:lnTo>
                    <a:pt x="648209" y="307339"/>
                  </a:lnTo>
                  <a:lnTo>
                    <a:pt x="657502" y="307339"/>
                  </a:lnTo>
                  <a:lnTo>
                    <a:pt x="657381" y="308609"/>
                  </a:lnTo>
                  <a:lnTo>
                    <a:pt x="756074" y="317499"/>
                  </a:lnTo>
                  <a:lnTo>
                    <a:pt x="656872" y="317499"/>
                  </a:lnTo>
                  <a:lnTo>
                    <a:pt x="641193" y="485139"/>
                  </a:lnTo>
                  <a:close/>
                </a:path>
                <a:path w="2028825" h="867410">
                  <a:moveTo>
                    <a:pt x="819552" y="501649"/>
                  </a:moveTo>
                  <a:lnTo>
                    <a:pt x="810261" y="501649"/>
                  </a:lnTo>
                  <a:lnTo>
                    <a:pt x="826059" y="332739"/>
                  </a:lnTo>
                  <a:lnTo>
                    <a:pt x="656872" y="317499"/>
                  </a:lnTo>
                  <a:lnTo>
                    <a:pt x="756074" y="317499"/>
                  </a:lnTo>
                  <a:lnTo>
                    <a:pt x="826568" y="323849"/>
                  </a:lnTo>
                  <a:lnTo>
                    <a:pt x="835741" y="323849"/>
                  </a:lnTo>
                  <a:lnTo>
                    <a:pt x="937661" y="334009"/>
                  </a:lnTo>
                  <a:lnTo>
                    <a:pt x="835231" y="334009"/>
                  </a:lnTo>
                  <a:lnTo>
                    <a:pt x="819552" y="501649"/>
                  </a:lnTo>
                  <a:close/>
                </a:path>
                <a:path w="2028825" h="867410">
                  <a:moveTo>
                    <a:pt x="994853" y="519429"/>
                  </a:moveTo>
                  <a:lnTo>
                    <a:pt x="985053" y="519429"/>
                  </a:lnTo>
                  <a:lnTo>
                    <a:pt x="1000851" y="350519"/>
                  </a:lnTo>
                  <a:lnTo>
                    <a:pt x="835231" y="334009"/>
                  </a:lnTo>
                  <a:lnTo>
                    <a:pt x="937661" y="334009"/>
                  </a:lnTo>
                  <a:lnTo>
                    <a:pt x="1001360" y="340359"/>
                  </a:lnTo>
                  <a:lnTo>
                    <a:pt x="1011163" y="340359"/>
                  </a:lnTo>
                  <a:lnTo>
                    <a:pt x="1011043" y="341629"/>
                  </a:lnTo>
                  <a:lnTo>
                    <a:pt x="1109735" y="350519"/>
                  </a:lnTo>
                  <a:lnTo>
                    <a:pt x="1010533" y="350519"/>
                  </a:lnTo>
                  <a:lnTo>
                    <a:pt x="994853" y="519429"/>
                  </a:lnTo>
                  <a:close/>
                </a:path>
                <a:path w="2028825" h="867410">
                  <a:moveTo>
                    <a:pt x="1173214" y="535939"/>
                  </a:moveTo>
                  <a:lnTo>
                    <a:pt x="1163922" y="535939"/>
                  </a:lnTo>
                  <a:lnTo>
                    <a:pt x="1179720" y="367029"/>
                  </a:lnTo>
                  <a:lnTo>
                    <a:pt x="1010533" y="350519"/>
                  </a:lnTo>
                  <a:lnTo>
                    <a:pt x="1109735" y="350519"/>
                  </a:lnTo>
                  <a:lnTo>
                    <a:pt x="1180229" y="356869"/>
                  </a:lnTo>
                  <a:lnTo>
                    <a:pt x="1189524" y="356869"/>
                  </a:lnTo>
                  <a:lnTo>
                    <a:pt x="1189402" y="358139"/>
                  </a:lnTo>
                  <a:lnTo>
                    <a:pt x="1302193" y="368299"/>
                  </a:lnTo>
                  <a:lnTo>
                    <a:pt x="1188893" y="368299"/>
                  </a:lnTo>
                  <a:lnTo>
                    <a:pt x="1173214" y="535939"/>
                  </a:lnTo>
                  <a:close/>
                </a:path>
                <a:path w="2028825" h="867410">
                  <a:moveTo>
                    <a:pt x="114781" y="436879"/>
                  </a:moveTo>
                  <a:lnTo>
                    <a:pt x="105486" y="436879"/>
                  </a:lnTo>
                  <a:lnTo>
                    <a:pt x="112621" y="360679"/>
                  </a:lnTo>
                  <a:lnTo>
                    <a:pt x="122813" y="353059"/>
                  </a:lnTo>
                  <a:lnTo>
                    <a:pt x="114781" y="436879"/>
                  </a:lnTo>
                  <a:close/>
                </a:path>
                <a:path w="2028825" h="867410">
                  <a:moveTo>
                    <a:pt x="1351573" y="552449"/>
                  </a:moveTo>
                  <a:lnTo>
                    <a:pt x="1342282" y="552449"/>
                  </a:lnTo>
                  <a:lnTo>
                    <a:pt x="1358079" y="383539"/>
                  </a:lnTo>
                  <a:lnTo>
                    <a:pt x="1188893" y="368299"/>
                  </a:lnTo>
                  <a:lnTo>
                    <a:pt x="1302193" y="368299"/>
                  </a:lnTo>
                  <a:lnTo>
                    <a:pt x="1358589" y="373379"/>
                  </a:lnTo>
                  <a:lnTo>
                    <a:pt x="1367883" y="373379"/>
                  </a:lnTo>
                  <a:lnTo>
                    <a:pt x="1367762" y="374649"/>
                  </a:lnTo>
                  <a:lnTo>
                    <a:pt x="1471877" y="384809"/>
                  </a:lnTo>
                  <a:lnTo>
                    <a:pt x="1367252" y="384809"/>
                  </a:lnTo>
                  <a:lnTo>
                    <a:pt x="1351573" y="552449"/>
                  </a:lnTo>
                  <a:close/>
                </a:path>
                <a:path w="2028825" h="867410">
                  <a:moveTo>
                    <a:pt x="1529933" y="568959"/>
                  </a:moveTo>
                  <a:lnTo>
                    <a:pt x="1520641" y="568959"/>
                  </a:lnTo>
                  <a:lnTo>
                    <a:pt x="1536439" y="400049"/>
                  </a:lnTo>
                  <a:lnTo>
                    <a:pt x="1367252" y="384809"/>
                  </a:lnTo>
                  <a:lnTo>
                    <a:pt x="1471877" y="384809"/>
                  </a:lnTo>
                  <a:lnTo>
                    <a:pt x="1536948" y="391159"/>
                  </a:lnTo>
                  <a:lnTo>
                    <a:pt x="1546631" y="391159"/>
                  </a:lnTo>
                  <a:lnTo>
                    <a:pt x="1648550" y="401319"/>
                  </a:lnTo>
                  <a:lnTo>
                    <a:pt x="1545611" y="401319"/>
                  </a:lnTo>
                  <a:lnTo>
                    <a:pt x="1529933" y="568959"/>
                  </a:lnTo>
                  <a:close/>
                </a:path>
                <a:path w="2028825" h="867410">
                  <a:moveTo>
                    <a:pt x="1705116" y="586739"/>
                  </a:moveTo>
                  <a:lnTo>
                    <a:pt x="1695433" y="586739"/>
                  </a:lnTo>
                  <a:lnTo>
                    <a:pt x="1711231" y="416559"/>
                  </a:lnTo>
                  <a:lnTo>
                    <a:pt x="1545611" y="401319"/>
                  </a:lnTo>
                  <a:lnTo>
                    <a:pt x="1648550" y="401319"/>
                  </a:lnTo>
                  <a:lnTo>
                    <a:pt x="1712250" y="407669"/>
                  </a:lnTo>
                  <a:lnTo>
                    <a:pt x="1721423" y="407669"/>
                  </a:lnTo>
                  <a:lnTo>
                    <a:pt x="1825538" y="417829"/>
                  </a:lnTo>
                  <a:lnTo>
                    <a:pt x="1720913" y="417829"/>
                  </a:lnTo>
                  <a:lnTo>
                    <a:pt x="1705116" y="586739"/>
                  </a:lnTo>
                  <a:close/>
                </a:path>
                <a:path w="2028825" h="867410">
                  <a:moveTo>
                    <a:pt x="1883594" y="601979"/>
                  </a:moveTo>
                  <a:lnTo>
                    <a:pt x="1874302" y="601979"/>
                  </a:lnTo>
                  <a:lnTo>
                    <a:pt x="1890100" y="433069"/>
                  </a:lnTo>
                  <a:lnTo>
                    <a:pt x="1720913" y="417829"/>
                  </a:lnTo>
                  <a:lnTo>
                    <a:pt x="1825538" y="417829"/>
                  </a:lnTo>
                  <a:lnTo>
                    <a:pt x="1890610" y="424179"/>
                  </a:lnTo>
                  <a:lnTo>
                    <a:pt x="1899782" y="424179"/>
                  </a:lnTo>
                  <a:lnTo>
                    <a:pt x="2002873" y="434339"/>
                  </a:lnTo>
                  <a:lnTo>
                    <a:pt x="1899273" y="434339"/>
                  </a:lnTo>
                  <a:lnTo>
                    <a:pt x="1883594" y="601979"/>
                  </a:lnTo>
                  <a:close/>
                </a:path>
                <a:path w="2028825" h="867410">
                  <a:moveTo>
                    <a:pt x="97956" y="614679"/>
                  </a:moveTo>
                  <a:lnTo>
                    <a:pt x="88160" y="614679"/>
                  </a:lnTo>
                  <a:lnTo>
                    <a:pt x="103958" y="445769"/>
                  </a:lnTo>
                  <a:lnTo>
                    <a:pt x="55036" y="440689"/>
                  </a:lnTo>
                  <a:lnTo>
                    <a:pt x="59113" y="431799"/>
                  </a:lnTo>
                  <a:lnTo>
                    <a:pt x="105486" y="436879"/>
                  </a:lnTo>
                  <a:lnTo>
                    <a:pt x="114781" y="436879"/>
                  </a:lnTo>
                  <a:lnTo>
                    <a:pt x="114659" y="438149"/>
                  </a:lnTo>
                  <a:lnTo>
                    <a:pt x="197469" y="445769"/>
                  </a:lnTo>
                  <a:lnTo>
                    <a:pt x="113130" y="445769"/>
                  </a:lnTo>
                  <a:lnTo>
                    <a:pt x="97956" y="614679"/>
                  </a:lnTo>
                  <a:close/>
                </a:path>
                <a:path w="2028825" h="867410">
                  <a:moveTo>
                    <a:pt x="2028646" y="447039"/>
                  </a:moveTo>
                  <a:lnTo>
                    <a:pt x="1899273" y="434339"/>
                  </a:lnTo>
                  <a:lnTo>
                    <a:pt x="2002873" y="434339"/>
                  </a:lnTo>
                  <a:lnTo>
                    <a:pt x="2028646" y="436879"/>
                  </a:lnTo>
                  <a:lnTo>
                    <a:pt x="2028646" y="447039"/>
                  </a:lnTo>
                  <a:close/>
                </a:path>
                <a:path w="2028825" h="867410">
                  <a:moveTo>
                    <a:pt x="272635" y="631189"/>
                  </a:moveTo>
                  <a:lnTo>
                    <a:pt x="263462" y="631189"/>
                  </a:lnTo>
                  <a:lnTo>
                    <a:pt x="279259" y="462279"/>
                  </a:lnTo>
                  <a:lnTo>
                    <a:pt x="113130" y="445769"/>
                  </a:lnTo>
                  <a:lnTo>
                    <a:pt x="197469" y="445769"/>
                  </a:lnTo>
                  <a:lnTo>
                    <a:pt x="280279" y="453389"/>
                  </a:lnTo>
                  <a:lnTo>
                    <a:pt x="289451" y="453389"/>
                  </a:lnTo>
                  <a:lnTo>
                    <a:pt x="393566" y="463549"/>
                  </a:lnTo>
                  <a:lnTo>
                    <a:pt x="288432" y="463549"/>
                  </a:lnTo>
                  <a:lnTo>
                    <a:pt x="272635" y="631189"/>
                  </a:lnTo>
                  <a:close/>
                </a:path>
                <a:path w="2028825" h="867410">
                  <a:moveTo>
                    <a:pt x="451113" y="647699"/>
                  </a:moveTo>
                  <a:lnTo>
                    <a:pt x="441821" y="647699"/>
                  </a:lnTo>
                  <a:lnTo>
                    <a:pt x="457619" y="478789"/>
                  </a:lnTo>
                  <a:lnTo>
                    <a:pt x="288432" y="463549"/>
                  </a:lnTo>
                  <a:lnTo>
                    <a:pt x="393566" y="463549"/>
                  </a:lnTo>
                  <a:lnTo>
                    <a:pt x="458638" y="469899"/>
                  </a:lnTo>
                  <a:lnTo>
                    <a:pt x="467811" y="469899"/>
                  </a:lnTo>
                  <a:lnTo>
                    <a:pt x="576865" y="480059"/>
                  </a:lnTo>
                  <a:lnTo>
                    <a:pt x="466792" y="480059"/>
                  </a:lnTo>
                  <a:lnTo>
                    <a:pt x="451113" y="647699"/>
                  </a:lnTo>
                  <a:close/>
                </a:path>
                <a:path w="2028825" h="867410">
                  <a:moveTo>
                    <a:pt x="624376" y="664209"/>
                  </a:moveTo>
                  <a:lnTo>
                    <a:pt x="614575" y="664209"/>
                  </a:lnTo>
                  <a:lnTo>
                    <a:pt x="630373" y="495299"/>
                  </a:lnTo>
                  <a:lnTo>
                    <a:pt x="466792" y="480059"/>
                  </a:lnTo>
                  <a:lnTo>
                    <a:pt x="576865" y="480059"/>
                  </a:lnTo>
                  <a:lnTo>
                    <a:pt x="631392" y="485139"/>
                  </a:lnTo>
                  <a:lnTo>
                    <a:pt x="641193" y="485139"/>
                  </a:lnTo>
                  <a:lnTo>
                    <a:pt x="641074" y="486409"/>
                  </a:lnTo>
                  <a:lnTo>
                    <a:pt x="753865" y="496569"/>
                  </a:lnTo>
                  <a:lnTo>
                    <a:pt x="640055" y="496569"/>
                  </a:lnTo>
                  <a:lnTo>
                    <a:pt x="624376" y="664209"/>
                  </a:lnTo>
                  <a:close/>
                </a:path>
                <a:path w="2028825" h="867410">
                  <a:moveTo>
                    <a:pt x="802735" y="680719"/>
                  </a:moveTo>
                  <a:lnTo>
                    <a:pt x="793444" y="680719"/>
                  </a:lnTo>
                  <a:lnTo>
                    <a:pt x="809242" y="511809"/>
                  </a:lnTo>
                  <a:lnTo>
                    <a:pt x="640055" y="496569"/>
                  </a:lnTo>
                  <a:lnTo>
                    <a:pt x="753865" y="496569"/>
                  </a:lnTo>
                  <a:lnTo>
                    <a:pt x="810261" y="501649"/>
                  </a:lnTo>
                  <a:lnTo>
                    <a:pt x="819552" y="501649"/>
                  </a:lnTo>
                  <a:lnTo>
                    <a:pt x="819434" y="502919"/>
                  </a:lnTo>
                  <a:lnTo>
                    <a:pt x="908613" y="511809"/>
                  </a:lnTo>
                  <a:lnTo>
                    <a:pt x="818415" y="511809"/>
                  </a:lnTo>
                  <a:lnTo>
                    <a:pt x="802735" y="680719"/>
                  </a:lnTo>
                  <a:close/>
                </a:path>
                <a:path w="2028825" h="867410">
                  <a:moveTo>
                    <a:pt x="977532" y="697229"/>
                  </a:moveTo>
                  <a:lnTo>
                    <a:pt x="968236" y="697229"/>
                  </a:lnTo>
                  <a:lnTo>
                    <a:pt x="984034" y="528319"/>
                  </a:lnTo>
                  <a:lnTo>
                    <a:pt x="818415" y="511809"/>
                  </a:lnTo>
                  <a:lnTo>
                    <a:pt x="908613" y="511809"/>
                  </a:lnTo>
                  <a:lnTo>
                    <a:pt x="985053" y="519429"/>
                  </a:lnTo>
                  <a:lnTo>
                    <a:pt x="994853" y="519429"/>
                  </a:lnTo>
                  <a:lnTo>
                    <a:pt x="994736" y="520699"/>
                  </a:lnTo>
                  <a:lnTo>
                    <a:pt x="1093428" y="529589"/>
                  </a:lnTo>
                  <a:lnTo>
                    <a:pt x="993716" y="529589"/>
                  </a:lnTo>
                  <a:lnTo>
                    <a:pt x="977532" y="697229"/>
                  </a:lnTo>
                  <a:close/>
                </a:path>
                <a:path w="2028825" h="867410">
                  <a:moveTo>
                    <a:pt x="1156397" y="713739"/>
                  </a:moveTo>
                  <a:lnTo>
                    <a:pt x="1147105" y="713739"/>
                  </a:lnTo>
                  <a:lnTo>
                    <a:pt x="1162903" y="544829"/>
                  </a:lnTo>
                  <a:lnTo>
                    <a:pt x="993716" y="529589"/>
                  </a:lnTo>
                  <a:lnTo>
                    <a:pt x="1093428" y="529589"/>
                  </a:lnTo>
                  <a:lnTo>
                    <a:pt x="1163922" y="535939"/>
                  </a:lnTo>
                  <a:lnTo>
                    <a:pt x="1173214" y="535939"/>
                  </a:lnTo>
                  <a:lnTo>
                    <a:pt x="1173095" y="537209"/>
                  </a:lnTo>
                  <a:lnTo>
                    <a:pt x="1271787" y="546099"/>
                  </a:lnTo>
                  <a:lnTo>
                    <a:pt x="1172076" y="546099"/>
                  </a:lnTo>
                  <a:lnTo>
                    <a:pt x="1156397" y="713739"/>
                  </a:lnTo>
                  <a:close/>
                </a:path>
                <a:path w="2028825" h="867410">
                  <a:moveTo>
                    <a:pt x="1334638" y="731519"/>
                  </a:moveTo>
                  <a:lnTo>
                    <a:pt x="1325465" y="731519"/>
                  </a:lnTo>
                  <a:lnTo>
                    <a:pt x="1341262" y="561339"/>
                  </a:lnTo>
                  <a:lnTo>
                    <a:pt x="1172076" y="546099"/>
                  </a:lnTo>
                  <a:lnTo>
                    <a:pt x="1271787" y="546099"/>
                  </a:lnTo>
                  <a:lnTo>
                    <a:pt x="1342282" y="552449"/>
                  </a:lnTo>
                  <a:lnTo>
                    <a:pt x="1351573" y="552449"/>
                  </a:lnTo>
                  <a:lnTo>
                    <a:pt x="1351454" y="553719"/>
                  </a:lnTo>
                  <a:lnTo>
                    <a:pt x="1450147" y="562609"/>
                  </a:lnTo>
                  <a:lnTo>
                    <a:pt x="1350435" y="562609"/>
                  </a:lnTo>
                  <a:lnTo>
                    <a:pt x="1334638" y="731519"/>
                  </a:lnTo>
                  <a:close/>
                </a:path>
                <a:path w="2028825" h="867410">
                  <a:moveTo>
                    <a:pt x="1513115" y="748029"/>
                  </a:moveTo>
                  <a:lnTo>
                    <a:pt x="1503824" y="748029"/>
                  </a:lnTo>
                  <a:lnTo>
                    <a:pt x="1519622" y="579119"/>
                  </a:lnTo>
                  <a:lnTo>
                    <a:pt x="1350435" y="562609"/>
                  </a:lnTo>
                  <a:lnTo>
                    <a:pt x="1450147" y="562609"/>
                  </a:lnTo>
                  <a:lnTo>
                    <a:pt x="1520641" y="568959"/>
                  </a:lnTo>
                  <a:lnTo>
                    <a:pt x="1529933" y="568959"/>
                  </a:lnTo>
                  <a:lnTo>
                    <a:pt x="1529814" y="570229"/>
                  </a:lnTo>
                  <a:lnTo>
                    <a:pt x="1618994" y="579119"/>
                  </a:lnTo>
                  <a:lnTo>
                    <a:pt x="1528795" y="579119"/>
                  </a:lnTo>
                  <a:lnTo>
                    <a:pt x="1513115" y="748029"/>
                  </a:lnTo>
                  <a:close/>
                </a:path>
                <a:path w="2028825" h="867410">
                  <a:moveTo>
                    <a:pt x="1688299" y="764539"/>
                  </a:moveTo>
                  <a:lnTo>
                    <a:pt x="1678617" y="764539"/>
                  </a:lnTo>
                  <a:lnTo>
                    <a:pt x="1694414" y="595629"/>
                  </a:lnTo>
                  <a:lnTo>
                    <a:pt x="1528795" y="579119"/>
                  </a:lnTo>
                  <a:lnTo>
                    <a:pt x="1618994" y="579119"/>
                  </a:lnTo>
                  <a:lnTo>
                    <a:pt x="1695433" y="586739"/>
                  </a:lnTo>
                  <a:lnTo>
                    <a:pt x="1705116" y="586739"/>
                  </a:lnTo>
                  <a:lnTo>
                    <a:pt x="1803808" y="595629"/>
                  </a:lnTo>
                  <a:lnTo>
                    <a:pt x="1704097" y="595629"/>
                  </a:lnTo>
                  <a:lnTo>
                    <a:pt x="1688299" y="764539"/>
                  </a:lnTo>
                  <a:close/>
                </a:path>
                <a:path w="2028825" h="867410">
                  <a:moveTo>
                    <a:pt x="1866777" y="781049"/>
                  </a:moveTo>
                  <a:lnTo>
                    <a:pt x="1857486" y="781049"/>
                  </a:lnTo>
                  <a:lnTo>
                    <a:pt x="1873283" y="612139"/>
                  </a:lnTo>
                  <a:lnTo>
                    <a:pt x="1704097" y="595629"/>
                  </a:lnTo>
                  <a:lnTo>
                    <a:pt x="1803808" y="595629"/>
                  </a:lnTo>
                  <a:lnTo>
                    <a:pt x="1874302" y="601979"/>
                  </a:lnTo>
                  <a:lnTo>
                    <a:pt x="1883594" y="601979"/>
                  </a:lnTo>
                  <a:lnTo>
                    <a:pt x="1883475" y="603249"/>
                  </a:lnTo>
                  <a:lnTo>
                    <a:pt x="1989054" y="613409"/>
                  </a:lnTo>
                  <a:lnTo>
                    <a:pt x="1882456" y="613409"/>
                  </a:lnTo>
                  <a:lnTo>
                    <a:pt x="1866777" y="781049"/>
                  </a:lnTo>
                  <a:close/>
                </a:path>
                <a:path w="2028825" h="867410">
                  <a:moveTo>
                    <a:pt x="91218" y="684529"/>
                  </a:moveTo>
                  <a:lnTo>
                    <a:pt x="81535" y="684529"/>
                  </a:lnTo>
                  <a:lnTo>
                    <a:pt x="87650" y="623569"/>
                  </a:lnTo>
                  <a:lnTo>
                    <a:pt x="0" y="615949"/>
                  </a:lnTo>
                  <a:lnTo>
                    <a:pt x="0" y="613409"/>
                  </a:lnTo>
                  <a:lnTo>
                    <a:pt x="2547" y="605789"/>
                  </a:lnTo>
                  <a:lnTo>
                    <a:pt x="88160" y="614679"/>
                  </a:lnTo>
                  <a:lnTo>
                    <a:pt x="97956" y="614679"/>
                  </a:lnTo>
                  <a:lnTo>
                    <a:pt x="97842" y="615949"/>
                  </a:lnTo>
                  <a:lnTo>
                    <a:pt x="194454" y="624839"/>
                  </a:lnTo>
                  <a:lnTo>
                    <a:pt x="96823" y="624839"/>
                  </a:lnTo>
                  <a:lnTo>
                    <a:pt x="91218" y="684529"/>
                  </a:lnTo>
                  <a:close/>
                </a:path>
                <a:path w="2028825" h="867410">
                  <a:moveTo>
                    <a:pt x="2028646" y="626109"/>
                  </a:moveTo>
                  <a:lnTo>
                    <a:pt x="1882456" y="613409"/>
                  </a:lnTo>
                  <a:lnTo>
                    <a:pt x="1989054" y="613409"/>
                  </a:lnTo>
                  <a:lnTo>
                    <a:pt x="2028646" y="617219"/>
                  </a:lnTo>
                  <a:lnTo>
                    <a:pt x="2028646" y="626109"/>
                  </a:lnTo>
                  <a:close/>
                </a:path>
                <a:path w="2028825" h="867410">
                  <a:moveTo>
                    <a:pt x="266519" y="702309"/>
                  </a:moveTo>
                  <a:lnTo>
                    <a:pt x="256837" y="701039"/>
                  </a:lnTo>
                  <a:lnTo>
                    <a:pt x="262443" y="640079"/>
                  </a:lnTo>
                  <a:lnTo>
                    <a:pt x="96823" y="624839"/>
                  </a:lnTo>
                  <a:lnTo>
                    <a:pt x="194454" y="624839"/>
                  </a:lnTo>
                  <a:lnTo>
                    <a:pt x="263462" y="631189"/>
                  </a:lnTo>
                  <a:lnTo>
                    <a:pt x="272635" y="631189"/>
                  </a:lnTo>
                  <a:lnTo>
                    <a:pt x="376750" y="641349"/>
                  </a:lnTo>
                  <a:lnTo>
                    <a:pt x="272125" y="641349"/>
                  </a:lnTo>
                  <a:lnTo>
                    <a:pt x="266519" y="702309"/>
                  </a:lnTo>
                  <a:close/>
                </a:path>
                <a:path w="2028825" h="867410">
                  <a:moveTo>
                    <a:pt x="445389" y="718819"/>
                  </a:moveTo>
                  <a:lnTo>
                    <a:pt x="435706" y="717549"/>
                  </a:lnTo>
                  <a:lnTo>
                    <a:pt x="441312" y="656589"/>
                  </a:lnTo>
                  <a:lnTo>
                    <a:pt x="272125" y="641349"/>
                  </a:lnTo>
                  <a:lnTo>
                    <a:pt x="376750" y="641349"/>
                  </a:lnTo>
                  <a:lnTo>
                    <a:pt x="441821" y="647699"/>
                  </a:lnTo>
                  <a:lnTo>
                    <a:pt x="451113" y="647699"/>
                  </a:lnTo>
                  <a:lnTo>
                    <a:pt x="450994" y="648969"/>
                  </a:lnTo>
                  <a:lnTo>
                    <a:pt x="546416" y="657859"/>
                  </a:lnTo>
                  <a:lnTo>
                    <a:pt x="450994" y="657859"/>
                  </a:lnTo>
                  <a:lnTo>
                    <a:pt x="445389" y="718819"/>
                  </a:lnTo>
                  <a:close/>
                </a:path>
                <a:path w="2028825" h="867410">
                  <a:moveTo>
                    <a:pt x="618652" y="735329"/>
                  </a:moveTo>
                  <a:lnTo>
                    <a:pt x="608970" y="734059"/>
                  </a:lnTo>
                  <a:lnTo>
                    <a:pt x="614575" y="673099"/>
                  </a:lnTo>
                  <a:lnTo>
                    <a:pt x="450994" y="657859"/>
                  </a:lnTo>
                  <a:lnTo>
                    <a:pt x="546416" y="657859"/>
                  </a:lnTo>
                  <a:lnTo>
                    <a:pt x="614575" y="664209"/>
                  </a:lnTo>
                  <a:lnTo>
                    <a:pt x="624376" y="664209"/>
                  </a:lnTo>
                  <a:lnTo>
                    <a:pt x="624258" y="665479"/>
                  </a:lnTo>
                  <a:lnTo>
                    <a:pt x="722950" y="674369"/>
                  </a:lnTo>
                  <a:lnTo>
                    <a:pt x="624258" y="674369"/>
                  </a:lnTo>
                  <a:lnTo>
                    <a:pt x="618652" y="735329"/>
                  </a:lnTo>
                  <a:close/>
                </a:path>
                <a:path w="2028825" h="867410">
                  <a:moveTo>
                    <a:pt x="797521" y="751839"/>
                  </a:moveTo>
                  <a:lnTo>
                    <a:pt x="787839" y="750569"/>
                  </a:lnTo>
                  <a:lnTo>
                    <a:pt x="793444" y="690879"/>
                  </a:lnTo>
                  <a:lnTo>
                    <a:pt x="624258" y="674369"/>
                  </a:lnTo>
                  <a:lnTo>
                    <a:pt x="722950" y="674369"/>
                  </a:lnTo>
                  <a:lnTo>
                    <a:pt x="793444" y="680719"/>
                  </a:lnTo>
                  <a:lnTo>
                    <a:pt x="802735" y="680719"/>
                  </a:lnTo>
                  <a:lnTo>
                    <a:pt x="802617" y="681989"/>
                  </a:lnTo>
                  <a:lnTo>
                    <a:pt x="899228" y="690879"/>
                  </a:lnTo>
                  <a:lnTo>
                    <a:pt x="803127" y="690879"/>
                  </a:lnTo>
                  <a:lnTo>
                    <a:pt x="797521" y="751839"/>
                  </a:lnTo>
                  <a:close/>
                </a:path>
                <a:path w="2028825" h="867410">
                  <a:moveTo>
                    <a:pt x="972823" y="768349"/>
                  </a:moveTo>
                  <a:lnTo>
                    <a:pt x="963140" y="767079"/>
                  </a:lnTo>
                  <a:lnTo>
                    <a:pt x="968746" y="707389"/>
                  </a:lnTo>
                  <a:lnTo>
                    <a:pt x="803127" y="690879"/>
                  </a:lnTo>
                  <a:lnTo>
                    <a:pt x="899228" y="690879"/>
                  </a:lnTo>
                  <a:lnTo>
                    <a:pt x="968236" y="697229"/>
                  </a:lnTo>
                  <a:lnTo>
                    <a:pt x="977532" y="697229"/>
                  </a:lnTo>
                  <a:lnTo>
                    <a:pt x="977409" y="698499"/>
                  </a:lnTo>
                  <a:lnTo>
                    <a:pt x="1090540" y="708659"/>
                  </a:lnTo>
                  <a:lnTo>
                    <a:pt x="978428" y="708659"/>
                  </a:lnTo>
                  <a:lnTo>
                    <a:pt x="972823" y="768349"/>
                  </a:lnTo>
                  <a:close/>
                </a:path>
                <a:path w="2028825" h="867410">
                  <a:moveTo>
                    <a:pt x="1149653" y="784859"/>
                  </a:moveTo>
                  <a:lnTo>
                    <a:pt x="1139971" y="783589"/>
                  </a:lnTo>
                  <a:lnTo>
                    <a:pt x="1145577" y="723899"/>
                  </a:lnTo>
                  <a:lnTo>
                    <a:pt x="978428" y="708659"/>
                  </a:lnTo>
                  <a:lnTo>
                    <a:pt x="1090540" y="708659"/>
                  </a:lnTo>
                  <a:lnTo>
                    <a:pt x="1147105" y="713739"/>
                  </a:lnTo>
                  <a:lnTo>
                    <a:pt x="1156397" y="713739"/>
                  </a:lnTo>
                  <a:lnTo>
                    <a:pt x="1156278" y="715009"/>
                  </a:lnTo>
                  <a:lnTo>
                    <a:pt x="1247379" y="723899"/>
                  </a:lnTo>
                  <a:lnTo>
                    <a:pt x="1155259" y="723899"/>
                  </a:lnTo>
                  <a:lnTo>
                    <a:pt x="1149653" y="784859"/>
                  </a:lnTo>
                  <a:close/>
                </a:path>
                <a:path w="2028825" h="867410">
                  <a:moveTo>
                    <a:pt x="1328522" y="801369"/>
                  </a:moveTo>
                  <a:lnTo>
                    <a:pt x="1318840" y="801369"/>
                  </a:lnTo>
                  <a:lnTo>
                    <a:pt x="1324446" y="740409"/>
                  </a:lnTo>
                  <a:lnTo>
                    <a:pt x="1155259" y="723899"/>
                  </a:lnTo>
                  <a:lnTo>
                    <a:pt x="1247379" y="723899"/>
                  </a:lnTo>
                  <a:lnTo>
                    <a:pt x="1325465" y="731519"/>
                  </a:lnTo>
                  <a:lnTo>
                    <a:pt x="1334638" y="731519"/>
                  </a:lnTo>
                  <a:lnTo>
                    <a:pt x="1438753" y="741679"/>
                  </a:lnTo>
                  <a:lnTo>
                    <a:pt x="1334128" y="741679"/>
                  </a:lnTo>
                  <a:lnTo>
                    <a:pt x="1328522" y="801369"/>
                  </a:lnTo>
                  <a:close/>
                </a:path>
                <a:path w="2028825" h="867410">
                  <a:moveTo>
                    <a:pt x="1507392" y="819149"/>
                  </a:moveTo>
                  <a:lnTo>
                    <a:pt x="1497709" y="817879"/>
                  </a:lnTo>
                  <a:lnTo>
                    <a:pt x="1503315" y="756919"/>
                  </a:lnTo>
                  <a:lnTo>
                    <a:pt x="1334128" y="741679"/>
                  </a:lnTo>
                  <a:lnTo>
                    <a:pt x="1438753" y="741679"/>
                  </a:lnTo>
                  <a:lnTo>
                    <a:pt x="1503824" y="748029"/>
                  </a:lnTo>
                  <a:lnTo>
                    <a:pt x="1513115" y="748029"/>
                  </a:lnTo>
                  <a:lnTo>
                    <a:pt x="1512997" y="749299"/>
                  </a:lnTo>
                  <a:lnTo>
                    <a:pt x="1609609" y="758189"/>
                  </a:lnTo>
                  <a:lnTo>
                    <a:pt x="1512997" y="758189"/>
                  </a:lnTo>
                  <a:lnTo>
                    <a:pt x="1507392" y="819149"/>
                  </a:lnTo>
                  <a:close/>
                </a:path>
                <a:path w="2028825" h="867410">
                  <a:moveTo>
                    <a:pt x="1682693" y="835659"/>
                  </a:moveTo>
                  <a:lnTo>
                    <a:pt x="1673011" y="834389"/>
                  </a:lnTo>
                  <a:lnTo>
                    <a:pt x="1678617" y="773429"/>
                  </a:lnTo>
                  <a:lnTo>
                    <a:pt x="1512997" y="758189"/>
                  </a:lnTo>
                  <a:lnTo>
                    <a:pt x="1609609" y="758189"/>
                  </a:lnTo>
                  <a:lnTo>
                    <a:pt x="1678617" y="764539"/>
                  </a:lnTo>
                  <a:lnTo>
                    <a:pt x="1688299" y="764539"/>
                  </a:lnTo>
                  <a:lnTo>
                    <a:pt x="1792414" y="774699"/>
                  </a:lnTo>
                  <a:lnTo>
                    <a:pt x="1688299" y="774699"/>
                  </a:lnTo>
                  <a:lnTo>
                    <a:pt x="1682693" y="835659"/>
                  </a:lnTo>
                  <a:close/>
                </a:path>
                <a:path w="2028825" h="867410">
                  <a:moveTo>
                    <a:pt x="1861562" y="852169"/>
                  </a:moveTo>
                  <a:lnTo>
                    <a:pt x="1851880" y="850899"/>
                  </a:lnTo>
                  <a:lnTo>
                    <a:pt x="1857486" y="791209"/>
                  </a:lnTo>
                  <a:lnTo>
                    <a:pt x="1688299" y="774699"/>
                  </a:lnTo>
                  <a:lnTo>
                    <a:pt x="1792414" y="774699"/>
                  </a:lnTo>
                  <a:lnTo>
                    <a:pt x="1857486" y="781049"/>
                  </a:lnTo>
                  <a:lnTo>
                    <a:pt x="1866777" y="781049"/>
                  </a:lnTo>
                  <a:lnTo>
                    <a:pt x="1866658" y="782319"/>
                  </a:lnTo>
                  <a:lnTo>
                    <a:pt x="1961151" y="791209"/>
                  </a:lnTo>
                  <a:lnTo>
                    <a:pt x="1867168" y="791209"/>
                  </a:lnTo>
                  <a:lnTo>
                    <a:pt x="1861562" y="852169"/>
                  </a:lnTo>
                  <a:close/>
                </a:path>
                <a:path w="2028825" h="867410">
                  <a:moveTo>
                    <a:pt x="2028646" y="806449"/>
                  </a:moveTo>
                  <a:lnTo>
                    <a:pt x="1867168" y="791209"/>
                  </a:lnTo>
                  <a:lnTo>
                    <a:pt x="1961151" y="791209"/>
                  </a:lnTo>
                  <a:lnTo>
                    <a:pt x="2028646" y="797559"/>
                  </a:lnTo>
                  <a:lnTo>
                    <a:pt x="2028646" y="806449"/>
                  </a:lnTo>
                  <a:close/>
                </a:path>
                <a:path w="2028825" h="867410">
                  <a:moveTo>
                    <a:pt x="2028646" y="867409"/>
                  </a:moveTo>
                  <a:lnTo>
                    <a:pt x="2025144" y="867409"/>
                  </a:lnTo>
                  <a:lnTo>
                    <a:pt x="2028646" y="829309"/>
                  </a:lnTo>
                  <a:lnTo>
                    <a:pt x="2028646" y="867409"/>
                  </a:lnTo>
                  <a:close/>
                </a:path>
              </a:pathLst>
            </a:custGeom>
            <a:solidFill>
              <a:srgbClr val="ECEC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Rectangle 3"/>
          <p:cNvSpPr>
            <a:spLocks noChangeArrowheads="1"/>
          </p:cNvSpPr>
          <p:nvPr/>
        </p:nvSpPr>
        <p:spPr bwMode="auto">
          <a:xfrm>
            <a:off x="1249031" y="0"/>
            <a:ext cx="9929251" cy="954107"/>
          </a:xfrm>
          <a:custGeom>
            <a:avLst/>
            <a:gdLst>
              <a:gd name="connsiteX0" fmla="*/ 0 w 6789006"/>
              <a:gd name="connsiteY0" fmla="*/ 0 h 1169551"/>
              <a:gd name="connsiteX1" fmla="*/ 6789006 w 6789006"/>
              <a:gd name="connsiteY1" fmla="*/ 0 h 1169551"/>
              <a:gd name="connsiteX2" fmla="*/ 6789006 w 6789006"/>
              <a:gd name="connsiteY2" fmla="*/ 1169551 h 1169551"/>
              <a:gd name="connsiteX3" fmla="*/ 0 w 6789006"/>
              <a:gd name="connsiteY3" fmla="*/ 1169551 h 1169551"/>
              <a:gd name="connsiteX4" fmla="*/ 0 w 6789006"/>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006" h="1169551" fill="none" extrusionOk="0">
                <a:moveTo>
                  <a:pt x="0" y="0"/>
                </a:moveTo>
                <a:cubicBezTo>
                  <a:pt x="1116711" y="34145"/>
                  <a:pt x="5244402" y="-125365"/>
                  <a:pt x="6789006" y="0"/>
                </a:cubicBezTo>
                <a:cubicBezTo>
                  <a:pt x="6812822" y="471946"/>
                  <a:pt x="6794895" y="932074"/>
                  <a:pt x="6789006" y="1169551"/>
                </a:cubicBezTo>
                <a:cubicBezTo>
                  <a:pt x="5288016" y="1105085"/>
                  <a:pt x="1079835" y="1075325"/>
                  <a:pt x="0" y="1169551"/>
                </a:cubicBezTo>
                <a:cubicBezTo>
                  <a:pt x="34447" y="729393"/>
                  <a:pt x="35323" y="276481"/>
                  <a:pt x="0" y="0"/>
                </a:cubicBezTo>
                <a:close/>
              </a:path>
              <a:path w="6789006" h="1169551" stroke="0" extrusionOk="0">
                <a:moveTo>
                  <a:pt x="0" y="0"/>
                </a:moveTo>
                <a:cubicBezTo>
                  <a:pt x="2150903" y="108135"/>
                  <a:pt x="4714582" y="-162209"/>
                  <a:pt x="6789006" y="0"/>
                </a:cubicBezTo>
                <a:cubicBezTo>
                  <a:pt x="6864623" y="348161"/>
                  <a:pt x="6763955" y="907646"/>
                  <a:pt x="6789006" y="1169551"/>
                </a:cubicBezTo>
                <a:cubicBezTo>
                  <a:pt x="4515491" y="1005291"/>
                  <a:pt x="1527526" y="1104518"/>
                  <a:pt x="0" y="1169551"/>
                </a:cubicBezTo>
                <a:cubicBezTo>
                  <a:pt x="11365" y="701979"/>
                  <a:pt x="-60731" y="566422"/>
                  <a:pt x="0" y="0"/>
                </a:cubicBezTo>
                <a:close/>
              </a:path>
            </a:pathLst>
          </a:custGeom>
          <a:solidFill>
            <a:schemeClr val="bg1"/>
          </a:solidFill>
          <a:ln w="38100">
            <a:solidFill>
              <a:srgbClr val="FC7E17"/>
            </a:solidFill>
            <a:miter lim="800000"/>
          </a:ln>
        </p:spPr>
        <p:txBody>
          <a:bodyPr wrap="square">
            <a:spAutoFit/>
          </a:bodyPr>
          <a:lstStyle/>
          <a:p>
            <a:pPr lvl="0" algn="ctr">
              <a:defRPr/>
            </a:pPr>
            <a:r>
              <a:rPr lang="vi-VN" altLang="en-US" sz="2800" b="1" dirty="0">
                <a:solidFill>
                  <a:srgbClr val="002060"/>
                </a:solidFill>
                <a:latin typeface="Calibri" panose="020F0502020204030204" pitchFamily="34" charset="0"/>
                <a:cs typeface="Calibri" panose="020F0502020204030204" pitchFamily="34" charset="0"/>
              </a:rPr>
              <a:t>Quan sát hình </a:t>
            </a:r>
            <a:r>
              <a:rPr lang="en-US" altLang="en-US" sz="2800" b="1" dirty="0">
                <a:solidFill>
                  <a:srgbClr val="002060"/>
                </a:solidFill>
                <a:latin typeface="Calibri" panose="020F0502020204030204" pitchFamily="34" charset="0"/>
                <a:cs typeface="Calibri" panose="020F0502020204030204" pitchFamily="34" charset="0"/>
              </a:rPr>
              <a:t>7</a:t>
            </a:r>
            <a:r>
              <a:rPr lang="vi-VN" altLang="en-US" sz="2800" b="1" dirty="0">
                <a:solidFill>
                  <a:srgbClr val="002060"/>
                </a:solidFill>
                <a:latin typeface="Calibri" panose="020F0502020204030204" pitchFamily="34" charset="0"/>
                <a:cs typeface="Calibri" panose="020F0502020204030204" pitchFamily="34" charset="0"/>
              </a:rPr>
              <a:t> và cho biết khi hoa được hoặc không được thụ phấn, thụ tinh thì sự phát triển tiếp theo của hoa sẽ như thế nào.</a:t>
            </a:r>
            <a:endParaRPr kumimoji="0" lang="en-US" alt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A243F49-8F97-A607-49C0-C2BBA61D28BF}"/>
              </a:ext>
            </a:extLst>
          </p:cNvPr>
          <p:cNvPicPr>
            <a:picLocks noChangeAspect="1"/>
          </p:cNvPicPr>
          <p:nvPr/>
        </p:nvPicPr>
        <p:blipFill>
          <a:blip r:embed="rId2"/>
          <a:stretch>
            <a:fillRect/>
          </a:stretch>
        </p:blipFill>
        <p:spPr>
          <a:xfrm>
            <a:off x="2351313" y="1096508"/>
            <a:ext cx="7477125" cy="5326063"/>
          </a:xfrm>
          <a:prstGeom prst="rect">
            <a:avLst/>
          </a:prstGeom>
        </p:spPr>
      </p:pic>
    </p:spTree>
    <p:extLst>
      <p:ext uri="{BB962C8B-B14F-4D97-AF65-F5344CB8AC3E}">
        <p14:creationId xmlns:p14="http://schemas.microsoft.com/office/powerpoint/2010/main" val="16582322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35D87E2-91C7-EA9D-57EA-950A1427AF76}"/>
              </a:ext>
            </a:extLst>
          </p:cNvPr>
          <p:cNvSpPr txBox="1"/>
          <p:nvPr/>
        </p:nvSpPr>
        <p:spPr>
          <a:xfrm>
            <a:off x="2471057" y="785222"/>
            <a:ext cx="8501744" cy="1219821"/>
          </a:xfrm>
          <a:prstGeom prst="rect">
            <a:avLst/>
          </a:prstGeom>
          <a:noFill/>
        </p:spPr>
        <p:txBody>
          <a:bodyPr wrap="square" rtlCol="0">
            <a:spAutoFit/>
          </a:bodyPr>
          <a:lstStyle/>
          <a:p>
            <a:pPr lvl="0" algn="ctr">
              <a:lnSpc>
                <a:spcPct val="120000"/>
              </a:lnSpc>
            </a:pPr>
            <a:r>
              <a:rPr lang="vi-VN" sz="3200" b="1" dirty="0">
                <a:solidFill>
                  <a:srgbClr val="002060"/>
                </a:solidFill>
                <a:latin typeface="Cambria" panose="02040503050406030204" pitchFamily="18" charset="0"/>
                <a:ea typeface="Cambria" panose="02040503050406030204" pitchFamily="18" charset="0"/>
              </a:rPr>
              <a:t>Khi hoa được thụ phấn, thụ tinh thì sự phát triển tiếp theo của hoa sẽ như thế nào</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BF22073C-2160-F47C-E1C4-3D5A689E196F}"/>
              </a:ext>
            </a:extLst>
          </p:cNvPr>
          <p:cNvGrpSpPr/>
          <p:nvPr/>
        </p:nvGrpSpPr>
        <p:grpSpPr>
          <a:xfrm>
            <a:off x="1338943" y="2481942"/>
            <a:ext cx="10413671" cy="2667001"/>
            <a:chOff x="6487719" y="666014"/>
            <a:chExt cx="5264895" cy="5810985"/>
          </a:xfrm>
        </p:grpSpPr>
        <p:sp>
          <p:nvSpPr>
            <p:cNvPr id="4" name="Freeform 3">
              <a:extLst>
                <a:ext uri="{FF2B5EF4-FFF2-40B4-BE49-F238E27FC236}">
                  <a16:creationId xmlns:a16="http://schemas.microsoft.com/office/drawing/2014/main" id="{D430629E-785B-4322-984A-EC2DC8F6304A}"/>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E0DB1E7-38C1-A40E-0A4F-038A8CC4C9BC}"/>
                </a:ext>
              </a:extLst>
            </p:cNvPr>
            <p:cNvSpPr/>
            <p:nvPr/>
          </p:nvSpPr>
          <p:spPr>
            <a:xfrm>
              <a:off x="6742258" y="1079727"/>
              <a:ext cx="4865541" cy="2799126"/>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Khi hoa được thụ phấn, thụ tinh thì hoa trở thành nơi cung cấp chất dinh dưỡng để nuôi quả</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297181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35D87E2-91C7-EA9D-57EA-950A1427AF76}"/>
              </a:ext>
            </a:extLst>
          </p:cNvPr>
          <p:cNvSpPr txBox="1"/>
          <p:nvPr/>
        </p:nvSpPr>
        <p:spPr>
          <a:xfrm>
            <a:off x="2198914" y="785222"/>
            <a:ext cx="9013371" cy="1219821"/>
          </a:xfrm>
          <a:prstGeom prst="rect">
            <a:avLst/>
          </a:prstGeom>
          <a:noFill/>
        </p:spPr>
        <p:txBody>
          <a:bodyPr wrap="square" rtlCol="0">
            <a:spAutoFit/>
          </a:bodyPr>
          <a:lstStyle/>
          <a:p>
            <a:pPr lvl="0" algn="ctr">
              <a:lnSpc>
                <a:spcPct val="120000"/>
              </a:lnSpc>
            </a:pPr>
            <a:r>
              <a:rPr lang="vi-VN" sz="3200" b="1" dirty="0">
                <a:solidFill>
                  <a:srgbClr val="002060"/>
                </a:solidFill>
                <a:latin typeface="Cambria" panose="02040503050406030204" pitchFamily="18" charset="0"/>
                <a:ea typeface="Cambria" panose="02040503050406030204" pitchFamily="18" charset="0"/>
              </a:rPr>
              <a:t>Khi hoa không được thụ phấn, thụ tinh thì sự phát triển tiếp theo của hoa sẽ như thế nào.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BF22073C-2160-F47C-E1C4-3D5A689E196F}"/>
              </a:ext>
            </a:extLst>
          </p:cNvPr>
          <p:cNvGrpSpPr/>
          <p:nvPr/>
        </p:nvGrpSpPr>
        <p:grpSpPr>
          <a:xfrm>
            <a:off x="1338943" y="2481942"/>
            <a:ext cx="10413671" cy="2122715"/>
            <a:chOff x="6487719" y="666014"/>
            <a:chExt cx="5264895" cy="5810985"/>
          </a:xfrm>
        </p:grpSpPr>
        <p:sp>
          <p:nvSpPr>
            <p:cNvPr id="4" name="Freeform 3">
              <a:extLst>
                <a:ext uri="{FF2B5EF4-FFF2-40B4-BE49-F238E27FC236}">
                  <a16:creationId xmlns:a16="http://schemas.microsoft.com/office/drawing/2014/main" id="{D430629E-785B-4322-984A-EC2DC8F6304A}"/>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E0DB1E7-38C1-A40E-0A4F-038A8CC4C9BC}"/>
                </a:ext>
              </a:extLst>
            </p:cNvPr>
            <p:cNvSpPr/>
            <p:nvPr/>
          </p:nvSpPr>
          <p:spPr>
            <a:xfrm>
              <a:off x="6742258" y="1079727"/>
              <a:ext cx="4865541" cy="3420048"/>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Khi hoa không được thụ phấn, thụ tinh thì hoa sẽ tự héo úa.</a:t>
              </a:r>
            </a:p>
          </p:txBody>
        </p:sp>
      </p:grpSp>
    </p:spTree>
    <p:extLst>
      <p:ext uri="{BB962C8B-B14F-4D97-AF65-F5344CB8AC3E}">
        <p14:creationId xmlns:p14="http://schemas.microsoft.com/office/powerpoint/2010/main" val="636379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object 3"/>
          <p:cNvPicPr/>
          <p:nvPr/>
        </p:nvPicPr>
        <p:blipFill>
          <a:blip r:embed="rId2" cstate="print"/>
          <a:stretch>
            <a:fillRect/>
          </a:stretch>
        </p:blipFill>
        <p:spPr>
          <a:xfrm>
            <a:off x="1" y="-364618"/>
            <a:ext cx="3106364" cy="7222618"/>
          </a:xfrm>
          <a:prstGeom prst="rect">
            <a:avLst/>
          </a:prstGeom>
        </p:spPr>
      </p:pic>
      <p:pic>
        <p:nvPicPr>
          <p:cNvPr id="10" name="图形 5"/>
          <p:cNvPicPr>
            <a:picLocks noChangeAspect="1"/>
          </p:cNvPicPr>
          <p:nvPr/>
        </p:nvPicPr>
        <p:blipFill>
          <a:blip r:embed="rId3"/>
          <a:stretch>
            <a:fillRect/>
          </a:stretch>
        </p:blipFill>
        <p:spPr>
          <a:xfrm>
            <a:off x="478327" y="108858"/>
            <a:ext cx="11452415" cy="6383382"/>
          </a:xfrm>
          <a:prstGeom prst="rect">
            <a:avLst/>
          </a:prstGeom>
        </p:spPr>
      </p:pic>
      <p:sp>
        <p:nvSpPr>
          <p:cNvPr id="8" name="TextBox 7">
            <a:extLst>
              <a:ext uri="{FF2B5EF4-FFF2-40B4-BE49-F238E27FC236}">
                <a16:creationId xmlns:a16="http://schemas.microsoft.com/office/drawing/2014/main" id="{B35D87E2-91C7-EA9D-57EA-950A1427AF76}"/>
              </a:ext>
            </a:extLst>
          </p:cNvPr>
          <p:cNvSpPr txBox="1"/>
          <p:nvPr/>
        </p:nvSpPr>
        <p:spPr>
          <a:xfrm>
            <a:off x="2198914" y="785222"/>
            <a:ext cx="9013371" cy="12198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hoa không được thụ phấn, thụ tinh thì sự phát triển tiếp theo của hoa sẽ như thế nào.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BF22073C-2160-F47C-E1C4-3D5A689E196F}"/>
              </a:ext>
            </a:extLst>
          </p:cNvPr>
          <p:cNvGrpSpPr/>
          <p:nvPr/>
        </p:nvGrpSpPr>
        <p:grpSpPr>
          <a:xfrm>
            <a:off x="1338943" y="2481942"/>
            <a:ext cx="10413671" cy="3439887"/>
            <a:chOff x="6487719" y="666014"/>
            <a:chExt cx="5264895" cy="5810985"/>
          </a:xfrm>
        </p:grpSpPr>
        <p:sp>
          <p:nvSpPr>
            <p:cNvPr id="4" name="Freeform 3">
              <a:extLst>
                <a:ext uri="{FF2B5EF4-FFF2-40B4-BE49-F238E27FC236}">
                  <a16:creationId xmlns:a16="http://schemas.microsoft.com/office/drawing/2014/main" id="{D430629E-785B-4322-984A-EC2DC8F6304A}"/>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E0DB1E7-38C1-A40E-0A4F-038A8CC4C9BC}"/>
                </a:ext>
              </a:extLst>
            </p:cNvPr>
            <p:cNvSpPr/>
            <p:nvPr/>
          </p:nvSpPr>
          <p:spPr>
            <a:xfrm>
              <a:off x="6742258" y="1079727"/>
              <a:ext cx="4865541" cy="5355233"/>
            </a:xfrm>
            <a:prstGeom prst="rect">
              <a:avLst/>
            </a:prstGeom>
          </p:spPr>
          <p:txBody>
            <a:bodyPr wrap="square">
              <a:spAutoFit/>
            </a:bodyPr>
            <a:lstStyle/>
            <a:p>
              <a:pPr marL="571500" marR="0" lvl="0" indent="-5715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Khi hoa không được thụ phấn, thụ tinh thì hoa sẽ tự héo úa.</a:t>
              </a:r>
            </a:p>
            <a:p>
              <a:pPr marL="571500" marR="0" lvl="0" indent="-5715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Nếu hoa không được thụ phấn, thụ tinh thì hạt và quả sẽ không thể hình thành được.</a:t>
              </a:r>
            </a:p>
          </p:txBody>
        </p:sp>
      </p:grpSp>
    </p:spTree>
    <p:extLst>
      <p:ext uri="{BB962C8B-B14F-4D97-AF65-F5344CB8AC3E}">
        <p14:creationId xmlns:p14="http://schemas.microsoft.com/office/powerpoint/2010/main" val="3646059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09250-E331-F7A8-6DBD-5DC0A23B7F4D}"/>
              </a:ext>
            </a:extLst>
          </p:cNvPr>
          <p:cNvPicPr>
            <a:picLocks noChangeAspect="1"/>
          </p:cNvPicPr>
          <p:nvPr/>
        </p:nvPicPr>
        <p:blipFill>
          <a:blip r:embed="rId2"/>
          <a:stretch>
            <a:fillRect/>
          </a:stretch>
        </p:blipFill>
        <p:spPr>
          <a:xfrm>
            <a:off x="0" y="1425721"/>
            <a:ext cx="12192000" cy="4006558"/>
          </a:xfrm>
          <a:prstGeom prst="rect">
            <a:avLst/>
          </a:prstGeom>
        </p:spPr>
      </p:pic>
    </p:spTree>
    <p:extLst>
      <p:ext uri="{BB962C8B-B14F-4D97-AF65-F5344CB8AC3E}">
        <p14:creationId xmlns:p14="http://schemas.microsoft.com/office/powerpoint/2010/main" val="137342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18EE9B4-7F66-D0EC-D623-4812A136C8A9}"/>
              </a:ext>
            </a:extLst>
          </p:cNvPr>
          <p:cNvGrpSpPr/>
          <p:nvPr/>
        </p:nvGrpSpPr>
        <p:grpSpPr>
          <a:xfrm>
            <a:off x="3629748" y="-179884"/>
            <a:ext cx="7343052" cy="3271427"/>
            <a:chOff x="6248807" y="533519"/>
            <a:chExt cx="5209742" cy="5606023"/>
          </a:xfrm>
        </p:grpSpPr>
        <p:pic>
          <p:nvPicPr>
            <p:cNvPr id="8" name="Picture 4">
              <a:extLst>
                <a:ext uri="{FF2B5EF4-FFF2-40B4-BE49-F238E27FC236}">
                  <a16:creationId xmlns:a16="http://schemas.microsoft.com/office/drawing/2014/main" id="{87B9EB99-5D0E-6393-5EE9-4122BADD74B6}"/>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6050666" y="731660"/>
              <a:ext cx="5606023" cy="5209742"/>
            </a:xfrm>
            <a:prstGeom prst="rect">
              <a:avLst/>
            </a:prstGeom>
          </p:spPr>
        </p:pic>
        <p:grpSp>
          <p:nvGrpSpPr>
            <p:cNvPr id="9" name="Group 5">
              <a:extLst>
                <a:ext uri="{FF2B5EF4-FFF2-40B4-BE49-F238E27FC236}">
                  <a16:creationId xmlns:a16="http://schemas.microsoft.com/office/drawing/2014/main" id="{A0E7890A-C36B-7752-F3E8-EFAED4E72E4C}"/>
                </a:ext>
              </a:extLst>
            </p:cNvPr>
            <p:cNvGrpSpPr/>
            <p:nvPr/>
          </p:nvGrpSpPr>
          <p:grpSpPr>
            <a:xfrm>
              <a:off x="6608611" y="1817024"/>
              <a:ext cx="4664635" cy="4100449"/>
              <a:chOff x="0" y="0"/>
              <a:chExt cx="3403061" cy="1879496"/>
            </a:xfrm>
          </p:grpSpPr>
          <p:sp>
            <p:nvSpPr>
              <p:cNvPr id="11" name="Freeform 6">
                <a:extLst>
                  <a:ext uri="{FF2B5EF4-FFF2-40B4-BE49-F238E27FC236}">
                    <a16:creationId xmlns:a16="http://schemas.microsoft.com/office/drawing/2014/main" id="{99916921-716E-BE0D-3465-E2411CEB2FBA}"/>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0" name="Hộp Văn bản 10">
              <a:extLst>
                <a:ext uri="{FF2B5EF4-FFF2-40B4-BE49-F238E27FC236}">
                  <a16:creationId xmlns:a16="http://schemas.microsoft.com/office/drawing/2014/main" id="{3CFFEAD5-FD3D-D093-382F-B0ACE238D826}"/>
                </a:ext>
              </a:extLst>
            </p:cNvPr>
            <p:cNvSpPr txBox="1"/>
            <p:nvPr/>
          </p:nvSpPr>
          <p:spPr>
            <a:xfrm>
              <a:off x="6607906" y="1976692"/>
              <a:ext cx="4688508" cy="3111590"/>
            </a:xfrm>
            <a:prstGeom prst="rect">
              <a:avLst/>
            </a:prstGeom>
            <a:noFill/>
          </p:spPr>
          <p:txBody>
            <a:bodyPr wrap="square">
              <a:spAutoFit/>
            </a:bodyPr>
            <a:lstStyle/>
            <a:p>
              <a:pPr algn="just"/>
              <a:r>
                <a:rPr lang="vi-VN" sz="3000" dirty="0">
                  <a:latin typeface="Arial" panose="020B0604020202020204" pitchFamily="34" charset="0"/>
                  <a:ea typeface="Calibri" panose="020F0502020204030204" pitchFamily="34" charset="0"/>
                  <a:cs typeface="Arial" panose="020B0604020202020204" pitchFamily="34" charset="0"/>
                </a:rPr>
                <a:t>Có hai vườn nhãn, một vườn nuôi ong có năng suất cao hơn (quả nhiều hơn), thu nhập cao hơn vườn không nuôi ong. Em hãy giải thích.</a:t>
              </a:r>
            </a:p>
          </p:txBody>
        </p:sp>
      </p:grpSp>
      <p:grpSp>
        <p:nvGrpSpPr>
          <p:cNvPr id="13" name="Nhóm 18">
            <a:extLst>
              <a:ext uri="{FF2B5EF4-FFF2-40B4-BE49-F238E27FC236}">
                <a16:creationId xmlns:a16="http://schemas.microsoft.com/office/drawing/2014/main" id="{D0424705-EA39-7A1F-F3D8-D0C9CF0012FA}"/>
              </a:ext>
            </a:extLst>
          </p:cNvPr>
          <p:cNvGrpSpPr/>
          <p:nvPr/>
        </p:nvGrpSpPr>
        <p:grpSpPr>
          <a:xfrm>
            <a:off x="3640185" y="3363688"/>
            <a:ext cx="7463244" cy="2775856"/>
            <a:chOff x="-133031" y="3414931"/>
            <a:chExt cx="9458837" cy="3885983"/>
          </a:xfrm>
        </p:grpSpPr>
        <p:sp>
          <p:nvSpPr>
            <p:cNvPr id="16" name="Freeform 2">
              <a:extLst>
                <a:ext uri="{FF2B5EF4-FFF2-40B4-BE49-F238E27FC236}">
                  <a16:creationId xmlns:a16="http://schemas.microsoft.com/office/drawing/2014/main" id="{7D8CCD69-3E23-44CC-1CF0-D337F6AAFE5A}"/>
                </a:ext>
              </a:extLst>
            </p:cNvPr>
            <p:cNvSpPr/>
            <p:nvPr/>
          </p:nvSpPr>
          <p:spPr>
            <a:xfrm>
              <a:off x="-133031" y="3414931"/>
              <a:ext cx="9458837" cy="3885983"/>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2900"/>
            </a:p>
          </p:txBody>
        </p:sp>
        <p:sp>
          <p:nvSpPr>
            <p:cNvPr id="17" name="Hộp Văn bản 16">
              <a:extLst>
                <a:ext uri="{FF2B5EF4-FFF2-40B4-BE49-F238E27FC236}">
                  <a16:creationId xmlns:a16="http://schemas.microsoft.com/office/drawing/2014/main" id="{0CD220AE-576A-73E1-D173-B5291BFBA174}"/>
                </a:ext>
              </a:extLst>
            </p:cNvPr>
            <p:cNvSpPr txBox="1"/>
            <p:nvPr/>
          </p:nvSpPr>
          <p:spPr>
            <a:xfrm>
              <a:off x="79063" y="3976728"/>
              <a:ext cx="9101554" cy="2510846"/>
            </a:xfrm>
            <a:prstGeom prst="rect">
              <a:avLst/>
            </a:prstGeom>
            <a:noFill/>
          </p:spPr>
          <p:txBody>
            <a:bodyPr wrap="square">
              <a:spAutoFit/>
            </a:bodyPr>
            <a:lstStyle/>
            <a:p>
              <a:pPr marL="0" marR="0" algn="just">
                <a:spcBef>
                  <a:spcPts val="0"/>
                </a:spcBef>
                <a:spcAft>
                  <a:spcPts val="0"/>
                </a:spcAft>
              </a:pPr>
              <a:r>
                <a:rPr lang="vi-VN" sz="3200" b="1" dirty="0">
                  <a:solidFill>
                    <a:srgbClr val="FF0000"/>
                  </a:solidFill>
                  <a:effectLst/>
                  <a:latin typeface="Cambria" panose="02040503050406030204" pitchFamily="18" charset="0"/>
                  <a:ea typeface="Cambria" panose="02040503050406030204" pitchFamily="18" charset="0"/>
                </a:rPr>
                <a:t>Vườn nuôi ong, ong lấy mật hoa sẽ thụ phấn cho hoa giúp tạo quả nhiều hơn, ong còn tạo mật nên sẽ có thu nhập cao hơn vườn không nuôi ong.</a:t>
              </a:r>
              <a:endParaRPr lang="en-US" sz="32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283064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圆角 6"/>
          <p:cNvSpPr/>
          <p:nvPr/>
        </p:nvSpPr>
        <p:spPr>
          <a:xfrm>
            <a:off x="534256" y="278307"/>
            <a:ext cx="11146335" cy="6266331"/>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2" name="object 19"/>
          <p:cNvGrpSpPr/>
          <p:nvPr/>
        </p:nvGrpSpPr>
        <p:grpSpPr>
          <a:xfrm rot="19320368">
            <a:off x="10736772" y="6138048"/>
            <a:ext cx="1613744" cy="735071"/>
            <a:chOff x="15937514" y="5582838"/>
            <a:chExt cx="1668559" cy="723125"/>
          </a:xfrm>
        </p:grpSpPr>
        <p:sp>
          <p:nvSpPr>
            <p:cNvPr id="3" name="object 20"/>
            <p:cNvSpPr/>
            <p:nvPr/>
          </p:nvSpPr>
          <p:spPr>
            <a:xfrm rot="1560097">
              <a:off x="15937514" y="5591831"/>
              <a:ext cx="1661177" cy="707362"/>
            </a:xfrm>
            <a:custGeom>
              <a:avLst/>
              <a:gdLst/>
              <a:ahLst/>
              <a:cxnLst/>
              <a:rect l="l" t="t" r="r" b="b"/>
              <a:pathLst>
                <a:path w="2035175" h="877570">
                  <a:moveTo>
                    <a:pt x="2034761" y="877564"/>
                  </a:moveTo>
                  <a:lnTo>
                    <a:pt x="0" y="685789"/>
                  </a:lnTo>
                  <a:lnTo>
                    <a:pt x="1528" y="666937"/>
                  </a:lnTo>
                  <a:lnTo>
                    <a:pt x="5605" y="623120"/>
                  </a:lnTo>
                  <a:lnTo>
                    <a:pt x="26499" y="568094"/>
                  </a:lnTo>
                  <a:lnTo>
                    <a:pt x="31595" y="514596"/>
                  </a:lnTo>
                  <a:lnTo>
                    <a:pt x="50959" y="475364"/>
                  </a:lnTo>
                  <a:lnTo>
                    <a:pt x="80516" y="398939"/>
                  </a:lnTo>
                  <a:lnTo>
                    <a:pt x="128418" y="362255"/>
                  </a:lnTo>
                  <a:lnTo>
                    <a:pt x="131476" y="327609"/>
                  </a:lnTo>
                  <a:lnTo>
                    <a:pt x="136572" y="271054"/>
                  </a:lnTo>
                  <a:lnTo>
                    <a:pt x="226261" y="0"/>
                  </a:lnTo>
                  <a:lnTo>
                    <a:pt x="2034761" y="170299"/>
                  </a:lnTo>
                  <a:lnTo>
                    <a:pt x="2034761" y="877564"/>
                  </a:lnTo>
                  <a:close/>
                </a:path>
              </a:pathLst>
            </a:custGeom>
            <a:solidFill>
              <a:srgbClr val="B4C3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21"/>
            <p:cNvSpPr/>
            <p:nvPr/>
          </p:nvSpPr>
          <p:spPr>
            <a:xfrm rot="1581944">
              <a:off x="15983710" y="5582838"/>
              <a:ext cx="1622363" cy="723125"/>
            </a:xfrm>
            <a:custGeom>
              <a:avLst/>
              <a:gdLst/>
              <a:ahLst/>
              <a:cxnLst/>
              <a:rect l="l" t="t" r="r" b="b"/>
              <a:pathLst>
                <a:path w="2028825" h="867410">
                  <a:moveTo>
                    <a:pt x="321672" y="99059"/>
                  </a:moveTo>
                  <a:lnTo>
                    <a:pt x="311874" y="99059"/>
                  </a:lnTo>
                  <a:lnTo>
                    <a:pt x="321047" y="0"/>
                  </a:lnTo>
                  <a:lnTo>
                    <a:pt x="330729" y="0"/>
                  </a:lnTo>
                  <a:lnTo>
                    <a:pt x="321672" y="99059"/>
                  </a:lnTo>
                  <a:close/>
                </a:path>
                <a:path w="2028825" h="867410">
                  <a:moveTo>
                    <a:pt x="500543" y="115569"/>
                  </a:moveTo>
                  <a:lnTo>
                    <a:pt x="490743" y="115569"/>
                  </a:lnTo>
                  <a:lnTo>
                    <a:pt x="499916" y="16509"/>
                  </a:lnTo>
                  <a:lnTo>
                    <a:pt x="509598" y="17779"/>
                  </a:lnTo>
                  <a:lnTo>
                    <a:pt x="500543" y="115569"/>
                  </a:lnTo>
                  <a:close/>
                </a:path>
                <a:path w="2028825" h="867410">
                  <a:moveTo>
                    <a:pt x="673805" y="132079"/>
                  </a:moveTo>
                  <a:lnTo>
                    <a:pt x="664006" y="132079"/>
                  </a:lnTo>
                  <a:lnTo>
                    <a:pt x="673179" y="33019"/>
                  </a:lnTo>
                  <a:lnTo>
                    <a:pt x="682861" y="33019"/>
                  </a:lnTo>
                  <a:lnTo>
                    <a:pt x="673805" y="132079"/>
                  </a:lnTo>
                  <a:close/>
                </a:path>
                <a:path w="2028825" h="867410">
                  <a:moveTo>
                    <a:pt x="852675" y="148589"/>
                  </a:moveTo>
                  <a:lnTo>
                    <a:pt x="842875" y="148589"/>
                  </a:lnTo>
                  <a:lnTo>
                    <a:pt x="852048" y="49529"/>
                  </a:lnTo>
                  <a:lnTo>
                    <a:pt x="861730" y="50799"/>
                  </a:lnTo>
                  <a:lnTo>
                    <a:pt x="852675" y="148589"/>
                  </a:lnTo>
                  <a:close/>
                </a:path>
                <a:path w="2028825" h="867410">
                  <a:moveTo>
                    <a:pt x="1027467" y="165099"/>
                  </a:moveTo>
                  <a:lnTo>
                    <a:pt x="1018177" y="165099"/>
                  </a:lnTo>
                  <a:lnTo>
                    <a:pt x="1026840" y="66039"/>
                  </a:lnTo>
                  <a:lnTo>
                    <a:pt x="1036523" y="67309"/>
                  </a:lnTo>
                  <a:lnTo>
                    <a:pt x="1027467" y="165099"/>
                  </a:lnTo>
                  <a:close/>
                </a:path>
                <a:path w="2028825" h="867410">
                  <a:moveTo>
                    <a:pt x="1205709" y="182879"/>
                  </a:moveTo>
                  <a:lnTo>
                    <a:pt x="1196537" y="182879"/>
                  </a:lnTo>
                  <a:lnTo>
                    <a:pt x="1205200" y="82549"/>
                  </a:lnTo>
                  <a:lnTo>
                    <a:pt x="1214882" y="83819"/>
                  </a:lnTo>
                  <a:lnTo>
                    <a:pt x="1205709" y="182879"/>
                  </a:lnTo>
                  <a:close/>
                </a:path>
                <a:path w="2028825" h="867410">
                  <a:moveTo>
                    <a:pt x="306502" y="273049"/>
                  </a:moveTo>
                  <a:lnTo>
                    <a:pt x="295057" y="273049"/>
                  </a:lnTo>
                  <a:lnTo>
                    <a:pt x="310855" y="107949"/>
                  </a:lnTo>
                  <a:lnTo>
                    <a:pt x="183965" y="96519"/>
                  </a:lnTo>
                  <a:lnTo>
                    <a:pt x="187022" y="87629"/>
                  </a:lnTo>
                  <a:lnTo>
                    <a:pt x="311874" y="99059"/>
                  </a:lnTo>
                  <a:lnTo>
                    <a:pt x="321672" y="99059"/>
                  </a:lnTo>
                  <a:lnTo>
                    <a:pt x="321556" y="100329"/>
                  </a:lnTo>
                  <a:lnTo>
                    <a:pt x="420248" y="109219"/>
                  </a:lnTo>
                  <a:lnTo>
                    <a:pt x="321556" y="109219"/>
                  </a:lnTo>
                  <a:lnTo>
                    <a:pt x="306502" y="273049"/>
                  </a:lnTo>
                  <a:close/>
                </a:path>
                <a:path w="2028825" h="867410">
                  <a:moveTo>
                    <a:pt x="1385088" y="199389"/>
                  </a:moveTo>
                  <a:lnTo>
                    <a:pt x="1374896" y="199389"/>
                  </a:lnTo>
                  <a:lnTo>
                    <a:pt x="1384578" y="99059"/>
                  </a:lnTo>
                  <a:lnTo>
                    <a:pt x="1394261" y="100329"/>
                  </a:lnTo>
                  <a:lnTo>
                    <a:pt x="1385088" y="199389"/>
                  </a:lnTo>
                  <a:close/>
                </a:path>
                <a:path w="2028825" h="867410">
                  <a:moveTo>
                    <a:pt x="484748" y="290829"/>
                  </a:moveTo>
                  <a:lnTo>
                    <a:pt x="474945" y="290829"/>
                  </a:lnTo>
                  <a:lnTo>
                    <a:pt x="490743" y="125729"/>
                  </a:lnTo>
                  <a:lnTo>
                    <a:pt x="321556" y="109219"/>
                  </a:lnTo>
                  <a:lnTo>
                    <a:pt x="420248" y="109219"/>
                  </a:lnTo>
                  <a:lnTo>
                    <a:pt x="490743" y="115569"/>
                  </a:lnTo>
                  <a:lnTo>
                    <a:pt x="500543" y="115569"/>
                  </a:lnTo>
                  <a:lnTo>
                    <a:pt x="500425" y="116839"/>
                  </a:lnTo>
                  <a:lnTo>
                    <a:pt x="595847" y="125729"/>
                  </a:lnTo>
                  <a:lnTo>
                    <a:pt x="500425" y="125729"/>
                  </a:lnTo>
                  <a:lnTo>
                    <a:pt x="484748" y="290829"/>
                  </a:lnTo>
                  <a:close/>
                </a:path>
                <a:path w="2028825" h="867410">
                  <a:moveTo>
                    <a:pt x="1564075" y="214629"/>
                  </a:moveTo>
                  <a:lnTo>
                    <a:pt x="1554275" y="214629"/>
                  </a:lnTo>
                  <a:lnTo>
                    <a:pt x="1563447" y="115569"/>
                  </a:lnTo>
                  <a:lnTo>
                    <a:pt x="1573130" y="116839"/>
                  </a:lnTo>
                  <a:lnTo>
                    <a:pt x="1564075" y="214629"/>
                  </a:lnTo>
                  <a:close/>
                </a:path>
                <a:path w="2028825" h="867410">
                  <a:moveTo>
                    <a:pt x="657502" y="307339"/>
                  </a:moveTo>
                  <a:lnTo>
                    <a:pt x="648209" y="307339"/>
                  </a:lnTo>
                  <a:lnTo>
                    <a:pt x="664006" y="140969"/>
                  </a:lnTo>
                  <a:lnTo>
                    <a:pt x="500425" y="125729"/>
                  </a:lnTo>
                  <a:lnTo>
                    <a:pt x="595847" y="125729"/>
                  </a:lnTo>
                  <a:lnTo>
                    <a:pt x="664006" y="132079"/>
                  </a:lnTo>
                  <a:lnTo>
                    <a:pt x="673805" y="132079"/>
                  </a:lnTo>
                  <a:lnTo>
                    <a:pt x="673689" y="133349"/>
                  </a:lnTo>
                  <a:lnTo>
                    <a:pt x="772381" y="142239"/>
                  </a:lnTo>
                  <a:lnTo>
                    <a:pt x="673179" y="142239"/>
                  </a:lnTo>
                  <a:lnTo>
                    <a:pt x="657502" y="307339"/>
                  </a:lnTo>
                  <a:close/>
                </a:path>
                <a:path w="2028825" h="867410">
                  <a:moveTo>
                    <a:pt x="1739376" y="231139"/>
                  </a:moveTo>
                  <a:lnTo>
                    <a:pt x="1729576" y="231139"/>
                  </a:lnTo>
                  <a:lnTo>
                    <a:pt x="1738749" y="132079"/>
                  </a:lnTo>
                  <a:lnTo>
                    <a:pt x="1748432" y="133349"/>
                  </a:lnTo>
                  <a:lnTo>
                    <a:pt x="1739376" y="231139"/>
                  </a:lnTo>
                  <a:close/>
                </a:path>
                <a:path w="2028825" h="867410">
                  <a:moveTo>
                    <a:pt x="835741" y="323849"/>
                  </a:moveTo>
                  <a:lnTo>
                    <a:pt x="826568" y="323849"/>
                  </a:lnTo>
                  <a:lnTo>
                    <a:pt x="842366" y="158749"/>
                  </a:lnTo>
                  <a:lnTo>
                    <a:pt x="673179" y="142239"/>
                  </a:lnTo>
                  <a:lnTo>
                    <a:pt x="772381" y="142239"/>
                  </a:lnTo>
                  <a:lnTo>
                    <a:pt x="842875" y="148589"/>
                  </a:lnTo>
                  <a:lnTo>
                    <a:pt x="852675" y="148589"/>
                  </a:lnTo>
                  <a:lnTo>
                    <a:pt x="852558" y="149859"/>
                  </a:lnTo>
                  <a:lnTo>
                    <a:pt x="949169" y="158749"/>
                  </a:lnTo>
                  <a:lnTo>
                    <a:pt x="851538" y="158749"/>
                  </a:lnTo>
                  <a:lnTo>
                    <a:pt x="835741" y="323849"/>
                  </a:lnTo>
                  <a:close/>
                </a:path>
                <a:path w="2028825" h="867410">
                  <a:moveTo>
                    <a:pt x="1918128" y="248919"/>
                  </a:moveTo>
                  <a:lnTo>
                    <a:pt x="1908446" y="248919"/>
                  </a:lnTo>
                  <a:lnTo>
                    <a:pt x="1917618" y="148589"/>
                  </a:lnTo>
                  <a:lnTo>
                    <a:pt x="1927301" y="149859"/>
                  </a:lnTo>
                  <a:lnTo>
                    <a:pt x="1918128" y="248919"/>
                  </a:lnTo>
                  <a:close/>
                </a:path>
                <a:path w="2028825" h="867410">
                  <a:moveTo>
                    <a:pt x="1011163" y="340359"/>
                  </a:moveTo>
                  <a:lnTo>
                    <a:pt x="1001360" y="340359"/>
                  </a:lnTo>
                  <a:lnTo>
                    <a:pt x="1017158" y="175259"/>
                  </a:lnTo>
                  <a:lnTo>
                    <a:pt x="851538" y="158749"/>
                  </a:lnTo>
                  <a:lnTo>
                    <a:pt x="949169" y="158749"/>
                  </a:lnTo>
                  <a:lnTo>
                    <a:pt x="1018177" y="165099"/>
                  </a:lnTo>
                  <a:lnTo>
                    <a:pt x="1027467" y="165099"/>
                  </a:lnTo>
                  <a:lnTo>
                    <a:pt x="1027350" y="166369"/>
                  </a:lnTo>
                  <a:lnTo>
                    <a:pt x="1118450" y="175259"/>
                  </a:lnTo>
                  <a:lnTo>
                    <a:pt x="1026840" y="175259"/>
                  </a:lnTo>
                  <a:lnTo>
                    <a:pt x="1011163" y="340359"/>
                  </a:lnTo>
                  <a:close/>
                </a:path>
                <a:path w="2028825" h="867410">
                  <a:moveTo>
                    <a:pt x="1189524" y="356869"/>
                  </a:moveTo>
                  <a:lnTo>
                    <a:pt x="1180229" y="356869"/>
                  </a:lnTo>
                  <a:lnTo>
                    <a:pt x="1196027" y="191769"/>
                  </a:lnTo>
                  <a:lnTo>
                    <a:pt x="1026840" y="175259"/>
                  </a:lnTo>
                  <a:lnTo>
                    <a:pt x="1118450" y="175259"/>
                  </a:lnTo>
                  <a:lnTo>
                    <a:pt x="1196537" y="182879"/>
                  </a:lnTo>
                  <a:lnTo>
                    <a:pt x="1205709" y="182879"/>
                  </a:lnTo>
                  <a:lnTo>
                    <a:pt x="1309824" y="193039"/>
                  </a:lnTo>
                  <a:lnTo>
                    <a:pt x="1205200" y="193039"/>
                  </a:lnTo>
                  <a:lnTo>
                    <a:pt x="1189524" y="356869"/>
                  </a:lnTo>
                  <a:close/>
                </a:path>
                <a:path w="2028825" h="867410">
                  <a:moveTo>
                    <a:pt x="1367883" y="373379"/>
                  </a:moveTo>
                  <a:lnTo>
                    <a:pt x="1358589" y="373379"/>
                  </a:lnTo>
                  <a:lnTo>
                    <a:pt x="1374386" y="208279"/>
                  </a:lnTo>
                  <a:lnTo>
                    <a:pt x="1205200" y="193039"/>
                  </a:lnTo>
                  <a:lnTo>
                    <a:pt x="1309824" y="193039"/>
                  </a:lnTo>
                  <a:lnTo>
                    <a:pt x="1374896" y="199389"/>
                  </a:lnTo>
                  <a:lnTo>
                    <a:pt x="1385088" y="199389"/>
                  </a:lnTo>
                  <a:lnTo>
                    <a:pt x="1497879" y="209549"/>
                  </a:lnTo>
                  <a:lnTo>
                    <a:pt x="1383559" y="209549"/>
                  </a:lnTo>
                  <a:lnTo>
                    <a:pt x="1367883" y="373379"/>
                  </a:lnTo>
                  <a:close/>
                </a:path>
                <a:path w="2028825" h="867410">
                  <a:moveTo>
                    <a:pt x="1546631" y="391159"/>
                  </a:moveTo>
                  <a:lnTo>
                    <a:pt x="1536948" y="391159"/>
                  </a:lnTo>
                  <a:lnTo>
                    <a:pt x="1552746" y="224789"/>
                  </a:lnTo>
                  <a:lnTo>
                    <a:pt x="1383559" y="209549"/>
                  </a:lnTo>
                  <a:lnTo>
                    <a:pt x="1497879" y="209549"/>
                  </a:lnTo>
                  <a:lnTo>
                    <a:pt x="1554275" y="214629"/>
                  </a:lnTo>
                  <a:lnTo>
                    <a:pt x="1564075" y="214629"/>
                  </a:lnTo>
                  <a:lnTo>
                    <a:pt x="1563957" y="215899"/>
                  </a:lnTo>
                  <a:lnTo>
                    <a:pt x="1674370" y="226059"/>
                  </a:lnTo>
                  <a:lnTo>
                    <a:pt x="1561919" y="226059"/>
                  </a:lnTo>
                  <a:lnTo>
                    <a:pt x="1546631" y="391159"/>
                  </a:lnTo>
                  <a:close/>
                </a:path>
                <a:path w="2028825" h="867410">
                  <a:moveTo>
                    <a:pt x="1721423" y="407669"/>
                  </a:moveTo>
                  <a:lnTo>
                    <a:pt x="1712250" y="407669"/>
                  </a:lnTo>
                  <a:lnTo>
                    <a:pt x="1727538" y="241299"/>
                  </a:lnTo>
                  <a:lnTo>
                    <a:pt x="1561919" y="226059"/>
                  </a:lnTo>
                  <a:lnTo>
                    <a:pt x="1674370" y="226059"/>
                  </a:lnTo>
                  <a:lnTo>
                    <a:pt x="1729576" y="231139"/>
                  </a:lnTo>
                  <a:lnTo>
                    <a:pt x="1739376" y="231139"/>
                  </a:lnTo>
                  <a:lnTo>
                    <a:pt x="1739259" y="232409"/>
                  </a:lnTo>
                  <a:lnTo>
                    <a:pt x="1843374" y="242569"/>
                  </a:lnTo>
                  <a:lnTo>
                    <a:pt x="1737220" y="242569"/>
                  </a:lnTo>
                  <a:lnTo>
                    <a:pt x="1721423" y="407669"/>
                  </a:lnTo>
                  <a:close/>
                </a:path>
                <a:path w="2028825" h="867410">
                  <a:moveTo>
                    <a:pt x="1899782" y="424179"/>
                  </a:moveTo>
                  <a:lnTo>
                    <a:pt x="1890610" y="424179"/>
                  </a:lnTo>
                  <a:lnTo>
                    <a:pt x="1906407" y="257809"/>
                  </a:lnTo>
                  <a:lnTo>
                    <a:pt x="1737220" y="242569"/>
                  </a:lnTo>
                  <a:lnTo>
                    <a:pt x="1843374" y="242569"/>
                  </a:lnTo>
                  <a:lnTo>
                    <a:pt x="1908446" y="248919"/>
                  </a:lnTo>
                  <a:lnTo>
                    <a:pt x="1918128" y="248919"/>
                  </a:lnTo>
                  <a:lnTo>
                    <a:pt x="2016366" y="259079"/>
                  </a:lnTo>
                  <a:lnTo>
                    <a:pt x="1915580" y="259079"/>
                  </a:lnTo>
                  <a:lnTo>
                    <a:pt x="1899782" y="424179"/>
                  </a:lnTo>
                  <a:close/>
                </a:path>
                <a:path w="2028825" h="867410">
                  <a:moveTo>
                    <a:pt x="289451" y="453389"/>
                  </a:moveTo>
                  <a:lnTo>
                    <a:pt x="280279" y="453389"/>
                  </a:lnTo>
                  <a:lnTo>
                    <a:pt x="296076" y="284479"/>
                  </a:lnTo>
                  <a:lnTo>
                    <a:pt x="130966" y="267969"/>
                  </a:lnTo>
                  <a:lnTo>
                    <a:pt x="131476" y="260349"/>
                  </a:lnTo>
                  <a:lnTo>
                    <a:pt x="130457" y="257809"/>
                  </a:lnTo>
                  <a:lnTo>
                    <a:pt x="295057" y="273049"/>
                  </a:lnTo>
                  <a:lnTo>
                    <a:pt x="306502" y="273049"/>
                  </a:lnTo>
                  <a:lnTo>
                    <a:pt x="306268" y="275589"/>
                  </a:lnTo>
                  <a:lnTo>
                    <a:pt x="404663" y="284479"/>
                  </a:lnTo>
                  <a:lnTo>
                    <a:pt x="305249" y="284479"/>
                  </a:lnTo>
                  <a:lnTo>
                    <a:pt x="289451" y="453389"/>
                  </a:lnTo>
                  <a:close/>
                </a:path>
                <a:path w="2028825" h="867410">
                  <a:moveTo>
                    <a:pt x="2028646" y="269239"/>
                  </a:moveTo>
                  <a:lnTo>
                    <a:pt x="1915580" y="259079"/>
                  </a:lnTo>
                  <a:lnTo>
                    <a:pt x="2016366" y="259079"/>
                  </a:lnTo>
                  <a:lnTo>
                    <a:pt x="2028646" y="260349"/>
                  </a:lnTo>
                  <a:lnTo>
                    <a:pt x="2028646" y="269239"/>
                  </a:lnTo>
                  <a:close/>
                </a:path>
                <a:path w="2028825" h="867410">
                  <a:moveTo>
                    <a:pt x="467811" y="469899"/>
                  </a:moveTo>
                  <a:lnTo>
                    <a:pt x="458638" y="469899"/>
                  </a:lnTo>
                  <a:lnTo>
                    <a:pt x="474436" y="300989"/>
                  </a:lnTo>
                  <a:lnTo>
                    <a:pt x="305249" y="284479"/>
                  </a:lnTo>
                  <a:lnTo>
                    <a:pt x="404663" y="284479"/>
                  </a:lnTo>
                  <a:lnTo>
                    <a:pt x="474945" y="290829"/>
                  </a:lnTo>
                  <a:lnTo>
                    <a:pt x="484748" y="290829"/>
                  </a:lnTo>
                  <a:lnTo>
                    <a:pt x="484628" y="292099"/>
                  </a:lnTo>
                  <a:lnTo>
                    <a:pt x="580050" y="300989"/>
                  </a:lnTo>
                  <a:lnTo>
                    <a:pt x="483608" y="300989"/>
                  </a:lnTo>
                  <a:lnTo>
                    <a:pt x="467811" y="469899"/>
                  </a:lnTo>
                  <a:close/>
                </a:path>
                <a:path w="2028825" h="867410">
                  <a:moveTo>
                    <a:pt x="641193" y="485139"/>
                  </a:moveTo>
                  <a:lnTo>
                    <a:pt x="631392" y="485139"/>
                  </a:lnTo>
                  <a:lnTo>
                    <a:pt x="647189" y="316229"/>
                  </a:lnTo>
                  <a:lnTo>
                    <a:pt x="483608" y="300989"/>
                  </a:lnTo>
                  <a:lnTo>
                    <a:pt x="580050" y="300989"/>
                  </a:lnTo>
                  <a:lnTo>
                    <a:pt x="648209" y="307339"/>
                  </a:lnTo>
                  <a:lnTo>
                    <a:pt x="657502" y="307339"/>
                  </a:lnTo>
                  <a:lnTo>
                    <a:pt x="657381" y="308609"/>
                  </a:lnTo>
                  <a:lnTo>
                    <a:pt x="756074" y="317499"/>
                  </a:lnTo>
                  <a:lnTo>
                    <a:pt x="656872" y="317499"/>
                  </a:lnTo>
                  <a:lnTo>
                    <a:pt x="641193" y="485139"/>
                  </a:lnTo>
                  <a:close/>
                </a:path>
                <a:path w="2028825" h="867410">
                  <a:moveTo>
                    <a:pt x="819552" y="501649"/>
                  </a:moveTo>
                  <a:lnTo>
                    <a:pt x="810261" y="501649"/>
                  </a:lnTo>
                  <a:lnTo>
                    <a:pt x="826059" y="332739"/>
                  </a:lnTo>
                  <a:lnTo>
                    <a:pt x="656872" y="317499"/>
                  </a:lnTo>
                  <a:lnTo>
                    <a:pt x="756074" y="317499"/>
                  </a:lnTo>
                  <a:lnTo>
                    <a:pt x="826568" y="323849"/>
                  </a:lnTo>
                  <a:lnTo>
                    <a:pt x="835741" y="323849"/>
                  </a:lnTo>
                  <a:lnTo>
                    <a:pt x="937661" y="334009"/>
                  </a:lnTo>
                  <a:lnTo>
                    <a:pt x="835231" y="334009"/>
                  </a:lnTo>
                  <a:lnTo>
                    <a:pt x="819552" y="501649"/>
                  </a:lnTo>
                  <a:close/>
                </a:path>
                <a:path w="2028825" h="867410">
                  <a:moveTo>
                    <a:pt x="994853" y="519429"/>
                  </a:moveTo>
                  <a:lnTo>
                    <a:pt x="985053" y="519429"/>
                  </a:lnTo>
                  <a:lnTo>
                    <a:pt x="1000851" y="350519"/>
                  </a:lnTo>
                  <a:lnTo>
                    <a:pt x="835231" y="334009"/>
                  </a:lnTo>
                  <a:lnTo>
                    <a:pt x="937661" y="334009"/>
                  </a:lnTo>
                  <a:lnTo>
                    <a:pt x="1001360" y="340359"/>
                  </a:lnTo>
                  <a:lnTo>
                    <a:pt x="1011163" y="340359"/>
                  </a:lnTo>
                  <a:lnTo>
                    <a:pt x="1011043" y="341629"/>
                  </a:lnTo>
                  <a:lnTo>
                    <a:pt x="1109735" y="350519"/>
                  </a:lnTo>
                  <a:lnTo>
                    <a:pt x="1010533" y="350519"/>
                  </a:lnTo>
                  <a:lnTo>
                    <a:pt x="994853" y="519429"/>
                  </a:lnTo>
                  <a:close/>
                </a:path>
                <a:path w="2028825" h="867410">
                  <a:moveTo>
                    <a:pt x="1173214" y="535939"/>
                  </a:moveTo>
                  <a:lnTo>
                    <a:pt x="1163922" y="535939"/>
                  </a:lnTo>
                  <a:lnTo>
                    <a:pt x="1179720" y="367029"/>
                  </a:lnTo>
                  <a:lnTo>
                    <a:pt x="1010533" y="350519"/>
                  </a:lnTo>
                  <a:lnTo>
                    <a:pt x="1109735" y="350519"/>
                  </a:lnTo>
                  <a:lnTo>
                    <a:pt x="1180229" y="356869"/>
                  </a:lnTo>
                  <a:lnTo>
                    <a:pt x="1189524" y="356869"/>
                  </a:lnTo>
                  <a:lnTo>
                    <a:pt x="1189402" y="358139"/>
                  </a:lnTo>
                  <a:lnTo>
                    <a:pt x="1302193" y="368299"/>
                  </a:lnTo>
                  <a:lnTo>
                    <a:pt x="1188893" y="368299"/>
                  </a:lnTo>
                  <a:lnTo>
                    <a:pt x="1173214" y="535939"/>
                  </a:lnTo>
                  <a:close/>
                </a:path>
                <a:path w="2028825" h="867410">
                  <a:moveTo>
                    <a:pt x="114781" y="436879"/>
                  </a:moveTo>
                  <a:lnTo>
                    <a:pt x="105486" y="436879"/>
                  </a:lnTo>
                  <a:lnTo>
                    <a:pt x="112621" y="360679"/>
                  </a:lnTo>
                  <a:lnTo>
                    <a:pt x="122813" y="353059"/>
                  </a:lnTo>
                  <a:lnTo>
                    <a:pt x="114781" y="436879"/>
                  </a:lnTo>
                  <a:close/>
                </a:path>
                <a:path w="2028825" h="867410">
                  <a:moveTo>
                    <a:pt x="1351573" y="552449"/>
                  </a:moveTo>
                  <a:lnTo>
                    <a:pt x="1342282" y="552449"/>
                  </a:lnTo>
                  <a:lnTo>
                    <a:pt x="1358079" y="383539"/>
                  </a:lnTo>
                  <a:lnTo>
                    <a:pt x="1188893" y="368299"/>
                  </a:lnTo>
                  <a:lnTo>
                    <a:pt x="1302193" y="368299"/>
                  </a:lnTo>
                  <a:lnTo>
                    <a:pt x="1358589" y="373379"/>
                  </a:lnTo>
                  <a:lnTo>
                    <a:pt x="1367883" y="373379"/>
                  </a:lnTo>
                  <a:lnTo>
                    <a:pt x="1367762" y="374649"/>
                  </a:lnTo>
                  <a:lnTo>
                    <a:pt x="1471877" y="384809"/>
                  </a:lnTo>
                  <a:lnTo>
                    <a:pt x="1367252" y="384809"/>
                  </a:lnTo>
                  <a:lnTo>
                    <a:pt x="1351573" y="552449"/>
                  </a:lnTo>
                  <a:close/>
                </a:path>
                <a:path w="2028825" h="867410">
                  <a:moveTo>
                    <a:pt x="1529933" y="568959"/>
                  </a:moveTo>
                  <a:lnTo>
                    <a:pt x="1520641" y="568959"/>
                  </a:lnTo>
                  <a:lnTo>
                    <a:pt x="1536439" y="400049"/>
                  </a:lnTo>
                  <a:lnTo>
                    <a:pt x="1367252" y="384809"/>
                  </a:lnTo>
                  <a:lnTo>
                    <a:pt x="1471877" y="384809"/>
                  </a:lnTo>
                  <a:lnTo>
                    <a:pt x="1536948" y="391159"/>
                  </a:lnTo>
                  <a:lnTo>
                    <a:pt x="1546631" y="391159"/>
                  </a:lnTo>
                  <a:lnTo>
                    <a:pt x="1648550" y="401319"/>
                  </a:lnTo>
                  <a:lnTo>
                    <a:pt x="1545611" y="401319"/>
                  </a:lnTo>
                  <a:lnTo>
                    <a:pt x="1529933" y="568959"/>
                  </a:lnTo>
                  <a:close/>
                </a:path>
                <a:path w="2028825" h="867410">
                  <a:moveTo>
                    <a:pt x="1705116" y="586739"/>
                  </a:moveTo>
                  <a:lnTo>
                    <a:pt x="1695433" y="586739"/>
                  </a:lnTo>
                  <a:lnTo>
                    <a:pt x="1711231" y="416559"/>
                  </a:lnTo>
                  <a:lnTo>
                    <a:pt x="1545611" y="401319"/>
                  </a:lnTo>
                  <a:lnTo>
                    <a:pt x="1648550" y="401319"/>
                  </a:lnTo>
                  <a:lnTo>
                    <a:pt x="1712250" y="407669"/>
                  </a:lnTo>
                  <a:lnTo>
                    <a:pt x="1721423" y="407669"/>
                  </a:lnTo>
                  <a:lnTo>
                    <a:pt x="1825538" y="417829"/>
                  </a:lnTo>
                  <a:lnTo>
                    <a:pt x="1720913" y="417829"/>
                  </a:lnTo>
                  <a:lnTo>
                    <a:pt x="1705116" y="586739"/>
                  </a:lnTo>
                  <a:close/>
                </a:path>
                <a:path w="2028825" h="867410">
                  <a:moveTo>
                    <a:pt x="1883594" y="601979"/>
                  </a:moveTo>
                  <a:lnTo>
                    <a:pt x="1874302" y="601979"/>
                  </a:lnTo>
                  <a:lnTo>
                    <a:pt x="1890100" y="433069"/>
                  </a:lnTo>
                  <a:lnTo>
                    <a:pt x="1720913" y="417829"/>
                  </a:lnTo>
                  <a:lnTo>
                    <a:pt x="1825538" y="417829"/>
                  </a:lnTo>
                  <a:lnTo>
                    <a:pt x="1890610" y="424179"/>
                  </a:lnTo>
                  <a:lnTo>
                    <a:pt x="1899782" y="424179"/>
                  </a:lnTo>
                  <a:lnTo>
                    <a:pt x="2002873" y="434339"/>
                  </a:lnTo>
                  <a:lnTo>
                    <a:pt x="1899273" y="434339"/>
                  </a:lnTo>
                  <a:lnTo>
                    <a:pt x="1883594" y="601979"/>
                  </a:lnTo>
                  <a:close/>
                </a:path>
                <a:path w="2028825" h="867410">
                  <a:moveTo>
                    <a:pt x="97956" y="614679"/>
                  </a:moveTo>
                  <a:lnTo>
                    <a:pt x="88160" y="614679"/>
                  </a:lnTo>
                  <a:lnTo>
                    <a:pt x="103958" y="445769"/>
                  </a:lnTo>
                  <a:lnTo>
                    <a:pt x="55036" y="440689"/>
                  </a:lnTo>
                  <a:lnTo>
                    <a:pt x="59113" y="431799"/>
                  </a:lnTo>
                  <a:lnTo>
                    <a:pt x="105486" y="436879"/>
                  </a:lnTo>
                  <a:lnTo>
                    <a:pt x="114781" y="436879"/>
                  </a:lnTo>
                  <a:lnTo>
                    <a:pt x="114659" y="438149"/>
                  </a:lnTo>
                  <a:lnTo>
                    <a:pt x="197469" y="445769"/>
                  </a:lnTo>
                  <a:lnTo>
                    <a:pt x="113130" y="445769"/>
                  </a:lnTo>
                  <a:lnTo>
                    <a:pt x="97956" y="614679"/>
                  </a:lnTo>
                  <a:close/>
                </a:path>
                <a:path w="2028825" h="867410">
                  <a:moveTo>
                    <a:pt x="2028646" y="447039"/>
                  </a:moveTo>
                  <a:lnTo>
                    <a:pt x="1899273" y="434339"/>
                  </a:lnTo>
                  <a:lnTo>
                    <a:pt x="2002873" y="434339"/>
                  </a:lnTo>
                  <a:lnTo>
                    <a:pt x="2028646" y="436879"/>
                  </a:lnTo>
                  <a:lnTo>
                    <a:pt x="2028646" y="447039"/>
                  </a:lnTo>
                  <a:close/>
                </a:path>
                <a:path w="2028825" h="867410">
                  <a:moveTo>
                    <a:pt x="272635" y="631189"/>
                  </a:moveTo>
                  <a:lnTo>
                    <a:pt x="263462" y="631189"/>
                  </a:lnTo>
                  <a:lnTo>
                    <a:pt x="279259" y="462279"/>
                  </a:lnTo>
                  <a:lnTo>
                    <a:pt x="113130" y="445769"/>
                  </a:lnTo>
                  <a:lnTo>
                    <a:pt x="197469" y="445769"/>
                  </a:lnTo>
                  <a:lnTo>
                    <a:pt x="280279" y="453389"/>
                  </a:lnTo>
                  <a:lnTo>
                    <a:pt x="289451" y="453389"/>
                  </a:lnTo>
                  <a:lnTo>
                    <a:pt x="393566" y="463549"/>
                  </a:lnTo>
                  <a:lnTo>
                    <a:pt x="288432" y="463549"/>
                  </a:lnTo>
                  <a:lnTo>
                    <a:pt x="272635" y="631189"/>
                  </a:lnTo>
                  <a:close/>
                </a:path>
                <a:path w="2028825" h="867410">
                  <a:moveTo>
                    <a:pt x="451113" y="647699"/>
                  </a:moveTo>
                  <a:lnTo>
                    <a:pt x="441821" y="647699"/>
                  </a:lnTo>
                  <a:lnTo>
                    <a:pt x="457619" y="478789"/>
                  </a:lnTo>
                  <a:lnTo>
                    <a:pt x="288432" y="463549"/>
                  </a:lnTo>
                  <a:lnTo>
                    <a:pt x="393566" y="463549"/>
                  </a:lnTo>
                  <a:lnTo>
                    <a:pt x="458638" y="469899"/>
                  </a:lnTo>
                  <a:lnTo>
                    <a:pt x="467811" y="469899"/>
                  </a:lnTo>
                  <a:lnTo>
                    <a:pt x="576865" y="480059"/>
                  </a:lnTo>
                  <a:lnTo>
                    <a:pt x="466792" y="480059"/>
                  </a:lnTo>
                  <a:lnTo>
                    <a:pt x="451113" y="647699"/>
                  </a:lnTo>
                  <a:close/>
                </a:path>
                <a:path w="2028825" h="867410">
                  <a:moveTo>
                    <a:pt x="624376" y="664209"/>
                  </a:moveTo>
                  <a:lnTo>
                    <a:pt x="614575" y="664209"/>
                  </a:lnTo>
                  <a:lnTo>
                    <a:pt x="630373" y="495299"/>
                  </a:lnTo>
                  <a:lnTo>
                    <a:pt x="466792" y="480059"/>
                  </a:lnTo>
                  <a:lnTo>
                    <a:pt x="576865" y="480059"/>
                  </a:lnTo>
                  <a:lnTo>
                    <a:pt x="631392" y="485139"/>
                  </a:lnTo>
                  <a:lnTo>
                    <a:pt x="641193" y="485139"/>
                  </a:lnTo>
                  <a:lnTo>
                    <a:pt x="641074" y="486409"/>
                  </a:lnTo>
                  <a:lnTo>
                    <a:pt x="753865" y="496569"/>
                  </a:lnTo>
                  <a:lnTo>
                    <a:pt x="640055" y="496569"/>
                  </a:lnTo>
                  <a:lnTo>
                    <a:pt x="624376" y="664209"/>
                  </a:lnTo>
                  <a:close/>
                </a:path>
                <a:path w="2028825" h="867410">
                  <a:moveTo>
                    <a:pt x="802735" y="680719"/>
                  </a:moveTo>
                  <a:lnTo>
                    <a:pt x="793444" y="680719"/>
                  </a:lnTo>
                  <a:lnTo>
                    <a:pt x="809242" y="511809"/>
                  </a:lnTo>
                  <a:lnTo>
                    <a:pt x="640055" y="496569"/>
                  </a:lnTo>
                  <a:lnTo>
                    <a:pt x="753865" y="496569"/>
                  </a:lnTo>
                  <a:lnTo>
                    <a:pt x="810261" y="501649"/>
                  </a:lnTo>
                  <a:lnTo>
                    <a:pt x="819552" y="501649"/>
                  </a:lnTo>
                  <a:lnTo>
                    <a:pt x="819434" y="502919"/>
                  </a:lnTo>
                  <a:lnTo>
                    <a:pt x="908613" y="511809"/>
                  </a:lnTo>
                  <a:lnTo>
                    <a:pt x="818415" y="511809"/>
                  </a:lnTo>
                  <a:lnTo>
                    <a:pt x="802735" y="680719"/>
                  </a:lnTo>
                  <a:close/>
                </a:path>
                <a:path w="2028825" h="867410">
                  <a:moveTo>
                    <a:pt x="977532" y="697229"/>
                  </a:moveTo>
                  <a:lnTo>
                    <a:pt x="968236" y="697229"/>
                  </a:lnTo>
                  <a:lnTo>
                    <a:pt x="984034" y="528319"/>
                  </a:lnTo>
                  <a:lnTo>
                    <a:pt x="818415" y="511809"/>
                  </a:lnTo>
                  <a:lnTo>
                    <a:pt x="908613" y="511809"/>
                  </a:lnTo>
                  <a:lnTo>
                    <a:pt x="985053" y="519429"/>
                  </a:lnTo>
                  <a:lnTo>
                    <a:pt x="994853" y="519429"/>
                  </a:lnTo>
                  <a:lnTo>
                    <a:pt x="994736" y="520699"/>
                  </a:lnTo>
                  <a:lnTo>
                    <a:pt x="1093428" y="529589"/>
                  </a:lnTo>
                  <a:lnTo>
                    <a:pt x="993716" y="529589"/>
                  </a:lnTo>
                  <a:lnTo>
                    <a:pt x="977532" y="697229"/>
                  </a:lnTo>
                  <a:close/>
                </a:path>
                <a:path w="2028825" h="867410">
                  <a:moveTo>
                    <a:pt x="1156397" y="713739"/>
                  </a:moveTo>
                  <a:lnTo>
                    <a:pt x="1147105" y="713739"/>
                  </a:lnTo>
                  <a:lnTo>
                    <a:pt x="1162903" y="544829"/>
                  </a:lnTo>
                  <a:lnTo>
                    <a:pt x="993716" y="529589"/>
                  </a:lnTo>
                  <a:lnTo>
                    <a:pt x="1093428" y="529589"/>
                  </a:lnTo>
                  <a:lnTo>
                    <a:pt x="1163922" y="535939"/>
                  </a:lnTo>
                  <a:lnTo>
                    <a:pt x="1173214" y="535939"/>
                  </a:lnTo>
                  <a:lnTo>
                    <a:pt x="1173095" y="537209"/>
                  </a:lnTo>
                  <a:lnTo>
                    <a:pt x="1271787" y="546099"/>
                  </a:lnTo>
                  <a:lnTo>
                    <a:pt x="1172076" y="546099"/>
                  </a:lnTo>
                  <a:lnTo>
                    <a:pt x="1156397" y="713739"/>
                  </a:lnTo>
                  <a:close/>
                </a:path>
                <a:path w="2028825" h="867410">
                  <a:moveTo>
                    <a:pt x="1334638" y="731519"/>
                  </a:moveTo>
                  <a:lnTo>
                    <a:pt x="1325465" y="731519"/>
                  </a:lnTo>
                  <a:lnTo>
                    <a:pt x="1341262" y="561339"/>
                  </a:lnTo>
                  <a:lnTo>
                    <a:pt x="1172076" y="546099"/>
                  </a:lnTo>
                  <a:lnTo>
                    <a:pt x="1271787" y="546099"/>
                  </a:lnTo>
                  <a:lnTo>
                    <a:pt x="1342282" y="552449"/>
                  </a:lnTo>
                  <a:lnTo>
                    <a:pt x="1351573" y="552449"/>
                  </a:lnTo>
                  <a:lnTo>
                    <a:pt x="1351454" y="553719"/>
                  </a:lnTo>
                  <a:lnTo>
                    <a:pt x="1450147" y="562609"/>
                  </a:lnTo>
                  <a:lnTo>
                    <a:pt x="1350435" y="562609"/>
                  </a:lnTo>
                  <a:lnTo>
                    <a:pt x="1334638" y="731519"/>
                  </a:lnTo>
                  <a:close/>
                </a:path>
                <a:path w="2028825" h="867410">
                  <a:moveTo>
                    <a:pt x="1513115" y="748029"/>
                  </a:moveTo>
                  <a:lnTo>
                    <a:pt x="1503824" y="748029"/>
                  </a:lnTo>
                  <a:lnTo>
                    <a:pt x="1519622" y="579119"/>
                  </a:lnTo>
                  <a:lnTo>
                    <a:pt x="1350435" y="562609"/>
                  </a:lnTo>
                  <a:lnTo>
                    <a:pt x="1450147" y="562609"/>
                  </a:lnTo>
                  <a:lnTo>
                    <a:pt x="1520641" y="568959"/>
                  </a:lnTo>
                  <a:lnTo>
                    <a:pt x="1529933" y="568959"/>
                  </a:lnTo>
                  <a:lnTo>
                    <a:pt x="1529814" y="570229"/>
                  </a:lnTo>
                  <a:lnTo>
                    <a:pt x="1618994" y="579119"/>
                  </a:lnTo>
                  <a:lnTo>
                    <a:pt x="1528795" y="579119"/>
                  </a:lnTo>
                  <a:lnTo>
                    <a:pt x="1513115" y="748029"/>
                  </a:lnTo>
                  <a:close/>
                </a:path>
                <a:path w="2028825" h="867410">
                  <a:moveTo>
                    <a:pt x="1688299" y="764539"/>
                  </a:moveTo>
                  <a:lnTo>
                    <a:pt x="1678617" y="764539"/>
                  </a:lnTo>
                  <a:lnTo>
                    <a:pt x="1694414" y="595629"/>
                  </a:lnTo>
                  <a:lnTo>
                    <a:pt x="1528795" y="579119"/>
                  </a:lnTo>
                  <a:lnTo>
                    <a:pt x="1618994" y="579119"/>
                  </a:lnTo>
                  <a:lnTo>
                    <a:pt x="1695433" y="586739"/>
                  </a:lnTo>
                  <a:lnTo>
                    <a:pt x="1705116" y="586739"/>
                  </a:lnTo>
                  <a:lnTo>
                    <a:pt x="1803808" y="595629"/>
                  </a:lnTo>
                  <a:lnTo>
                    <a:pt x="1704097" y="595629"/>
                  </a:lnTo>
                  <a:lnTo>
                    <a:pt x="1688299" y="764539"/>
                  </a:lnTo>
                  <a:close/>
                </a:path>
                <a:path w="2028825" h="867410">
                  <a:moveTo>
                    <a:pt x="1866777" y="781049"/>
                  </a:moveTo>
                  <a:lnTo>
                    <a:pt x="1857486" y="781049"/>
                  </a:lnTo>
                  <a:lnTo>
                    <a:pt x="1873283" y="612139"/>
                  </a:lnTo>
                  <a:lnTo>
                    <a:pt x="1704097" y="595629"/>
                  </a:lnTo>
                  <a:lnTo>
                    <a:pt x="1803808" y="595629"/>
                  </a:lnTo>
                  <a:lnTo>
                    <a:pt x="1874302" y="601979"/>
                  </a:lnTo>
                  <a:lnTo>
                    <a:pt x="1883594" y="601979"/>
                  </a:lnTo>
                  <a:lnTo>
                    <a:pt x="1883475" y="603249"/>
                  </a:lnTo>
                  <a:lnTo>
                    <a:pt x="1989054" y="613409"/>
                  </a:lnTo>
                  <a:lnTo>
                    <a:pt x="1882456" y="613409"/>
                  </a:lnTo>
                  <a:lnTo>
                    <a:pt x="1866777" y="781049"/>
                  </a:lnTo>
                  <a:close/>
                </a:path>
                <a:path w="2028825" h="867410">
                  <a:moveTo>
                    <a:pt x="91218" y="684529"/>
                  </a:moveTo>
                  <a:lnTo>
                    <a:pt x="81535" y="684529"/>
                  </a:lnTo>
                  <a:lnTo>
                    <a:pt x="87650" y="623569"/>
                  </a:lnTo>
                  <a:lnTo>
                    <a:pt x="0" y="615949"/>
                  </a:lnTo>
                  <a:lnTo>
                    <a:pt x="0" y="613409"/>
                  </a:lnTo>
                  <a:lnTo>
                    <a:pt x="2547" y="605789"/>
                  </a:lnTo>
                  <a:lnTo>
                    <a:pt x="88160" y="614679"/>
                  </a:lnTo>
                  <a:lnTo>
                    <a:pt x="97956" y="614679"/>
                  </a:lnTo>
                  <a:lnTo>
                    <a:pt x="97842" y="615949"/>
                  </a:lnTo>
                  <a:lnTo>
                    <a:pt x="194454" y="624839"/>
                  </a:lnTo>
                  <a:lnTo>
                    <a:pt x="96823" y="624839"/>
                  </a:lnTo>
                  <a:lnTo>
                    <a:pt x="91218" y="684529"/>
                  </a:lnTo>
                  <a:close/>
                </a:path>
                <a:path w="2028825" h="867410">
                  <a:moveTo>
                    <a:pt x="2028646" y="626109"/>
                  </a:moveTo>
                  <a:lnTo>
                    <a:pt x="1882456" y="613409"/>
                  </a:lnTo>
                  <a:lnTo>
                    <a:pt x="1989054" y="613409"/>
                  </a:lnTo>
                  <a:lnTo>
                    <a:pt x="2028646" y="617219"/>
                  </a:lnTo>
                  <a:lnTo>
                    <a:pt x="2028646" y="626109"/>
                  </a:lnTo>
                  <a:close/>
                </a:path>
                <a:path w="2028825" h="867410">
                  <a:moveTo>
                    <a:pt x="266519" y="702309"/>
                  </a:moveTo>
                  <a:lnTo>
                    <a:pt x="256837" y="701039"/>
                  </a:lnTo>
                  <a:lnTo>
                    <a:pt x="262443" y="640079"/>
                  </a:lnTo>
                  <a:lnTo>
                    <a:pt x="96823" y="624839"/>
                  </a:lnTo>
                  <a:lnTo>
                    <a:pt x="194454" y="624839"/>
                  </a:lnTo>
                  <a:lnTo>
                    <a:pt x="263462" y="631189"/>
                  </a:lnTo>
                  <a:lnTo>
                    <a:pt x="272635" y="631189"/>
                  </a:lnTo>
                  <a:lnTo>
                    <a:pt x="376750" y="641349"/>
                  </a:lnTo>
                  <a:lnTo>
                    <a:pt x="272125" y="641349"/>
                  </a:lnTo>
                  <a:lnTo>
                    <a:pt x="266519" y="702309"/>
                  </a:lnTo>
                  <a:close/>
                </a:path>
                <a:path w="2028825" h="867410">
                  <a:moveTo>
                    <a:pt x="445389" y="718819"/>
                  </a:moveTo>
                  <a:lnTo>
                    <a:pt x="435706" y="717549"/>
                  </a:lnTo>
                  <a:lnTo>
                    <a:pt x="441312" y="656589"/>
                  </a:lnTo>
                  <a:lnTo>
                    <a:pt x="272125" y="641349"/>
                  </a:lnTo>
                  <a:lnTo>
                    <a:pt x="376750" y="641349"/>
                  </a:lnTo>
                  <a:lnTo>
                    <a:pt x="441821" y="647699"/>
                  </a:lnTo>
                  <a:lnTo>
                    <a:pt x="451113" y="647699"/>
                  </a:lnTo>
                  <a:lnTo>
                    <a:pt x="450994" y="648969"/>
                  </a:lnTo>
                  <a:lnTo>
                    <a:pt x="546416" y="657859"/>
                  </a:lnTo>
                  <a:lnTo>
                    <a:pt x="450994" y="657859"/>
                  </a:lnTo>
                  <a:lnTo>
                    <a:pt x="445389" y="718819"/>
                  </a:lnTo>
                  <a:close/>
                </a:path>
                <a:path w="2028825" h="867410">
                  <a:moveTo>
                    <a:pt x="618652" y="735329"/>
                  </a:moveTo>
                  <a:lnTo>
                    <a:pt x="608970" y="734059"/>
                  </a:lnTo>
                  <a:lnTo>
                    <a:pt x="614575" y="673099"/>
                  </a:lnTo>
                  <a:lnTo>
                    <a:pt x="450994" y="657859"/>
                  </a:lnTo>
                  <a:lnTo>
                    <a:pt x="546416" y="657859"/>
                  </a:lnTo>
                  <a:lnTo>
                    <a:pt x="614575" y="664209"/>
                  </a:lnTo>
                  <a:lnTo>
                    <a:pt x="624376" y="664209"/>
                  </a:lnTo>
                  <a:lnTo>
                    <a:pt x="624258" y="665479"/>
                  </a:lnTo>
                  <a:lnTo>
                    <a:pt x="722950" y="674369"/>
                  </a:lnTo>
                  <a:lnTo>
                    <a:pt x="624258" y="674369"/>
                  </a:lnTo>
                  <a:lnTo>
                    <a:pt x="618652" y="735329"/>
                  </a:lnTo>
                  <a:close/>
                </a:path>
                <a:path w="2028825" h="867410">
                  <a:moveTo>
                    <a:pt x="797521" y="751839"/>
                  </a:moveTo>
                  <a:lnTo>
                    <a:pt x="787839" y="750569"/>
                  </a:lnTo>
                  <a:lnTo>
                    <a:pt x="793444" y="690879"/>
                  </a:lnTo>
                  <a:lnTo>
                    <a:pt x="624258" y="674369"/>
                  </a:lnTo>
                  <a:lnTo>
                    <a:pt x="722950" y="674369"/>
                  </a:lnTo>
                  <a:lnTo>
                    <a:pt x="793444" y="680719"/>
                  </a:lnTo>
                  <a:lnTo>
                    <a:pt x="802735" y="680719"/>
                  </a:lnTo>
                  <a:lnTo>
                    <a:pt x="802617" y="681989"/>
                  </a:lnTo>
                  <a:lnTo>
                    <a:pt x="899228" y="690879"/>
                  </a:lnTo>
                  <a:lnTo>
                    <a:pt x="803127" y="690879"/>
                  </a:lnTo>
                  <a:lnTo>
                    <a:pt x="797521" y="751839"/>
                  </a:lnTo>
                  <a:close/>
                </a:path>
                <a:path w="2028825" h="867410">
                  <a:moveTo>
                    <a:pt x="972823" y="768349"/>
                  </a:moveTo>
                  <a:lnTo>
                    <a:pt x="963140" y="767079"/>
                  </a:lnTo>
                  <a:lnTo>
                    <a:pt x="968746" y="707389"/>
                  </a:lnTo>
                  <a:lnTo>
                    <a:pt x="803127" y="690879"/>
                  </a:lnTo>
                  <a:lnTo>
                    <a:pt x="899228" y="690879"/>
                  </a:lnTo>
                  <a:lnTo>
                    <a:pt x="968236" y="697229"/>
                  </a:lnTo>
                  <a:lnTo>
                    <a:pt x="977532" y="697229"/>
                  </a:lnTo>
                  <a:lnTo>
                    <a:pt x="977409" y="698499"/>
                  </a:lnTo>
                  <a:lnTo>
                    <a:pt x="1090540" y="708659"/>
                  </a:lnTo>
                  <a:lnTo>
                    <a:pt x="978428" y="708659"/>
                  </a:lnTo>
                  <a:lnTo>
                    <a:pt x="972823" y="768349"/>
                  </a:lnTo>
                  <a:close/>
                </a:path>
                <a:path w="2028825" h="867410">
                  <a:moveTo>
                    <a:pt x="1149653" y="784859"/>
                  </a:moveTo>
                  <a:lnTo>
                    <a:pt x="1139971" y="783589"/>
                  </a:lnTo>
                  <a:lnTo>
                    <a:pt x="1145577" y="723899"/>
                  </a:lnTo>
                  <a:lnTo>
                    <a:pt x="978428" y="708659"/>
                  </a:lnTo>
                  <a:lnTo>
                    <a:pt x="1090540" y="708659"/>
                  </a:lnTo>
                  <a:lnTo>
                    <a:pt x="1147105" y="713739"/>
                  </a:lnTo>
                  <a:lnTo>
                    <a:pt x="1156397" y="713739"/>
                  </a:lnTo>
                  <a:lnTo>
                    <a:pt x="1156278" y="715009"/>
                  </a:lnTo>
                  <a:lnTo>
                    <a:pt x="1247379" y="723899"/>
                  </a:lnTo>
                  <a:lnTo>
                    <a:pt x="1155259" y="723899"/>
                  </a:lnTo>
                  <a:lnTo>
                    <a:pt x="1149653" y="784859"/>
                  </a:lnTo>
                  <a:close/>
                </a:path>
                <a:path w="2028825" h="867410">
                  <a:moveTo>
                    <a:pt x="1328522" y="801369"/>
                  </a:moveTo>
                  <a:lnTo>
                    <a:pt x="1318840" y="801369"/>
                  </a:lnTo>
                  <a:lnTo>
                    <a:pt x="1324446" y="740409"/>
                  </a:lnTo>
                  <a:lnTo>
                    <a:pt x="1155259" y="723899"/>
                  </a:lnTo>
                  <a:lnTo>
                    <a:pt x="1247379" y="723899"/>
                  </a:lnTo>
                  <a:lnTo>
                    <a:pt x="1325465" y="731519"/>
                  </a:lnTo>
                  <a:lnTo>
                    <a:pt x="1334638" y="731519"/>
                  </a:lnTo>
                  <a:lnTo>
                    <a:pt x="1438753" y="741679"/>
                  </a:lnTo>
                  <a:lnTo>
                    <a:pt x="1334128" y="741679"/>
                  </a:lnTo>
                  <a:lnTo>
                    <a:pt x="1328522" y="801369"/>
                  </a:lnTo>
                  <a:close/>
                </a:path>
                <a:path w="2028825" h="867410">
                  <a:moveTo>
                    <a:pt x="1507392" y="819149"/>
                  </a:moveTo>
                  <a:lnTo>
                    <a:pt x="1497709" y="817879"/>
                  </a:lnTo>
                  <a:lnTo>
                    <a:pt x="1503315" y="756919"/>
                  </a:lnTo>
                  <a:lnTo>
                    <a:pt x="1334128" y="741679"/>
                  </a:lnTo>
                  <a:lnTo>
                    <a:pt x="1438753" y="741679"/>
                  </a:lnTo>
                  <a:lnTo>
                    <a:pt x="1503824" y="748029"/>
                  </a:lnTo>
                  <a:lnTo>
                    <a:pt x="1513115" y="748029"/>
                  </a:lnTo>
                  <a:lnTo>
                    <a:pt x="1512997" y="749299"/>
                  </a:lnTo>
                  <a:lnTo>
                    <a:pt x="1609609" y="758189"/>
                  </a:lnTo>
                  <a:lnTo>
                    <a:pt x="1512997" y="758189"/>
                  </a:lnTo>
                  <a:lnTo>
                    <a:pt x="1507392" y="819149"/>
                  </a:lnTo>
                  <a:close/>
                </a:path>
                <a:path w="2028825" h="867410">
                  <a:moveTo>
                    <a:pt x="1682693" y="835659"/>
                  </a:moveTo>
                  <a:lnTo>
                    <a:pt x="1673011" y="834389"/>
                  </a:lnTo>
                  <a:lnTo>
                    <a:pt x="1678617" y="773429"/>
                  </a:lnTo>
                  <a:lnTo>
                    <a:pt x="1512997" y="758189"/>
                  </a:lnTo>
                  <a:lnTo>
                    <a:pt x="1609609" y="758189"/>
                  </a:lnTo>
                  <a:lnTo>
                    <a:pt x="1678617" y="764539"/>
                  </a:lnTo>
                  <a:lnTo>
                    <a:pt x="1688299" y="764539"/>
                  </a:lnTo>
                  <a:lnTo>
                    <a:pt x="1792414" y="774699"/>
                  </a:lnTo>
                  <a:lnTo>
                    <a:pt x="1688299" y="774699"/>
                  </a:lnTo>
                  <a:lnTo>
                    <a:pt x="1682693" y="835659"/>
                  </a:lnTo>
                  <a:close/>
                </a:path>
                <a:path w="2028825" h="867410">
                  <a:moveTo>
                    <a:pt x="1861562" y="852169"/>
                  </a:moveTo>
                  <a:lnTo>
                    <a:pt x="1851880" y="850899"/>
                  </a:lnTo>
                  <a:lnTo>
                    <a:pt x="1857486" y="791209"/>
                  </a:lnTo>
                  <a:lnTo>
                    <a:pt x="1688299" y="774699"/>
                  </a:lnTo>
                  <a:lnTo>
                    <a:pt x="1792414" y="774699"/>
                  </a:lnTo>
                  <a:lnTo>
                    <a:pt x="1857486" y="781049"/>
                  </a:lnTo>
                  <a:lnTo>
                    <a:pt x="1866777" y="781049"/>
                  </a:lnTo>
                  <a:lnTo>
                    <a:pt x="1866658" y="782319"/>
                  </a:lnTo>
                  <a:lnTo>
                    <a:pt x="1961151" y="791209"/>
                  </a:lnTo>
                  <a:lnTo>
                    <a:pt x="1867168" y="791209"/>
                  </a:lnTo>
                  <a:lnTo>
                    <a:pt x="1861562" y="852169"/>
                  </a:lnTo>
                  <a:close/>
                </a:path>
                <a:path w="2028825" h="867410">
                  <a:moveTo>
                    <a:pt x="2028646" y="806449"/>
                  </a:moveTo>
                  <a:lnTo>
                    <a:pt x="1867168" y="791209"/>
                  </a:lnTo>
                  <a:lnTo>
                    <a:pt x="1961151" y="791209"/>
                  </a:lnTo>
                  <a:lnTo>
                    <a:pt x="2028646" y="797559"/>
                  </a:lnTo>
                  <a:lnTo>
                    <a:pt x="2028646" y="806449"/>
                  </a:lnTo>
                  <a:close/>
                </a:path>
                <a:path w="2028825" h="867410">
                  <a:moveTo>
                    <a:pt x="2028646" y="867409"/>
                  </a:moveTo>
                  <a:lnTo>
                    <a:pt x="2025144" y="867409"/>
                  </a:lnTo>
                  <a:lnTo>
                    <a:pt x="2028646" y="829309"/>
                  </a:lnTo>
                  <a:lnTo>
                    <a:pt x="2028646" y="867409"/>
                  </a:lnTo>
                  <a:close/>
                </a:path>
              </a:pathLst>
            </a:custGeom>
            <a:solidFill>
              <a:srgbClr val="ECEC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Flowchart: Alternate Process 3">
            <a:extLst>
              <a:ext uri="{FF2B5EF4-FFF2-40B4-BE49-F238E27FC236}">
                <a16:creationId xmlns:a16="http://schemas.microsoft.com/office/drawing/2014/main" id="{75352D90-FFAD-344A-8815-C95BA19DC1A3}"/>
              </a:ext>
            </a:extLst>
          </p:cNvPr>
          <p:cNvSpPr/>
          <p:nvPr/>
        </p:nvSpPr>
        <p:spPr>
          <a:xfrm>
            <a:off x="2057400" y="64234"/>
            <a:ext cx="8686799" cy="1046109"/>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Đặt</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câu</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hỏi</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tìm</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hiểu</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sự</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sinh</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sản</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của</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một</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số</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cây</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có</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hoa</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theo</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một</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số</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bg1"/>
                </a:solidFill>
                <a:latin typeface="Cambria" panose="02040503050406030204" pitchFamily="18" charset="0"/>
                <a:ea typeface="Cambria" panose="02040503050406030204" pitchFamily="18" charset="0"/>
                <a:cs typeface="Arial" panose="020B0604020202020204" pitchFamily="34" charset="0"/>
              </a:rPr>
              <a:t>gợi</a:t>
            </a:r>
            <a:r>
              <a:rPr lang="en-US" sz="3000" b="1" dirty="0">
                <a:solidFill>
                  <a:schemeClr val="bg1"/>
                </a:solidFill>
                <a:latin typeface="Cambria" panose="02040503050406030204" pitchFamily="18" charset="0"/>
                <a:ea typeface="Cambria" panose="02040503050406030204" pitchFamily="18" charset="0"/>
                <a:cs typeface="Arial" panose="020B0604020202020204" pitchFamily="34" charset="0"/>
              </a:rPr>
              <a:t> ý </a:t>
            </a:r>
          </a:p>
        </p:txBody>
      </p:sp>
      <p:pic>
        <p:nvPicPr>
          <p:cNvPr id="7" name="Picture 6">
            <a:extLst>
              <a:ext uri="{FF2B5EF4-FFF2-40B4-BE49-F238E27FC236}">
                <a16:creationId xmlns:a16="http://schemas.microsoft.com/office/drawing/2014/main" id="{4EA40364-7D36-F45C-74CD-9F789767152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1" y="3766457"/>
            <a:ext cx="5859614" cy="3091543"/>
          </a:xfrm>
          <a:prstGeom prst="rect">
            <a:avLst/>
          </a:prstGeom>
          <a:effectLst>
            <a:outerShdw blurRad="50800" dist="38100" dir="5400000" algn="t" rotWithShape="0">
              <a:prstClr val="black">
                <a:alpha val="40000"/>
              </a:prstClr>
            </a:outerShdw>
          </a:effectLst>
        </p:spPr>
      </p:pic>
      <p:grpSp>
        <p:nvGrpSpPr>
          <p:cNvPr id="8" name="Group 7">
            <a:extLst>
              <a:ext uri="{FF2B5EF4-FFF2-40B4-BE49-F238E27FC236}">
                <a16:creationId xmlns:a16="http://schemas.microsoft.com/office/drawing/2014/main" id="{9DB42D53-7F3E-F4A5-A2B6-E8E41649A80B}"/>
              </a:ext>
            </a:extLst>
          </p:cNvPr>
          <p:cNvGrpSpPr/>
          <p:nvPr/>
        </p:nvGrpSpPr>
        <p:grpSpPr>
          <a:xfrm>
            <a:off x="1470638" y="1672759"/>
            <a:ext cx="2915391" cy="2075566"/>
            <a:chOff x="8875987" y="2273361"/>
            <a:chExt cx="2915391" cy="2075566"/>
          </a:xfrm>
        </p:grpSpPr>
        <p:pic>
          <p:nvPicPr>
            <p:cNvPr id="9" name="Picture 8" descr="Text&#10;&#10;Description automatically generated">
              <a:extLst>
                <a:ext uri="{FF2B5EF4-FFF2-40B4-BE49-F238E27FC236}">
                  <a16:creationId xmlns:a16="http://schemas.microsoft.com/office/drawing/2014/main" id="{277CC298-05C6-B053-AAD3-5F985807A2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0" name="文本框 31">
              <a:extLst>
                <a:ext uri="{FF2B5EF4-FFF2-40B4-BE49-F238E27FC236}">
                  <a16:creationId xmlns:a16="http://schemas.microsoft.com/office/drawing/2014/main" id="{ED4F1EDF-B228-D3B8-BFFD-B0597384400A}"/>
                </a:ext>
              </a:extLst>
            </p:cNvPr>
            <p:cNvSpPr txBox="1">
              <a:spLocks noChangeArrowheads="1"/>
            </p:cNvSpPr>
            <p:nvPr/>
          </p:nvSpPr>
          <p:spPr bwMode="auto">
            <a:xfrm>
              <a:off x="9225164" y="2653964"/>
              <a:ext cx="23973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500" b="1" dirty="0" err="1">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5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en-US" sz="45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 name="Group 10">
            <a:extLst>
              <a:ext uri="{FF2B5EF4-FFF2-40B4-BE49-F238E27FC236}">
                <a16:creationId xmlns:a16="http://schemas.microsoft.com/office/drawing/2014/main" id="{BF8DF33A-7C63-52FB-C29D-65D02E747AFF}"/>
              </a:ext>
            </a:extLst>
          </p:cNvPr>
          <p:cNvGrpSpPr/>
          <p:nvPr/>
        </p:nvGrpSpPr>
        <p:grpSpPr>
          <a:xfrm>
            <a:off x="5249835" y="1219601"/>
            <a:ext cx="6066985" cy="2031567"/>
            <a:chOff x="3828145" y="3222572"/>
            <a:chExt cx="4857889" cy="2031567"/>
          </a:xfrm>
        </p:grpSpPr>
        <p:grpSp>
          <p:nvGrpSpPr>
            <p:cNvPr id="12" name="Group 11">
              <a:extLst>
                <a:ext uri="{FF2B5EF4-FFF2-40B4-BE49-F238E27FC236}">
                  <a16:creationId xmlns:a16="http://schemas.microsoft.com/office/drawing/2014/main" id="{1B8AAE12-4774-65F7-F311-CC59DD19EA60}"/>
                </a:ext>
              </a:extLst>
            </p:cNvPr>
            <p:cNvGrpSpPr/>
            <p:nvPr/>
          </p:nvGrpSpPr>
          <p:grpSpPr>
            <a:xfrm>
              <a:off x="3828145" y="3222572"/>
              <a:ext cx="4857889" cy="1991686"/>
              <a:chOff x="1065651" y="2112374"/>
              <a:chExt cx="2443566" cy="1082291"/>
            </a:xfrm>
          </p:grpSpPr>
          <p:sp>
            <p:nvSpPr>
              <p:cNvPr id="16" name="Rectangle: Rounded Corners 3">
                <a:extLst>
                  <a:ext uri="{FF2B5EF4-FFF2-40B4-BE49-F238E27FC236}">
                    <a16:creationId xmlns:a16="http://schemas.microsoft.com/office/drawing/2014/main" id="{5DB8AB3B-2206-974F-891A-4905ABA7FFAB}"/>
                  </a:ext>
                </a:extLst>
              </p:cNvPr>
              <p:cNvSpPr/>
              <p:nvPr/>
            </p:nvSpPr>
            <p:spPr>
              <a:xfrm>
                <a:off x="1065651" y="2206576"/>
                <a:ext cx="2320290" cy="988089"/>
              </a:xfrm>
              <a:prstGeom prst="roundRect">
                <a:avLst>
                  <a:gd name="adj" fmla="val 50000"/>
                </a:avLst>
              </a:prstGeom>
              <a:solidFill>
                <a:schemeClr val="bg1"/>
              </a:solidFill>
              <a:ln w="57150">
                <a:solidFill>
                  <a:srgbClr val="FB3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2">
                <a:extLst>
                  <a:ext uri="{FF2B5EF4-FFF2-40B4-BE49-F238E27FC236}">
                    <a16:creationId xmlns:a16="http://schemas.microsoft.com/office/drawing/2014/main" id="{CB84499F-BE2F-473C-0F64-9D86DD5D7E15}"/>
                  </a:ext>
                </a:extLst>
              </p:cNvPr>
              <p:cNvSpPr/>
              <p:nvPr/>
            </p:nvSpPr>
            <p:spPr>
              <a:xfrm rot="1640516">
                <a:off x="3182207" y="2112374"/>
                <a:ext cx="327010" cy="545656"/>
              </a:xfrm>
              <a:custGeom>
                <a:avLst/>
                <a:gdLst/>
                <a:ahLst/>
                <a:cxnLst/>
                <a:rect l="l" t="t" r="r" b="b"/>
                <a:pathLst>
                  <a:path w="1406782" h="1336443">
                    <a:moveTo>
                      <a:pt x="0" y="0"/>
                    </a:moveTo>
                    <a:lnTo>
                      <a:pt x="1406782" y="0"/>
                    </a:lnTo>
                    <a:lnTo>
                      <a:pt x="1406782" y="1336443"/>
                    </a:lnTo>
                    <a:lnTo>
                      <a:pt x="0" y="1336443"/>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14" name="Rectangle 13">
              <a:extLst>
                <a:ext uri="{FF2B5EF4-FFF2-40B4-BE49-F238E27FC236}">
                  <a16:creationId xmlns:a16="http://schemas.microsoft.com/office/drawing/2014/main" id="{9C651CC9-C1FF-3ED0-2428-A0D4996C5C1D}"/>
                </a:ext>
              </a:extLst>
            </p:cNvPr>
            <p:cNvSpPr/>
            <p:nvPr/>
          </p:nvSpPr>
          <p:spPr>
            <a:xfrm>
              <a:off x="4087295" y="3658253"/>
              <a:ext cx="4044358" cy="1595886"/>
            </a:xfrm>
            <a:prstGeom prst="rect">
              <a:avLst/>
            </a:prstGeom>
            <a:noFill/>
          </p:spPr>
          <p:txBody>
            <a:bodyPr wrap="square" lIns="91440" tIns="45720" rIns="91440" bIns="45720">
              <a:spAutoFit/>
            </a:bodyPr>
            <a:lstStyle/>
            <a:p>
              <a:pPr marL="0" marR="0" algn="ctr">
                <a:lnSpc>
                  <a:spcPct val="12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Cơ quan sinh sản của cây hoa là gì? Là hoa lưỡng tính hay đơn tính?</a:t>
              </a:r>
              <a:endParaRPr lang="en-US" sz="28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72845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6"/>
          <p:cNvSpPr/>
          <p:nvPr/>
        </p:nvSpPr>
        <p:spPr>
          <a:xfrm>
            <a:off x="534256" y="278307"/>
            <a:ext cx="11146335" cy="6266331"/>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2" name="object 19"/>
          <p:cNvGrpSpPr/>
          <p:nvPr/>
        </p:nvGrpSpPr>
        <p:grpSpPr>
          <a:xfrm rot="19320368">
            <a:off x="10736772" y="6138048"/>
            <a:ext cx="1613744" cy="735071"/>
            <a:chOff x="15937514" y="5582838"/>
            <a:chExt cx="1668559" cy="723125"/>
          </a:xfrm>
        </p:grpSpPr>
        <p:sp>
          <p:nvSpPr>
            <p:cNvPr id="3" name="object 20"/>
            <p:cNvSpPr/>
            <p:nvPr/>
          </p:nvSpPr>
          <p:spPr>
            <a:xfrm rot="1560097">
              <a:off x="15937514" y="5591831"/>
              <a:ext cx="1661177" cy="707362"/>
            </a:xfrm>
            <a:custGeom>
              <a:avLst/>
              <a:gdLst/>
              <a:ahLst/>
              <a:cxnLst/>
              <a:rect l="l" t="t" r="r" b="b"/>
              <a:pathLst>
                <a:path w="2035175" h="877570">
                  <a:moveTo>
                    <a:pt x="2034761" y="877564"/>
                  </a:moveTo>
                  <a:lnTo>
                    <a:pt x="0" y="685789"/>
                  </a:lnTo>
                  <a:lnTo>
                    <a:pt x="1528" y="666937"/>
                  </a:lnTo>
                  <a:lnTo>
                    <a:pt x="5605" y="623120"/>
                  </a:lnTo>
                  <a:lnTo>
                    <a:pt x="26499" y="568094"/>
                  </a:lnTo>
                  <a:lnTo>
                    <a:pt x="31595" y="514596"/>
                  </a:lnTo>
                  <a:lnTo>
                    <a:pt x="50959" y="475364"/>
                  </a:lnTo>
                  <a:lnTo>
                    <a:pt x="80516" y="398939"/>
                  </a:lnTo>
                  <a:lnTo>
                    <a:pt x="128418" y="362255"/>
                  </a:lnTo>
                  <a:lnTo>
                    <a:pt x="131476" y="327609"/>
                  </a:lnTo>
                  <a:lnTo>
                    <a:pt x="136572" y="271054"/>
                  </a:lnTo>
                  <a:lnTo>
                    <a:pt x="226261" y="0"/>
                  </a:lnTo>
                  <a:lnTo>
                    <a:pt x="2034761" y="170299"/>
                  </a:lnTo>
                  <a:lnTo>
                    <a:pt x="2034761" y="877564"/>
                  </a:lnTo>
                  <a:close/>
                </a:path>
              </a:pathLst>
            </a:custGeom>
            <a:solidFill>
              <a:srgbClr val="B4C3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21"/>
            <p:cNvSpPr/>
            <p:nvPr/>
          </p:nvSpPr>
          <p:spPr>
            <a:xfrm rot="1581944">
              <a:off x="15983710" y="5582838"/>
              <a:ext cx="1622363" cy="723125"/>
            </a:xfrm>
            <a:custGeom>
              <a:avLst/>
              <a:gdLst/>
              <a:ahLst/>
              <a:cxnLst/>
              <a:rect l="l" t="t" r="r" b="b"/>
              <a:pathLst>
                <a:path w="2028825" h="867410">
                  <a:moveTo>
                    <a:pt x="321672" y="99059"/>
                  </a:moveTo>
                  <a:lnTo>
                    <a:pt x="311874" y="99059"/>
                  </a:lnTo>
                  <a:lnTo>
                    <a:pt x="321047" y="0"/>
                  </a:lnTo>
                  <a:lnTo>
                    <a:pt x="330729" y="0"/>
                  </a:lnTo>
                  <a:lnTo>
                    <a:pt x="321672" y="99059"/>
                  </a:lnTo>
                  <a:close/>
                </a:path>
                <a:path w="2028825" h="867410">
                  <a:moveTo>
                    <a:pt x="500543" y="115569"/>
                  </a:moveTo>
                  <a:lnTo>
                    <a:pt x="490743" y="115569"/>
                  </a:lnTo>
                  <a:lnTo>
                    <a:pt x="499916" y="16509"/>
                  </a:lnTo>
                  <a:lnTo>
                    <a:pt x="509598" y="17779"/>
                  </a:lnTo>
                  <a:lnTo>
                    <a:pt x="500543" y="115569"/>
                  </a:lnTo>
                  <a:close/>
                </a:path>
                <a:path w="2028825" h="867410">
                  <a:moveTo>
                    <a:pt x="673805" y="132079"/>
                  </a:moveTo>
                  <a:lnTo>
                    <a:pt x="664006" y="132079"/>
                  </a:lnTo>
                  <a:lnTo>
                    <a:pt x="673179" y="33019"/>
                  </a:lnTo>
                  <a:lnTo>
                    <a:pt x="682861" y="33019"/>
                  </a:lnTo>
                  <a:lnTo>
                    <a:pt x="673805" y="132079"/>
                  </a:lnTo>
                  <a:close/>
                </a:path>
                <a:path w="2028825" h="867410">
                  <a:moveTo>
                    <a:pt x="852675" y="148589"/>
                  </a:moveTo>
                  <a:lnTo>
                    <a:pt x="842875" y="148589"/>
                  </a:lnTo>
                  <a:lnTo>
                    <a:pt x="852048" y="49529"/>
                  </a:lnTo>
                  <a:lnTo>
                    <a:pt x="861730" y="50799"/>
                  </a:lnTo>
                  <a:lnTo>
                    <a:pt x="852675" y="148589"/>
                  </a:lnTo>
                  <a:close/>
                </a:path>
                <a:path w="2028825" h="867410">
                  <a:moveTo>
                    <a:pt x="1027467" y="165099"/>
                  </a:moveTo>
                  <a:lnTo>
                    <a:pt x="1018177" y="165099"/>
                  </a:lnTo>
                  <a:lnTo>
                    <a:pt x="1026840" y="66039"/>
                  </a:lnTo>
                  <a:lnTo>
                    <a:pt x="1036523" y="67309"/>
                  </a:lnTo>
                  <a:lnTo>
                    <a:pt x="1027467" y="165099"/>
                  </a:lnTo>
                  <a:close/>
                </a:path>
                <a:path w="2028825" h="867410">
                  <a:moveTo>
                    <a:pt x="1205709" y="182879"/>
                  </a:moveTo>
                  <a:lnTo>
                    <a:pt x="1196537" y="182879"/>
                  </a:lnTo>
                  <a:lnTo>
                    <a:pt x="1205200" y="82549"/>
                  </a:lnTo>
                  <a:lnTo>
                    <a:pt x="1214882" y="83819"/>
                  </a:lnTo>
                  <a:lnTo>
                    <a:pt x="1205709" y="182879"/>
                  </a:lnTo>
                  <a:close/>
                </a:path>
                <a:path w="2028825" h="867410">
                  <a:moveTo>
                    <a:pt x="306502" y="273049"/>
                  </a:moveTo>
                  <a:lnTo>
                    <a:pt x="295057" y="273049"/>
                  </a:lnTo>
                  <a:lnTo>
                    <a:pt x="310855" y="107949"/>
                  </a:lnTo>
                  <a:lnTo>
                    <a:pt x="183965" y="96519"/>
                  </a:lnTo>
                  <a:lnTo>
                    <a:pt x="187022" y="87629"/>
                  </a:lnTo>
                  <a:lnTo>
                    <a:pt x="311874" y="99059"/>
                  </a:lnTo>
                  <a:lnTo>
                    <a:pt x="321672" y="99059"/>
                  </a:lnTo>
                  <a:lnTo>
                    <a:pt x="321556" y="100329"/>
                  </a:lnTo>
                  <a:lnTo>
                    <a:pt x="420248" y="109219"/>
                  </a:lnTo>
                  <a:lnTo>
                    <a:pt x="321556" y="109219"/>
                  </a:lnTo>
                  <a:lnTo>
                    <a:pt x="306502" y="273049"/>
                  </a:lnTo>
                  <a:close/>
                </a:path>
                <a:path w="2028825" h="867410">
                  <a:moveTo>
                    <a:pt x="1385088" y="199389"/>
                  </a:moveTo>
                  <a:lnTo>
                    <a:pt x="1374896" y="199389"/>
                  </a:lnTo>
                  <a:lnTo>
                    <a:pt x="1384578" y="99059"/>
                  </a:lnTo>
                  <a:lnTo>
                    <a:pt x="1394261" y="100329"/>
                  </a:lnTo>
                  <a:lnTo>
                    <a:pt x="1385088" y="199389"/>
                  </a:lnTo>
                  <a:close/>
                </a:path>
                <a:path w="2028825" h="867410">
                  <a:moveTo>
                    <a:pt x="484748" y="290829"/>
                  </a:moveTo>
                  <a:lnTo>
                    <a:pt x="474945" y="290829"/>
                  </a:lnTo>
                  <a:lnTo>
                    <a:pt x="490743" y="125729"/>
                  </a:lnTo>
                  <a:lnTo>
                    <a:pt x="321556" y="109219"/>
                  </a:lnTo>
                  <a:lnTo>
                    <a:pt x="420248" y="109219"/>
                  </a:lnTo>
                  <a:lnTo>
                    <a:pt x="490743" y="115569"/>
                  </a:lnTo>
                  <a:lnTo>
                    <a:pt x="500543" y="115569"/>
                  </a:lnTo>
                  <a:lnTo>
                    <a:pt x="500425" y="116839"/>
                  </a:lnTo>
                  <a:lnTo>
                    <a:pt x="595847" y="125729"/>
                  </a:lnTo>
                  <a:lnTo>
                    <a:pt x="500425" y="125729"/>
                  </a:lnTo>
                  <a:lnTo>
                    <a:pt x="484748" y="290829"/>
                  </a:lnTo>
                  <a:close/>
                </a:path>
                <a:path w="2028825" h="867410">
                  <a:moveTo>
                    <a:pt x="1564075" y="214629"/>
                  </a:moveTo>
                  <a:lnTo>
                    <a:pt x="1554275" y="214629"/>
                  </a:lnTo>
                  <a:lnTo>
                    <a:pt x="1563447" y="115569"/>
                  </a:lnTo>
                  <a:lnTo>
                    <a:pt x="1573130" y="116839"/>
                  </a:lnTo>
                  <a:lnTo>
                    <a:pt x="1564075" y="214629"/>
                  </a:lnTo>
                  <a:close/>
                </a:path>
                <a:path w="2028825" h="867410">
                  <a:moveTo>
                    <a:pt x="657502" y="307339"/>
                  </a:moveTo>
                  <a:lnTo>
                    <a:pt x="648209" y="307339"/>
                  </a:lnTo>
                  <a:lnTo>
                    <a:pt x="664006" y="140969"/>
                  </a:lnTo>
                  <a:lnTo>
                    <a:pt x="500425" y="125729"/>
                  </a:lnTo>
                  <a:lnTo>
                    <a:pt x="595847" y="125729"/>
                  </a:lnTo>
                  <a:lnTo>
                    <a:pt x="664006" y="132079"/>
                  </a:lnTo>
                  <a:lnTo>
                    <a:pt x="673805" y="132079"/>
                  </a:lnTo>
                  <a:lnTo>
                    <a:pt x="673689" y="133349"/>
                  </a:lnTo>
                  <a:lnTo>
                    <a:pt x="772381" y="142239"/>
                  </a:lnTo>
                  <a:lnTo>
                    <a:pt x="673179" y="142239"/>
                  </a:lnTo>
                  <a:lnTo>
                    <a:pt x="657502" y="307339"/>
                  </a:lnTo>
                  <a:close/>
                </a:path>
                <a:path w="2028825" h="867410">
                  <a:moveTo>
                    <a:pt x="1739376" y="231139"/>
                  </a:moveTo>
                  <a:lnTo>
                    <a:pt x="1729576" y="231139"/>
                  </a:lnTo>
                  <a:lnTo>
                    <a:pt x="1738749" y="132079"/>
                  </a:lnTo>
                  <a:lnTo>
                    <a:pt x="1748432" y="133349"/>
                  </a:lnTo>
                  <a:lnTo>
                    <a:pt x="1739376" y="231139"/>
                  </a:lnTo>
                  <a:close/>
                </a:path>
                <a:path w="2028825" h="867410">
                  <a:moveTo>
                    <a:pt x="835741" y="323849"/>
                  </a:moveTo>
                  <a:lnTo>
                    <a:pt x="826568" y="323849"/>
                  </a:lnTo>
                  <a:lnTo>
                    <a:pt x="842366" y="158749"/>
                  </a:lnTo>
                  <a:lnTo>
                    <a:pt x="673179" y="142239"/>
                  </a:lnTo>
                  <a:lnTo>
                    <a:pt x="772381" y="142239"/>
                  </a:lnTo>
                  <a:lnTo>
                    <a:pt x="842875" y="148589"/>
                  </a:lnTo>
                  <a:lnTo>
                    <a:pt x="852675" y="148589"/>
                  </a:lnTo>
                  <a:lnTo>
                    <a:pt x="852558" y="149859"/>
                  </a:lnTo>
                  <a:lnTo>
                    <a:pt x="949169" y="158749"/>
                  </a:lnTo>
                  <a:lnTo>
                    <a:pt x="851538" y="158749"/>
                  </a:lnTo>
                  <a:lnTo>
                    <a:pt x="835741" y="323849"/>
                  </a:lnTo>
                  <a:close/>
                </a:path>
                <a:path w="2028825" h="867410">
                  <a:moveTo>
                    <a:pt x="1918128" y="248919"/>
                  </a:moveTo>
                  <a:lnTo>
                    <a:pt x="1908446" y="248919"/>
                  </a:lnTo>
                  <a:lnTo>
                    <a:pt x="1917618" y="148589"/>
                  </a:lnTo>
                  <a:lnTo>
                    <a:pt x="1927301" y="149859"/>
                  </a:lnTo>
                  <a:lnTo>
                    <a:pt x="1918128" y="248919"/>
                  </a:lnTo>
                  <a:close/>
                </a:path>
                <a:path w="2028825" h="867410">
                  <a:moveTo>
                    <a:pt x="1011163" y="340359"/>
                  </a:moveTo>
                  <a:lnTo>
                    <a:pt x="1001360" y="340359"/>
                  </a:lnTo>
                  <a:lnTo>
                    <a:pt x="1017158" y="175259"/>
                  </a:lnTo>
                  <a:lnTo>
                    <a:pt x="851538" y="158749"/>
                  </a:lnTo>
                  <a:lnTo>
                    <a:pt x="949169" y="158749"/>
                  </a:lnTo>
                  <a:lnTo>
                    <a:pt x="1018177" y="165099"/>
                  </a:lnTo>
                  <a:lnTo>
                    <a:pt x="1027467" y="165099"/>
                  </a:lnTo>
                  <a:lnTo>
                    <a:pt x="1027350" y="166369"/>
                  </a:lnTo>
                  <a:lnTo>
                    <a:pt x="1118450" y="175259"/>
                  </a:lnTo>
                  <a:lnTo>
                    <a:pt x="1026840" y="175259"/>
                  </a:lnTo>
                  <a:lnTo>
                    <a:pt x="1011163" y="340359"/>
                  </a:lnTo>
                  <a:close/>
                </a:path>
                <a:path w="2028825" h="867410">
                  <a:moveTo>
                    <a:pt x="1189524" y="356869"/>
                  </a:moveTo>
                  <a:lnTo>
                    <a:pt x="1180229" y="356869"/>
                  </a:lnTo>
                  <a:lnTo>
                    <a:pt x="1196027" y="191769"/>
                  </a:lnTo>
                  <a:lnTo>
                    <a:pt x="1026840" y="175259"/>
                  </a:lnTo>
                  <a:lnTo>
                    <a:pt x="1118450" y="175259"/>
                  </a:lnTo>
                  <a:lnTo>
                    <a:pt x="1196537" y="182879"/>
                  </a:lnTo>
                  <a:lnTo>
                    <a:pt x="1205709" y="182879"/>
                  </a:lnTo>
                  <a:lnTo>
                    <a:pt x="1309824" y="193039"/>
                  </a:lnTo>
                  <a:lnTo>
                    <a:pt x="1205200" y="193039"/>
                  </a:lnTo>
                  <a:lnTo>
                    <a:pt x="1189524" y="356869"/>
                  </a:lnTo>
                  <a:close/>
                </a:path>
                <a:path w="2028825" h="867410">
                  <a:moveTo>
                    <a:pt x="1367883" y="373379"/>
                  </a:moveTo>
                  <a:lnTo>
                    <a:pt x="1358589" y="373379"/>
                  </a:lnTo>
                  <a:lnTo>
                    <a:pt x="1374386" y="208279"/>
                  </a:lnTo>
                  <a:lnTo>
                    <a:pt x="1205200" y="193039"/>
                  </a:lnTo>
                  <a:lnTo>
                    <a:pt x="1309824" y="193039"/>
                  </a:lnTo>
                  <a:lnTo>
                    <a:pt x="1374896" y="199389"/>
                  </a:lnTo>
                  <a:lnTo>
                    <a:pt x="1385088" y="199389"/>
                  </a:lnTo>
                  <a:lnTo>
                    <a:pt x="1497879" y="209549"/>
                  </a:lnTo>
                  <a:lnTo>
                    <a:pt x="1383559" y="209549"/>
                  </a:lnTo>
                  <a:lnTo>
                    <a:pt x="1367883" y="373379"/>
                  </a:lnTo>
                  <a:close/>
                </a:path>
                <a:path w="2028825" h="867410">
                  <a:moveTo>
                    <a:pt x="1546631" y="391159"/>
                  </a:moveTo>
                  <a:lnTo>
                    <a:pt x="1536948" y="391159"/>
                  </a:lnTo>
                  <a:lnTo>
                    <a:pt x="1552746" y="224789"/>
                  </a:lnTo>
                  <a:lnTo>
                    <a:pt x="1383559" y="209549"/>
                  </a:lnTo>
                  <a:lnTo>
                    <a:pt x="1497879" y="209549"/>
                  </a:lnTo>
                  <a:lnTo>
                    <a:pt x="1554275" y="214629"/>
                  </a:lnTo>
                  <a:lnTo>
                    <a:pt x="1564075" y="214629"/>
                  </a:lnTo>
                  <a:lnTo>
                    <a:pt x="1563957" y="215899"/>
                  </a:lnTo>
                  <a:lnTo>
                    <a:pt x="1674370" y="226059"/>
                  </a:lnTo>
                  <a:lnTo>
                    <a:pt x="1561919" y="226059"/>
                  </a:lnTo>
                  <a:lnTo>
                    <a:pt x="1546631" y="391159"/>
                  </a:lnTo>
                  <a:close/>
                </a:path>
                <a:path w="2028825" h="867410">
                  <a:moveTo>
                    <a:pt x="1721423" y="407669"/>
                  </a:moveTo>
                  <a:lnTo>
                    <a:pt x="1712250" y="407669"/>
                  </a:lnTo>
                  <a:lnTo>
                    <a:pt x="1727538" y="241299"/>
                  </a:lnTo>
                  <a:lnTo>
                    <a:pt x="1561919" y="226059"/>
                  </a:lnTo>
                  <a:lnTo>
                    <a:pt x="1674370" y="226059"/>
                  </a:lnTo>
                  <a:lnTo>
                    <a:pt x="1729576" y="231139"/>
                  </a:lnTo>
                  <a:lnTo>
                    <a:pt x="1739376" y="231139"/>
                  </a:lnTo>
                  <a:lnTo>
                    <a:pt x="1739259" y="232409"/>
                  </a:lnTo>
                  <a:lnTo>
                    <a:pt x="1843374" y="242569"/>
                  </a:lnTo>
                  <a:lnTo>
                    <a:pt x="1737220" y="242569"/>
                  </a:lnTo>
                  <a:lnTo>
                    <a:pt x="1721423" y="407669"/>
                  </a:lnTo>
                  <a:close/>
                </a:path>
                <a:path w="2028825" h="867410">
                  <a:moveTo>
                    <a:pt x="1899782" y="424179"/>
                  </a:moveTo>
                  <a:lnTo>
                    <a:pt x="1890610" y="424179"/>
                  </a:lnTo>
                  <a:lnTo>
                    <a:pt x="1906407" y="257809"/>
                  </a:lnTo>
                  <a:lnTo>
                    <a:pt x="1737220" y="242569"/>
                  </a:lnTo>
                  <a:lnTo>
                    <a:pt x="1843374" y="242569"/>
                  </a:lnTo>
                  <a:lnTo>
                    <a:pt x="1908446" y="248919"/>
                  </a:lnTo>
                  <a:lnTo>
                    <a:pt x="1918128" y="248919"/>
                  </a:lnTo>
                  <a:lnTo>
                    <a:pt x="2016366" y="259079"/>
                  </a:lnTo>
                  <a:lnTo>
                    <a:pt x="1915580" y="259079"/>
                  </a:lnTo>
                  <a:lnTo>
                    <a:pt x="1899782" y="424179"/>
                  </a:lnTo>
                  <a:close/>
                </a:path>
                <a:path w="2028825" h="867410">
                  <a:moveTo>
                    <a:pt x="289451" y="453389"/>
                  </a:moveTo>
                  <a:lnTo>
                    <a:pt x="280279" y="453389"/>
                  </a:lnTo>
                  <a:lnTo>
                    <a:pt x="296076" y="284479"/>
                  </a:lnTo>
                  <a:lnTo>
                    <a:pt x="130966" y="267969"/>
                  </a:lnTo>
                  <a:lnTo>
                    <a:pt x="131476" y="260349"/>
                  </a:lnTo>
                  <a:lnTo>
                    <a:pt x="130457" y="257809"/>
                  </a:lnTo>
                  <a:lnTo>
                    <a:pt x="295057" y="273049"/>
                  </a:lnTo>
                  <a:lnTo>
                    <a:pt x="306502" y="273049"/>
                  </a:lnTo>
                  <a:lnTo>
                    <a:pt x="306268" y="275589"/>
                  </a:lnTo>
                  <a:lnTo>
                    <a:pt x="404663" y="284479"/>
                  </a:lnTo>
                  <a:lnTo>
                    <a:pt x="305249" y="284479"/>
                  </a:lnTo>
                  <a:lnTo>
                    <a:pt x="289451" y="453389"/>
                  </a:lnTo>
                  <a:close/>
                </a:path>
                <a:path w="2028825" h="867410">
                  <a:moveTo>
                    <a:pt x="2028646" y="269239"/>
                  </a:moveTo>
                  <a:lnTo>
                    <a:pt x="1915580" y="259079"/>
                  </a:lnTo>
                  <a:lnTo>
                    <a:pt x="2016366" y="259079"/>
                  </a:lnTo>
                  <a:lnTo>
                    <a:pt x="2028646" y="260349"/>
                  </a:lnTo>
                  <a:lnTo>
                    <a:pt x="2028646" y="269239"/>
                  </a:lnTo>
                  <a:close/>
                </a:path>
                <a:path w="2028825" h="867410">
                  <a:moveTo>
                    <a:pt x="467811" y="469899"/>
                  </a:moveTo>
                  <a:lnTo>
                    <a:pt x="458638" y="469899"/>
                  </a:lnTo>
                  <a:lnTo>
                    <a:pt x="474436" y="300989"/>
                  </a:lnTo>
                  <a:lnTo>
                    <a:pt x="305249" y="284479"/>
                  </a:lnTo>
                  <a:lnTo>
                    <a:pt x="404663" y="284479"/>
                  </a:lnTo>
                  <a:lnTo>
                    <a:pt x="474945" y="290829"/>
                  </a:lnTo>
                  <a:lnTo>
                    <a:pt x="484748" y="290829"/>
                  </a:lnTo>
                  <a:lnTo>
                    <a:pt x="484628" y="292099"/>
                  </a:lnTo>
                  <a:lnTo>
                    <a:pt x="580050" y="300989"/>
                  </a:lnTo>
                  <a:lnTo>
                    <a:pt x="483608" y="300989"/>
                  </a:lnTo>
                  <a:lnTo>
                    <a:pt x="467811" y="469899"/>
                  </a:lnTo>
                  <a:close/>
                </a:path>
                <a:path w="2028825" h="867410">
                  <a:moveTo>
                    <a:pt x="641193" y="485139"/>
                  </a:moveTo>
                  <a:lnTo>
                    <a:pt x="631392" y="485139"/>
                  </a:lnTo>
                  <a:lnTo>
                    <a:pt x="647189" y="316229"/>
                  </a:lnTo>
                  <a:lnTo>
                    <a:pt x="483608" y="300989"/>
                  </a:lnTo>
                  <a:lnTo>
                    <a:pt x="580050" y="300989"/>
                  </a:lnTo>
                  <a:lnTo>
                    <a:pt x="648209" y="307339"/>
                  </a:lnTo>
                  <a:lnTo>
                    <a:pt x="657502" y="307339"/>
                  </a:lnTo>
                  <a:lnTo>
                    <a:pt x="657381" y="308609"/>
                  </a:lnTo>
                  <a:lnTo>
                    <a:pt x="756074" y="317499"/>
                  </a:lnTo>
                  <a:lnTo>
                    <a:pt x="656872" y="317499"/>
                  </a:lnTo>
                  <a:lnTo>
                    <a:pt x="641193" y="485139"/>
                  </a:lnTo>
                  <a:close/>
                </a:path>
                <a:path w="2028825" h="867410">
                  <a:moveTo>
                    <a:pt x="819552" y="501649"/>
                  </a:moveTo>
                  <a:lnTo>
                    <a:pt x="810261" y="501649"/>
                  </a:lnTo>
                  <a:lnTo>
                    <a:pt x="826059" y="332739"/>
                  </a:lnTo>
                  <a:lnTo>
                    <a:pt x="656872" y="317499"/>
                  </a:lnTo>
                  <a:lnTo>
                    <a:pt x="756074" y="317499"/>
                  </a:lnTo>
                  <a:lnTo>
                    <a:pt x="826568" y="323849"/>
                  </a:lnTo>
                  <a:lnTo>
                    <a:pt x="835741" y="323849"/>
                  </a:lnTo>
                  <a:lnTo>
                    <a:pt x="937661" y="334009"/>
                  </a:lnTo>
                  <a:lnTo>
                    <a:pt x="835231" y="334009"/>
                  </a:lnTo>
                  <a:lnTo>
                    <a:pt x="819552" y="501649"/>
                  </a:lnTo>
                  <a:close/>
                </a:path>
                <a:path w="2028825" h="867410">
                  <a:moveTo>
                    <a:pt x="994853" y="519429"/>
                  </a:moveTo>
                  <a:lnTo>
                    <a:pt x="985053" y="519429"/>
                  </a:lnTo>
                  <a:lnTo>
                    <a:pt x="1000851" y="350519"/>
                  </a:lnTo>
                  <a:lnTo>
                    <a:pt x="835231" y="334009"/>
                  </a:lnTo>
                  <a:lnTo>
                    <a:pt x="937661" y="334009"/>
                  </a:lnTo>
                  <a:lnTo>
                    <a:pt x="1001360" y="340359"/>
                  </a:lnTo>
                  <a:lnTo>
                    <a:pt x="1011163" y="340359"/>
                  </a:lnTo>
                  <a:lnTo>
                    <a:pt x="1011043" y="341629"/>
                  </a:lnTo>
                  <a:lnTo>
                    <a:pt x="1109735" y="350519"/>
                  </a:lnTo>
                  <a:lnTo>
                    <a:pt x="1010533" y="350519"/>
                  </a:lnTo>
                  <a:lnTo>
                    <a:pt x="994853" y="519429"/>
                  </a:lnTo>
                  <a:close/>
                </a:path>
                <a:path w="2028825" h="867410">
                  <a:moveTo>
                    <a:pt x="1173214" y="535939"/>
                  </a:moveTo>
                  <a:lnTo>
                    <a:pt x="1163922" y="535939"/>
                  </a:lnTo>
                  <a:lnTo>
                    <a:pt x="1179720" y="367029"/>
                  </a:lnTo>
                  <a:lnTo>
                    <a:pt x="1010533" y="350519"/>
                  </a:lnTo>
                  <a:lnTo>
                    <a:pt x="1109735" y="350519"/>
                  </a:lnTo>
                  <a:lnTo>
                    <a:pt x="1180229" y="356869"/>
                  </a:lnTo>
                  <a:lnTo>
                    <a:pt x="1189524" y="356869"/>
                  </a:lnTo>
                  <a:lnTo>
                    <a:pt x="1189402" y="358139"/>
                  </a:lnTo>
                  <a:lnTo>
                    <a:pt x="1302193" y="368299"/>
                  </a:lnTo>
                  <a:lnTo>
                    <a:pt x="1188893" y="368299"/>
                  </a:lnTo>
                  <a:lnTo>
                    <a:pt x="1173214" y="535939"/>
                  </a:lnTo>
                  <a:close/>
                </a:path>
                <a:path w="2028825" h="867410">
                  <a:moveTo>
                    <a:pt x="114781" y="436879"/>
                  </a:moveTo>
                  <a:lnTo>
                    <a:pt x="105486" y="436879"/>
                  </a:lnTo>
                  <a:lnTo>
                    <a:pt x="112621" y="360679"/>
                  </a:lnTo>
                  <a:lnTo>
                    <a:pt x="122813" y="353059"/>
                  </a:lnTo>
                  <a:lnTo>
                    <a:pt x="114781" y="436879"/>
                  </a:lnTo>
                  <a:close/>
                </a:path>
                <a:path w="2028825" h="867410">
                  <a:moveTo>
                    <a:pt x="1351573" y="552449"/>
                  </a:moveTo>
                  <a:lnTo>
                    <a:pt x="1342282" y="552449"/>
                  </a:lnTo>
                  <a:lnTo>
                    <a:pt x="1358079" y="383539"/>
                  </a:lnTo>
                  <a:lnTo>
                    <a:pt x="1188893" y="368299"/>
                  </a:lnTo>
                  <a:lnTo>
                    <a:pt x="1302193" y="368299"/>
                  </a:lnTo>
                  <a:lnTo>
                    <a:pt x="1358589" y="373379"/>
                  </a:lnTo>
                  <a:lnTo>
                    <a:pt x="1367883" y="373379"/>
                  </a:lnTo>
                  <a:lnTo>
                    <a:pt x="1367762" y="374649"/>
                  </a:lnTo>
                  <a:lnTo>
                    <a:pt x="1471877" y="384809"/>
                  </a:lnTo>
                  <a:lnTo>
                    <a:pt x="1367252" y="384809"/>
                  </a:lnTo>
                  <a:lnTo>
                    <a:pt x="1351573" y="552449"/>
                  </a:lnTo>
                  <a:close/>
                </a:path>
                <a:path w="2028825" h="867410">
                  <a:moveTo>
                    <a:pt x="1529933" y="568959"/>
                  </a:moveTo>
                  <a:lnTo>
                    <a:pt x="1520641" y="568959"/>
                  </a:lnTo>
                  <a:lnTo>
                    <a:pt x="1536439" y="400049"/>
                  </a:lnTo>
                  <a:lnTo>
                    <a:pt x="1367252" y="384809"/>
                  </a:lnTo>
                  <a:lnTo>
                    <a:pt x="1471877" y="384809"/>
                  </a:lnTo>
                  <a:lnTo>
                    <a:pt x="1536948" y="391159"/>
                  </a:lnTo>
                  <a:lnTo>
                    <a:pt x="1546631" y="391159"/>
                  </a:lnTo>
                  <a:lnTo>
                    <a:pt x="1648550" y="401319"/>
                  </a:lnTo>
                  <a:lnTo>
                    <a:pt x="1545611" y="401319"/>
                  </a:lnTo>
                  <a:lnTo>
                    <a:pt x="1529933" y="568959"/>
                  </a:lnTo>
                  <a:close/>
                </a:path>
                <a:path w="2028825" h="867410">
                  <a:moveTo>
                    <a:pt x="1705116" y="586739"/>
                  </a:moveTo>
                  <a:lnTo>
                    <a:pt x="1695433" y="586739"/>
                  </a:lnTo>
                  <a:lnTo>
                    <a:pt x="1711231" y="416559"/>
                  </a:lnTo>
                  <a:lnTo>
                    <a:pt x="1545611" y="401319"/>
                  </a:lnTo>
                  <a:lnTo>
                    <a:pt x="1648550" y="401319"/>
                  </a:lnTo>
                  <a:lnTo>
                    <a:pt x="1712250" y="407669"/>
                  </a:lnTo>
                  <a:lnTo>
                    <a:pt x="1721423" y="407669"/>
                  </a:lnTo>
                  <a:lnTo>
                    <a:pt x="1825538" y="417829"/>
                  </a:lnTo>
                  <a:lnTo>
                    <a:pt x="1720913" y="417829"/>
                  </a:lnTo>
                  <a:lnTo>
                    <a:pt x="1705116" y="586739"/>
                  </a:lnTo>
                  <a:close/>
                </a:path>
                <a:path w="2028825" h="867410">
                  <a:moveTo>
                    <a:pt x="1883594" y="601979"/>
                  </a:moveTo>
                  <a:lnTo>
                    <a:pt x="1874302" y="601979"/>
                  </a:lnTo>
                  <a:lnTo>
                    <a:pt x="1890100" y="433069"/>
                  </a:lnTo>
                  <a:lnTo>
                    <a:pt x="1720913" y="417829"/>
                  </a:lnTo>
                  <a:lnTo>
                    <a:pt x="1825538" y="417829"/>
                  </a:lnTo>
                  <a:lnTo>
                    <a:pt x="1890610" y="424179"/>
                  </a:lnTo>
                  <a:lnTo>
                    <a:pt x="1899782" y="424179"/>
                  </a:lnTo>
                  <a:lnTo>
                    <a:pt x="2002873" y="434339"/>
                  </a:lnTo>
                  <a:lnTo>
                    <a:pt x="1899273" y="434339"/>
                  </a:lnTo>
                  <a:lnTo>
                    <a:pt x="1883594" y="601979"/>
                  </a:lnTo>
                  <a:close/>
                </a:path>
                <a:path w="2028825" h="867410">
                  <a:moveTo>
                    <a:pt x="97956" y="614679"/>
                  </a:moveTo>
                  <a:lnTo>
                    <a:pt x="88160" y="614679"/>
                  </a:lnTo>
                  <a:lnTo>
                    <a:pt x="103958" y="445769"/>
                  </a:lnTo>
                  <a:lnTo>
                    <a:pt x="55036" y="440689"/>
                  </a:lnTo>
                  <a:lnTo>
                    <a:pt x="59113" y="431799"/>
                  </a:lnTo>
                  <a:lnTo>
                    <a:pt x="105486" y="436879"/>
                  </a:lnTo>
                  <a:lnTo>
                    <a:pt x="114781" y="436879"/>
                  </a:lnTo>
                  <a:lnTo>
                    <a:pt x="114659" y="438149"/>
                  </a:lnTo>
                  <a:lnTo>
                    <a:pt x="197469" y="445769"/>
                  </a:lnTo>
                  <a:lnTo>
                    <a:pt x="113130" y="445769"/>
                  </a:lnTo>
                  <a:lnTo>
                    <a:pt x="97956" y="614679"/>
                  </a:lnTo>
                  <a:close/>
                </a:path>
                <a:path w="2028825" h="867410">
                  <a:moveTo>
                    <a:pt x="2028646" y="447039"/>
                  </a:moveTo>
                  <a:lnTo>
                    <a:pt x="1899273" y="434339"/>
                  </a:lnTo>
                  <a:lnTo>
                    <a:pt x="2002873" y="434339"/>
                  </a:lnTo>
                  <a:lnTo>
                    <a:pt x="2028646" y="436879"/>
                  </a:lnTo>
                  <a:lnTo>
                    <a:pt x="2028646" y="447039"/>
                  </a:lnTo>
                  <a:close/>
                </a:path>
                <a:path w="2028825" h="867410">
                  <a:moveTo>
                    <a:pt x="272635" y="631189"/>
                  </a:moveTo>
                  <a:lnTo>
                    <a:pt x="263462" y="631189"/>
                  </a:lnTo>
                  <a:lnTo>
                    <a:pt x="279259" y="462279"/>
                  </a:lnTo>
                  <a:lnTo>
                    <a:pt x="113130" y="445769"/>
                  </a:lnTo>
                  <a:lnTo>
                    <a:pt x="197469" y="445769"/>
                  </a:lnTo>
                  <a:lnTo>
                    <a:pt x="280279" y="453389"/>
                  </a:lnTo>
                  <a:lnTo>
                    <a:pt x="289451" y="453389"/>
                  </a:lnTo>
                  <a:lnTo>
                    <a:pt x="393566" y="463549"/>
                  </a:lnTo>
                  <a:lnTo>
                    <a:pt x="288432" y="463549"/>
                  </a:lnTo>
                  <a:lnTo>
                    <a:pt x="272635" y="631189"/>
                  </a:lnTo>
                  <a:close/>
                </a:path>
                <a:path w="2028825" h="867410">
                  <a:moveTo>
                    <a:pt x="451113" y="647699"/>
                  </a:moveTo>
                  <a:lnTo>
                    <a:pt x="441821" y="647699"/>
                  </a:lnTo>
                  <a:lnTo>
                    <a:pt x="457619" y="478789"/>
                  </a:lnTo>
                  <a:lnTo>
                    <a:pt x="288432" y="463549"/>
                  </a:lnTo>
                  <a:lnTo>
                    <a:pt x="393566" y="463549"/>
                  </a:lnTo>
                  <a:lnTo>
                    <a:pt x="458638" y="469899"/>
                  </a:lnTo>
                  <a:lnTo>
                    <a:pt x="467811" y="469899"/>
                  </a:lnTo>
                  <a:lnTo>
                    <a:pt x="576865" y="480059"/>
                  </a:lnTo>
                  <a:lnTo>
                    <a:pt x="466792" y="480059"/>
                  </a:lnTo>
                  <a:lnTo>
                    <a:pt x="451113" y="647699"/>
                  </a:lnTo>
                  <a:close/>
                </a:path>
                <a:path w="2028825" h="867410">
                  <a:moveTo>
                    <a:pt x="624376" y="664209"/>
                  </a:moveTo>
                  <a:lnTo>
                    <a:pt x="614575" y="664209"/>
                  </a:lnTo>
                  <a:lnTo>
                    <a:pt x="630373" y="495299"/>
                  </a:lnTo>
                  <a:lnTo>
                    <a:pt x="466792" y="480059"/>
                  </a:lnTo>
                  <a:lnTo>
                    <a:pt x="576865" y="480059"/>
                  </a:lnTo>
                  <a:lnTo>
                    <a:pt x="631392" y="485139"/>
                  </a:lnTo>
                  <a:lnTo>
                    <a:pt x="641193" y="485139"/>
                  </a:lnTo>
                  <a:lnTo>
                    <a:pt x="641074" y="486409"/>
                  </a:lnTo>
                  <a:lnTo>
                    <a:pt x="753865" y="496569"/>
                  </a:lnTo>
                  <a:lnTo>
                    <a:pt x="640055" y="496569"/>
                  </a:lnTo>
                  <a:lnTo>
                    <a:pt x="624376" y="664209"/>
                  </a:lnTo>
                  <a:close/>
                </a:path>
                <a:path w="2028825" h="867410">
                  <a:moveTo>
                    <a:pt x="802735" y="680719"/>
                  </a:moveTo>
                  <a:lnTo>
                    <a:pt x="793444" y="680719"/>
                  </a:lnTo>
                  <a:lnTo>
                    <a:pt x="809242" y="511809"/>
                  </a:lnTo>
                  <a:lnTo>
                    <a:pt x="640055" y="496569"/>
                  </a:lnTo>
                  <a:lnTo>
                    <a:pt x="753865" y="496569"/>
                  </a:lnTo>
                  <a:lnTo>
                    <a:pt x="810261" y="501649"/>
                  </a:lnTo>
                  <a:lnTo>
                    <a:pt x="819552" y="501649"/>
                  </a:lnTo>
                  <a:lnTo>
                    <a:pt x="819434" y="502919"/>
                  </a:lnTo>
                  <a:lnTo>
                    <a:pt x="908613" y="511809"/>
                  </a:lnTo>
                  <a:lnTo>
                    <a:pt x="818415" y="511809"/>
                  </a:lnTo>
                  <a:lnTo>
                    <a:pt x="802735" y="680719"/>
                  </a:lnTo>
                  <a:close/>
                </a:path>
                <a:path w="2028825" h="867410">
                  <a:moveTo>
                    <a:pt x="977532" y="697229"/>
                  </a:moveTo>
                  <a:lnTo>
                    <a:pt x="968236" y="697229"/>
                  </a:lnTo>
                  <a:lnTo>
                    <a:pt x="984034" y="528319"/>
                  </a:lnTo>
                  <a:lnTo>
                    <a:pt x="818415" y="511809"/>
                  </a:lnTo>
                  <a:lnTo>
                    <a:pt x="908613" y="511809"/>
                  </a:lnTo>
                  <a:lnTo>
                    <a:pt x="985053" y="519429"/>
                  </a:lnTo>
                  <a:lnTo>
                    <a:pt x="994853" y="519429"/>
                  </a:lnTo>
                  <a:lnTo>
                    <a:pt x="994736" y="520699"/>
                  </a:lnTo>
                  <a:lnTo>
                    <a:pt x="1093428" y="529589"/>
                  </a:lnTo>
                  <a:lnTo>
                    <a:pt x="993716" y="529589"/>
                  </a:lnTo>
                  <a:lnTo>
                    <a:pt x="977532" y="697229"/>
                  </a:lnTo>
                  <a:close/>
                </a:path>
                <a:path w="2028825" h="867410">
                  <a:moveTo>
                    <a:pt x="1156397" y="713739"/>
                  </a:moveTo>
                  <a:lnTo>
                    <a:pt x="1147105" y="713739"/>
                  </a:lnTo>
                  <a:lnTo>
                    <a:pt x="1162903" y="544829"/>
                  </a:lnTo>
                  <a:lnTo>
                    <a:pt x="993716" y="529589"/>
                  </a:lnTo>
                  <a:lnTo>
                    <a:pt x="1093428" y="529589"/>
                  </a:lnTo>
                  <a:lnTo>
                    <a:pt x="1163922" y="535939"/>
                  </a:lnTo>
                  <a:lnTo>
                    <a:pt x="1173214" y="535939"/>
                  </a:lnTo>
                  <a:lnTo>
                    <a:pt x="1173095" y="537209"/>
                  </a:lnTo>
                  <a:lnTo>
                    <a:pt x="1271787" y="546099"/>
                  </a:lnTo>
                  <a:lnTo>
                    <a:pt x="1172076" y="546099"/>
                  </a:lnTo>
                  <a:lnTo>
                    <a:pt x="1156397" y="713739"/>
                  </a:lnTo>
                  <a:close/>
                </a:path>
                <a:path w="2028825" h="867410">
                  <a:moveTo>
                    <a:pt x="1334638" y="731519"/>
                  </a:moveTo>
                  <a:lnTo>
                    <a:pt x="1325465" y="731519"/>
                  </a:lnTo>
                  <a:lnTo>
                    <a:pt x="1341262" y="561339"/>
                  </a:lnTo>
                  <a:lnTo>
                    <a:pt x="1172076" y="546099"/>
                  </a:lnTo>
                  <a:lnTo>
                    <a:pt x="1271787" y="546099"/>
                  </a:lnTo>
                  <a:lnTo>
                    <a:pt x="1342282" y="552449"/>
                  </a:lnTo>
                  <a:lnTo>
                    <a:pt x="1351573" y="552449"/>
                  </a:lnTo>
                  <a:lnTo>
                    <a:pt x="1351454" y="553719"/>
                  </a:lnTo>
                  <a:lnTo>
                    <a:pt x="1450147" y="562609"/>
                  </a:lnTo>
                  <a:lnTo>
                    <a:pt x="1350435" y="562609"/>
                  </a:lnTo>
                  <a:lnTo>
                    <a:pt x="1334638" y="731519"/>
                  </a:lnTo>
                  <a:close/>
                </a:path>
                <a:path w="2028825" h="867410">
                  <a:moveTo>
                    <a:pt x="1513115" y="748029"/>
                  </a:moveTo>
                  <a:lnTo>
                    <a:pt x="1503824" y="748029"/>
                  </a:lnTo>
                  <a:lnTo>
                    <a:pt x="1519622" y="579119"/>
                  </a:lnTo>
                  <a:lnTo>
                    <a:pt x="1350435" y="562609"/>
                  </a:lnTo>
                  <a:lnTo>
                    <a:pt x="1450147" y="562609"/>
                  </a:lnTo>
                  <a:lnTo>
                    <a:pt x="1520641" y="568959"/>
                  </a:lnTo>
                  <a:lnTo>
                    <a:pt x="1529933" y="568959"/>
                  </a:lnTo>
                  <a:lnTo>
                    <a:pt x="1529814" y="570229"/>
                  </a:lnTo>
                  <a:lnTo>
                    <a:pt x="1618994" y="579119"/>
                  </a:lnTo>
                  <a:lnTo>
                    <a:pt x="1528795" y="579119"/>
                  </a:lnTo>
                  <a:lnTo>
                    <a:pt x="1513115" y="748029"/>
                  </a:lnTo>
                  <a:close/>
                </a:path>
                <a:path w="2028825" h="867410">
                  <a:moveTo>
                    <a:pt x="1688299" y="764539"/>
                  </a:moveTo>
                  <a:lnTo>
                    <a:pt x="1678617" y="764539"/>
                  </a:lnTo>
                  <a:lnTo>
                    <a:pt x="1694414" y="595629"/>
                  </a:lnTo>
                  <a:lnTo>
                    <a:pt x="1528795" y="579119"/>
                  </a:lnTo>
                  <a:lnTo>
                    <a:pt x="1618994" y="579119"/>
                  </a:lnTo>
                  <a:lnTo>
                    <a:pt x="1695433" y="586739"/>
                  </a:lnTo>
                  <a:lnTo>
                    <a:pt x="1705116" y="586739"/>
                  </a:lnTo>
                  <a:lnTo>
                    <a:pt x="1803808" y="595629"/>
                  </a:lnTo>
                  <a:lnTo>
                    <a:pt x="1704097" y="595629"/>
                  </a:lnTo>
                  <a:lnTo>
                    <a:pt x="1688299" y="764539"/>
                  </a:lnTo>
                  <a:close/>
                </a:path>
                <a:path w="2028825" h="867410">
                  <a:moveTo>
                    <a:pt x="1866777" y="781049"/>
                  </a:moveTo>
                  <a:lnTo>
                    <a:pt x="1857486" y="781049"/>
                  </a:lnTo>
                  <a:lnTo>
                    <a:pt x="1873283" y="612139"/>
                  </a:lnTo>
                  <a:lnTo>
                    <a:pt x="1704097" y="595629"/>
                  </a:lnTo>
                  <a:lnTo>
                    <a:pt x="1803808" y="595629"/>
                  </a:lnTo>
                  <a:lnTo>
                    <a:pt x="1874302" y="601979"/>
                  </a:lnTo>
                  <a:lnTo>
                    <a:pt x="1883594" y="601979"/>
                  </a:lnTo>
                  <a:lnTo>
                    <a:pt x="1883475" y="603249"/>
                  </a:lnTo>
                  <a:lnTo>
                    <a:pt x="1989054" y="613409"/>
                  </a:lnTo>
                  <a:lnTo>
                    <a:pt x="1882456" y="613409"/>
                  </a:lnTo>
                  <a:lnTo>
                    <a:pt x="1866777" y="781049"/>
                  </a:lnTo>
                  <a:close/>
                </a:path>
                <a:path w="2028825" h="867410">
                  <a:moveTo>
                    <a:pt x="91218" y="684529"/>
                  </a:moveTo>
                  <a:lnTo>
                    <a:pt x="81535" y="684529"/>
                  </a:lnTo>
                  <a:lnTo>
                    <a:pt x="87650" y="623569"/>
                  </a:lnTo>
                  <a:lnTo>
                    <a:pt x="0" y="615949"/>
                  </a:lnTo>
                  <a:lnTo>
                    <a:pt x="0" y="613409"/>
                  </a:lnTo>
                  <a:lnTo>
                    <a:pt x="2547" y="605789"/>
                  </a:lnTo>
                  <a:lnTo>
                    <a:pt x="88160" y="614679"/>
                  </a:lnTo>
                  <a:lnTo>
                    <a:pt x="97956" y="614679"/>
                  </a:lnTo>
                  <a:lnTo>
                    <a:pt x="97842" y="615949"/>
                  </a:lnTo>
                  <a:lnTo>
                    <a:pt x="194454" y="624839"/>
                  </a:lnTo>
                  <a:lnTo>
                    <a:pt x="96823" y="624839"/>
                  </a:lnTo>
                  <a:lnTo>
                    <a:pt x="91218" y="684529"/>
                  </a:lnTo>
                  <a:close/>
                </a:path>
                <a:path w="2028825" h="867410">
                  <a:moveTo>
                    <a:pt x="2028646" y="626109"/>
                  </a:moveTo>
                  <a:lnTo>
                    <a:pt x="1882456" y="613409"/>
                  </a:lnTo>
                  <a:lnTo>
                    <a:pt x="1989054" y="613409"/>
                  </a:lnTo>
                  <a:lnTo>
                    <a:pt x="2028646" y="617219"/>
                  </a:lnTo>
                  <a:lnTo>
                    <a:pt x="2028646" y="626109"/>
                  </a:lnTo>
                  <a:close/>
                </a:path>
                <a:path w="2028825" h="867410">
                  <a:moveTo>
                    <a:pt x="266519" y="702309"/>
                  </a:moveTo>
                  <a:lnTo>
                    <a:pt x="256837" y="701039"/>
                  </a:lnTo>
                  <a:lnTo>
                    <a:pt x="262443" y="640079"/>
                  </a:lnTo>
                  <a:lnTo>
                    <a:pt x="96823" y="624839"/>
                  </a:lnTo>
                  <a:lnTo>
                    <a:pt x="194454" y="624839"/>
                  </a:lnTo>
                  <a:lnTo>
                    <a:pt x="263462" y="631189"/>
                  </a:lnTo>
                  <a:lnTo>
                    <a:pt x="272635" y="631189"/>
                  </a:lnTo>
                  <a:lnTo>
                    <a:pt x="376750" y="641349"/>
                  </a:lnTo>
                  <a:lnTo>
                    <a:pt x="272125" y="641349"/>
                  </a:lnTo>
                  <a:lnTo>
                    <a:pt x="266519" y="702309"/>
                  </a:lnTo>
                  <a:close/>
                </a:path>
                <a:path w="2028825" h="867410">
                  <a:moveTo>
                    <a:pt x="445389" y="718819"/>
                  </a:moveTo>
                  <a:lnTo>
                    <a:pt x="435706" y="717549"/>
                  </a:lnTo>
                  <a:lnTo>
                    <a:pt x="441312" y="656589"/>
                  </a:lnTo>
                  <a:lnTo>
                    <a:pt x="272125" y="641349"/>
                  </a:lnTo>
                  <a:lnTo>
                    <a:pt x="376750" y="641349"/>
                  </a:lnTo>
                  <a:lnTo>
                    <a:pt x="441821" y="647699"/>
                  </a:lnTo>
                  <a:lnTo>
                    <a:pt x="451113" y="647699"/>
                  </a:lnTo>
                  <a:lnTo>
                    <a:pt x="450994" y="648969"/>
                  </a:lnTo>
                  <a:lnTo>
                    <a:pt x="546416" y="657859"/>
                  </a:lnTo>
                  <a:lnTo>
                    <a:pt x="450994" y="657859"/>
                  </a:lnTo>
                  <a:lnTo>
                    <a:pt x="445389" y="718819"/>
                  </a:lnTo>
                  <a:close/>
                </a:path>
                <a:path w="2028825" h="867410">
                  <a:moveTo>
                    <a:pt x="618652" y="735329"/>
                  </a:moveTo>
                  <a:lnTo>
                    <a:pt x="608970" y="734059"/>
                  </a:lnTo>
                  <a:lnTo>
                    <a:pt x="614575" y="673099"/>
                  </a:lnTo>
                  <a:lnTo>
                    <a:pt x="450994" y="657859"/>
                  </a:lnTo>
                  <a:lnTo>
                    <a:pt x="546416" y="657859"/>
                  </a:lnTo>
                  <a:lnTo>
                    <a:pt x="614575" y="664209"/>
                  </a:lnTo>
                  <a:lnTo>
                    <a:pt x="624376" y="664209"/>
                  </a:lnTo>
                  <a:lnTo>
                    <a:pt x="624258" y="665479"/>
                  </a:lnTo>
                  <a:lnTo>
                    <a:pt x="722950" y="674369"/>
                  </a:lnTo>
                  <a:lnTo>
                    <a:pt x="624258" y="674369"/>
                  </a:lnTo>
                  <a:lnTo>
                    <a:pt x="618652" y="735329"/>
                  </a:lnTo>
                  <a:close/>
                </a:path>
                <a:path w="2028825" h="867410">
                  <a:moveTo>
                    <a:pt x="797521" y="751839"/>
                  </a:moveTo>
                  <a:lnTo>
                    <a:pt x="787839" y="750569"/>
                  </a:lnTo>
                  <a:lnTo>
                    <a:pt x="793444" y="690879"/>
                  </a:lnTo>
                  <a:lnTo>
                    <a:pt x="624258" y="674369"/>
                  </a:lnTo>
                  <a:lnTo>
                    <a:pt x="722950" y="674369"/>
                  </a:lnTo>
                  <a:lnTo>
                    <a:pt x="793444" y="680719"/>
                  </a:lnTo>
                  <a:lnTo>
                    <a:pt x="802735" y="680719"/>
                  </a:lnTo>
                  <a:lnTo>
                    <a:pt x="802617" y="681989"/>
                  </a:lnTo>
                  <a:lnTo>
                    <a:pt x="899228" y="690879"/>
                  </a:lnTo>
                  <a:lnTo>
                    <a:pt x="803127" y="690879"/>
                  </a:lnTo>
                  <a:lnTo>
                    <a:pt x="797521" y="751839"/>
                  </a:lnTo>
                  <a:close/>
                </a:path>
                <a:path w="2028825" h="867410">
                  <a:moveTo>
                    <a:pt x="972823" y="768349"/>
                  </a:moveTo>
                  <a:lnTo>
                    <a:pt x="963140" y="767079"/>
                  </a:lnTo>
                  <a:lnTo>
                    <a:pt x="968746" y="707389"/>
                  </a:lnTo>
                  <a:lnTo>
                    <a:pt x="803127" y="690879"/>
                  </a:lnTo>
                  <a:lnTo>
                    <a:pt x="899228" y="690879"/>
                  </a:lnTo>
                  <a:lnTo>
                    <a:pt x="968236" y="697229"/>
                  </a:lnTo>
                  <a:lnTo>
                    <a:pt x="977532" y="697229"/>
                  </a:lnTo>
                  <a:lnTo>
                    <a:pt x="977409" y="698499"/>
                  </a:lnTo>
                  <a:lnTo>
                    <a:pt x="1090540" y="708659"/>
                  </a:lnTo>
                  <a:lnTo>
                    <a:pt x="978428" y="708659"/>
                  </a:lnTo>
                  <a:lnTo>
                    <a:pt x="972823" y="768349"/>
                  </a:lnTo>
                  <a:close/>
                </a:path>
                <a:path w="2028825" h="867410">
                  <a:moveTo>
                    <a:pt x="1149653" y="784859"/>
                  </a:moveTo>
                  <a:lnTo>
                    <a:pt x="1139971" y="783589"/>
                  </a:lnTo>
                  <a:lnTo>
                    <a:pt x="1145577" y="723899"/>
                  </a:lnTo>
                  <a:lnTo>
                    <a:pt x="978428" y="708659"/>
                  </a:lnTo>
                  <a:lnTo>
                    <a:pt x="1090540" y="708659"/>
                  </a:lnTo>
                  <a:lnTo>
                    <a:pt x="1147105" y="713739"/>
                  </a:lnTo>
                  <a:lnTo>
                    <a:pt x="1156397" y="713739"/>
                  </a:lnTo>
                  <a:lnTo>
                    <a:pt x="1156278" y="715009"/>
                  </a:lnTo>
                  <a:lnTo>
                    <a:pt x="1247379" y="723899"/>
                  </a:lnTo>
                  <a:lnTo>
                    <a:pt x="1155259" y="723899"/>
                  </a:lnTo>
                  <a:lnTo>
                    <a:pt x="1149653" y="784859"/>
                  </a:lnTo>
                  <a:close/>
                </a:path>
                <a:path w="2028825" h="867410">
                  <a:moveTo>
                    <a:pt x="1328522" y="801369"/>
                  </a:moveTo>
                  <a:lnTo>
                    <a:pt x="1318840" y="801369"/>
                  </a:lnTo>
                  <a:lnTo>
                    <a:pt x="1324446" y="740409"/>
                  </a:lnTo>
                  <a:lnTo>
                    <a:pt x="1155259" y="723899"/>
                  </a:lnTo>
                  <a:lnTo>
                    <a:pt x="1247379" y="723899"/>
                  </a:lnTo>
                  <a:lnTo>
                    <a:pt x="1325465" y="731519"/>
                  </a:lnTo>
                  <a:lnTo>
                    <a:pt x="1334638" y="731519"/>
                  </a:lnTo>
                  <a:lnTo>
                    <a:pt x="1438753" y="741679"/>
                  </a:lnTo>
                  <a:lnTo>
                    <a:pt x="1334128" y="741679"/>
                  </a:lnTo>
                  <a:lnTo>
                    <a:pt x="1328522" y="801369"/>
                  </a:lnTo>
                  <a:close/>
                </a:path>
                <a:path w="2028825" h="867410">
                  <a:moveTo>
                    <a:pt x="1507392" y="819149"/>
                  </a:moveTo>
                  <a:lnTo>
                    <a:pt x="1497709" y="817879"/>
                  </a:lnTo>
                  <a:lnTo>
                    <a:pt x="1503315" y="756919"/>
                  </a:lnTo>
                  <a:lnTo>
                    <a:pt x="1334128" y="741679"/>
                  </a:lnTo>
                  <a:lnTo>
                    <a:pt x="1438753" y="741679"/>
                  </a:lnTo>
                  <a:lnTo>
                    <a:pt x="1503824" y="748029"/>
                  </a:lnTo>
                  <a:lnTo>
                    <a:pt x="1513115" y="748029"/>
                  </a:lnTo>
                  <a:lnTo>
                    <a:pt x="1512997" y="749299"/>
                  </a:lnTo>
                  <a:lnTo>
                    <a:pt x="1609609" y="758189"/>
                  </a:lnTo>
                  <a:lnTo>
                    <a:pt x="1512997" y="758189"/>
                  </a:lnTo>
                  <a:lnTo>
                    <a:pt x="1507392" y="819149"/>
                  </a:lnTo>
                  <a:close/>
                </a:path>
                <a:path w="2028825" h="867410">
                  <a:moveTo>
                    <a:pt x="1682693" y="835659"/>
                  </a:moveTo>
                  <a:lnTo>
                    <a:pt x="1673011" y="834389"/>
                  </a:lnTo>
                  <a:lnTo>
                    <a:pt x="1678617" y="773429"/>
                  </a:lnTo>
                  <a:lnTo>
                    <a:pt x="1512997" y="758189"/>
                  </a:lnTo>
                  <a:lnTo>
                    <a:pt x="1609609" y="758189"/>
                  </a:lnTo>
                  <a:lnTo>
                    <a:pt x="1678617" y="764539"/>
                  </a:lnTo>
                  <a:lnTo>
                    <a:pt x="1688299" y="764539"/>
                  </a:lnTo>
                  <a:lnTo>
                    <a:pt x="1792414" y="774699"/>
                  </a:lnTo>
                  <a:lnTo>
                    <a:pt x="1688299" y="774699"/>
                  </a:lnTo>
                  <a:lnTo>
                    <a:pt x="1682693" y="835659"/>
                  </a:lnTo>
                  <a:close/>
                </a:path>
                <a:path w="2028825" h="867410">
                  <a:moveTo>
                    <a:pt x="1861562" y="852169"/>
                  </a:moveTo>
                  <a:lnTo>
                    <a:pt x="1851880" y="850899"/>
                  </a:lnTo>
                  <a:lnTo>
                    <a:pt x="1857486" y="791209"/>
                  </a:lnTo>
                  <a:lnTo>
                    <a:pt x="1688299" y="774699"/>
                  </a:lnTo>
                  <a:lnTo>
                    <a:pt x="1792414" y="774699"/>
                  </a:lnTo>
                  <a:lnTo>
                    <a:pt x="1857486" y="781049"/>
                  </a:lnTo>
                  <a:lnTo>
                    <a:pt x="1866777" y="781049"/>
                  </a:lnTo>
                  <a:lnTo>
                    <a:pt x="1866658" y="782319"/>
                  </a:lnTo>
                  <a:lnTo>
                    <a:pt x="1961151" y="791209"/>
                  </a:lnTo>
                  <a:lnTo>
                    <a:pt x="1867168" y="791209"/>
                  </a:lnTo>
                  <a:lnTo>
                    <a:pt x="1861562" y="852169"/>
                  </a:lnTo>
                  <a:close/>
                </a:path>
                <a:path w="2028825" h="867410">
                  <a:moveTo>
                    <a:pt x="2028646" y="806449"/>
                  </a:moveTo>
                  <a:lnTo>
                    <a:pt x="1867168" y="791209"/>
                  </a:lnTo>
                  <a:lnTo>
                    <a:pt x="1961151" y="791209"/>
                  </a:lnTo>
                  <a:lnTo>
                    <a:pt x="2028646" y="797559"/>
                  </a:lnTo>
                  <a:lnTo>
                    <a:pt x="2028646" y="806449"/>
                  </a:lnTo>
                  <a:close/>
                </a:path>
                <a:path w="2028825" h="867410">
                  <a:moveTo>
                    <a:pt x="2028646" y="867409"/>
                  </a:moveTo>
                  <a:lnTo>
                    <a:pt x="2025144" y="867409"/>
                  </a:lnTo>
                  <a:lnTo>
                    <a:pt x="2028646" y="829309"/>
                  </a:lnTo>
                  <a:lnTo>
                    <a:pt x="2028646" y="867409"/>
                  </a:lnTo>
                  <a:close/>
                </a:path>
              </a:pathLst>
            </a:custGeom>
            <a:solidFill>
              <a:srgbClr val="ECEC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26" name="Picture 2" descr="Hoa lá, bông sen, Hoa sen phong cách màu nước. File PSD #83 - Vector6.com">
            <a:extLst>
              <a:ext uri="{FF2B5EF4-FFF2-40B4-BE49-F238E27FC236}">
                <a16:creationId xmlns:a16="http://schemas.microsoft.com/office/drawing/2014/main" id="{41D736CB-22F3-99F5-DBF8-8CE02DBEF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13" y="2231570"/>
            <a:ext cx="3156857" cy="370114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F8DF33A-7C63-52FB-C29D-65D02E747AFF}"/>
              </a:ext>
            </a:extLst>
          </p:cNvPr>
          <p:cNvGrpSpPr/>
          <p:nvPr/>
        </p:nvGrpSpPr>
        <p:grpSpPr>
          <a:xfrm>
            <a:off x="3545997" y="1066815"/>
            <a:ext cx="8221460" cy="4275415"/>
            <a:chOff x="3828145" y="3314313"/>
            <a:chExt cx="4785157" cy="1899946"/>
          </a:xfrm>
        </p:grpSpPr>
        <p:grpSp>
          <p:nvGrpSpPr>
            <p:cNvPr id="13" name="Group 12">
              <a:extLst>
                <a:ext uri="{FF2B5EF4-FFF2-40B4-BE49-F238E27FC236}">
                  <a16:creationId xmlns:a16="http://schemas.microsoft.com/office/drawing/2014/main" id="{1B8AAE12-4774-65F7-F311-CC59DD19EA60}"/>
                </a:ext>
              </a:extLst>
            </p:cNvPr>
            <p:cNvGrpSpPr/>
            <p:nvPr/>
          </p:nvGrpSpPr>
          <p:grpSpPr>
            <a:xfrm>
              <a:off x="3828145" y="3314313"/>
              <a:ext cx="4785157" cy="1899946"/>
              <a:chOff x="1065651" y="2162226"/>
              <a:chExt cx="2406981" cy="1032439"/>
            </a:xfrm>
          </p:grpSpPr>
          <p:sp>
            <p:nvSpPr>
              <p:cNvPr id="19" name="Rectangle: Rounded Corners 3">
                <a:extLst>
                  <a:ext uri="{FF2B5EF4-FFF2-40B4-BE49-F238E27FC236}">
                    <a16:creationId xmlns:a16="http://schemas.microsoft.com/office/drawing/2014/main" id="{5DB8AB3B-2206-974F-891A-4905ABA7FFAB}"/>
                  </a:ext>
                </a:extLst>
              </p:cNvPr>
              <p:cNvSpPr/>
              <p:nvPr/>
            </p:nvSpPr>
            <p:spPr>
              <a:xfrm>
                <a:off x="1065651" y="2206576"/>
                <a:ext cx="2320290" cy="988089"/>
              </a:xfrm>
              <a:prstGeom prst="roundRect">
                <a:avLst>
                  <a:gd name="adj" fmla="val 33506"/>
                </a:avLst>
              </a:prstGeom>
              <a:solidFill>
                <a:schemeClr val="bg1"/>
              </a:solidFill>
              <a:ln w="57150">
                <a:solidFill>
                  <a:srgbClr val="FB3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2">
                <a:extLst>
                  <a:ext uri="{FF2B5EF4-FFF2-40B4-BE49-F238E27FC236}">
                    <a16:creationId xmlns:a16="http://schemas.microsoft.com/office/drawing/2014/main" id="{CB84499F-BE2F-473C-0F64-9D86DD5D7E15}"/>
                  </a:ext>
                </a:extLst>
              </p:cNvPr>
              <p:cNvSpPr/>
              <p:nvPr/>
            </p:nvSpPr>
            <p:spPr>
              <a:xfrm rot="1640516">
                <a:off x="3145622" y="2162226"/>
                <a:ext cx="327010" cy="264977"/>
              </a:xfrm>
              <a:custGeom>
                <a:avLst/>
                <a:gdLst/>
                <a:ahLst/>
                <a:cxnLst/>
                <a:rect l="l" t="t" r="r" b="b"/>
                <a:pathLst>
                  <a:path w="1406782" h="1336443">
                    <a:moveTo>
                      <a:pt x="0" y="0"/>
                    </a:moveTo>
                    <a:lnTo>
                      <a:pt x="1406782" y="0"/>
                    </a:lnTo>
                    <a:lnTo>
                      <a:pt x="1406782" y="1336443"/>
                    </a:lnTo>
                    <a:lnTo>
                      <a:pt x="0" y="1336443"/>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18" name="Rectangle 17">
              <a:extLst>
                <a:ext uri="{FF2B5EF4-FFF2-40B4-BE49-F238E27FC236}">
                  <a16:creationId xmlns:a16="http://schemas.microsoft.com/office/drawing/2014/main" id="{9C651CC9-C1FF-3ED0-2428-A0D4996C5C1D}"/>
                </a:ext>
              </a:extLst>
            </p:cNvPr>
            <p:cNvSpPr/>
            <p:nvPr/>
          </p:nvSpPr>
          <p:spPr>
            <a:xfrm>
              <a:off x="4087295" y="3590528"/>
              <a:ext cx="4044358" cy="1398527"/>
            </a:xfrm>
            <a:prstGeom prst="rect">
              <a:avLst/>
            </a:prstGeom>
            <a:noFill/>
          </p:spPr>
          <p:txBody>
            <a:bodyPr wrap="square" lIns="91440" tIns="45720" rIns="91440" bIns="4572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Ví</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dụ</a:t>
              </a:r>
              <a:r>
                <a:rPr lang="en-US" sz="2800" b="1" dirty="0">
                  <a:solidFill>
                    <a:srgbClr val="FF0000"/>
                  </a:solidFill>
                  <a:effectLst/>
                  <a:latin typeface="Cambria" panose="02040503050406030204" pitchFamily="18" charset="0"/>
                  <a:ea typeface="Cambria" panose="02040503050406030204" pitchFamily="18" charset="0"/>
                </a:rPr>
                <a:t>: </a:t>
              </a:r>
              <a:r>
                <a:rPr lang="vi-VN" sz="2800" b="1" dirty="0">
                  <a:solidFill>
                    <a:srgbClr val="FF0000"/>
                  </a:solidFill>
                  <a:effectLst/>
                  <a:latin typeface="Cambria" panose="02040503050406030204" pitchFamily="18" charset="0"/>
                  <a:ea typeface="Cambria" panose="02040503050406030204" pitchFamily="18" charset="0"/>
                </a:rPr>
                <a:t>Sự sinh sản của cây hoa sen</a:t>
              </a:r>
            </a:p>
            <a:p>
              <a:pPr marL="0" marR="0" algn="just">
                <a:lnSpc>
                  <a:spcPct val="12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Cơ quan sinh sản là hoa sen. </a:t>
              </a:r>
            </a:p>
            <a:p>
              <a:pPr marL="0" marR="0" algn="just">
                <a:lnSpc>
                  <a:spcPct val="12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Hoa sen là hoa lưỡng tính, những cái tơ nhỏ màu vàng phía dưới là nhị hoa và phần chấm đỏ có lồi lên một chút là nhuỵ hoa. Từ đó, hình thành đài sen.</a:t>
              </a:r>
            </a:p>
          </p:txBody>
        </p:sp>
      </p:grpSp>
    </p:spTree>
    <p:extLst>
      <p:ext uri="{BB962C8B-B14F-4D97-AF65-F5344CB8AC3E}">
        <p14:creationId xmlns:p14="http://schemas.microsoft.com/office/powerpoint/2010/main" val="12152316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89037" y="876456"/>
            <a:ext cx="5921485" cy="377298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yellow letters on a black background&#10;&#10;Description automatically generated">
            <a:extLst>
              <a:ext uri="{FF2B5EF4-FFF2-40B4-BE49-F238E27FC236}">
                <a16:creationId xmlns:a16="http://schemas.microsoft.com/office/drawing/2014/main" id="{F1FF92C0-39ED-52E6-064F-9C0BA9E0D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941" y="1908741"/>
            <a:ext cx="7750629" cy="2573451"/>
          </a:xfrm>
          <a:prstGeom prst="rect">
            <a:avLst/>
          </a:prstGeom>
        </p:spPr>
      </p:pic>
    </p:spTree>
    <p:extLst>
      <p:ext uri="{BB962C8B-B14F-4D97-AF65-F5344CB8AC3E}">
        <p14:creationId xmlns:p14="http://schemas.microsoft.com/office/powerpoint/2010/main" val="904378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圆角 6"/>
          <p:cNvSpPr/>
          <p:nvPr/>
        </p:nvSpPr>
        <p:spPr>
          <a:xfrm>
            <a:off x="534256" y="278307"/>
            <a:ext cx="11146335" cy="6266331"/>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2" name="object 19"/>
          <p:cNvGrpSpPr/>
          <p:nvPr/>
        </p:nvGrpSpPr>
        <p:grpSpPr>
          <a:xfrm rot="19320368">
            <a:off x="10736772" y="6138048"/>
            <a:ext cx="1613744" cy="735071"/>
            <a:chOff x="15937514" y="5582838"/>
            <a:chExt cx="1668559" cy="723125"/>
          </a:xfrm>
        </p:grpSpPr>
        <p:sp>
          <p:nvSpPr>
            <p:cNvPr id="3" name="object 20"/>
            <p:cNvSpPr/>
            <p:nvPr/>
          </p:nvSpPr>
          <p:spPr>
            <a:xfrm rot="1560097">
              <a:off x="15937514" y="5591831"/>
              <a:ext cx="1661177" cy="707362"/>
            </a:xfrm>
            <a:custGeom>
              <a:avLst/>
              <a:gdLst/>
              <a:ahLst/>
              <a:cxnLst/>
              <a:rect l="l" t="t" r="r" b="b"/>
              <a:pathLst>
                <a:path w="2035175" h="877570">
                  <a:moveTo>
                    <a:pt x="2034761" y="877564"/>
                  </a:moveTo>
                  <a:lnTo>
                    <a:pt x="0" y="685789"/>
                  </a:lnTo>
                  <a:lnTo>
                    <a:pt x="1528" y="666937"/>
                  </a:lnTo>
                  <a:lnTo>
                    <a:pt x="5605" y="623120"/>
                  </a:lnTo>
                  <a:lnTo>
                    <a:pt x="26499" y="568094"/>
                  </a:lnTo>
                  <a:lnTo>
                    <a:pt x="31595" y="514596"/>
                  </a:lnTo>
                  <a:lnTo>
                    <a:pt x="50959" y="475364"/>
                  </a:lnTo>
                  <a:lnTo>
                    <a:pt x="80516" y="398939"/>
                  </a:lnTo>
                  <a:lnTo>
                    <a:pt x="128418" y="362255"/>
                  </a:lnTo>
                  <a:lnTo>
                    <a:pt x="131476" y="327609"/>
                  </a:lnTo>
                  <a:lnTo>
                    <a:pt x="136572" y="271054"/>
                  </a:lnTo>
                  <a:lnTo>
                    <a:pt x="226261" y="0"/>
                  </a:lnTo>
                  <a:lnTo>
                    <a:pt x="2034761" y="170299"/>
                  </a:lnTo>
                  <a:lnTo>
                    <a:pt x="2034761" y="877564"/>
                  </a:lnTo>
                  <a:close/>
                </a:path>
              </a:pathLst>
            </a:custGeom>
            <a:solidFill>
              <a:srgbClr val="B4C3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21"/>
            <p:cNvSpPr/>
            <p:nvPr/>
          </p:nvSpPr>
          <p:spPr>
            <a:xfrm rot="1581944">
              <a:off x="15983710" y="5582838"/>
              <a:ext cx="1622363" cy="723125"/>
            </a:xfrm>
            <a:custGeom>
              <a:avLst/>
              <a:gdLst/>
              <a:ahLst/>
              <a:cxnLst/>
              <a:rect l="l" t="t" r="r" b="b"/>
              <a:pathLst>
                <a:path w="2028825" h="867410">
                  <a:moveTo>
                    <a:pt x="321672" y="99059"/>
                  </a:moveTo>
                  <a:lnTo>
                    <a:pt x="311874" y="99059"/>
                  </a:lnTo>
                  <a:lnTo>
                    <a:pt x="321047" y="0"/>
                  </a:lnTo>
                  <a:lnTo>
                    <a:pt x="330729" y="0"/>
                  </a:lnTo>
                  <a:lnTo>
                    <a:pt x="321672" y="99059"/>
                  </a:lnTo>
                  <a:close/>
                </a:path>
                <a:path w="2028825" h="867410">
                  <a:moveTo>
                    <a:pt x="500543" y="115569"/>
                  </a:moveTo>
                  <a:lnTo>
                    <a:pt x="490743" y="115569"/>
                  </a:lnTo>
                  <a:lnTo>
                    <a:pt x="499916" y="16509"/>
                  </a:lnTo>
                  <a:lnTo>
                    <a:pt x="509598" y="17779"/>
                  </a:lnTo>
                  <a:lnTo>
                    <a:pt x="500543" y="115569"/>
                  </a:lnTo>
                  <a:close/>
                </a:path>
                <a:path w="2028825" h="867410">
                  <a:moveTo>
                    <a:pt x="673805" y="132079"/>
                  </a:moveTo>
                  <a:lnTo>
                    <a:pt x="664006" y="132079"/>
                  </a:lnTo>
                  <a:lnTo>
                    <a:pt x="673179" y="33019"/>
                  </a:lnTo>
                  <a:lnTo>
                    <a:pt x="682861" y="33019"/>
                  </a:lnTo>
                  <a:lnTo>
                    <a:pt x="673805" y="132079"/>
                  </a:lnTo>
                  <a:close/>
                </a:path>
                <a:path w="2028825" h="867410">
                  <a:moveTo>
                    <a:pt x="852675" y="148589"/>
                  </a:moveTo>
                  <a:lnTo>
                    <a:pt x="842875" y="148589"/>
                  </a:lnTo>
                  <a:lnTo>
                    <a:pt x="852048" y="49529"/>
                  </a:lnTo>
                  <a:lnTo>
                    <a:pt x="861730" y="50799"/>
                  </a:lnTo>
                  <a:lnTo>
                    <a:pt x="852675" y="148589"/>
                  </a:lnTo>
                  <a:close/>
                </a:path>
                <a:path w="2028825" h="867410">
                  <a:moveTo>
                    <a:pt x="1027467" y="165099"/>
                  </a:moveTo>
                  <a:lnTo>
                    <a:pt x="1018177" y="165099"/>
                  </a:lnTo>
                  <a:lnTo>
                    <a:pt x="1026840" y="66039"/>
                  </a:lnTo>
                  <a:lnTo>
                    <a:pt x="1036523" y="67309"/>
                  </a:lnTo>
                  <a:lnTo>
                    <a:pt x="1027467" y="165099"/>
                  </a:lnTo>
                  <a:close/>
                </a:path>
                <a:path w="2028825" h="867410">
                  <a:moveTo>
                    <a:pt x="1205709" y="182879"/>
                  </a:moveTo>
                  <a:lnTo>
                    <a:pt x="1196537" y="182879"/>
                  </a:lnTo>
                  <a:lnTo>
                    <a:pt x="1205200" y="82549"/>
                  </a:lnTo>
                  <a:lnTo>
                    <a:pt x="1214882" y="83819"/>
                  </a:lnTo>
                  <a:lnTo>
                    <a:pt x="1205709" y="182879"/>
                  </a:lnTo>
                  <a:close/>
                </a:path>
                <a:path w="2028825" h="867410">
                  <a:moveTo>
                    <a:pt x="306502" y="273049"/>
                  </a:moveTo>
                  <a:lnTo>
                    <a:pt x="295057" y="273049"/>
                  </a:lnTo>
                  <a:lnTo>
                    <a:pt x="310855" y="107949"/>
                  </a:lnTo>
                  <a:lnTo>
                    <a:pt x="183965" y="96519"/>
                  </a:lnTo>
                  <a:lnTo>
                    <a:pt x="187022" y="87629"/>
                  </a:lnTo>
                  <a:lnTo>
                    <a:pt x="311874" y="99059"/>
                  </a:lnTo>
                  <a:lnTo>
                    <a:pt x="321672" y="99059"/>
                  </a:lnTo>
                  <a:lnTo>
                    <a:pt x="321556" y="100329"/>
                  </a:lnTo>
                  <a:lnTo>
                    <a:pt x="420248" y="109219"/>
                  </a:lnTo>
                  <a:lnTo>
                    <a:pt x="321556" y="109219"/>
                  </a:lnTo>
                  <a:lnTo>
                    <a:pt x="306502" y="273049"/>
                  </a:lnTo>
                  <a:close/>
                </a:path>
                <a:path w="2028825" h="867410">
                  <a:moveTo>
                    <a:pt x="1385088" y="199389"/>
                  </a:moveTo>
                  <a:lnTo>
                    <a:pt x="1374896" y="199389"/>
                  </a:lnTo>
                  <a:lnTo>
                    <a:pt x="1384578" y="99059"/>
                  </a:lnTo>
                  <a:lnTo>
                    <a:pt x="1394261" y="100329"/>
                  </a:lnTo>
                  <a:lnTo>
                    <a:pt x="1385088" y="199389"/>
                  </a:lnTo>
                  <a:close/>
                </a:path>
                <a:path w="2028825" h="867410">
                  <a:moveTo>
                    <a:pt x="484748" y="290829"/>
                  </a:moveTo>
                  <a:lnTo>
                    <a:pt x="474945" y="290829"/>
                  </a:lnTo>
                  <a:lnTo>
                    <a:pt x="490743" y="125729"/>
                  </a:lnTo>
                  <a:lnTo>
                    <a:pt x="321556" y="109219"/>
                  </a:lnTo>
                  <a:lnTo>
                    <a:pt x="420248" y="109219"/>
                  </a:lnTo>
                  <a:lnTo>
                    <a:pt x="490743" y="115569"/>
                  </a:lnTo>
                  <a:lnTo>
                    <a:pt x="500543" y="115569"/>
                  </a:lnTo>
                  <a:lnTo>
                    <a:pt x="500425" y="116839"/>
                  </a:lnTo>
                  <a:lnTo>
                    <a:pt x="595847" y="125729"/>
                  </a:lnTo>
                  <a:lnTo>
                    <a:pt x="500425" y="125729"/>
                  </a:lnTo>
                  <a:lnTo>
                    <a:pt x="484748" y="290829"/>
                  </a:lnTo>
                  <a:close/>
                </a:path>
                <a:path w="2028825" h="867410">
                  <a:moveTo>
                    <a:pt x="1564075" y="214629"/>
                  </a:moveTo>
                  <a:lnTo>
                    <a:pt x="1554275" y="214629"/>
                  </a:lnTo>
                  <a:lnTo>
                    <a:pt x="1563447" y="115569"/>
                  </a:lnTo>
                  <a:lnTo>
                    <a:pt x="1573130" y="116839"/>
                  </a:lnTo>
                  <a:lnTo>
                    <a:pt x="1564075" y="214629"/>
                  </a:lnTo>
                  <a:close/>
                </a:path>
                <a:path w="2028825" h="867410">
                  <a:moveTo>
                    <a:pt x="657502" y="307339"/>
                  </a:moveTo>
                  <a:lnTo>
                    <a:pt x="648209" y="307339"/>
                  </a:lnTo>
                  <a:lnTo>
                    <a:pt x="664006" y="140969"/>
                  </a:lnTo>
                  <a:lnTo>
                    <a:pt x="500425" y="125729"/>
                  </a:lnTo>
                  <a:lnTo>
                    <a:pt x="595847" y="125729"/>
                  </a:lnTo>
                  <a:lnTo>
                    <a:pt x="664006" y="132079"/>
                  </a:lnTo>
                  <a:lnTo>
                    <a:pt x="673805" y="132079"/>
                  </a:lnTo>
                  <a:lnTo>
                    <a:pt x="673689" y="133349"/>
                  </a:lnTo>
                  <a:lnTo>
                    <a:pt x="772381" y="142239"/>
                  </a:lnTo>
                  <a:lnTo>
                    <a:pt x="673179" y="142239"/>
                  </a:lnTo>
                  <a:lnTo>
                    <a:pt x="657502" y="307339"/>
                  </a:lnTo>
                  <a:close/>
                </a:path>
                <a:path w="2028825" h="867410">
                  <a:moveTo>
                    <a:pt x="1739376" y="231139"/>
                  </a:moveTo>
                  <a:lnTo>
                    <a:pt x="1729576" y="231139"/>
                  </a:lnTo>
                  <a:lnTo>
                    <a:pt x="1738749" y="132079"/>
                  </a:lnTo>
                  <a:lnTo>
                    <a:pt x="1748432" y="133349"/>
                  </a:lnTo>
                  <a:lnTo>
                    <a:pt x="1739376" y="231139"/>
                  </a:lnTo>
                  <a:close/>
                </a:path>
                <a:path w="2028825" h="867410">
                  <a:moveTo>
                    <a:pt x="835741" y="323849"/>
                  </a:moveTo>
                  <a:lnTo>
                    <a:pt x="826568" y="323849"/>
                  </a:lnTo>
                  <a:lnTo>
                    <a:pt x="842366" y="158749"/>
                  </a:lnTo>
                  <a:lnTo>
                    <a:pt x="673179" y="142239"/>
                  </a:lnTo>
                  <a:lnTo>
                    <a:pt x="772381" y="142239"/>
                  </a:lnTo>
                  <a:lnTo>
                    <a:pt x="842875" y="148589"/>
                  </a:lnTo>
                  <a:lnTo>
                    <a:pt x="852675" y="148589"/>
                  </a:lnTo>
                  <a:lnTo>
                    <a:pt x="852558" y="149859"/>
                  </a:lnTo>
                  <a:lnTo>
                    <a:pt x="949169" y="158749"/>
                  </a:lnTo>
                  <a:lnTo>
                    <a:pt x="851538" y="158749"/>
                  </a:lnTo>
                  <a:lnTo>
                    <a:pt x="835741" y="323849"/>
                  </a:lnTo>
                  <a:close/>
                </a:path>
                <a:path w="2028825" h="867410">
                  <a:moveTo>
                    <a:pt x="1918128" y="248919"/>
                  </a:moveTo>
                  <a:lnTo>
                    <a:pt x="1908446" y="248919"/>
                  </a:lnTo>
                  <a:lnTo>
                    <a:pt x="1917618" y="148589"/>
                  </a:lnTo>
                  <a:lnTo>
                    <a:pt x="1927301" y="149859"/>
                  </a:lnTo>
                  <a:lnTo>
                    <a:pt x="1918128" y="248919"/>
                  </a:lnTo>
                  <a:close/>
                </a:path>
                <a:path w="2028825" h="867410">
                  <a:moveTo>
                    <a:pt x="1011163" y="340359"/>
                  </a:moveTo>
                  <a:lnTo>
                    <a:pt x="1001360" y="340359"/>
                  </a:lnTo>
                  <a:lnTo>
                    <a:pt x="1017158" y="175259"/>
                  </a:lnTo>
                  <a:lnTo>
                    <a:pt x="851538" y="158749"/>
                  </a:lnTo>
                  <a:lnTo>
                    <a:pt x="949169" y="158749"/>
                  </a:lnTo>
                  <a:lnTo>
                    <a:pt x="1018177" y="165099"/>
                  </a:lnTo>
                  <a:lnTo>
                    <a:pt x="1027467" y="165099"/>
                  </a:lnTo>
                  <a:lnTo>
                    <a:pt x="1027350" y="166369"/>
                  </a:lnTo>
                  <a:lnTo>
                    <a:pt x="1118450" y="175259"/>
                  </a:lnTo>
                  <a:lnTo>
                    <a:pt x="1026840" y="175259"/>
                  </a:lnTo>
                  <a:lnTo>
                    <a:pt x="1011163" y="340359"/>
                  </a:lnTo>
                  <a:close/>
                </a:path>
                <a:path w="2028825" h="867410">
                  <a:moveTo>
                    <a:pt x="1189524" y="356869"/>
                  </a:moveTo>
                  <a:lnTo>
                    <a:pt x="1180229" y="356869"/>
                  </a:lnTo>
                  <a:lnTo>
                    <a:pt x="1196027" y="191769"/>
                  </a:lnTo>
                  <a:lnTo>
                    <a:pt x="1026840" y="175259"/>
                  </a:lnTo>
                  <a:lnTo>
                    <a:pt x="1118450" y="175259"/>
                  </a:lnTo>
                  <a:lnTo>
                    <a:pt x="1196537" y="182879"/>
                  </a:lnTo>
                  <a:lnTo>
                    <a:pt x="1205709" y="182879"/>
                  </a:lnTo>
                  <a:lnTo>
                    <a:pt x="1309824" y="193039"/>
                  </a:lnTo>
                  <a:lnTo>
                    <a:pt x="1205200" y="193039"/>
                  </a:lnTo>
                  <a:lnTo>
                    <a:pt x="1189524" y="356869"/>
                  </a:lnTo>
                  <a:close/>
                </a:path>
                <a:path w="2028825" h="867410">
                  <a:moveTo>
                    <a:pt x="1367883" y="373379"/>
                  </a:moveTo>
                  <a:lnTo>
                    <a:pt x="1358589" y="373379"/>
                  </a:lnTo>
                  <a:lnTo>
                    <a:pt x="1374386" y="208279"/>
                  </a:lnTo>
                  <a:lnTo>
                    <a:pt x="1205200" y="193039"/>
                  </a:lnTo>
                  <a:lnTo>
                    <a:pt x="1309824" y="193039"/>
                  </a:lnTo>
                  <a:lnTo>
                    <a:pt x="1374896" y="199389"/>
                  </a:lnTo>
                  <a:lnTo>
                    <a:pt x="1385088" y="199389"/>
                  </a:lnTo>
                  <a:lnTo>
                    <a:pt x="1497879" y="209549"/>
                  </a:lnTo>
                  <a:lnTo>
                    <a:pt x="1383559" y="209549"/>
                  </a:lnTo>
                  <a:lnTo>
                    <a:pt x="1367883" y="373379"/>
                  </a:lnTo>
                  <a:close/>
                </a:path>
                <a:path w="2028825" h="867410">
                  <a:moveTo>
                    <a:pt x="1546631" y="391159"/>
                  </a:moveTo>
                  <a:lnTo>
                    <a:pt x="1536948" y="391159"/>
                  </a:lnTo>
                  <a:lnTo>
                    <a:pt x="1552746" y="224789"/>
                  </a:lnTo>
                  <a:lnTo>
                    <a:pt x="1383559" y="209549"/>
                  </a:lnTo>
                  <a:lnTo>
                    <a:pt x="1497879" y="209549"/>
                  </a:lnTo>
                  <a:lnTo>
                    <a:pt x="1554275" y="214629"/>
                  </a:lnTo>
                  <a:lnTo>
                    <a:pt x="1564075" y="214629"/>
                  </a:lnTo>
                  <a:lnTo>
                    <a:pt x="1563957" y="215899"/>
                  </a:lnTo>
                  <a:lnTo>
                    <a:pt x="1674370" y="226059"/>
                  </a:lnTo>
                  <a:lnTo>
                    <a:pt x="1561919" y="226059"/>
                  </a:lnTo>
                  <a:lnTo>
                    <a:pt x="1546631" y="391159"/>
                  </a:lnTo>
                  <a:close/>
                </a:path>
                <a:path w="2028825" h="867410">
                  <a:moveTo>
                    <a:pt x="1721423" y="407669"/>
                  </a:moveTo>
                  <a:lnTo>
                    <a:pt x="1712250" y="407669"/>
                  </a:lnTo>
                  <a:lnTo>
                    <a:pt x="1727538" y="241299"/>
                  </a:lnTo>
                  <a:lnTo>
                    <a:pt x="1561919" y="226059"/>
                  </a:lnTo>
                  <a:lnTo>
                    <a:pt x="1674370" y="226059"/>
                  </a:lnTo>
                  <a:lnTo>
                    <a:pt x="1729576" y="231139"/>
                  </a:lnTo>
                  <a:lnTo>
                    <a:pt x="1739376" y="231139"/>
                  </a:lnTo>
                  <a:lnTo>
                    <a:pt x="1739259" y="232409"/>
                  </a:lnTo>
                  <a:lnTo>
                    <a:pt x="1843374" y="242569"/>
                  </a:lnTo>
                  <a:lnTo>
                    <a:pt x="1737220" y="242569"/>
                  </a:lnTo>
                  <a:lnTo>
                    <a:pt x="1721423" y="407669"/>
                  </a:lnTo>
                  <a:close/>
                </a:path>
                <a:path w="2028825" h="867410">
                  <a:moveTo>
                    <a:pt x="1899782" y="424179"/>
                  </a:moveTo>
                  <a:lnTo>
                    <a:pt x="1890610" y="424179"/>
                  </a:lnTo>
                  <a:lnTo>
                    <a:pt x="1906407" y="257809"/>
                  </a:lnTo>
                  <a:lnTo>
                    <a:pt x="1737220" y="242569"/>
                  </a:lnTo>
                  <a:lnTo>
                    <a:pt x="1843374" y="242569"/>
                  </a:lnTo>
                  <a:lnTo>
                    <a:pt x="1908446" y="248919"/>
                  </a:lnTo>
                  <a:lnTo>
                    <a:pt x="1918128" y="248919"/>
                  </a:lnTo>
                  <a:lnTo>
                    <a:pt x="2016366" y="259079"/>
                  </a:lnTo>
                  <a:lnTo>
                    <a:pt x="1915580" y="259079"/>
                  </a:lnTo>
                  <a:lnTo>
                    <a:pt x="1899782" y="424179"/>
                  </a:lnTo>
                  <a:close/>
                </a:path>
                <a:path w="2028825" h="867410">
                  <a:moveTo>
                    <a:pt x="289451" y="453389"/>
                  </a:moveTo>
                  <a:lnTo>
                    <a:pt x="280279" y="453389"/>
                  </a:lnTo>
                  <a:lnTo>
                    <a:pt x="296076" y="284479"/>
                  </a:lnTo>
                  <a:lnTo>
                    <a:pt x="130966" y="267969"/>
                  </a:lnTo>
                  <a:lnTo>
                    <a:pt x="131476" y="260349"/>
                  </a:lnTo>
                  <a:lnTo>
                    <a:pt x="130457" y="257809"/>
                  </a:lnTo>
                  <a:lnTo>
                    <a:pt x="295057" y="273049"/>
                  </a:lnTo>
                  <a:lnTo>
                    <a:pt x="306502" y="273049"/>
                  </a:lnTo>
                  <a:lnTo>
                    <a:pt x="306268" y="275589"/>
                  </a:lnTo>
                  <a:lnTo>
                    <a:pt x="404663" y="284479"/>
                  </a:lnTo>
                  <a:lnTo>
                    <a:pt x="305249" y="284479"/>
                  </a:lnTo>
                  <a:lnTo>
                    <a:pt x="289451" y="453389"/>
                  </a:lnTo>
                  <a:close/>
                </a:path>
                <a:path w="2028825" h="867410">
                  <a:moveTo>
                    <a:pt x="2028646" y="269239"/>
                  </a:moveTo>
                  <a:lnTo>
                    <a:pt x="1915580" y="259079"/>
                  </a:lnTo>
                  <a:lnTo>
                    <a:pt x="2016366" y="259079"/>
                  </a:lnTo>
                  <a:lnTo>
                    <a:pt x="2028646" y="260349"/>
                  </a:lnTo>
                  <a:lnTo>
                    <a:pt x="2028646" y="269239"/>
                  </a:lnTo>
                  <a:close/>
                </a:path>
                <a:path w="2028825" h="867410">
                  <a:moveTo>
                    <a:pt x="467811" y="469899"/>
                  </a:moveTo>
                  <a:lnTo>
                    <a:pt x="458638" y="469899"/>
                  </a:lnTo>
                  <a:lnTo>
                    <a:pt x="474436" y="300989"/>
                  </a:lnTo>
                  <a:lnTo>
                    <a:pt x="305249" y="284479"/>
                  </a:lnTo>
                  <a:lnTo>
                    <a:pt x="404663" y="284479"/>
                  </a:lnTo>
                  <a:lnTo>
                    <a:pt x="474945" y="290829"/>
                  </a:lnTo>
                  <a:lnTo>
                    <a:pt x="484748" y="290829"/>
                  </a:lnTo>
                  <a:lnTo>
                    <a:pt x="484628" y="292099"/>
                  </a:lnTo>
                  <a:lnTo>
                    <a:pt x="580050" y="300989"/>
                  </a:lnTo>
                  <a:lnTo>
                    <a:pt x="483608" y="300989"/>
                  </a:lnTo>
                  <a:lnTo>
                    <a:pt x="467811" y="469899"/>
                  </a:lnTo>
                  <a:close/>
                </a:path>
                <a:path w="2028825" h="867410">
                  <a:moveTo>
                    <a:pt x="641193" y="485139"/>
                  </a:moveTo>
                  <a:lnTo>
                    <a:pt x="631392" y="485139"/>
                  </a:lnTo>
                  <a:lnTo>
                    <a:pt x="647189" y="316229"/>
                  </a:lnTo>
                  <a:lnTo>
                    <a:pt x="483608" y="300989"/>
                  </a:lnTo>
                  <a:lnTo>
                    <a:pt x="580050" y="300989"/>
                  </a:lnTo>
                  <a:lnTo>
                    <a:pt x="648209" y="307339"/>
                  </a:lnTo>
                  <a:lnTo>
                    <a:pt x="657502" y="307339"/>
                  </a:lnTo>
                  <a:lnTo>
                    <a:pt x="657381" y="308609"/>
                  </a:lnTo>
                  <a:lnTo>
                    <a:pt x="756074" y="317499"/>
                  </a:lnTo>
                  <a:lnTo>
                    <a:pt x="656872" y="317499"/>
                  </a:lnTo>
                  <a:lnTo>
                    <a:pt x="641193" y="485139"/>
                  </a:lnTo>
                  <a:close/>
                </a:path>
                <a:path w="2028825" h="867410">
                  <a:moveTo>
                    <a:pt x="819552" y="501649"/>
                  </a:moveTo>
                  <a:lnTo>
                    <a:pt x="810261" y="501649"/>
                  </a:lnTo>
                  <a:lnTo>
                    <a:pt x="826059" y="332739"/>
                  </a:lnTo>
                  <a:lnTo>
                    <a:pt x="656872" y="317499"/>
                  </a:lnTo>
                  <a:lnTo>
                    <a:pt x="756074" y="317499"/>
                  </a:lnTo>
                  <a:lnTo>
                    <a:pt x="826568" y="323849"/>
                  </a:lnTo>
                  <a:lnTo>
                    <a:pt x="835741" y="323849"/>
                  </a:lnTo>
                  <a:lnTo>
                    <a:pt x="937661" y="334009"/>
                  </a:lnTo>
                  <a:lnTo>
                    <a:pt x="835231" y="334009"/>
                  </a:lnTo>
                  <a:lnTo>
                    <a:pt x="819552" y="501649"/>
                  </a:lnTo>
                  <a:close/>
                </a:path>
                <a:path w="2028825" h="867410">
                  <a:moveTo>
                    <a:pt x="994853" y="519429"/>
                  </a:moveTo>
                  <a:lnTo>
                    <a:pt x="985053" y="519429"/>
                  </a:lnTo>
                  <a:lnTo>
                    <a:pt x="1000851" y="350519"/>
                  </a:lnTo>
                  <a:lnTo>
                    <a:pt x="835231" y="334009"/>
                  </a:lnTo>
                  <a:lnTo>
                    <a:pt x="937661" y="334009"/>
                  </a:lnTo>
                  <a:lnTo>
                    <a:pt x="1001360" y="340359"/>
                  </a:lnTo>
                  <a:lnTo>
                    <a:pt x="1011163" y="340359"/>
                  </a:lnTo>
                  <a:lnTo>
                    <a:pt x="1011043" y="341629"/>
                  </a:lnTo>
                  <a:lnTo>
                    <a:pt x="1109735" y="350519"/>
                  </a:lnTo>
                  <a:lnTo>
                    <a:pt x="1010533" y="350519"/>
                  </a:lnTo>
                  <a:lnTo>
                    <a:pt x="994853" y="519429"/>
                  </a:lnTo>
                  <a:close/>
                </a:path>
                <a:path w="2028825" h="867410">
                  <a:moveTo>
                    <a:pt x="1173214" y="535939"/>
                  </a:moveTo>
                  <a:lnTo>
                    <a:pt x="1163922" y="535939"/>
                  </a:lnTo>
                  <a:lnTo>
                    <a:pt x="1179720" y="367029"/>
                  </a:lnTo>
                  <a:lnTo>
                    <a:pt x="1010533" y="350519"/>
                  </a:lnTo>
                  <a:lnTo>
                    <a:pt x="1109735" y="350519"/>
                  </a:lnTo>
                  <a:lnTo>
                    <a:pt x="1180229" y="356869"/>
                  </a:lnTo>
                  <a:lnTo>
                    <a:pt x="1189524" y="356869"/>
                  </a:lnTo>
                  <a:lnTo>
                    <a:pt x="1189402" y="358139"/>
                  </a:lnTo>
                  <a:lnTo>
                    <a:pt x="1302193" y="368299"/>
                  </a:lnTo>
                  <a:lnTo>
                    <a:pt x="1188893" y="368299"/>
                  </a:lnTo>
                  <a:lnTo>
                    <a:pt x="1173214" y="535939"/>
                  </a:lnTo>
                  <a:close/>
                </a:path>
                <a:path w="2028825" h="867410">
                  <a:moveTo>
                    <a:pt x="114781" y="436879"/>
                  </a:moveTo>
                  <a:lnTo>
                    <a:pt x="105486" y="436879"/>
                  </a:lnTo>
                  <a:lnTo>
                    <a:pt x="112621" y="360679"/>
                  </a:lnTo>
                  <a:lnTo>
                    <a:pt x="122813" y="353059"/>
                  </a:lnTo>
                  <a:lnTo>
                    <a:pt x="114781" y="436879"/>
                  </a:lnTo>
                  <a:close/>
                </a:path>
                <a:path w="2028825" h="867410">
                  <a:moveTo>
                    <a:pt x="1351573" y="552449"/>
                  </a:moveTo>
                  <a:lnTo>
                    <a:pt x="1342282" y="552449"/>
                  </a:lnTo>
                  <a:lnTo>
                    <a:pt x="1358079" y="383539"/>
                  </a:lnTo>
                  <a:lnTo>
                    <a:pt x="1188893" y="368299"/>
                  </a:lnTo>
                  <a:lnTo>
                    <a:pt x="1302193" y="368299"/>
                  </a:lnTo>
                  <a:lnTo>
                    <a:pt x="1358589" y="373379"/>
                  </a:lnTo>
                  <a:lnTo>
                    <a:pt x="1367883" y="373379"/>
                  </a:lnTo>
                  <a:lnTo>
                    <a:pt x="1367762" y="374649"/>
                  </a:lnTo>
                  <a:lnTo>
                    <a:pt x="1471877" y="384809"/>
                  </a:lnTo>
                  <a:lnTo>
                    <a:pt x="1367252" y="384809"/>
                  </a:lnTo>
                  <a:lnTo>
                    <a:pt x="1351573" y="552449"/>
                  </a:lnTo>
                  <a:close/>
                </a:path>
                <a:path w="2028825" h="867410">
                  <a:moveTo>
                    <a:pt x="1529933" y="568959"/>
                  </a:moveTo>
                  <a:lnTo>
                    <a:pt x="1520641" y="568959"/>
                  </a:lnTo>
                  <a:lnTo>
                    <a:pt x="1536439" y="400049"/>
                  </a:lnTo>
                  <a:lnTo>
                    <a:pt x="1367252" y="384809"/>
                  </a:lnTo>
                  <a:lnTo>
                    <a:pt x="1471877" y="384809"/>
                  </a:lnTo>
                  <a:lnTo>
                    <a:pt x="1536948" y="391159"/>
                  </a:lnTo>
                  <a:lnTo>
                    <a:pt x="1546631" y="391159"/>
                  </a:lnTo>
                  <a:lnTo>
                    <a:pt x="1648550" y="401319"/>
                  </a:lnTo>
                  <a:lnTo>
                    <a:pt x="1545611" y="401319"/>
                  </a:lnTo>
                  <a:lnTo>
                    <a:pt x="1529933" y="568959"/>
                  </a:lnTo>
                  <a:close/>
                </a:path>
                <a:path w="2028825" h="867410">
                  <a:moveTo>
                    <a:pt x="1705116" y="586739"/>
                  </a:moveTo>
                  <a:lnTo>
                    <a:pt x="1695433" y="586739"/>
                  </a:lnTo>
                  <a:lnTo>
                    <a:pt x="1711231" y="416559"/>
                  </a:lnTo>
                  <a:lnTo>
                    <a:pt x="1545611" y="401319"/>
                  </a:lnTo>
                  <a:lnTo>
                    <a:pt x="1648550" y="401319"/>
                  </a:lnTo>
                  <a:lnTo>
                    <a:pt x="1712250" y="407669"/>
                  </a:lnTo>
                  <a:lnTo>
                    <a:pt x="1721423" y="407669"/>
                  </a:lnTo>
                  <a:lnTo>
                    <a:pt x="1825538" y="417829"/>
                  </a:lnTo>
                  <a:lnTo>
                    <a:pt x="1720913" y="417829"/>
                  </a:lnTo>
                  <a:lnTo>
                    <a:pt x="1705116" y="586739"/>
                  </a:lnTo>
                  <a:close/>
                </a:path>
                <a:path w="2028825" h="867410">
                  <a:moveTo>
                    <a:pt x="1883594" y="601979"/>
                  </a:moveTo>
                  <a:lnTo>
                    <a:pt x="1874302" y="601979"/>
                  </a:lnTo>
                  <a:lnTo>
                    <a:pt x="1890100" y="433069"/>
                  </a:lnTo>
                  <a:lnTo>
                    <a:pt x="1720913" y="417829"/>
                  </a:lnTo>
                  <a:lnTo>
                    <a:pt x="1825538" y="417829"/>
                  </a:lnTo>
                  <a:lnTo>
                    <a:pt x="1890610" y="424179"/>
                  </a:lnTo>
                  <a:lnTo>
                    <a:pt x="1899782" y="424179"/>
                  </a:lnTo>
                  <a:lnTo>
                    <a:pt x="2002873" y="434339"/>
                  </a:lnTo>
                  <a:lnTo>
                    <a:pt x="1899273" y="434339"/>
                  </a:lnTo>
                  <a:lnTo>
                    <a:pt x="1883594" y="601979"/>
                  </a:lnTo>
                  <a:close/>
                </a:path>
                <a:path w="2028825" h="867410">
                  <a:moveTo>
                    <a:pt x="97956" y="614679"/>
                  </a:moveTo>
                  <a:lnTo>
                    <a:pt x="88160" y="614679"/>
                  </a:lnTo>
                  <a:lnTo>
                    <a:pt x="103958" y="445769"/>
                  </a:lnTo>
                  <a:lnTo>
                    <a:pt x="55036" y="440689"/>
                  </a:lnTo>
                  <a:lnTo>
                    <a:pt x="59113" y="431799"/>
                  </a:lnTo>
                  <a:lnTo>
                    <a:pt x="105486" y="436879"/>
                  </a:lnTo>
                  <a:lnTo>
                    <a:pt x="114781" y="436879"/>
                  </a:lnTo>
                  <a:lnTo>
                    <a:pt x="114659" y="438149"/>
                  </a:lnTo>
                  <a:lnTo>
                    <a:pt x="197469" y="445769"/>
                  </a:lnTo>
                  <a:lnTo>
                    <a:pt x="113130" y="445769"/>
                  </a:lnTo>
                  <a:lnTo>
                    <a:pt x="97956" y="614679"/>
                  </a:lnTo>
                  <a:close/>
                </a:path>
                <a:path w="2028825" h="867410">
                  <a:moveTo>
                    <a:pt x="2028646" y="447039"/>
                  </a:moveTo>
                  <a:lnTo>
                    <a:pt x="1899273" y="434339"/>
                  </a:lnTo>
                  <a:lnTo>
                    <a:pt x="2002873" y="434339"/>
                  </a:lnTo>
                  <a:lnTo>
                    <a:pt x="2028646" y="436879"/>
                  </a:lnTo>
                  <a:lnTo>
                    <a:pt x="2028646" y="447039"/>
                  </a:lnTo>
                  <a:close/>
                </a:path>
                <a:path w="2028825" h="867410">
                  <a:moveTo>
                    <a:pt x="272635" y="631189"/>
                  </a:moveTo>
                  <a:lnTo>
                    <a:pt x="263462" y="631189"/>
                  </a:lnTo>
                  <a:lnTo>
                    <a:pt x="279259" y="462279"/>
                  </a:lnTo>
                  <a:lnTo>
                    <a:pt x="113130" y="445769"/>
                  </a:lnTo>
                  <a:lnTo>
                    <a:pt x="197469" y="445769"/>
                  </a:lnTo>
                  <a:lnTo>
                    <a:pt x="280279" y="453389"/>
                  </a:lnTo>
                  <a:lnTo>
                    <a:pt x="289451" y="453389"/>
                  </a:lnTo>
                  <a:lnTo>
                    <a:pt x="393566" y="463549"/>
                  </a:lnTo>
                  <a:lnTo>
                    <a:pt x="288432" y="463549"/>
                  </a:lnTo>
                  <a:lnTo>
                    <a:pt x="272635" y="631189"/>
                  </a:lnTo>
                  <a:close/>
                </a:path>
                <a:path w="2028825" h="867410">
                  <a:moveTo>
                    <a:pt x="451113" y="647699"/>
                  </a:moveTo>
                  <a:lnTo>
                    <a:pt x="441821" y="647699"/>
                  </a:lnTo>
                  <a:lnTo>
                    <a:pt x="457619" y="478789"/>
                  </a:lnTo>
                  <a:lnTo>
                    <a:pt x="288432" y="463549"/>
                  </a:lnTo>
                  <a:lnTo>
                    <a:pt x="393566" y="463549"/>
                  </a:lnTo>
                  <a:lnTo>
                    <a:pt x="458638" y="469899"/>
                  </a:lnTo>
                  <a:lnTo>
                    <a:pt x="467811" y="469899"/>
                  </a:lnTo>
                  <a:lnTo>
                    <a:pt x="576865" y="480059"/>
                  </a:lnTo>
                  <a:lnTo>
                    <a:pt x="466792" y="480059"/>
                  </a:lnTo>
                  <a:lnTo>
                    <a:pt x="451113" y="647699"/>
                  </a:lnTo>
                  <a:close/>
                </a:path>
                <a:path w="2028825" h="867410">
                  <a:moveTo>
                    <a:pt x="624376" y="664209"/>
                  </a:moveTo>
                  <a:lnTo>
                    <a:pt x="614575" y="664209"/>
                  </a:lnTo>
                  <a:lnTo>
                    <a:pt x="630373" y="495299"/>
                  </a:lnTo>
                  <a:lnTo>
                    <a:pt x="466792" y="480059"/>
                  </a:lnTo>
                  <a:lnTo>
                    <a:pt x="576865" y="480059"/>
                  </a:lnTo>
                  <a:lnTo>
                    <a:pt x="631392" y="485139"/>
                  </a:lnTo>
                  <a:lnTo>
                    <a:pt x="641193" y="485139"/>
                  </a:lnTo>
                  <a:lnTo>
                    <a:pt x="641074" y="486409"/>
                  </a:lnTo>
                  <a:lnTo>
                    <a:pt x="753865" y="496569"/>
                  </a:lnTo>
                  <a:lnTo>
                    <a:pt x="640055" y="496569"/>
                  </a:lnTo>
                  <a:lnTo>
                    <a:pt x="624376" y="664209"/>
                  </a:lnTo>
                  <a:close/>
                </a:path>
                <a:path w="2028825" h="867410">
                  <a:moveTo>
                    <a:pt x="802735" y="680719"/>
                  </a:moveTo>
                  <a:lnTo>
                    <a:pt x="793444" y="680719"/>
                  </a:lnTo>
                  <a:lnTo>
                    <a:pt x="809242" y="511809"/>
                  </a:lnTo>
                  <a:lnTo>
                    <a:pt x="640055" y="496569"/>
                  </a:lnTo>
                  <a:lnTo>
                    <a:pt x="753865" y="496569"/>
                  </a:lnTo>
                  <a:lnTo>
                    <a:pt x="810261" y="501649"/>
                  </a:lnTo>
                  <a:lnTo>
                    <a:pt x="819552" y="501649"/>
                  </a:lnTo>
                  <a:lnTo>
                    <a:pt x="819434" y="502919"/>
                  </a:lnTo>
                  <a:lnTo>
                    <a:pt x="908613" y="511809"/>
                  </a:lnTo>
                  <a:lnTo>
                    <a:pt x="818415" y="511809"/>
                  </a:lnTo>
                  <a:lnTo>
                    <a:pt x="802735" y="680719"/>
                  </a:lnTo>
                  <a:close/>
                </a:path>
                <a:path w="2028825" h="867410">
                  <a:moveTo>
                    <a:pt x="977532" y="697229"/>
                  </a:moveTo>
                  <a:lnTo>
                    <a:pt x="968236" y="697229"/>
                  </a:lnTo>
                  <a:lnTo>
                    <a:pt x="984034" y="528319"/>
                  </a:lnTo>
                  <a:lnTo>
                    <a:pt x="818415" y="511809"/>
                  </a:lnTo>
                  <a:lnTo>
                    <a:pt x="908613" y="511809"/>
                  </a:lnTo>
                  <a:lnTo>
                    <a:pt x="985053" y="519429"/>
                  </a:lnTo>
                  <a:lnTo>
                    <a:pt x="994853" y="519429"/>
                  </a:lnTo>
                  <a:lnTo>
                    <a:pt x="994736" y="520699"/>
                  </a:lnTo>
                  <a:lnTo>
                    <a:pt x="1093428" y="529589"/>
                  </a:lnTo>
                  <a:lnTo>
                    <a:pt x="993716" y="529589"/>
                  </a:lnTo>
                  <a:lnTo>
                    <a:pt x="977532" y="697229"/>
                  </a:lnTo>
                  <a:close/>
                </a:path>
                <a:path w="2028825" h="867410">
                  <a:moveTo>
                    <a:pt x="1156397" y="713739"/>
                  </a:moveTo>
                  <a:lnTo>
                    <a:pt x="1147105" y="713739"/>
                  </a:lnTo>
                  <a:lnTo>
                    <a:pt x="1162903" y="544829"/>
                  </a:lnTo>
                  <a:lnTo>
                    <a:pt x="993716" y="529589"/>
                  </a:lnTo>
                  <a:lnTo>
                    <a:pt x="1093428" y="529589"/>
                  </a:lnTo>
                  <a:lnTo>
                    <a:pt x="1163922" y="535939"/>
                  </a:lnTo>
                  <a:lnTo>
                    <a:pt x="1173214" y="535939"/>
                  </a:lnTo>
                  <a:lnTo>
                    <a:pt x="1173095" y="537209"/>
                  </a:lnTo>
                  <a:lnTo>
                    <a:pt x="1271787" y="546099"/>
                  </a:lnTo>
                  <a:lnTo>
                    <a:pt x="1172076" y="546099"/>
                  </a:lnTo>
                  <a:lnTo>
                    <a:pt x="1156397" y="713739"/>
                  </a:lnTo>
                  <a:close/>
                </a:path>
                <a:path w="2028825" h="867410">
                  <a:moveTo>
                    <a:pt x="1334638" y="731519"/>
                  </a:moveTo>
                  <a:lnTo>
                    <a:pt x="1325465" y="731519"/>
                  </a:lnTo>
                  <a:lnTo>
                    <a:pt x="1341262" y="561339"/>
                  </a:lnTo>
                  <a:lnTo>
                    <a:pt x="1172076" y="546099"/>
                  </a:lnTo>
                  <a:lnTo>
                    <a:pt x="1271787" y="546099"/>
                  </a:lnTo>
                  <a:lnTo>
                    <a:pt x="1342282" y="552449"/>
                  </a:lnTo>
                  <a:lnTo>
                    <a:pt x="1351573" y="552449"/>
                  </a:lnTo>
                  <a:lnTo>
                    <a:pt x="1351454" y="553719"/>
                  </a:lnTo>
                  <a:lnTo>
                    <a:pt x="1450147" y="562609"/>
                  </a:lnTo>
                  <a:lnTo>
                    <a:pt x="1350435" y="562609"/>
                  </a:lnTo>
                  <a:lnTo>
                    <a:pt x="1334638" y="731519"/>
                  </a:lnTo>
                  <a:close/>
                </a:path>
                <a:path w="2028825" h="867410">
                  <a:moveTo>
                    <a:pt x="1513115" y="748029"/>
                  </a:moveTo>
                  <a:lnTo>
                    <a:pt x="1503824" y="748029"/>
                  </a:lnTo>
                  <a:lnTo>
                    <a:pt x="1519622" y="579119"/>
                  </a:lnTo>
                  <a:lnTo>
                    <a:pt x="1350435" y="562609"/>
                  </a:lnTo>
                  <a:lnTo>
                    <a:pt x="1450147" y="562609"/>
                  </a:lnTo>
                  <a:lnTo>
                    <a:pt x="1520641" y="568959"/>
                  </a:lnTo>
                  <a:lnTo>
                    <a:pt x="1529933" y="568959"/>
                  </a:lnTo>
                  <a:lnTo>
                    <a:pt x="1529814" y="570229"/>
                  </a:lnTo>
                  <a:lnTo>
                    <a:pt x="1618994" y="579119"/>
                  </a:lnTo>
                  <a:lnTo>
                    <a:pt x="1528795" y="579119"/>
                  </a:lnTo>
                  <a:lnTo>
                    <a:pt x="1513115" y="748029"/>
                  </a:lnTo>
                  <a:close/>
                </a:path>
                <a:path w="2028825" h="867410">
                  <a:moveTo>
                    <a:pt x="1688299" y="764539"/>
                  </a:moveTo>
                  <a:lnTo>
                    <a:pt x="1678617" y="764539"/>
                  </a:lnTo>
                  <a:lnTo>
                    <a:pt x="1694414" y="595629"/>
                  </a:lnTo>
                  <a:lnTo>
                    <a:pt x="1528795" y="579119"/>
                  </a:lnTo>
                  <a:lnTo>
                    <a:pt x="1618994" y="579119"/>
                  </a:lnTo>
                  <a:lnTo>
                    <a:pt x="1695433" y="586739"/>
                  </a:lnTo>
                  <a:lnTo>
                    <a:pt x="1705116" y="586739"/>
                  </a:lnTo>
                  <a:lnTo>
                    <a:pt x="1803808" y="595629"/>
                  </a:lnTo>
                  <a:lnTo>
                    <a:pt x="1704097" y="595629"/>
                  </a:lnTo>
                  <a:lnTo>
                    <a:pt x="1688299" y="764539"/>
                  </a:lnTo>
                  <a:close/>
                </a:path>
                <a:path w="2028825" h="867410">
                  <a:moveTo>
                    <a:pt x="1866777" y="781049"/>
                  </a:moveTo>
                  <a:lnTo>
                    <a:pt x="1857486" y="781049"/>
                  </a:lnTo>
                  <a:lnTo>
                    <a:pt x="1873283" y="612139"/>
                  </a:lnTo>
                  <a:lnTo>
                    <a:pt x="1704097" y="595629"/>
                  </a:lnTo>
                  <a:lnTo>
                    <a:pt x="1803808" y="595629"/>
                  </a:lnTo>
                  <a:lnTo>
                    <a:pt x="1874302" y="601979"/>
                  </a:lnTo>
                  <a:lnTo>
                    <a:pt x="1883594" y="601979"/>
                  </a:lnTo>
                  <a:lnTo>
                    <a:pt x="1883475" y="603249"/>
                  </a:lnTo>
                  <a:lnTo>
                    <a:pt x="1989054" y="613409"/>
                  </a:lnTo>
                  <a:lnTo>
                    <a:pt x="1882456" y="613409"/>
                  </a:lnTo>
                  <a:lnTo>
                    <a:pt x="1866777" y="781049"/>
                  </a:lnTo>
                  <a:close/>
                </a:path>
                <a:path w="2028825" h="867410">
                  <a:moveTo>
                    <a:pt x="91218" y="684529"/>
                  </a:moveTo>
                  <a:lnTo>
                    <a:pt x="81535" y="684529"/>
                  </a:lnTo>
                  <a:lnTo>
                    <a:pt x="87650" y="623569"/>
                  </a:lnTo>
                  <a:lnTo>
                    <a:pt x="0" y="615949"/>
                  </a:lnTo>
                  <a:lnTo>
                    <a:pt x="0" y="613409"/>
                  </a:lnTo>
                  <a:lnTo>
                    <a:pt x="2547" y="605789"/>
                  </a:lnTo>
                  <a:lnTo>
                    <a:pt x="88160" y="614679"/>
                  </a:lnTo>
                  <a:lnTo>
                    <a:pt x="97956" y="614679"/>
                  </a:lnTo>
                  <a:lnTo>
                    <a:pt x="97842" y="615949"/>
                  </a:lnTo>
                  <a:lnTo>
                    <a:pt x="194454" y="624839"/>
                  </a:lnTo>
                  <a:lnTo>
                    <a:pt x="96823" y="624839"/>
                  </a:lnTo>
                  <a:lnTo>
                    <a:pt x="91218" y="684529"/>
                  </a:lnTo>
                  <a:close/>
                </a:path>
                <a:path w="2028825" h="867410">
                  <a:moveTo>
                    <a:pt x="2028646" y="626109"/>
                  </a:moveTo>
                  <a:lnTo>
                    <a:pt x="1882456" y="613409"/>
                  </a:lnTo>
                  <a:lnTo>
                    <a:pt x="1989054" y="613409"/>
                  </a:lnTo>
                  <a:lnTo>
                    <a:pt x="2028646" y="617219"/>
                  </a:lnTo>
                  <a:lnTo>
                    <a:pt x="2028646" y="626109"/>
                  </a:lnTo>
                  <a:close/>
                </a:path>
                <a:path w="2028825" h="867410">
                  <a:moveTo>
                    <a:pt x="266519" y="702309"/>
                  </a:moveTo>
                  <a:lnTo>
                    <a:pt x="256837" y="701039"/>
                  </a:lnTo>
                  <a:lnTo>
                    <a:pt x="262443" y="640079"/>
                  </a:lnTo>
                  <a:lnTo>
                    <a:pt x="96823" y="624839"/>
                  </a:lnTo>
                  <a:lnTo>
                    <a:pt x="194454" y="624839"/>
                  </a:lnTo>
                  <a:lnTo>
                    <a:pt x="263462" y="631189"/>
                  </a:lnTo>
                  <a:lnTo>
                    <a:pt x="272635" y="631189"/>
                  </a:lnTo>
                  <a:lnTo>
                    <a:pt x="376750" y="641349"/>
                  </a:lnTo>
                  <a:lnTo>
                    <a:pt x="272125" y="641349"/>
                  </a:lnTo>
                  <a:lnTo>
                    <a:pt x="266519" y="702309"/>
                  </a:lnTo>
                  <a:close/>
                </a:path>
                <a:path w="2028825" h="867410">
                  <a:moveTo>
                    <a:pt x="445389" y="718819"/>
                  </a:moveTo>
                  <a:lnTo>
                    <a:pt x="435706" y="717549"/>
                  </a:lnTo>
                  <a:lnTo>
                    <a:pt x="441312" y="656589"/>
                  </a:lnTo>
                  <a:lnTo>
                    <a:pt x="272125" y="641349"/>
                  </a:lnTo>
                  <a:lnTo>
                    <a:pt x="376750" y="641349"/>
                  </a:lnTo>
                  <a:lnTo>
                    <a:pt x="441821" y="647699"/>
                  </a:lnTo>
                  <a:lnTo>
                    <a:pt x="451113" y="647699"/>
                  </a:lnTo>
                  <a:lnTo>
                    <a:pt x="450994" y="648969"/>
                  </a:lnTo>
                  <a:lnTo>
                    <a:pt x="546416" y="657859"/>
                  </a:lnTo>
                  <a:lnTo>
                    <a:pt x="450994" y="657859"/>
                  </a:lnTo>
                  <a:lnTo>
                    <a:pt x="445389" y="718819"/>
                  </a:lnTo>
                  <a:close/>
                </a:path>
                <a:path w="2028825" h="867410">
                  <a:moveTo>
                    <a:pt x="618652" y="735329"/>
                  </a:moveTo>
                  <a:lnTo>
                    <a:pt x="608970" y="734059"/>
                  </a:lnTo>
                  <a:lnTo>
                    <a:pt x="614575" y="673099"/>
                  </a:lnTo>
                  <a:lnTo>
                    <a:pt x="450994" y="657859"/>
                  </a:lnTo>
                  <a:lnTo>
                    <a:pt x="546416" y="657859"/>
                  </a:lnTo>
                  <a:lnTo>
                    <a:pt x="614575" y="664209"/>
                  </a:lnTo>
                  <a:lnTo>
                    <a:pt x="624376" y="664209"/>
                  </a:lnTo>
                  <a:lnTo>
                    <a:pt x="624258" y="665479"/>
                  </a:lnTo>
                  <a:lnTo>
                    <a:pt x="722950" y="674369"/>
                  </a:lnTo>
                  <a:lnTo>
                    <a:pt x="624258" y="674369"/>
                  </a:lnTo>
                  <a:lnTo>
                    <a:pt x="618652" y="735329"/>
                  </a:lnTo>
                  <a:close/>
                </a:path>
                <a:path w="2028825" h="867410">
                  <a:moveTo>
                    <a:pt x="797521" y="751839"/>
                  </a:moveTo>
                  <a:lnTo>
                    <a:pt x="787839" y="750569"/>
                  </a:lnTo>
                  <a:lnTo>
                    <a:pt x="793444" y="690879"/>
                  </a:lnTo>
                  <a:lnTo>
                    <a:pt x="624258" y="674369"/>
                  </a:lnTo>
                  <a:lnTo>
                    <a:pt x="722950" y="674369"/>
                  </a:lnTo>
                  <a:lnTo>
                    <a:pt x="793444" y="680719"/>
                  </a:lnTo>
                  <a:lnTo>
                    <a:pt x="802735" y="680719"/>
                  </a:lnTo>
                  <a:lnTo>
                    <a:pt x="802617" y="681989"/>
                  </a:lnTo>
                  <a:lnTo>
                    <a:pt x="899228" y="690879"/>
                  </a:lnTo>
                  <a:lnTo>
                    <a:pt x="803127" y="690879"/>
                  </a:lnTo>
                  <a:lnTo>
                    <a:pt x="797521" y="751839"/>
                  </a:lnTo>
                  <a:close/>
                </a:path>
                <a:path w="2028825" h="867410">
                  <a:moveTo>
                    <a:pt x="972823" y="768349"/>
                  </a:moveTo>
                  <a:lnTo>
                    <a:pt x="963140" y="767079"/>
                  </a:lnTo>
                  <a:lnTo>
                    <a:pt x="968746" y="707389"/>
                  </a:lnTo>
                  <a:lnTo>
                    <a:pt x="803127" y="690879"/>
                  </a:lnTo>
                  <a:lnTo>
                    <a:pt x="899228" y="690879"/>
                  </a:lnTo>
                  <a:lnTo>
                    <a:pt x="968236" y="697229"/>
                  </a:lnTo>
                  <a:lnTo>
                    <a:pt x="977532" y="697229"/>
                  </a:lnTo>
                  <a:lnTo>
                    <a:pt x="977409" y="698499"/>
                  </a:lnTo>
                  <a:lnTo>
                    <a:pt x="1090540" y="708659"/>
                  </a:lnTo>
                  <a:lnTo>
                    <a:pt x="978428" y="708659"/>
                  </a:lnTo>
                  <a:lnTo>
                    <a:pt x="972823" y="768349"/>
                  </a:lnTo>
                  <a:close/>
                </a:path>
                <a:path w="2028825" h="867410">
                  <a:moveTo>
                    <a:pt x="1149653" y="784859"/>
                  </a:moveTo>
                  <a:lnTo>
                    <a:pt x="1139971" y="783589"/>
                  </a:lnTo>
                  <a:lnTo>
                    <a:pt x="1145577" y="723899"/>
                  </a:lnTo>
                  <a:lnTo>
                    <a:pt x="978428" y="708659"/>
                  </a:lnTo>
                  <a:lnTo>
                    <a:pt x="1090540" y="708659"/>
                  </a:lnTo>
                  <a:lnTo>
                    <a:pt x="1147105" y="713739"/>
                  </a:lnTo>
                  <a:lnTo>
                    <a:pt x="1156397" y="713739"/>
                  </a:lnTo>
                  <a:lnTo>
                    <a:pt x="1156278" y="715009"/>
                  </a:lnTo>
                  <a:lnTo>
                    <a:pt x="1247379" y="723899"/>
                  </a:lnTo>
                  <a:lnTo>
                    <a:pt x="1155259" y="723899"/>
                  </a:lnTo>
                  <a:lnTo>
                    <a:pt x="1149653" y="784859"/>
                  </a:lnTo>
                  <a:close/>
                </a:path>
                <a:path w="2028825" h="867410">
                  <a:moveTo>
                    <a:pt x="1328522" y="801369"/>
                  </a:moveTo>
                  <a:lnTo>
                    <a:pt x="1318840" y="801369"/>
                  </a:lnTo>
                  <a:lnTo>
                    <a:pt x="1324446" y="740409"/>
                  </a:lnTo>
                  <a:lnTo>
                    <a:pt x="1155259" y="723899"/>
                  </a:lnTo>
                  <a:lnTo>
                    <a:pt x="1247379" y="723899"/>
                  </a:lnTo>
                  <a:lnTo>
                    <a:pt x="1325465" y="731519"/>
                  </a:lnTo>
                  <a:lnTo>
                    <a:pt x="1334638" y="731519"/>
                  </a:lnTo>
                  <a:lnTo>
                    <a:pt x="1438753" y="741679"/>
                  </a:lnTo>
                  <a:lnTo>
                    <a:pt x="1334128" y="741679"/>
                  </a:lnTo>
                  <a:lnTo>
                    <a:pt x="1328522" y="801369"/>
                  </a:lnTo>
                  <a:close/>
                </a:path>
                <a:path w="2028825" h="867410">
                  <a:moveTo>
                    <a:pt x="1507392" y="819149"/>
                  </a:moveTo>
                  <a:lnTo>
                    <a:pt x="1497709" y="817879"/>
                  </a:lnTo>
                  <a:lnTo>
                    <a:pt x="1503315" y="756919"/>
                  </a:lnTo>
                  <a:lnTo>
                    <a:pt x="1334128" y="741679"/>
                  </a:lnTo>
                  <a:lnTo>
                    <a:pt x="1438753" y="741679"/>
                  </a:lnTo>
                  <a:lnTo>
                    <a:pt x="1503824" y="748029"/>
                  </a:lnTo>
                  <a:lnTo>
                    <a:pt x="1513115" y="748029"/>
                  </a:lnTo>
                  <a:lnTo>
                    <a:pt x="1512997" y="749299"/>
                  </a:lnTo>
                  <a:lnTo>
                    <a:pt x="1609609" y="758189"/>
                  </a:lnTo>
                  <a:lnTo>
                    <a:pt x="1512997" y="758189"/>
                  </a:lnTo>
                  <a:lnTo>
                    <a:pt x="1507392" y="819149"/>
                  </a:lnTo>
                  <a:close/>
                </a:path>
                <a:path w="2028825" h="867410">
                  <a:moveTo>
                    <a:pt x="1682693" y="835659"/>
                  </a:moveTo>
                  <a:lnTo>
                    <a:pt x="1673011" y="834389"/>
                  </a:lnTo>
                  <a:lnTo>
                    <a:pt x="1678617" y="773429"/>
                  </a:lnTo>
                  <a:lnTo>
                    <a:pt x="1512997" y="758189"/>
                  </a:lnTo>
                  <a:lnTo>
                    <a:pt x="1609609" y="758189"/>
                  </a:lnTo>
                  <a:lnTo>
                    <a:pt x="1678617" y="764539"/>
                  </a:lnTo>
                  <a:lnTo>
                    <a:pt x="1688299" y="764539"/>
                  </a:lnTo>
                  <a:lnTo>
                    <a:pt x="1792414" y="774699"/>
                  </a:lnTo>
                  <a:lnTo>
                    <a:pt x="1688299" y="774699"/>
                  </a:lnTo>
                  <a:lnTo>
                    <a:pt x="1682693" y="835659"/>
                  </a:lnTo>
                  <a:close/>
                </a:path>
                <a:path w="2028825" h="867410">
                  <a:moveTo>
                    <a:pt x="1861562" y="852169"/>
                  </a:moveTo>
                  <a:lnTo>
                    <a:pt x="1851880" y="850899"/>
                  </a:lnTo>
                  <a:lnTo>
                    <a:pt x="1857486" y="791209"/>
                  </a:lnTo>
                  <a:lnTo>
                    <a:pt x="1688299" y="774699"/>
                  </a:lnTo>
                  <a:lnTo>
                    <a:pt x="1792414" y="774699"/>
                  </a:lnTo>
                  <a:lnTo>
                    <a:pt x="1857486" y="781049"/>
                  </a:lnTo>
                  <a:lnTo>
                    <a:pt x="1866777" y="781049"/>
                  </a:lnTo>
                  <a:lnTo>
                    <a:pt x="1866658" y="782319"/>
                  </a:lnTo>
                  <a:lnTo>
                    <a:pt x="1961151" y="791209"/>
                  </a:lnTo>
                  <a:lnTo>
                    <a:pt x="1867168" y="791209"/>
                  </a:lnTo>
                  <a:lnTo>
                    <a:pt x="1861562" y="852169"/>
                  </a:lnTo>
                  <a:close/>
                </a:path>
                <a:path w="2028825" h="867410">
                  <a:moveTo>
                    <a:pt x="2028646" y="806449"/>
                  </a:moveTo>
                  <a:lnTo>
                    <a:pt x="1867168" y="791209"/>
                  </a:lnTo>
                  <a:lnTo>
                    <a:pt x="1961151" y="791209"/>
                  </a:lnTo>
                  <a:lnTo>
                    <a:pt x="2028646" y="797559"/>
                  </a:lnTo>
                  <a:lnTo>
                    <a:pt x="2028646" y="806449"/>
                  </a:lnTo>
                  <a:close/>
                </a:path>
                <a:path w="2028825" h="867410">
                  <a:moveTo>
                    <a:pt x="2028646" y="867409"/>
                  </a:moveTo>
                  <a:lnTo>
                    <a:pt x="2025144" y="867409"/>
                  </a:lnTo>
                  <a:lnTo>
                    <a:pt x="2028646" y="829309"/>
                  </a:lnTo>
                  <a:lnTo>
                    <a:pt x="2028646" y="867409"/>
                  </a:lnTo>
                  <a:close/>
                </a:path>
              </a:pathLst>
            </a:custGeom>
            <a:solidFill>
              <a:srgbClr val="ECEC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9DB42D53-7F3E-F4A5-A2B6-E8E41649A80B}"/>
              </a:ext>
            </a:extLst>
          </p:cNvPr>
          <p:cNvGrpSpPr/>
          <p:nvPr/>
        </p:nvGrpSpPr>
        <p:grpSpPr>
          <a:xfrm>
            <a:off x="1002553" y="2434759"/>
            <a:ext cx="3710961" cy="2877470"/>
            <a:chOff x="8875987" y="2273361"/>
            <a:chExt cx="2915391" cy="2075566"/>
          </a:xfrm>
        </p:grpSpPr>
        <p:pic>
          <p:nvPicPr>
            <p:cNvPr id="9" name="Picture 8" descr="Text&#10;&#10;Description automatically generated">
              <a:extLst>
                <a:ext uri="{FF2B5EF4-FFF2-40B4-BE49-F238E27FC236}">
                  <a16:creationId xmlns:a16="http://schemas.microsoft.com/office/drawing/2014/main" id="{277CC298-05C6-B053-AAD3-5F985807A2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0" name="文本框 31">
              <a:extLst>
                <a:ext uri="{FF2B5EF4-FFF2-40B4-BE49-F238E27FC236}">
                  <a16:creationId xmlns:a16="http://schemas.microsoft.com/office/drawing/2014/main" id="{ED4F1EDF-B228-D3B8-BFFD-B0597384400A}"/>
                </a:ext>
              </a:extLst>
            </p:cNvPr>
            <p:cNvSpPr txBox="1">
              <a:spLocks noChangeArrowheads="1"/>
            </p:cNvSpPr>
            <p:nvPr/>
          </p:nvSpPr>
          <p:spPr bwMode="auto">
            <a:xfrm>
              <a:off x="9225164" y="2653964"/>
              <a:ext cx="2397391"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Em </a:t>
              </a:r>
              <a:r>
                <a:rPr kumimoji="0" lang="en-US" altLang="zh-CN" sz="45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đã</a:t>
              </a:r>
              <a:r>
                <a:rPr kumimoji="0" lang="en-US" altLang="zh-CN"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45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học</a:t>
              </a:r>
              <a:endParaRPr kumimoji="0" lang="zh-CN" altLang="en-US"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cxnSp>
        <p:nvCxnSpPr>
          <p:cNvPr id="13" name="Straight Connector 12">
            <a:extLst>
              <a:ext uri="{FF2B5EF4-FFF2-40B4-BE49-F238E27FC236}">
                <a16:creationId xmlns:a16="http://schemas.microsoft.com/office/drawing/2014/main" id="{35B79F78-FDEB-F61A-E9C6-351E58D654EA}"/>
              </a:ext>
            </a:extLst>
          </p:cNvPr>
          <p:cNvCxnSpPr/>
          <p:nvPr/>
        </p:nvCxnSpPr>
        <p:spPr>
          <a:xfrm flipV="1">
            <a:off x="4582886" y="2155371"/>
            <a:ext cx="740228" cy="103414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64C459E-6F61-7375-FC7B-FCAA3B283A85}"/>
              </a:ext>
            </a:extLst>
          </p:cNvPr>
          <p:cNvSpPr/>
          <p:nvPr/>
        </p:nvSpPr>
        <p:spPr>
          <a:xfrm>
            <a:off x="5323114" y="1088571"/>
            <a:ext cx="6008915" cy="1817914"/>
          </a:xfrm>
          <a:prstGeom prst="roundRect">
            <a:avLst/>
          </a:prstGeom>
          <a:solidFill>
            <a:schemeClr val="accent4">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FF0000"/>
                </a:solidFill>
                <a:latin typeface="Cambria" panose="02040503050406030204" pitchFamily="18" charset="0"/>
                <a:ea typeface="Cambria" panose="02040503050406030204" pitchFamily="18" charset="0"/>
              </a:rPr>
              <a:t>Hoa là cơ quan sinh sản của thực vật có hoa. Hoa đơn tính chỉ có nhị hoặc nhuỵ, hoa lưỡng tính có cả nhị và nhuỵ trên cùng một hoa.</a:t>
            </a:r>
          </a:p>
        </p:txBody>
      </p:sp>
      <p:cxnSp>
        <p:nvCxnSpPr>
          <p:cNvPr id="19" name="Straight Connector 18">
            <a:extLst>
              <a:ext uri="{FF2B5EF4-FFF2-40B4-BE49-F238E27FC236}">
                <a16:creationId xmlns:a16="http://schemas.microsoft.com/office/drawing/2014/main" id="{22C9829A-4BD4-C0C3-757B-1A2F1F7E6E29}"/>
              </a:ext>
            </a:extLst>
          </p:cNvPr>
          <p:cNvCxnSpPr>
            <a:cxnSpLocks/>
          </p:cNvCxnSpPr>
          <p:nvPr/>
        </p:nvCxnSpPr>
        <p:spPr>
          <a:xfrm>
            <a:off x="4517571" y="4158343"/>
            <a:ext cx="903514" cy="58782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C3E1405-17AD-40C8-2901-B2971D878331}"/>
              </a:ext>
            </a:extLst>
          </p:cNvPr>
          <p:cNvSpPr/>
          <p:nvPr/>
        </p:nvSpPr>
        <p:spPr>
          <a:xfrm>
            <a:off x="5421085" y="3679371"/>
            <a:ext cx="6008915" cy="2166258"/>
          </a:xfrm>
          <a:prstGeom prst="roundRect">
            <a:avLst/>
          </a:prstGeom>
          <a:solidFill>
            <a:schemeClr val="accent4">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FF0000"/>
                </a:solidFill>
                <a:latin typeface="Cambria" panose="02040503050406030204" pitchFamily="18" charset="0"/>
                <a:ea typeface="Cambria" panose="02040503050406030204" pitchFamily="18" charset="0"/>
              </a:rPr>
              <a:t>Sau khi hoa được thụ phấn, sự thụ tinh xảy ra, hình thành hợp tử. Hợp tử phát triển thành phôi, noãn phát triển thành hạt chứa phôi, bầu nhuỵ phát triển thành quả chứa hạt.</a:t>
            </a:r>
          </a:p>
        </p:txBody>
      </p:sp>
    </p:spTree>
    <p:extLst>
      <p:ext uri="{BB962C8B-B14F-4D97-AF65-F5344CB8AC3E}">
        <p14:creationId xmlns:p14="http://schemas.microsoft.com/office/powerpoint/2010/main" val="3537468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7983" y="431540"/>
            <a:ext cx="10515600" cy="4351338"/>
          </a:xfrm>
        </p:spPr>
        <p:txBody>
          <a:bodyPr/>
          <a:lstStyle/>
          <a:p>
            <a:pPr>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phấn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Tiết</a:t>
            </a:r>
            <a:r>
              <a:rPr lang="en-US" b="1" dirty="0">
                <a:latin typeface="Times New Roman" pitchFamily="18" charset="0"/>
                <a:cs typeface="Times New Roman" pitchFamily="18" charset="0"/>
              </a:rPr>
              <a:t> 2)</a:t>
            </a:r>
            <a:endParaRPr lang="en-US" dirty="0">
              <a:latin typeface="Times New Roman" pitchFamily="18" charset="0"/>
              <a:cs typeface="Times New Roman" pitchFamily="18" charset="0"/>
            </a:endParaRPr>
          </a:p>
          <a:p>
            <a:pPr>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phấn</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nhị</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trùng</a:t>
            </a:r>
            <a:endParaRPr lang="en-US" dirty="0">
              <a:latin typeface="Times New Roman" pitchFamily="18" charset="0"/>
              <a:cs typeface="Times New Roman" pitchFamily="18" charset="0"/>
            </a:endParaRPr>
          </a:p>
          <a:p>
            <a:pPr>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tinh</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noãn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a:t>
            </a:r>
          </a:p>
          <a:p>
            <a:pPr>
              <a:buNone/>
            </a:pPr>
            <a:r>
              <a:rPr lang="en-US" b="1" dirty="0">
                <a:latin typeface="Times New Roman" pitchFamily="18" charset="0"/>
                <a:cs typeface="Times New Roman" pitchFamily="18" charset="0"/>
              </a:rPr>
              <a:t> 3.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hạt</a:t>
            </a: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phôi</a:t>
            </a:r>
            <a:r>
              <a:rPr lang="en-US" dirty="0">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70305" y="953770"/>
            <a:ext cx="5537495" cy="5486400"/>
            <a:chOff x="0" y="0"/>
            <a:chExt cx="2187652" cy="2167467"/>
          </a:xfrm>
        </p:grpSpPr>
        <p:sp>
          <p:nvSpPr>
            <p:cNvPr id="5" name="Freeform 5"/>
            <p:cNvSpPr/>
            <p:nvPr/>
          </p:nvSpPr>
          <p:spPr>
            <a:xfrm>
              <a:off x="0" y="0"/>
              <a:ext cx="2187652" cy="2167467"/>
            </a:xfrm>
            <a:custGeom>
              <a:avLst/>
              <a:gdLst/>
              <a:ahLst/>
              <a:cxnLst/>
              <a:rect l="l" t="t" r="r" b="b"/>
              <a:pathLst>
                <a:path w="2187652" h="2167467">
                  <a:moveTo>
                    <a:pt x="47535" y="0"/>
                  </a:moveTo>
                  <a:lnTo>
                    <a:pt x="2140117" y="0"/>
                  </a:lnTo>
                  <a:cubicBezTo>
                    <a:pt x="2152724" y="0"/>
                    <a:pt x="2164815" y="5008"/>
                    <a:pt x="2173730" y="13923"/>
                  </a:cubicBezTo>
                  <a:cubicBezTo>
                    <a:pt x="2182644" y="22837"/>
                    <a:pt x="2187652" y="34928"/>
                    <a:pt x="2187652" y="47535"/>
                  </a:cubicBezTo>
                  <a:lnTo>
                    <a:pt x="2187652" y="2119932"/>
                  </a:lnTo>
                  <a:cubicBezTo>
                    <a:pt x="2187652" y="2146185"/>
                    <a:pt x="2166370" y="2167467"/>
                    <a:pt x="2140117" y="2167467"/>
                  </a:cubicBezTo>
                  <a:lnTo>
                    <a:pt x="47535" y="2167467"/>
                  </a:lnTo>
                  <a:cubicBezTo>
                    <a:pt x="34928" y="2167467"/>
                    <a:pt x="22837" y="2162459"/>
                    <a:pt x="13923" y="2153544"/>
                  </a:cubicBezTo>
                  <a:cubicBezTo>
                    <a:pt x="5008" y="2144630"/>
                    <a:pt x="0" y="2132539"/>
                    <a:pt x="0" y="2119932"/>
                  </a:cubicBezTo>
                  <a:lnTo>
                    <a:pt x="0" y="47535"/>
                  </a:lnTo>
                  <a:cubicBezTo>
                    <a:pt x="0" y="21282"/>
                    <a:pt x="21282" y="0"/>
                    <a:pt x="47535" y="0"/>
                  </a:cubicBezTo>
                  <a:close/>
                </a:path>
              </a:pathLst>
            </a:custGeom>
            <a:solidFill>
              <a:srgbClr val="FAE6DB"/>
            </a:solidFill>
          </p:spPr>
          <p:txBody>
            <a:bodyPr/>
            <a:lstStyle/>
            <a:p>
              <a:pPr defTabSz="609630"/>
              <a:endParaRPr lang="en-US" sz="1200">
                <a:solidFill>
                  <a:prstClr val="black"/>
                </a:solidFill>
                <a:latin typeface="Calibri"/>
              </a:endParaRPr>
            </a:p>
          </p:txBody>
        </p:sp>
        <p:sp>
          <p:nvSpPr>
            <p:cNvPr id="6" name="TextBox 6"/>
            <p:cNvSpPr txBox="1"/>
            <p:nvPr/>
          </p:nvSpPr>
          <p:spPr>
            <a:xfrm>
              <a:off x="0" y="-38100"/>
              <a:ext cx="2187652" cy="220556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7" name="Group 7"/>
          <p:cNvGrpSpPr/>
          <p:nvPr/>
        </p:nvGrpSpPr>
        <p:grpSpPr>
          <a:xfrm>
            <a:off x="5968705" y="852170"/>
            <a:ext cx="5537495" cy="5458941"/>
            <a:chOff x="0" y="0"/>
            <a:chExt cx="2187652" cy="2156618"/>
          </a:xfrm>
        </p:grpSpPr>
        <p:sp>
          <p:nvSpPr>
            <p:cNvPr id="8" name="Freeform 8"/>
            <p:cNvSpPr/>
            <p:nvPr/>
          </p:nvSpPr>
          <p:spPr>
            <a:xfrm>
              <a:off x="0" y="0"/>
              <a:ext cx="2187652" cy="2156619"/>
            </a:xfrm>
            <a:custGeom>
              <a:avLst/>
              <a:gdLst/>
              <a:ahLst/>
              <a:cxnLst/>
              <a:rect l="l" t="t" r="r" b="b"/>
              <a:pathLst>
                <a:path w="2187652" h="2156619">
                  <a:moveTo>
                    <a:pt x="47535" y="0"/>
                  </a:moveTo>
                  <a:lnTo>
                    <a:pt x="2140117" y="0"/>
                  </a:lnTo>
                  <a:cubicBezTo>
                    <a:pt x="2152724" y="0"/>
                    <a:pt x="2164815" y="5008"/>
                    <a:pt x="2173730" y="13923"/>
                  </a:cubicBezTo>
                  <a:cubicBezTo>
                    <a:pt x="2182644" y="22837"/>
                    <a:pt x="2187652" y="34928"/>
                    <a:pt x="2187652" y="47535"/>
                  </a:cubicBezTo>
                  <a:lnTo>
                    <a:pt x="2187652" y="2109083"/>
                  </a:lnTo>
                  <a:cubicBezTo>
                    <a:pt x="2187652" y="2135336"/>
                    <a:pt x="2166370" y="2156619"/>
                    <a:pt x="2140117" y="2156619"/>
                  </a:cubicBezTo>
                  <a:lnTo>
                    <a:pt x="47535" y="2156619"/>
                  </a:lnTo>
                  <a:cubicBezTo>
                    <a:pt x="21282" y="2156619"/>
                    <a:pt x="0" y="2135336"/>
                    <a:pt x="0" y="2109083"/>
                  </a:cubicBezTo>
                  <a:lnTo>
                    <a:pt x="0" y="47535"/>
                  </a:lnTo>
                  <a:cubicBezTo>
                    <a:pt x="0" y="21282"/>
                    <a:pt x="21282" y="0"/>
                    <a:pt x="47535" y="0"/>
                  </a:cubicBezTo>
                  <a:close/>
                </a:path>
              </a:pathLst>
            </a:custGeom>
            <a:solidFill>
              <a:srgbClr val="FDFCF4"/>
            </a:solidFill>
          </p:spPr>
          <p:txBody>
            <a:bodyPr/>
            <a:lstStyle/>
            <a:p>
              <a:pPr defTabSz="609630"/>
              <a:endParaRPr lang="en-US" sz="1200">
                <a:solidFill>
                  <a:prstClr val="black"/>
                </a:solidFill>
                <a:latin typeface="Calibri"/>
              </a:endParaRPr>
            </a:p>
          </p:txBody>
        </p:sp>
        <p:sp>
          <p:nvSpPr>
            <p:cNvPr id="9" name="TextBox 9"/>
            <p:cNvSpPr txBox="1"/>
            <p:nvPr/>
          </p:nvSpPr>
          <p:spPr>
            <a:xfrm>
              <a:off x="0" y="-38100"/>
              <a:ext cx="2187652" cy="219471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Freeform 11"/>
          <p:cNvSpPr/>
          <p:nvPr/>
        </p:nvSpPr>
        <p:spPr>
          <a:xfrm flipH="1">
            <a:off x="4650107" y="4369749"/>
            <a:ext cx="2287759" cy="2070421"/>
          </a:xfrm>
          <a:custGeom>
            <a:avLst/>
            <a:gdLst/>
            <a:ahLst/>
            <a:cxnLst/>
            <a:rect l="l" t="t" r="r" b="b"/>
            <a:pathLst>
              <a:path w="3431638" h="3105632">
                <a:moveTo>
                  <a:pt x="3431638" y="0"/>
                </a:moveTo>
                <a:lnTo>
                  <a:pt x="0" y="0"/>
                </a:lnTo>
                <a:lnTo>
                  <a:pt x="0" y="3105632"/>
                </a:lnTo>
                <a:lnTo>
                  <a:pt x="3431638" y="3105632"/>
                </a:lnTo>
                <a:lnTo>
                  <a:pt x="3431638" y="0"/>
                </a:lnTo>
                <a:close/>
              </a:path>
            </a:pathLst>
          </a:custGeom>
          <a:blipFill>
            <a:blip r:embed="rId2" cstate="print"/>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525527" y="2266498"/>
            <a:ext cx="783301" cy="450398"/>
          </a:xfrm>
          <a:custGeom>
            <a:avLst/>
            <a:gdLst/>
            <a:ahLst/>
            <a:cxnLst/>
            <a:rect l="l" t="t" r="r" b="b"/>
            <a:pathLst>
              <a:path w="1174951" h="675597">
                <a:moveTo>
                  <a:pt x="0" y="0"/>
                </a:moveTo>
                <a:lnTo>
                  <a:pt x="1174951" y="0"/>
                </a:lnTo>
                <a:lnTo>
                  <a:pt x="1174951" y="675597"/>
                </a:lnTo>
                <a:lnTo>
                  <a:pt x="0" y="675597"/>
                </a:lnTo>
                <a:lnTo>
                  <a:pt x="0" y="0"/>
                </a:lnTo>
                <a:close/>
              </a:path>
            </a:pathLst>
          </a:custGeom>
          <a:blipFill>
            <a:blip r:embed="rId3" cstate="print"/>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flipH="1">
            <a:off x="525527" y="0"/>
            <a:ext cx="4476581" cy="7646129"/>
          </a:xfrm>
          <a:custGeom>
            <a:avLst/>
            <a:gdLst/>
            <a:ahLst/>
            <a:cxnLst/>
            <a:rect l="l" t="t" r="r" b="b"/>
            <a:pathLst>
              <a:path w="6714872" h="11469193">
                <a:moveTo>
                  <a:pt x="6714872" y="0"/>
                </a:moveTo>
                <a:lnTo>
                  <a:pt x="0" y="0"/>
                </a:lnTo>
                <a:lnTo>
                  <a:pt x="0" y="11469193"/>
                </a:lnTo>
                <a:lnTo>
                  <a:pt x="6714872" y="11469193"/>
                </a:lnTo>
                <a:lnTo>
                  <a:pt x="6714872" y="0"/>
                </a:lnTo>
                <a:close/>
              </a:path>
            </a:pathLst>
          </a:custGeom>
          <a:blipFill>
            <a:blip r:embed="rId4"/>
            <a:stretch>
              <a:fillRect l="-203992" r="-11821"/>
            </a:stretch>
          </a:blipFill>
        </p:spPr>
        <p:txBody>
          <a:bodyPr/>
          <a:lstStyle/>
          <a:p>
            <a:pPr defTabSz="609630"/>
            <a:endParaRPr lang="en-US" sz="1200">
              <a:solidFill>
                <a:prstClr val="black"/>
              </a:solidFill>
              <a:latin typeface="Calibri"/>
            </a:endParaRPr>
          </a:p>
        </p:txBody>
      </p:sp>
      <p:sp>
        <p:nvSpPr>
          <p:cNvPr id="14" name="TextBox 13">
            <a:extLst>
              <a:ext uri="{FF2B5EF4-FFF2-40B4-BE49-F238E27FC236}">
                <a16:creationId xmlns:a16="http://schemas.microsoft.com/office/drawing/2014/main" id="{504F17CE-BE12-3739-0C26-6CCAB3B1BCAE}"/>
              </a:ext>
            </a:extLst>
          </p:cNvPr>
          <p:cNvSpPr txBox="1"/>
          <p:nvPr/>
        </p:nvSpPr>
        <p:spPr>
          <a:xfrm>
            <a:off x="6716486" y="1959429"/>
            <a:ext cx="4615543" cy="2585323"/>
          </a:xfrm>
          <a:prstGeom prst="rect">
            <a:avLst/>
          </a:prstGeom>
          <a:noFill/>
        </p:spPr>
        <p:txBody>
          <a:bodyPr wrap="square" rtlCol="0">
            <a:spAutoFit/>
          </a:bodyPr>
          <a:lstStyle/>
          <a:p>
            <a:pPr algn="ctr"/>
            <a:r>
              <a:rPr lang="en-US" sz="5400" b="1" dirty="0" err="1">
                <a:solidFill>
                  <a:srgbClr val="002060"/>
                </a:solidFill>
              </a:rPr>
              <a:t>Sự</a:t>
            </a:r>
            <a:r>
              <a:rPr lang="en-US" sz="5400" b="1" dirty="0">
                <a:solidFill>
                  <a:srgbClr val="002060"/>
                </a:solidFill>
              </a:rPr>
              <a:t> </a:t>
            </a:r>
            <a:r>
              <a:rPr lang="en-US" sz="5400" b="1" dirty="0" err="1">
                <a:solidFill>
                  <a:srgbClr val="002060"/>
                </a:solidFill>
              </a:rPr>
              <a:t>thụ</a:t>
            </a:r>
            <a:r>
              <a:rPr lang="en-US" sz="5400" b="1" dirty="0">
                <a:solidFill>
                  <a:srgbClr val="002060"/>
                </a:solidFill>
              </a:rPr>
              <a:t> </a:t>
            </a:r>
            <a:r>
              <a:rPr lang="en-US" sz="5400" b="1" dirty="0" err="1">
                <a:solidFill>
                  <a:srgbClr val="002060"/>
                </a:solidFill>
              </a:rPr>
              <a:t>phấn</a:t>
            </a:r>
            <a:r>
              <a:rPr lang="en-US" sz="5400" b="1" dirty="0">
                <a:solidFill>
                  <a:srgbClr val="002060"/>
                </a:solidFill>
              </a:rPr>
              <a:t>, </a:t>
            </a:r>
            <a:r>
              <a:rPr lang="en-US" sz="5400" b="1" dirty="0" err="1">
                <a:solidFill>
                  <a:srgbClr val="002060"/>
                </a:solidFill>
              </a:rPr>
              <a:t>thụ</a:t>
            </a:r>
            <a:r>
              <a:rPr lang="en-US" sz="5400" b="1" dirty="0">
                <a:solidFill>
                  <a:srgbClr val="002060"/>
                </a:solidFill>
              </a:rPr>
              <a:t> </a:t>
            </a:r>
            <a:r>
              <a:rPr lang="en-US" sz="5400" b="1" dirty="0" err="1">
                <a:solidFill>
                  <a:srgbClr val="002060"/>
                </a:solidFill>
              </a:rPr>
              <a:t>tinh</a:t>
            </a:r>
            <a:r>
              <a:rPr lang="en-US" sz="5400" b="1" dirty="0">
                <a:solidFill>
                  <a:srgbClr val="002060"/>
                </a:solidFill>
              </a:rPr>
              <a:t>, </a:t>
            </a:r>
            <a:r>
              <a:rPr lang="en-US" sz="5400" b="1" dirty="0" err="1">
                <a:solidFill>
                  <a:srgbClr val="002060"/>
                </a:solidFill>
              </a:rPr>
              <a:t>tạo</a:t>
            </a:r>
            <a:r>
              <a:rPr lang="en-US" sz="5400" b="1" dirty="0">
                <a:solidFill>
                  <a:srgbClr val="002060"/>
                </a:solidFill>
              </a:rPr>
              <a:t> </a:t>
            </a:r>
            <a:r>
              <a:rPr lang="en-US" sz="5400" b="1" dirty="0" err="1">
                <a:solidFill>
                  <a:srgbClr val="002060"/>
                </a:solidFill>
              </a:rPr>
              <a:t>quả</a:t>
            </a:r>
            <a:r>
              <a:rPr lang="en-US" sz="5400" b="1" dirty="0">
                <a:solidFill>
                  <a:srgbClr val="002060"/>
                </a:solidFill>
              </a:rPr>
              <a:t> </a:t>
            </a:r>
            <a:r>
              <a:rPr lang="en-US" sz="5400" b="1" dirty="0" err="1">
                <a:solidFill>
                  <a:srgbClr val="002060"/>
                </a:solidFill>
              </a:rPr>
              <a:t>và</a:t>
            </a:r>
            <a:r>
              <a:rPr lang="en-US" sz="5400" b="1" dirty="0">
                <a:solidFill>
                  <a:srgbClr val="002060"/>
                </a:solidFill>
              </a:rPr>
              <a:t> </a:t>
            </a:r>
            <a:r>
              <a:rPr lang="en-US" sz="5400" b="1" dirty="0" err="1">
                <a:solidFill>
                  <a:srgbClr val="002060"/>
                </a:solidFill>
              </a:rPr>
              <a:t>hạt</a:t>
            </a:r>
            <a:r>
              <a:rPr lang="en-US" sz="5400" b="1" dirty="0">
                <a:solidFill>
                  <a:srgbClr val="002060"/>
                </a:solidFill>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19"/>
          <p:cNvGrpSpPr/>
          <p:nvPr/>
        </p:nvGrpSpPr>
        <p:grpSpPr>
          <a:xfrm rot="19320368">
            <a:off x="10736772" y="6138048"/>
            <a:ext cx="1613744" cy="735071"/>
            <a:chOff x="15937514" y="5582838"/>
            <a:chExt cx="1668559" cy="723125"/>
          </a:xfrm>
        </p:grpSpPr>
        <p:sp>
          <p:nvSpPr>
            <p:cNvPr id="3" name="object 20"/>
            <p:cNvSpPr/>
            <p:nvPr/>
          </p:nvSpPr>
          <p:spPr>
            <a:xfrm rot="1560097">
              <a:off x="15937514" y="5591831"/>
              <a:ext cx="1661177" cy="707362"/>
            </a:xfrm>
            <a:custGeom>
              <a:avLst/>
              <a:gdLst/>
              <a:ahLst/>
              <a:cxnLst/>
              <a:rect l="l" t="t" r="r" b="b"/>
              <a:pathLst>
                <a:path w="2035175" h="877570">
                  <a:moveTo>
                    <a:pt x="2034761" y="877564"/>
                  </a:moveTo>
                  <a:lnTo>
                    <a:pt x="0" y="685789"/>
                  </a:lnTo>
                  <a:lnTo>
                    <a:pt x="1528" y="666937"/>
                  </a:lnTo>
                  <a:lnTo>
                    <a:pt x="5605" y="623120"/>
                  </a:lnTo>
                  <a:lnTo>
                    <a:pt x="26499" y="568094"/>
                  </a:lnTo>
                  <a:lnTo>
                    <a:pt x="31595" y="514596"/>
                  </a:lnTo>
                  <a:lnTo>
                    <a:pt x="50959" y="475364"/>
                  </a:lnTo>
                  <a:lnTo>
                    <a:pt x="80516" y="398939"/>
                  </a:lnTo>
                  <a:lnTo>
                    <a:pt x="128418" y="362255"/>
                  </a:lnTo>
                  <a:lnTo>
                    <a:pt x="131476" y="327609"/>
                  </a:lnTo>
                  <a:lnTo>
                    <a:pt x="136572" y="271054"/>
                  </a:lnTo>
                  <a:lnTo>
                    <a:pt x="226261" y="0"/>
                  </a:lnTo>
                  <a:lnTo>
                    <a:pt x="2034761" y="170299"/>
                  </a:lnTo>
                  <a:lnTo>
                    <a:pt x="2034761" y="877564"/>
                  </a:lnTo>
                  <a:close/>
                </a:path>
              </a:pathLst>
            </a:custGeom>
            <a:solidFill>
              <a:srgbClr val="B4C3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21"/>
            <p:cNvSpPr/>
            <p:nvPr/>
          </p:nvSpPr>
          <p:spPr>
            <a:xfrm rot="1581944">
              <a:off x="15983710" y="5582838"/>
              <a:ext cx="1622363" cy="723125"/>
            </a:xfrm>
            <a:custGeom>
              <a:avLst/>
              <a:gdLst/>
              <a:ahLst/>
              <a:cxnLst/>
              <a:rect l="l" t="t" r="r" b="b"/>
              <a:pathLst>
                <a:path w="2028825" h="867410">
                  <a:moveTo>
                    <a:pt x="321672" y="99059"/>
                  </a:moveTo>
                  <a:lnTo>
                    <a:pt x="311874" y="99059"/>
                  </a:lnTo>
                  <a:lnTo>
                    <a:pt x="321047" y="0"/>
                  </a:lnTo>
                  <a:lnTo>
                    <a:pt x="330729" y="0"/>
                  </a:lnTo>
                  <a:lnTo>
                    <a:pt x="321672" y="99059"/>
                  </a:lnTo>
                  <a:close/>
                </a:path>
                <a:path w="2028825" h="867410">
                  <a:moveTo>
                    <a:pt x="500543" y="115569"/>
                  </a:moveTo>
                  <a:lnTo>
                    <a:pt x="490743" y="115569"/>
                  </a:lnTo>
                  <a:lnTo>
                    <a:pt x="499916" y="16509"/>
                  </a:lnTo>
                  <a:lnTo>
                    <a:pt x="509598" y="17779"/>
                  </a:lnTo>
                  <a:lnTo>
                    <a:pt x="500543" y="115569"/>
                  </a:lnTo>
                  <a:close/>
                </a:path>
                <a:path w="2028825" h="867410">
                  <a:moveTo>
                    <a:pt x="673805" y="132079"/>
                  </a:moveTo>
                  <a:lnTo>
                    <a:pt x="664006" y="132079"/>
                  </a:lnTo>
                  <a:lnTo>
                    <a:pt x="673179" y="33019"/>
                  </a:lnTo>
                  <a:lnTo>
                    <a:pt x="682861" y="33019"/>
                  </a:lnTo>
                  <a:lnTo>
                    <a:pt x="673805" y="132079"/>
                  </a:lnTo>
                  <a:close/>
                </a:path>
                <a:path w="2028825" h="867410">
                  <a:moveTo>
                    <a:pt x="852675" y="148589"/>
                  </a:moveTo>
                  <a:lnTo>
                    <a:pt x="842875" y="148589"/>
                  </a:lnTo>
                  <a:lnTo>
                    <a:pt x="852048" y="49529"/>
                  </a:lnTo>
                  <a:lnTo>
                    <a:pt x="861730" y="50799"/>
                  </a:lnTo>
                  <a:lnTo>
                    <a:pt x="852675" y="148589"/>
                  </a:lnTo>
                  <a:close/>
                </a:path>
                <a:path w="2028825" h="867410">
                  <a:moveTo>
                    <a:pt x="1027467" y="165099"/>
                  </a:moveTo>
                  <a:lnTo>
                    <a:pt x="1018177" y="165099"/>
                  </a:lnTo>
                  <a:lnTo>
                    <a:pt x="1026840" y="66039"/>
                  </a:lnTo>
                  <a:lnTo>
                    <a:pt x="1036523" y="67309"/>
                  </a:lnTo>
                  <a:lnTo>
                    <a:pt x="1027467" y="165099"/>
                  </a:lnTo>
                  <a:close/>
                </a:path>
                <a:path w="2028825" h="867410">
                  <a:moveTo>
                    <a:pt x="1205709" y="182879"/>
                  </a:moveTo>
                  <a:lnTo>
                    <a:pt x="1196537" y="182879"/>
                  </a:lnTo>
                  <a:lnTo>
                    <a:pt x="1205200" y="82549"/>
                  </a:lnTo>
                  <a:lnTo>
                    <a:pt x="1214882" y="83819"/>
                  </a:lnTo>
                  <a:lnTo>
                    <a:pt x="1205709" y="182879"/>
                  </a:lnTo>
                  <a:close/>
                </a:path>
                <a:path w="2028825" h="867410">
                  <a:moveTo>
                    <a:pt x="306502" y="273049"/>
                  </a:moveTo>
                  <a:lnTo>
                    <a:pt x="295057" y="273049"/>
                  </a:lnTo>
                  <a:lnTo>
                    <a:pt x="310855" y="107949"/>
                  </a:lnTo>
                  <a:lnTo>
                    <a:pt x="183965" y="96519"/>
                  </a:lnTo>
                  <a:lnTo>
                    <a:pt x="187022" y="87629"/>
                  </a:lnTo>
                  <a:lnTo>
                    <a:pt x="311874" y="99059"/>
                  </a:lnTo>
                  <a:lnTo>
                    <a:pt x="321672" y="99059"/>
                  </a:lnTo>
                  <a:lnTo>
                    <a:pt x="321556" y="100329"/>
                  </a:lnTo>
                  <a:lnTo>
                    <a:pt x="420248" y="109219"/>
                  </a:lnTo>
                  <a:lnTo>
                    <a:pt x="321556" y="109219"/>
                  </a:lnTo>
                  <a:lnTo>
                    <a:pt x="306502" y="273049"/>
                  </a:lnTo>
                  <a:close/>
                </a:path>
                <a:path w="2028825" h="867410">
                  <a:moveTo>
                    <a:pt x="1385088" y="199389"/>
                  </a:moveTo>
                  <a:lnTo>
                    <a:pt x="1374896" y="199389"/>
                  </a:lnTo>
                  <a:lnTo>
                    <a:pt x="1384578" y="99059"/>
                  </a:lnTo>
                  <a:lnTo>
                    <a:pt x="1394261" y="100329"/>
                  </a:lnTo>
                  <a:lnTo>
                    <a:pt x="1385088" y="199389"/>
                  </a:lnTo>
                  <a:close/>
                </a:path>
                <a:path w="2028825" h="867410">
                  <a:moveTo>
                    <a:pt x="484748" y="290829"/>
                  </a:moveTo>
                  <a:lnTo>
                    <a:pt x="474945" y="290829"/>
                  </a:lnTo>
                  <a:lnTo>
                    <a:pt x="490743" y="125729"/>
                  </a:lnTo>
                  <a:lnTo>
                    <a:pt x="321556" y="109219"/>
                  </a:lnTo>
                  <a:lnTo>
                    <a:pt x="420248" y="109219"/>
                  </a:lnTo>
                  <a:lnTo>
                    <a:pt x="490743" y="115569"/>
                  </a:lnTo>
                  <a:lnTo>
                    <a:pt x="500543" y="115569"/>
                  </a:lnTo>
                  <a:lnTo>
                    <a:pt x="500425" y="116839"/>
                  </a:lnTo>
                  <a:lnTo>
                    <a:pt x="595847" y="125729"/>
                  </a:lnTo>
                  <a:lnTo>
                    <a:pt x="500425" y="125729"/>
                  </a:lnTo>
                  <a:lnTo>
                    <a:pt x="484748" y="290829"/>
                  </a:lnTo>
                  <a:close/>
                </a:path>
                <a:path w="2028825" h="867410">
                  <a:moveTo>
                    <a:pt x="1564075" y="214629"/>
                  </a:moveTo>
                  <a:lnTo>
                    <a:pt x="1554275" y="214629"/>
                  </a:lnTo>
                  <a:lnTo>
                    <a:pt x="1563447" y="115569"/>
                  </a:lnTo>
                  <a:lnTo>
                    <a:pt x="1573130" y="116839"/>
                  </a:lnTo>
                  <a:lnTo>
                    <a:pt x="1564075" y="214629"/>
                  </a:lnTo>
                  <a:close/>
                </a:path>
                <a:path w="2028825" h="867410">
                  <a:moveTo>
                    <a:pt x="657502" y="307339"/>
                  </a:moveTo>
                  <a:lnTo>
                    <a:pt x="648209" y="307339"/>
                  </a:lnTo>
                  <a:lnTo>
                    <a:pt x="664006" y="140969"/>
                  </a:lnTo>
                  <a:lnTo>
                    <a:pt x="500425" y="125729"/>
                  </a:lnTo>
                  <a:lnTo>
                    <a:pt x="595847" y="125729"/>
                  </a:lnTo>
                  <a:lnTo>
                    <a:pt x="664006" y="132079"/>
                  </a:lnTo>
                  <a:lnTo>
                    <a:pt x="673805" y="132079"/>
                  </a:lnTo>
                  <a:lnTo>
                    <a:pt x="673689" y="133349"/>
                  </a:lnTo>
                  <a:lnTo>
                    <a:pt x="772381" y="142239"/>
                  </a:lnTo>
                  <a:lnTo>
                    <a:pt x="673179" y="142239"/>
                  </a:lnTo>
                  <a:lnTo>
                    <a:pt x="657502" y="307339"/>
                  </a:lnTo>
                  <a:close/>
                </a:path>
                <a:path w="2028825" h="867410">
                  <a:moveTo>
                    <a:pt x="1739376" y="231139"/>
                  </a:moveTo>
                  <a:lnTo>
                    <a:pt x="1729576" y="231139"/>
                  </a:lnTo>
                  <a:lnTo>
                    <a:pt x="1738749" y="132079"/>
                  </a:lnTo>
                  <a:lnTo>
                    <a:pt x="1748432" y="133349"/>
                  </a:lnTo>
                  <a:lnTo>
                    <a:pt x="1739376" y="231139"/>
                  </a:lnTo>
                  <a:close/>
                </a:path>
                <a:path w="2028825" h="867410">
                  <a:moveTo>
                    <a:pt x="835741" y="323849"/>
                  </a:moveTo>
                  <a:lnTo>
                    <a:pt x="826568" y="323849"/>
                  </a:lnTo>
                  <a:lnTo>
                    <a:pt x="842366" y="158749"/>
                  </a:lnTo>
                  <a:lnTo>
                    <a:pt x="673179" y="142239"/>
                  </a:lnTo>
                  <a:lnTo>
                    <a:pt x="772381" y="142239"/>
                  </a:lnTo>
                  <a:lnTo>
                    <a:pt x="842875" y="148589"/>
                  </a:lnTo>
                  <a:lnTo>
                    <a:pt x="852675" y="148589"/>
                  </a:lnTo>
                  <a:lnTo>
                    <a:pt x="852558" y="149859"/>
                  </a:lnTo>
                  <a:lnTo>
                    <a:pt x="949169" y="158749"/>
                  </a:lnTo>
                  <a:lnTo>
                    <a:pt x="851538" y="158749"/>
                  </a:lnTo>
                  <a:lnTo>
                    <a:pt x="835741" y="323849"/>
                  </a:lnTo>
                  <a:close/>
                </a:path>
                <a:path w="2028825" h="867410">
                  <a:moveTo>
                    <a:pt x="1918128" y="248919"/>
                  </a:moveTo>
                  <a:lnTo>
                    <a:pt x="1908446" y="248919"/>
                  </a:lnTo>
                  <a:lnTo>
                    <a:pt x="1917618" y="148589"/>
                  </a:lnTo>
                  <a:lnTo>
                    <a:pt x="1927301" y="149859"/>
                  </a:lnTo>
                  <a:lnTo>
                    <a:pt x="1918128" y="248919"/>
                  </a:lnTo>
                  <a:close/>
                </a:path>
                <a:path w="2028825" h="867410">
                  <a:moveTo>
                    <a:pt x="1011163" y="340359"/>
                  </a:moveTo>
                  <a:lnTo>
                    <a:pt x="1001360" y="340359"/>
                  </a:lnTo>
                  <a:lnTo>
                    <a:pt x="1017158" y="175259"/>
                  </a:lnTo>
                  <a:lnTo>
                    <a:pt x="851538" y="158749"/>
                  </a:lnTo>
                  <a:lnTo>
                    <a:pt x="949169" y="158749"/>
                  </a:lnTo>
                  <a:lnTo>
                    <a:pt x="1018177" y="165099"/>
                  </a:lnTo>
                  <a:lnTo>
                    <a:pt x="1027467" y="165099"/>
                  </a:lnTo>
                  <a:lnTo>
                    <a:pt x="1027350" y="166369"/>
                  </a:lnTo>
                  <a:lnTo>
                    <a:pt x="1118450" y="175259"/>
                  </a:lnTo>
                  <a:lnTo>
                    <a:pt x="1026840" y="175259"/>
                  </a:lnTo>
                  <a:lnTo>
                    <a:pt x="1011163" y="340359"/>
                  </a:lnTo>
                  <a:close/>
                </a:path>
                <a:path w="2028825" h="867410">
                  <a:moveTo>
                    <a:pt x="1189524" y="356869"/>
                  </a:moveTo>
                  <a:lnTo>
                    <a:pt x="1180229" y="356869"/>
                  </a:lnTo>
                  <a:lnTo>
                    <a:pt x="1196027" y="191769"/>
                  </a:lnTo>
                  <a:lnTo>
                    <a:pt x="1026840" y="175259"/>
                  </a:lnTo>
                  <a:lnTo>
                    <a:pt x="1118450" y="175259"/>
                  </a:lnTo>
                  <a:lnTo>
                    <a:pt x="1196537" y="182879"/>
                  </a:lnTo>
                  <a:lnTo>
                    <a:pt x="1205709" y="182879"/>
                  </a:lnTo>
                  <a:lnTo>
                    <a:pt x="1309824" y="193039"/>
                  </a:lnTo>
                  <a:lnTo>
                    <a:pt x="1205200" y="193039"/>
                  </a:lnTo>
                  <a:lnTo>
                    <a:pt x="1189524" y="356869"/>
                  </a:lnTo>
                  <a:close/>
                </a:path>
                <a:path w="2028825" h="867410">
                  <a:moveTo>
                    <a:pt x="1367883" y="373379"/>
                  </a:moveTo>
                  <a:lnTo>
                    <a:pt x="1358589" y="373379"/>
                  </a:lnTo>
                  <a:lnTo>
                    <a:pt x="1374386" y="208279"/>
                  </a:lnTo>
                  <a:lnTo>
                    <a:pt x="1205200" y="193039"/>
                  </a:lnTo>
                  <a:lnTo>
                    <a:pt x="1309824" y="193039"/>
                  </a:lnTo>
                  <a:lnTo>
                    <a:pt x="1374896" y="199389"/>
                  </a:lnTo>
                  <a:lnTo>
                    <a:pt x="1385088" y="199389"/>
                  </a:lnTo>
                  <a:lnTo>
                    <a:pt x="1497879" y="209549"/>
                  </a:lnTo>
                  <a:lnTo>
                    <a:pt x="1383559" y="209549"/>
                  </a:lnTo>
                  <a:lnTo>
                    <a:pt x="1367883" y="373379"/>
                  </a:lnTo>
                  <a:close/>
                </a:path>
                <a:path w="2028825" h="867410">
                  <a:moveTo>
                    <a:pt x="1546631" y="391159"/>
                  </a:moveTo>
                  <a:lnTo>
                    <a:pt x="1536948" y="391159"/>
                  </a:lnTo>
                  <a:lnTo>
                    <a:pt x="1552746" y="224789"/>
                  </a:lnTo>
                  <a:lnTo>
                    <a:pt x="1383559" y="209549"/>
                  </a:lnTo>
                  <a:lnTo>
                    <a:pt x="1497879" y="209549"/>
                  </a:lnTo>
                  <a:lnTo>
                    <a:pt x="1554275" y="214629"/>
                  </a:lnTo>
                  <a:lnTo>
                    <a:pt x="1564075" y="214629"/>
                  </a:lnTo>
                  <a:lnTo>
                    <a:pt x="1563957" y="215899"/>
                  </a:lnTo>
                  <a:lnTo>
                    <a:pt x="1674370" y="226059"/>
                  </a:lnTo>
                  <a:lnTo>
                    <a:pt x="1561919" y="226059"/>
                  </a:lnTo>
                  <a:lnTo>
                    <a:pt x="1546631" y="391159"/>
                  </a:lnTo>
                  <a:close/>
                </a:path>
                <a:path w="2028825" h="867410">
                  <a:moveTo>
                    <a:pt x="1721423" y="407669"/>
                  </a:moveTo>
                  <a:lnTo>
                    <a:pt x="1712250" y="407669"/>
                  </a:lnTo>
                  <a:lnTo>
                    <a:pt x="1727538" y="241299"/>
                  </a:lnTo>
                  <a:lnTo>
                    <a:pt x="1561919" y="226059"/>
                  </a:lnTo>
                  <a:lnTo>
                    <a:pt x="1674370" y="226059"/>
                  </a:lnTo>
                  <a:lnTo>
                    <a:pt x="1729576" y="231139"/>
                  </a:lnTo>
                  <a:lnTo>
                    <a:pt x="1739376" y="231139"/>
                  </a:lnTo>
                  <a:lnTo>
                    <a:pt x="1739259" y="232409"/>
                  </a:lnTo>
                  <a:lnTo>
                    <a:pt x="1843374" y="242569"/>
                  </a:lnTo>
                  <a:lnTo>
                    <a:pt x="1737220" y="242569"/>
                  </a:lnTo>
                  <a:lnTo>
                    <a:pt x="1721423" y="407669"/>
                  </a:lnTo>
                  <a:close/>
                </a:path>
                <a:path w="2028825" h="867410">
                  <a:moveTo>
                    <a:pt x="1899782" y="424179"/>
                  </a:moveTo>
                  <a:lnTo>
                    <a:pt x="1890610" y="424179"/>
                  </a:lnTo>
                  <a:lnTo>
                    <a:pt x="1906407" y="257809"/>
                  </a:lnTo>
                  <a:lnTo>
                    <a:pt x="1737220" y="242569"/>
                  </a:lnTo>
                  <a:lnTo>
                    <a:pt x="1843374" y="242569"/>
                  </a:lnTo>
                  <a:lnTo>
                    <a:pt x="1908446" y="248919"/>
                  </a:lnTo>
                  <a:lnTo>
                    <a:pt x="1918128" y="248919"/>
                  </a:lnTo>
                  <a:lnTo>
                    <a:pt x="2016366" y="259079"/>
                  </a:lnTo>
                  <a:lnTo>
                    <a:pt x="1915580" y="259079"/>
                  </a:lnTo>
                  <a:lnTo>
                    <a:pt x="1899782" y="424179"/>
                  </a:lnTo>
                  <a:close/>
                </a:path>
                <a:path w="2028825" h="867410">
                  <a:moveTo>
                    <a:pt x="289451" y="453389"/>
                  </a:moveTo>
                  <a:lnTo>
                    <a:pt x="280279" y="453389"/>
                  </a:lnTo>
                  <a:lnTo>
                    <a:pt x="296076" y="284479"/>
                  </a:lnTo>
                  <a:lnTo>
                    <a:pt x="130966" y="267969"/>
                  </a:lnTo>
                  <a:lnTo>
                    <a:pt x="131476" y="260349"/>
                  </a:lnTo>
                  <a:lnTo>
                    <a:pt x="130457" y="257809"/>
                  </a:lnTo>
                  <a:lnTo>
                    <a:pt x="295057" y="273049"/>
                  </a:lnTo>
                  <a:lnTo>
                    <a:pt x="306502" y="273049"/>
                  </a:lnTo>
                  <a:lnTo>
                    <a:pt x="306268" y="275589"/>
                  </a:lnTo>
                  <a:lnTo>
                    <a:pt x="404663" y="284479"/>
                  </a:lnTo>
                  <a:lnTo>
                    <a:pt x="305249" y="284479"/>
                  </a:lnTo>
                  <a:lnTo>
                    <a:pt x="289451" y="453389"/>
                  </a:lnTo>
                  <a:close/>
                </a:path>
                <a:path w="2028825" h="867410">
                  <a:moveTo>
                    <a:pt x="2028646" y="269239"/>
                  </a:moveTo>
                  <a:lnTo>
                    <a:pt x="1915580" y="259079"/>
                  </a:lnTo>
                  <a:lnTo>
                    <a:pt x="2016366" y="259079"/>
                  </a:lnTo>
                  <a:lnTo>
                    <a:pt x="2028646" y="260349"/>
                  </a:lnTo>
                  <a:lnTo>
                    <a:pt x="2028646" y="269239"/>
                  </a:lnTo>
                  <a:close/>
                </a:path>
                <a:path w="2028825" h="867410">
                  <a:moveTo>
                    <a:pt x="467811" y="469899"/>
                  </a:moveTo>
                  <a:lnTo>
                    <a:pt x="458638" y="469899"/>
                  </a:lnTo>
                  <a:lnTo>
                    <a:pt x="474436" y="300989"/>
                  </a:lnTo>
                  <a:lnTo>
                    <a:pt x="305249" y="284479"/>
                  </a:lnTo>
                  <a:lnTo>
                    <a:pt x="404663" y="284479"/>
                  </a:lnTo>
                  <a:lnTo>
                    <a:pt x="474945" y="290829"/>
                  </a:lnTo>
                  <a:lnTo>
                    <a:pt x="484748" y="290829"/>
                  </a:lnTo>
                  <a:lnTo>
                    <a:pt x="484628" y="292099"/>
                  </a:lnTo>
                  <a:lnTo>
                    <a:pt x="580050" y="300989"/>
                  </a:lnTo>
                  <a:lnTo>
                    <a:pt x="483608" y="300989"/>
                  </a:lnTo>
                  <a:lnTo>
                    <a:pt x="467811" y="469899"/>
                  </a:lnTo>
                  <a:close/>
                </a:path>
                <a:path w="2028825" h="867410">
                  <a:moveTo>
                    <a:pt x="641193" y="485139"/>
                  </a:moveTo>
                  <a:lnTo>
                    <a:pt x="631392" y="485139"/>
                  </a:lnTo>
                  <a:lnTo>
                    <a:pt x="647189" y="316229"/>
                  </a:lnTo>
                  <a:lnTo>
                    <a:pt x="483608" y="300989"/>
                  </a:lnTo>
                  <a:lnTo>
                    <a:pt x="580050" y="300989"/>
                  </a:lnTo>
                  <a:lnTo>
                    <a:pt x="648209" y="307339"/>
                  </a:lnTo>
                  <a:lnTo>
                    <a:pt x="657502" y="307339"/>
                  </a:lnTo>
                  <a:lnTo>
                    <a:pt x="657381" y="308609"/>
                  </a:lnTo>
                  <a:lnTo>
                    <a:pt x="756074" y="317499"/>
                  </a:lnTo>
                  <a:lnTo>
                    <a:pt x="656872" y="317499"/>
                  </a:lnTo>
                  <a:lnTo>
                    <a:pt x="641193" y="485139"/>
                  </a:lnTo>
                  <a:close/>
                </a:path>
                <a:path w="2028825" h="867410">
                  <a:moveTo>
                    <a:pt x="819552" y="501649"/>
                  </a:moveTo>
                  <a:lnTo>
                    <a:pt x="810261" y="501649"/>
                  </a:lnTo>
                  <a:lnTo>
                    <a:pt x="826059" y="332739"/>
                  </a:lnTo>
                  <a:lnTo>
                    <a:pt x="656872" y="317499"/>
                  </a:lnTo>
                  <a:lnTo>
                    <a:pt x="756074" y="317499"/>
                  </a:lnTo>
                  <a:lnTo>
                    <a:pt x="826568" y="323849"/>
                  </a:lnTo>
                  <a:lnTo>
                    <a:pt x="835741" y="323849"/>
                  </a:lnTo>
                  <a:lnTo>
                    <a:pt x="937661" y="334009"/>
                  </a:lnTo>
                  <a:lnTo>
                    <a:pt x="835231" y="334009"/>
                  </a:lnTo>
                  <a:lnTo>
                    <a:pt x="819552" y="501649"/>
                  </a:lnTo>
                  <a:close/>
                </a:path>
                <a:path w="2028825" h="867410">
                  <a:moveTo>
                    <a:pt x="994853" y="519429"/>
                  </a:moveTo>
                  <a:lnTo>
                    <a:pt x="985053" y="519429"/>
                  </a:lnTo>
                  <a:lnTo>
                    <a:pt x="1000851" y="350519"/>
                  </a:lnTo>
                  <a:lnTo>
                    <a:pt x="835231" y="334009"/>
                  </a:lnTo>
                  <a:lnTo>
                    <a:pt x="937661" y="334009"/>
                  </a:lnTo>
                  <a:lnTo>
                    <a:pt x="1001360" y="340359"/>
                  </a:lnTo>
                  <a:lnTo>
                    <a:pt x="1011163" y="340359"/>
                  </a:lnTo>
                  <a:lnTo>
                    <a:pt x="1011043" y="341629"/>
                  </a:lnTo>
                  <a:lnTo>
                    <a:pt x="1109735" y="350519"/>
                  </a:lnTo>
                  <a:lnTo>
                    <a:pt x="1010533" y="350519"/>
                  </a:lnTo>
                  <a:lnTo>
                    <a:pt x="994853" y="519429"/>
                  </a:lnTo>
                  <a:close/>
                </a:path>
                <a:path w="2028825" h="867410">
                  <a:moveTo>
                    <a:pt x="1173214" y="535939"/>
                  </a:moveTo>
                  <a:lnTo>
                    <a:pt x="1163922" y="535939"/>
                  </a:lnTo>
                  <a:lnTo>
                    <a:pt x="1179720" y="367029"/>
                  </a:lnTo>
                  <a:lnTo>
                    <a:pt x="1010533" y="350519"/>
                  </a:lnTo>
                  <a:lnTo>
                    <a:pt x="1109735" y="350519"/>
                  </a:lnTo>
                  <a:lnTo>
                    <a:pt x="1180229" y="356869"/>
                  </a:lnTo>
                  <a:lnTo>
                    <a:pt x="1189524" y="356869"/>
                  </a:lnTo>
                  <a:lnTo>
                    <a:pt x="1189402" y="358139"/>
                  </a:lnTo>
                  <a:lnTo>
                    <a:pt x="1302193" y="368299"/>
                  </a:lnTo>
                  <a:lnTo>
                    <a:pt x="1188893" y="368299"/>
                  </a:lnTo>
                  <a:lnTo>
                    <a:pt x="1173214" y="535939"/>
                  </a:lnTo>
                  <a:close/>
                </a:path>
                <a:path w="2028825" h="867410">
                  <a:moveTo>
                    <a:pt x="114781" y="436879"/>
                  </a:moveTo>
                  <a:lnTo>
                    <a:pt x="105486" y="436879"/>
                  </a:lnTo>
                  <a:lnTo>
                    <a:pt x="112621" y="360679"/>
                  </a:lnTo>
                  <a:lnTo>
                    <a:pt x="122813" y="353059"/>
                  </a:lnTo>
                  <a:lnTo>
                    <a:pt x="114781" y="436879"/>
                  </a:lnTo>
                  <a:close/>
                </a:path>
                <a:path w="2028825" h="867410">
                  <a:moveTo>
                    <a:pt x="1351573" y="552449"/>
                  </a:moveTo>
                  <a:lnTo>
                    <a:pt x="1342282" y="552449"/>
                  </a:lnTo>
                  <a:lnTo>
                    <a:pt x="1358079" y="383539"/>
                  </a:lnTo>
                  <a:lnTo>
                    <a:pt x="1188893" y="368299"/>
                  </a:lnTo>
                  <a:lnTo>
                    <a:pt x="1302193" y="368299"/>
                  </a:lnTo>
                  <a:lnTo>
                    <a:pt x="1358589" y="373379"/>
                  </a:lnTo>
                  <a:lnTo>
                    <a:pt x="1367883" y="373379"/>
                  </a:lnTo>
                  <a:lnTo>
                    <a:pt x="1367762" y="374649"/>
                  </a:lnTo>
                  <a:lnTo>
                    <a:pt x="1471877" y="384809"/>
                  </a:lnTo>
                  <a:lnTo>
                    <a:pt x="1367252" y="384809"/>
                  </a:lnTo>
                  <a:lnTo>
                    <a:pt x="1351573" y="552449"/>
                  </a:lnTo>
                  <a:close/>
                </a:path>
                <a:path w="2028825" h="867410">
                  <a:moveTo>
                    <a:pt x="1529933" y="568959"/>
                  </a:moveTo>
                  <a:lnTo>
                    <a:pt x="1520641" y="568959"/>
                  </a:lnTo>
                  <a:lnTo>
                    <a:pt x="1536439" y="400049"/>
                  </a:lnTo>
                  <a:lnTo>
                    <a:pt x="1367252" y="384809"/>
                  </a:lnTo>
                  <a:lnTo>
                    <a:pt x="1471877" y="384809"/>
                  </a:lnTo>
                  <a:lnTo>
                    <a:pt x="1536948" y="391159"/>
                  </a:lnTo>
                  <a:lnTo>
                    <a:pt x="1546631" y="391159"/>
                  </a:lnTo>
                  <a:lnTo>
                    <a:pt x="1648550" y="401319"/>
                  </a:lnTo>
                  <a:lnTo>
                    <a:pt x="1545611" y="401319"/>
                  </a:lnTo>
                  <a:lnTo>
                    <a:pt x="1529933" y="568959"/>
                  </a:lnTo>
                  <a:close/>
                </a:path>
                <a:path w="2028825" h="867410">
                  <a:moveTo>
                    <a:pt x="1705116" y="586739"/>
                  </a:moveTo>
                  <a:lnTo>
                    <a:pt x="1695433" y="586739"/>
                  </a:lnTo>
                  <a:lnTo>
                    <a:pt x="1711231" y="416559"/>
                  </a:lnTo>
                  <a:lnTo>
                    <a:pt x="1545611" y="401319"/>
                  </a:lnTo>
                  <a:lnTo>
                    <a:pt x="1648550" y="401319"/>
                  </a:lnTo>
                  <a:lnTo>
                    <a:pt x="1712250" y="407669"/>
                  </a:lnTo>
                  <a:lnTo>
                    <a:pt x="1721423" y="407669"/>
                  </a:lnTo>
                  <a:lnTo>
                    <a:pt x="1825538" y="417829"/>
                  </a:lnTo>
                  <a:lnTo>
                    <a:pt x="1720913" y="417829"/>
                  </a:lnTo>
                  <a:lnTo>
                    <a:pt x="1705116" y="586739"/>
                  </a:lnTo>
                  <a:close/>
                </a:path>
                <a:path w="2028825" h="867410">
                  <a:moveTo>
                    <a:pt x="1883594" y="601979"/>
                  </a:moveTo>
                  <a:lnTo>
                    <a:pt x="1874302" y="601979"/>
                  </a:lnTo>
                  <a:lnTo>
                    <a:pt x="1890100" y="433069"/>
                  </a:lnTo>
                  <a:lnTo>
                    <a:pt x="1720913" y="417829"/>
                  </a:lnTo>
                  <a:lnTo>
                    <a:pt x="1825538" y="417829"/>
                  </a:lnTo>
                  <a:lnTo>
                    <a:pt x="1890610" y="424179"/>
                  </a:lnTo>
                  <a:lnTo>
                    <a:pt x="1899782" y="424179"/>
                  </a:lnTo>
                  <a:lnTo>
                    <a:pt x="2002873" y="434339"/>
                  </a:lnTo>
                  <a:lnTo>
                    <a:pt x="1899273" y="434339"/>
                  </a:lnTo>
                  <a:lnTo>
                    <a:pt x="1883594" y="601979"/>
                  </a:lnTo>
                  <a:close/>
                </a:path>
                <a:path w="2028825" h="867410">
                  <a:moveTo>
                    <a:pt x="97956" y="614679"/>
                  </a:moveTo>
                  <a:lnTo>
                    <a:pt x="88160" y="614679"/>
                  </a:lnTo>
                  <a:lnTo>
                    <a:pt x="103958" y="445769"/>
                  </a:lnTo>
                  <a:lnTo>
                    <a:pt x="55036" y="440689"/>
                  </a:lnTo>
                  <a:lnTo>
                    <a:pt x="59113" y="431799"/>
                  </a:lnTo>
                  <a:lnTo>
                    <a:pt x="105486" y="436879"/>
                  </a:lnTo>
                  <a:lnTo>
                    <a:pt x="114781" y="436879"/>
                  </a:lnTo>
                  <a:lnTo>
                    <a:pt x="114659" y="438149"/>
                  </a:lnTo>
                  <a:lnTo>
                    <a:pt x="197469" y="445769"/>
                  </a:lnTo>
                  <a:lnTo>
                    <a:pt x="113130" y="445769"/>
                  </a:lnTo>
                  <a:lnTo>
                    <a:pt x="97956" y="614679"/>
                  </a:lnTo>
                  <a:close/>
                </a:path>
                <a:path w="2028825" h="867410">
                  <a:moveTo>
                    <a:pt x="2028646" y="447039"/>
                  </a:moveTo>
                  <a:lnTo>
                    <a:pt x="1899273" y="434339"/>
                  </a:lnTo>
                  <a:lnTo>
                    <a:pt x="2002873" y="434339"/>
                  </a:lnTo>
                  <a:lnTo>
                    <a:pt x="2028646" y="436879"/>
                  </a:lnTo>
                  <a:lnTo>
                    <a:pt x="2028646" y="447039"/>
                  </a:lnTo>
                  <a:close/>
                </a:path>
                <a:path w="2028825" h="867410">
                  <a:moveTo>
                    <a:pt x="272635" y="631189"/>
                  </a:moveTo>
                  <a:lnTo>
                    <a:pt x="263462" y="631189"/>
                  </a:lnTo>
                  <a:lnTo>
                    <a:pt x="279259" y="462279"/>
                  </a:lnTo>
                  <a:lnTo>
                    <a:pt x="113130" y="445769"/>
                  </a:lnTo>
                  <a:lnTo>
                    <a:pt x="197469" y="445769"/>
                  </a:lnTo>
                  <a:lnTo>
                    <a:pt x="280279" y="453389"/>
                  </a:lnTo>
                  <a:lnTo>
                    <a:pt x="289451" y="453389"/>
                  </a:lnTo>
                  <a:lnTo>
                    <a:pt x="393566" y="463549"/>
                  </a:lnTo>
                  <a:lnTo>
                    <a:pt x="288432" y="463549"/>
                  </a:lnTo>
                  <a:lnTo>
                    <a:pt x="272635" y="631189"/>
                  </a:lnTo>
                  <a:close/>
                </a:path>
                <a:path w="2028825" h="867410">
                  <a:moveTo>
                    <a:pt x="451113" y="647699"/>
                  </a:moveTo>
                  <a:lnTo>
                    <a:pt x="441821" y="647699"/>
                  </a:lnTo>
                  <a:lnTo>
                    <a:pt x="457619" y="478789"/>
                  </a:lnTo>
                  <a:lnTo>
                    <a:pt x="288432" y="463549"/>
                  </a:lnTo>
                  <a:lnTo>
                    <a:pt x="393566" y="463549"/>
                  </a:lnTo>
                  <a:lnTo>
                    <a:pt x="458638" y="469899"/>
                  </a:lnTo>
                  <a:lnTo>
                    <a:pt x="467811" y="469899"/>
                  </a:lnTo>
                  <a:lnTo>
                    <a:pt x="576865" y="480059"/>
                  </a:lnTo>
                  <a:lnTo>
                    <a:pt x="466792" y="480059"/>
                  </a:lnTo>
                  <a:lnTo>
                    <a:pt x="451113" y="647699"/>
                  </a:lnTo>
                  <a:close/>
                </a:path>
                <a:path w="2028825" h="867410">
                  <a:moveTo>
                    <a:pt x="624376" y="664209"/>
                  </a:moveTo>
                  <a:lnTo>
                    <a:pt x="614575" y="664209"/>
                  </a:lnTo>
                  <a:lnTo>
                    <a:pt x="630373" y="495299"/>
                  </a:lnTo>
                  <a:lnTo>
                    <a:pt x="466792" y="480059"/>
                  </a:lnTo>
                  <a:lnTo>
                    <a:pt x="576865" y="480059"/>
                  </a:lnTo>
                  <a:lnTo>
                    <a:pt x="631392" y="485139"/>
                  </a:lnTo>
                  <a:lnTo>
                    <a:pt x="641193" y="485139"/>
                  </a:lnTo>
                  <a:lnTo>
                    <a:pt x="641074" y="486409"/>
                  </a:lnTo>
                  <a:lnTo>
                    <a:pt x="753865" y="496569"/>
                  </a:lnTo>
                  <a:lnTo>
                    <a:pt x="640055" y="496569"/>
                  </a:lnTo>
                  <a:lnTo>
                    <a:pt x="624376" y="664209"/>
                  </a:lnTo>
                  <a:close/>
                </a:path>
                <a:path w="2028825" h="867410">
                  <a:moveTo>
                    <a:pt x="802735" y="680719"/>
                  </a:moveTo>
                  <a:lnTo>
                    <a:pt x="793444" y="680719"/>
                  </a:lnTo>
                  <a:lnTo>
                    <a:pt x="809242" y="511809"/>
                  </a:lnTo>
                  <a:lnTo>
                    <a:pt x="640055" y="496569"/>
                  </a:lnTo>
                  <a:lnTo>
                    <a:pt x="753865" y="496569"/>
                  </a:lnTo>
                  <a:lnTo>
                    <a:pt x="810261" y="501649"/>
                  </a:lnTo>
                  <a:lnTo>
                    <a:pt x="819552" y="501649"/>
                  </a:lnTo>
                  <a:lnTo>
                    <a:pt x="819434" y="502919"/>
                  </a:lnTo>
                  <a:lnTo>
                    <a:pt x="908613" y="511809"/>
                  </a:lnTo>
                  <a:lnTo>
                    <a:pt x="818415" y="511809"/>
                  </a:lnTo>
                  <a:lnTo>
                    <a:pt x="802735" y="680719"/>
                  </a:lnTo>
                  <a:close/>
                </a:path>
                <a:path w="2028825" h="867410">
                  <a:moveTo>
                    <a:pt x="977532" y="697229"/>
                  </a:moveTo>
                  <a:lnTo>
                    <a:pt x="968236" y="697229"/>
                  </a:lnTo>
                  <a:lnTo>
                    <a:pt x="984034" y="528319"/>
                  </a:lnTo>
                  <a:lnTo>
                    <a:pt x="818415" y="511809"/>
                  </a:lnTo>
                  <a:lnTo>
                    <a:pt x="908613" y="511809"/>
                  </a:lnTo>
                  <a:lnTo>
                    <a:pt x="985053" y="519429"/>
                  </a:lnTo>
                  <a:lnTo>
                    <a:pt x="994853" y="519429"/>
                  </a:lnTo>
                  <a:lnTo>
                    <a:pt x="994736" y="520699"/>
                  </a:lnTo>
                  <a:lnTo>
                    <a:pt x="1093428" y="529589"/>
                  </a:lnTo>
                  <a:lnTo>
                    <a:pt x="993716" y="529589"/>
                  </a:lnTo>
                  <a:lnTo>
                    <a:pt x="977532" y="697229"/>
                  </a:lnTo>
                  <a:close/>
                </a:path>
                <a:path w="2028825" h="867410">
                  <a:moveTo>
                    <a:pt x="1156397" y="713739"/>
                  </a:moveTo>
                  <a:lnTo>
                    <a:pt x="1147105" y="713739"/>
                  </a:lnTo>
                  <a:lnTo>
                    <a:pt x="1162903" y="544829"/>
                  </a:lnTo>
                  <a:lnTo>
                    <a:pt x="993716" y="529589"/>
                  </a:lnTo>
                  <a:lnTo>
                    <a:pt x="1093428" y="529589"/>
                  </a:lnTo>
                  <a:lnTo>
                    <a:pt x="1163922" y="535939"/>
                  </a:lnTo>
                  <a:lnTo>
                    <a:pt x="1173214" y="535939"/>
                  </a:lnTo>
                  <a:lnTo>
                    <a:pt x="1173095" y="537209"/>
                  </a:lnTo>
                  <a:lnTo>
                    <a:pt x="1271787" y="546099"/>
                  </a:lnTo>
                  <a:lnTo>
                    <a:pt x="1172076" y="546099"/>
                  </a:lnTo>
                  <a:lnTo>
                    <a:pt x="1156397" y="713739"/>
                  </a:lnTo>
                  <a:close/>
                </a:path>
                <a:path w="2028825" h="867410">
                  <a:moveTo>
                    <a:pt x="1334638" y="731519"/>
                  </a:moveTo>
                  <a:lnTo>
                    <a:pt x="1325465" y="731519"/>
                  </a:lnTo>
                  <a:lnTo>
                    <a:pt x="1341262" y="561339"/>
                  </a:lnTo>
                  <a:lnTo>
                    <a:pt x="1172076" y="546099"/>
                  </a:lnTo>
                  <a:lnTo>
                    <a:pt x="1271787" y="546099"/>
                  </a:lnTo>
                  <a:lnTo>
                    <a:pt x="1342282" y="552449"/>
                  </a:lnTo>
                  <a:lnTo>
                    <a:pt x="1351573" y="552449"/>
                  </a:lnTo>
                  <a:lnTo>
                    <a:pt x="1351454" y="553719"/>
                  </a:lnTo>
                  <a:lnTo>
                    <a:pt x="1450147" y="562609"/>
                  </a:lnTo>
                  <a:lnTo>
                    <a:pt x="1350435" y="562609"/>
                  </a:lnTo>
                  <a:lnTo>
                    <a:pt x="1334638" y="731519"/>
                  </a:lnTo>
                  <a:close/>
                </a:path>
                <a:path w="2028825" h="867410">
                  <a:moveTo>
                    <a:pt x="1513115" y="748029"/>
                  </a:moveTo>
                  <a:lnTo>
                    <a:pt x="1503824" y="748029"/>
                  </a:lnTo>
                  <a:lnTo>
                    <a:pt x="1519622" y="579119"/>
                  </a:lnTo>
                  <a:lnTo>
                    <a:pt x="1350435" y="562609"/>
                  </a:lnTo>
                  <a:lnTo>
                    <a:pt x="1450147" y="562609"/>
                  </a:lnTo>
                  <a:lnTo>
                    <a:pt x="1520641" y="568959"/>
                  </a:lnTo>
                  <a:lnTo>
                    <a:pt x="1529933" y="568959"/>
                  </a:lnTo>
                  <a:lnTo>
                    <a:pt x="1529814" y="570229"/>
                  </a:lnTo>
                  <a:lnTo>
                    <a:pt x="1618994" y="579119"/>
                  </a:lnTo>
                  <a:lnTo>
                    <a:pt x="1528795" y="579119"/>
                  </a:lnTo>
                  <a:lnTo>
                    <a:pt x="1513115" y="748029"/>
                  </a:lnTo>
                  <a:close/>
                </a:path>
                <a:path w="2028825" h="867410">
                  <a:moveTo>
                    <a:pt x="1688299" y="764539"/>
                  </a:moveTo>
                  <a:lnTo>
                    <a:pt x="1678617" y="764539"/>
                  </a:lnTo>
                  <a:lnTo>
                    <a:pt x="1694414" y="595629"/>
                  </a:lnTo>
                  <a:lnTo>
                    <a:pt x="1528795" y="579119"/>
                  </a:lnTo>
                  <a:lnTo>
                    <a:pt x="1618994" y="579119"/>
                  </a:lnTo>
                  <a:lnTo>
                    <a:pt x="1695433" y="586739"/>
                  </a:lnTo>
                  <a:lnTo>
                    <a:pt x="1705116" y="586739"/>
                  </a:lnTo>
                  <a:lnTo>
                    <a:pt x="1803808" y="595629"/>
                  </a:lnTo>
                  <a:lnTo>
                    <a:pt x="1704097" y="595629"/>
                  </a:lnTo>
                  <a:lnTo>
                    <a:pt x="1688299" y="764539"/>
                  </a:lnTo>
                  <a:close/>
                </a:path>
                <a:path w="2028825" h="867410">
                  <a:moveTo>
                    <a:pt x="1866777" y="781049"/>
                  </a:moveTo>
                  <a:lnTo>
                    <a:pt x="1857486" y="781049"/>
                  </a:lnTo>
                  <a:lnTo>
                    <a:pt x="1873283" y="612139"/>
                  </a:lnTo>
                  <a:lnTo>
                    <a:pt x="1704097" y="595629"/>
                  </a:lnTo>
                  <a:lnTo>
                    <a:pt x="1803808" y="595629"/>
                  </a:lnTo>
                  <a:lnTo>
                    <a:pt x="1874302" y="601979"/>
                  </a:lnTo>
                  <a:lnTo>
                    <a:pt x="1883594" y="601979"/>
                  </a:lnTo>
                  <a:lnTo>
                    <a:pt x="1883475" y="603249"/>
                  </a:lnTo>
                  <a:lnTo>
                    <a:pt x="1989054" y="613409"/>
                  </a:lnTo>
                  <a:lnTo>
                    <a:pt x="1882456" y="613409"/>
                  </a:lnTo>
                  <a:lnTo>
                    <a:pt x="1866777" y="781049"/>
                  </a:lnTo>
                  <a:close/>
                </a:path>
                <a:path w="2028825" h="867410">
                  <a:moveTo>
                    <a:pt x="91218" y="684529"/>
                  </a:moveTo>
                  <a:lnTo>
                    <a:pt x="81535" y="684529"/>
                  </a:lnTo>
                  <a:lnTo>
                    <a:pt x="87650" y="623569"/>
                  </a:lnTo>
                  <a:lnTo>
                    <a:pt x="0" y="615949"/>
                  </a:lnTo>
                  <a:lnTo>
                    <a:pt x="0" y="613409"/>
                  </a:lnTo>
                  <a:lnTo>
                    <a:pt x="2547" y="605789"/>
                  </a:lnTo>
                  <a:lnTo>
                    <a:pt x="88160" y="614679"/>
                  </a:lnTo>
                  <a:lnTo>
                    <a:pt x="97956" y="614679"/>
                  </a:lnTo>
                  <a:lnTo>
                    <a:pt x="97842" y="615949"/>
                  </a:lnTo>
                  <a:lnTo>
                    <a:pt x="194454" y="624839"/>
                  </a:lnTo>
                  <a:lnTo>
                    <a:pt x="96823" y="624839"/>
                  </a:lnTo>
                  <a:lnTo>
                    <a:pt x="91218" y="684529"/>
                  </a:lnTo>
                  <a:close/>
                </a:path>
                <a:path w="2028825" h="867410">
                  <a:moveTo>
                    <a:pt x="2028646" y="626109"/>
                  </a:moveTo>
                  <a:lnTo>
                    <a:pt x="1882456" y="613409"/>
                  </a:lnTo>
                  <a:lnTo>
                    <a:pt x="1989054" y="613409"/>
                  </a:lnTo>
                  <a:lnTo>
                    <a:pt x="2028646" y="617219"/>
                  </a:lnTo>
                  <a:lnTo>
                    <a:pt x="2028646" y="626109"/>
                  </a:lnTo>
                  <a:close/>
                </a:path>
                <a:path w="2028825" h="867410">
                  <a:moveTo>
                    <a:pt x="266519" y="702309"/>
                  </a:moveTo>
                  <a:lnTo>
                    <a:pt x="256837" y="701039"/>
                  </a:lnTo>
                  <a:lnTo>
                    <a:pt x="262443" y="640079"/>
                  </a:lnTo>
                  <a:lnTo>
                    <a:pt x="96823" y="624839"/>
                  </a:lnTo>
                  <a:lnTo>
                    <a:pt x="194454" y="624839"/>
                  </a:lnTo>
                  <a:lnTo>
                    <a:pt x="263462" y="631189"/>
                  </a:lnTo>
                  <a:lnTo>
                    <a:pt x="272635" y="631189"/>
                  </a:lnTo>
                  <a:lnTo>
                    <a:pt x="376750" y="641349"/>
                  </a:lnTo>
                  <a:lnTo>
                    <a:pt x="272125" y="641349"/>
                  </a:lnTo>
                  <a:lnTo>
                    <a:pt x="266519" y="702309"/>
                  </a:lnTo>
                  <a:close/>
                </a:path>
                <a:path w="2028825" h="867410">
                  <a:moveTo>
                    <a:pt x="445389" y="718819"/>
                  </a:moveTo>
                  <a:lnTo>
                    <a:pt x="435706" y="717549"/>
                  </a:lnTo>
                  <a:lnTo>
                    <a:pt x="441312" y="656589"/>
                  </a:lnTo>
                  <a:lnTo>
                    <a:pt x="272125" y="641349"/>
                  </a:lnTo>
                  <a:lnTo>
                    <a:pt x="376750" y="641349"/>
                  </a:lnTo>
                  <a:lnTo>
                    <a:pt x="441821" y="647699"/>
                  </a:lnTo>
                  <a:lnTo>
                    <a:pt x="451113" y="647699"/>
                  </a:lnTo>
                  <a:lnTo>
                    <a:pt x="450994" y="648969"/>
                  </a:lnTo>
                  <a:lnTo>
                    <a:pt x="546416" y="657859"/>
                  </a:lnTo>
                  <a:lnTo>
                    <a:pt x="450994" y="657859"/>
                  </a:lnTo>
                  <a:lnTo>
                    <a:pt x="445389" y="718819"/>
                  </a:lnTo>
                  <a:close/>
                </a:path>
                <a:path w="2028825" h="867410">
                  <a:moveTo>
                    <a:pt x="618652" y="735329"/>
                  </a:moveTo>
                  <a:lnTo>
                    <a:pt x="608970" y="734059"/>
                  </a:lnTo>
                  <a:lnTo>
                    <a:pt x="614575" y="673099"/>
                  </a:lnTo>
                  <a:lnTo>
                    <a:pt x="450994" y="657859"/>
                  </a:lnTo>
                  <a:lnTo>
                    <a:pt x="546416" y="657859"/>
                  </a:lnTo>
                  <a:lnTo>
                    <a:pt x="614575" y="664209"/>
                  </a:lnTo>
                  <a:lnTo>
                    <a:pt x="624376" y="664209"/>
                  </a:lnTo>
                  <a:lnTo>
                    <a:pt x="624258" y="665479"/>
                  </a:lnTo>
                  <a:lnTo>
                    <a:pt x="722950" y="674369"/>
                  </a:lnTo>
                  <a:lnTo>
                    <a:pt x="624258" y="674369"/>
                  </a:lnTo>
                  <a:lnTo>
                    <a:pt x="618652" y="735329"/>
                  </a:lnTo>
                  <a:close/>
                </a:path>
                <a:path w="2028825" h="867410">
                  <a:moveTo>
                    <a:pt x="797521" y="751839"/>
                  </a:moveTo>
                  <a:lnTo>
                    <a:pt x="787839" y="750569"/>
                  </a:lnTo>
                  <a:lnTo>
                    <a:pt x="793444" y="690879"/>
                  </a:lnTo>
                  <a:lnTo>
                    <a:pt x="624258" y="674369"/>
                  </a:lnTo>
                  <a:lnTo>
                    <a:pt x="722950" y="674369"/>
                  </a:lnTo>
                  <a:lnTo>
                    <a:pt x="793444" y="680719"/>
                  </a:lnTo>
                  <a:lnTo>
                    <a:pt x="802735" y="680719"/>
                  </a:lnTo>
                  <a:lnTo>
                    <a:pt x="802617" y="681989"/>
                  </a:lnTo>
                  <a:lnTo>
                    <a:pt x="899228" y="690879"/>
                  </a:lnTo>
                  <a:lnTo>
                    <a:pt x="803127" y="690879"/>
                  </a:lnTo>
                  <a:lnTo>
                    <a:pt x="797521" y="751839"/>
                  </a:lnTo>
                  <a:close/>
                </a:path>
                <a:path w="2028825" h="867410">
                  <a:moveTo>
                    <a:pt x="972823" y="768349"/>
                  </a:moveTo>
                  <a:lnTo>
                    <a:pt x="963140" y="767079"/>
                  </a:lnTo>
                  <a:lnTo>
                    <a:pt x="968746" y="707389"/>
                  </a:lnTo>
                  <a:lnTo>
                    <a:pt x="803127" y="690879"/>
                  </a:lnTo>
                  <a:lnTo>
                    <a:pt x="899228" y="690879"/>
                  </a:lnTo>
                  <a:lnTo>
                    <a:pt x="968236" y="697229"/>
                  </a:lnTo>
                  <a:lnTo>
                    <a:pt x="977532" y="697229"/>
                  </a:lnTo>
                  <a:lnTo>
                    <a:pt x="977409" y="698499"/>
                  </a:lnTo>
                  <a:lnTo>
                    <a:pt x="1090540" y="708659"/>
                  </a:lnTo>
                  <a:lnTo>
                    <a:pt x="978428" y="708659"/>
                  </a:lnTo>
                  <a:lnTo>
                    <a:pt x="972823" y="768349"/>
                  </a:lnTo>
                  <a:close/>
                </a:path>
                <a:path w="2028825" h="867410">
                  <a:moveTo>
                    <a:pt x="1149653" y="784859"/>
                  </a:moveTo>
                  <a:lnTo>
                    <a:pt x="1139971" y="783589"/>
                  </a:lnTo>
                  <a:lnTo>
                    <a:pt x="1145577" y="723899"/>
                  </a:lnTo>
                  <a:lnTo>
                    <a:pt x="978428" y="708659"/>
                  </a:lnTo>
                  <a:lnTo>
                    <a:pt x="1090540" y="708659"/>
                  </a:lnTo>
                  <a:lnTo>
                    <a:pt x="1147105" y="713739"/>
                  </a:lnTo>
                  <a:lnTo>
                    <a:pt x="1156397" y="713739"/>
                  </a:lnTo>
                  <a:lnTo>
                    <a:pt x="1156278" y="715009"/>
                  </a:lnTo>
                  <a:lnTo>
                    <a:pt x="1247379" y="723899"/>
                  </a:lnTo>
                  <a:lnTo>
                    <a:pt x="1155259" y="723899"/>
                  </a:lnTo>
                  <a:lnTo>
                    <a:pt x="1149653" y="784859"/>
                  </a:lnTo>
                  <a:close/>
                </a:path>
                <a:path w="2028825" h="867410">
                  <a:moveTo>
                    <a:pt x="1328522" y="801369"/>
                  </a:moveTo>
                  <a:lnTo>
                    <a:pt x="1318840" y="801369"/>
                  </a:lnTo>
                  <a:lnTo>
                    <a:pt x="1324446" y="740409"/>
                  </a:lnTo>
                  <a:lnTo>
                    <a:pt x="1155259" y="723899"/>
                  </a:lnTo>
                  <a:lnTo>
                    <a:pt x="1247379" y="723899"/>
                  </a:lnTo>
                  <a:lnTo>
                    <a:pt x="1325465" y="731519"/>
                  </a:lnTo>
                  <a:lnTo>
                    <a:pt x="1334638" y="731519"/>
                  </a:lnTo>
                  <a:lnTo>
                    <a:pt x="1438753" y="741679"/>
                  </a:lnTo>
                  <a:lnTo>
                    <a:pt x="1334128" y="741679"/>
                  </a:lnTo>
                  <a:lnTo>
                    <a:pt x="1328522" y="801369"/>
                  </a:lnTo>
                  <a:close/>
                </a:path>
                <a:path w="2028825" h="867410">
                  <a:moveTo>
                    <a:pt x="1507392" y="819149"/>
                  </a:moveTo>
                  <a:lnTo>
                    <a:pt x="1497709" y="817879"/>
                  </a:lnTo>
                  <a:lnTo>
                    <a:pt x="1503315" y="756919"/>
                  </a:lnTo>
                  <a:lnTo>
                    <a:pt x="1334128" y="741679"/>
                  </a:lnTo>
                  <a:lnTo>
                    <a:pt x="1438753" y="741679"/>
                  </a:lnTo>
                  <a:lnTo>
                    <a:pt x="1503824" y="748029"/>
                  </a:lnTo>
                  <a:lnTo>
                    <a:pt x="1513115" y="748029"/>
                  </a:lnTo>
                  <a:lnTo>
                    <a:pt x="1512997" y="749299"/>
                  </a:lnTo>
                  <a:lnTo>
                    <a:pt x="1609609" y="758189"/>
                  </a:lnTo>
                  <a:lnTo>
                    <a:pt x="1512997" y="758189"/>
                  </a:lnTo>
                  <a:lnTo>
                    <a:pt x="1507392" y="819149"/>
                  </a:lnTo>
                  <a:close/>
                </a:path>
                <a:path w="2028825" h="867410">
                  <a:moveTo>
                    <a:pt x="1682693" y="835659"/>
                  </a:moveTo>
                  <a:lnTo>
                    <a:pt x="1673011" y="834389"/>
                  </a:lnTo>
                  <a:lnTo>
                    <a:pt x="1678617" y="773429"/>
                  </a:lnTo>
                  <a:lnTo>
                    <a:pt x="1512997" y="758189"/>
                  </a:lnTo>
                  <a:lnTo>
                    <a:pt x="1609609" y="758189"/>
                  </a:lnTo>
                  <a:lnTo>
                    <a:pt x="1678617" y="764539"/>
                  </a:lnTo>
                  <a:lnTo>
                    <a:pt x="1688299" y="764539"/>
                  </a:lnTo>
                  <a:lnTo>
                    <a:pt x="1792414" y="774699"/>
                  </a:lnTo>
                  <a:lnTo>
                    <a:pt x="1688299" y="774699"/>
                  </a:lnTo>
                  <a:lnTo>
                    <a:pt x="1682693" y="835659"/>
                  </a:lnTo>
                  <a:close/>
                </a:path>
                <a:path w="2028825" h="867410">
                  <a:moveTo>
                    <a:pt x="1861562" y="852169"/>
                  </a:moveTo>
                  <a:lnTo>
                    <a:pt x="1851880" y="850899"/>
                  </a:lnTo>
                  <a:lnTo>
                    <a:pt x="1857486" y="791209"/>
                  </a:lnTo>
                  <a:lnTo>
                    <a:pt x="1688299" y="774699"/>
                  </a:lnTo>
                  <a:lnTo>
                    <a:pt x="1792414" y="774699"/>
                  </a:lnTo>
                  <a:lnTo>
                    <a:pt x="1857486" y="781049"/>
                  </a:lnTo>
                  <a:lnTo>
                    <a:pt x="1866777" y="781049"/>
                  </a:lnTo>
                  <a:lnTo>
                    <a:pt x="1866658" y="782319"/>
                  </a:lnTo>
                  <a:lnTo>
                    <a:pt x="1961151" y="791209"/>
                  </a:lnTo>
                  <a:lnTo>
                    <a:pt x="1867168" y="791209"/>
                  </a:lnTo>
                  <a:lnTo>
                    <a:pt x="1861562" y="852169"/>
                  </a:lnTo>
                  <a:close/>
                </a:path>
                <a:path w="2028825" h="867410">
                  <a:moveTo>
                    <a:pt x="2028646" y="806449"/>
                  </a:moveTo>
                  <a:lnTo>
                    <a:pt x="1867168" y="791209"/>
                  </a:lnTo>
                  <a:lnTo>
                    <a:pt x="1961151" y="791209"/>
                  </a:lnTo>
                  <a:lnTo>
                    <a:pt x="2028646" y="797559"/>
                  </a:lnTo>
                  <a:lnTo>
                    <a:pt x="2028646" y="806449"/>
                  </a:lnTo>
                  <a:close/>
                </a:path>
                <a:path w="2028825" h="867410">
                  <a:moveTo>
                    <a:pt x="2028646" y="867409"/>
                  </a:moveTo>
                  <a:lnTo>
                    <a:pt x="2025144" y="867409"/>
                  </a:lnTo>
                  <a:lnTo>
                    <a:pt x="2028646" y="829309"/>
                  </a:lnTo>
                  <a:lnTo>
                    <a:pt x="2028646" y="867409"/>
                  </a:lnTo>
                  <a:close/>
                </a:path>
              </a:pathLst>
            </a:custGeom>
            <a:solidFill>
              <a:srgbClr val="ECEC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Rectangle 3"/>
          <p:cNvSpPr>
            <a:spLocks noChangeArrowheads="1"/>
          </p:cNvSpPr>
          <p:nvPr/>
        </p:nvSpPr>
        <p:spPr bwMode="auto">
          <a:xfrm>
            <a:off x="1586489" y="0"/>
            <a:ext cx="9310112" cy="1077218"/>
          </a:xfrm>
          <a:custGeom>
            <a:avLst/>
            <a:gdLst>
              <a:gd name="connsiteX0" fmla="*/ 0 w 6789006"/>
              <a:gd name="connsiteY0" fmla="*/ 0 h 1169551"/>
              <a:gd name="connsiteX1" fmla="*/ 6789006 w 6789006"/>
              <a:gd name="connsiteY1" fmla="*/ 0 h 1169551"/>
              <a:gd name="connsiteX2" fmla="*/ 6789006 w 6789006"/>
              <a:gd name="connsiteY2" fmla="*/ 1169551 h 1169551"/>
              <a:gd name="connsiteX3" fmla="*/ 0 w 6789006"/>
              <a:gd name="connsiteY3" fmla="*/ 1169551 h 1169551"/>
              <a:gd name="connsiteX4" fmla="*/ 0 w 6789006"/>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006" h="1169551" fill="none" extrusionOk="0">
                <a:moveTo>
                  <a:pt x="0" y="0"/>
                </a:moveTo>
                <a:cubicBezTo>
                  <a:pt x="1116711" y="34145"/>
                  <a:pt x="5244402" y="-125365"/>
                  <a:pt x="6789006" y="0"/>
                </a:cubicBezTo>
                <a:cubicBezTo>
                  <a:pt x="6812822" y="471946"/>
                  <a:pt x="6794895" y="932074"/>
                  <a:pt x="6789006" y="1169551"/>
                </a:cubicBezTo>
                <a:cubicBezTo>
                  <a:pt x="5288016" y="1105085"/>
                  <a:pt x="1079835" y="1075325"/>
                  <a:pt x="0" y="1169551"/>
                </a:cubicBezTo>
                <a:cubicBezTo>
                  <a:pt x="34447" y="729393"/>
                  <a:pt x="35323" y="276481"/>
                  <a:pt x="0" y="0"/>
                </a:cubicBezTo>
                <a:close/>
              </a:path>
              <a:path w="6789006" h="1169551" stroke="0" extrusionOk="0">
                <a:moveTo>
                  <a:pt x="0" y="0"/>
                </a:moveTo>
                <a:cubicBezTo>
                  <a:pt x="2150903" y="108135"/>
                  <a:pt x="4714582" y="-162209"/>
                  <a:pt x="6789006" y="0"/>
                </a:cubicBezTo>
                <a:cubicBezTo>
                  <a:pt x="6864623" y="348161"/>
                  <a:pt x="6763955" y="907646"/>
                  <a:pt x="6789006" y="1169551"/>
                </a:cubicBezTo>
                <a:cubicBezTo>
                  <a:pt x="4515491" y="1005291"/>
                  <a:pt x="1527526" y="1104518"/>
                  <a:pt x="0" y="1169551"/>
                </a:cubicBezTo>
                <a:cubicBezTo>
                  <a:pt x="11365" y="701979"/>
                  <a:pt x="-60731" y="566422"/>
                  <a:pt x="0" y="0"/>
                </a:cubicBezTo>
                <a:close/>
              </a:path>
            </a:pathLst>
          </a:custGeom>
          <a:solidFill>
            <a:schemeClr val="bg1"/>
          </a:solidFill>
          <a:ln w="38100">
            <a:solidFill>
              <a:srgbClr val="FC7E17"/>
            </a:solidFill>
            <a:miter lim="800000"/>
          </a:ln>
        </p:spPr>
        <p:txBody>
          <a:bodyPr wrap="square">
            <a:spAutoFit/>
          </a:bodyPr>
          <a:lstStyle/>
          <a:p>
            <a:pPr lvl="0" algn="ctr">
              <a:defRPr/>
            </a:pPr>
            <a:r>
              <a:rPr lang="en-US" altLang="en-US" sz="3200" b="1" dirty="0">
                <a:solidFill>
                  <a:srgbClr val="002060"/>
                </a:solidFill>
                <a:latin typeface="Calibri" panose="020F0502020204030204" pitchFamily="34" charset="0"/>
                <a:cs typeface="Calibri" panose="020F0502020204030204" pitchFamily="34" charset="0"/>
              </a:rPr>
              <a:t>Quan </a:t>
            </a:r>
            <a:r>
              <a:rPr lang="en-US" altLang="en-US" sz="3200" b="1" dirty="0" err="1">
                <a:solidFill>
                  <a:srgbClr val="002060"/>
                </a:solidFill>
                <a:latin typeface="Calibri" panose="020F0502020204030204" pitchFamily="34" charset="0"/>
                <a:cs typeface="Calibri" panose="020F0502020204030204" pitchFamily="34" charset="0"/>
              </a:rPr>
              <a:t>sát</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hình</a:t>
            </a:r>
            <a:r>
              <a:rPr lang="en-US" altLang="en-US" sz="3200" b="1" dirty="0">
                <a:solidFill>
                  <a:srgbClr val="002060"/>
                </a:solidFill>
                <a:latin typeface="Calibri" panose="020F0502020204030204" pitchFamily="34" charset="0"/>
                <a:cs typeface="Calibri" panose="020F0502020204030204" pitchFamily="34" charset="0"/>
              </a:rPr>
              <a:t> 6, </a:t>
            </a:r>
            <a:r>
              <a:rPr lang="en-US" altLang="en-US" sz="3200" b="1" dirty="0" err="1">
                <a:solidFill>
                  <a:srgbClr val="002060"/>
                </a:solidFill>
                <a:latin typeface="Calibri" panose="020F0502020204030204" pitchFamily="34" charset="0"/>
                <a:cs typeface="Calibri" panose="020F0502020204030204" pitchFamily="34" charset="0"/>
              </a:rPr>
              <a:t>đọc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khung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thông</a:t>
            </a:r>
            <a:r>
              <a:rPr lang="en-US" altLang="en-US" sz="3200" b="1" dirty="0">
                <a:solidFill>
                  <a:srgbClr val="002060"/>
                </a:solidFill>
                <a:latin typeface="Calibri" panose="020F0502020204030204" pitchFamily="34" charset="0"/>
                <a:cs typeface="Calibri" panose="020F0502020204030204" pitchFamily="34" charset="0"/>
              </a:rPr>
              <a:t> tin, </a:t>
            </a:r>
            <a:r>
              <a:rPr lang="en-US" altLang="en-US" sz="3200" b="1" dirty="0" err="1">
                <a:solidFill>
                  <a:srgbClr val="002060"/>
                </a:solidFill>
                <a:latin typeface="Calibri" panose="020F0502020204030204" pitchFamily="34" charset="0"/>
                <a:cs typeface="Calibri" panose="020F0502020204030204" pitchFamily="34" charset="0"/>
              </a:rPr>
              <a:t>hoàn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thành</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Phiếu</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học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tập</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số</a:t>
            </a:r>
            <a:r>
              <a:rPr lang="en-US" altLang="en-US" sz="3200" b="1" dirty="0">
                <a:solidFill>
                  <a:srgbClr val="002060"/>
                </a:solidFill>
                <a:latin typeface="Calibri" panose="020F0502020204030204" pitchFamily="34" charset="0"/>
                <a:cs typeface="Calibri" panose="020F0502020204030204" pitchFamily="34" charset="0"/>
              </a:rPr>
              <a:t> 2.</a:t>
            </a:r>
            <a:endPar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25C39A2-A2BB-DC97-2CAA-E886A70F8835}"/>
              </a:ext>
            </a:extLst>
          </p:cNvPr>
          <p:cNvPicPr>
            <a:picLocks noChangeAspect="1"/>
          </p:cNvPicPr>
          <p:nvPr/>
        </p:nvPicPr>
        <p:blipFill>
          <a:blip r:embed="rId2"/>
          <a:stretch>
            <a:fillRect/>
          </a:stretch>
        </p:blipFill>
        <p:spPr>
          <a:xfrm>
            <a:off x="2813276" y="1192666"/>
            <a:ext cx="6221867" cy="512330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19"/>
          <p:cNvGrpSpPr/>
          <p:nvPr/>
        </p:nvGrpSpPr>
        <p:grpSpPr>
          <a:xfrm rot="19320368">
            <a:off x="10736772" y="6138048"/>
            <a:ext cx="1613744" cy="735071"/>
            <a:chOff x="15937514" y="5582838"/>
            <a:chExt cx="1668559" cy="723125"/>
          </a:xfrm>
        </p:grpSpPr>
        <p:sp>
          <p:nvSpPr>
            <p:cNvPr id="3" name="object 20"/>
            <p:cNvSpPr/>
            <p:nvPr/>
          </p:nvSpPr>
          <p:spPr>
            <a:xfrm rot="1560097">
              <a:off x="15937514" y="5591831"/>
              <a:ext cx="1661177" cy="707362"/>
            </a:xfrm>
            <a:custGeom>
              <a:avLst/>
              <a:gdLst/>
              <a:ahLst/>
              <a:cxnLst/>
              <a:rect l="l" t="t" r="r" b="b"/>
              <a:pathLst>
                <a:path w="2035175" h="877570">
                  <a:moveTo>
                    <a:pt x="2034761" y="877564"/>
                  </a:moveTo>
                  <a:lnTo>
                    <a:pt x="0" y="685789"/>
                  </a:lnTo>
                  <a:lnTo>
                    <a:pt x="1528" y="666937"/>
                  </a:lnTo>
                  <a:lnTo>
                    <a:pt x="5605" y="623120"/>
                  </a:lnTo>
                  <a:lnTo>
                    <a:pt x="26499" y="568094"/>
                  </a:lnTo>
                  <a:lnTo>
                    <a:pt x="31595" y="514596"/>
                  </a:lnTo>
                  <a:lnTo>
                    <a:pt x="50959" y="475364"/>
                  </a:lnTo>
                  <a:lnTo>
                    <a:pt x="80516" y="398939"/>
                  </a:lnTo>
                  <a:lnTo>
                    <a:pt x="128418" y="362255"/>
                  </a:lnTo>
                  <a:lnTo>
                    <a:pt x="131476" y="327609"/>
                  </a:lnTo>
                  <a:lnTo>
                    <a:pt x="136572" y="271054"/>
                  </a:lnTo>
                  <a:lnTo>
                    <a:pt x="226261" y="0"/>
                  </a:lnTo>
                  <a:lnTo>
                    <a:pt x="2034761" y="170299"/>
                  </a:lnTo>
                  <a:lnTo>
                    <a:pt x="2034761" y="877564"/>
                  </a:lnTo>
                  <a:close/>
                </a:path>
              </a:pathLst>
            </a:custGeom>
            <a:solidFill>
              <a:srgbClr val="B4C3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21"/>
            <p:cNvSpPr/>
            <p:nvPr/>
          </p:nvSpPr>
          <p:spPr>
            <a:xfrm rot="1581944">
              <a:off x="15983710" y="5582838"/>
              <a:ext cx="1622363" cy="723125"/>
            </a:xfrm>
            <a:custGeom>
              <a:avLst/>
              <a:gdLst/>
              <a:ahLst/>
              <a:cxnLst/>
              <a:rect l="l" t="t" r="r" b="b"/>
              <a:pathLst>
                <a:path w="2028825" h="867410">
                  <a:moveTo>
                    <a:pt x="321672" y="99059"/>
                  </a:moveTo>
                  <a:lnTo>
                    <a:pt x="311874" y="99059"/>
                  </a:lnTo>
                  <a:lnTo>
                    <a:pt x="321047" y="0"/>
                  </a:lnTo>
                  <a:lnTo>
                    <a:pt x="330729" y="0"/>
                  </a:lnTo>
                  <a:lnTo>
                    <a:pt x="321672" y="99059"/>
                  </a:lnTo>
                  <a:close/>
                </a:path>
                <a:path w="2028825" h="867410">
                  <a:moveTo>
                    <a:pt x="500543" y="115569"/>
                  </a:moveTo>
                  <a:lnTo>
                    <a:pt x="490743" y="115569"/>
                  </a:lnTo>
                  <a:lnTo>
                    <a:pt x="499916" y="16509"/>
                  </a:lnTo>
                  <a:lnTo>
                    <a:pt x="509598" y="17779"/>
                  </a:lnTo>
                  <a:lnTo>
                    <a:pt x="500543" y="115569"/>
                  </a:lnTo>
                  <a:close/>
                </a:path>
                <a:path w="2028825" h="867410">
                  <a:moveTo>
                    <a:pt x="673805" y="132079"/>
                  </a:moveTo>
                  <a:lnTo>
                    <a:pt x="664006" y="132079"/>
                  </a:lnTo>
                  <a:lnTo>
                    <a:pt x="673179" y="33019"/>
                  </a:lnTo>
                  <a:lnTo>
                    <a:pt x="682861" y="33019"/>
                  </a:lnTo>
                  <a:lnTo>
                    <a:pt x="673805" y="132079"/>
                  </a:lnTo>
                  <a:close/>
                </a:path>
                <a:path w="2028825" h="867410">
                  <a:moveTo>
                    <a:pt x="852675" y="148589"/>
                  </a:moveTo>
                  <a:lnTo>
                    <a:pt x="842875" y="148589"/>
                  </a:lnTo>
                  <a:lnTo>
                    <a:pt x="852048" y="49529"/>
                  </a:lnTo>
                  <a:lnTo>
                    <a:pt x="861730" y="50799"/>
                  </a:lnTo>
                  <a:lnTo>
                    <a:pt x="852675" y="148589"/>
                  </a:lnTo>
                  <a:close/>
                </a:path>
                <a:path w="2028825" h="867410">
                  <a:moveTo>
                    <a:pt x="1027467" y="165099"/>
                  </a:moveTo>
                  <a:lnTo>
                    <a:pt x="1018177" y="165099"/>
                  </a:lnTo>
                  <a:lnTo>
                    <a:pt x="1026840" y="66039"/>
                  </a:lnTo>
                  <a:lnTo>
                    <a:pt x="1036523" y="67309"/>
                  </a:lnTo>
                  <a:lnTo>
                    <a:pt x="1027467" y="165099"/>
                  </a:lnTo>
                  <a:close/>
                </a:path>
                <a:path w="2028825" h="867410">
                  <a:moveTo>
                    <a:pt x="1205709" y="182879"/>
                  </a:moveTo>
                  <a:lnTo>
                    <a:pt x="1196537" y="182879"/>
                  </a:lnTo>
                  <a:lnTo>
                    <a:pt x="1205200" y="82549"/>
                  </a:lnTo>
                  <a:lnTo>
                    <a:pt x="1214882" y="83819"/>
                  </a:lnTo>
                  <a:lnTo>
                    <a:pt x="1205709" y="182879"/>
                  </a:lnTo>
                  <a:close/>
                </a:path>
                <a:path w="2028825" h="867410">
                  <a:moveTo>
                    <a:pt x="306502" y="273049"/>
                  </a:moveTo>
                  <a:lnTo>
                    <a:pt x="295057" y="273049"/>
                  </a:lnTo>
                  <a:lnTo>
                    <a:pt x="310855" y="107949"/>
                  </a:lnTo>
                  <a:lnTo>
                    <a:pt x="183965" y="96519"/>
                  </a:lnTo>
                  <a:lnTo>
                    <a:pt x="187022" y="87629"/>
                  </a:lnTo>
                  <a:lnTo>
                    <a:pt x="311874" y="99059"/>
                  </a:lnTo>
                  <a:lnTo>
                    <a:pt x="321672" y="99059"/>
                  </a:lnTo>
                  <a:lnTo>
                    <a:pt x="321556" y="100329"/>
                  </a:lnTo>
                  <a:lnTo>
                    <a:pt x="420248" y="109219"/>
                  </a:lnTo>
                  <a:lnTo>
                    <a:pt x="321556" y="109219"/>
                  </a:lnTo>
                  <a:lnTo>
                    <a:pt x="306502" y="273049"/>
                  </a:lnTo>
                  <a:close/>
                </a:path>
                <a:path w="2028825" h="867410">
                  <a:moveTo>
                    <a:pt x="1385088" y="199389"/>
                  </a:moveTo>
                  <a:lnTo>
                    <a:pt x="1374896" y="199389"/>
                  </a:lnTo>
                  <a:lnTo>
                    <a:pt x="1384578" y="99059"/>
                  </a:lnTo>
                  <a:lnTo>
                    <a:pt x="1394261" y="100329"/>
                  </a:lnTo>
                  <a:lnTo>
                    <a:pt x="1385088" y="199389"/>
                  </a:lnTo>
                  <a:close/>
                </a:path>
                <a:path w="2028825" h="867410">
                  <a:moveTo>
                    <a:pt x="484748" y="290829"/>
                  </a:moveTo>
                  <a:lnTo>
                    <a:pt x="474945" y="290829"/>
                  </a:lnTo>
                  <a:lnTo>
                    <a:pt x="490743" y="125729"/>
                  </a:lnTo>
                  <a:lnTo>
                    <a:pt x="321556" y="109219"/>
                  </a:lnTo>
                  <a:lnTo>
                    <a:pt x="420248" y="109219"/>
                  </a:lnTo>
                  <a:lnTo>
                    <a:pt x="490743" y="115569"/>
                  </a:lnTo>
                  <a:lnTo>
                    <a:pt x="500543" y="115569"/>
                  </a:lnTo>
                  <a:lnTo>
                    <a:pt x="500425" y="116839"/>
                  </a:lnTo>
                  <a:lnTo>
                    <a:pt x="595847" y="125729"/>
                  </a:lnTo>
                  <a:lnTo>
                    <a:pt x="500425" y="125729"/>
                  </a:lnTo>
                  <a:lnTo>
                    <a:pt x="484748" y="290829"/>
                  </a:lnTo>
                  <a:close/>
                </a:path>
                <a:path w="2028825" h="867410">
                  <a:moveTo>
                    <a:pt x="1564075" y="214629"/>
                  </a:moveTo>
                  <a:lnTo>
                    <a:pt x="1554275" y="214629"/>
                  </a:lnTo>
                  <a:lnTo>
                    <a:pt x="1563447" y="115569"/>
                  </a:lnTo>
                  <a:lnTo>
                    <a:pt x="1573130" y="116839"/>
                  </a:lnTo>
                  <a:lnTo>
                    <a:pt x="1564075" y="214629"/>
                  </a:lnTo>
                  <a:close/>
                </a:path>
                <a:path w="2028825" h="867410">
                  <a:moveTo>
                    <a:pt x="657502" y="307339"/>
                  </a:moveTo>
                  <a:lnTo>
                    <a:pt x="648209" y="307339"/>
                  </a:lnTo>
                  <a:lnTo>
                    <a:pt x="664006" y="140969"/>
                  </a:lnTo>
                  <a:lnTo>
                    <a:pt x="500425" y="125729"/>
                  </a:lnTo>
                  <a:lnTo>
                    <a:pt x="595847" y="125729"/>
                  </a:lnTo>
                  <a:lnTo>
                    <a:pt x="664006" y="132079"/>
                  </a:lnTo>
                  <a:lnTo>
                    <a:pt x="673805" y="132079"/>
                  </a:lnTo>
                  <a:lnTo>
                    <a:pt x="673689" y="133349"/>
                  </a:lnTo>
                  <a:lnTo>
                    <a:pt x="772381" y="142239"/>
                  </a:lnTo>
                  <a:lnTo>
                    <a:pt x="673179" y="142239"/>
                  </a:lnTo>
                  <a:lnTo>
                    <a:pt x="657502" y="307339"/>
                  </a:lnTo>
                  <a:close/>
                </a:path>
                <a:path w="2028825" h="867410">
                  <a:moveTo>
                    <a:pt x="1739376" y="231139"/>
                  </a:moveTo>
                  <a:lnTo>
                    <a:pt x="1729576" y="231139"/>
                  </a:lnTo>
                  <a:lnTo>
                    <a:pt x="1738749" y="132079"/>
                  </a:lnTo>
                  <a:lnTo>
                    <a:pt x="1748432" y="133349"/>
                  </a:lnTo>
                  <a:lnTo>
                    <a:pt x="1739376" y="231139"/>
                  </a:lnTo>
                  <a:close/>
                </a:path>
                <a:path w="2028825" h="867410">
                  <a:moveTo>
                    <a:pt x="835741" y="323849"/>
                  </a:moveTo>
                  <a:lnTo>
                    <a:pt x="826568" y="323849"/>
                  </a:lnTo>
                  <a:lnTo>
                    <a:pt x="842366" y="158749"/>
                  </a:lnTo>
                  <a:lnTo>
                    <a:pt x="673179" y="142239"/>
                  </a:lnTo>
                  <a:lnTo>
                    <a:pt x="772381" y="142239"/>
                  </a:lnTo>
                  <a:lnTo>
                    <a:pt x="842875" y="148589"/>
                  </a:lnTo>
                  <a:lnTo>
                    <a:pt x="852675" y="148589"/>
                  </a:lnTo>
                  <a:lnTo>
                    <a:pt x="852558" y="149859"/>
                  </a:lnTo>
                  <a:lnTo>
                    <a:pt x="949169" y="158749"/>
                  </a:lnTo>
                  <a:lnTo>
                    <a:pt x="851538" y="158749"/>
                  </a:lnTo>
                  <a:lnTo>
                    <a:pt x="835741" y="323849"/>
                  </a:lnTo>
                  <a:close/>
                </a:path>
                <a:path w="2028825" h="867410">
                  <a:moveTo>
                    <a:pt x="1918128" y="248919"/>
                  </a:moveTo>
                  <a:lnTo>
                    <a:pt x="1908446" y="248919"/>
                  </a:lnTo>
                  <a:lnTo>
                    <a:pt x="1917618" y="148589"/>
                  </a:lnTo>
                  <a:lnTo>
                    <a:pt x="1927301" y="149859"/>
                  </a:lnTo>
                  <a:lnTo>
                    <a:pt x="1918128" y="248919"/>
                  </a:lnTo>
                  <a:close/>
                </a:path>
                <a:path w="2028825" h="867410">
                  <a:moveTo>
                    <a:pt x="1011163" y="340359"/>
                  </a:moveTo>
                  <a:lnTo>
                    <a:pt x="1001360" y="340359"/>
                  </a:lnTo>
                  <a:lnTo>
                    <a:pt x="1017158" y="175259"/>
                  </a:lnTo>
                  <a:lnTo>
                    <a:pt x="851538" y="158749"/>
                  </a:lnTo>
                  <a:lnTo>
                    <a:pt x="949169" y="158749"/>
                  </a:lnTo>
                  <a:lnTo>
                    <a:pt x="1018177" y="165099"/>
                  </a:lnTo>
                  <a:lnTo>
                    <a:pt x="1027467" y="165099"/>
                  </a:lnTo>
                  <a:lnTo>
                    <a:pt x="1027350" y="166369"/>
                  </a:lnTo>
                  <a:lnTo>
                    <a:pt x="1118450" y="175259"/>
                  </a:lnTo>
                  <a:lnTo>
                    <a:pt x="1026840" y="175259"/>
                  </a:lnTo>
                  <a:lnTo>
                    <a:pt x="1011163" y="340359"/>
                  </a:lnTo>
                  <a:close/>
                </a:path>
                <a:path w="2028825" h="867410">
                  <a:moveTo>
                    <a:pt x="1189524" y="356869"/>
                  </a:moveTo>
                  <a:lnTo>
                    <a:pt x="1180229" y="356869"/>
                  </a:lnTo>
                  <a:lnTo>
                    <a:pt x="1196027" y="191769"/>
                  </a:lnTo>
                  <a:lnTo>
                    <a:pt x="1026840" y="175259"/>
                  </a:lnTo>
                  <a:lnTo>
                    <a:pt x="1118450" y="175259"/>
                  </a:lnTo>
                  <a:lnTo>
                    <a:pt x="1196537" y="182879"/>
                  </a:lnTo>
                  <a:lnTo>
                    <a:pt x="1205709" y="182879"/>
                  </a:lnTo>
                  <a:lnTo>
                    <a:pt x="1309824" y="193039"/>
                  </a:lnTo>
                  <a:lnTo>
                    <a:pt x="1205200" y="193039"/>
                  </a:lnTo>
                  <a:lnTo>
                    <a:pt x="1189524" y="356869"/>
                  </a:lnTo>
                  <a:close/>
                </a:path>
                <a:path w="2028825" h="867410">
                  <a:moveTo>
                    <a:pt x="1367883" y="373379"/>
                  </a:moveTo>
                  <a:lnTo>
                    <a:pt x="1358589" y="373379"/>
                  </a:lnTo>
                  <a:lnTo>
                    <a:pt x="1374386" y="208279"/>
                  </a:lnTo>
                  <a:lnTo>
                    <a:pt x="1205200" y="193039"/>
                  </a:lnTo>
                  <a:lnTo>
                    <a:pt x="1309824" y="193039"/>
                  </a:lnTo>
                  <a:lnTo>
                    <a:pt x="1374896" y="199389"/>
                  </a:lnTo>
                  <a:lnTo>
                    <a:pt x="1385088" y="199389"/>
                  </a:lnTo>
                  <a:lnTo>
                    <a:pt x="1497879" y="209549"/>
                  </a:lnTo>
                  <a:lnTo>
                    <a:pt x="1383559" y="209549"/>
                  </a:lnTo>
                  <a:lnTo>
                    <a:pt x="1367883" y="373379"/>
                  </a:lnTo>
                  <a:close/>
                </a:path>
                <a:path w="2028825" h="867410">
                  <a:moveTo>
                    <a:pt x="1546631" y="391159"/>
                  </a:moveTo>
                  <a:lnTo>
                    <a:pt x="1536948" y="391159"/>
                  </a:lnTo>
                  <a:lnTo>
                    <a:pt x="1552746" y="224789"/>
                  </a:lnTo>
                  <a:lnTo>
                    <a:pt x="1383559" y="209549"/>
                  </a:lnTo>
                  <a:lnTo>
                    <a:pt x="1497879" y="209549"/>
                  </a:lnTo>
                  <a:lnTo>
                    <a:pt x="1554275" y="214629"/>
                  </a:lnTo>
                  <a:lnTo>
                    <a:pt x="1564075" y="214629"/>
                  </a:lnTo>
                  <a:lnTo>
                    <a:pt x="1563957" y="215899"/>
                  </a:lnTo>
                  <a:lnTo>
                    <a:pt x="1674370" y="226059"/>
                  </a:lnTo>
                  <a:lnTo>
                    <a:pt x="1561919" y="226059"/>
                  </a:lnTo>
                  <a:lnTo>
                    <a:pt x="1546631" y="391159"/>
                  </a:lnTo>
                  <a:close/>
                </a:path>
                <a:path w="2028825" h="867410">
                  <a:moveTo>
                    <a:pt x="1721423" y="407669"/>
                  </a:moveTo>
                  <a:lnTo>
                    <a:pt x="1712250" y="407669"/>
                  </a:lnTo>
                  <a:lnTo>
                    <a:pt x="1727538" y="241299"/>
                  </a:lnTo>
                  <a:lnTo>
                    <a:pt x="1561919" y="226059"/>
                  </a:lnTo>
                  <a:lnTo>
                    <a:pt x="1674370" y="226059"/>
                  </a:lnTo>
                  <a:lnTo>
                    <a:pt x="1729576" y="231139"/>
                  </a:lnTo>
                  <a:lnTo>
                    <a:pt x="1739376" y="231139"/>
                  </a:lnTo>
                  <a:lnTo>
                    <a:pt x="1739259" y="232409"/>
                  </a:lnTo>
                  <a:lnTo>
                    <a:pt x="1843374" y="242569"/>
                  </a:lnTo>
                  <a:lnTo>
                    <a:pt x="1737220" y="242569"/>
                  </a:lnTo>
                  <a:lnTo>
                    <a:pt x="1721423" y="407669"/>
                  </a:lnTo>
                  <a:close/>
                </a:path>
                <a:path w="2028825" h="867410">
                  <a:moveTo>
                    <a:pt x="1899782" y="424179"/>
                  </a:moveTo>
                  <a:lnTo>
                    <a:pt x="1890610" y="424179"/>
                  </a:lnTo>
                  <a:lnTo>
                    <a:pt x="1906407" y="257809"/>
                  </a:lnTo>
                  <a:lnTo>
                    <a:pt x="1737220" y="242569"/>
                  </a:lnTo>
                  <a:lnTo>
                    <a:pt x="1843374" y="242569"/>
                  </a:lnTo>
                  <a:lnTo>
                    <a:pt x="1908446" y="248919"/>
                  </a:lnTo>
                  <a:lnTo>
                    <a:pt x="1918128" y="248919"/>
                  </a:lnTo>
                  <a:lnTo>
                    <a:pt x="2016366" y="259079"/>
                  </a:lnTo>
                  <a:lnTo>
                    <a:pt x="1915580" y="259079"/>
                  </a:lnTo>
                  <a:lnTo>
                    <a:pt x="1899782" y="424179"/>
                  </a:lnTo>
                  <a:close/>
                </a:path>
                <a:path w="2028825" h="867410">
                  <a:moveTo>
                    <a:pt x="289451" y="453389"/>
                  </a:moveTo>
                  <a:lnTo>
                    <a:pt x="280279" y="453389"/>
                  </a:lnTo>
                  <a:lnTo>
                    <a:pt x="296076" y="284479"/>
                  </a:lnTo>
                  <a:lnTo>
                    <a:pt x="130966" y="267969"/>
                  </a:lnTo>
                  <a:lnTo>
                    <a:pt x="131476" y="260349"/>
                  </a:lnTo>
                  <a:lnTo>
                    <a:pt x="130457" y="257809"/>
                  </a:lnTo>
                  <a:lnTo>
                    <a:pt x="295057" y="273049"/>
                  </a:lnTo>
                  <a:lnTo>
                    <a:pt x="306502" y="273049"/>
                  </a:lnTo>
                  <a:lnTo>
                    <a:pt x="306268" y="275589"/>
                  </a:lnTo>
                  <a:lnTo>
                    <a:pt x="404663" y="284479"/>
                  </a:lnTo>
                  <a:lnTo>
                    <a:pt x="305249" y="284479"/>
                  </a:lnTo>
                  <a:lnTo>
                    <a:pt x="289451" y="453389"/>
                  </a:lnTo>
                  <a:close/>
                </a:path>
                <a:path w="2028825" h="867410">
                  <a:moveTo>
                    <a:pt x="2028646" y="269239"/>
                  </a:moveTo>
                  <a:lnTo>
                    <a:pt x="1915580" y="259079"/>
                  </a:lnTo>
                  <a:lnTo>
                    <a:pt x="2016366" y="259079"/>
                  </a:lnTo>
                  <a:lnTo>
                    <a:pt x="2028646" y="260349"/>
                  </a:lnTo>
                  <a:lnTo>
                    <a:pt x="2028646" y="269239"/>
                  </a:lnTo>
                  <a:close/>
                </a:path>
                <a:path w="2028825" h="867410">
                  <a:moveTo>
                    <a:pt x="467811" y="469899"/>
                  </a:moveTo>
                  <a:lnTo>
                    <a:pt x="458638" y="469899"/>
                  </a:lnTo>
                  <a:lnTo>
                    <a:pt x="474436" y="300989"/>
                  </a:lnTo>
                  <a:lnTo>
                    <a:pt x="305249" y="284479"/>
                  </a:lnTo>
                  <a:lnTo>
                    <a:pt x="404663" y="284479"/>
                  </a:lnTo>
                  <a:lnTo>
                    <a:pt x="474945" y="290829"/>
                  </a:lnTo>
                  <a:lnTo>
                    <a:pt x="484748" y="290829"/>
                  </a:lnTo>
                  <a:lnTo>
                    <a:pt x="484628" y="292099"/>
                  </a:lnTo>
                  <a:lnTo>
                    <a:pt x="580050" y="300989"/>
                  </a:lnTo>
                  <a:lnTo>
                    <a:pt x="483608" y="300989"/>
                  </a:lnTo>
                  <a:lnTo>
                    <a:pt x="467811" y="469899"/>
                  </a:lnTo>
                  <a:close/>
                </a:path>
                <a:path w="2028825" h="867410">
                  <a:moveTo>
                    <a:pt x="641193" y="485139"/>
                  </a:moveTo>
                  <a:lnTo>
                    <a:pt x="631392" y="485139"/>
                  </a:lnTo>
                  <a:lnTo>
                    <a:pt x="647189" y="316229"/>
                  </a:lnTo>
                  <a:lnTo>
                    <a:pt x="483608" y="300989"/>
                  </a:lnTo>
                  <a:lnTo>
                    <a:pt x="580050" y="300989"/>
                  </a:lnTo>
                  <a:lnTo>
                    <a:pt x="648209" y="307339"/>
                  </a:lnTo>
                  <a:lnTo>
                    <a:pt x="657502" y="307339"/>
                  </a:lnTo>
                  <a:lnTo>
                    <a:pt x="657381" y="308609"/>
                  </a:lnTo>
                  <a:lnTo>
                    <a:pt x="756074" y="317499"/>
                  </a:lnTo>
                  <a:lnTo>
                    <a:pt x="656872" y="317499"/>
                  </a:lnTo>
                  <a:lnTo>
                    <a:pt x="641193" y="485139"/>
                  </a:lnTo>
                  <a:close/>
                </a:path>
                <a:path w="2028825" h="867410">
                  <a:moveTo>
                    <a:pt x="819552" y="501649"/>
                  </a:moveTo>
                  <a:lnTo>
                    <a:pt x="810261" y="501649"/>
                  </a:lnTo>
                  <a:lnTo>
                    <a:pt x="826059" y="332739"/>
                  </a:lnTo>
                  <a:lnTo>
                    <a:pt x="656872" y="317499"/>
                  </a:lnTo>
                  <a:lnTo>
                    <a:pt x="756074" y="317499"/>
                  </a:lnTo>
                  <a:lnTo>
                    <a:pt x="826568" y="323849"/>
                  </a:lnTo>
                  <a:lnTo>
                    <a:pt x="835741" y="323849"/>
                  </a:lnTo>
                  <a:lnTo>
                    <a:pt x="937661" y="334009"/>
                  </a:lnTo>
                  <a:lnTo>
                    <a:pt x="835231" y="334009"/>
                  </a:lnTo>
                  <a:lnTo>
                    <a:pt x="819552" y="501649"/>
                  </a:lnTo>
                  <a:close/>
                </a:path>
                <a:path w="2028825" h="867410">
                  <a:moveTo>
                    <a:pt x="994853" y="519429"/>
                  </a:moveTo>
                  <a:lnTo>
                    <a:pt x="985053" y="519429"/>
                  </a:lnTo>
                  <a:lnTo>
                    <a:pt x="1000851" y="350519"/>
                  </a:lnTo>
                  <a:lnTo>
                    <a:pt x="835231" y="334009"/>
                  </a:lnTo>
                  <a:lnTo>
                    <a:pt x="937661" y="334009"/>
                  </a:lnTo>
                  <a:lnTo>
                    <a:pt x="1001360" y="340359"/>
                  </a:lnTo>
                  <a:lnTo>
                    <a:pt x="1011163" y="340359"/>
                  </a:lnTo>
                  <a:lnTo>
                    <a:pt x="1011043" y="341629"/>
                  </a:lnTo>
                  <a:lnTo>
                    <a:pt x="1109735" y="350519"/>
                  </a:lnTo>
                  <a:lnTo>
                    <a:pt x="1010533" y="350519"/>
                  </a:lnTo>
                  <a:lnTo>
                    <a:pt x="994853" y="519429"/>
                  </a:lnTo>
                  <a:close/>
                </a:path>
                <a:path w="2028825" h="867410">
                  <a:moveTo>
                    <a:pt x="1173214" y="535939"/>
                  </a:moveTo>
                  <a:lnTo>
                    <a:pt x="1163922" y="535939"/>
                  </a:lnTo>
                  <a:lnTo>
                    <a:pt x="1179720" y="367029"/>
                  </a:lnTo>
                  <a:lnTo>
                    <a:pt x="1010533" y="350519"/>
                  </a:lnTo>
                  <a:lnTo>
                    <a:pt x="1109735" y="350519"/>
                  </a:lnTo>
                  <a:lnTo>
                    <a:pt x="1180229" y="356869"/>
                  </a:lnTo>
                  <a:lnTo>
                    <a:pt x="1189524" y="356869"/>
                  </a:lnTo>
                  <a:lnTo>
                    <a:pt x="1189402" y="358139"/>
                  </a:lnTo>
                  <a:lnTo>
                    <a:pt x="1302193" y="368299"/>
                  </a:lnTo>
                  <a:lnTo>
                    <a:pt x="1188893" y="368299"/>
                  </a:lnTo>
                  <a:lnTo>
                    <a:pt x="1173214" y="535939"/>
                  </a:lnTo>
                  <a:close/>
                </a:path>
                <a:path w="2028825" h="867410">
                  <a:moveTo>
                    <a:pt x="114781" y="436879"/>
                  </a:moveTo>
                  <a:lnTo>
                    <a:pt x="105486" y="436879"/>
                  </a:lnTo>
                  <a:lnTo>
                    <a:pt x="112621" y="360679"/>
                  </a:lnTo>
                  <a:lnTo>
                    <a:pt x="122813" y="353059"/>
                  </a:lnTo>
                  <a:lnTo>
                    <a:pt x="114781" y="436879"/>
                  </a:lnTo>
                  <a:close/>
                </a:path>
                <a:path w="2028825" h="867410">
                  <a:moveTo>
                    <a:pt x="1351573" y="552449"/>
                  </a:moveTo>
                  <a:lnTo>
                    <a:pt x="1342282" y="552449"/>
                  </a:lnTo>
                  <a:lnTo>
                    <a:pt x="1358079" y="383539"/>
                  </a:lnTo>
                  <a:lnTo>
                    <a:pt x="1188893" y="368299"/>
                  </a:lnTo>
                  <a:lnTo>
                    <a:pt x="1302193" y="368299"/>
                  </a:lnTo>
                  <a:lnTo>
                    <a:pt x="1358589" y="373379"/>
                  </a:lnTo>
                  <a:lnTo>
                    <a:pt x="1367883" y="373379"/>
                  </a:lnTo>
                  <a:lnTo>
                    <a:pt x="1367762" y="374649"/>
                  </a:lnTo>
                  <a:lnTo>
                    <a:pt x="1471877" y="384809"/>
                  </a:lnTo>
                  <a:lnTo>
                    <a:pt x="1367252" y="384809"/>
                  </a:lnTo>
                  <a:lnTo>
                    <a:pt x="1351573" y="552449"/>
                  </a:lnTo>
                  <a:close/>
                </a:path>
                <a:path w="2028825" h="867410">
                  <a:moveTo>
                    <a:pt x="1529933" y="568959"/>
                  </a:moveTo>
                  <a:lnTo>
                    <a:pt x="1520641" y="568959"/>
                  </a:lnTo>
                  <a:lnTo>
                    <a:pt x="1536439" y="400049"/>
                  </a:lnTo>
                  <a:lnTo>
                    <a:pt x="1367252" y="384809"/>
                  </a:lnTo>
                  <a:lnTo>
                    <a:pt x="1471877" y="384809"/>
                  </a:lnTo>
                  <a:lnTo>
                    <a:pt x="1536948" y="391159"/>
                  </a:lnTo>
                  <a:lnTo>
                    <a:pt x="1546631" y="391159"/>
                  </a:lnTo>
                  <a:lnTo>
                    <a:pt x="1648550" y="401319"/>
                  </a:lnTo>
                  <a:lnTo>
                    <a:pt x="1545611" y="401319"/>
                  </a:lnTo>
                  <a:lnTo>
                    <a:pt x="1529933" y="568959"/>
                  </a:lnTo>
                  <a:close/>
                </a:path>
                <a:path w="2028825" h="867410">
                  <a:moveTo>
                    <a:pt x="1705116" y="586739"/>
                  </a:moveTo>
                  <a:lnTo>
                    <a:pt x="1695433" y="586739"/>
                  </a:lnTo>
                  <a:lnTo>
                    <a:pt x="1711231" y="416559"/>
                  </a:lnTo>
                  <a:lnTo>
                    <a:pt x="1545611" y="401319"/>
                  </a:lnTo>
                  <a:lnTo>
                    <a:pt x="1648550" y="401319"/>
                  </a:lnTo>
                  <a:lnTo>
                    <a:pt x="1712250" y="407669"/>
                  </a:lnTo>
                  <a:lnTo>
                    <a:pt x="1721423" y="407669"/>
                  </a:lnTo>
                  <a:lnTo>
                    <a:pt x="1825538" y="417829"/>
                  </a:lnTo>
                  <a:lnTo>
                    <a:pt x="1720913" y="417829"/>
                  </a:lnTo>
                  <a:lnTo>
                    <a:pt x="1705116" y="586739"/>
                  </a:lnTo>
                  <a:close/>
                </a:path>
                <a:path w="2028825" h="867410">
                  <a:moveTo>
                    <a:pt x="1883594" y="601979"/>
                  </a:moveTo>
                  <a:lnTo>
                    <a:pt x="1874302" y="601979"/>
                  </a:lnTo>
                  <a:lnTo>
                    <a:pt x="1890100" y="433069"/>
                  </a:lnTo>
                  <a:lnTo>
                    <a:pt x="1720913" y="417829"/>
                  </a:lnTo>
                  <a:lnTo>
                    <a:pt x="1825538" y="417829"/>
                  </a:lnTo>
                  <a:lnTo>
                    <a:pt x="1890610" y="424179"/>
                  </a:lnTo>
                  <a:lnTo>
                    <a:pt x="1899782" y="424179"/>
                  </a:lnTo>
                  <a:lnTo>
                    <a:pt x="2002873" y="434339"/>
                  </a:lnTo>
                  <a:lnTo>
                    <a:pt x="1899273" y="434339"/>
                  </a:lnTo>
                  <a:lnTo>
                    <a:pt x="1883594" y="601979"/>
                  </a:lnTo>
                  <a:close/>
                </a:path>
                <a:path w="2028825" h="867410">
                  <a:moveTo>
                    <a:pt x="97956" y="614679"/>
                  </a:moveTo>
                  <a:lnTo>
                    <a:pt x="88160" y="614679"/>
                  </a:lnTo>
                  <a:lnTo>
                    <a:pt x="103958" y="445769"/>
                  </a:lnTo>
                  <a:lnTo>
                    <a:pt x="55036" y="440689"/>
                  </a:lnTo>
                  <a:lnTo>
                    <a:pt x="59113" y="431799"/>
                  </a:lnTo>
                  <a:lnTo>
                    <a:pt x="105486" y="436879"/>
                  </a:lnTo>
                  <a:lnTo>
                    <a:pt x="114781" y="436879"/>
                  </a:lnTo>
                  <a:lnTo>
                    <a:pt x="114659" y="438149"/>
                  </a:lnTo>
                  <a:lnTo>
                    <a:pt x="197469" y="445769"/>
                  </a:lnTo>
                  <a:lnTo>
                    <a:pt x="113130" y="445769"/>
                  </a:lnTo>
                  <a:lnTo>
                    <a:pt x="97956" y="614679"/>
                  </a:lnTo>
                  <a:close/>
                </a:path>
                <a:path w="2028825" h="867410">
                  <a:moveTo>
                    <a:pt x="2028646" y="447039"/>
                  </a:moveTo>
                  <a:lnTo>
                    <a:pt x="1899273" y="434339"/>
                  </a:lnTo>
                  <a:lnTo>
                    <a:pt x="2002873" y="434339"/>
                  </a:lnTo>
                  <a:lnTo>
                    <a:pt x="2028646" y="436879"/>
                  </a:lnTo>
                  <a:lnTo>
                    <a:pt x="2028646" y="447039"/>
                  </a:lnTo>
                  <a:close/>
                </a:path>
                <a:path w="2028825" h="867410">
                  <a:moveTo>
                    <a:pt x="272635" y="631189"/>
                  </a:moveTo>
                  <a:lnTo>
                    <a:pt x="263462" y="631189"/>
                  </a:lnTo>
                  <a:lnTo>
                    <a:pt x="279259" y="462279"/>
                  </a:lnTo>
                  <a:lnTo>
                    <a:pt x="113130" y="445769"/>
                  </a:lnTo>
                  <a:lnTo>
                    <a:pt x="197469" y="445769"/>
                  </a:lnTo>
                  <a:lnTo>
                    <a:pt x="280279" y="453389"/>
                  </a:lnTo>
                  <a:lnTo>
                    <a:pt x="289451" y="453389"/>
                  </a:lnTo>
                  <a:lnTo>
                    <a:pt x="393566" y="463549"/>
                  </a:lnTo>
                  <a:lnTo>
                    <a:pt x="288432" y="463549"/>
                  </a:lnTo>
                  <a:lnTo>
                    <a:pt x="272635" y="631189"/>
                  </a:lnTo>
                  <a:close/>
                </a:path>
                <a:path w="2028825" h="867410">
                  <a:moveTo>
                    <a:pt x="451113" y="647699"/>
                  </a:moveTo>
                  <a:lnTo>
                    <a:pt x="441821" y="647699"/>
                  </a:lnTo>
                  <a:lnTo>
                    <a:pt x="457619" y="478789"/>
                  </a:lnTo>
                  <a:lnTo>
                    <a:pt x="288432" y="463549"/>
                  </a:lnTo>
                  <a:lnTo>
                    <a:pt x="393566" y="463549"/>
                  </a:lnTo>
                  <a:lnTo>
                    <a:pt x="458638" y="469899"/>
                  </a:lnTo>
                  <a:lnTo>
                    <a:pt x="467811" y="469899"/>
                  </a:lnTo>
                  <a:lnTo>
                    <a:pt x="576865" y="480059"/>
                  </a:lnTo>
                  <a:lnTo>
                    <a:pt x="466792" y="480059"/>
                  </a:lnTo>
                  <a:lnTo>
                    <a:pt x="451113" y="647699"/>
                  </a:lnTo>
                  <a:close/>
                </a:path>
                <a:path w="2028825" h="867410">
                  <a:moveTo>
                    <a:pt x="624376" y="664209"/>
                  </a:moveTo>
                  <a:lnTo>
                    <a:pt x="614575" y="664209"/>
                  </a:lnTo>
                  <a:lnTo>
                    <a:pt x="630373" y="495299"/>
                  </a:lnTo>
                  <a:lnTo>
                    <a:pt x="466792" y="480059"/>
                  </a:lnTo>
                  <a:lnTo>
                    <a:pt x="576865" y="480059"/>
                  </a:lnTo>
                  <a:lnTo>
                    <a:pt x="631392" y="485139"/>
                  </a:lnTo>
                  <a:lnTo>
                    <a:pt x="641193" y="485139"/>
                  </a:lnTo>
                  <a:lnTo>
                    <a:pt x="641074" y="486409"/>
                  </a:lnTo>
                  <a:lnTo>
                    <a:pt x="753865" y="496569"/>
                  </a:lnTo>
                  <a:lnTo>
                    <a:pt x="640055" y="496569"/>
                  </a:lnTo>
                  <a:lnTo>
                    <a:pt x="624376" y="664209"/>
                  </a:lnTo>
                  <a:close/>
                </a:path>
                <a:path w="2028825" h="867410">
                  <a:moveTo>
                    <a:pt x="802735" y="680719"/>
                  </a:moveTo>
                  <a:lnTo>
                    <a:pt x="793444" y="680719"/>
                  </a:lnTo>
                  <a:lnTo>
                    <a:pt x="809242" y="511809"/>
                  </a:lnTo>
                  <a:lnTo>
                    <a:pt x="640055" y="496569"/>
                  </a:lnTo>
                  <a:lnTo>
                    <a:pt x="753865" y="496569"/>
                  </a:lnTo>
                  <a:lnTo>
                    <a:pt x="810261" y="501649"/>
                  </a:lnTo>
                  <a:lnTo>
                    <a:pt x="819552" y="501649"/>
                  </a:lnTo>
                  <a:lnTo>
                    <a:pt x="819434" y="502919"/>
                  </a:lnTo>
                  <a:lnTo>
                    <a:pt x="908613" y="511809"/>
                  </a:lnTo>
                  <a:lnTo>
                    <a:pt x="818415" y="511809"/>
                  </a:lnTo>
                  <a:lnTo>
                    <a:pt x="802735" y="680719"/>
                  </a:lnTo>
                  <a:close/>
                </a:path>
                <a:path w="2028825" h="867410">
                  <a:moveTo>
                    <a:pt x="977532" y="697229"/>
                  </a:moveTo>
                  <a:lnTo>
                    <a:pt x="968236" y="697229"/>
                  </a:lnTo>
                  <a:lnTo>
                    <a:pt x="984034" y="528319"/>
                  </a:lnTo>
                  <a:lnTo>
                    <a:pt x="818415" y="511809"/>
                  </a:lnTo>
                  <a:lnTo>
                    <a:pt x="908613" y="511809"/>
                  </a:lnTo>
                  <a:lnTo>
                    <a:pt x="985053" y="519429"/>
                  </a:lnTo>
                  <a:lnTo>
                    <a:pt x="994853" y="519429"/>
                  </a:lnTo>
                  <a:lnTo>
                    <a:pt x="994736" y="520699"/>
                  </a:lnTo>
                  <a:lnTo>
                    <a:pt x="1093428" y="529589"/>
                  </a:lnTo>
                  <a:lnTo>
                    <a:pt x="993716" y="529589"/>
                  </a:lnTo>
                  <a:lnTo>
                    <a:pt x="977532" y="697229"/>
                  </a:lnTo>
                  <a:close/>
                </a:path>
                <a:path w="2028825" h="867410">
                  <a:moveTo>
                    <a:pt x="1156397" y="713739"/>
                  </a:moveTo>
                  <a:lnTo>
                    <a:pt x="1147105" y="713739"/>
                  </a:lnTo>
                  <a:lnTo>
                    <a:pt x="1162903" y="544829"/>
                  </a:lnTo>
                  <a:lnTo>
                    <a:pt x="993716" y="529589"/>
                  </a:lnTo>
                  <a:lnTo>
                    <a:pt x="1093428" y="529589"/>
                  </a:lnTo>
                  <a:lnTo>
                    <a:pt x="1163922" y="535939"/>
                  </a:lnTo>
                  <a:lnTo>
                    <a:pt x="1173214" y="535939"/>
                  </a:lnTo>
                  <a:lnTo>
                    <a:pt x="1173095" y="537209"/>
                  </a:lnTo>
                  <a:lnTo>
                    <a:pt x="1271787" y="546099"/>
                  </a:lnTo>
                  <a:lnTo>
                    <a:pt x="1172076" y="546099"/>
                  </a:lnTo>
                  <a:lnTo>
                    <a:pt x="1156397" y="713739"/>
                  </a:lnTo>
                  <a:close/>
                </a:path>
                <a:path w="2028825" h="867410">
                  <a:moveTo>
                    <a:pt x="1334638" y="731519"/>
                  </a:moveTo>
                  <a:lnTo>
                    <a:pt x="1325465" y="731519"/>
                  </a:lnTo>
                  <a:lnTo>
                    <a:pt x="1341262" y="561339"/>
                  </a:lnTo>
                  <a:lnTo>
                    <a:pt x="1172076" y="546099"/>
                  </a:lnTo>
                  <a:lnTo>
                    <a:pt x="1271787" y="546099"/>
                  </a:lnTo>
                  <a:lnTo>
                    <a:pt x="1342282" y="552449"/>
                  </a:lnTo>
                  <a:lnTo>
                    <a:pt x="1351573" y="552449"/>
                  </a:lnTo>
                  <a:lnTo>
                    <a:pt x="1351454" y="553719"/>
                  </a:lnTo>
                  <a:lnTo>
                    <a:pt x="1450147" y="562609"/>
                  </a:lnTo>
                  <a:lnTo>
                    <a:pt x="1350435" y="562609"/>
                  </a:lnTo>
                  <a:lnTo>
                    <a:pt x="1334638" y="731519"/>
                  </a:lnTo>
                  <a:close/>
                </a:path>
                <a:path w="2028825" h="867410">
                  <a:moveTo>
                    <a:pt x="1513115" y="748029"/>
                  </a:moveTo>
                  <a:lnTo>
                    <a:pt x="1503824" y="748029"/>
                  </a:lnTo>
                  <a:lnTo>
                    <a:pt x="1519622" y="579119"/>
                  </a:lnTo>
                  <a:lnTo>
                    <a:pt x="1350435" y="562609"/>
                  </a:lnTo>
                  <a:lnTo>
                    <a:pt x="1450147" y="562609"/>
                  </a:lnTo>
                  <a:lnTo>
                    <a:pt x="1520641" y="568959"/>
                  </a:lnTo>
                  <a:lnTo>
                    <a:pt x="1529933" y="568959"/>
                  </a:lnTo>
                  <a:lnTo>
                    <a:pt x="1529814" y="570229"/>
                  </a:lnTo>
                  <a:lnTo>
                    <a:pt x="1618994" y="579119"/>
                  </a:lnTo>
                  <a:lnTo>
                    <a:pt x="1528795" y="579119"/>
                  </a:lnTo>
                  <a:lnTo>
                    <a:pt x="1513115" y="748029"/>
                  </a:lnTo>
                  <a:close/>
                </a:path>
                <a:path w="2028825" h="867410">
                  <a:moveTo>
                    <a:pt x="1688299" y="764539"/>
                  </a:moveTo>
                  <a:lnTo>
                    <a:pt x="1678617" y="764539"/>
                  </a:lnTo>
                  <a:lnTo>
                    <a:pt x="1694414" y="595629"/>
                  </a:lnTo>
                  <a:lnTo>
                    <a:pt x="1528795" y="579119"/>
                  </a:lnTo>
                  <a:lnTo>
                    <a:pt x="1618994" y="579119"/>
                  </a:lnTo>
                  <a:lnTo>
                    <a:pt x="1695433" y="586739"/>
                  </a:lnTo>
                  <a:lnTo>
                    <a:pt x="1705116" y="586739"/>
                  </a:lnTo>
                  <a:lnTo>
                    <a:pt x="1803808" y="595629"/>
                  </a:lnTo>
                  <a:lnTo>
                    <a:pt x="1704097" y="595629"/>
                  </a:lnTo>
                  <a:lnTo>
                    <a:pt x="1688299" y="764539"/>
                  </a:lnTo>
                  <a:close/>
                </a:path>
                <a:path w="2028825" h="867410">
                  <a:moveTo>
                    <a:pt x="1866777" y="781049"/>
                  </a:moveTo>
                  <a:lnTo>
                    <a:pt x="1857486" y="781049"/>
                  </a:lnTo>
                  <a:lnTo>
                    <a:pt x="1873283" y="612139"/>
                  </a:lnTo>
                  <a:lnTo>
                    <a:pt x="1704097" y="595629"/>
                  </a:lnTo>
                  <a:lnTo>
                    <a:pt x="1803808" y="595629"/>
                  </a:lnTo>
                  <a:lnTo>
                    <a:pt x="1874302" y="601979"/>
                  </a:lnTo>
                  <a:lnTo>
                    <a:pt x="1883594" y="601979"/>
                  </a:lnTo>
                  <a:lnTo>
                    <a:pt x="1883475" y="603249"/>
                  </a:lnTo>
                  <a:lnTo>
                    <a:pt x="1989054" y="613409"/>
                  </a:lnTo>
                  <a:lnTo>
                    <a:pt x="1882456" y="613409"/>
                  </a:lnTo>
                  <a:lnTo>
                    <a:pt x="1866777" y="781049"/>
                  </a:lnTo>
                  <a:close/>
                </a:path>
                <a:path w="2028825" h="867410">
                  <a:moveTo>
                    <a:pt x="91218" y="684529"/>
                  </a:moveTo>
                  <a:lnTo>
                    <a:pt x="81535" y="684529"/>
                  </a:lnTo>
                  <a:lnTo>
                    <a:pt x="87650" y="623569"/>
                  </a:lnTo>
                  <a:lnTo>
                    <a:pt x="0" y="615949"/>
                  </a:lnTo>
                  <a:lnTo>
                    <a:pt x="0" y="613409"/>
                  </a:lnTo>
                  <a:lnTo>
                    <a:pt x="2547" y="605789"/>
                  </a:lnTo>
                  <a:lnTo>
                    <a:pt x="88160" y="614679"/>
                  </a:lnTo>
                  <a:lnTo>
                    <a:pt x="97956" y="614679"/>
                  </a:lnTo>
                  <a:lnTo>
                    <a:pt x="97842" y="615949"/>
                  </a:lnTo>
                  <a:lnTo>
                    <a:pt x="194454" y="624839"/>
                  </a:lnTo>
                  <a:lnTo>
                    <a:pt x="96823" y="624839"/>
                  </a:lnTo>
                  <a:lnTo>
                    <a:pt x="91218" y="684529"/>
                  </a:lnTo>
                  <a:close/>
                </a:path>
                <a:path w="2028825" h="867410">
                  <a:moveTo>
                    <a:pt x="2028646" y="626109"/>
                  </a:moveTo>
                  <a:lnTo>
                    <a:pt x="1882456" y="613409"/>
                  </a:lnTo>
                  <a:lnTo>
                    <a:pt x="1989054" y="613409"/>
                  </a:lnTo>
                  <a:lnTo>
                    <a:pt x="2028646" y="617219"/>
                  </a:lnTo>
                  <a:lnTo>
                    <a:pt x="2028646" y="626109"/>
                  </a:lnTo>
                  <a:close/>
                </a:path>
                <a:path w="2028825" h="867410">
                  <a:moveTo>
                    <a:pt x="266519" y="702309"/>
                  </a:moveTo>
                  <a:lnTo>
                    <a:pt x="256837" y="701039"/>
                  </a:lnTo>
                  <a:lnTo>
                    <a:pt x="262443" y="640079"/>
                  </a:lnTo>
                  <a:lnTo>
                    <a:pt x="96823" y="624839"/>
                  </a:lnTo>
                  <a:lnTo>
                    <a:pt x="194454" y="624839"/>
                  </a:lnTo>
                  <a:lnTo>
                    <a:pt x="263462" y="631189"/>
                  </a:lnTo>
                  <a:lnTo>
                    <a:pt x="272635" y="631189"/>
                  </a:lnTo>
                  <a:lnTo>
                    <a:pt x="376750" y="641349"/>
                  </a:lnTo>
                  <a:lnTo>
                    <a:pt x="272125" y="641349"/>
                  </a:lnTo>
                  <a:lnTo>
                    <a:pt x="266519" y="702309"/>
                  </a:lnTo>
                  <a:close/>
                </a:path>
                <a:path w="2028825" h="867410">
                  <a:moveTo>
                    <a:pt x="445389" y="718819"/>
                  </a:moveTo>
                  <a:lnTo>
                    <a:pt x="435706" y="717549"/>
                  </a:lnTo>
                  <a:lnTo>
                    <a:pt x="441312" y="656589"/>
                  </a:lnTo>
                  <a:lnTo>
                    <a:pt x="272125" y="641349"/>
                  </a:lnTo>
                  <a:lnTo>
                    <a:pt x="376750" y="641349"/>
                  </a:lnTo>
                  <a:lnTo>
                    <a:pt x="441821" y="647699"/>
                  </a:lnTo>
                  <a:lnTo>
                    <a:pt x="451113" y="647699"/>
                  </a:lnTo>
                  <a:lnTo>
                    <a:pt x="450994" y="648969"/>
                  </a:lnTo>
                  <a:lnTo>
                    <a:pt x="546416" y="657859"/>
                  </a:lnTo>
                  <a:lnTo>
                    <a:pt x="450994" y="657859"/>
                  </a:lnTo>
                  <a:lnTo>
                    <a:pt x="445389" y="718819"/>
                  </a:lnTo>
                  <a:close/>
                </a:path>
                <a:path w="2028825" h="867410">
                  <a:moveTo>
                    <a:pt x="618652" y="735329"/>
                  </a:moveTo>
                  <a:lnTo>
                    <a:pt x="608970" y="734059"/>
                  </a:lnTo>
                  <a:lnTo>
                    <a:pt x="614575" y="673099"/>
                  </a:lnTo>
                  <a:lnTo>
                    <a:pt x="450994" y="657859"/>
                  </a:lnTo>
                  <a:lnTo>
                    <a:pt x="546416" y="657859"/>
                  </a:lnTo>
                  <a:lnTo>
                    <a:pt x="614575" y="664209"/>
                  </a:lnTo>
                  <a:lnTo>
                    <a:pt x="624376" y="664209"/>
                  </a:lnTo>
                  <a:lnTo>
                    <a:pt x="624258" y="665479"/>
                  </a:lnTo>
                  <a:lnTo>
                    <a:pt x="722950" y="674369"/>
                  </a:lnTo>
                  <a:lnTo>
                    <a:pt x="624258" y="674369"/>
                  </a:lnTo>
                  <a:lnTo>
                    <a:pt x="618652" y="735329"/>
                  </a:lnTo>
                  <a:close/>
                </a:path>
                <a:path w="2028825" h="867410">
                  <a:moveTo>
                    <a:pt x="797521" y="751839"/>
                  </a:moveTo>
                  <a:lnTo>
                    <a:pt x="787839" y="750569"/>
                  </a:lnTo>
                  <a:lnTo>
                    <a:pt x="793444" y="690879"/>
                  </a:lnTo>
                  <a:lnTo>
                    <a:pt x="624258" y="674369"/>
                  </a:lnTo>
                  <a:lnTo>
                    <a:pt x="722950" y="674369"/>
                  </a:lnTo>
                  <a:lnTo>
                    <a:pt x="793444" y="680719"/>
                  </a:lnTo>
                  <a:lnTo>
                    <a:pt x="802735" y="680719"/>
                  </a:lnTo>
                  <a:lnTo>
                    <a:pt x="802617" y="681989"/>
                  </a:lnTo>
                  <a:lnTo>
                    <a:pt x="899228" y="690879"/>
                  </a:lnTo>
                  <a:lnTo>
                    <a:pt x="803127" y="690879"/>
                  </a:lnTo>
                  <a:lnTo>
                    <a:pt x="797521" y="751839"/>
                  </a:lnTo>
                  <a:close/>
                </a:path>
                <a:path w="2028825" h="867410">
                  <a:moveTo>
                    <a:pt x="972823" y="768349"/>
                  </a:moveTo>
                  <a:lnTo>
                    <a:pt x="963140" y="767079"/>
                  </a:lnTo>
                  <a:lnTo>
                    <a:pt x="968746" y="707389"/>
                  </a:lnTo>
                  <a:lnTo>
                    <a:pt x="803127" y="690879"/>
                  </a:lnTo>
                  <a:lnTo>
                    <a:pt x="899228" y="690879"/>
                  </a:lnTo>
                  <a:lnTo>
                    <a:pt x="968236" y="697229"/>
                  </a:lnTo>
                  <a:lnTo>
                    <a:pt x="977532" y="697229"/>
                  </a:lnTo>
                  <a:lnTo>
                    <a:pt x="977409" y="698499"/>
                  </a:lnTo>
                  <a:lnTo>
                    <a:pt x="1090540" y="708659"/>
                  </a:lnTo>
                  <a:lnTo>
                    <a:pt x="978428" y="708659"/>
                  </a:lnTo>
                  <a:lnTo>
                    <a:pt x="972823" y="768349"/>
                  </a:lnTo>
                  <a:close/>
                </a:path>
                <a:path w="2028825" h="867410">
                  <a:moveTo>
                    <a:pt x="1149653" y="784859"/>
                  </a:moveTo>
                  <a:lnTo>
                    <a:pt x="1139971" y="783589"/>
                  </a:lnTo>
                  <a:lnTo>
                    <a:pt x="1145577" y="723899"/>
                  </a:lnTo>
                  <a:lnTo>
                    <a:pt x="978428" y="708659"/>
                  </a:lnTo>
                  <a:lnTo>
                    <a:pt x="1090540" y="708659"/>
                  </a:lnTo>
                  <a:lnTo>
                    <a:pt x="1147105" y="713739"/>
                  </a:lnTo>
                  <a:lnTo>
                    <a:pt x="1156397" y="713739"/>
                  </a:lnTo>
                  <a:lnTo>
                    <a:pt x="1156278" y="715009"/>
                  </a:lnTo>
                  <a:lnTo>
                    <a:pt x="1247379" y="723899"/>
                  </a:lnTo>
                  <a:lnTo>
                    <a:pt x="1155259" y="723899"/>
                  </a:lnTo>
                  <a:lnTo>
                    <a:pt x="1149653" y="784859"/>
                  </a:lnTo>
                  <a:close/>
                </a:path>
                <a:path w="2028825" h="867410">
                  <a:moveTo>
                    <a:pt x="1328522" y="801369"/>
                  </a:moveTo>
                  <a:lnTo>
                    <a:pt x="1318840" y="801369"/>
                  </a:lnTo>
                  <a:lnTo>
                    <a:pt x="1324446" y="740409"/>
                  </a:lnTo>
                  <a:lnTo>
                    <a:pt x="1155259" y="723899"/>
                  </a:lnTo>
                  <a:lnTo>
                    <a:pt x="1247379" y="723899"/>
                  </a:lnTo>
                  <a:lnTo>
                    <a:pt x="1325465" y="731519"/>
                  </a:lnTo>
                  <a:lnTo>
                    <a:pt x="1334638" y="731519"/>
                  </a:lnTo>
                  <a:lnTo>
                    <a:pt x="1438753" y="741679"/>
                  </a:lnTo>
                  <a:lnTo>
                    <a:pt x="1334128" y="741679"/>
                  </a:lnTo>
                  <a:lnTo>
                    <a:pt x="1328522" y="801369"/>
                  </a:lnTo>
                  <a:close/>
                </a:path>
                <a:path w="2028825" h="867410">
                  <a:moveTo>
                    <a:pt x="1507392" y="819149"/>
                  </a:moveTo>
                  <a:lnTo>
                    <a:pt x="1497709" y="817879"/>
                  </a:lnTo>
                  <a:lnTo>
                    <a:pt x="1503315" y="756919"/>
                  </a:lnTo>
                  <a:lnTo>
                    <a:pt x="1334128" y="741679"/>
                  </a:lnTo>
                  <a:lnTo>
                    <a:pt x="1438753" y="741679"/>
                  </a:lnTo>
                  <a:lnTo>
                    <a:pt x="1503824" y="748029"/>
                  </a:lnTo>
                  <a:lnTo>
                    <a:pt x="1513115" y="748029"/>
                  </a:lnTo>
                  <a:lnTo>
                    <a:pt x="1512997" y="749299"/>
                  </a:lnTo>
                  <a:lnTo>
                    <a:pt x="1609609" y="758189"/>
                  </a:lnTo>
                  <a:lnTo>
                    <a:pt x="1512997" y="758189"/>
                  </a:lnTo>
                  <a:lnTo>
                    <a:pt x="1507392" y="819149"/>
                  </a:lnTo>
                  <a:close/>
                </a:path>
                <a:path w="2028825" h="867410">
                  <a:moveTo>
                    <a:pt x="1682693" y="835659"/>
                  </a:moveTo>
                  <a:lnTo>
                    <a:pt x="1673011" y="834389"/>
                  </a:lnTo>
                  <a:lnTo>
                    <a:pt x="1678617" y="773429"/>
                  </a:lnTo>
                  <a:lnTo>
                    <a:pt x="1512997" y="758189"/>
                  </a:lnTo>
                  <a:lnTo>
                    <a:pt x="1609609" y="758189"/>
                  </a:lnTo>
                  <a:lnTo>
                    <a:pt x="1678617" y="764539"/>
                  </a:lnTo>
                  <a:lnTo>
                    <a:pt x="1688299" y="764539"/>
                  </a:lnTo>
                  <a:lnTo>
                    <a:pt x="1792414" y="774699"/>
                  </a:lnTo>
                  <a:lnTo>
                    <a:pt x="1688299" y="774699"/>
                  </a:lnTo>
                  <a:lnTo>
                    <a:pt x="1682693" y="835659"/>
                  </a:lnTo>
                  <a:close/>
                </a:path>
                <a:path w="2028825" h="867410">
                  <a:moveTo>
                    <a:pt x="1861562" y="852169"/>
                  </a:moveTo>
                  <a:lnTo>
                    <a:pt x="1851880" y="850899"/>
                  </a:lnTo>
                  <a:lnTo>
                    <a:pt x="1857486" y="791209"/>
                  </a:lnTo>
                  <a:lnTo>
                    <a:pt x="1688299" y="774699"/>
                  </a:lnTo>
                  <a:lnTo>
                    <a:pt x="1792414" y="774699"/>
                  </a:lnTo>
                  <a:lnTo>
                    <a:pt x="1857486" y="781049"/>
                  </a:lnTo>
                  <a:lnTo>
                    <a:pt x="1866777" y="781049"/>
                  </a:lnTo>
                  <a:lnTo>
                    <a:pt x="1866658" y="782319"/>
                  </a:lnTo>
                  <a:lnTo>
                    <a:pt x="1961151" y="791209"/>
                  </a:lnTo>
                  <a:lnTo>
                    <a:pt x="1867168" y="791209"/>
                  </a:lnTo>
                  <a:lnTo>
                    <a:pt x="1861562" y="852169"/>
                  </a:lnTo>
                  <a:close/>
                </a:path>
                <a:path w="2028825" h="867410">
                  <a:moveTo>
                    <a:pt x="2028646" y="806449"/>
                  </a:moveTo>
                  <a:lnTo>
                    <a:pt x="1867168" y="791209"/>
                  </a:lnTo>
                  <a:lnTo>
                    <a:pt x="1961151" y="791209"/>
                  </a:lnTo>
                  <a:lnTo>
                    <a:pt x="2028646" y="797559"/>
                  </a:lnTo>
                  <a:lnTo>
                    <a:pt x="2028646" y="806449"/>
                  </a:lnTo>
                  <a:close/>
                </a:path>
                <a:path w="2028825" h="867410">
                  <a:moveTo>
                    <a:pt x="2028646" y="867409"/>
                  </a:moveTo>
                  <a:lnTo>
                    <a:pt x="2025144" y="867409"/>
                  </a:lnTo>
                  <a:lnTo>
                    <a:pt x="2028646" y="829309"/>
                  </a:lnTo>
                  <a:lnTo>
                    <a:pt x="2028646" y="867409"/>
                  </a:lnTo>
                  <a:close/>
                </a:path>
              </a:pathLst>
            </a:custGeom>
            <a:solidFill>
              <a:srgbClr val="ECEC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A0E4E792-3067-8D5B-F0FE-93A4839DB356}"/>
              </a:ext>
            </a:extLst>
          </p:cNvPr>
          <p:cNvPicPr>
            <a:picLocks noChangeAspect="1"/>
          </p:cNvPicPr>
          <p:nvPr/>
        </p:nvPicPr>
        <p:blipFill>
          <a:blip r:embed="rId2"/>
          <a:stretch>
            <a:fillRect/>
          </a:stretch>
        </p:blipFill>
        <p:spPr>
          <a:xfrm>
            <a:off x="3098347" y="324530"/>
            <a:ext cx="5886450" cy="6143625"/>
          </a:xfrm>
          <a:prstGeom prst="rect">
            <a:avLst/>
          </a:prstGeom>
        </p:spPr>
      </p:pic>
    </p:spTree>
    <p:extLst>
      <p:ext uri="{BB962C8B-B14F-4D97-AF65-F5344CB8AC3E}">
        <p14:creationId xmlns:p14="http://schemas.microsoft.com/office/powerpoint/2010/main" val="138457181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982977" y="832666"/>
            <a:ext cx="683735" cy="519069"/>
          </a:xfrm>
          <a:custGeom>
            <a:avLst/>
            <a:gdLst/>
            <a:ahLst/>
            <a:cxnLst/>
            <a:rect l="l" t="t" r="r" b="b"/>
            <a:pathLst>
              <a:path w="1025603" h="778604">
                <a:moveTo>
                  <a:pt x="0" y="0"/>
                </a:moveTo>
                <a:lnTo>
                  <a:pt x="1025603" y="0"/>
                </a:lnTo>
                <a:lnTo>
                  <a:pt x="1025603" y="778604"/>
                </a:lnTo>
                <a:lnTo>
                  <a:pt x="0" y="778604"/>
                </a:lnTo>
                <a:lnTo>
                  <a:pt x="0" y="0"/>
                </a:lnTo>
                <a:close/>
              </a:path>
            </a:pathLst>
          </a:custGeom>
          <a:blipFill>
            <a:blip r:embed="rId2" cstate="print"/>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1098762" y="1143000"/>
            <a:ext cx="611677" cy="417469"/>
          </a:xfrm>
          <a:custGeom>
            <a:avLst/>
            <a:gdLst/>
            <a:ahLst/>
            <a:cxnLst/>
            <a:rect l="l" t="t" r="r" b="b"/>
            <a:pathLst>
              <a:path w="917515" h="626204">
                <a:moveTo>
                  <a:pt x="0" y="0"/>
                </a:moveTo>
                <a:lnTo>
                  <a:pt x="917514" y="0"/>
                </a:lnTo>
                <a:lnTo>
                  <a:pt x="917514" y="626204"/>
                </a:lnTo>
                <a:lnTo>
                  <a:pt x="0" y="626204"/>
                </a:lnTo>
                <a:lnTo>
                  <a:pt x="0" y="0"/>
                </a:lnTo>
                <a:close/>
              </a:path>
            </a:pathLst>
          </a:custGeom>
          <a:blipFill>
            <a:blip r:embed="rId3" cstate="print"/>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6416503" y="5601494"/>
            <a:ext cx="2887498" cy="1342560"/>
          </a:xfrm>
          <a:custGeom>
            <a:avLst/>
            <a:gdLst/>
            <a:ahLst/>
            <a:cxnLst/>
            <a:rect l="l" t="t" r="r" b="b"/>
            <a:pathLst>
              <a:path w="4331247" h="2013840">
                <a:moveTo>
                  <a:pt x="0" y="0"/>
                </a:moveTo>
                <a:lnTo>
                  <a:pt x="4331248" y="0"/>
                </a:lnTo>
                <a:lnTo>
                  <a:pt x="4331248" y="2013840"/>
                </a:lnTo>
                <a:lnTo>
                  <a:pt x="0" y="2013840"/>
                </a:lnTo>
                <a:lnTo>
                  <a:pt x="0" y="0"/>
                </a:lnTo>
                <a:close/>
              </a:path>
            </a:pathLst>
          </a:custGeom>
          <a:blipFill>
            <a:blip r:embed="rId4" cstate="print"/>
            <a:stretch>
              <a:fillRect r="-11157" b="-117256"/>
            </a:stretch>
          </a:blipFill>
        </p:spPr>
        <p:txBody>
          <a:bodyPr/>
          <a:lstStyle/>
          <a:p>
            <a:pPr defTabSz="609630"/>
            <a:endParaRPr lang="en-US" sz="1200">
              <a:solidFill>
                <a:prstClr val="black"/>
              </a:solidFill>
              <a:latin typeface="Calibri"/>
            </a:endParaRPr>
          </a:p>
        </p:txBody>
      </p:sp>
      <p:sp>
        <p:nvSpPr>
          <p:cNvPr id="7" name="Freeform 7"/>
          <p:cNvSpPr/>
          <p:nvPr/>
        </p:nvSpPr>
        <p:spPr>
          <a:xfrm>
            <a:off x="3007342" y="5601494"/>
            <a:ext cx="2887498" cy="1342560"/>
          </a:xfrm>
          <a:custGeom>
            <a:avLst/>
            <a:gdLst/>
            <a:ahLst/>
            <a:cxnLst/>
            <a:rect l="l" t="t" r="r" b="b"/>
            <a:pathLst>
              <a:path w="4331247" h="2013840">
                <a:moveTo>
                  <a:pt x="0" y="0"/>
                </a:moveTo>
                <a:lnTo>
                  <a:pt x="4331248" y="0"/>
                </a:lnTo>
                <a:lnTo>
                  <a:pt x="4331248" y="2013840"/>
                </a:lnTo>
                <a:lnTo>
                  <a:pt x="0" y="2013840"/>
                </a:lnTo>
                <a:lnTo>
                  <a:pt x="0" y="0"/>
                </a:lnTo>
                <a:close/>
              </a:path>
            </a:pathLst>
          </a:custGeom>
          <a:blipFill>
            <a:blip r:embed="rId4" cstate="print"/>
            <a:stretch>
              <a:fillRect r="-11157" b="-117256"/>
            </a:stretch>
          </a:blipFill>
        </p:spPr>
        <p:txBody>
          <a:bodyPr/>
          <a:lstStyle/>
          <a:p>
            <a:pPr defTabSz="609630"/>
            <a:endParaRPr lang="en-US" sz="1200">
              <a:solidFill>
                <a:prstClr val="black"/>
              </a:solidFill>
              <a:latin typeface="Calibri"/>
            </a:endParaRPr>
          </a:p>
        </p:txBody>
      </p:sp>
      <p:sp>
        <p:nvSpPr>
          <p:cNvPr id="8" name="Freeform 8"/>
          <p:cNvSpPr/>
          <p:nvPr/>
        </p:nvSpPr>
        <p:spPr>
          <a:xfrm>
            <a:off x="10539980" y="5601494"/>
            <a:ext cx="1472941" cy="1427432"/>
          </a:xfrm>
          <a:custGeom>
            <a:avLst/>
            <a:gdLst/>
            <a:ahLst/>
            <a:cxnLst/>
            <a:rect l="l" t="t" r="r" b="b"/>
            <a:pathLst>
              <a:path w="2209411" h="2141148">
                <a:moveTo>
                  <a:pt x="0" y="0"/>
                </a:moveTo>
                <a:lnTo>
                  <a:pt x="2209410" y="0"/>
                </a:lnTo>
                <a:lnTo>
                  <a:pt x="2209410" y="2141148"/>
                </a:lnTo>
                <a:lnTo>
                  <a:pt x="0" y="2141148"/>
                </a:lnTo>
                <a:lnTo>
                  <a:pt x="0" y="0"/>
                </a:lnTo>
                <a:close/>
              </a:path>
            </a:pathLst>
          </a:custGeom>
          <a:blipFill>
            <a:blip r:embed="rId5" cstate="print"/>
            <a:stretch>
              <a:fillRect b="-80241"/>
            </a:stretch>
          </a:blipFill>
        </p:spPr>
        <p:txBody>
          <a:bodyPr/>
          <a:lstStyle/>
          <a:p>
            <a:pPr defTabSz="609630"/>
            <a:endParaRPr lang="en-US" sz="1200">
              <a:solidFill>
                <a:prstClr val="black"/>
              </a:solidFill>
              <a:latin typeface="Calibri"/>
            </a:endParaRPr>
          </a:p>
        </p:txBody>
      </p:sp>
      <p:sp>
        <p:nvSpPr>
          <p:cNvPr id="9" name="Freeform 9"/>
          <p:cNvSpPr/>
          <p:nvPr/>
        </p:nvSpPr>
        <p:spPr>
          <a:xfrm>
            <a:off x="296152" y="5559058"/>
            <a:ext cx="1472941" cy="1427432"/>
          </a:xfrm>
          <a:custGeom>
            <a:avLst/>
            <a:gdLst/>
            <a:ahLst/>
            <a:cxnLst/>
            <a:rect l="l" t="t" r="r" b="b"/>
            <a:pathLst>
              <a:path w="2209411" h="2141148">
                <a:moveTo>
                  <a:pt x="0" y="0"/>
                </a:moveTo>
                <a:lnTo>
                  <a:pt x="2209410" y="0"/>
                </a:lnTo>
                <a:lnTo>
                  <a:pt x="2209410" y="2141148"/>
                </a:lnTo>
                <a:lnTo>
                  <a:pt x="0" y="2141148"/>
                </a:lnTo>
                <a:lnTo>
                  <a:pt x="0" y="0"/>
                </a:lnTo>
                <a:close/>
              </a:path>
            </a:pathLst>
          </a:custGeom>
          <a:blipFill>
            <a:blip r:embed="rId5" cstate="print"/>
            <a:stretch>
              <a:fillRect b="-80241"/>
            </a:stretch>
          </a:blipFill>
        </p:spPr>
        <p:txBody>
          <a:bodyPr/>
          <a:lstStyle/>
          <a:p>
            <a:pPr defTabSz="609630"/>
            <a:endParaRPr lang="en-US" sz="1200">
              <a:solidFill>
                <a:prstClr val="black"/>
              </a:solidFill>
              <a:latin typeface="Calibri"/>
            </a:endParaRPr>
          </a:p>
        </p:txBody>
      </p:sp>
      <p:grpSp>
        <p:nvGrpSpPr>
          <p:cNvPr id="10" name="Group 10"/>
          <p:cNvGrpSpPr/>
          <p:nvPr/>
        </p:nvGrpSpPr>
        <p:grpSpPr>
          <a:xfrm>
            <a:off x="6070305" y="953770"/>
            <a:ext cx="5537495" cy="5486400"/>
            <a:chOff x="0" y="0"/>
            <a:chExt cx="2187652" cy="2167467"/>
          </a:xfrm>
        </p:grpSpPr>
        <p:sp>
          <p:nvSpPr>
            <p:cNvPr id="11" name="Freeform 11"/>
            <p:cNvSpPr/>
            <p:nvPr/>
          </p:nvSpPr>
          <p:spPr>
            <a:xfrm>
              <a:off x="0" y="0"/>
              <a:ext cx="2187652" cy="2167467"/>
            </a:xfrm>
            <a:custGeom>
              <a:avLst/>
              <a:gdLst/>
              <a:ahLst/>
              <a:cxnLst/>
              <a:rect l="l" t="t" r="r" b="b"/>
              <a:pathLst>
                <a:path w="2187652" h="2167467">
                  <a:moveTo>
                    <a:pt x="47535" y="0"/>
                  </a:moveTo>
                  <a:lnTo>
                    <a:pt x="2140117" y="0"/>
                  </a:lnTo>
                  <a:cubicBezTo>
                    <a:pt x="2152724" y="0"/>
                    <a:pt x="2164815" y="5008"/>
                    <a:pt x="2173730" y="13923"/>
                  </a:cubicBezTo>
                  <a:cubicBezTo>
                    <a:pt x="2182644" y="22837"/>
                    <a:pt x="2187652" y="34928"/>
                    <a:pt x="2187652" y="47535"/>
                  </a:cubicBezTo>
                  <a:lnTo>
                    <a:pt x="2187652" y="2119932"/>
                  </a:lnTo>
                  <a:cubicBezTo>
                    <a:pt x="2187652" y="2146185"/>
                    <a:pt x="2166370" y="2167467"/>
                    <a:pt x="2140117" y="2167467"/>
                  </a:cubicBezTo>
                  <a:lnTo>
                    <a:pt x="47535" y="2167467"/>
                  </a:lnTo>
                  <a:cubicBezTo>
                    <a:pt x="34928" y="2167467"/>
                    <a:pt x="22837" y="2162459"/>
                    <a:pt x="13923" y="2153544"/>
                  </a:cubicBezTo>
                  <a:cubicBezTo>
                    <a:pt x="5008" y="2144630"/>
                    <a:pt x="0" y="2132539"/>
                    <a:pt x="0" y="2119932"/>
                  </a:cubicBezTo>
                  <a:lnTo>
                    <a:pt x="0" y="47535"/>
                  </a:lnTo>
                  <a:cubicBezTo>
                    <a:pt x="0" y="21282"/>
                    <a:pt x="21282" y="0"/>
                    <a:pt x="47535" y="0"/>
                  </a:cubicBezTo>
                  <a:close/>
                </a:path>
              </a:pathLst>
            </a:custGeom>
            <a:solidFill>
              <a:srgbClr val="FAE6DB"/>
            </a:solidFill>
          </p:spPr>
          <p:txBody>
            <a:bodyPr/>
            <a:lstStyle/>
            <a:p>
              <a:pPr defTabSz="609630"/>
              <a:endParaRPr lang="en-US" sz="1200">
                <a:solidFill>
                  <a:prstClr val="black"/>
                </a:solidFill>
                <a:latin typeface="Calibri"/>
              </a:endParaRPr>
            </a:p>
          </p:txBody>
        </p:sp>
        <p:sp>
          <p:nvSpPr>
            <p:cNvPr id="12" name="TextBox 12"/>
            <p:cNvSpPr txBox="1"/>
            <p:nvPr/>
          </p:nvSpPr>
          <p:spPr>
            <a:xfrm>
              <a:off x="0" y="-38100"/>
              <a:ext cx="2187652" cy="220556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3" name="Group 13"/>
          <p:cNvGrpSpPr/>
          <p:nvPr/>
        </p:nvGrpSpPr>
        <p:grpSpPr>
          <a:xfrm>
            <a:off x="1055915" y="852170"/>
            <a:ext cx="10450286" cy="5458941"/>
            <a:chOff x="0" y="0"/>
            <a:chExt cx="2187652" cy="2156618"/>
          </a:xfrm>
        </p:grpSpPr>
        <p:sp>
          <p:nvSpPr>
            <p:cNvPr id="14" name="Freeform 14"/>
            <p:cNvSpPr/>
            <p:nvPr/>
          </p:nvSpPr>
          <p:spPr>
            <a:xfrm>
              <a:off x="0" y="0"/>
              <a:ext cx="2187652" cy="2156619"/>
            </a:xfrm>
            <a:custGeom>
              <a:avLst/>
              <a:gdLst/>
              <a:ahLst/>
              <a:cxnLst/>
              <a:rect l="l" t="t" r="r" b="b"/>
              <a:pathLst>
                <a:path w="2187652" h="2156619">
                  <a:moveTo>
                    <a:pt x="47535" y="0"/>
                  </a:moveTo>
                  <a:lnTo>
                    <a:pt x="2140117" y="0"/>
                  </a:lnTo>
                  <a:cubicBezTo>
                    <a:pt x="2152724" y="0"/>
                    <a:pt x="2164815" y="5008"/>
                    <a:pt x="2173730" y="13923"/>
                  </a:cubicBezTo>
                  <a:cubicBezTo>
                    <a:pt x="2182644" y="22837"/>
                    <a:pt x="2187652" y="34928"/>
                    <a:pt x="2187652" y="47535"/>
                  </a:cubicBezTo>
                  <a:lnTo>
                    <a:pt x="2187652" y="2109083"/>
                  </a:lnTo>
                  <a:cubicBezTo>
                    <a:pt x="2187652" y="2135336"/>
                    <a:pt x="2166370" y="2156619"/>
                    <a:pt x="2140117" y="2156619"/>
                  </a:cubicBezTo>
                  <a:lnTo>
                    <a:pt x="47535" y="2156619"/>
                  </a:lnTo>
                  <a:cubicBezTo>
                    <a:pt x="21282" y="2156619"/>
                    <a:pt x="0" y="2135336"/>
                    <a:pt x="0" y="2109083"/>
                  </a:cubicBezTo>
                  <a:lnTo>
                    <a:pt x="0" y="47535"/>
                  </a:lnTo>
                  <a:cubicBezTo>
                    <a:pt x="0" y="21282"/>
                    <a:pt x="21282" y="0"/>
                    <a:pt x="47535" y="0"/>
                  </a:cubicBezTo>
                  <a:close/>
                </a:path>
              </a:pathLst>
            </a:custGeom>
            <a:solidFill>
              <a:srgbClr val="FDFCF4"/>
            </a:solidFill>
          </p:spPr>
          <p:txBody>
            <a:bodyPr/>
            <a:lstStyle/>
            <a:p>
              <a:pPr defTabSz="609630"/>
              <a:endParaRPr lang="en-US" sz="1200">
                <a:solidFill>
                  <a:prstClr val="black"/>
                </a:solidFill>
                <a:latin typeface="Calibri"/>
              </a:endParaRPr>
            </a:p>
          </p:txBody>
        </p:sp>
        <p:sp>
          <p:nvSpPr>
            <p:cNvPr id="15" name="TextBox 15"/>
            <p:cNvSpPr txBox="1"/>
            <p:nvPr/>
          </p:nvSpPr>
          <p:spPr>
            <a:xfrm>
              <a:off x="0" y="-38100"/>
              <a:ext cx="2187652" cy="219471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6" name="Freeform 16"/>
          <p:cNvSpPr/>
          <p:nvPr/>
        </p:nvSpPr>
        <p:spPr>
          <a:xfrm>
            <a:off x="5181535" y="558505"/>
            <a:ext cx="1799605" cy="413159"/>
          </a:xfrm>
          <a:custGeom>
            <a:avLst/>
            <a:gdLst/>
            <a:ahLst/>
            <a:cxnLst/>
            <a:rect l="l" t="t" r="r" b="b"/>
            <a:pathLst>
              <a:path w="2699407" h="619739">
                <a:moveTo>
                  <a:pt x="0" y="0"/>
                </a:moveTo>
                <a:lnTo>
                  <a:pt x="2699407" y="0"/>
                </a:lnTo>
                <a:lnTo>
                  <a:pt x="2699407" y="619738"/>
                </a:lnTo>
                <a:lnTo>
                  <a:pt x="0" y="619738"/>
                </a:lnTo>
                <a:lnTo>
                  <a:pt x="0" y="0"/>
                </a:lnTo>
                <a:close/>
              </a:path>
            </a:pathLst>
          </a:custGeom>
          <a:blipFill>
            <a:blip r:embed="rId6" cstate="print"/>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a:off x="211666" y="4970803"/>
            <a:ext cx="1794005" cy="2028711"/>
          </a:xfrm>
          <a:custGeom>
            <a:avLst/>
            <a:gdLst/>
            <a:ahLst/>
            <a:cxnLst/>
            <a:rect l="l" t="t" r="r" b="b"/>
            <a:pathLst>
              <a:path w="2691008" h="3043066">
                <a:moveTo>
                  <a:pt x="0" y="0"/>
                </a:moveTo>
                <a:lnTo>
                  <a:pt x="2691008" y="0"/>
                </a:lnTo>
                <a:lnTo>
                  <a:pt x="2691008" y="3043066"/>
                </a:lnTo>
                <a:lnTo>
                  <a:pt x="0" y="3043066"/>
                </a:lnTo>
                <a:lnTo>
                  <a:pt x="0" y="0"/>
                </a:lnTo>
                <a:close/>
              </a:path>
            </a:pathLst>
          </a:custGeom>
          <a:blipFill>
            <a:blip r:embed="rId7" cstate="print"/>
            <a:stretch>
              <a:fillRect r="-103599"/>
            </a:stretch>
          </a:blipFill>
        </p:spPr>
        <p:txBody>
          <a:bodyPr/>
          <a:lstStyle/>
          <a:p>
            <a:pPr defTabSz="609630"/>
            <a:endParaRPr lang="en-US" sz="1200">
              <a:solidFill>
                <a:prstClr val="black"/>
              </a:solidFill>
              <a:latin typeface="Calibri"/>
            </a:endParaRPr>
          </a:p>
        </p:txBody>
      </p:sp>
      <p:sp>
        <p:nvSpPr>
          <p:cNvPr id="18" name="Freeform 18"/>
          <p:cNvSpPr/>
          <p:nvPr/>
        </p:nvSpPr>
        <p:spPr>
          <a:xfrm>
            <a:off x="10645802" y="5166713"/>
            <a:ext cx="1453857" cy="1819777"/>
          </a:xfrm>
          <a:custGeom>
            <a:avLst/>
            <a:gdLst/>
            <a:ahLst/>
            <a:cxnLst/>
            <a:rect l="l" t="t" r="r" b="b"/>
            <a:pathLst>
              <a:path w="2180785" h="2729666">
                <a:moveTo>
                  <a:pt x="0" y="0"/>
                </a:moveTo>
                <a:lnTo>
                  <a:pt x="2180785" y="0"/>
                </a:lnTo>
                <a:lnTo>
                  <a:pt x="2180785" y="2729666"/>
                </a:lnTo>
                <a:lnTo>
                  <a:pt x="0" y="2729666"/>
                </a:lnTo>
                <a:lnTo>
                  <a:pt x="0" y="0"/>
                </a:lnTo>
                <a:close/>
              </a:path>
            </a:pathLst>
          </a:custGeom>
          <a:blipFill>
            <a:blip r:embed="rId8" cstate="print"/>
            <a:stretch>
              <a:fillRect l="-109768" r="-15592"/>
            </a:stretch>
          </a:blipFill>
        </p:spPr>
        <p:txBody>
          <a:bodyPr/>
          <a:lstStyle/>
          <a:p>
            <a:pPr defTabSz="609630"/>
            <a:endParaRPr lang="en-US" sz="1200">
              <a:solidFill>
                <a:prstClr val="black"/>
              </a:solidFill>
              <a:latin typeface="Calibri"/>
            </a:endParaRPr>
          </a:p>
        </p:txBody>
      </p:sp>
      <p:sp>
        <p:nvSpPr>
          <p:cNvPr id="24" name="TextBox 24"/>
          <p:cNvSpPr txBox="1"/>
          <p:nvPr/>
        </p:nvSpPr>
        <p:spPr>
          <a:xfrm>
            <a:off x="1764799" y="1270809"/>
            <a:ext cx="9327743" cy="4570034"/>
          </a:xfrm>
          <a:prstGeom prst="rect">
            <a:avLst/>
          </a:prstGeom>
        </p:spPr>
        <p:txBody>
          <a:bodyPr wrap="square" lIns="0" tIns="0" rIns="0" bIns="0" rtlCol="0" anchor="t">
            <a:spAutoFit/>
          </a:bodyPr>
          <a:lstStyle/>
          <a:p>
            <a:pPr algn="just" defTabSz="609630">
              <a:lnSpc>
                <a:spcPts val="4013"/>
              </a:lnSpc>
            </a:pPr>
            <a:r>
              <a:rPr lang="en-US" sz="2800" b="1" dirty="0">
                <a:solidFill>
                  <a:srgbClr val="000000"/>
                </a:solidFill>
                <a:latin typeface="Cambria" panose="02040503050406030204" pitchFamily="18" charset="0"/>
                <a:ea typeface="Cambria" panose="02040503050406030204" pitchFamily="18" charset="0"/>
              </a:rPr>
              <a:t>1</a:t>
            </a:r>
            <a:r>
              <a:rPr lang="vi-VN" sz="2800" b="1" dirty="0">
                <a:solidFill>
                  <a:srgbClr val="000000"/>
                </a:solidFill>
                <a:latin typeface="Cambria" panose="02040503050406030204" pitchFamily="18" charset="0"/>
                <a:ea typeface="Cambria" panose="02040503050406030204" pitchFamily="18" charset="0"/>
              </a:rPr>
              <a:t>. Bộ phận của hoa tạo tế bào sinh dục đực là nhị hoa (hạt phấn/chỉ nhị).</a:t>
            </a:r>
          </a:p>
          <a:p>
            <a:pPr algn="just" defTabSz="609630">
              <a:lnSpc>
                <a:spcPts val="4013"/>
              </a:lnSpc>
            </a:pPr>
            <a:r>
              <a:rPr lang="vi-VN" sz="2800" b="1" dirty="0">
                <a:solidFill>
                  <a:srgbClr val="000000"/>
                </a:solidFill>
                <a:latin typeface="Cambria" panose="02040503050406030204" pitchFamily="18" charset="0"/>
                <a:ea typeface="Cambria" panose="02040503050406030204" pitchFamily="18" charset="0"/>
              </a:rPr>
              <a:t>2. Bộ phận của hoa tạo tế bào sinh dục cái là nhuỵ hoa (noãn).</a:t>
            </a:r>
          </a:p>
          <a:p>
            <a:pPr algn="just" defTabSz="609630">
              <a:lnSpc>
                <a:spcPts val="4013"/>
              </a:lnSpc>
            </a:pPr>
            <a:r>
              <a:rPr lang="vi-VN" sz="2800" b="1" dirty="0">
                <a:solidFill>
                  <a:srgbClr val="000000"/>
                </a:solidFill>
                <a:latin typeface="Cambria" panose="02040503050406030204" pitchFamily="18" charset="0"/>
                <a:ea typeface="Cambria" panose="02040503050406030204" pitchFamily="18" charset="0"/>
              </a:rPr>
              <a:t>3. Bộ phận của hoa hình thành quả là bầu nhuỵ.</a:t>
            </a:r>
          </a:p>
          <a:p>
            <a:pPr algn="just" defTabSz="609630">
              <a:lnSpc>
                <a:spcPts val="4013"/>
              </a:lnSpc>
            </a:pPr>
            <a:r>
              <a:rPr lang="vi-VN" sz="2800" b="1" dirty="0">
                <a:solidFill>
                  <a:srgbClr val="000000"/>
                </a:solidFill>
                <a:latin typeface="Cambria" panose="02040503050406030204" pitchFamily="18" charset="0"/>
                <a:ea typeface="Cambria" panose="02040503050406030204" pitchFamily="18" charset="0"/>
              </a:rPr>
              <a:t>4. Bộ phận của hoa hình thành hạt là noãn.</a:t>
            </a:r>
          </a:p>
          <a:p>
            <a:pPr algn="just" defTabSz="609630">
              <a:lnSpc>
                <a:spcPts val="4013"/>
              </a:lnSpc>
            </a:pPr>
            <a:r>
              <a:rPr lang="vi-VN" sz="2800" b="1" dirty="0">
                <a:solidFill>
                  <a:srgbClr val="000000"/>
                </a:solidFill>
                <a:latin typeface="Cambria" panose="02040503050406030204" pitchFamily="18" charset="0"/>
                <a:ea typeface="Cambria" panose="02040503050406030204" pitchFamily="18" charset="0"/>
              </a:rPr>
              <a:t>5. Khi đầu nhuỵ nhận được hạt phấn là sự thụ phấn.</a:t>
            </a:r>
          </a:p>
          <a:p>
            <a:pPr algn="just" defTabSz="609630">
              <a:lnSpc>
                <a:spcPts val="4013"/>
              </a:lnSpc>
            </a:pPr>
            <a:r>
              <a:rPr lang="vi-VN" sz="2800" b="1" dirty="0">
                <a:solidFill>
                  <a:srgbClr val="000000"/>
                </a:solidFill>
                <a:latin typeface="Cambria" panose="02040503050406030204" pitchFamily="18" charset="0"/>
                <a:ea typeface="Cambria" panose="02040503050406030204" pitchFamily="18" charset="0"/>
              </a:rPr>
              <a:t>6. Thụ tinh xảy ra khi tế bào sinh dục đực kết hợp với tế bào sinh dục cái tạo thành hợp tử.</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35D87E2-91C7-EA9D-57EA-950A1427AF76}"/>
              </a:ext>
            </a:extLst>
          </p:cNvPr>
          <p:cNvSpPr txBox="1"/>
          <p:nvPr/>
        </p:nvSpPr>
        <p:spPr>
          <a:xfrm>
            <a:off x="2481942" y="676365"/>
            <a:ext cx="7892869" cy="1219821"/>
          </a:xfrm>
          <a:prstGeom prst="rect">
            <a:avLst/>
          </a:prstGeom>
          <a:noFill/>
        </p:spPr>
        <p:txBody>
          <a:bodyPr wrap="square" rtlCol="0">
            <a:spAutoFit/>
          </a:bodyPr>
          <a:lstStyle/>
          <a:p>
            <a:pPr marR="0" algn="ctr">
              <a:lnSpc>
                <a:spcPct val="120000"/>
              </a:lnSpc>
              <a:spcBef>
                <a:spcPts val="0"/>
              </a:spcBef>
              <a:spcAft>
                <a:spcPts val="0"/>
              </a:spcAft>
            </a:pPr>
            <a:r>
              <a:rPr lang="vi-VN" sz="3200" b="1" dirty="0">
                <a:solidFill>
                  <a:srgbClr val="002060"/>
                </a:solidFill>
                <a:latin typeface="Cambria" panose="02040503050406030204" pitchFamily="18" charset="0"/>
                <a:ea typeface="Cambria" panose="02040503050406030204" pitchFamily="18" charset="0"/>
              </a:rPr>
              <a:t>Chỉ trên hình và nói về sự thụ phấn, thụ tinh ở thực vật có hoa.</a:t>
            </a:r>
            <a:endParaRPr lang="en-US" sz="3200" b="1" dirty="0">
              <a:solidFill>
                <a:srgbClr val="002060"/>
              </a:solidFill>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05D90683-9531-E698-5E67-375DF6012E03}"/>
              </a:ext>
            </a:extLst>
          </p:cNvPr>
          <p:cNvPicPr>
            <a:picLocks noChangeAspect="1"/>
          </p:cNvPicPr>
          <p:nvPr/>
        </p:nvPicPr>
        <p:blipFill>
          <a:blip r:embed="rId2"/>
          <a:stretch>
            <a:fillRect/>
          </a:stretch>
        </p:blipFill>
        <p:spPr>
          <a:xfrm>
            <a:off x="76200" y="1889351"/>
            <a:ext cx="6034052" cy="4968649"/>
          </a:xfrm>
          <a:prstGeom prst="rect">
            <a:avLst/>
          </a:prstGeom>
        </p:spPr>
      </p:pic>
      <p:grpSp>
        <p:nvGrpSpPr>
          <p:cNvPr id="3" name="Group 2">
            <a:extLst>
              <a:ext uri="{FF2B5EF4-FFF2-40B4-BE49-F238E27FC236}">
                <a16:creationId xmlns:a16="http://schemas.microsoft.com/office/drawing/2014/main" id="{BF22073C-2160-F47C-E1C4-3D5A689E196F}"/>
              </a:ext>
            </a:extLst>
          </p:cNvPr>
          <p:cNvGrpSpPr/>
          <p:nvPr/>
        </p:nvGrpSpPr>
        <p:grpSpPr>
          <a:xfrm>
            <a:off x="6193971" y="2068285"/>
            <a:ext cx="5558643" cy="4408713"/>
            <a:chOff x="6487719" y="666014"/>
            <a:chExt cx="5264895" cy="5810985"/>
          </a:xfrm>
        </p:grpSpPr>
        <p:sp>
          <p:nvSpPr>
            <p:cNvPr id="4" name="Freeform 3">
              <a:extLst>
                <a:ext uri="{FF2B5EF4-FFF2-40B4-BE49-F238E27FC236}">
                  <a16:creationId xmlns:a16="http://schemas.microsoft.com/office/drawing/2014/main" id="{D430629E-785B-4322-984A-EC2DC8F6304A}"/>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a:extLst>
                <a:ext uri="{FF2B5EF4-FFF2-40B4-BE49-F238E27FC236}">
                  <a16:creationId xmlns:a16="http://schemas.microsoft.com/office/drawing/2014/main" id="{3E0DB1E7-38C1-A40E-0A4F-038A8CC4C9BC}"/>
                </a:ext>
              </a:extLst>
            </p:cNvPr>
            <p:cNvSpPr/>
            <p:nvPr/>
          </p:nvSpPr>
          <p:spPr>
            <a:xfrm>
              <a:off x="6742258" y="1079727"/>
              <a:ext cx="4865541" cy="4002988"/>
            </a:xfrm>
            <a:prstGeom prst="rect">
              <a:avLst/>
            </a:prstGeom>
          </p:spPr>
          <p:txBody>
            <a:bodyPr wrap="square">
              <a:spAutoFit/>
            </a:bodyPr>
            <a:lstStyle/>
            <a:p>
              <a:pPr algn="just" fontAlgn="base"/>
              <a:r>
                <a:rPr lang="vi-VN" sz="2800" b="1" dirty="0">
                  <a:latin typeface="Calibri" panose="020F0502020204030204" pitchFamily="34" charset="0"/>
                  <a:cs typeface="Calibri" panose="020F0502020204030204" pitchFamily="34" charset="0"/>
                </a:rPr>
                <a:t>- Sự thụ phấn, thụ tinh ở thực vật có hoa:</a:t>
              </a:r>
            </a:p>
            <a:p>
              <a:pPr algn="just" fontAlgn="base"/>
              <a:r>
                <a:rPr lang="vi-VN" sz="2800" b="1" dirty="0">
                  <a:latin typeface="Calibri" panose="020F0502020204030204" pitchFamily="34" charset="0"/>
                  <a:cs typeface="Calibri" panose="020F0502020204030204" pitchFamily="34" charset="0"/>
                </a:rPr>
                <a:t>+ Thụ phấn xảy ra khi đầu nhuỵ nhận được hạt phấn.</a:t>
              </a:r>
            </a:p>
            <a:p>
              <a:pPr algn="just" fontAlgn="base"/>
              <a:r>
                <a:rPr lang="vi-VN" sz="2800" b="1" dirty="0">
                  <a:latin typeface="Calibri" panose="020F0502020204030204" pitchFamily="34" charset="0"/>
                  <a:cs typeface="Calibri" panose="020F0502020204030204" pitchFamily="34" charset="0"/>
                </a:rPr>
                <a:t>+ Thụ tinh diễn ra ở noãn. Ống phấn phát triển đưa tế bào sinh dục đực kết hợp với tế bào sinh dục cái tạo thành hợp tử.</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35D87E2-91C7-EA9D-57EA-950A1427AF76}"/>
              </a:ext>
            </a:extLst>
          </p:cNvPr>
          <p:cNvSpPr txBox="1"/>
          <p:nvPr/>
        </p:nvSpPr>
        <p:spPr>
          <a:xfrm>
            <a:off x="2481942" y="676365"/>
            <a:ext cx="7892869" cy="1219821"/>
          </a:xfrm>
          <a:prstGeom prst="rect">
            <a:avLst/>
          </a:prstGeom>
          <a:noFill/>
        </p:spPr>
        <p:txBody>
          <a:bodyPr wrap="square" rtlCol="0">
            <a:spAutoFit/>
          </a:bodyPr>
          <a:lstStyle/>
          <a:p>
            <a:pPr lvl="0" algn="ctr">
              <a:lnSpc>
                <a:spcPct val="120000"/>
              </a:lnSpc>
            </a:pPr>
            <a:r>
              <a:rPr lang="vi-VN" sz="3200" b="1" dirty="0">
                <a:solidFill>
                  <a:srgbClr val="002060"/>
                </a:solidFill>
                <a:latin typeface="Cambria" panose="02040503050406030204" pitchFamily="18" charset="0"/>
                <a:ea typeface="Cambria" panose="02040503050406030204" pitchFamily="18" charset="0"/>
              </a:rPr>
              <a:t>Nêu vai trò của nhị hoa, nhu</a:t>
            </a:r>
            <a:r>
              <a:rPr lang="en-US" sz="3200" b="1" dirty="0">
                <a:solidFill>
                  <a:srgbClr val="002060"/>
                </a:solidFill>
                <a:latin typeface="Cambria" panose="02040503050406030204" pitchFamily="18" charset="0"/>
                <a:ea typeface="Cambria" panose="02040503050406030204" pitchFamily="18" charset="0"/>
              </a:rPr>
              <a:t>ỵ</a:t>
            </a:r>
            <a:r>
              <a:rPr lang="vi-VN" sz="3200" b="1" dirty="0">
                <a:solidFill>
                  <a:srgbClr val="002060"/>
                </a:solidFill>
                <a:latin typeface="Cambria" panose="02040503050406030204" pitchFamily="18" charset="0"/>
                <a:ea typeface="Cambria" panose="02040503050406030204" pitchFamily="18" charset="0"/>
              </a:rPr>
              <a:t> hoa trong quá trình thụ phấn, thụ tinh.</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05D90683-9531-E698-5E67-375DF6012E03}"/>
              </a:ext>
            </a:extLst>
          </p:cNvPr>
          <p:cNvPicPr>
            <a:picLocks noChangeAspect="1"/>
          </p:cNvPicPr>
          <p:nvPr/>
        </p:nvPicPr>
        <p:blipFill>
          <a:blip r:embed="rId2"/>
          <a:stretch>
            <a:fillRect/>
          </a:stretch>
        </p:blipFill>
        <p:spPr>
          <a:xfrm>
            <a:off x="76200" y="1889351"/>
            <a:ext cx="6034052" cy="4968649"/>
          </a:xfrm>
          <a:prstGeom prst="rect">
            <a:avLst/>
          </a:prstGeom>
        </p:spPr>
      </p:pic>
      <p:grpSp>
        <p:nvGrpSpPr>
          <p:cNvPr id="3" name="Group 2">
            <a:extLst>
              <a:ext uri="{FF2B5EF4-FFF2-40B4-BE49-F238E27FC236}">
                <a16:creationId xmlns:a16="http://schemas.microsoft.com/office/drawing/2014/main" id="{BF22073C-2160-F47C-E1C4-3D5A689E196F}"/>
              </a:ext>
            </a:extLst>
          </p:cNvPr>
          <p:cNvGrpSpPr/>
          <p:nvPr/>
        </p:nvGrpSpPr>
        <p:grpSpPr>
          <a:xfrm>
            <a:off x="6193971" y="2068285"/>
            <a:ext cx="5558643" cy="4408713"/>
            <a:chOff x="6487719" y="666014"/>
            <a:chExt cx="5264895" cy="5810985"/>
          </a:xfrm>
        </p:grpSpPr>
        <p:sp>
          <p:nvSpPr>
            <p:cNvPr id="4" name="Freeform 3">
              <a:extLst>
                <a:ext uri="{FF2B5EF4-FFF2-40B4-BE49-F238E27FC236}">
                  <a16:creationId xmlns:a16="http://schemas.microsoft.com/office/drawing/2014/main" id="{D430629E-785B-4322-984A-EC2DC8F6304A}"/>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E0DB1E7-38C1-A40E-0A4F-038A8CC4C9BC}"/>
                </a:ext>
              </a:extLst>
            </p:cNvPr>
            <p:cNvSpPr/>
            <p:nvPr/>
          </p:nvSpPr>
          <p:spPr>
            <a:xfrm>
              <a:off x="6742258" y="1079727"/>
              <a:ext cx="4865541" cy="4665211"/>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nhị hoa, nhuỵ hoa trong quá trình thụ phấn, thụ tinh:</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Nhị hoa gồm chỉ nhị mang bao phấn chứa nhiều hạt phấn.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Nhị hoa sẽ phát tán hạt phấn để hạt phấn đến đầu nhuỵ thì xảy ra quá trình thụ phấn.</a:t>
              </a:r>
            </a:p>
          </p:txBody>
        </p:sp>
      </p:grpSp>
    </p:spTree>
    <p:extLst>
      <p:ext uri="{BB962C8B-B14F-4D97-AF65-F5344CB8AC3E}">
        <p14:creationId xmlns:p14="http://schemas.microsoft.com/office/powerpoint/2010/main" val="2707127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object 3"/>
          <p:cNvPicPr/>
          <p:nvPr/>
        </p:nvPicPr>
        <p:blipFill>
          <a:blip r:embed="rId2" cstate="print"/>
          <a:stretch>
            <a:fillRect/>
          </a:stretch>
        </p:blipFill>
        <p:spPr>
          <a:xfrm>
            <a:off x="1" y="-364618"/>
            <a:ext cx="3106364" cy="7222618"/>
          </a:xfrm>
          <a:prstGeom prst="rect">
            <a:avLst/>
          </a:prstGeom>
        </p:spPr>
      </p:pic>
      <p:pic>
        <p:nvPicPr>
          <p:cNvPr id="10" name="图形 5"/>
          <p:cNvPicPr>
            <a:picLocks noChangeAspect="1"/>
          </p:cNvPicPr>
          <p:nvPr/>
        </p:nvPicPr>
        <p:blipFill>
          <a:blip r:embed="rId3"/>
          <a:stretch>
            <a:fillRect/>
          </a:stretch>
        </p:blipFill>
        <p:spPr>
          <a:xfrm>
            <a:off x="478327" y="108858"/>
            <a:ext cx="11452415" cy="6383382"/>
          </a:xfrm>
          <a:prstGeom prst="rect">
            <a:avLst/>
          </a:prstGeom>
        </p:spPr>
      </p:pic>
      <p:sp>
        <p:nvSpPr>
          <p:cNvPr id="8" name="TextBox 7">
            <a:extLst>
              <a:ext uri="{FF2B5EF4-FFF2-40B4-BE49-F238E27FC236}">
                <a16:creationId xmlns:a16="http://schemas.microsoft.com/office/drawing/2014/main" id="{B35D87E2-91C7-EA9D-57EA-950A1427AF76}"/>
              </a:ext>
            </a:extLst>
          </p:cNvPr>
          <p:cNvSpPr txBox="1"/>
          <p:nvPr/>
        </p:nvSpPr>
        <p:spPr>
          <a:xfrm>
            <a:off x="2471057" y="785222"/>
            <a:ext cx="8501744" cy="628890"/>
          </a:xfrm>
          <a:prstGeom prst="rect">
            <a:avLst/>
          </a:prstGeom>
          <a:noFill/>
        </p:spPr>
        <p:txBody>
          <a:bodyPr wrap="square" rtlCol="0">
            <a:spAutoFit/>
          </a:bodyPr>
          <a:lstStyle/>
          <a:p>
            <a:pPr lvl="0" algn="ctr">
              <a:lnSpc>
                <a:spcPct val="120000"/>
              </a:lnSpc>
            </a:pPr>
            <a:r>
              <a:rPr lang="vi-VN" sz="3200" b="1" dirty="0">
                <a:solidFill>
                  <a:srgbClr val="002060"/>
                </a:solidFill>
                <a:latin typeface="Cambria" panose="02040503050406030204" pitchFamily="18" charset="0"/>
                <a:ea typeface="Cambria" panose="02040503050406030204" pitchFamily="18" charset="0"/>
              </a:rPr>
              <a:t>Cho biết bộ phận nào hình thành quả và hạt.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BF22073C-2160-F47C-E1C4-3D5A689E196F}"/>
              </a:ext>
            </a:extLst>
          </p:cNvPr>
          <p:cNvGrpSpPr/>
          <p:nvPr/>
        </p:nvGrpSpPr>
        <p:grpSpPr>
          <a:xfrm>
            <a:off x="1338943" y="2068285"/>
            <a:ext cx="10413671" cy="4408713"/>
            <a:chOff x="6487719" y="666014"/>
            <a:chExt cx="5264895" cy="5810985"/>
          </a:xfrm>
        </p:grpSpPr>
        <p:sp>
          <p:nvSpPr>
            <p:cNvPr id="4" name="Freeform 3">
              <a:extLst>
                <a:ext uri="{FF2B5EF4-FFF2-40B4-BE49-F238E27FC236}">
                  <a16:creationId xmlns:a16="http://schemas.microsoft.com/office/drawing/2014/main" id="{D430629E-785B-4322-984A-EC2DC8F6304A}"/>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E0DB1E7-38C1-A40E-0A4F-038A8CC4C9BC}"/>
                </a:ext>
              </a:extLst>
            </p:cNvPr>
            <p:cNvSpPr/>
            <p:nvPr/>
          </p:nvSpPr>
          <p:spPr>
            <a:xfrm>
              <a:off x="6742258" y="1079727"/>
              <a:ext cx="4865541" cy="4665211"/>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Hạt phấn trên đầu nhuỵ sẽ phát triển tạo ra các tế bào sinh dục đực. Ống phấn phát triển đưa tế bào sinh đực kết hợp với tế bào sinh dục cái tạo thành hợp tử trong noãn. Như vậy quá trình thụ tinh diễn ra toàn bộ trong nhuỵ hoa.</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Bầu nhuỵ phát triển thành quả, noãn phát triển thành hạt chứa phôi.</a:t>
              </a:r>
            </a:p>
          </p:txBody>
        </p:sp>
      </p:grpSp>
    </p:spTree>
    <p:extLst>
      <p:ext uri="{BB962C8B-B14F-4D97-AF65-F5344CB8AC3E}">
        <p14:creationId xmlns:p14="http://schemas.microsoft.com/office/powerpoint/2010/main" val="606996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258e8d48f9fca8079fda033773988d47b28a33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920</Words>
  <Application>Microsoft Office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等线</vt:lpstr>
      <vt:lpstr>Microsoft YaHei</vt:lpstr>
      <vt:lpstr>Arial</vt:lpstr>
      <vt:lpstr>Calibri</vt:lpstr>
      <vt:lpstr>Cambria</vt:lpstr>
      <vt:lpstr>Just Another Hand</vt:lpstr>
      <vt:lpstr>SVN-Adam Gorry</vt:lpstr>
      <vt:lpstr>SVN-Newton</vt:lpstr>
      <vt:lpstr>Times New Roman</vt:lpstr>
      <vt:lpstr>字魂59号-创粗黑</vt:lpstr>
      <vt:lpstr>1_Office Theme</vt:lpstr>
      <vt:lpstr>Office 主题​​</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89</cp:revision>
  <dcterms:created xsi:type="dcterms:W3CDTF">2023-10-31T07:14:54Z</dcterms:created>
  <dcterms:modified xsi:type="dcterms:W3CDTF">2025-12-04T07:35:10Z</dcterms:modified>
</cp:coreProperties>
</file>