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80" r:id="rId4"/>
    <p:sldMasterId id="2147483698" r:id="rId5"/>
  </p:sldMasterIdLst>
  <p:notesMasterIdLst>
    <p:notesMasterId r:id="rId12"/>
  </p:notesMasterIdLst>
  <p:sldIdLst>
    <p:sldId id="269" r:id="rId6"/>
    <p:sldId id="323" r:id="rId7"/>
    <p:sldId id="257" r:id="rId8"/>
    <p:sldId id="324" r:id="rId9"/>
    <p:sldId id="326" r:id="rId10"/>
    <p:sldId id="328" r:id="rId11"/>
    <p:sldId id="329" r:id="rId13"/>
    <p:sldId id="336" r:id="rId14"/>
    <p:sldId id="337" r:id="rId15"/>
    <p:sldId id="33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5" autoAdjust="0"/>
  </p:normalViewPr>
  <p:slideViewPr>
    <p:cSldViewPr showGuide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99E2-09D6-47C0-91D8-AD93DA70C36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FCA0B-CDCD-4051-AF19-7DB8CD7D9B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Ng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đ(ể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riêng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tách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biệt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chứa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s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ố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ng)</a:t>
            </a: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tủ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quản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sống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thịt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cá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h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ả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dài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</a:t>
            </a: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(5):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được tươi lâu.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chai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ở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cửa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(6)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 quản 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chai,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lọ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thường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xuyên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l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ấ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nước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sữa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trứng</a:t>
            </a:r>
            <a:r>
              <a:rPr lang="vi-VN" sz="1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(7): </a:t>
            </a:r>
            <a:r>
              <a:rPr lang="vi-VN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 quản các loại trứng gia cầm.</a:t>
            </a:r>
            <a:endParaRPr lang="vi-VN" sz="1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endParaRPr lang="vi-VN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FCA0B-CDCD-4051-AF19-7DB8CD7D9B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6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7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91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63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6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6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77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80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4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14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14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ko-KR" sz="28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599"/>
            <a:ext cx="9159240" cy="7101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1000" y="1421130"/>
            <a:ext cx="8609330" cy="401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*Tích hợp GD Công dân số: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Trình bày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ợc tác dụng của tủ lạnh trong gia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ình.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Nhận biết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ợc vị trí, vai trò các khoang khác nhau trong tủ lạnh.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small white animal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0"/>
            <a:ext cx="3276600" cy="3276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38400" y="1371600"/>
            <a:ext cx="6204585" cy="7245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THIẾT BỊ GIA DỤNG TRONG GIA ĐÌNH EM.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609601" y="1295412"/>
            <a:ext cx="8086730" cy="7444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97123" tIns="48561" rIns="97123" bIns="48561">
            <a:spAutoFit/>
          </a:bodyPr>
          <a:lstStyle/>
          <a:p>
            <a:pPr algn="ctr" defTabSz="913765">
              <a:defRPr/>
            </a:pPr>
            <a:r>
              <a:rPr lang="en-US" sz="4200" b="1" u="sng" dirty="0">
                <a:solidFill>
                  <a:srgbClr val="7030A0"/>
                </a:solidFill>
                <a:latin typeface="Aaril"/>
                <a:cs typeface="Times New Roman" panose="02020603050405020304" pitchFamily="18" charset="0"/>
              </a:rPr>
              <a:t>CÔNG NGHỆ </a:t>
            </a:r>
            <a:endParaRPr lang="en-US" sz="4200" b="1" u="sng" dirty="0">
              <a:solidFill>
                <a:srgbClr val="7030A0"/>
              </a:solidFill>
              <a:latin typeface="Aaril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756" y="2359979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765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1)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0711"/>
            <a:ext cx="2948967" cy="30134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3" y="3719519"/>
            <a:ext cx="2600536" cy="30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381750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09650"/>
            <a:ext cx="7517856" cy="5047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6" y="6034626"/>
            <a:ext cx="73342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685800"/>
            <a:ext cx="7665675" cy="724247"/>
          </a:xfrm>
        </p:spPr>
        <p:txBody>
          <a:bodyPr/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870658" cy="363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thịt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...)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giữ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tươi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dưỡng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ăn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chế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chưa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42" y="13702"/>
            <a:ext cx="57054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42" y="734013"/>
            <a:ext cx="5257800" cy="547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8" y="5948948"/>
            <a:ext cx="838200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9" y="851902"/>
            <a:ext cx="4114800" cy="173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2" y="3089037"/>
            <a:ext cx="4164543" cy="1736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006098"/>
            <a:ext cx="7674142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286" y="990600"/>
            <a:ext cx="926669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2133127" y="3981420"/>
            <a:ext cx="4191473" cy="1713686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913765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3765"/>
              <a:endParaRPr lang="en-US" sz="6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765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  <a:endParaRPr lang="en-US" b="1" kern="10">
                <a:solidFill>
                  <a:srgbClr val="FFFFFF"/>
                </a:solidFill>
                <a:latin typeface="VNbritannic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3765"/>
              <a:endParaRPr lang="en-US" sz="6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9756" y="2359979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765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VẬN DỤNG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53" y="3733800"/>
            <a:ext cx="2087944" cy="2133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" y="3972272"/>
            <a:ext cx="1533737" cy="17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85800" y="2057400"/>
            <a:ext cx="7917815" cy="2445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 lại hình ảnh chiếc tủ lạnh của nhà em và sau </a:t>
            </a:r>
            <a:r>
              <a:rPr lang="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giới thiệu cho bạn cùng bàn về tác phẩm của mình.</a:t>
            </a:r>
            <a:r>
              <a:rPr lang="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endParaRPr lang="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WPS Presentation</Application>
  <PresentationFormat>On-screen Show (4:3)</PresentationFormat>
  <Paragraphs>26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Times New Roman</vt:lpstr>
      <vt:lpstr>Aaril</vt:lpstr>
      <vt:lpstr>Segoe Print</vt:lpstr>
      <vt:lpstr>VnBangkok</vt:lpstr>
      <vt:lpstr>VNbritannic</vt:lpstr>
      <vt:lpstr>Microsoft YaHei</vt:lpstr>
      <vt:lpstr>Arial Unicode MS</vt:lpstr>
      <vt:lpstr>Aptos</vt:lpstr>
      <vt:lpstr>11_Default Design</vt:lpstr>
      <vt:lpstr>Contents Slide Master</vt:lpstr>
      <vt:lpstr>2_Contents Slide Master</vt:lpstr>
      <vt:lpstr>3_Contents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Gấm Bùi Thị</cp:lastModifiedBy>
  <cp:revision>93</cp:revision>
  <dcterms:created xsi:type="dcterms:W3CDTF">2021-09-22T07:39:00Z</dcterms:created>
  <dcterms:modified xsi:type="dcterms:W3CDTF">2024-12-04T04:37:39Z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94578890BA874060834B475CEFD407B9_12</vt:lpwstr>
  </property>
  <property fmtid="{D5CDD505-2E9C-101B-9397-08002B2CF9AE}" pid="3" name="KSOProductBuildVer">
    <vt:lpwstr>1033-12.2.0.18911</vt:lpwstr>
  </property>
</Properties>
</file>