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2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407" r:id="rId16"/>
    <p:sldId id="395" r:id="rId17"/>
    <p:sldId id="405" r:id="rId18"/>
    <p:sldId id="406" r:id="rId19"/>
    <p:sldId id="399" r:id="rId20"/>
    <p:sldId id="35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98" d="100"/>
          <a:sy n="98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06/12/2024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slide" Target="slide5.xml"/><Relationship Id="rId3" Type="http://schemas.openxmlformats.org/officeDocument/2006/relationships/image" Target="../media/image4.jpeg"/><Relationship Id="rId21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9.gif"/><Relationship Id="rId24" Type="http://schemas.openxmlformats.org/officeDocument/2006/relationships/slide" Target="slide9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4.xml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18.jp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1.png"/><Relationship Id="rId5" Type="http://schemas.openxmlformats.org/officeDocument/2006/relationships/image" Target="../media/image9.gif"/><Relationship Id="rId10" Type="http://schemas.microsoft.com/office/2007/relationships/hdphoto" Target="../media/hdphoto6.wdp"/><Relationship Id="rId4" Type="http://schemas.openxmlformats.org/officeDocument/2006/relationships/image" Target="../media/image22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2062103"/>
            <a:chOff x="4343668" y="2032328"/>
            <a:chExt cx="11663679" cy="2062103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206210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Một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s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ợi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dây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thừng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quấn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quanh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một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gốc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cây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đúng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3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vòng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.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Mỗi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vòng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có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dạng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đ</a:t>
              </a:r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ư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ờng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tròn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có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bán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kính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2dm.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Phần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dây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không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cuốn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vào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thân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cây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dài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2,8m.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Hỏi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sợi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dây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thừng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đó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dài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bao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nhiêu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mét</a:t>
              </a:r>
              <a:r>
                <a:rPr lang="en-US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48EEB-73B8-4C4E-AB73-316BE0DD4FD1}"/>
              </a:ext>
            </a:extLst>
          </p:cNvPr>
          <p:cNvSpPr txBox="1"/>
          <p:nvPr/>
        </p:nvSpPr>
        <p:spPr>
          <a:xfrm>
            <a:off x="261815" y="639860"/>
            <a:ext cx="116683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2 = 12,56 (dm) = 1,256 (m)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1,256 x 3 + 2,8 = 6,568 (m)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6,568 m</a:t>
            </a:r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008185" y="3931920"/>
            <a:ext cx="8233197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8233197"/>
                      <a:gd name="connsiteY0" fmla="*/ 0 h 1542534"/>
                      <a:gd name="connsiteX1" fmla="*/ 583807 w 8233197"/>
                      <a:gd name="connsiteY1" fmla="*/ 0 h 1542534"/>
                      <a:gd name="connsiteX2" fmla="*/ 1414612 w 8233197"/>
                      <a:gd name="connsiteY2" fmla="*/ 0 h 1542534"/>
                      <a:gd name="connsiteX3" fmla="*/ 2163085 w 8233197"/>
                      <a:gd name="connsiteY3" fmla="*/ 0 h 1542534"/>
                      <a:gd name="connsiteX4" fmla="*/ 2746893 w 8233197"/>
                      <a:gd name="connsiteY4" fmla="*/ 0 h 1542534"/>
                      <a:gd name="connsiteX5" fmla="*/ 3413033 w 8233197"/>
                      <a:gd name="connsiteY5" fmla="*/ 0 h 1542534"/>
                      <a:gd name="connsiteX6" fmla="*/ 4161505 w 8233197"/>
                      <a:gd name="connsiteY6" fmla="*/ 0 h 1542534"/>
                      <a:gd name="connsiteX7" fmla="*/ 4827645 w 8233197"/>
                      <a:gd name="connsiteY7" fmla="*/ 0 h 1542534"/>
                      <a:gd name="connsiteX8" fmla="*/ 5329122 w 8233197"/>
                      <a:gd name="connsiteY8" fmla="*/ 0 h 1542534"/>
                      <a:gd name="connsiteX9" fmla="*/ 5912932 w 8233197"/>
                      <a:gd name="connsiteY9" fmla="*/ 0 h 1542534"/>
                      <a:gd name="connsiteX10" fmla="*/ 6661404 w 8233197"/>
                      <a:gd name="connsiteY10" fmla="*/ 0 h 1542534"/>
                      <a:gd name="connsiteX11" fmla="*/ 7327544 w 8233197"/>
                      <a:gd name="connsiteY11" fmla="*/ 0 h 1542534"/>
                      <a:gd name="connsiteX12" fmla="*/ 8233197 w 8233197"/>
                      <a:gd name="connsiteY12" fmla="*/ 0 h 1542534"/>
                      <a:gd name="connsiteX13" fmla="*/ 8233197 w 8233197"/>
                      <a:gd name="connsiteY13" fmla="*/ 740416 h 1542534"/>
                      <a:gd name="connsiteX14" fmla="*/ 8233197 w 8233197"/>
                      <a:gd name="connsiteY14" fmla="*/ 1542534 h 1542534"/>
                      <a:gd name="connsiteX15" fmla="*/ 7402392 w 8233197"/>
                      <a:gd name="connsiteY15" fmla="*/ 1542534 h 1542534"/>
                      <a:gd name="connsiteX16" fmla="*/ 6900916 w 8233197"/>
                      <a:gd name="connsiteY16" fmla="*/ 1542534 h 1542534"/>
                      <a:gd name="connsiteX17" fmla="*/ 6152443 w 8233197"/>
                      <a:gd name="connsiteY17" fmla="*/ 1542534 h 1542534"/>
                      <a:gd name="connsiteX18" fmla="*/ 5568633 w 8233197"/>
                      <a:gd name="connsiteY18" fmla="*/ 1542534 h 1542534"/>
                      <a:gd name="connsiteX19" fmla="*/ 4902494 w 8233197"/>
                      <a:gd name="connsiteY19" fmla="*/ 1542534 h 1542534"/>
                      <a:gd name="connsiteX20" fmla="*/ 4071690 w 8233197"/>
                      <a:gd name="connsiteY20" fmla="*/ 1542534 h 1542534"/>
                      <a:gd name="connsiteX21" fmla="*/ 3323217 w 8233197"/>
                      <a:gd name="connsiteY21" fmla="*/ 1542534 h 1542534"/>
                      <a:gd name="connsiteX22" fmla="*/ 2574744 w 8233197"/>
                      <a:gd name="connsiteY22" fmla="*/ 1542534 h 1542534"/>
                      <a:gd name="connsiteX23" fmla="*/ 1908603 w 8233197"/>
                      <a:gd name="connsiteY23" fmla="*/ 1542534 h 1542534"/>
                      <a:gd name="connsiteX24" fmla="*/ 1324795 w 8233197"/>
                      <a:gd name="connsiteY24" fmla="*/ 1542534 h 1542534"/>
                      <a:gd name="connsiteX25" fmla="*/ 740987 w 8233197"/>
                      <a:gd name="connsiteY25" fmla="*/ 1542534 h 1542534"/>
                      <a:gd name="connsiteX26" fmla="*/ 0 w 8233197"/>
                      <a:gd name="connsiteY26" fmla="*/ 1542534 h 1542534"/>
                      <a:gd name="connsiteX27" fmla="*/ 0 w 8233197"/>
                      <a:gd name="connsiteY27" fmla="*/ 755841 h 1542534"/>
                      <a:gd name="connsiteX28" fmla="*/ 0 w 8233197"/>
                      <a:gd name="connsiteY28" fmla="*/ 0 h 1542534"/>
                      <a:gd name="connsiteX0" fmla="*/ 0 w 8233197"/>
                      <a:gd name="connsiteY0" fmla="*/ 0 h 1542534"/>
                      <a:gd name="connsiteX1" fmla="*/ 666139 w 8233197"/>
                      <a:gd name="connsiteY1" fmla="*/ 0 h 1542534"/>
                      <a:gd name="connsiteX2" fmla="*/ 1579275 w 8233197"/>
                      <a:gd name="connsiteY2" fmla="*/ 0 h 1542534"/>
                      <a:gd name="connsiteX3" fmla="*/ 2327748 w 8233197"/>
                      <a:gd name="connsiteY3" fmla="*/ 0 h 1542534"/>
                      <a:gd name="connsiteX4" fmla="*/ 2829225 w 8233197"/>
                      <a:gd name="connsiteY4" fmla="*/ 0 h 1542534"/>
                      <a:gd name="connsiteX5" fmla="*/ 3330701 w 8233197"/>
                      <a:gd name="connsiteY5" fmla="*/ 0 h 1542534"/>
                      <a:gd name="connsiteX6" fmla="*/ 3996841 w 8233197"/>
                      <a:gd name="connsiteY6" fmla="*/ 0 h 1542534"/>
                      <a:gd name="connsiteX7" fmla="*/ 4827645 w 8233197"/>
                      <a:gd name="connsiteY7" fmla="*/ 0 h 1542534"/>
                      <a:gd name="connsiteX8" fmla="*/ 5411455 w 8233197"/>
                      <a:gd name="connsiteY8" fmla="*/ 0 h 1542534"/>
                      <a:gd name="connsiteX9" fmla="*/ 5995262 w 8233197"/>
                      <a:gd name="connsiteY9" fmla="*/ 0 h 1542534"/>
                      <a:gd name="connsiteX10" fmla="*/ 6661404 w 8233197"/>
                      <a:gd name="connsiteY10" fmla="*/ 0 h 1542534"/>
                      <a:gd name="connsiteX11" fmla="*/ 7245212 w 8233197"/>
                      <a:gd name="connsiteY11" fmla="*/ 0 h 1542534"/>
                      <a:gd name="connsiteX12" fmla="*/ 8233197 w 8233197"/>
                      <a:gd name="connsiteY12" fmla="*/ 0 h 1542534"/>
                      <a:gd name="connsiteX13" fmla="*/ 8233197 w 8233197"/>
                      <a:gd name="connsiteY13" fmla="*/ 771267 h 1542534"/>
                      <a:gd name="connsiteX14" fmla="*/ 8233197 w 8233197"/>
                      <a:gd name="connsiteY14" fmla="*/ 1542534 h 1542534"/>
                      <a:gd name="connsiteX15" fmla="*/ 7567056 w 8233197"/>
                      <a:gd name="connsiteY15" fmla="*/ 1542534 h 1542534"/>
                      <a:gd name="connsiteX16" fmla="*/ 6653920 w 8233197"/>
                      <a:gd name="connsiteY16" fmla="*/ 1542534 h 1542534"/>
                      <a:gd name="connsiteX17" fmla="*/ 6152443 w 8233197"/>
                      <a:gd name="connsiteY17" fmla="*/ 1542534 h 1542534"/>
                      <a:gd name="connsiteX18" fmla="*/ 5239306 w 8233197"/>
                      <a:gd name="connsiteY18" fmla="*/ 1542534 h 1542534"/>
                      <a:gd name="connsiteX19" fmla="*/ 4326171 w 8233197"/>
                      <a:gd name="connsiteY19" fmla="*/ 1542534 h 1542534"/>
                      <a:gd name="connsiteX20" fmla="*/ 3742361 w 8233197"/>
                      <a:gd name="connsiteY20" fmla="*/ 1542534 h 1542534"/>
                      <a:gd name="connsiteX21" fmla="*/ 3240884 w 8233197"/>
                      <a:gd name="connsiteY21" fmla="*/ 1542534 h 1542534"/>
                      <a:gd name="connsiteX22" fmla="*/ 2657077 w 8233197"/>
                      <a:gd name="connsiteY22" fmla="*/ 1542534 h 1542534"/>
                      <a:gd name="connsiteX23" fmla="*/ 2155600 w 8233197"/>
                      <a:gd name="connsiteY23" fmla="*/ 1542534 h 1542534"/>
                      <a:gd name="connsiteX24" fmla="*/ 1571791 w 8233197"/>
                      <a:gd name="connsiteY24" fmla="*/ 1542534 h 1542534"/>
                      <a:gd name="connsiteX25" fmla="*/ 1070315 w 8233197"/>
                      <a:gd name="connsiteY25" fmla="*/ 1542534 h 1542534"/>
                      <a:gd name="connsiteX26" fmla="*/ 0 w 8233197"/>
                      <a:gd name="connsiteY26" fmla="*/ 1542534 h 1542534"/>
                      <a:gd name="connsiteX27" fmla="*/ 0 w 8233197"/>
                      <a:gd name="connsiteY27" fmla="*/ 817543 h 1542534"/>
                      <a:gd name="connsiteX28" fmla="*/ 0 w 8233197"/>
                      <a:gd name="connsiteY28" fmla="*/ 0 h 1542534"/>
                      <a:gd name="connsiteX0" fmla="*/ 0 w 8233197"/>
                      <a:gd name="connsiteY0" fmla="*/ 0 h 1542534"/>
                      <a:gd name="connsiteX1" fmla="*/ 583807 w 8233197"/>
                      <a:gd name="connsiteY1" fmla="*/ 0 h 1542534"/>
                      <a:gd name="connsiteX2" fmla="*/ 1414612 w 8233197"/>
                      <a:gd name="connsiteY2" fmla="*/ 0 h 1542534"/>
                      <a:gd name="connsiteX3" fmla="*/ 2163085 w 8233197"/>
                      <a:gd name="connsiteY3" fmla="*/ 0 h 1542534"/>
                      <a:gd name="connsiteX4" fmla="*/ 2746893 w 8233197"/>
                      <a:gd name="connsiteY4" fmla="*/ 0 h 1542534"/>
                      <a:gd name="connsiteX5" fmla="*/ 3413033 w 8233197"/>
                      <a:gd name="connsiteY5" fmla="*/ 0 h 1542534"/>
                      <a:gd name="connsiteX6" fmla="*/ 4161505 w 8233197"/>
                      <a:gd name="connsiteY6" fmla="*/ 0 h 1542534"/>
                      <a:gd name="connsiteX7" fmla="*/ 4827645 w 8233197"/>
                      <a:gd name="connsiteY7" fmla="*/ 0 h 1542534"/>
                      <a:gd name="connsiteX8" fmla="*/ 5329122 w 8233197"/>
                      <a:gd name="connsiteY8" fmla="*/ 0 h 1542534"/>
                      <a:gd name="connsiteX9" fmla="*/ 5912932 w 8233197"/>
                      <a:gd name="connsiteY9" fmla="*/ 0 h 1542534"/>
                      <a:gd name="connsiteX10" fmla="*/ 6661404 w 8233197"/>
                      <a:gd name="connsiteY10" fmla="*/ 0 h 1542534"/>
                      <a:gd name="connsiteX11" fmla="*/ 7327544 w 8233197"/>
                      <a:gd name="connsiteY11" fmla="*/ 0 h 1542534"/>
                      <a:gd name="connsiteX12" fmla="*/ 8233197 w 8233197"/>
                      <a:gd name="connsiteY12" fmla="*/ 0 h 1542534"/>
                      <a:gd name="connsiteX13" fmla="*/ 8233197 w 8233197"/>
                      <a:gd name="connsiteY13" fmla="*/ 740416 h 1542534"/>
                      <a:gd name="connsiteX14" fmla="*/ 8233197 w 8233197"/>
                      <a:gd name="connsiteY14" fmla="*/ 1542534 h 1542534"/>
                      <a:gd name="connsiteX15" fmla="*/ 7402392 w 8233197"/>
                      <a:gd name="connsiteY15" fmla="*/ 1542534 h 1542534"/>
                      <a:gd name="connsiteX16" fmla="*/ 6900916 w 8233197"/>
                      <a:gd name="connsiteY16" fmla="*/ 1542534 h 1542534"/>
                      <a:gd name="connsiteX17" fmla="*/ 6152443 w 8233197"/>
                      <a:gd name="connsiteY17" fmla="*/ 1542534 h 1542534"/>
                      <a:gd name="connsiteX18" fmla="*/ 5568633 w 8233197"/>
                      <a:gd name="connsiteY18" fmla="*/ 1542534 h 1542534"/>
                      <a:gd name="connsiteX19" fmla="*/ 4902494 w 8233197"/>
                      <a:gd name="connsiteY19" fmla="*/ 1542534 h 1542534"/>
                      <a:gd name="connsiteX20" fmla="*/ 4071690 w 8233197"/>
                      <a:gd name="connsiteY20" fmla="*/ 1542534 h 1542534"/>
                      <a:gd name="connsiteX21" fmla="*/ 3323217 w 8233197"/>
                      <a:gd name="connsiteY21" fmla="*/ 1542534 h 1542534"/>
                      <a:gd name="connsiteX22" fmla="*/ 2574744 w 8233197"/>
                      <a:gd name="connsiteY22" fmla="*/ 1542534 h 1542534"/>
                      <a:gd name="connsiteX23" fmla="*/ 1908603 w 8233197"/>
                      <a:gd name="connsiteY23" fmla="*/ 1542534 h 1542534"/>
                      <a:gd name="connsiteX24" fmla="*/ 1324795 w 8233197"/>
                      <a:gd name="connsiteY24" fmla="*/ 1542534 h 1542534"/>
                      <a:gd name="connsiteX25" fmla="*/ 740987 w 8233197"/>
                      <a:gd name="connsiteY25" fmla="*/ 1542534 h 1542534"/>
                      <a:gd name="connsiteX26" fmla="*/ 0 w 8233197"/>
                      <a:gd name="connsiteY26" fmla="*/ 1542534 h 1542534"/>
                      <a:gd name="connsiteX27" fmla="*/ 0 w 8233197"/>
                      <a:gd name="connsiteY27" fmla="*/ 755841 h 1542534"/>
                      <a:gd name="connsiteX28" fmla="*/ 0 w 8233197"/>
                      <a:gd name="connsiteY28" fmla="*/ 0 h 1542534"/>
                      <a:gd name="connsiteX0" fmla="*/ 0 w 8233197"/>
                      <a:gd name="connsiteY0" fmla="*/ 0 h 1542534"/>
                      <a:gd name="connsiteX1" fmla="*/ 583807 w 8233197"/>
                      <a:gd name="connsiteY1" fmla="*/ 0 h 1542534"/>
                      <a:gd name="connsiteX2" fmla="*/ 1414612 w 8233197"/>
                      <a:gd name="connsiteY2" fmla="*/ 0 h 1542534"/>
                      <a:gd name="connsiteX3" fmla="*/ 2163085 w 8233197"/>
                      <a:gd name="connsiteY3" fmla="*/ 0 h 1542534"/>
                      <a:gd name="connsiteX4" fmla="*/ 2746893 w 8233197"/>
                      <a:gd name="connsiteY4" fmla="*/ 0 h 1542534"/>
                      <a:gd name="connsiteX5" fmla="*/ 3413033 w 8233197"/>
                      <a:gd name="connsiteY5" fmla="*/ 0 h 1542534"/>
                      <a:gd name="connsiteX6" fmla="*/ 4161505 w 8233197"/>
                      <a:gd name="connsiteY6" fmla="*/ 0 h 1542534"/>
                      <a:gd name="connsiteX7" fmla="*/ 4827645 w 8233197"/>
                      <a:gd name="connsiteY7" fmla="*/ 0 h 1542534"/>
                      <a:gd name="connsiteX8" fmla="*/ 5329122 w 8233197"/>
                      <a:gd name="connsiteY8" fmla="*/ 0 h 1542534"/>
                      <a:gd name="connsiteX9" fmla="*/ 5912932 w 8233197"/>
                      <a:gd name="connsiteY9" fmla="*/ 0 h 1542534"/>
                      <a:gd name="connsiteX10" fmla="*/ 6661404 w 8233197"/>
                      <a:gd name="connsiteY10" fmla="*/ 0 h 1542534"/>
                      <a:gd name="connsiteX11" fmla="*/ 7327544 w 8233197"/>
                      <a:gd name="connsiteY11" fmla="*/ 0 h 1542534"/>
                      <a:gd name="connsiteX12" fmla="*/ 8233197 w 8233197"/>
                      <a:gd name="connsiteY12" fmla="*/ 0 h 1542534"/>
                      <a:gd name="connsiteX13" fmla="*/ 8233197 w 8233197"/>
                      <a:gd name="connsiteY13" fmla="*/ 740416 h 1542534"/>
                      <a:gd name="connsiteX14" fmla="*/ 8233197 w 8233197"/>
                      <a:gd name="connsiteY14" fmla="*/ 1542534 h 1542534"/>
                      <a:gd name="connsiteX15" fmla="*/ 7402392 w 8233197"/>
                      <a:gd name="connsiteY15" fmla="*/ 1542534 h 1542534"/>
                      <a:gd name="connsiteX16" fmla="*/ 6900916 w 8233197"/>
                      <a:gd name="connsiteY16" fmla="*/ 1542534 h 1542534"/>
                      <a:gd name="connsiteX17" fmla="*/ 6152443 w 8233197"/>
                      <a:gd name="connsiteY17" fmla="*/ 1542534 h 1542534"/>
                      <a:gd name="connsiteX18" fmla="*/ 5568633 w 8233197"/>
                      <a:gd name="connsiteY18" fmla="*/ 1542534 h 1542534"/>
                      <a:gd name="connsiteX19" fmla="*/ 4902494 w 8233197"/>
                      <a:gd name="connsiteY19" fmla="*/ 1542534 h 1542534"/>
                      <a:gd name="connsiteX20" fmla="*/ 4071690 w 8233197"/>
                      <a:gd name="connsiteY20" fmla="*/ 1542534 h 1542534"/>
                      <a:gd name="connsiteX21" fmla="*/ 3323217 w 8233197"/>
                      <a:gd name="connsiteY21" fmla="*/ 1542534 h 1542534"/>
                      <a:gd name="connsiteX22" fmla="*/ 2574744 w 8233197"/>
                      <a:gd name="connsiteY22" fmla="*/ 1542534 h 1542534"/>
                      <a:gd name="connsiteX23" fmla="*/ 1908603 w 8233197"/>
                      <a:gd name="connsiteY23" fmla="*/ 1542534 h 1542534"/>
                      <a:gd name="connsiteX24" fmla="*/ 1324795 w 8233197"/>
                      <a:gd name="connsiteY24" fmla="*/ 1542534 h 1542534"/>
                      <a:gd name="connsiteX25" fmla="*/ 740987 w 8233197"/>
                      <a:gd name="connsiteY25" fmla="*/ 1542534 h 1542534"/>
                      <a:gd name="connsiteX26" fmla="*/ 0 w 8233197"/>
                      <a:gd name="connsiteY26" fmla="*/ 1542534 h 1542534"/>
                      <a:gd name="connsiteX27" fmla="*/ 0 w 8233197"/>
                      <a:gd name="connsiteY27" fmla="*/ 755841 h 1542534"/>
                      <a:gd name="connsiteX28" fmla="*/ 0 w 8233197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233197" h="1542534" fill="none" extrusionOk="0">
                        <a:moveTo>
                          <a:pt x="0" y="0"/>
                        </a:moveTo>
                        <a:cubicBezTo>
                          <a:pt x="294808" y="-45915"/>
                          <a:pt x="356690" y="-25000"/>
                          <a:pt x="583807" y="0"/>
                        </a:cubicBezTo>
                        <a:cubicBezTo>
                          <a:pt x="750808" y="-37559"/>
                          <a:pt x="1270314" y="45329"/>
                          <a:pt x="1414612" y="0"/>
                        </a:cubicBezTo>
                        <a:cubicBezTo>
                          <a:pt x="1714842" y="-65742"/>
                          <a:pt x="1951390" y="120371"/>
                          <a:pt x="2163085" y="0"/>
                        </a:cubicBezTo>
                        <a:cubicBezTo>
                          <a:pt x="2267586" y="-66427"/>
                          <a:pt x="2687513" y="42405"/>
                          <a:pt x="2746893" y="0"/>
                        </a:cubicBezTo>
                        <a:cubicBezTo>
                          <a:pt x="2958242" y="-88698"/>
                          <a:pt x="3210426" y="-64085"/>
                          <a:pt x="3413033" y="0"/>
                        </a:cubicBezTo>
                        <a:cubicBezTo>
                          <a:pt x="3601426" y="129222"/>
                          <a:pt x="3989972" y="-1530"/>
                          <a:pt x="4161505" y="0"/>
                        </a:cubicBezTo>
                        <a:cubicBezTo>
                          <a:pt x="4471395" y="-50421"/>
                          <a:pt x="4522778" y="-35563"/>
                          <a:pt x="4827645" y="0"/>
                        </a:cubicBezTo>
                        <a:cubicBezTo>
                          <a:pt x="5026708" y="-107680"/>
                          <a:pt x="5166292" y="13664"/>
                          <a:pt x="5329122" y="0"/>
                        </a:cubicBezTo>
                        <a:cubicBezTo>
                          <a:pt x="5571492" y="50858"/>
                          <a:pt x="5707264" y="-108900"/>
                          <a:pt x="5912932" y="0"/>
                        </a:cubicBezTo>
                        <a:cubicBezTo>
                          <a:pt x="6048852" y="-33785"/>
                          <a:pt x="6392264" y="136507"/>
                          <a:pt x="6661404" y="0"/>
                        </a:cubicBezTo>
                        <a:cubicBezTo>
                          <a:pt x="6780371" y="-8978"/>
                          <a:pt x="7249146" y="40945"/>
                          <a:pt x="7327544" y="0"/>
                        </a:cubicBezTo>
                        <a:cubicBezTo>
                          <a:pt x="7601832" y="45728"/>
                          <a:pt x="7763028" y="49109"/>
                          <a:pt x="8233197" y="0"/>
                        </a:cubicBezTo>
                        <a:cubicBezTo>
                          <a:pt x="8202831" y="427795"/>
                          <a:pt x="8220170" y="509094"/>
                          <a:pt x="8233197" y="740416"/>
                        </a:cubicBezTo>
                        <a:cubicBezTo>
                          <a:pt x="8329061" y="1084823"/>
                          <a:pt x="8169907" y="1187862"/>
                          <a:pt x="8233197" y="1542534"/>
                        </a:cubicBezTo>
                        <a:cubicBezTo>
                          <a:pt x="8034863" y="1645185"/>
                          <a:pt x="7696520" y="1458730"/>
                          <a:pt x="7402392" y="1542534"/>
                        </a:cubicBezTo>
                        <a:cubicBezTo>
                          <a:pt x="6951619" y="1529336"/>
                          <a:pt x="7010288" y="1465964"/>
                          <a:pt x="6900916" y="1542534"/>
                        </a:cubicBezTo>
                        <a:cubicBezTo>
                          <a:pt x="6830419" y="1646208"/>
                          <a:pt x="6365878" y="1577779"/>
                          <a:pt x="6152443" y="1542534"/>
                        </a:cubicBezTo>
                        <a:cubicBezTo>
                          <a:pt x="5872102" y="1572348"/>
                          <a:pt x="5813157" y="1482484"/>
                          <a:pt x="5568633" y="1542534"/>
                        </a:cubicBezTo>
                        <a:cubicBezTo>
                          <a:pt x="5337988" y="1434866"/>
                          <a:pt x="5150266" y="1441465"/>
                          <a:pt x="4902494" y="1542534"/>
                        </a:cubicBezTo>
                        <a:cubicBezTo>
                          <a:pt x="4679631" y="1685394"/>
                          <a:pt x="4400450" y="1342908"/>
                          <a:pt x="4071690" y="1542534"/>
                        </a:cubicBezTo>
                        <a:cubicBezTo>
                          <a:pt x="3645809" y="1538526"/>
                          <a:pt x="3625046" y="1446841"/>
                          <a:pt x="3323217" y="1542534"/>
                        </a:cubicBezTo>
                        <a:cubicBezTo>
                          <a:pt x="3069070" y="1702023"/>
                          <a:pt x="2752597" y="1441329"/>
                          <a:pt x="2574744" y="1542534"/>
                        </a:cubicBezTo>
                        <a:cubicBezTo>
                          <a:pt x="2305133" y="1521310"/>
                          <a:pt x="2019940" y="1457505"/>
                          <a:pt x="1908603" y="1542534"/>
                        </a:cubicBezTo>
                        <a:cubicBezTo>
                          <a:pt x="1814916" y="1519409"/>
                          <a:pt x="1612219" y="1549799"/>
                          <a:pt x="1324795" y="1542534"/>
                        </a:cubicBezTo>
                        <a:cubicBezTo>
                          <a:pt x="1123818" y="1608385"/>
                          <a:pt x="989436" y="1497183"/>
                          <a:pt x="740987" y="1542534"/>
                        </a:cubicBezTo>
                        <a:cubicBezTo>
                          <a:pt x="572052" y="1523193"/>
                          <a:pt x="255424" y="1422099"/>
                          <a:pt x="0" y="1542534"/>
                        </a:cubicBezTo>
                        <a:cubicBezTo>
                          <a:pt x="23883" y="1246374"/>
                          <a:pt x="171681" y="1163373"/>
                          <a:pt x="0" y="755841"/>
                        </a:cubicBezTo>
                        <a:cubicBezTo>
                          <a:pt x="-112625" y="459953"/>
                          <a:pt x="-5388" y="320626"/>
                          <a:pt x="0" y="0"/>
                        </a:cubicBezTo>
                        <a:close/>
                      </a:path>
                      <a:path w="8233197" h="1542534" stroke="0" extrusionOk="0">
                        <a:moveTo>
                          <a:pt x="0" y="0"/>
                        </a:moveTo>
                        <a:cubicBezTo>
                          <a:pt x="39181" y="-64305"/>
                          <a:pt x="425241" y="-99775"/>
                          <a:pt x="666139" y="0"/>
                        </a:cubicBezTo>
                        <a:cubicBezTo>
                          <a:pt x="968205" y="-72659"/>
                          <a:pt x="1393228" y="69234"/>
                          <a:pt x="1579275" y="0"/>
                        </a:cubicBezTo>
                        <a:cubicBezTo>
                          <a:pt x="1836875" y="87732"/>
                          <a:pt x="2070041" y="106954"/>
                          <a:pt x="2327748" y="0"/>
                        </a:cubicBezTo>
                        <a:cubicBezTo>
                          <a:pt x="2634387" y="-4654"/>
                          <a:pt x="2581849" y="98138"/>
                          <a:pt x="2829225" y="0"/>
                        </a:cubicBezTo>
                        <a:cubicBezTo>
                          <a:pt x="3004367" y="-97872"/>
                          <a:pt x="3198798" y="-93984"/>
                          <a:pt x="3330701" y="0"/>
                        </a:cubicBezTo>
                        <a:cubicBezTo>
                          <a:pt x="3623358" y="34512"/>
                          <a:pt x="3752991" y="90109"/>
                          <a:pt x="3996841" y="0"/>
                        </a:cubicBezTo>
                        <a:cubicBezTo>
                          <a:pt x="4272537" y="-4620"/>
                          <a:pt x="4597294" y="-31773"/>
                          <a:pt x="4827645" y="0"/>
                        </a:cubicBezTo>
                        <a:cubicBezTo>
                          <a:pt x="5026453" y="-111573"/>
                          <a:pt x="5221845" y="109156"/>
                          <a:pt x="5411455" y="0"/>
                        </a:cubicBezTo>
                        <a:cubicBezTo>
                          <a:pt x="5596777" y="-38525"/>
                          <a:pt x="5868337" y="-40740"/>
                          <a:pt x="5995262" y="0"/>
                        </a:cubicBezTo>
                        <a:cubicBezTo>
                          <a:pt x="6148515" y="-54860"/>
                          <a:pt x="6582098" y="-1346"/>
                          <a:pt x="6661404" y="0"/>
                        </a:cubicBezTo>
                        <a:cubicBezTo>
                          <a:pt x="6909762" y="-7208"/>
                          <a:pt x="7054948" y="82001"/>
                          <a:pt x="7245212" y="0"/>
                        </a:cubicBezTo>
                        <a:cubicBezTo>
                          <a:pt x="7205612" y="-154662"/>
                          <a:pt x="8004668" y="-38024"/>
                          <a:pt x="8233197" y="0"/>
                        </a:cubicBezTo>
                        <a:cubicBezTo>
                          <a:pt x="8346847" y="290436"/>
                          <a:pt x="8265582" y="393253"/>
                          <a:pt x="8233197" y="771267"/>
                        </a:cubicBezTo>
                        <a:cubicBezTo>
                          <a:pt x="8288243" y="996988"/>
                          <a:pt x="8282010" y="1274262"/>
                          <a:pt x="8233197" y="1542534"/>
                        </a:cubicBezTo>
                        <a:cubicBezTo>
                          <a:pt x="7926607" y="1540633"/>
                          <a:pt x="7836707" y="1452415"/>
                          <a:pt x="7567056" y="1542534"/>
                        </a:cubicBezTo>
                        <a:cubicBezTo>
                          <a:pt x="7225093" y="1765051"/>
                          <a:pt x="7060301" y="1524384"/>
                          <a:pt x="6653920" y="1542534"/>
                        </a:cubicBezTo>
                        <a:cubicBezTo>
                          <a:pt x="6295459" y="1550889"/>
                          <a:pt x="6365064" y="1514630"/>
                          <a:pt x="6152443" y="1542534"/>
                        </a:cubicBezTo>
                        <a:cubicBezTo>
                          <a:pt x="5871098" y="1495289"/>
                          <a:pt x="5390940" y="1546492"/>
                          <a:pt x="5239306" y="1542534"/>
                        </a:cubicBezTo>
                        <a:cubicBezTo>
                          <a:pt x="4990797" y="1525455"/>
                          <a:pt x="4615480" y="1398543"/>
                          <a:pt x="4326171" y="1542534"/>
                        </a:cubicBezTo>
                        <a:cubicBezTo>
                          <a:pt x="4136202" y="1554995"/>
                          <a:pt x="4045265" y="1485287"/>
                          <a:pt x="3742361" y="1542534"/>
                        </a:cubicBezTo>
                        <a:cubicBezTo>
                          <a:pt x="3445831" y="1590761"/>
                          <a:pt x="3422439" y="1462272"/>
                          <a:pt x="3240884" y="1542534"/>
                        </a:cubicBezTo>
                        <a:cubicBezTo>
                          <a:pt x="3216900" y="1509770"/>
                          <a:pt x="2915056" y="1586579"/>
                          <a:pt x="2657077" y="1542534"/>
                        </a:cubicBezTo>
                        <a:cubicBezTo>
                          <a:pt x="2391720" y="1538349"/>
                          <a:pt x="2299631" y="1569284"/>
                          <a:pt x="2155600" y="1542534"/>
                        </a:cubicBezTo>
                        <a:cubicBezTo>
                          <a:pt x="2024200" y="1457196"/>
                          <a:pt x="1790466" y="1371753"/>
                          <a:pt x="1571791" y="1542534"/>
                        </a:cubicBezTo>
                        <a:cubicBezTo>
                          <a:pt x="1375826" y="1595148"/>
                          <a:pt x="1314187" y="1568503"/>
                          <a:pt x="1070315" y="1542534"/>
                        </a:cubicBezTo>
                        <a:cubicBezTo>
                          <a:pt x="956555" y="1370244"/>
                          <a:pt x="448723" y="1619548"/>
                          <a:pt x="0" y="1542534"/>
                        </a:cubicBezTo>
                        <a:cubicBezTo>
                          <a:pt x="-69777" y="1186580"/>
                          <a:pt x="52968" y="1140882"/>
                          <a:pt x="0" y="817543"/>
                        </a:cubicBezTo>
                        <a:cubicBezTo>
                          <a:pt x="-14006" y="530344"/>
                          <a:pt x="-72948" y="177127"/>
                          <a:pt x="0" y="0"/>
                        </a:cubicBezTo>
                        <a:close/>
                      </a:path>
                      <a:path w="8233197" h="1542534" fill="none" stroke="0" extrusionOk="0">
                        <a:moveTo>
                          <a:pt x="0" y="0"/>
                        </a:moveTo>
                        <a:cubicBezTo>
                          <a:pt x="313748" y="-45103"/>
                          <a:pt x="373805" y="39174"/>
                          <a:pt x="583807" y="0"/>
                        </a:cubicBezTo>
                        <a:cubicBezTo>
                          <a:pt x="797121" y="-46717"/>
                          <a:pt x="1280049" y="31887"/>
                          <a:pt x="1414612" y="0"/>
                        </a:cubicBezTo>
                        <a:cubicBezTo>
                          <a:pt x="1527127" y="-76282"/>
                          <a:pt x="2026585" y="-22038"/>
                          <a:pt x="2163085" y="0"/>
                        </a:cubicBezTo>
                        <a:cubicBezTo>
                          <a:pt x="2343801" y="15750"/>
                          <a:pt x="2666536" y="19932"/>
                          <a:pt x="2746893" y="0"/>
                        </a:cubicBezTo>
                        <a:cubicBezTo>
                          <a:pt x="2895796" y="-13556"/>
                          <a:pt x="3288494" y="-1970"/>
                          <a:pt x="3413033" y="0"/>
                        </a:cubicBezTo>
                        <a:cubicBezTo>
                          <a:pt x="3591631" y="-38795"/>
                          <a:pt x="3770106" y="64460"/>
                          <a:pt x="4161505" y="0"/>
                        </a:cubicBezTo>
                        <a:cubicBezTo>
                          <a:pt x="4488544" y="-44701"/>
                          <a:pt x="4608995" y="-18584"/>
                          <a:pt x="4827645" y="0"/>
                        </a:cubicBezTo>
                        <a:cubicBezTo>
                          <a:pt x="5078304" y="40476"/>
                          <a:pt x="5223752" y="-8704"/>
                          <a:pt x="5329122" y="0"/>
                        </a:cubicBezTo>
                        <a:cubicBezTo>
                          <a:pt x="5494706" y="-4815"/>
                          <a:pt x="5687388" y="-1739"/>
                          <a:pt x="5912932" y="0"/>
                        </a:cubicBezTo>
                        <a:cubicBezTo>
                          <a:pt x="6084313" y="52171"/>
                          <a:pt x="6509102" y="-26447"/>
                          <a:pt x="6661404" y="0"/>
                        </a:cubicBezTo>
                        <a:cubicBezTo>
                          <a:pt x="6856904" y="7056"/>
                          <a:pt x="7108748" y="78412"/>
                          <a:pt x="7327544" y="0"/>
                        </a:cubicBezTo>
                        <a:cubicBezTo>
                          <a:pt x="7688026" y="-151188"/>
                          <a:pt x="7822407" y="9724"/>
                          <a:pt x="8233197" y="0"/>
                        </a:cubicBezTo>
                        <a:cubicBezTo>
                          <a:pt x="8176276" y="308255"/>
                          <a:pt x="8193585" y="471892"/>
                          <a:pt x="8233197" y="740416"/>
                        </a:cubicBezTo>
                        <a:cubicBezTo>
                          <a:pt x="8256594" y="1049990"/>
                          <a:pt x="8143255" y="1276497"/>
                          <a:pt x="8233197" y="1542534"/>
                        </a:cubicBezTo>
                        <a:cubicBezTo>
                          <a:pt x="7962547" y="1536385"/>
                          <a:pt x="7795462" y="1647149"/>
                          <a:pt x="7402392" y="1542534"/>
                        </a:cubicBezTo>
                        <a:cubicBezTo>
                          <a:pt x="7031210" y="1553342"/>
                          <a:pt x="7050682" y="1465363"/>
                          <a:pt x="6900916" y="1542534"/>
                        </a:cubicBezTo>
                        <a:cubicBezTo>
                          <a:pt x="6833841" y="1491665"/>
                          <a:pt x="6448296" y="1459720"/>
                          <a:pt x="6152443" y="1542534"/>
                        </a:cubicBezTo>
                        <a:cubicBezTo>
                          <a:pt x="5964139" y="1551948"/>
                          <a:pt x="5755954" y="1511833"/>
                          <a:pt x="5568633" y="1542534"/>
                        </a:cubicBezTo>
                        <a:cubicBezTo>
                          <a:pt x="5326418" y="1563265"/>
                          <a:pt x="4989669" y="1510402"/>
                          <a:pt x="4902494" y="1542534"/>
                        </a:cubicBezTo>
                        <a:cubicBezTo>
                          <a:pt x="4667106" y="1569260"/>
                          <a:pt x="4316612" y="1451388"/>
                          <a:pt x="4071690" y="1542534"/>
                        </a:cubicBezTo>
                        <a:cubicBezTo>
                          <a:pt x="3773199" y="1590465"/>
                          <a:pt x="3496778" y="1522674"/>
                          <a:pt x="3323217" y="1542534"/>
                        </a:cubicBezTo>
                        <a:cubicBezTo>
                          <a:pt x="3039673" y="1617094"/>
                          <a:pt x="2813046" y="1611397"/>
                          <a:pt x="2574744" y="1542534"/>
                        </a:cubicBezTo>
                        <a:cubicBezTo>
                          <a:pt x="2270700" y="1578996"/>
                          <a:pt x="2151505" y="1526245"/>
                          <a:pt x="1908603" y="1542534"/>
                        </a:cubicBezTo>
                        <a:cubicBezTo>
                          <a:pt x="1735745" y="1565537"/>
                          <a:pt x="1431641" y="1494683"/>
                          <a:pt x="1324795" y="1542534"/>
                        </a:cubicBezTo>
                        <a:cubicBezTo>
                          <a:pt x="1192992" y="1556772"/>
                          <a:pt x="1040326" y="1484121"/>
                          <a:pt x="740987" y="1542534"/>
                        </a:cubicBezTo>
                        <a:cubicBezTo>
                          <a:pt x="437641" y="1568926"/>
                          <a:pt x="200586" y="1571935"/>
                          <a:pt x="0" y="1542534"/>
                        </a:cubicBezTo>
                        <a:cubicBezTo>
                          <a:pt x="-12548" y="1253089"/>
                          <a:pt x="79336" y="1184057"/>
                          <a:pt x="0" y="755841"/>
                        </a:cubicBezTo>
                        <a:cubicBezTo>
                          <a:pt x="-91050" y="327038"/>
                          <a:pt x="17121" y="251604"/>
                          <a:pt x="0" y="0"/>
                        </a:cubicBezTo>
                        <a:close/>
                      </a:path>
                      <a:path w="8233197" h="1542534" fill="none" stroke="0" extrusionOk="0">
                        <a:moveTo>
                          <a:pt x="0" y="0"/>
                        </a:moveTo>
                        <a:cubicBezTo>
                          <a:pt x="298344" y="-35643"/>
                          <a:pt x="351593" y="-20563"/>
                          <a:pt x="583807" y="0"/>
                        </a:cubicBezTo>
                        <a:cubicBezTo>
                          <a:pt x="786948" y="-6854"/>
                          <a:pt x="1265505" y="126517"/>
                          <a:pt x="1414612" y="0"/>
                        </a:cubicBezTo>
                        <a:cubicBezTo>
                          <a:pt x="1604377" y="-60216"/>
                          <a:pt x="1986724" y="75322"/>
                          <a:pt x="2163085" y="0"/>
                        </a:cubicBezTo>
                        <a:cubicBezTo>
                          <a:pt x="2286722" y="-12874"/>
                          <a:pt x="2649430" y="53267"/>
                          <a:pt x="2746893" y="0"/>
                        </a:cubicBezTo>
                        <a:cubicBezTo>
                          <a:pt x="2916288" y="-29070"/>
                          <a:pt x="3288293" y="-33949"/>
                          <a:pt x="3413033" y="0"/>
                        </a:cubicBezTo>
                        <a:cubicBezTo>
                          <a:pt x="3508265" y="79785"/>
                          <a:pt x="3846326" y="40155"/>
                          <a:pt x="4161505" y="0"/>
                        </a:cubicBezTo>
                        <a:cubicBezTo>
                          <a:pt x="4427881" y="-98613"/>
                          <a:pt x="4588280" y="-13412"/>
                          <a:pt x="4827645" y="0"/>
                        </a:cubicBezTo>
                        <a:cubicBezTo>
                          <a:pt x="5042405" y="-47642"/>
                          <a:pt x="5174803" y="31610"/>
                          <a:pt x="5329122" y="0"/>
                        </a:cubicBezTo>
                        <a:cubicBezTo>
                          <a:pt x="5537706" y="-18630"/>
                          <a:pt x="5701316" y="-53848"/>
                          <a:pt x="5912932" y="0"/>
                        </a:cubicBezTo>
                        <a:cubicBezTo>
                          <a:pt x="6128955" y="-52586"/>
                          <a:pt x="6475582" y="48678"/>
                          <a:pt x="6661404" y="0"/>
                        </a:cubicBezTo>
                        <a:cubicBezTo>
                          <a:pt x="6816663" y="-12991"/>
                          <a:pt x="7182405" y="56678"/>
                          <a:pt x="7327544" y="0"/>
                        </a:cubicBezTo>
                        <a:cubicBezTo>
                          <a:pt x="7531912" y="-88628"/>
                          <a:pt x="7784971" y="24942"/>
                          <a:pt x="8233197" y="0"/>
                        </a:cubicBezTo>
                        <a:cubicBezTo>
                          <a:pt x="8265915" y="399707"/>
                          <a:pt x="8170667" y="526276"/>
                          <a:pt x="8233197" y="740416"/>
                        </a:cubicBezTo>
                        <a:cubicBezTo>
                          <a:pt x="8386035" y="1035939"/>
                          <a:pt x="8148971" y="1291996"/>
                          <a:pt x="8233197" y="1542534"/>
                        </a:cubicBezTo>
                        <a:cubicBezTo>
                          <a:pt x="8097599" y="1551374"/>
                          <a:pt x="7779660" y="1546297"/>
                          <a:pt x="7402392" y="1542534"/>
                        </a:cubicBezTo>
                        <a:cubicBezTo>
                          <a:pt x="6979452" y="1558191"/>
                          <a:pt x="7001554" y="1494713"/>
                          <a:pt x="6900916" y="1542534"/>
                        </a:cubicBezTo>
                        <a:cubicBezTo>
                          <a:pt x="6821764" y="1567136"/>
                          <a:pt x="6308304" y="1527159"/>
                          <a:pt x="6152443" y="1542534"/>
                        </a:cubicBezTo>
                        <a:cubicBezTo>
                          <a:pt x="5910348" y="1596634"/>
                          <a:pt x="5803580" y="1511717"/>
                          <a:pt x="5568633" y="1542534"/>
                        </a:cubicBezTo>
                        <a:cubicBezTo>
                          <a:pt x="5321210" y="1550358"/>
                          <a:pt x="5040222" y="1459897"/>
                          <a:pt x="4902494" y="1542534"/>
                        </a:cubicBezTo>
                        <a:cubicBezTo>
                          <a:pt x="4680000" y="1665147"/>
                          <a:pt x="4420486" y="1477325"/>
                          <a:pt x="4071690" y="1542534"/>
                        </a:cubicBezTo>
                        <a:cubicBezTo>
                          <a:pt x="3691548" y="1509210"/>
                          <a:pt x="3568426" y="1444926"/>
                          <a:pt x="3323217" y="1542534"/>
                        </a:cubicBezTo>
                        <a:cubicBezTo>
                          <a:pt x="3138146" y="1620614"/>
                          <a:pt x="2841601" y="1448014"/>
                          <a:pt x="2574744" y="1542534"/>
                        </a:cubicBezTo>
                        <a:cubicBezTo>
                          <a:pt x="2221785" y="1577657"/>
                          <a:pt x="2120498" y="1537434"/>
                          <a:pt x="1908603" y="1542534"/>
                        </a:cubicBezTo>
                        <a:cubicBezTo>
                          <a:pt x="1757642" y="1560816"/>
                          <a:pt x="1501578" y="1508585"/>
                          <a:pt x="1324795" y="1542534"/>
                        </a:cubicBezTo>
                        <a:cubicBezTo>
                          <a:pt x="1178109" y="1538690"/>
                          <a:pt x="1038493" y="1474762"/>
                          <a:pt x="740987" y="1542534"/>
                        </a:cubicBezTo>
                        <a:cubicBezTo>
                          <a:pt x="429206" y="1564364"/>
                          <a:pt x="290275" y="1400506"/>
                          <a:pt x="0" y="1542534"/>
                        </a:cubicBezTo>
                        <a:cubicBezTo>
                          <a:pt x="10430" y="1261532"/>
                          <a:pt x="62606" y="1129682"/>
                          <a:pt x="0" y="755841"/>
                        </a:cubicBezTo>
                        <a:cubicBezTo>
                          <a:pt x="-68079" y="410851"/>
                          <a:pt x="1508" y="257895"/>
                          <a:pt x="0" y="0"/>
                        </a:cubicBezTo>
                        <a:close/>
                      </a:path>
                      <a:path w="8233197" h="1542534" fill="none" stroke="0" extrusionOk="0">
                        <a:moveTo>
                          <a:pt x="0" y="0"/>
                        </a:moveTo>
                        <a:cubicBezTo>
                          <a:pt x="288152" y="-31528"/>
                          <a:pt x="352268" y="-15968"/>
                          <a:pt x="583807" y="0"/>
                        </a:cubicBezTo>
                        <a:cubicBezTo>
                          <a:pt x="763785" y="-26112"/>
                          <a:pt x="1269869" y="66238"/>
                          <a:pt x="1414612" y="0"/>
                        </a:cubicBezTo>
                        <a:cubicBezTo>
                          <a:pt x="1649416" y="-70386"/>
                          <a:pt x="1952553" y="119997"/>
                          <a:pt x="2163085" y="0"/>
                        </a:cubicBezTo>
                        <a:cubicBezTo>
                          <a:pt x="2274729" y="-38445"/>
                          <a:pt x="2689644" y="50443"/>
                          <a:pt x="2746893" y="0"/>
                        </a:cubicBezTo>
                        <a:cubicBezTo>
                          <a:pt x="2927500" y="-61833"/>
                          <a:pt x="3265203" y="-10183"/>
                          <a:pt x="3413033" y="0"/>
                        </a:cubicBezTo>
                        <a:cubicBezTo>
                          <a:pt x="3533477" y="76174"/>
                          <a:pt x="3895142" y="33414"/>
                          <a:pt x="4161505" y="0"/>
                        </a:cubicBezTo>
                        <a:cubicBezTo>
                          <a:pt x="4445792" y="-91203"/>
                          <a:pt x="4563693" y="-12028"/>
                          <a:pt x="4827645" y="0"/>
                        </a:cubicBezTo>
                        <a:cubicBezTo>
                          <a:pt x="5021504" y="-28817"/>
                          <a:pt x="5207814" y="19639"/>
                          <a:pt x="5329122" y="0"/>
                        </a:cubicBezTo>
                        <a:cubicBezTo>
                          <a:pt x="5539606" y="4628"/>
                          <a:pt x="5694855" y="-110124"/>
                          <a:pt x="5912932" y="0"/>
                        </a:cubicBezTo>
                        <a:cubicBezTo>
                          <a:pt x="6068968" y="-52673"/>
                          <a:pt x="6438920" y="91262"/>
                          <a:pt x="6661404" y="0"/>
                        </a:cubicBezTo>
                        <a:cubicBezTo>
                          <a:pt x="6809797" y="-5025"/>
                          <a:pt x="7204809" y="42171"/>
                          <a:pt x="7327544" y="0"/>
                        </a:cubicBezTo>
                        <a:cubicBezTo>
                          <a:pt x="7602988" y="-914"/>
                          <a:pt x="7811103" y="83290"/>
                          <a:pt x="8233197" y="0"/>
                        </a:cubicBezTo>
                        <a:cubicBezTo>
                          <a:pt x="8221695" y="429649"/>
                          <a:pt x="8194643" y="508674"/>
                          <a:pt x="8233197" y="740416"/>
                        </a:cubicBezTo>
                        <a:cubicBezTo>
                          <a:pt x="8371278" y="1101666"/>
                          <a:pt x="8152171" y="1248508"/>
                          <a:pt x="8233197" y="1542534"/>
                        </a:cubicBezTo>
                        <a:cubicBezTo>
                          <a:pt x="8028946" y="1570286"/>
                          <a:pt x="7754367" y="1573273"/>
                          <a:pt x="7402392" y="1542534"/>
                        </a:cubicBezTo>
                        <a:cubicBezTo>
                          <a:pt x="6969747" y="1553922"/>
                          <a:pt x="6986292" y="1471573"/>
                          <a:pt x="6900916" y="1542534"/>
                        </a:cubicBezTo>
                        <a:cubicBezTo>
                          <a:pt x="6831917" y="1595749"/>
                          <a:pt x="6363415" y="1567008"/>
                          <a:pt x="6152443" y="1542534"/>
                        </a:cubicBezTo>
                        <a:cubicBezTo>
                          <a:pt x="5871074" y="1592198"/>
                          <a:pt x="5804248" y="1486682"/>
                          <a:pt x="5568633" y="1542534"/>
                        </a:cubicBezTo>
                        <a:cubicBezTo>
                          <a:pt x="5334606" y="1525140"/>
                          <a:pt x="5111405" y="1438205"/>
                          <a:pt x="4902494" y="1542534"/>
                        </a:cubicBezTo>
                        <a:cubicBezTo>
                          <a:pt x="4696748" y="1648697"/>
                          <a:pt x="4474532" y="1443294"/>
                          <a:pt x="4071690" y="1542534"/>
                        </a:cubicBezTo>
                        <a:cubicBezTo>
                          <a:pt x="3670553" y="1548819"/>
                          <a:pt x="3612067" y="1450266"/>
                          <a:pt x="3323217" y="1542534"/>
                        </a:cubicBezTo>
                        <a:cubicBezTo>
                          <a:pt x="3075968" y="1666735"/>
                          <a:pt x="2748536" y="1434261"/>
                          <a:pt x="2574744" y="1542534"/>
                        </a:cubicBezTo>
                        <a:cubicBezTo>
                          <a:pt x="2251660" y="1565589"/>
                          <a:pt x="2055632" y="1488251"/>
                          <a:pt x="1908603" y="1542534"/>
                        </a:cubicBezTo>
                        <a:cubicBezTo>
                          <a:pt x="1768233" y="1495068"/>
                          <a:pt x="1545640" y="1529864"/>
                          <a:pt x="1324795" y="1542534"/>
                        </a:cubicBezTo>
                        <a:cubicBezTo>
                          <a:pt x="1142342" y="1575066"/>
                          <a:pt x="1033342" y="1522978"/>
                          <a:pt x="740987" y="1542534"/>
                        </a:cubicBezTo>
                        <a:cubicBezTo>
                          <a:pt x="468927" y="1558190"/>
                          <a:pt x="266451" y="1430911"/>
                          <a:pt x="0" y="1542534"/>
                        </a:cubicBezTo>
                        <a:cubicBezTo>
                          <a:pt x="34868" y="1242137"/>
                          <a:pt x="99150" y="1141380"/>
                          <a:pt x="0" y="755841"/>
                        </a:cubicBezTo>
                        <a:cubicBezTo>
                          <a:pt x="-76335" y="422267"/>
                          <a:pt x="-8622" y="3062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rộng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28" y="3731912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619473 w 7656422"/>
              <a:gd name="connsiteY1" fmla="*/ 0 h 1542534"/>
              <a:gd name="connsiteX2" fmla="*/ 1468640 w 7656422"/>
              <a:gd name="connsiteY2" fmla="*/ 0 h 1542534"/>
              <a:gd name="connsiteX3" fmla="*/ 2164679 w 7656422"/>
              <a:gd name="connsiteY3" fmla="*/ 0 h 1542534"/>
              <a:gd name="connsiteX4" fmla="*/ 2631025 w 7656422"/>
              <a:gd name="connsiteY4" fmla="*/ 0 h 1542534"/>
              <a:gd name="connsiteX5" fmla="*/ 3097370 w 7656422"/>
              <a:gd name="connsiteY5" fmla="*/ 0 h 1542534"/>
              <a:gd name="connsiteX6" fmla="*/ 3716844 w 7656422"/>
              <a:gd name="connsiteY6" fmla="*/ 0 h 1542534"/>
              <a:gd name="connsiteX7" fmla="*/ 4489446 w 7656422"/>
              <a:gd name="connsiteY7" fmla="*/ 0 h 1542534"/>
              <a:gd name="connsiteX8" fmla="*/ 5032357 w 7656422"/>
              <a:gd name="connsiteY8" fmla="*/ 0 h 1542534"/>
              <a:gd name="connsiteX9" fmla="*/ 5575266 w 7656422"/>
              <a:gd name="connsiteY9" fmla="*/ 0 h 1542534"/>
              <a:gd name="connsiteX10" fmla="*/ 6194741 w 7656422"/>
              <a:gd name="connsiteY10" fmla="*/ 0 h 1542534"/>
              <a:gd name="connsiteX11" fmla="*/ 6737651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71267 h 1542534"/>
              <a:gd name="connsiteX14" fmla="*/ 7656422 w 7656422"/>
              <a:gd name="connsiteY14" fmla="*/ 1542534 h 1542534"/>
              <a:gd name="connsiteX15" fmla="*/ 7036948 w 7656422"/>
              <a:gd name="connsiteY15" fmla="*/ 1542534 h 1542534"/>
              <a:gd name="connsiteX16" fmla="*/ 6187781 w 7656422"/>
              <a:gd name="connsiteY16" fmla="*/ 1542534 h 1542534"/>
              <a:gd name="connsiteX17" fmla="*/ 5721435 w 7656422"/>
              <a:gd name="connsiteY17" fmla="*/ 1542534 h 1542534"/>
              <a:gd name="connsiteX18" fmla="*/ 4872268 w 7656422"/>
              <a:gd name="connsiteY18" fmla="*/ 1542534 h 1542534"/>
              <a:gd name="connsiteX19" fmla="*/ 4023102 w 7656422"/>
              <a:gd name="connsiteY19" fmla="*/ 1542534 h 1542534"/>
              <a:gd name="connsiteX20" fmla="*/ 3480191 w 7656422"/>
              <a:gd name="connsiteY20" fmla="*/ 1542534 h 1542534"/>
              <a:gd name="connsiteX21" fmla="*/ 3013845 w 7656422"/>
              <a:gd name="connsiteY21" fmla="*/ 1542534 h 1542534"/>
              <a:gd name="connsiteX22" fmla="*/ 2470936 w 7656422"/>
              <a:gd name="connsiteY22" fmla="*/ 1542534 h 1542534"/>
              <a:gd name="connsiteX23" fmla="*/ 2004590 w 7656422"/>
              <a:gd name="connsiteY23" fmla="*/ 1542534 h 1542534"/>
              <a:gd name="connsiteX24" fmla="*/ 1461680 w 7656422"/>
              <a:gd name="connsiteY24" fmla="*/ 1542534 h 1542534"/>
              <a:gd name="connsiteX25" fmla="*/ 995335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817543 h 1542534"/>
              <a:gd name="connsiteX28" fmla="*/ 0 w 7656422"/>
              <a:gd name="connsiteY28" fmla="*/ 0 h 1542534"/>
              <a:gd name="connsiteX0" fmla="*/ 0 w 7656422"/>
              <a:gd name="connsiteY0" fmla="*/ 0 h 1542534"/>
              <a:gd name="connsiteX1" fmla="*/ 542909 w 7656422"/>
              <a:gd name="connsiteY1" fmla="*/ 0 h 1542534"/>
              <a:gd name="connsiteX2" fmla="*/ 1315512 w 7656422"/>
              <a:gd name="connsiteY2" fmla="*/ 0 h 1542534"/>
              <a:gd name="connsiteX3" fmla="*/ 2011551 w 7656422"/>
              <a:gd name="connsiteY3" fmla="*/ 0 h 1542534"/>
              <a:gd name="connsiteX4" fmla="*/ 2554460 w 7656422"/>
              <a:gd name="connsiteY4" fmla="*/ 0 h 1542534"/>
              <a:gd name="connsiteX5" fmla="*/ 3173934 w 7656422"/>
              <a:gd name="connsiteY5" fmla="*/ 0 h 1542534"/>
              <a:gd name="connsiteX6" fmla="*/ 3869972 w 7656422"/>
              <a:gd name="connsiteY6" fmla="*/ 0 h 1542534"/>
              <a:gd name="connsiteX7" fmla="*/ 4489446 w 7656422"/>
              <a:gd name="connsiteY7" fmla="*/ 0 h 1542534"/>
              <a:gd name="connsiteX8" fmla="*/ 4955792 w 7656422"/>
              <a:gd name="connsiteY8" fmla="*/ 0 h 1542534"/>
              <a:gd name="connsiteX9" fmla="*/ 5498703 w 7656422"/>
              <a:gd name="connsiteY9" fmla="*/ 0 h 1542534"/>
              <a:gd name="connsiteX10" fmla="*/ 6194741 w 7656422"/>
              <a:gd name="connsiteY10" fmla="*/ 0 h 1542534"/>
              <a:gd name="connsiteX11" fmla="*/ 6814215 w 7656422"/>
              <a:gd name="connsiteY11" fmla="*/ 0 h 1542534"/>
              <a:gd name="connsiteX12" fmla="*/ 7656422 w 7656422"/>
              <a:gd name="connsiteY12" fmla="*/ 0 h 1542534"/>
              <a:gd name="connsiteX13" fmla="*/ 7656422 w 7656422"/>
              <a:gd name="connsiteY13" fmla="*/ 740416 h 1542534"/>
              <a:gd name="connsiteX14" fmla="*/ 7656422 w 7656422"/>
              <a:gd name="connsiteY14" fmla="*/ 1542534 h 1542534"/>
              <a:gd name="connsiteX15" fmla="*/ 6883819 w 7656422"/>
              <a:gd name="connsiteY15" fmla="*/ 1542534 h 1542534"/>
              <a:gd name="connsiteX16" fmla="*/ 6417474 w 7656422"/>
              <a:gd name="connsiteY16" fmla="*/ 1542534 h 1542534"/>
              <a:gd name="connsiteX17" fmla="*/ 5721435 w 7656422"/>
              <a:gd name="connsiteY17" fmla="*/ 1542534 h 1542534"/>
              <a:gd name="connsiteX18" fmla="*/ 5178524 w 7656422"/>
              <a:gd name="connsiteY18" fmla="*/ 1542534 h 1542534"/>
              <a:gd name="connsiteX19" fmla="*/ 4559051 w 7656422"/>
              <a:gd name="connsiteY19" fmla="*/ 1542534 h 1542534"/>
              <a:gd name="connsiteX20" fmla="*/ 3786449 w 7656422"/>
              <a:gd name="connsiteY20" fmla="*/ 1542534 h 1542534"/>
              <a:gd name="connsiteX21" fmla="*/ 3090410 w 7656422"/>
              <a:gd name="connsiteY21" fmla="*/ 1542534 h 1542534"/>
              <a:gd name="connsiteX22" fmla="*/ 2394371 w 7656422"/>
              <a:gd name="connsiteY22" fmla="*/ 1542534 h 1542534"/>
              <a:gd name="connsiteX23" fmla="*/ 1774897 w 7656422"/>
              <a:gd name="connsiteY23" fmla="*/ 1542534 h 1542534"/>
              <a:gd name="connsiteX24" fmla="*/ 1231987 w 7656422"/>
              <a:gd name="connsiteY24" fmla="*/ 1542534 h 1542534"/>
              <a:gd name="connsiteX25" fmla="*/ 689078 w 7656422"/>
              <a:gd name="connsiteY25" fmla="*/ 1542534 h 1542534"/>
              <a:gd name="connsiteX26" fmla="*/ 0 w 7656422"/>
              <a:gd name="connsiteY26" fmla="*/ 1542534 h 1542534"/>
              <a:gd name="connsiteX27" fmla="*/ 0 w 7656422"/>
              <a:gd name="connsiteY27" fmla="*/ 755841 h 1542534"/>
              <a:gd name="connsiteX28" fmla="*/ 0 w 7656422"/>
              <a:gd name="connsiteY28" fmla="*/ 0 h 15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56422" h="1542534" fill="none" extrusionOk="0">
                <a:moveTo>
                  <a:pt x="0" y="0"/>
                </a:moveTo>
                <a:cubicBezTo>
                  <a:pt x="271451" y="-29833"/>
                  <a:pt x="331695" y="-17657"/>
                  <a:pt x="542909" y="0"/>
                </a:cubicBezTo>
                <a:cubicBezTo>
                  <a:pt x="725511" y="-25241"/>
                  <a:pt x="1168957" y="68383"/>
                  <a:pt x="1315512" y="0"/>
                </a:cubicBezTo>
                <a:cubicBezTo>
                  <a:pt x="1541611" y="-82124"/>
                  <a:pt x="1834353" y="72464"/>
                  <a:pt x="2011551" y="0"/>
                </a:cubicBezTo>
                <a:cubicBezTo>
                  <a:pt x="2122489" y="-55840"/>
                  <a:pt x="2490584" y="44202"/>
                  <a:pt x="2554460" y="0"/>
                </a:cubicBezTo>
                <a:cubicBezTo>
                  <a:pt x="2740214" y="-83531"/>
                  <a:pt x="3006819" y="-27748"/>
                  <a:pt x="3173934" y="0"/>
                </a:cubicBezTo>
                <a:cubicBezTo>
                  <a:pt x="3337535" y="77157"/>
                  <a:pt x="3677904" y="28699"/>
                  <a:pt x="3869972" y="0"/>
                </a:cubicBezTo>
                <a:cubicBezTo>
                  <a:pt x="4136481" y="-69493"/>
                  <a:pt x="4223293" y="-21702"/>
                  <a:pt x="4489446" y="0"/>
                </a:cubicBezTo>
                <a:cubicBezTo>
                  <a:pt x="4684479" y="-69591"/>
                  <a:pt x="4802262" y="19021"/>
                  <a:pt x="4955792" y="0"/>
                </a:cubicBezTo>
                <a:cubicBezTo>
                  <a:pt x="5153387" y="12709"/>
                  <a:pt x="5308260" y="-88787"/>
                  <a:pt x="5498703" y="0"/>
                </a:cubicBezTo>
                <a:cubicBezTo>
                  <a:pt x="5629959" y="-31241"/>
                  <a:pt x="5973643" y="88857"/>
                  <a:pt x="6194741" y="0"/>
                </a:cubicBezTo>
                <a:cubicBezTo>
                  <a:pt x="6325033" y="-15094"/>
                  <a:pt x="6723480" y="37154"/>
                  <a:pt x="6814215" y="0"/>
                </a:cubicBezTo>
                <a:cubicBezTo>
                  <a:pt x="7060193" y="38836"/>
                  <a:pt x="7241456" y="80661"/>
                  <a:pt x="7656422" y="0"/>
                </a:cubicBezTo>
                <a:cubicBezTo>
                  <a:pt x="7633543" y="410091"/>
                  <a:pt x="7637221" y="510246"/>
                  <a:pt x="7656422" y="740416"/>
                </a:cubicBezTo>
                <a:cubicBezTo>
                  <a:pt x="7743188" y="1077061"/>
                  <a:pt x="7606147" y="1215622"/>
                  <a:pt x="7656422" y="1542534"/>
                </a:cubicBezTo>
                <a:cubicBezTo>
                  <a:pt x="7458883" y="1583633"/>
                  <a:pt x="7206512" y="1490660"/>
                  <a:pt x="6883819" y="1542534"/>
                </a:cubicBezTo>
                <a:cubicBezTo>
                  <a:pt x="6475492" y="1538448"/>
                  <a:pt x="6519375" y="1472632"/>
                  <a:pt x="6417474" y="1542534"/>
                </a:cubicBezTo>
                <a:cubicBezTo>
                  <a:pt x="6343236" y="1635269"/>
                  <a:pt x="5921720" y="1569847"/>
                  <a:pt x="5721435" y="1542534"/>
                </a:cubicBezTo>
                <a:cubicBezTo>
                  <a:pt x="5466931" y="1572219"/>
                  <a:pt x="5401415" y="1497293"/>
                  <a:pt x="5178524" y="1542534"/>
                </a:cubicBezTo>
                <a:cubicBezTo>
                  <a:pt x="4966678" y="1496614"/>
                  <a:pt x="4768798" y="1454180"/>
                  <a:pt x="4559051" y="1542534"/>
                </a:cubicBezTo>
                <a:cubicBezTo>
                  <a:pt x="4369411" y="1660729"/>
                  <a:pt x="4093044" y="1381492"/>
                  <a:pt x="3786449" y="1542534"/>
                </a:cubicBezTo>
                <a:cubicBezTo>
                  <a:pt x="3416941" y="1556323"/>
                  <a:pt x="3362736" y="1454190"/>
                  <a:pt x="3090410" y="1542534"/>
                </a:cubicBezTo>
                <a:cubicBezTo>
                  <a:pt x="2866292" y="1657859"/>
                  <a:pt x="2591077" y="1459077"/>
                  <a:pt x="2394371" y="1542534"/>
                </a:cubicBezTo>
                <a:cubicBezTo>
                  <a:pt x="2127279" y="1538956"/>
                  <a:pt x="1909106" y="1485276"/>
                  <a:pt x="1774897" y="1542534"/>
                </a:cubicBezTo>
                <a:cubicBezTo>
                  <a:pt x="1653354" y="1538756"/>
                  <a:pt x="1450331" y="1544345"/>
                  <a:pt x="1231987" y="1542534"/>
                </a:cubicBezTo>
                <a:cubicBezTo>
                  <a:pt x="1051042" y="1583170"/>
                  <a:pt x="929417" y="1500135"/>
                  <a:pt x="689078" y="1542534"/>
                </a:cubicBezTo>
                <a:cubicBezTo>
                  <a:pt x="467721" y="1558126"/>
                  <a:pt x="230464" y="1426160"/>
                  <a:pt x="0" y="1542534"/>
                </a:cubicBezTo>
                <a:cubicBezTo>
                  <a:pt x="-4811" y="1251748"/>
                  <a:pt x="127879" y="1156707"/>
                  <a:pt x="0" y="755841"/>
                </a:cubicBezTo>
                <a:cubicBezTo>
                  <a:pt x="-83687" y="417013"/>
                  <a:pt x="5068" y="284200"/>
                  <a:pt x="0" y="0"/>
                </a:cubicBezTo>
                <a:close/>
              </a:path>
              <a:path w="7656422" h="1542534" stroke="0" extrusionOk="0">
                <a:moveTo>
                  <a:pt x="0" y="0"/>
                </a:moveTo>
                <a:cubicBezTo>
                  <a:pt x="95709" y="-69512"/>
                  <a:pt x="412590" y="-64498"/>
                  <a:pt x="619473" y="0"/>
                </a:cubicBezTo>
                <a:cubicBezTo>
                  <a:pt x="877287" y="-59613"/>
                  <a:pt x="1288385" y="61896"/>
                  <a:pt x="1468640" y="0"/>
                </a:cubicBezTo>
                <a:cubicBezTo>
                  <a:pt x="1695870" y="25620"/>
                  <a:pt x="1889791" y="81621"/>
                  <a:pt x="2164679" y="0"/>
                </a:cubicBezTo>
                <a:cubicBezTo>
                  <a:pt x="2458462" y="-13762"/>
                  <a:pt x="2407958" y="88514"/>
                  <a:pt x="2631025" y="0"/>
                </a:cubicBezTo>
                <a:cubicBezTo>
                  <a:pt x="2802465" y="-87036"/>
                  <a:pt x="2972157" y="-62879"/>
                  <a:pt x="3097370" y="0"/>
                </a:cubicBezTo>
                <a:cubicBezTo>
                  <a:pt x="3333488" y="25150"/>
                  <a:pt x="3495487" y="54642"/>
                  <a:pt x="3716844" y="0"/>
                </a:cubicBezTo>
                <a:cubicBezTo>
                  <a:pt x="3958282" y="-6423"/>
                  <a:pt x="4303782" y="850"/>
                  <a:pt x="4489446" y="0"/>
                </a:cubicBezTo>
                <a:cubicBezTo>
                  <a:pt x="4663094" y="-69338"/>
                  <a:pt x="4879896" y="74270"/>
                  <a:pt x="5032357" y="0"/>
                </a:cubicBezTo>
                <a:cubicBezTo>
                  <a:pt x="5179244" y="-39070"/>
                  <a:pt x="5428793" y="-5456"/>
                  <a:pt x="5575266" y="0"/>
                </a:cubicBezTo>
                <a:cubicBezTo>
                  <a:pt x="5722567" y="-40087"/>
                  <a:pt x="6095333" y="14101"/>
                  <a:pt x="6194741" y="0"/>
                </a:cubicBezTo>
                <a:cubicBezTo>
                  <a:pt x="6404444" y="-17032"/>
                  <a:pt x="6590013" y="66454"/>
                  <a:pt x="6737651" y="0"/>
                </a:cubicBezTo>
                <a:cubicBezTo>
                  <a:pt x="6710700" y="-147454"/>
                  <a:pt x="7418837" y="-27177"/>
                  <a:pt x="7656422" y="0"/>
                </a:cubicBezTo>
                <a:cubicBezTo>
                  <a:pt x="7760383" y="286513"/>
                  <a:pt x="7669585" y="405663"/>
                  <a:pt x="7656422" y="771267"/>
                </a:cubicBezTo>
                <a:cubicBezTo>
                  <a:pt x="7704740" y="1034515"/>
                  <a:pt x="7662105" y="1246768"/>
                  <a:pt x="7656422" y="1542534"/>
                </a:cubicBezTo>
                <a:cubicBezTo>
                  <a:pt x="7388272" y="1549680"/>
                  <a:pt x="7309209" y="1467345"/>
                  <a:pt x="7036948" y="1542534"/>
                </a:cubicBezTo>
                <a:cubicBezTo>
                  <a:pt x="6726087" y="1703142"/>
                  <a:pt x="6556441" y="1529834"/>
                  <a:pt x="6187781" y="1542534"/>
                </a:cubicBezTo>
                <a:cubicBezTo>
                  <a:pt x="5851361" y="1549238"/>
                  <a:pt x="5917971" y="1523368"/>
                  <a:pt x="5721435" y="1542534"/>
                </a:cubicBezTo>
                <a:cubicBezTo>
                  <a:pt x="5471902" y="1505106"/>
                  <a:pt x="5031638" y="1503829"/>
                  <a:pt x="4872268" y="1542534"/>
                </a:cubicBezTo>
                <a:cubicBezTo>
                  <a:pt x="4654695" y="1555894"/>
                  <a:pt x="4248073" y="1456619"/>
                  <a:pt x="4023102" y="1542534"/>
                </a:cubicBezTo>
                <a:cubicBezTo>
                  <a:pt x="3843992" y="1559904"/>
                  <a:pt x="3759538" y="1492728"/>
                  <a:pt x="3480191" y="1542534"/>
                </a:cubicBezTo>
                <a:cubicBezTo>
                  <a:pt x="3205776" y="1584211"/>
                  <a:pt x="3159005" y="1480414"/>
                  <a:pt x="3013845" y="1542534"/>
                </a:cubicBezTo>
                <a:cubicBezTo>
                  <a:pt x="2943399" y="1548939"/>
                  <a:pt x="2730979" y="1547080"/>
                  <a:pt x="2470936" y="1542534"/>
                </a:cubicBezTo>
                <a:cubicBezTo>
                  <a:pt x="2220582" y="1540991"/>
                  <a:pt x="2138285" y="1566954"/>
                  <a:pt x="2004590" y="1542534"/>
                </a:cubicBezTo>
                <a:cubicBezTo>
                  <a:pt x="1879317" y="1498105"/>
                  <a:pt x="1626728" y="1417390"/>
                  <a:pt x="1461680" y="1542534"/>
                </a:cubicBezTo>
                <a:cubicBezTo>
                  <a:pt x="1292900" y="1601292"/>
                  <a:pt x="1215935" y="1564997"/>
                  <a:pt x="995335" y="1542534"/>
                </a:cubicBezTo>
                <a:cubicBezTo>
                  <a:pt x="858656" y="1480628"/>
                  <a:pt x="402568" y="1572499"/>
                  <a:pt x="0" y="1542534"/>
                </a:cubicBezTo>
                <a:cubicBezTo>
                  <a:pt x="-63719" y="1206366"/>
                  <a:pt x="43804" y="1112198"/>
                  <a:pt x="0" y="817543"/>
                </a:cubicBezTo>
                <a:cubicBezTo>
                  <a:pt x="-16804" y="551891"/>
                  <a:pt x="-43338" y="201284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76269" y="-29086"/>
                  <a:pt x="333160" y="25861"/>
                  <a:pt x="542909" y="0"/>
                </a:cubicBezTo>
                <a:cubicBezTo>
                  <a:pt x="737921" y="-43588"/>
                  <a:pt x="1199598" y="67044"/>
                  <a:pt x="1315512" y="0"/>
                </a:cubicBezTo>
                <a:cubicBezTo>
                  <a:pt x="1459354" y="-81990"/>
                  <a:pt x="1870323" y="5064"/>
                  <a:pt x="2011551" y="0"/>
                </a:cubicBezTo>
                <a:cubicBezTo>
                  <a:pt x="2176227" y="11505"/>
                  <a:pt x="2469814" y="47420"/>
                  <a:pt x="2554460" y="0"/>
                </a:cubicBezTo>
                <a:cubicBezTo>
                  <a:pt x="2676520" y="-26421"/>
                  <a:pt x="3056398" y="21107"/>
                  <a:pt x="3173934" y="0"/>
                </a:cubicBezTo>
                <a:cubicBezTo>
                  <a:pt x="3324875" y="-29075"/>
                  <a:pt x="3549863" y="83365"/>
                  <a:pt x="3869972" y="0"/>
                </a:cubicBezTo>
                <a:cubicBezTo>
                  <a:pt x="4141423" y="-72586"/>
                  <a:pt x="4302501" y="14242"/>
                  <a:pt x="4489446" y="0"/>
                </a:cubicBezTo>
                <a:cubicBezTo>
                  <a:pt x="4697591" y="15402"/>
                  <a:pt x="4835714" y="12561"/>
                  <a:pt x="4955792" y="0"/>
                </a:cubicBezTo>
                <a:cubicBezTo>
                  <a:pt x="5111188" y="-46998"/>
                  <a:pt x="5291719" y="-7178"/>
                  <a:pt x="5498703" y="0"/>
                </a:cubicBezTo>
                <a:cubicBezTo>
                  <a:pt x="5672360" y="22481"/>
                  <a:pt x="6045920" y="19945"/>
                  <a:pt x="6194741" y="0"/>
                </a:cubicBezTo>
                <a:cubicBezTo>
                  <a:pt x="6400618" y="4017"/>
                  <a:pt x="6622082" y="59555"/>
                  <a:pt x="6814215" y="0"/>
                </a:cubicBezTo>
                <a:cubicBezTo>
                  <a:pt x="7085779" y="-125251"/>
                  <a:pt x="7300246" y="86987"/>
                  <a:pt x="7656422" y="0"/>
                </a:cubicBezTo>
                <a:cubicBezTo>
                  <a:pt x="7648603" y="327568"/>
                  <a:pt x="7592914" y="499598"/>
                  <a:pt x="7656422" y="740416"/>
                </a:cubicBezTo>
                <a:cubicBezTo>
                  <a:pt x="7695128" y="1032469"/>
                  <a:pt x="7585429" y="1289913"/>
                  <a:pt x="7656422" y="1542534"/>
                </a:cubicBezTo>
                <a:cubicBezTo>
                  <a:pt x="7418469" y="1535747"/>
                  <a:pt x="7260941" y="1606772"/>
                  <a:pt x="6883819" y="1542534"/>
                </a:cubicBezTo>
                <a:cubicBezTo>
                  <a:pt x="6521450" y="1559696"/>
                  <a:pt x="6537289" y="1473903"/>
                  <a:pt x="6417474" y="1542534"/>
                </a:cubicBezTo>
                <a:cubicBezTo>
                  <a:pt x="6338187" y="1539119"/>
                  <a:pt x="5957972" y="1482845"/>
                  <a:pt x="5721435" y="1542534"/>
                </a:cubicBezTo>
                <a:cubicBezTo>
                  <a:pt x="5523145" y="1574695"/>
                  <a:pt x="5366680" y="1507956"/>
                  <a:pt x="5178524" y="1542534"/>
                </a:cubicBezTo>
                <a:cubicBezTo>
                  <a:pt x="4955875" y="1562065"/>
                  <a:pt x="4671048" y="1500780"/>
                  <a:pt x="4559051" y="1542534"/>
                </a:cubicBezTo>
                <a:cubicBezTo>
                  <a:pt x="4403831" y="1514004"/>
                  <a:pt x="4079245" y="1489256"/>
                  <a:pt x="3786449" y="1542534"/>
                </a:cubicBezTo>
                <a:cubicBezTo>
                  <a:pt x="3490354" y="1580474"/>
                  <a:pt x="3251428" y="1517638"/>
                  <a:pt x="3090410" y="1542534"/>
                </a:cubicBezTo>
                <a:cubicBezTo>
                  <a:pt x="2851524" y="1612877"/>
                  <a:pt x="2641311" y="1556284"/>
                  <a:pt x="2394371" y="1542534"/>
                </a:cubicBezTo>
                <a:cubicBezTo>
                  <a:pt x="2090150" y="1585367"/>
                  <a:pt x="1983861" y="1531498"/>
                  <a:pt x="1774897" y="1542534"/>
                </a:cubicBezTo>
                <a:cubicBezTo>
                  <a:pt x="1599524" y="1538226"/>
                  <a:pt x="1345697" y="1501045"/>
                  <a:pt x="1231987" y="1542534"/>
                </a:cubicBezTo>
                <a:cubicBezTo>
                  <a:pt x="1101438" y="1547704"/>
                  <a:pt x="966616" y="1512145"/>
                  <a:pt x="689078" y="1542534"/>
                </a:cubicBezTo>
                <a:cubicBezTo>
                  <a:pt x="385125" y="1576562"/>
                  <a:pt x="200937" y="1517983"/>
                  <a:pt x="0" y="1542534"/>
                </a:cubicBezTo>
                <a:cubicBezTo>
                  <a:pt x="-16232" y="1253140"/>
                  <a:pt x="65939" y="1170165"/>
                  <a:pt x="0" y="755841"/>
                </a:cubicBezTo>
                <a:cubicBezTo>
                  <a:pt x="-72958" y="344043"/>
                  <a:pt x="19348" y="221991"/>
                  <a:pt x="0" y="0"/>
                </a:cubicBezTo>
                <a:close/>
              </a:path>
              <a:path w="7656422" h="1542534" fill="none" stroke="0" extrusionOk="0">
                <a:moveTo>
                  <a:pt x="0" y="0"/>
                </a:moveTo>
                <a:cubicBezTo>
                  <a:pt x="266646" y="-20704"/>
                  <a:pt x="326729" y="-2665"/>
                  <a:pt x="542909" y="0"/>
                </a:cubicBezTo>
                <a:cubicBezTo>
                  <a:pt x="720465" y="-21197"/>
                  <a:pt x="1172420" y="91177"/>
                  <a:pt x="1315512" y="0"/>
                </a:cubicBezTo>
                <a:cubicBezTo>
                  <a:pt x="1475901" y="-53684"/>
                  <a:pt x="1840901" y="58876"/>
                  <a:pt x="2011551" y="0"/>
                </a:cubicBezTo>
                <a:cubicBezTo>
                  <a:pt x="2128479" y="-15353"/>
                  <a:pt x="2485850" y="61156"/>
                  <a:pt x="2554460" y="0"/>
                </a:cubicBezTo>
                <a:cubicBezTo>
                  <a:pt x="2674384" y="-36581"/>
                  <a:pt x="3040737" y="2570"/>
                  <a:pt x="3173934" y="0"/>
                </a:cubicBezTo>
                <a:cubicBezTo>
                  <a:pt x="3272246" y="25489"/>
                  <a:pt x="3617842" y="45811"/>
                  <a:pt x="3869972" y="0"/>
                </a:cubicBezTo>
                <a:cubicBezTo>
                  <a:pt x="4127536" y="-101568"/>
                  <a:pt x="4251212" y="-3606"/>
                  <a:pt x="4489446" y="0"/>
                </a:cubicBezTo>
                <a:cubicBezTo>
                  <a:pt x="4685334" y="-28524"/>
                  <a:pt x="4818731" y="26817"/>
                  <a:pt x="4955792" y="0"/>
                </a:cubicBezTo>
                <a:cubicBezTo>
                  <a:pt x="5116763" y="-45535"/>
                  <a:pt x="5305898" y="-51511"/>
                  <a:pt x="5498703" y="0"/>
                </a:cubicBezTo>
                <a:cubicBezTo>
                  <a:pt x="5674732" y="-45691"/>
                  <a:pt x="6015255" y="66568"/>
                  <a:pt x="6194741" y="0"/>
                </a:cubicBezTo>
                <a:cubicBezTo>
                  <a:pt x="6342332" y="-14921"/>
                  <a:pt x="6675640" y="37485"/>
                  <a:pt x="6814215" y="0"/>
                </a:cubicBezTo>
                <a:cubicBezTo>
                  <a:pt x="7010109" y="-29272"/>
                  <a:pt x="7267132" y="88963"/>
                  <a:pt x="7656422" y="0"/>
                </a:cubicBezTo>
                <a:cubicBezTo>
                  <a:pt x="7657285" y="384878"/>
                  <a:pt x="7598502" y="511217"/>
                  <a:pt x="7656422" y="740416"/>
                </a:cubicBezTo>
                <a:cubicBezTo>
                  <a:pt x="7771985" y="1036311"/>
                  <a:pt x="7590521" y="1294337"/>
                  <a:pt x="7656422" y="1542534"/>
                </a:cubicBezTo>
                <a:cubicBezTo>
                  <a:pt x="7480114" y="1524370"/>
                  <a:pt x="7239300" y="1552716"/>
                  <a:pt x="6883819" y="1542534"/>
                </a:cubicBezTo>
                <a:cubicBezTo>
                  <a:pt x="6493166" y="1555024"/>
                  <a:pt x="6509344" y="1479251"/>
                  <a:pt x="6417474" y="1542534"/>
                </a:cubicBezTo>
                <a:cubicBezTo>
                  <a:pt x="6349180" y="1566266"/>
                  <a:pt x="5904488" y="1551953"/>
                  <a:pt x="5721435" y="1542534"/>
                </a:cubicBezTo>
                <a:cubicBezTo>
                  <a:pt x="5496377" y="1586950"/>
                  <a:pt x="5384024" y="1503309"/>
                  <a:pt x="5178524" y="1542534"/>
                </a:cubicBezTo>
                <a:cubicBezTo>
                  <a:pt x="4960298" y="1571319"/>
                  <a:pt x="4708863" y="1461350"/>
                  <a:pt x="4559051" y="1542534"/>
                </a:cubicBezTo>
                <a:cubicBezTo>
                  <a:pt x="4372213" y="1616914"/>
                  <a:pt x="4128216" y="1466322"/>
                  <a:pt x="3786449" y="1542534"/>
                </a:cubicBezTo>
                <a:cubicBezTo>
                  <a:pt x="3425184" y="1536611"/>
                  <a:pt x="3304856" y="1458137"/>
                  <a:pt x="3090410" y="1542534"/>
                </a:cubicBezTo>
                <a:cubicBezTo>
                  <a:pt x="2873083" y="1608338"/>
                  <a:pt x="2638559" y="1481712"/>
                  <a:pt x="2394371" y="1542534"/>
                </a:cubicBezTo>
                <a:cubicBezTo>
                  <a:pt x="2104106" y="1559435"/>
                  <a:pt x="1966470" y="1538803"/>
                  <a:pt x="1774897" y="1542534"/>
                </a:cubicBezTo>
                <a:cubicBezTo>
                  <a:pt x="1626832" y="1511065"/>
                  <a:pt x="1395205" y="1521646"/>
                  <a:pt x="1231987" y="1542534"/>
                </a:cubicBezTo>
                <a:cubicBezTo>
                  <a:pt x="1076903" y="1542099"/>
                  <a:pt x="953045" y="1509598"/>
                  <a:pt x="689078" y="1542534"/>
                </a:cubicBezTo>
                <a:cubicBezTo>
                  <a:pt x="410814" y="1572665"/>
                  <a:pt x="251191" y="1443789"/>
                  <a:pt x="0" y="1542534"/>
                </a:cubicBezTo>
                <a:cubicBezTo>
                  <a:pt x="-4202" y="1249210"/>
                  <a:pt x="55657" y="1133743"/>
                  <a:pt x="0" y="755841"/>
                </a:cubicBezTo>
                <a:cubicBezTo>
                  <a:pt x="-50840" y="390578"/>
                  <a:pt x="12863" y="25028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Widescreen</PresentationFormat>
  <Paragraphs>53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Adobe Arabic</vt:lpstr>
      <vt:lpstr>Arial</vt:lpstr>
      <vt:lpstr>Arial Black</vt:lpstr>
      <vt:lpstr>Calibri</vt:lpstr>
      <vt:lpstr>Calibri Light</vt:lpstr>
      <vt:lpstr>Cambria</vt:lpstr>
      <vt:lpstr>HP-160</vt:lpstr>
      <vt:lpstr>SVN-Shintia Script</vt:lpstr>
      <vt:lpstr>Times New Roman</vt:lpstr>
      <vt:lpstr>字魂151号-联盟综艺体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2024-12-06T03:04:50Z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