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60" d="100"/>
          <a:sy n="60" d="100"/>
        </p:scale>
        <p:origin x="571" y="22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1947688" y="1219200"/>
            <a:ext cx="9103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25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HÌNH TAM GIÁC. 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 TÍCH TAM GIÁC 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TIẾT 2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  <a:ea typeface="#9Slide02 Tieu de dai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4282</TotalTime>
  <Words>306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#9Slide02 Tieu de dai</vt:lpstr>
      <vt:lpstr>#9Slide03 AllRoundGothic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Nguyễn Thị Thanh Huyền</cp:lastModifiedBy>
  <cp:revision>209</cp:revision>
  <dcterms:created xsi:type="dcterms:W3CDTF">2009-12-25T13:38:18Z</dcterms:created>
  <dcterms:modified xsi:type="dcterms:W3CDTF">2024-11-18T07:55:05Z</dcterms:modified>
</cp:coreProperties>
</file>