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5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461121" y="410427"/>
            <a:ext cx="10172079" cy="1384995"/>
          </a:xfrm>
          <a:prstGeom prst="rect">
            <a:avLst/>
          </a:prstGeom>
          <a:noFill/>
        </p:spPr>
        <p:txBody>
          <a:bodyPr wrap="square" rtlCol="0">
            <a:spAutoFit/>
          </a:bodyPr>
          <a:lstStyle/>
          <a:p>
            <a:pPr algn="just"/>
            <a:r>
              <a:rPr lang="vi-VN" sz="2800" b="1" i="1" dirty="0">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260</Words>
  <Application>Microsoft Office PowerPoint</Application>
  <PresentationFormat>Widescreen</PresentationFormat>
  <Paragraphs>57</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Nguyễn Thị Thanh Huyền</cp:lastModifiedBy>
  <cp:revision>43</cp:revision>
  <dcterms:created xsi:type="dcterms:W3CDTF">2023-09-10T14:54:16Z</dcterms:created>
  <dcterms:modified xsi:type="dcterms:W3CDTF">2024-11-10T14:16:03Z</dcterms:modified>
</cp:coreProperties>
</file>