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3"/>
    <p:sldId id="257" r:id="rId4"/>
    <p:sldId id="261" r:id="rId5"/>
    <p:sldId id="262" r:id="rId6"/>
    <p:sldId id="263" r:id="rId7"/>
    <p:sldId id="256" r:id="rId8"/>
    <p:sldId id="259" r:id="rId9"/>
    <p:sldId id="264" r:id="rId10"/>
    <p:sldId id="267" r:id="rId11"/>
    <p:sldId id="271" r:id="rId12"/>
    <p:sldId id="269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#9Slide03 BoosterNextFYBlack" panose="02000A03000000020004" pitchFamily="2" charset="-93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/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/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/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  <a:endParaRPr lang="vi-VN" sz="48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  <a:endParaRPr lang="vi-VN" sz="4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  <a:endParaRPr lang="vi-VN" sz="4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  <a:endParaRPr lang="vi-VN" sz="3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/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/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  <a:endParaRPr lang="vi-VN" sz="3600" dirty="0">
              <a:solidFill>
                <a:schemeClr val="accent2"/>
              </a:solidFill>
            </a:endParaRP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  <a:endParaRPr lang="vi-VN" sz="3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/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/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  <a:endParaRPr lang="vi-VN" sz="4800" dirty="0">
              <a:solidFill>
                <a:schemeClr val="accent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Presentation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Aptos</vt:lpstr>
      <vt:lpstr>Calibri</vt:lpstr>
      <vt:lpstr>Calibri</vt:lpstr>
      <vt:lpstr>#9Slide03 BoosterNextFYBlack</vt:lpstr>
      <vt:lpstr>Cambria</vt:lpstr>
      <vt:lpstr>MS Mincho</vt:lpstr>
      <vt:lpstr>Yu Gothic UI</vt:lpstr>
      <vt:lpstr>Times New Roman</vt:lpstr>
      <vt:lpstr>Segoe Print</vt:lpstr>
      <vt:lpstr>Microsoft YaHei</vt:lpstr>
      <vt:lpstr>Arial Unicode MS</vt:lpstr>
      <vt:lpstr>Aptos Display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Bích Đào Cao Thị</cp:lastModifiedBy>
  <cp:revision>8</cp:revision>
  <dcterms:created xsi:type="dcterms:W3CDTF">2024-08-14T06:45:00Z</dcterms:created>
  <dcterms:modified xsi:type="dcterms:W3CDTF">2024-11-14T07:43:21Z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1EF7FEFD108741E1BE63A2493C97F70B_12</vt:lpwstr>
  </property>
  <property fmtid="{D5CDD505-2E9C-101B-9397-08002B2CF9AE}" pid="3" name="KSOProductBuildVer">
    <vt:lpwstr>1033-12.2.0.18607</vt:lpwstr>
  </property>
</Properties>
</file>