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2" r:id="rId4"/>
    <p:sldId id="280" r:id="rId5"/>
    <p:sldId id="293" r:id="rId6"/>
    <p:sldId id="294" r:id="rId7"/>
    <p:sldId id="256" r:id="rId8"/>
    <p:sldId id="258" r:id="rId9"/>
    <p:sldId id="259" r:id="rId10"/>
    <p:sldId id="284" r:id="rId11"/>
    <p:sldId id="295" r:id="rId12"/>
    <p:sldId id="296" r:id="rId13"/>
    <p:sldId id="297" r:id="rId14"/>
    <p:sldId id="288" r:id="rId15"/>
    <p:sldId id="298" r:id="rId16"/>
    <p:sldId id="290" r:id="rId17"/>
    <p:sldId id="291" r:id="rId18"/>
    <p:sldId id="299" r:id="rId19"/>
    <p:sldId id="300" r:id="rId20"/>
    <p:sldId id="301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38" autoAdjust="0"/>
  </p:normalViewPr>
  <p:slideViewPr>
    <p:cSldViewPr snapToGrid="0">
      <p:cViewPr varScale="1">
        <p:scale>
          <a:sx n="63" d="100"/>
          <a:sy n="6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kìm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</a:t>
            </a:r>
          </a:p>
          <a:p>
            <a:pPr lvl="0" algn="just">
              <a:defRPr/>
            </a:pP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646843" y="3841679"/>
            <a:ext cx="10058829" cy="1531705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Em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00D7E-F0F1-2616-7BB1-ED1499C6B620}"/>
              </a:ext>
            </a:extLst>
          </p:cNvPr>
          <p:cNvSpPr/>
          <p:nvPr/>
        </p:nvSpPr>
        <p:spPr>
          <a:xfrm>
            <a:off x="832207" y="1931542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B91275-3DB9-A0DC-3896-6C1C84840CE6}"/>
              </a:ext>
            </a:extLst>
          </p:cNvPr>
          <p:cNvSpPr/>
          <p:nvPr/>
        </p:nvSpPr>
        <p:spPr>
          <a:xfrm>
            <a:off x="842481" y="3000055"/>
            <a:ext cx="318499" cy="369869"/>
          </a:xfrm>
          <a:prstGeom prst="ellipse">
            <a:avLst/>
          </a:prstGeom>
          <a:noFill/>
          <a:ln w="76200">
            <a:solidFill>
              <a:srgbClr val="AD13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Em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3: Ngoài công dụng trên, dấu gạch ngang còn dùng để làm gì nữa?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846</Words>
  <Application>Microsoft Office PowerPoint</Application>
  <PresentationFormat>Widescreen</PresentationFormat>
  <Paragraphs>65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#9Slide07 FS North Land Sans</vt:lpstr>
      <vt:lpstr>Arial</vt:lpstr>
      <vt:lpstr>Calibri</vt:lpstr>
      <vt:lpstr>Cambria</vt:lpstr>
      <vt:lpstr>SVN-Poky's</vt:lpstr>
      <vt:lpstr>字魂115号-刀刀体</vt:lpstr>
      <vt:lpstr>字魂70号-灵悦黑体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ngọc nguyễn</cp:lastModifiedBy>
  <cp:revision>11</cp:revision>
  <dcterms:created xsi:type="dcterms:W3CDTF">2022-09-22T15:43:53Z</dcterms:created>
  <dcterms:modified xsi:type="dcterms:W3CDTF">2024-11-26T09:49:45Z</dcterms:modified>
  <cp:category>10NA</cp:category>
  <cp:version>10NA</cp:version>
</cp:coreProperties>
</file>