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3.svg" ContentType="image/svg+xml"/>
  <Override PartName="/ppt/media/image15.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9.svg" ContentType="image/svg+xml"/>
  <Override PartName="/ppt/media/image51.svg" ContentType="image/svg+xml"/>
  <Override PartName="/ppt/media/image53.svg" ContentType="image/svg+xml"/>
  <Override PartName="/ppt/media/image55.svg" ContentType="image/svg+xml"/>
  <Override PartName="/ppt/media/image58.svg" ContentType="image/svg+xml"/>
  <Override PartName="/ppt/media/image69.svg" ContentType="image/svg+xml"/>
  <Override PartName="/ppt/media/image73.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Lst>
  <p:sldIdLst>
    <p:sldId id="257" r:id="rId5"/>
    <p:sldId id="266" r:id="rId6"/>
    <p:sldId id="267" r:id="rId7"/>
    <p:sldId id="268" r:id="rId8"/>
    <p:sldId id="269" r:id="rId9"/>
    <p:sldId id="256" r:id="rId10"/>
    <p:sldId id="258" r:id="rId11"/>
    <p:sldId id="259" r:id="rId12"/>
    <p:sldId id="260" r:id="rId13"/>
    <p:sldId id="270" r:id="rId14"/>
    <p:sldId id="271" r:id="rId15"/>
    <p:sldId id="272" r:id="rId16"/>
    <p:sldId id="261" r:id="rId17"/>
    <p:sldId id="273" r:id="rId18"/>
    <p:sldId id="274" r:id="rId19"/>
    <p:sldId id="275" r:id="rId20"/>
    <p:sldId id="276" r:id="rId21"/>
    <p:sldId id="277" r:id="rId22"/>
    <p:sldId id="278" r:id="rId23"/>
    <p:sldId id="279" r:id="rId24"/>
    <p:sldId id="280" r:id="rId25"/>
    <p:sldId id="281" r:id="rId26"/>
    <p:sldId id="282" r:id="rId27"/>
    <p:sldId id="293" r:id="rId28"/>
    <p:sldId id="283" r:id="rId29"/>
    <p:sldId id="284" r:id="rId30"/>
    <p:sldId id="285" r:id="rId31"/>
    <p:sldId id="265" r:id="rId32"/>
    <p:sldId id="292"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044000" y="591608"/>
            <a:ext cx="16200000" cy="1188000"/>
          </a:xfrm>
        </p:spPr>
        <p:txBody>
          <a:bodyPr wrap="square" lIns="0" tIns="0" rIns="0" bIns="0">
            <a:normAutofit/>
          </a:bodyPr>
          <a:lstStyle>
            <a:lvl1pPr algn="ctr" fontAlgn="base">
              <a:defRPr sz="4800">
                <a:solidFill>
                  <a:schemeClr val="tx1">
                    <a:lumMod val="85000"/>
                    <a:lumOff val="15000"/>
                  </a:schemeClr>
                </a:solidFill>
                <a:latin typeface="+mj-lt"/>
              </a:defRPr>
            </a:lvl1pPr>
          </a:lstStyle>
          <a:p>
            <a:r>
              <a:rPr lang="en-US"/>
              <a:t>Click to add title</a:t>
            </a:r>
            <a:endParaRPr lang="en-US"/>
          </a:p>
        </p:txBody>
      </p:sp>
      <p:sp>
        <p:nvSpPr>
          <p:cNvPr id="3" name="日期占位符 2"/>
          <p:cNvSpPr>
            <a:spLocks noGrp="1"/>
          </p:cNvSpPr>
          <p:nvPr>
            <p:ph type="dt" sz="half" idx="10"/>
            <p:custDataLst>
              <p:tags r:id="rId3"/>
            </p:custDataLst>
          </p:nvPr>
        </p:nvSpPr>
        <p:spPr/>
        <p:txBody>
          <a:bodyPr wrap="square">
            <a:normAutofit/>
          </a:bodyPr>
          <a:lstStyle>
            <a:lvl1pPr>
              <a:defRPr>
                <a:latin typeface="Arial" panose="020B0604020202020204" pitchFamily="34" charset="0"/>
                <a:sym typeface="Arial" panose="020B0604020202020204" pitchFamily="34" charset="0"/>
              </a:defRPr>
            </a:lvl1pPr>
          </a:lstStyle>
          <a:p>
            <a:r>
              <a:rPr lang="en-US"/>
              <a:t>Date Area</a:t>
            </a:r>
            <a:endParaRPr 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sym typeface="Arial" panose="020B0604020202020204" pitchFamily="34" charset="0"/>
              </a:defRPr>
            </a:lvl1pPr>
          </a:lstStyle>
          <a:p>
            <a:endParaRPr lang="en-US" dirty="0"/>
          </a:p>
        </p:txBody>
      </p:sp>
      <p:sp>
        <p:nvSpPr>
          <p:cNvPr id="5" name="灯片编号占位符 4"/>
          <p:cNvSpPr>
            <a:spLocks noGrp="1"/>
          </p:cNvSpPr>
          <p:nvPr>
            <p:ph type="sldNum" sz="quarter" idx="12"/>
            <p:custDataLst>
              <p:tags r:id="rId5"/>
            </p:custDataLst>
          </p:nvPr>
        </p:nvSpPr>
        <p:spPr/>
        <p:txBody>
          <a:bodyPr wrap="square">
            <a:normAutofit/>
          </a:bodyPr>
          <a:lstStyle>
            <a:lvl1pPr>
              <a:defRPr>
                <a:latin typeface="Arial" panose="020B0604020202020204" pitchFamily="34" charset="0"/>
                <a:sym typeface="Arial" panose="020B0604020202020204" pitchFamily="34" charset="0"/>
              </a:defRPr>
            </a:lvl1pPr>
          </a:lstStyle>
          <a:p>
            <a:fld id="{49AE70B2-8BF9-45C0-BB95-33D1B9D3A854}" type="slidenum">
              <a:rPr lang="en-US" smtClean="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a:fillRect/>
          </a:stretch>
        </p:blipFill>
        <p:spPr>
          <a:xfrm>
            <a:off x="2" y="0"/>
            <a:ext cx="18288000" cy="10287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a:fillRect/>
          </a:stretch>
        </p:blipFill>
        <p:spPr>
          <a:xfrm>
            <a:off x="2" y="0"/>
            <a:ext cx="18288000" cy="10287000"/>
          </a:xfrm>
          <a:prstGeom prst="rect">
            <a:avLst/>
          </a:prstGeom>
        </p:spPr>
      </p:pic>
      <p:sp>
        <p:nvSpPr>
          <p:cNvPr id="2" name="Rectangle: Rounded Corners 1"/>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605752-5A48-48D5-B16E-A2991023425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AB8E1-DA42-432C-9C04-2A8895E16389}"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D605752-5A48-48D5-B16E-A2991023425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AB8E1-DA42-432C-9C04-2A8895E16389}"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D605752-5A48-48D5-B16E-A2991023425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AB8E1-DA42-432C-9C04-2A8895E16389}"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D605752-5A48-48D5-B16E-A2991023425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2AB8E1-DA42-432C-9C04-2A8895E16389}"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D605752-5A48-48D5-B16E-A2991023425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2AB8E1-DA42-432C-9C04-2A8895E163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05752-5A48-48D5-B16E-A2991023425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2AB8E1-DA42-432C-9C04-2A8895E16389}"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D605752-5A48-48D5-B16E-A2991023425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AB8E1-DA42-432C-9C04-2A8895E16389}"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D605752-5A48-48D5-B16E-A2991023425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AB8E1-DA42-432C-9C04-2A8895E16389}"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605752-5A48-48D5-B16E-A2991023425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AB8E1-DA42-432C-9C04-2A8895E16389}"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605752-5A48-48D5-B16E-A2991023425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AB8E1-DA42-432C-9C04-2A8895E16389}"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fld>
            <a:endParaRPr lang="zh-CN" altLang="en-US">
              <a:solidFill>
                <a:prstClr val="black">
                  <a:tint val="75000"/>
                </a:prstClr>
              </a:solidFill>
              <a:ea typeface="字魂107号-萌趣欢乐体" panose="00000500000000000000" pitchFamily="2" charset="-122"/>
            </a:endParaRPr>
          </a:p>
        </p:txBody>
      </p:sp>
    </p:spTree>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cSld>
  <p:clrMapOvr>
    <a:masterClrMapping/>
  </p:clrMapOvr>
  <p:transition>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5" Type="http://schemas.openxmlformats.org/officeDocument/2006/relationships/theme" Target="../theme/theme2.xml"/><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fld>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pic>
        <p:nvPicPr>
          <p:cNvPr id="13" name="Hình ảnh 12"/>
          <p:cNvPicPr>
            <a:picLocks noChangeAspect="1"/>
          </p:cNvPicPr>
          <p:nvPr userDrawn="1"/>
        </p:nvPicPr>
        <p:blipFill>
          <a:blip r:embed="rId14"/>
          <a:stretch>
            <a:fillRect/>
          </a:stretch>
        </p:blipFill>
        <p:spPr>
          <a:xfrm>
            <a:off x="0" y="0"/>
            <a:ext cx="3886656" cy="267201"/>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svg"/><Relationship Id="rId7" Type="http://schemas.openxmlformats.org/officeDocument/2006/relationships/image" Target="../media/image16.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11.svg"/><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23.svg"/><Relationship Id="rId13" Type="http://schemas.openxmlformats.org/officeDocument/2006/relationships/image" Target="../media/image22.png"/><Relationship Id="rId12" Type="http://schemas.openxmlformats.org/officeDocument/2006/relationships/image" Target="../media/image21.svg"/><Relationship Id="rId11" Type="http://schemas.openxmlformats.org/officeDocument/2006/relationships/image" Target="../media/image20.png"/><Relationship Id="rId10" Type="http://schemas.openxmlformats.org/officeDocument/2006/relationships/image" Target="../media/image19.sv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8.svg"/><Relationship Id="rId3" Type="http://schemas.openxmlformats.org/officeDocument/2006/relationships/image" Target="../media/image57.png"/><Relationship Id="rId2" Type="http://schemas.openxmlformats.org/officeDocument/2006/relationships/image" Target="../media/image37.svg"/><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png"/><Relationship Id="rId1"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9.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pn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4.png"/><Relationship Id="rId6" Type="http://schemas.openxmlformats.org/officeDocument/2006/relationships/image" Target="../media/image52.png"/><Relationship Id="rId5" Type="http://schemas.openxmlformats.org/officeDocument/2006/relationships/image" Target="../media/image16.png"/><Relationship Id="rId4" Type="http://schemas.openxmlformats.org/officeDocument/2006/relationships/image" Target="../media/image50.png"/><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slide" Target="slide5.xml"/><Relationship Id="rId6" Type="http://schemas.openxmlformats.org/officeDocument/2006/relationships/image" Target="../media/image28.png"/><Relationship Id="rId5" Type="http://schemas.openxmlformats.org/officeDocument/2006/relationships/slide" Target="slide4.xml"/><Relationship Id="rId4" Type="http://schemas.openxmlformats.org/officeDocument/2006/relationships/image" Target="../media/image27.png"/><Relationship Id="rId3" Type="http://schemas.openxmlformats.org/officeDocument/2006/relationships/slide" Target="slide3.xml"/><Relationship Id="rId2" Type="http://schemas.microsoft.com/office/2007/relationships/hdphoto" Target="../media/image26.wdp"/><Relationship Id="rId10" Type="http://schemas.openxmlformats.org/officeDocument/2006/relationships/slideLayout" Target="../slideLayouts/slideLayout13.xml"/><Relationship Id="rId1"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png"/><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png"/><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png"/><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4.png"/><Relationship Id="rId7" Type="http://schemas.openxmlformats.org/officeDocument/2006/relationships/image" Target="../media/image22.png"/><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png"/><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image" Target="../media/image10.png"/><Relationship Id="rId3" Type="http://schemas.openxmlformats.org/officeDocument/2006/relationships/tags" Target="../tags/tag7.xml"/><Relationship Id="rId2" Type="http://schemas.openxmlformats.org/officeDocument/2006/relationships/tags" Target="../tags/tag6.xml"/><Relationship Id="rId18" Type="http://schemas.openxmlformats.org/officeDocument/2006/relationships/slideLayout" Target="../slideLayouts/slideLayout12.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71.wdp"/><Relationship Id="rId2" Type="http://schemas.openxmlformats.org/officeDocument/2006/relationships/image" Target="../media/image70.png"/><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image" Target="../media/image54.png"/><Relationship Id="rId7" Type="http://schemas.openxmlformats.org/officeDocument/2006/relationships/image" Target="../media/image52.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6.png"/><Relationship Id="rId3" Type="http://schemas.openxmlformats.org/officeDocument/2006/relationships/image" Target="../media/image40.png"/><Relationship Id="rId2" Type="http://schemas.openxmlformats.org/officeDocument/2006/relationships/image" Target="../media/image10.png"/><Relationship Id="rId10" Type="http://schemas.openxmlformats.org/officeDocument/2006/relationships/slideLayout" Target="../slideLayouts/slideLayout7.xml"/><Relationship Id="rId1"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audio" Target="../media/audio1.wav"/><Relationship Id="rId6" Type="http://schemas.microsoft.com/office/2007/relationships/hdphoto" Target="../media/image35.wdp"/><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audio" Target="../media/audio1.wav"/><Relationship Id="rId6" Type="http://schemas.openxmlformats.org/officeDocument/2006/relationships/image" Target="../media/image28.png"/><Relationship Id="rId5" Type="http://schemas.microsoft.com/office/2007/relationships/hdphoto" Target="../media/image35.wdp"/><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29.png"/></Relationships>
</file>

<file path=ppt/slides/_rels/slide6.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41.svg"/><Relationship Id="rId7" Type="http://schemas.openxmlformats.org/officeDocument/2006/relationships/image" Target="../media/image4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9.svg"/><Relationship Id="rId3" Type="http://schemas.openxmlformats.org/officeDocument/2006/relationships/image" Target="../media/image38.png"/><Relationship Id="rId20" Type="http://schemas.openxmlformats.org/officeDocument/2006/relationships/slideLayout" Target="../slideLayouts/slideLayout7.xml"/><Relationship Id="rId2" Type="http://schemas.openxmlformats.org/officeDocument/2006/relationships/image" Target="../media/image37.svg"/><Relationship Id="rId19" Type="http://schemas.openxmlformats.org/officeDocument/2006/relationships/image" Target="../media/image46.png"/><Relationship Id="rId18" Type="http://schemas.openxmlformats.org/officeDocument/2006/relationships/image" Target="../media/image45.png"/><Relationship Id="rId17" Type="http://schemas.openxmlformats.org/officeDocument/2006/relationships/image" Target="../media/image44.png"/><Relationship Id="rId16" Type="http://schemas.openxmlformats.org/officeDocument/2006/relationships/image" Target="../media/image21.svg"/><Relationship Id="rId15" Type="http://schemas.openxmlformats.org/officeDocument/2006/relationships/image" Target="../media/image20.png"/><Relationship Id="rId14" Type="http://schemas.openxmlformats.org/officeDocument/2006/relationships/image" Target="../media/image17.svg"/><Relationship Id="rId13" Type="http://schemas.openxmlformats.org/officeDocument/2006/relationships/image" Target="../media/image16.png"/><Relationship Id="rId12" Type="http://schemas.openxmlformats.org/officeDocument/2006/relationships/image" Target="../media/image43.svg"/><Relationship Id="rId11" Type="http://schemas.openxmlformats.org/officeDocument/2006/relationships/image" Target="../media/image42.png"/><Relationship Id="rId10" Type="http://schemas.openxmlformats.org/officeDocument/2006/relationships/image" Target="../media/image23.svg"/><Relationship Id="rId1" Type="http://schemas.openxmlformats.org/officeDocument/2006/relationships/image" Target="../media/image3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7.png"/><Relationship Id="rId2" Type="http://schemas.openxmlformats.org/officeDocument/2006/relationships/image" Target="../media/image37.svg"/><Relationship Id="rId1" Type="http://schemas.openxmlformats.org/officeDocument/2006/relationships/image" Target="../media/image36.png"/></Relationships>
</file>

<file path=ppt/slides/_rels/slide8.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51.svg"/><Relationship Id="rId7" Type="http://schemas.openxmlformats.org/officeDocument/2006/relationships/image" Target="../media/image50.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9.svg"/><Relationship Id="rId3" Type="http://schemas.openxmlformats.org/officeDocument/2006/relationships/image" Target="../media/image48.png"/><Relationship Id="rId2" Type="http://schemas.openxmlformats.org/officeDocument/2006/relationships/image" Target="../media/image37.svg"/><Relationship Id="rId15" Type="http://schemas.openxmlformats.org/officeDocument/2006/relationships/slideLayout" Target="../slideLayouts/slideLayout7.xml"/><Relationship Id="rId14" Type="http://schemas.openxmlformats.org/officeDocument/2006/relationships/image" Target="../media/image55.svg"/><Relationship Id="rId13" Type="http://schemas.openxmlformats.org/officeDocument/2006/relationships/image" Target="../media/image54.png"/><Relationship Id="rId12" Type="http://schemas.openxmlformats.org/officeDocument/2006/relationships/image" Target="../media/image53.svg"/><Relationship Id="rId11" Type="http://schemas.openxmlformats.org/officeDocument/2006/relationships/image" Target="../media/image52.png"/><Relationship Id="rId10" Type="http://schemas.openxmlformats.org/officeDocument/2006/relationships/image" Target="../media/image17.svg"/><Relationship Id="rId1" Type="http://schemas.openxmlformats.org/officeDocument/2006/relationships/image" Target="../media/image3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6.png"/><Relationship Id="rId2" Type="http://schemas.openxmlformats.org/officeDocument/2006/relationships/image" Target="../media/image37.svg"/><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5"/>
                </a:lnSpc>
              </a:p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3">
              <a:extLst>
                <a:ext uri="{96DAC541-7B7A-43D3-8B79-37D633B846F1}">
                  <asvg:svgBlip xmlns:asvg="http://schemas.microsoft.com/office/drawing/2016/SVG/main" r:embed="rId14"/>
                </a:ext>
              </a:extLst>
            </a:blip>
            <a:stretch>
              <a:fillRect r="-10631" b="-34721"/>
            </a:stretch>
          </a:blipFill>
        </p:spPr>
        <p:txBody>
          <a:bodyPr/>
          <a:lstStyle/>
          <a:p>
            <a:endParaRPr lang="en-US"/>
          </a:p>
        </p:txBody>
      </p:sp>
      <p:pic>
        <p:nvPicPr>
          <p:cNvPr id="22" name="Picture 21"/>
          <p:cNvPicPr>
            <a:picLocks noChangeAspect="1"/>
          </p:cNvPicPr>
          <p:nvPr/>
        </p:nvPicPr>
        <p:blipFill>
          <a:blip r:embed="rId15"/>
          <a:stretch>
            <a:fillRect/>
          </a:stretch>
        </p:blipFill>
        <p:spPr>
          <a:xfrm>
            <a:off x="1066800" y="876300"/>
            <a:ext cx="8663167" cy="724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11" name="Freeform 5"/>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endPar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5"/>
                </a:lnSpc>
              </a:pPr>
            </a:p>
          </p:txBody>
        </p:sp>
      </p:grpSp>
      <p:sp>
        <p:nvSpPr>
          <p:cNvPr id="24" name="Rounded Rectangle 13"/>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p:cNvPicPr>
            <a:picLocks noChangeAspect="1"/>
          </p:cNvPicPr>
          <p:nvPr/>
        </p:nvPicPr>
        <p:blipFill>
          <a:blip r:embed="rId2"/>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5" name="Picture 14" descr="A yellow sun with a smiling fac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descr="A yellow sun with a smiling fac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2192000" cy="2057401"/>
            <a:chOff x="7596554" y="2451917"/>
            <a:chExt cx="3908808" cy="1648761"/>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endPar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endPar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endPar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endPar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4" name="Picture 6" descr="Những công nghệ trên bình nóng lạnh phổ biến nhất hiện n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1104900"/>
            <a:ext cx="13030200" cy="2669898"/>
            <a:chOff x="7596554" y="2451917"/>
            <a:chExt cx="3908808" cy="2139604"/>
          </a:xfrm>
        </p:grpSpPr>
        <p:sp>
          <p:nvSpPr>
            <p:cNvPr id="6"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endPar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6"/>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7"/>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Rectangle: Rounded Corners 7"/>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endParaRPr lang="en-US" sz="4400" dirty="0"/>
          </a:p>
        </p:txBody>
      </p:sp>
      <p:pic>
        <p:nvPicPr>
          <p:cNvPr id="10" name="Picture 9"/>
          <p:cNvPicPr>
            <a:picLocks noChangeAspect="1"/>
          </p:cNvPicPr>
          <p:nvPr/>
        </p:nvPicPr>
        <p:blipFill>
          <a:blip r:embed="rId2"/>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3"/>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p:cNvPicPr>
            <a:picLocks noChangeAspect="1"/>
          </p:cNvPicPr>
          <p:nvPr/>
        </p:nvPicPr>
        <p:blipFill rotWithShape="1">
          <a:blip r:embed="rId1">
            <a:extLst>
              <a:ext uri="{BEBA8EAE-BF5A-486C-A8C5-ECC9F3942E4B}">
                <a14:imgProps xmlns:a14="http://schemas.microsoft.com/office/drawing/2010/main">
                  <a14:imgLayer r:embed="rId2">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a:fillRect/>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endPar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ndParaRPr>
          </a:p>
        </p:txBody>
      </p:sp>
      <p:sp>
        <p:nvSpPr>
          <p:cNvPr id="6" name="TextBox 5"/>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endPar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ndParaRPr>
          </a:p>
        </p:txBody>
      </p:sp>
      <p:pic>
        <p:nvPicPr>
          <p:cNvPr id="14" name="Picture 13">
            <a:hlinkClick r:id="rId3" action="ppaction://hlinksldjump"/>
          </p:cNvPr>
          <p:cNvPicPr>
            <a:picLocks noChangeAspect="1"/>
          </p:cNvPicPr>
          <p:nvPr/>
        </p:nvPicPr>
        <p:blipFill>
          <a:blip r:embed="rId4"/>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5" action="ppaction://hlinksldjump"/>
          </p:cNvPr>
          <p:cNvPicPr>
            <a:picLocks noChangeAspect="1"/>
          </p:cNvPicPr>
          <p:nvPr/>
        </p:nvPicPr>
        <p:blipFill>
          <a:blip r:embed="rId6"/>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7" action="ppaction://hlinksldjump"/>
          </p:cNvPr>
          <p:cNvPicPr>
            <a:picLocks noChangeAspect="1"/>
          </p:cNvPicPr>
          <p:nvPr/>
        </p:nvPicPr>
        <p:blipFill>
          <a:blip r:embed="rId8"/>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9"/>
          <a:stretch>
            <a:fillRect/>
          </a:stretch>
        </p:blipFill>
        <p:spPr>
          <a:xfrm>
            <a:off x="-555820" y="0"/>
            <a:ext cx="16003388" cy="57154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952501"/>
            <a:ext cx="12192000" cy="2209801"/>
            <a:chOff x="7596554" y="2694382"/>
            <a:chExt cx="3908808" cy="1406296"/>
          </a:xfrm>
        </p:grpSpPr>
        <p:sp>
          <p:nvSpPr>
            <p:cNvPr id="6" name="Rounded Rectangle 10"/>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647700"/>
            <a:ext cx="14325600" cy="2514605"/>
            <a:chOff x="7596554" y="2500408"/>
            <a:chExt cx="3908808" cy="1600270"/>
          </a:xfrm>
        </p:grpSpPr>
        <p:sp>
          <p:nvSpPr>
            <p:cNvPr id="6" name="Rounded Rectangle 10"/>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209800" y="647700"/>
            <a:ext cx="14325600" cy="2514605"/>
            <a:chOff x="7596554" y="2500408"/>
            <a:chExt cx="3908808" cy="1600270"/>
          </a:xfrm>
        </p:grpSpPr>
        <p:sp>
          <p:nvSpPr>
            <p:cNvPr id="6" name="Rounded Rectangle 10"/>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endPar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endPar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6"/>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6"/>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7"/>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8"/>
          <a:stretch>
            <a:fillRect/>
          </a:stretch>
        </p:blipFill>
        <p:spPr>
          <a:xfrm>
            <a:off x="1676400" y="1181100"/>
            <a:ext cx="8181541"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p:txBody>
          <a:bodyPr wrap="square">
            <a:normAutofit/>
          </a:bodyPr>
          <a:lstStyle/>
          <a:p>
            <a:endParaRPr lang="en-US" spc="0"/>
          </a:p>
        </p:txBody>
      </p:sp>
      <p:sp>
        <p:nvSpPr>
          <p:cNvPr id="3" name="对角圆角矩形 2"/>
          <p:cNvSpPr/>
          <p:nvPr>
            <p:custDataLst>
              <p:tags r:id="rId2"/>
            </p:custDataLst>
          </p:nvPr>
        </p:nvSpPr>
        <p:spPr>
          <a:xfrm>
            <a:off x="1043940" y="2046263"/>
            <a:ext cx="4672965" cy="6626451"/>
          </a:xfrm>
          <a:prstGeom prst="round2DiagRect">
            <a:avLst>
              <a:gd name="adj1" fmla="val 17346"/>
              <a:gd name="adj2" fmla="val 0"/>
            </a:avLst>
          </a:prstGeom>
          <a:solidFill>
            <a:schemeClr val="accent1">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700">
              <a:latin typeface="Arial" panose="020B0604020202020204" pitchFamily="34" charset="0"/>
              <a:sym typeface="Arial" panose="020B0604020202020204" pitchFamily="34" charset="0"/>
            </a:endParaRPr>
          </a:p>
        </p:txBody>
      </p:sp>
      <p:pic>
        <p:nvPicPr>
          <p:cNvPr id="29" name="图片 28"/>
          <p:cNvPicPr>
            <a:picLocks noChangeAspect="1"/>
          </p:cNvPicPr>
          <p:nvPr>
            <p:custDataLst>
              <p:tags r:id="rId3"/>
            </p:custDataLst>
          </p:nvPr>
        </p:nvPicPr>
        <p:blipFill>
          <a:blip r:embed="rId4"/>
          <a:srcRect l="14677" r="14677"/>
          <a:stretch>
            <a:fillRect/>
          </a:stretch>
        </p:blipFill>
        <p:spPr>
          <a:xfrm>
            <a:off x="1414463" y="2347767"/>
            <a:ext cx="4708208" cy="6664496"/>
          </a:xfrm>
          <a:prstGeom prst="round2DiagRect">
            <a:avLst>
              <a:gd name="adj1" fmla="val 15840"/>
              <a:gd name="adj2" fmla="val 0"/>
            </a:avLst>
          </a:prstGeom>
          <a:ln w="9525" cap="flat" cmpd="sng" algn="ctr">
            <a:solidFill>
              <a:schemeClr val="tx1">
                <a:lumMod val="100000"/>
                <a:alpha val="20000"/>
              </a:schemeClr>
            </a:solidFill>
            <a:prstDash val="solid"/>
            <a:round/>
            <a:headEnd type="none" w="med" len="med"/>
            <a:tailEnd type="none" w="med" len="med"/>
          </a:ln>
          <a:effectLst>
            <a:outerShdw blurRad="152400" dist="38100" dir="2700000" algn="tl" rotWithShape="0">
              <a:schemeClr val="tx1">
                <a:alpha val="20000"/>
              </a:schemeClr>
            </a:outerShdw>
          </a:effectLst>
        </p:spPr>
      </p:pic>
      <p:sp>
        <p:nvSpPr>
          <p:cNvPr id="11" name="圆角矩形 21"/>
          <p:cNvSpPr/>
          <p:nvPr>
            <p:custDataLst>
              <p:tags r:id="rId5"/>
            </p:custDataLst>
          </p:nvPr>
        </p:nvSpPr>
        <p:spPr>
          <a:xfrm>
            <a:off x="7200060" y="2045495"/>
            <a:ext cx="10044000" cy="1933575"/>
          </a:xfrm>
          <a:prstGeom prst="roundRect">
            <a:avLst>
              <a:gd name="adj" fmla="val 10263"/>
            </a:avLst>
          </a:prstGeom>
          <a:solidFill>
            <a:schemeClr val="accent1">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defRPr>
            </a:lvl1pPr>
            <a:lvl2pPr marL="457200" algn="l" defTabSz="914400" rtl="0" eaLnBrk="1" latinLnBrk="0" hangingPunct="1">
              <a:defRPr sz="1800" kern="1200">
                <a:solidFill>
                  <a:schemeClr val="lt1"/>
                </a:solidFill>
                <a:latin typeface="+mn-lt"/>
              </a:defRPr>
            </a:lvl2pPr>
            <a:lvl3pPr marL="914400" algn="l" defTabSz="914400" rtl="0" eaLnBrk="1" latinLnBrk="0" hangingPunct="1">
              <a:defRPr sz="1800" kern="1200">
                <a:solidFill>
                  <a:schemeClr val="lt1"/>
                </a:solidFill>
                <a:latin typeface="+mn-lt"/>
              </a:defRPr>
            </a:lvl3pPr>
            <a:lvl4pPr marL="1371600" algn="l" defTabSz="914400" rtl="0" eaLnBrk="1" latinLnBrk="0" hangingPunct="1">
              <a:defRPr sz="1800" kern="1200">
                <a:solidFill>
                  <a:schemeClr val="lt1"/>
                </a:solidFill>
                <a:latin typeface="+mn-lt"/>
              </a:defRPr>
            </a:lvl4pPr>
            <a:lvl5pPr marL="1828800" algn="l" defTabSz="914400" rtl="0" eaLnBrk="1" latinLnBrk="0" hangingPunct="1">
              <a:defRPr sz="1800" kern="1200">
                <a:solidFill>
                  <a:schemeClr val="lt1"/>
                </a:solidFill>
                <a:latin typeface="+mn-lt"/>
              </a:defRPr>
            </a:lvl5pPr>
            <a:lvl6pPr marL="2286000" algn="l" defTabSz="914400" rtl="0" eaLnBrk="1" latinLnBrk="0" hangingPunct="1">
              <a:defRPr sz="1800" kern="1200">
                <a:solidFill>
                  <a:schemeClr val="lt1"/>
                </a:solidFill>
                <a:latin typeface="+mn-lt"/>
              </a:defRPr>
            </a:lvl6pPr>
            <a:lvl7pPr marL="2743200" algn="l" defTabSz="914400" rtl="0" eaLnBrk="1" latinLnBrk="0" hangingPunct="1">
              <a:defRPr sz="1800" kern="1200">
                <a:solidFill>
                  <a:schemeClr val="lt1"/>
                </a:solidFill>
                <a:latin typeface="+mn-lt"/>
              </a:defRPr>
            </a:lvl7pPr>
            <a:lvl8pPr marL="3200400" algn="l" defTabSz="914400" rtl="0" eaLnBrk="1" latinLnBrk="0" hangingPunct="1">
              <a:defRPr sz="1800" kern="1200">
                <a:solidFill>
                  <a:schemeClr val="lt1"/>
                </a:solidFill>
                <a:latin typeface="+mn-lt"/>
              </a:defRPr>
            </a:lvl8pPr>
            <a:lvl9pPr marL="3657600" algn="l" defTabSz="914400" rtl="0" eaLnBrk="1" latinLnBrk="0" hangingPunct="1">
              <a:defRPr sz="1800" kern="1200">
                <a:solidFill>
                  <a:schemeClr val="lt1"/>
                </a:solidFill>
                <a:latin typeface="+mn-lt"/>
              </a:defRPr>
            </a:lvl9pPr>
          </a:lstStyle>
          <a:p>
            <a:pPr algn="ctr"/>
            <a:endParaRPr lang="en-US" sz="2100">
              <a:latin typeface="+mj-ea"/>
            </a:endParaRPr>
          </a:p>
        </p:txBody>
      </p:sp>
      <p:sp>
        <p:nvSpPr>
          <p:cNvPr id="12" name="椭圆 11"/>
          <p:cNvSpPr/>
          <p:nvPr>
            <p:custDataLst>
              <p:tags r:id="rId6"/>
            </p:custDataLst>
          </p:nvPr>
        </p:nvSpPr>
        <p:spPr>
          <a:xfrm>
            <a:off x="6606540" y="2418282"/>
            <a:ext cx="1188000" cy="1188000"/>
          </a:xfrm>
          <a:prstGeom prst="ellipse">
            <a:avLst/>
          </a:prstGeom>
          <a:solidFill>
            <a:schemeClr val="accent1"/>
          </a:solidFill>
          <a:ln>
            <a:noFill/>
          </a:ln>
          <a:effectLst>
            <a:outerShdw blurRad="190500" dist="1270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algn="ctr">
              <a:spcBef>
                <a:spcPct val="0"/>
              </a:spcBef>
              <a:spcAft>
                <a:spcPct val="0"/>
              </a:spcAft>
            </a:pPr>
            <a:r>
              <a:rPr lang="en-US" sz="3000" b="1" dirty="0">
                <a:solidFill>
                  <a:schemeClr val="lt1">
                    <a:lumMod val="100000"/>
                  </a:schemeClr>
                </a:solidFill>
                <a:latin typeface="+mn-lt"/>
                <a:sym typeface="+mn-lt"/>
              </a:rPr>
              <a:t>01</a:t>
            </a:r>
            <a:endParaRPr lang="en-US" sz="3000" b="1" dirty="0">
              <a:solidFill>
                <a:schemeClr val="lt1">
                  <a:lumMod val="100000"/>
                </a:schemeClr>
              </a:solidFill>
              <a:latin typeface="+mn-ea"/>
              <a:sym typeface="+mn-ea"/>
            </a:endParaRPr>
          </a:p>
        </p:txBody>
      </p:sp>
      <p:sp>
        <p:nvSpPr>
          <p:cNvPr id="16" name="矩形 15"/>
          <p:cNvSpPr/>
          <p:nvPr>
            <p:custDataLst>
              <p:tags r:id="rId7"/>
            </p:custDataLst>
          </p:nvPr>
        </p:nvSpPr>
        <p:spPr>
          <a:xfrm>
            <a:off x="8176635" y="2836733"/>
            <a:ext cx="8592809" cy="1128731"/>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2100" dirty="0">
                <a:solidFill>
                  <a:schemeClr val="tx1">
                    <a:lumMod val="85000"/>
                    <a:lumOff val="15000"/>
                  </a:schemeClr>
                </a:solidFill>
                <a:latin typeface="+mn-lt"/>
                <a:sym typeface="+mn-ea"/>
              </a:rPr>
              <a:t>Presentations are communication tools that can be used as demonstrations.</a:t>
            </a:r>
            <a:endParaRPr lang="en-US" sz="2100" dirty="0">
              <a:solidFill>
                <a:schemeClr val="tx1">
                  <a:lumMod val="85000"/>
                  <a:lumOff val="15000"/>
                </a:schemeClr>
              </a:solidFill>
              <a:latin typeface="+mn-lt"/>
              <a:sym typeface="+mn-ea"/>
            </a:endParaRPr>
          </a:p>
        </p:txBody>
      </p:sp>
      <p:sp>
        <p:nvSpPr>
          <p:cNvPr id="17" name="矩形 16"/>
          <p:cNvSpPr/>
          <p:nvPr>
            <p:custDataLst>
              <p:tags r:id="rId8"/>
            </p:custDataLst>
          </p:nvPr>
        </p:nvSpPr>
        <p:spPr>
          <a:xfrm>
            <a:off x="8176637" y="2134554"/>
            <a:ext cx="8592807" cy="665372"/>
          </a:xfrm>
          <a:prstGeom prst="rect">
            <a:avLst/>
          </a:prstGeom>
          <a:noFill/>
        </p:spPr>
        <p:txBody>
          <a:bodyPr wrap="square" lIns="0" tIns="0" rIns="0" bIns="0" rtlCol="0" anchor="b">
            <a:normAutofit/>
          </a:bodyPr>
          <a:lstStyle/>
          <a:p>
            <a:pPr>
              <a:spcBef>
                <a:spcPct val="0"/>
              </a:spcBef>
              <a:spcAft>
                <a:spcPct val="0"/>
              </a:spcAft>
            </a:pPr>
            <a:r>
              <a:rPr lang="en-US" sz="3000" b="1" dirty="0">
                <a:solidFill>
                  <a:schemeClr val="tx1">
                    <a:lumMod val="100000"/>
                  </a:schemeClr>
                </a:solidFill>
                <a:latin typeface="+mj-lt"/>
                <a:sym typeface="+mn-ea"/>
              </a:rPr>
              <a:t>Title</a:t>
            </a:r>
            <a:endParaRPr lang="en-US" sz="3000" b="1" dirty="0">
              <a:solidFill>
                <a:schemeClr val="tx1">
                  <a:lumMod val="100000"/>
                </a:schemeClr>
              </a:solidFill>
              <a:latin typeface="+mj-lt"/>
              <a:sym typeface="+mn-ea"/>
            </a:endParaRPr>
          </a:p>
        </p:txBody>
      </p:sp>
      <p:sp>
        <p:nvSpPr>
          <p:cNvPr id="18" name="圆角矩形 21"/>
          <p:cNvSpPr/>
          <p:nvPr>
            <p:custDataLst>
              <p:tags r:id="rId9"/>
            </p:custDataLst>
          </p:nvPr>
        </p:nvSpPr>
        <p:spPr>
          <a:xfrm>
            <a:off x="7200060" y="4561524"/>
            <a:ext cx="10044000" cy="1933575"/>
          </a:xfrm>
          <a:prstGeom prst="roundRect">
            <a:avLst>
              <a:gd name="adj" fmla="val 10263"/>
            </a:avLst>
          </a:prstGeom>
          <a:solidFill>
            <a:schemeClr val="accent1">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defRPr>
            </a:lvl1pPr>
            <a:lvl2pPr marL="457200" algn="l" defTabSz="914400" rtl="0" eaLnBrk="1" latinLnBrk="0" hangingPunct="1">
              <a:defRPr sz="1800" kern="1200">
                <a:solidFill>
                  <a:schemeClr val="lt1"/>
                </a:solidFill>
                <a:latin typeface="+mn-lt"/>
              </a:defRPr>
            </a:lvl2pPr>
            <a:lvl3pPr marL="914400" algn="l" defTabSz="914400" rtl="0" eaLnBrk="1" latinLnBrk="0" hangingPunct="1">
              <a:defRPr sz="1800" kern="1200">
                <a:solidFill>
                  <a:schemeClr val="lt1"/>
                </a:solidFill>
                <a:latin typeface="+mn-lt"/>
              </a:defRPr>
            </a:lvl3pPr>
            <a:lvl4pPr marL="1371600" algn="l" defTabSz="914400" rtl="0" eaLnBrk="1" latinLnBrk="0" hangingPunct="1">
              <a:defRPr sz="1800" kern="1200">
                <a:solidFill>
                  <a:schemeClr val="lt1"/>
                </a:solidFill>
                <a:latin typeface="+mn-lt"/>
              </a:defRPr>
            </a:lvl4pPr>
            <a:lvl5pPr marL="1828800" algn="l" defTabSz="914400" rtl="0" eaLnBrk="1" latinLnBrk="0" hangingPunct="1">
              <a:defRPr sz="1800" kern="1200">
                <a:solidFill>
                  <a:schemeClr val="lt1"/>
                </a:solidFill>
                <a:latin typeface="+mn-lt"/>
              </a:defRPr>
            </a:lvl5pPr>
            <a:lvl6pPr marL="2286000" algn="l" defTabSz="914400" rtl="0" eaLnBrk="1" latinLnBrk="0" hangingPunct="1">
              <a:defRPr sz="1800" kern="1200">
                <a:solidFill>
                  <a:schemeClr val="lt1"/>
                </a:solidFill>
                <a:latin typeface="+mn-lt"/>
              </a:defRPr>
            </a:lvl6pPr>
            <a:lvl7pPr marL="2743200" algn="l" defTabSz="914400" rtl="0" eaLnBrk="1" latinLnBrk="0" hangingPunct="1">
              <a:defRPr sz="1800" kern="1200">
                <a:solidFill>
                  <a:schemeClr val="lt1"/>
                </a:solidFill>
                <a:latin typeface="+mn-lt"/>
              </a:defRPr>
            </a:lvl7pPr>
            <a:lvl8pPr marL="3200400" algn="l" defTabSz="914400" rtl="0" eaLnBrk="1" latinLnBrk="0" hangingPunct="1">
              <a:defRPr sz="1800" kern="1200">
                <a:solidFill>
                  <a:schemeClr val="lt1"/>
                </a:solidFill>
                <a:latin typeface="+mn-lt"/>
              </a:defRPr>
            </a:lvl8pPr>
            <a:lvl9pPr marL="3657600" algn="l" defTabSz="914400" rtl="0" eaLnBrk="1" latinLnBrk="0" hangingPunct="1">
              <a:defRPr sz="1800" kern="1200">
                <a:solidFill>
                  <a:schemeClr val="lt1"/>
                </a:solidFill>
                <a:latin typeface="+mn-lt"/>
              </a:defRPr>
            </a:lvl9pPr>
          </a:lstStyle>
          <a:p>
            <a:pPr algn="ctr"/>
            <a:endParaRPr lang="en-US" sz="2100">
              <a:latin typeface="+mj-ea"/>
            </a:endParaRPr>
          </a:p>
        </p:txBody>
      </p:sp>
      <p:sp>
        <p:nvSpPr>
          <p:cNvPr id="19" name="椭圆 18"/>
          <p:cNvSpPr/>
          <p:nvPr>
            <p:custDataLst>
              <p:tags r:id="rId10"/>
            </p:custDataLst>
          </p:nvPr>
        </p:nvSpPr>
        <p:spPr>
          <a:xfrm>
            <a:off x="6606540" y="4934312"/>
            <a:ext cx="1188000" cy="1188000"/>
          </a:xfrm>
          <a:prstGeom prst="ellipse">
            <a:avLst/>
          </a:prstGeom>
          <a:solidFill>
            <a:schemeClr val="accent1"/>
          </a:solidFill>
          <a:ln>
            <a:noFill/>
          </a:ln>
          <a:effectLst>
            <a:outerShdw blurRad="190500" dist="1270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algn="ctr">
              <a:spcBef>
                <a:spcPct val="0"/>
              </a:spcBef>
              <a:spcAft>
                <a:spcPct val="0"/>
              </a:spcAft>
            </a:pPr>
            <a:r>
              <a:rPr lang="en-US" sz="3000" b="1" dirty="0">
                <a:solidFill>
                  <a:schemeClr val="lt1">
                    <a:lumMod val="100000"/>
                  </a:schemeClr>
                </a:solidFill>
                <a:latin typeface="+mn-lt"/>
                <a:sym typeface="+mn-lt"/>
              </a:rPr>
              <a:t>02</a:t>
            </a:r>
            <a:endParaRPr lang="en-US" sz="3000" b="1" dirty="0">
              <a:solidFill>
                <a:schemeClr val="lt1">
                  <a:lumMod val="100000"/>
                </a:schemeClr>
              </a:solidFill>
              <a:latin typeface="+mn-ea"/>
              <a:sym typeface="+mn-ea"/>
            </a:endParaRPr>
          </a:p>
        </p:txBody>
      </p:sp>
      <p:sp>
        <p:nvSpPr>
          <p:cNvPr id="20" name="矩形 19"/>
          <p:cNvSpPr/>
          <p:nvPr>
            <p:custDataLst>
              <p:tags r:id="rId11"/>
            </p:custDataLst>
          </p:nvPr>
        </p:nvSpPr>
        <p:spPr>
          <a:xfrm>
            <a:off x="8176635" y="5352762"/>
            <a:ext cx="8592809" cy="1128731"/>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2100" dirty="0">
                <a:solidFill>
                  <a:schemeClr val="tx1">
                    <a:lumMod val="85000"/>
                    <a:lumOff val="15000"/>
                  </a:schemeClr>
                </a:solidFill>
                <a:latin typeface="+mn-lt"/>
                <a:sym typeface="+mn-ea"/>
              </a:rPr>
              <a:t>Presentations are communication tools that can be used as demonstrations.</a:t>
            </a:r>
            <a:endParaRPr lang="en-US" sz="2100" dirty="0">
              <a:solidFill>
                <a:schemeClr val="tx1">
                  <a:lumMod val="85000"/>
                  <a:lumOff val="15000"/>
                </a:schemeClr>
              </a:solidFill>
              <a:latin typeface="+mn-lt"/>
              <a:sym typeface="+mn-ea"/>
            </a:endParaRPr>
          </a:p>
        </p:txBody>
      </p:sp>
      <p:sp>
        <p:nvSpPr>
          <p:cNvPr id="21" name="矩形 20"/>
          <p:cNvSpPr/>
          <p:nvPr>
            <p:custDataLst>
              <p:tags r:id="rId12"/>
            </p:custDataLst>
          </p:nvPr>
        </p:nvSpPr>
        <p:spPr>
          <a:xfrm>
            <a:off x="8176637" y="4650584"/>
            <a:ext cx="8592807" cy="665372"/>
          </a:xfrm>
          <a:prstGeom prst="rect">
            <a:avLst/>
          </a:prstGeom>
          <a:noFill/>
        </p:spPr>
        <p:txBody>
          <a:bodyPr wrap="square" lIns="0" tIns="0" rIns="0" bIns="0" rtlCol="0" anchor="b">
            <a:normAutofit/>
          </a:bodyPr>
          <a:lstStyle/>
          <a:p>
            <a:pPr>
              <a:spcBef>
                <a:spcPct val="0"/>
              </a:spcBef>
              <a:spcAft>
                <a:spcPct val="0"/>
              </a:spcAft>
            </a:pPr>
            <a:r>
              <a:rPr lang="en-US" sz="3000" b="1" dirty="0">
                <a:solidFill>
                  <a:schemeClr val="tx1">
                    <a:lumMod val="100000"/>
                  </a:schemeClr>
                </a:solidFill>
                <a:latin typeface="+mj-lt"/>
                <a:sym typeface="+mn-ea"/>
              </a:rPr>
              <a:t>Title</a:t>
            </a:r>
            <a:endParaRPr lang="en-US" sz="3000" b="1" dirty="0">
              <a:solidFill>
                <a:schemeClr val="tx1">
                  <a:lumMod val="100000"/>
                </a:schemeClr>
              </a:solidFill>
              <a:latin typeface="+mj-lt"/>
              <a:sym typeface="+mn-ea"/>
            </a:endParaRPr>
          </a:p>
        </p:txBody>
      </p:sp>
      <p:sp>
        <p:nvSpPr>
          <p:cNvPr id="22" name="圆角矩形 21"/>
          <p:cNvSpPr/>
          <p:nvPr>
            <p:custDataLst>
              <p:tags r:id="rId13"/>
            </p:custDataLst>
          </p:nvPr>
        </p:nvSpPr>
        <p:spPr>
          <a:xfrm>
            <a:off x="7200060" y="7077552"/>
            <a:ext cx="10044000" cy="1933575"/>
          </a:xfrm>
          <a:prstGeom prst="roundRect">
            <a:avLst>
              <a:gd name="adj" fmla="val 10263"/>
            </a:avLst>
          </a:prstGeom>
          <a:solidFill>
            <a:schemeClr val="accent1">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defRPr>
            </a:lvl1pPr>
            <a:lvl2pPr marL="457200" algn="l" defTabSz="914400" rtl="0" eaLnBrk="1" latinLnBrk="0" hangingPunct="1">
              <a:defRPr sz="1800" kern="1200">
                <a:solidFill>
                  <a:schemeClr val="lt1"/>
                </a:solidFill>
                <a:latin typeface="+mn-lt"/>
              </a:defRPr>
            </a:lvl2pPr>
            <a:lvl3pPr marL="914400" algn="l" defTabSz="914400" rtl="0" eaLnBrk="1" latinLnBrk="0" hangingPunct="1">
              <a:defRPr sz="1800" kern="1200">
                <a:solidFill>
                  <a:schemeClr val="lt1"/>
                </a:solidFill>
                <a:latin typeface="+mn-lt"/>
              </a:defRPr>
            </a:lvl3pPr>
            <a:lvl4pPr marL="1371600" algn="l" defTabSz="914400" rtl="0" eaLnBrk="1" latinLnBrk="0" hangingPunct="1">
              <a:defRPr sz="1800" kern="1200">
                <a:solidFill>
                  <a:schemeClr val="lt1"/>
                </a:solidFill>
                <a:latin typeface="+mn-lt"/>
              </a:defRPr>
            </a:lvl4pPr>
            <a:lvl5pPr marL="1828800" algn="l" defTabSz="914400" rtl="0" eaLnBrk="1" latinLnBrk="0" hangingPunct="1">
              <a:defRPr sz="1800" kern="1200">
                <a:solidFill>
                  <a:schemeClr val="lt1"/>
                </a:solidFill>
                <a:latin typeface="+mn-lt"/>
              </a:defRPr>
            </a:lvl5pPr>
            <a:lvl6pPr marL="2286000" algn="l" defTabSz="914400" rtl="0" eaLnBrk="1" latinLnBrk="0" hangingPunct="1">
              <a:defRPr sz="1800" kern="1200">
                <a:solidFill>
                  <a:schemeClr val="lt1"/>
                </a:solidFill>
                <a:latin typeface="+mn-lt"/>
              </a:defRPr>
            </a:lvl6pPr>
            <a:lvl7pPr marL="2743200" algn="l" defTabSz="914400" rtl="0" eaLnBrk="1" latinLnBrk="0" hangingPunct="1">
              <a:defRPr sz="1800" kern="1200">
                <a:solidFill>
                  <a:schemeClr val="lt1"/>
                </a:solidFill>
                <a:latin typeface="+mn-lt"/>
              </a:defRPr>
            </a:lvl7pPr>
            <a:lvl8pPr marL="3200400" algn="l" defTabSz="914400" rtl="0" eaLnBrk="1" latinLnBrk="0" hangingPunct="1">
              <a:defRPr sz="1800" kern="1200">
                <a:solidFill>
                  <a:schemeClr val="lt1"/>
                </a:solidFill>
                <a:latin typeface="+mn-lt"/>
              </a:defRPr>
            </a:lvl8pPr>
            <a:lvl9pPr marL="3657600" algn="l" defTabSz="914400" rtl="0" eaLnBrk="1" latinLnBrk="0" hangingPunct="1">
              <a:defRPr sz="1800" kern="1200">
                <a:solidFill>
                  <a:schemeClr val="lt1"/>
                </a:solidFill>
                <a:latin typeface="+mn-lt"/>
              </a:defRPr>
            </a:lvl9pPr>
          </a:lstStyle>
          <a:p>
            <a:pPr algn="ctr"/>
            <a:endParaRPr lang="en-US" sz="2100">
              <a:latin typeface="+mj-ea"/>
            </a:endParaRPr>
          </a:p>
        </p:txBody>
      </p:sp>
      <p:sp>
        <p:nvSpPr>
          <p:cNvPr id="23" name="椭圆 22"/>
          <p:cNvSpPr/>
          <p:nvPr>
            <p:custDataLst>
              <p:tags r:id="rId14"/>
            </p:custDataLst>
          </p:nvPr>
        </p:nvSpPr>
        <p:spPr>
          <a:xfrm>
            <a:off x="6606540" y="7450340"/>
            <a:ext cx="1188000" cy="1188000"/>
          </a:xfrm>
          <a:prstGeom prst="ellipse">
            <a:avLst/>
          </a:prstGeom>
          <a:solidFill>
            <a:schemeClr val="accent1"/>
          </a:solidFill>
          <a:ln>
            <a:noFill/>
          </a:ln>
          <a:effectLst>
            <a:outerShdw blurRad="190500" dist="1270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algn="ctr">
              <a:spcBef>
                <a:spcPct val="0"/>
              </a:spcBef>
              <a:spcAft>
                <a:spcPct val="0"/>
              </a:spcAft>
            </a:pPr>
            <a:r>
              <a:rPr lang="en-US" sz="3000" b="1" dirty="0">
                <a:solidFill>
                  <a:schemeClr val="lt1">
                    <a:lumMod val="100000"/>
                  </a:schemeClr>
                </a:solidFill>
                <a:latin typeface="+mn-lt"/>
                <a:sym typeface="+mn-lt"/>
              </a:rPr>
              <a:t>03</a:t>
            </a:r>
            <a:endParaRPr lang="en-US" sz="3000" b="1" dirty="0">
              <a:solidFill>
                <a:schemeClr val="lt1">
                  <a:lumMod val="100000"/>
                </a:schemeClr>
              </a:solidFill>
              <a:latin typeface="+mn-ea"/>
              <a:sym typeface="+mn-ea"/>
            </a:endParaRPr>
          </a:p>
        </p:txBody>
      </p:sp>
      <p:sp>
        <p:nvSpPr>
          <p:cNvPr id="24" name="矩形 23"/>
          <p:cNvSpPr/>
          <p:nvPr>
            <p:custDataLst>
              <p:tags r:id="rId15"/>
            </p:custDataLst>
          </p:nvPr>
        </p:nvSpPr>
        <p:spPr>
          <a:xfrm>
            <a:off x="8176635" y="7868790"/>
            <a:ext cx="8592809" cy="1128731"/>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2100" dirty="0">
                <a:solidFill>
                  <a:schemeClr val="tx1">
                    <a:lumMod val="85000"/>
                    <a:lumOff val="15000"/>
                  </a:schemeClr>
                </a:solidFill>
                <a:latin typeface="+mn-lt"/>
                <a:sym typeface="+mn-ea"/>
              </a:rPr>
              <a:t>Presentations are communication tools that can be used as demonstrations.</a:t>
            </a:r>
            <a:endParaRPr lang="en-US" sz="2100" dirty="0">
              <a:solidFill>
                <a:schemeClr val="tx1">
                  <a:lumMod val="85000"/>
                  <a:lumOff val="15000"/>
                </a:schemeClr>
              </a:solidFill>
              <a:latin typeface="+mn-lt"/>
              <a:sym typeface="+mn-ea"/>
            </a:endParaRPr>
          </a:p>
        </p:txBody>
      </p:sp>
      <p:sp>
        <p:nvSpPr>
          <p:cNvPr id="25" name="矩形 24"/>
          <p:cNvSpPr/>
          <p:nvPr>
            <p:custDataLst>
              <p:tags r:id="rId16"/>
            </p:custDataLst>
          </p:nvPr>
        </p:nvSpPr>
        <p:spPr>
          <a:xfrm>
            <a:off x="8176637" y="7166612"/>
            <a:ext cx="8592807" cy="665372"/>
          </a:xfrm>
          <a:prstGeom prst="rect">
            <a:avLst/>
          </a:prstGeom>
          <a:noFill/>
        </p:spPr>
        <p:txBody>
          <a:bodyPr wrap="square" lIns="0" tIns="0" rIns="0" bIns="0" rtlCol="0" anchor="b">
            <a:normAutofit/>
          </a:bodyPr>
          <a:lstStyle/>
          <a:p>
            <a:pPr>
              <a:spcBef>
                <a:spcPct val="0"/>
              </a:spcBef>
              <a:spcAft>
                <a:spcPct val="0"/>
              </a:spcAft>
            </a:pPr>
            <a:r>
              <a:rPr lang="en-US" sz="3000" b="1" dirty="0">
                <a:solidFill>
                  <a:schemeClr val="tx1">
                    <a:lumMod val="100000"/>
                  </a:schemeClr>
                </a:solidFill>
                <a:latin typeface="+mj-lt"/>
                <a:sym typeface="+mn-ea"/>
              </a:rPr>
              <a:t>Title</a:t>
            </a:r>
            <a:endParaRPr lang="en-US" sz="3000" b="1" dirty="0">
              <a:solidFill>
                <a:schemeClr val="tx1">
                  <a:lumMod val="100000"/>
                </a:schemeClr>
              </a:solidFill>
              <a:latin typeface="+mj-lt"/>
              <a:sym typeface="+mn-ea"/>
            </a:endParaRPr>
          </a:p>
        </p:txBody>
      </p:sp>
    </p:spTree>
    <p:custDataLst>
      <p:tags r:id="rId17"/>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Rounded Rectangle 13"/>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7" name="Straight Arrow Connector 6"/>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3"/>
            <a:stretch>
              <a:fillRect/>
            </a:stretch>
          </a:blipFill>
        </p:spPr>
        <p:txBody>
          <a:bodyPr/>
          <a:lstStyle/>
          <a:p>
            <a:endParaRPr lang="en-US"/>
          </a:p>
        </p:txBody>
      </p:sp>
      <p:sp>
        <p:nvSpPr>
          <p:cNvPr id="12" name="TextBox 11"/>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4"/>
            <a:stretch>
              <a:fillRect/>
            </a:stretch>
          </a:blipFill>
        </p:spPr>
        <p:txBody>
          <a:bodyPr/>
          <a:lstStyle/>
          <a:p>
            <a:endParaRPr lang="en-US"/>
          </a:p>
        </p:txBody>
      </p:sp>
      <p:sp>
        <p:nvSpPr>
          <p:cNvPr id="18" name="Freeform 4"/>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cxnSp>
        <p:nvCxnSpPr>
          <p:cNvPr id="19" name="Straight Arrow Connector 18"/>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6" descr="Hình ảnh Học Sinh PNG Miễn Phí Tải Về - Lovepik"/>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638800" y="800100"/>
            <a:ext cx="11125200" cy="4648200"/>
            <a:chOff x="3159209" y="1736851"/>
            <a:chExt cx="7999329" cy="4891347"/>
          </a:xfrm>
        </p:grpSpPr>
        <p:sp>
          <p:nvSpPr>
            <p:cNvPr id="14" name="Rectangular Callout 4"/>
            <p:cNvSpPr/>
            <p:nvPr/>
          </p:nvSpPr>
          <p:spPr>
            <a:xfrm>
              <a:off x="3159209" y="1736851"/>
              <a:ext cx="7999329" cy="4891347"/>
            </a:xfrm>
            <a:prstGeom prst="wedgeRectCallout">
              <a:avLst>
                <a:gd name="adj1" fmla="val -57289"/>
                <a:gd name="adj2" fmla="val 16421"/>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en-GB" sz="8800" b="1">
                <a:solidFill>
                  <a:srgbClr val="FF0000"/>
                </a:solidFill>
                <a:latin typeface="Calibri" panose="020F0502020204030204"/>
                <a:sym typeface="Arial" panose="020B0604020202020204"/>
              </a:endParaRPr>
            </a:p>
          </p:txBody>
        </p:sp>
        <p:sp>
          <p:nvSpPr>
            <p:cNvPr id="16" name="Rectangle 15"/>
            <p:cNvSpPr/>
            <p:nvPr/>
          </p:nvSpPr>
          <p:spPr>
            <a:xfrm>
              <a:off x="3487949" y="1817037"/>
              <a:ext cx="7267576" cy="4760982"/>
            </a:xfrm>
            <a:prstGeom prst="rect">
              <a:avLst/>
            </a:prstGeom>
          </p:spPr>
          <p:txBody>
            <a:bodyPr wrap="square">
              <a:spAutoFit/>
            </a:bodyPr>
            <a:lstStyle/>
            <a:p>
              <a:pPr indent="228600" algn="ctr" defTabSz="914400"/>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a:t>
              </a:r>
              <a:endPar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endParaRPr>
            </a:p>
            <a:p>
              <a:pPr indent="228600" algn="just" defTabSz="914400"/>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Tìm hiểu về việc sử dụng năng lượng gió và những lợi ích của năng lượng gió đối với con người.</a:t>
              </a:r>
              <a:endPar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endParaRPr>
            </a:p>
            <a:p>
              <a:pPr indent="228600" algn="just" defTabSz="914400"/>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Làm chong chóng bằng giấy bìa màu hoặc bằng tre,...</a:t>
              </a:r>
              <a:endPar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5"/>
                </a:lnSpc>
              </a:p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3"/>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4"/>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4"/>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7"/>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8"/>
            <a:stretch>
              <a:fillRect/>
            </a:stretch>
          </a:blipFill>
          <a:ln cap="sq">
            <a:noFill/>
            <a:prstDash val="solid"/>
            <a:miter/>
          </a:ln>
        </p:spPr>
        <p:txBody>
          <a:bodyPr/>
          <a:lstStyle/>
          <a:p>
            <a:endParaRPr lang="en-US"/>
          </a:p>
        </p:txBody>
      </p:sp>
      <p:pic>
        <p:nvPicPr>
          <p:cNvPr id="17" name="Picture 16"/>
          <p:cNvPicPr>
            <a:picLocks noChangeAspect="1"/>
          </p:cNvPicPr>
          <p:nvPr/>
        </p:nvPicPr>
        <p:blipFill>
          <a:blip r:embed="rId9"/>
          <a:stretch>
            <a:fillRect/>
          </a:stretch>
        </p:blipFill>
        <p:spPr>
          <a:xfrm>
            <a:off x="0" y="1943100"/>
            <a:ext cx="1199796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506345" y="2196465"/>
            <a:ext cx="14701520" cy="7477760"/>
          </a:xfrm>
          <a:prstGeom prst="rect">
            <a:avLst/>
          </a:prstGeom>
        </p:spPr>
        <p:txBody>
          <a:bodyPr wrap="square">
            <a:spAutoFit/>
          </a:bodyPr>
          <a:p>
            <a:pPr algn="ctr" defTabSz="266700">
              <a:lnSpc>
                <a:spcPct val="150000"/>
              </a:lnSpc>
            </a:pPr>
            <a:r>
              <a:rPr sz="4000" b="1">
                <a:latin typeface="Times New Roman" panose="02020603050405020304"/>
                <a:ea typeface="Times New Roman" panose="02020603050405020304"/>
              </a:rPr>
              <a:t>Bài 11: Sử dụng năng lượng mặt trời, năng lượng gió, năng lượng nước chảy</a:t>
            </a:r>
            <a:endParaRPr sz="4000" b="1">
              <a:latin typeface="Times New Roman" panose="02020603050405020304"/>
              <a:ea typeface="Times New Roman" panose="02020603050405020304"/>
            </a:endParaRPr>
          </a:p>
          <a:p>
            <a:pPr defTabSz="266700">
              <a:lnSpc>
                <a:spcPct val="150000"/>
              </a:lnSpc>
            </a:pPr>
            <a:r>
              <a:rPr sz="4000" b="1" i="1">
                <a:latin typeface="Times New Roman" panose="02020603050405020304"/>
                <a:ea typeface="Times New Roman" panose="02020603050405020304"/>
              </a:rPr>
              <a:t>1. Sử dụng năng lượng mặt trời để:</a:t>
            </a:r>
            <a:endParaRPr sz="4000" b="1" i="1">
              <a:latin typeface="Times New Roman" panose="02020603050405020304"/>
              <a:ea typeface="Times New Roman" panose="02020603050405020304"/>
            </a:endParaRPr>
          </a:p>
          <a:p>
            <a:pPr defTabSz="266700">
              <a:lnSpc>
                <a:spcPct val="150000"/>
              </a:lnSpc>
            </a:pPr>
            <a:r>
              <a:rPr sz="4000">
                <a:latin typeface="Times New Roman" panose="02020603050405020304"/>
                <a:ea typeface="Times New Roman" panose="02020603050405020304"/>
              </a:rPr>
              <a:t>- Chiếu sáng, tắm nắng, sưởi ấm</a:t>
            </a:r>
            <a:endParaRPr sz="4000">
              <a:latin typeface="Times New Roman" panose="02020603050405020304"/>
              <a:ea typeface="Times New Roman" panose="02020603050405020304"/>
            </a:endParaRPr>
          </a:p>
          <a:p>
            <a:pPr defTabSz="266700">
              <a:lnSpc>
                <a:spcPct val="150000"/>
              </a:lnSpc>
            </a:pPr>
            <a:r>
              <a:rPr sz="4000">
                <a:latin typeface="Times New Roman" panose="02020603050405020304"/>
                <a:ea typeface="Times New Roman" panose="02020603050405020304"/>
              </a:rPr>
              <a:t> -</a:t>
            </a:r>
            <a:r>
              <a:rPr lang="vi-VN" sz="4000">
                <a:latin typeface="Times New Roman" panose="02020603050405020304"/>
                <a:ea typeface="Times New Roman" panose="02020603050405020304"/>
              </a:rPr>
              <a:t> </a:t>
            </a:r>
            <a:r>
              <a:rPr sz="4000">
                <a:latin typeface="Times New Roman" panose="02020603050405020304"/>
                <a:ea typeface="Times New Roman" panose="02020603050405020304"/>
              </a:rPr>
              <a:t>Phơi, sấy khô</a:t>
            </a:r>
            <a:endParaRPr sz="4000">
              <a:latin typeface="Times New Roman" panose="02020603050405020304"/>
              <a:ea typeface="Times New Roman" panose="02020603050405020304"/>
            </a:endParaRPr>
          </a:p>
          <a:p>
            <a:pPr defTabSz="266700">
              <a:lnSpc>
                <a:spcPct val="150000"/>
              </a:lnSpc>
            </a:pPr>
            <a:r>
              <a:rPr sz="4000">
                <a:latin typeface="Times New Roman" panose="02020603050405020304"/>
                <a:ea typeface="Times New Roman" panose="02020603050405020304"/>
              </a:rPr>
              <a:t>- Phát điện, đun nấu</a:t>
            </a:r>
            <a:endParaRPr sz="4000">
              <a:latin typeface="Times New Roman" panose="02020603050405020304"/>
              <a:ea typeface="Times New Roman" panose="02020603050405020304"/>
            </a:endParaRPr>
          </a:p>
          <a:p>
            <a:pPr defTabSz="266700">
              <a:lnSpc>
                <a:spcPct val="150000"/>
              </a:lnSpc>
            </a:pPr>
            <a:r>
              <a:rPr sz="4000">
                <a:latin typeface="Times New Roman" panose="02020603050405020304"/>
                <a:ea typeface="Times New Roman" panose="02020603050405020304"/>
              </a:rPr>
              <a:t>- Bay hơi nước, làm muối,…</a:t>
            </a:r>
            <a:endParaRPr sz="4000">
              <a:latin typeface="Times New Roman" panose="02020603050405020304"/>
              <a:ea typeface="Times New Roman" panose="02020603050405020304"/>
            </a:endParaRPr>
          </a:p>
          <a:p>
            <a:pPr defTabSz="266700">
              <a:lnSpc>
                <a:spcPct val="150000"/>
              </a:lnSpc>
            </a:pPr>
            <a:endParaRPr sz="4000">
              <a:latin typeface="Times New Roman" panose="02020603050405020304"/>
              <a:ea typeface="Times New Roman" panose="020206030504050203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p:cNvPicPr>
            <a:picLocks noChangeAspect="1"/>
          </p:cNvPicPr>
          <p:nvPr/>
        </p:nvPicPr>
        <p:blipFill>
          <a:blip r:embed="rId1"/>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p:cNvGrpSpPr/>
          <p:nvPr/>
        </p:nvGrpSpPr>
        <p:grpSpPr>
          <a:xfrm>
            <a:off x="3131163" y="4265858"/>
            <a:ext cx="13213736" cy="1678277"/>
            <a:chOff x="2087441" y="2843905"/>
            <a:chExt cx="8809157" cy="1118851"/>
          </a:xfrm>
        </p:grpSpPr>
        <p:grpSp>
          <p:nvGrpSpPr>
            <p:cNvPr id="15" name="Group 14"/>
            <p:cNvGrpSpPr/>
            <p:nvPr/>
          </p:nvGrpSpPr>
          <p:grpSpPr>
            <a:xfrm>
              <a:off x="2087441" y="2843905"/>
              <a:ext cx="8809157" cy="1118851"/>
              <a:chOff x="2798643" y="2885714"/>
              <a:chExt cx="8809157" cy="1118851"/>
            </a:xfrm>
          </p:grpSpPr>
          <p:sp>
            <p:nvSpPr>
              <p:cNvPr id="7" name="Rectangle: Rounded Corners 6"/>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2"/>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p:cNvGrpSpPr/>
          <p:nvPr/>
        </p:nvGrpSpPr>
        <p:grpSpPr>
          <a:xfrm>
            <a:off x="3131163" y="6208430"/>
            <a:ext cx="13213736" cy="1678277"/>
            <a:chOff x="2087441" y="4138953"/>
            <a:chExt cx="8809157" cy="1118851"/>
          </a:xfrm>
        </p:grpSpPr>
        <p:sp>
          <p:nvSpPr>
            <p:cNvPr id="17" name="Rectangle: Rounded Corners 16"/>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p:cNvGrpSpPr/>
          <p:nvPr/>
        </p:nvGrpSpPr>
        <p:grpSpPr>
          <a:xfrm>
            <a:off x="3131164" y="8165266"/>
            <a:ext cx="13213736" cy="1678277"/>
            <a:chOff x="2087442" y="5443510"/>
            <a:chExt cx="8809157" cy="1118851"/>
          </a:xfrm>
        </p:grpSpPr>
        <p:sp>
          <p:nvSpPr>
            <p:cNvPr id="20" name="Rectangle: Rounded Corners 19"/>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7"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p:cNvGrpSpPr/>
          <p:nvPr/>
        </p:nvGrpSpPr>
        <p:grpSpPr>
          <a:xfrm>
            <a:off x="3131163" y="4265858"/>
            <a:ext cx="13213736" cy="1678277"/>
            <a:chOff x="2087441" y="2843905"/>
            <a:chExt cx="8809157" cy="1118851"/>
          </a:xfrm>
        </p:grpSpPr>
        <p:grpSp>
          <p:nvGrpSpPr>
            <p:cNvPr id="15" name="Group 14"/>
            <p:cNvGrpSpPr/>
            <p:nvPr/>
          </p:nvGrpSpPr>
          <p:grpSpPr>
            <a:xfrm>
              <a:off x="2087441" y="2843905"/>
              <a:ext cx="8809157" cy="1118851"/>
              <a:chOff x="2798643" y="2885714"/>
              <a:chExt cx="8809157" cy="1118851"/>
            </a:xfrm>
          </p:grpSpPr>
          <p:sp>
            <p:nvSpPr>
              <p:cNvPr id="7" name="Rectangle: Rounded Corners 6"/>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1"/>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p:cNvGrpSpPr/>
          <p:nvPr/>
        </p:nvGrpSpPr>
        <p:grpSpPr>
          <a:xfrm>
            <a:off x="3131162" y="6208430"/>
            <a:ext cx="13213736" cy="1678277"/>
            <a:chOff x="2087441" y="4138953"/>
            <a:chExt cx="8809157" cy="1118851"/>
          </a:xfrm>
        </p:grpSpPr>
        <p:sp>
          <p:nvSpPr>
            <p:cNvPr id="17" name="Rectangle: Rounded Corners 16"/>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2"/>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p:cNvGrpSpPr/>
          <p:nvPr/>
        </p:nvGrpSpPr>
        <p:grpSpPr>
          <a:xfrm>
            <a:off x="3131164" y="8165266"/>
            <a:ext cx="13213736" cy="1678277"/>
            <a:chOff x="2087442" y="5443510"/>
            <a:chExt cx="8809157" cy="1118851"/>
          </a:xfrm>
        </p:grpSpPr>
        <p:sp>
          <p:nvSpPr>
            <p:cNvPr id="20" name="Rectangle: Rounded Corners 19"/>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7"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1"/>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2819401" y="5600699"/>
            <a:ext cx="13213736" cy="2971799"/>
            <a:chOff x="2087441" y="2843905"/>
            <a:chExt cx="8809157" cy="1981199"/>
          </a:xfrm>
        </p:grpSpPr>
        <p:sp>
          <p:nvSpPr>
            <p:cNvPr id="12" name="Rectangle: Rounded Corners 11"/>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9">
              <a:extLst>
                <a:ext uri="{96DAC541-7B7A-43D3-8B79-37D633B846F1}">
                  <asvg:svgBlip xmlns:asvg="http://schemas.microsoft.com/office/drawing/2016/SVG/main" r:embed="rId10"/>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9">
              <a:extLst>
                <a:ext uri="{96DAC541-7B7A-43D3-8B79-37D633B846F1}">
                  <asvg:svgBlip xmlns:asvg="http://schemas.microsoft.com/office/drawing/2016/SVG/main" r:embed="rId10"/>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pic>
        <p:nvPicPr>
          <p:cNvPr id="23" name="Picture 22"/>
          <p:cNvPicPr>
            <a:picLocks noChangeAspect="1"/>
          </p:cNvPicPr>
          <p:nvPr/>
        </p:nvPicPr>
        <p:blipFill>
          <a:blip r:embed="rId17"/>
          <a:stretch>
            <a:fillRect/>
          </a:stretch>
        </p:blipFill>
        <p:spPr>
          <a:xfrm>
            <a:off x="7239000" y="-190500"/>
            <a:ext cx="5639289" cy="1926503"/>
          </a:xfrm>
          <a:prstGeom prst="rect">
            <a:avLst/>
          </a:prstGeom>
        </p:spPr>
      </p:pic>
      <p:pic>
        <p:nvPicPr>
          <p:cNvPr id="27" name="Picture 26"/>
          <p:cNvPicPr>
            <a:picLocks noChangeAspect="1"/>
          </p:cNvPicPr>
          <p:nvPr/>
        </p:nvPicPr>
        <p:blipFill>
          <a:blip r:embed="rId18"/>
          <a:stretch>
            <a:fillRect/>
          </a:stretch>
        </p:blipFill>
        <p:spPr>
          <a:xfrm>
            <a:off x="1752600" y="1638300"/>
            <a:ext cx="14709437" cy="2971800"/>
          </a:xfrm>
          <a:prstGeom prst="rect">
            <a:avLst/>
          </a:prstGeom>
        </p:spPr>
      </p:pic>
      <p:pic>
        <p:nvPicPr>
          <p:cNvPr id="30" name="Picture 29"/>
          <p:cNvPicPr>
            <a:picLocks noChangeAspect="1"/>
          </p:cNvPicPr>
          <p:nvPr/>
        </p:nvPicPr>
        <p:blipFill>
          <a:blip r:embed="rId19"/>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endParaRPr lang="en-US"/>
            </a:p>
          </p:txBody>
        </p:sp>
      </p:grpSp>
      <p:grpSp>
        <p:nvGrpSpPr>
          <p:cNvPr id="18" name="Group 18"/>
          <p:cNvGrpSpPr/>
          <p:nvPr/>
        </p:nvGrpSpPr>
        <p:grpSpPr>
          <a:xfrm>
            <a:off x="-449619" y="9429720"/>
            <a:ext cx="20367859" cy="3086100"/>
            <a:chOff x="0" y="0"/>
            <a:chExt cx="5364375" cy="812800"/>
          </a:xfrm>
        </p:grpSpPr>
        <p:sp>
          <p:nvSpPr>
            <p:cNvPr id="19" name="Freeform 1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20" name="TextBox 20"/>
            <p:cNvSpPr txBox="1"/>
            <p:nvPr/>
          </p:nvSpPr>
          <p:spPr>
            <a:xfrm>
              <a:off x="0" y="-19050"/>
              <a:ext cx="5364375" cy="831850"/>
            </a:xfrm>
            <a:prstGeom prst="rect">
              <a:avLst/>
            </a:prstGeom>
          </p:spPr>
          <p:txBody>
            <a:bodyPr lIns="50800" tIns="50800" rIns="50800" bIns="50800" rtlCol="0" anchor="ctr"/>
            <a:lstStyle/>
            <a:p>
              <a:pPr algn="ctr">
                <a:lnSpc>
                  <a:spcPts val="3185"/>
                </a:lnSpc>
              </a:pPr>
            </a:p>
          </p:txBody>
        </p:sp>
      </p:grpSp>
      <p:pic>
        <p:nvPicPr>
          <p:cNvPr id="26" name="Picture 25"/>
          <p:cNvPicPr>
            <a:picLocks noChangeAspect="1"/>
          </p:cNvPicPr>
          <p:nvPr/>
        </p:nvPicPr>
        <p:blipFill>
          <a:blip r:embed="rId3"/>
          <a:stretch>
            <a:fillRect/>
          </a:stretch>
        </p:blipFill>
        <p:spPr>
          <a:xfrm>
            <a:off x="3048000" y="-10886"/>
            <a:ext cx="11918713" cy="1926503"/>
          </a:xfrm>
          <a:prstGeom prst="rect">
            <a:avLst/>
          </a:prstGeom>
        </p:spPr>
      </p:pic>
      <p:sp>
        <p:nvSpPr>
          <p:cNvPr id="27" name="TextBox 26"/>
          <p:cNvSpPr txBox="1"/>
          <p:nvPr/>
        </p:nvSpPr>
        <p:spPr>
          <a:xfrm>
            <a:off x="914400" y="2476500"/>
            <a:ext cx="16459200" cy="5329088"/>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Kể được tên một số phương tiện, máy móc và hoạt động của con người sử dụng năng lượng mặt trời, gió và nước chảy.</a:t>
            </a:r>
            <a:endParaRPr lang="en-US" sz="4800" b="1" dirty="0">
              <a:solidFill>
                <a:schemeClr val="bg1"/>
              </a:solidFill>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Thu thập, xử lí thông tin và trình bày được (bằng những hình thức khác nhau) về việc khai thác, sử dụng các dạng năng lượng nêu trên.</a:t>
            </a:r>
            <a:endParaRPr lang="en-US" sz="4800" b="1"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5"/>
                </a:lnSpc>
              </a:p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
        <p:nvSpPr>
          <p:cNvPr id="23" name="TextBox 22"/>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1">
                <a:alphaModFix amt="6999"/>
                <a:extLst>
                  <a:ext uri="{96DAC541-7B7A-43D3-8B79-37D633B846F1}">
                    <asvg:svgBlip xmlns:asvg="http://schemas.microsoft.com/office/drawing/2016/SVG/main" r:embed="rId2"/>
                  </a:ext>
                </a:extLst>
              </a:blip>
              <a:stretch>
                <a:fillRect/>
              </a:stretch>
            </a:blipFill>
          </p:spPr>
          <p:txBody>
            <a:bodyPr/>
            <a:lstStyle/>
            <a:p>
              <a:endParaRPr lang="en-US"/>
            </a:p>
          </p:txBody>
        </p:sp>
      </p:grpSp>
      <p:grpSp>
        <p:nvGrpSpPr>
          <p:cNvPr id="28" name="Group 5"/>
          <p:cNvGrpSpPr/>
          <p:nvPr/>
        </p:nvGrpSpPr>
        <p:grpSpPr>
          <a:xfrm>
            <a:off x="762000" y="1562100"/>
            <a:ext cx="17145000" cy="6934200"/>
            <a:chOff x="0" y="0"/>
            <a:chExt cx="2171840" cy="1026771"/>
          </a:xfrm>
        </p:grpSpPr>
        <p:sp>
          <p:nvSpPr>
            <p:cNvPr id="29" name="Freeform 6"/>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p:cNvSpPr txBox="1"/>
            <p:nvPr/>
          </p:nvSpPr>
          <p:spPr>
            <a:xfrm>
              <a:off x="0" y="-19050"/>
              <a:ext cx="2171840" cy="1045821"/>
            </a:xfrm>
            <a:prstGeom prst="rect">
              <a:avLst/>
            </a:prstGeom>
          </p:spPr>
          <p:txBody>
            <a:bodyPr lIns="50800" tIns="50800" rIns="50800" bIns="50800" rtlCol="0" anchor="ctr"/>
            <a:lstStyle/>
            <a:p>
              <a:pPr algn="ctr">
                <a:lnSpc>
                  <a:spcPts val="3185"/>
                </a:lnSpc>
              </a:pPr>
            </a:p>
          </p:txBody>
        </p:sp>
      </p:grpSp>
      <p:sp>
        <p:nvSpPr>
          <p:cNvPr id="32" name="TextBox 31"/>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endParaRPr lang="vi-VN" sz="4800" b="1" dirty="0">
              <a:solidFill>
                <a:schemeClr val="bg1"/>
              </a:solidFill>
            </a:endParaRPr>
          </a:p>
        </p:txBody>
      </p:sp>
      <p:pic>
        <p:nvPicPr>
          <p:cNvPr id="34" name="Picture 33"/>
          <p:cNvPicPr>
            <a:picLocks noChangeAspect="1"/>
          </p:cNvPicPr>
          <p:nvPr/>
        </p:nvPicPr>
        <p:blipFill>
          <a:blip r:embed="rId3"/>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UNIT_TEXT_FILL_FORE_SCHEMECOLOR_INDEX_BRIGHTNESS" val="0.15"/>
  <p:tag name="KSO_WM_DIAGRAM_MAX_ITEMCNT" val="4"/>
  <p:tag name="KSO_WM_DIAGRAM_MIN_ITEMCNT" val="2"/>
  <p:tag name="KSO_WM_DIAGRAM_VIRTUALLY_FRAME" val="{&quot;height&quot;:365.6499938964844,&quot;width&quot;:558.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24_2*l_h_f*1_1_1"/>
  <p:tag name="KSO_WM_TEMPLATE_CATEGORY" val="diagram"/>
  <p:tag name="KSO_WM_TEMPLATE_INDEX" val="20237924"/>
  <p:tag name="KSO_WM_UNIT_LAYERLEVEL" val="1_1_1"/>
  <p:tag name="KSO_WM_TAG_VERSION" val="3.0"/>
  <p:tag name="KSO_WM_BEAUTIFY_FLAG" val="#wm#"/>
  <p:tag name="KSO_WM_UNIT_TEXT_FILL_FORE_SCHEMECOLOR_INDEX" val="1"/>
  <p:tag name="KSO_WM_UNIT_TEXT_FILL_TYPE" val="1"/>
  <p:tag name="KSO_WM_UNIT_PRESET_TEXT" val="Presentations are communication tools that can be used as demonstrations."/>
  <p:tag name="KSO_WM_UNIT_USESOURCEFORMAT_APPLY" val="1"/>
</p:tagLst>
</file>

<file path=ppt/tags/tag11.xml><?xml version="1.0" encoding="utf-8"?>
<p:tagLst xmlns:p="http://schemas.openxmlformats.org/presentationml/2006/main">
  <p:tag name="KSO_WM_UNIT_TEXT_FILL_FORE_SCHEMECOLOR_INDEX_BRIGHTNESS" val="0.15"/>
  <p:tag name="KSO_WM_DIAGRAM_MAX_ITEMCNT" val="4"/>
  <p:tag name="KSO_WM_DIAGRAM_MIN_ITEMCNT" val="2"/>
  <p:tag name="KSO_WM_DIAGRAM_VIRTUALLY_FRAME" val="{&quot;height&quot;:365.6499938964844,&quot;width&quot;:558.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24_2*l_h_a*1_1_1"/>
  <p:tag name="KSO_WM_TEMPLATE_CATEGORY" val="diagram"/>
  <p:tag name="KSO_WM_TEMPLATE_INDEX" val="20237924"/>
  <p:tag name="KSO_WM_UNIT_LAYERLEVEL" val="1_1_1"/>
  <p:tag name="KSO_WM_TAG_VERSION" val="3.0"/>
  <p:tag name="KSO_WM_BEAUTIFY_FLAG" val="#wm#"/>
  <p:tag name="KSO_WM_UNIT_TEXT_FILL_FORE_SCHEMECOLOR_INDEX" val="1"/>
  <p:tag name="KSO_WM_UNIT_TEXT_FILL_TYPE" val="1"/>
  <p:tag name="KSO_WM_UNIT_PRESET_TEXT" val="Title"/>
  <p:tag name="KSO_WM_UNIT_USESOURCEFORMAT_APPLY" val="1"/>
</p:tagLst>
</file>

<file path=ppt/tags/tag12.xml><?xml version="1.0" encoding="utf-8"?>
<p:tagLst xmlns:p="http://schemas.openxmlformats.org/presentationml/2006/main">
  <p:tag name="KSO_WM_DIAGRAM_MAX_ITEMCNT" val="4"/>
  <p:tag name="KSO_WM_DIAGRAM_MIN_ITEMCNT" val="2"/>
  <p:tag name="KSO_WM_DIAGRAM_VIRTUALLY_FRAME" val="{&quot;height&quot;:365.6499938964844,&quot;width&quot;:558.4000244140625}"/>
  <p:tag name="KSO_WM_DIAGRAM_COLOR_MATCH_VALUE" val="{&quot;shape&quot;:{&quot;fill&quot;:{&quot;solid&quot;:{&quot;brightness&quot;:0.600000023841857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7924_2*l_h_i*1_2_2"/>
  <p:tag name="KSO_WM_TEMPLATE_CATEGORY" val="diagram"/>
  <p:tag name="KSO_WM_TEMPLATE_INDEX" val="20237924"/>
  <p:tag name="KSO_WM_UNIT_LAYERLEVEL" val="1_1_1"/>
  <p:tag name="KSO_WM_TAG_VERSION" val="3.0"/>
  <p:tag name="KSO_WM_BEAUTIFY_FLAG" val="#wm#"/>
  <p:tag name="KSO_WM_UNIT_FILL_TYPE" val="1"/>
  <p:tag name="KSO_WM_UNIT_FILL_FORE_SCHEMECOLOR_INDEX" val="5"/>
  <p:tag name="KSO_WM_UNIT_FILL_FORE_SCHEMECOLOR_INDEX_BRIGHTNESS" val="0.6"/>
  <p:tag name="KSO_WM_UNIT_TEXT_FILL_FORE_SCHEMECOLOR_INDEX" val="2"/>
  <p:tag name="KSO_WM_UNIT_TEXT_FILL_TYPE" val="1"/>
  <p:tag name="KSO_WM_UNIT_USESOURCEFORMAT_APPLY" val="1"/>
</p:tagLst>
</file>

<file path=ppt/tags/tag13.xml><?xml version="1.0" encoding="utf-8"?>
<p:tagLst xmlns:p="http://schemas.openxmlformats.org/presentationml/2006/main">
  <p:tag name="KSO_WM_UNIT_TEXT_FILL_FORE_SCHEMECOLOR_INDEX_BRIGHTNESS" val="0.15"/>
  <p:tag name="KSO_WM_DIAGRAM_MAX_ITEMCNT" val="4"/>
  <p:tag name="KSO_WM_DIAGRAM_MIN_ITEMCNT" val="2"/>
  <p:tag name="KSO_WM_DIAGRAM_VIRTUALLY_FRAME" val="{&quot;height&quot;:365.6499938964844,&quot;width&quot;:558.40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7924_2*l_h_i*1_2_1"/>
  <p:tag name="KSO_WM_TEMPLATE_CATEGORY" val="diagram"/>
  <p:tag name="KSO_WM_TEMPLATE_INDEX" val="20237924"/>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02"/>
  <p:tag name="KSO_WM_UNIT_SHADOW_SCHEMECOLOR_INDEX" val="5"/>
  <p:tag name="KSO_WM_UNIT_USESOURCEFORMAT_APPLY" val="1"/>
</p:tagLst>
</file>

<file path=ppt/tags/tag14.xml><?xml version="1.0" encoding="utf-8"?>
<p:tagLst xmlns:p="http://schemas.openxmlformats.org/presentationml/2006/main">
  <p:tag name="KSO_WM_UNIT_TEXT_FILL_FORE_SCHEMECOLOR_INDEX_BRIGHTNESS" val="0.15"/>
  <p:tag name="KSO_WM_DIAGRAM_MAX_ITEMCNT" val="4"/>
  <p:tag name="KSO_WM_DIAGRAM_MIN_ITEMCNT" val="2"/>
  <p:tag name="KSO_WM_DIAGRAM_VIRTUALLY_FRAME" val="{&quot;height&quot;:365.6499938964844,&quot;width&quot;:558.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24_2*l_h_f*1_2_1"/>
  <p:tag name="KSO_WM_TEMPLATE_CATEGORY" val="diagram"/>
  <p:tag name="KSO_WM_TEMPLATE_INDEX" val="20237924"/>
  <p:tag name="KSO_WM_UNIT_LAYERLEVEL" val="1_1_1"/>
  <p:tag name="KSO_WM_TAG_VERSION" val="3.0"/>
  <p:tag name="KSO_WM_BEAUTIFY_FLAG" val="#wm#"/>
  <p:tag name="KSO_WM_UNIT_TEXT_FILL_FORE_SCHEMECOLOR_INDEX" val="1"/>
  <p:tag name="KSO_WM_UNIT_TEXT_FILL_TYPE" val="1"/>
  <p:tag name="KSO_WM_UNIT_PRESET_TEXT" val="Presentations are communication tools that can be used as demonstrations."/>
  <p:tag name="KSO_WM_UNIT_USESOURCEFORMAT_APPLY" val="1"/>
</p:tagLst>
</file>

<file path=ppt/tags/tag15.xml><?xml version="1.0" encoding="utf-8"?>
<p:tagLst xmlns:p="http://schemas.openxmlformats.org/presentationml/2006/main">
  <p:tag name="KSO_WM_UNIT_TEXT_FILL_FORE_SCHEMECOLOR_INDEX_BRIGHTNESS" val="0.15"/>
  <p:tag name="KSO_WM_DIAGRAM_MAX_ITEMCNT" val="4"/>
  <p:tag name="KSO_WM_DIAGRAM_MIN_ITEMCNT" val="2"/>
  <p:tag name="KSO_WM_DIAGRAM_VIRTUALLY_FRAME" val="{&quot;height&quot;:365.6499938964844,&quot;width&quot;:558.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24_2*l_h_a*1_2_1"/>
  <p:tag name="KSO_WM_TEMPLATE_CATEGORY" val="diagram"/>
  <p:tag name="KSO_WM_TEMPLATE_INDEX" val="20237924"/>
  <p:tag name="KSO_WM_UNIT_LAYERLEVEL" val="1_1_1"/>
  <p:tag name="KSO_WM_TAG_VERSION" val="3.0"/>
  <p:tag name="KSO_WM_BEAUTIFY_FLAG" val="#wm#"/>
  <p:tag name="KSO_WM_UNIT_TEXT_FILL_FORE_SCHEMECOLOR_INDEX" val="1"/>
  <p:tag name="KSO_WM_UNIT_TEXT_FILL_TYPE" val="1"/>
  <p:tag name="KSO_WM_UNIT_PRESET_TEXT" val="Title"/>
  <p:tag name="KSO_WM_UNIT_USESOURCEFORMAT_APPLY" val="1"/>
</p:tagLst>
</file>

<file path=ppt/tags/tag16.xml><?xml version="1.0" encoding="utf-8"?>
<p:tagLst xmlns:p="http://schemas.openxmlformats.org/presentationml/2006/main">
  <p:tag name="KSO_WM_DIAGRAM_MAX_ITEMCNT" val="4"/>
  <p:tag name="KSO_WM_DIAGRAM_MIN_ITEMCNT" val="2"/>
  <p:tag name="KSO_WM_DIAGRAM_VIRTUALLY_FRAME" val="{&quot;height&quot;:365.6499938964844,&quot;width&quot;:558.4000244140625}"/>
  <p:tag name="KSO_WM_DIAGRAM_COLOR_MATCH_VALUE" val="{&quot;shape&quot;:{&quot;fill&quot;:{&quot;solid&quot;:{&quot;brightness&quot;:0.600000023841857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7924_2*l_h_i*1_3_2"/>
  <p:tag name="KSO_WM_TEMPLATE_CATEGORY" val="diagram"/>
  <p:tag name="KSO_WM_TEMPLATE_INDEX" val="20237924"/>
  <p:tag name="KSO_WM_UNIT_LAYERLEVEL" val="1_1_1"/>
  <p:tag name="KSO_WM_TAG_VERSION" val="3.0"/>
  <p:tag name="KSO_WM_BEAUTIFY_FLAG" val="#wm#"/>
  <p:tag name="KSO_WM_UNIT_FILL_TYPE" val="1"/>
  <p:tag name="KSO_WM_UNIT_FILL_FORE_SCHEMECOLOR_INDEX" val="5"/>
  <p:tag name="KSO_WM_UNIT_FILL_FORE_SCHEMECOLOR_INDEX_BRIGHTNESS" val="0.6"/>
  <p:tag name="KSO_WM_UNIT_TEXT_FILL_FORE_SCHEMECOLOR_INDEX" val="2"/>
  <p:tag name="KSO_WM_UNIT_TEXT_FILL_TYPE" val="1"/>
  <p:tag name="KSO_WM_UNIT_USESOURCEFORMAT_APPLY" val="1"/>
</p:tagLst>
</file>

<file path=ppt/tags/tag17.xml><?xml version="1.0" encoding="utf-8"?>
<p:tagLst xmlns:p="http://schemas.openxmlformats.org/presentationml/2006/main">
  <p:tag name="KSO_WM_UNIT_TEXT_FILL_FORE_SCHEMECOLOR_INDEX_BRIGHTNESS" val="0.15"/>
  <p:tag name="KSO_WM_DIAGRAM_MAX_ITEMCNT" val="4"/>
  <p:tag name="KSO_WM_DIAGRAM_MIN_ITEMCNT" val="2"/>
  <p:tag name="KSO_WM_DIAGRAM_VIRTUALLY_FRAME" val="{&quot;height&quot;:365.6499938964844,&quot;width&quot;:558.40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7924_2*l_h_i*1_3_1"/>
  <p:tag name="KSO_WM_TEMPLATE_CATEGORY" val="diagram"/>
  <p:tag name="KSO_WM_TEMPLATE_INDEX" val="20237924"/>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03"/>
  <p:tag name="KSO_WM_UNIT_SHADOW_SCHEMECOLOR_INDEX" val="5"/>
  <p:tag name="KSO_WM_UNIT_USESOURCEFORMAT_APPLY" val="1"/>
</p:tagLst>
</file>

<file path=ppt/tags/tag18.xml><?xml version="1.0" encoding="utf-8"?>
<p:tagLst xmlns:p="http://schemas.openxmlformats.org/presentationml/2006/main">
  <p:tag name="KSO_WM_UNIT_TEXT_FILL_FORE_SCHEMECOLOR_INDEX_BRIGHTNESS" val="0.15"/>
  <p:tag name="KSO_WM_DIAGRAM_MAX_ITEMCNT" val="4"/>
  <p:tag name="KSO_WM_DIAGRAM_MIN_ITEMCNT" val="2"/>
  <p:tag name="KSO_WM_DIAGRAM_VIRTUALLY_FRAME" val="{&quot;height&quot;:365.6499938964844,&quot;width&quot;:558.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24_2*l_h_f*1_3_1"/>
  <p:tag name="KSO_WM_TEMPLATE_CATEGORY" val="diagram"/>
  <p:tag name="KSO_WM_TEMPLATE_INDEX" val="20237924"/>
  <p:tag name="KSO_WM_UNIT_LAYERLEVEL" val="1_1_1"/>
  <p:tag name="KSO_WM_TAG_VERSION" val="3.0"/>
  <p:tag name="KSO_WM_BEAUTIFY_FLAG" val="#wm#"/>
  <p:tag name="KSO_WM_UNIT_TEXT_FILL_FORE_SCHEMECOLOR_INDEX" val="1"/>
  <p:tag name="KSO_WM_UNIT_TEXT_FILL_TYPE" val="1"/>
  <p:tag name="KSO_WM_UNIT_PRESET_TEXT" val="Presentations are communication tools that can be used as demonstrations."/>
  <p:tag name="KSO_WM_UNIT_USESOURCEFORMAT_APPLY" val="1"/>
</p:tagLst>
</file>

<file path=ppt/tags/tag19.xml><?xml version="1.0" encoding="utf-8"?>
<p:tagLst xmlns:p="http://schemas.openxmlformats.org/presentationml/2006/main">
  <p:tag name="KSO_WM_UNIT_TEXT_FILL_FORE_SCHEMECOLOR_INDEX_BRIGHTNESS" val="0.15"/>
  <p:tag name="KSO_WM_DIAGRAM_MAX_ITEMCNT" val="4"/>
  <p:tag name="KSO_WM_DIAGRAM_MIN_ITEMCNT" val="2"/>
  <p:tag name="KSO_WM_DIAGRAM_VIRTUALLY_FRAME" val="{&quot;height&quot;:365.6499938964844,&quot;width&quot;:558.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24_2*l_h_a*1_3_1"/>
  <p:tag name="KSO_WM_TEMPLATE_CATEGORY" val="diagram"/>
  <p:tag name="KSO_WM_TEMPLATE_INDEX" val="20237924"/>
  <p:tag name="KSO_WM_UNIT_LAYERLEVEL" val="1_1_1"/>
  <p:tag name="KSO_WM_TAG_VERSION" val="3.0"/>
  <p:tag name="KSO_WM_BEAUTIFY_FLAG" val="#wm#"/>
  <p:tag name="KSO_WM_UNIT_TEXT_FILL_FORE_SCHEMECOLOR_INDEX" val="1"/>
  <p:tag name="KSO_WM_UNIT_TEXT_FILL_TYPE" val="1"/>
  <p:tag name="KSO_WM_UNIT_PRESET_TEXT" val="Title"/>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558.4*365.65"/>
  <p:tag name="KSO_WM_SLIDE_POSITION" val="346.8*107.375"/>
  <p:tag name="KSO_WM_SLIDE_LAYOUT" val="a_d_l"/>
  <p:tag name="KSO_WM_SLIDE_LAYOUT_CNT" val="1_1_1"/>
  <p:tag name="KSO_WM_SPECIAL_SOURCE" val="bdnull"/>
  <p:tag name="KSO_WM_DIAGRAM_GROUP_CODE" val="l1-1"/>
  <p:tag name="KSO_WM_SLIDE_DIAGTYPE" val="l"/>
  <p:tag name="KSO_WM_TEMPLATE_INDEX" val="20238249"/>
  <p:tag name="KSO_WM_TEMPLATE_SUBCATEGORY" val="0"/>
  <p:tag name="KSO_WM_SLIDE_INDEX" val="1"/>
  <p:tag name="KSO_WM_TAG_VERSION" val="3.0"/>
  <p:tag name="KSO_WM_SLIDE_ID" val="custom20238249_1"/>
  <p:tag name="KSO_WM_SLIDE_ITEM_CNT" val="3"/>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TEXT_FILL_FORE_SCHEMECOLOR_INDEX" val="13"/>
  <p:tag name="KSO_WM_UNIT_TEXT_FILL_TYPE" val="1"/>
  <p:tag name="KSO_WM_UNIT_USESOURCEFORMAT_APPLY" val="1"/>
  <p:tag name="KSO_WM_UNIT_VALUE" val="29"/>
  <p:tag name="KSO_WM_TEMPLATE_INDEX" val="20238249"/>
  <p:tag name="KSO_WM_UNIT_ID" val="custom20238249_1*a*1"/>
  <p:tag name="KSO_WM_UNIT_PRESET_TEXT" val="Your title here"/>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249_1*i*1"/>
  <p:tag name="KSO_WM_TEMPLATE_CATEGORY" val="custom"/>
  <p:tag name="KSO_WM_TEMPLATE_INDEX" val="20238249"/>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7.xml><?xml version="1.0" encoding="utf-8"?>
<p:tagLst xmlns:p="http://schemas.openxmlformats.org/presentationml/2006/main">
  <p:tag name="KSO_WM_UNIT_VALUE" val="1233*871"/>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49_1*d*1"/>
  <p:tag name="KSO_WM_TEMPLATE_CATEGORY" val="custom"/>
  <p:tag name="KSO_WM_TEMPLATE_INDEX" val="20238249"/>
  <p:tag name="KSO_WM_UNIT_LAYERLEVEL" val="1"/>
  <p:tag name="KSO_WM_TAG_VERSION" val="3.0"/>
  <p:tag name="KSO_WM_BEAUTIFY_FLAG" val="#wm#"/>
  <p:tag name="KSO_WM_UNIT_LINE_FORE_SCHEMECOLOR_INDEX" val="13"/>
  <p:tag name="KSO_WM_UNIT_LINE_FILL_TYPE" val="2"/>
  <p:tag name="KSO_WM_UNIT_SHADOW_SCHEMECOLOR_INDEX" val="13"/>
  <p:tag name="KSO_WM_UNIT_USESOURCEFORMAT_APPLY" val="1"/>
</p:tagLst>
</file>

<file path=ppt/tags/tag8.xml><?xml version="1.0" encoding="utf-8"?>
<p:tagLst xmlns:p="http://schemas.openxmlformats.org/presentationml/2006/main">
  <p:tag name="KSO_WM_DIAGRAM_MAX_ITEMCNT" val="4"/>
  <p:tag name="KSO_WM_DIAGRAM_MIN_ITEMCNT" val="2"/>
  <p:tag name="KSO_WM_DIAGRAM_VIRTUALLY_FRAME" val="{&quot;height&quot;:365.6499938964844,&quot;width&quot;:558.4000244140625}"/>
  <p:tag name="KSO_WM_DIAGRAM_COLOR_MATCH_VALUE" val="{&quot;shape&quot;:{&quot;fill&quot;:{&quot;solid&quot;:{&quot;brightness&quot;:0.600000023841857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7924_2*l_h_i*1_1_2"/>
  <p:tag name="KSO_WM_TEMPLATE_CATEGORY" val="diagram"/>
  <p:tag name="KSO_WM_TEMPLATE_INDEX" val="20237924"/>
  <p:tag name="KSO_WM_UNIT_LAYERLEVEL" val="1_1_1"/>
  <p:tag name="KSO_WM_TAG_VERSION" val="3.0"/>
  <p:tag name="KSO_WM_BEAUTIFY_FLAG" val="#wm#"/>
  <p:tag name="KSO_WM_UNIT_FILL_TYPE" val="1"/>
  <p:tag name="KSO_WM_UNIT_FILL_FORE_SCHEMECOLOR_INDEX" val="5"/>
  <p:tag name="KSO_WM_UNIT_FILL_FORE_SCHEMECOLOR_INDEX_BRIGHTNESS" val="0.6"/>
  <p:tag name="KSO_WM_UNIT_TEXT_FILL_FORE_SCHEMECOLOR_INDEX" val="2"/>
  <p:tag name="KSO_WM_UNIT_TEXT_FILL_TYPE" val="1"/>
  <p:tag name="KSO_WM_UNIT_USESOURCEFORMAT_APPLY" val="1"/>
</p:tagLst>
</file>

<file path=ppt/tags/tag9.xml><?xml version="1.0" encoding="utf-8"?>
<p:tagLst xmlns:p="http://schemas.openxmlformats.org/presentationml/2006/main">
  <p:tag name="KSO_WM_UNIT_TEXT_FILL_FORE_SCHEMECOLOR_INDEX_BRIGHTNESS" val="0.15"/>
  <p:tag name="KSO_WM_DIAGRAM_MAX_ITEMCNT" val="4"/>
  <p:tag name="KSO_WM_DIAGRAM_MIN_ITEMCNT" val="2"/>
  <p:tag name="KSO_WM_DIAGRAM_VIRTUALLY_FRAME" val="{&quot;height&quot;:365.6499938964844,&quot;width&quot;:558.40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7924_2*l_h_i*1_1_1"/>
  <p:tag name="KSO_WM_TEMPLATE_CATEGORY" val="diagram"/>
  <p:tag name="KSO_WM_TEMPLATE_INDEX" val="20237924"/>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01"/>
  <p:tag name="KSO_WM_UNIT_SHADOW_SCHEMECOLOR_INDEX" val="5"/>
  <p:tag name="KSO_WM_UNIT_USESOURCEFORMAT_APPLY"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4526</Words>
  <Application>WPS Presentation</Application>
  <PresentationFormat>Custom</PresentationFormat>
  <Paragraphs>132</Paragraphs>
  <Slides>29</Slides>
  <Notes>0</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29</vt:i4>
      </vt:variant>
    </vt:vector>
  </HeadingPairs>
  <TitlesOfParts>
    <vt:vector size="49" baseType="lpstr">
      <vt:lpstr>Arial</vt:lpstr>
      <vt:lpstr>SimSun</vt:lpstr>
      <vt:lpstr>Wingdings</vt:lpstr>
      <vt:lpstr>字魂107号-萌趣欢乐体</vt:lpstr>
      <vt:lpstr>Calibri</vt:lpstr>
      <vt:lpstr>UTM Cookies</vt:lpstr>
      <vt:lpstr>Segoe Print</vt:lpstr>
      <vt:lpstr>Cambria</vt:lpstr>
      <vt:lpstr>Glacial Indifference</vt:lpstr>
      <vt:lpstr>Times New Roman</vt:lpstr>
      <vt:lpstr>Microsoft YaHei</vt:lpstr>
      <vt:lpstr>Arial Unicode MS</vt:lpstr>
      <vt:lpstr>Arial-Rounded</vt:lpstr>
      <vt:lpstr>Segoe UI Symbol</vt:lpstr>
      <vt:lpstr>Calibri</vt:lpstr>
      <vt:lpstr>Arial</vt:lpstr>
      <vt:lpstr>Times New Roman</vt:lpstr>
      <vt:lpstr>Office Theme</vt:lpstr>
      <vt:lpstr>1_Office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Bích Đào Cao Thị</cp:lastModifiedBy>
  <cp:revision>26</cp:revision>
  <dcterms:created xsi:type="dcterms:W3CDTF">2006-08-16T00:00:00Z</dcterms:created>
  <dcterms:modified xsi:type="dcterms:W3CDTF">2024-11-13T07:28:31Z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A10B8FCF88A4421DAA434B05527538F5_12</vt:lpwstr>
  </property>
  <property fmtid="{D5CDD505-2E9C-101B-9397-08002B2CF9AE}" pid="3" name="KSOProductBuildVer">
    <vt:lpwstr>1033-12.2.0.18607</vt:lpwstr>
  </property>
</Properties>
</file>