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9" r:id="rId3"/>
    <p:sldId id="511" r:id="rId4"/>
    <p:sldId id="512" r:id="rId5"/>
    <p:sldId id="513" r:id="rId6"/>
    <p:sldId id="514" r:id="rId7"/>
    <p:sldId id="280" r:id="rId8"/>
    <p:sldId id="510" r:id="rId9"/>
  </p:sldIdLst>
  <p:sldSz cx="18288000" cy="10287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#9Slide07 Koni" charset="0"/>
      <p:bold r:id="rId19"/>
    </p:embeddedFont>
    <p:embeddedFont>
      <p:font typeface="Calibri Light" charset="0"/>
      <p:regular r:id="rId20"/>
      <p:italic r:id="rId21"/>
    </p:embeddedFont>
    <p:embeddedFont>
      <p:font typeface="#9Slide07 HoneyCream" charset="0"/>
      <p:regular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14448" y="2357418"/>
            <a:ext cx="148253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b="1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   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</a:t>
            </a:r>
            <a:r>
              <a:rPr lang="vi-VN" sz="6600" dirty="0" smtClean="0">
                <a:solidFill>
                  <a:srgbClr val="FF0000"/>
                </a:solidFill>
              </a:rPr>
              <a:t>Ghi </a:t>
            </a:r>
            <a:r>
              <a:rPr lang="vi-VN" sz="6600" dirty="0" smtClean="0">
                <a:solidFill>
                  <a:srgbClr val="FF0000"/>
                </a:solidFill>
              </a:rPr>
              <a:t>chép chi tiêu</a:t>
            </a:r>
            <a:endParaRPr lang="vi-VN" sz="6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7bfd6da72b4ef1814df55e2a5cf0c37d4d26a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Presentation</Application>
  <PresentationFormat>Custom</PresentationFormat>
  <Paragraphs>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Times New Roman</vt:lpstr>
      <vt:lpstr>Cambria</vt:lpstr>
      <vt:lpstr>#9Slide07 SVNBango</vt:lpstr>
      <vt:lpstr>#9Slide07 Koni</vt:lpstr>
      <vt:lpstr>思源黑体 CN Bold</vt:lpstr>
      <vt:lpstr>#9Slide05 SVNVictoria</vt:lpstr>
      <vt:lpstr>Calibri Light</vt:lpstr>
      <vt:lpstr>SVN-Newton</vt:lpstr>
      <vt:lpstr>#9Slide07 HoneyCream</vt:lpstr>
      <vt:lpstr>1_Office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user</cp:lastModifiedBy>
  <cp:revision>16</cp:revision>
  <dcterms:created xsi:type="dcterms:W3CDTF">2006-08-16T00:00:00Z</dcterms:created>
  <dcterms:modified xsi:type="dcterms:W3CDTF">2024-11-28T04:59:20Z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