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Lst>
  <p:notesMasterIdLst>
    <p:notesMasterId r:id="rId31"/>
  </p:notesMasterIdLst>
  <p:sldIdLst>
    <p:sldId id="257" r:id="rId5"/>
    <p:sldId id="351" r:id="rId6"/>
    <p:sldId id="336" r:id="rId7"/>
    <p:sldId id="338" r:id="rId8"/>
    <p:sldId id="339" r:id="rId9"/>
    <p:sldId id="340" r:id="rId10"/>
    <p:sldId id="342" r:id="rId11"/>
    <p:sldId id="354" r:id="rId12"/>
    <p:sldId id="355" r:id="rId13"/>
    <p:sldId id="356" r:id="rId14"/>
    <p:sldId id="357" r:id="rId15"/>
    <p:sldId id="341" r:id="rId16"/>
    <p:sldId id="358" r:id="rId17"/>
    <p:sldId id="359" r:id="rId18"/>
    <p:sldId id="433" r:id="rId19"/>
    <p:sldId id="434" r:id="rId20"/>
    <p:sldId id="435" r:id="rId21"/>
    <p:sldId id="436" r:id="rId22"/>
    <p:sldId id="437" r:id="rId23"/>
    <p:sldId id="438" r:id="rId24"/>
    <p:sldId id="439" r:id="rId25"/>
    <p:sldId id="440" r:id="rId26"/>
    <p:sldId id="441" r:id="rId27"/>
    <p:sldId id="442" r:id="rId28"/>
    <p:sldId id="443" r:id="rId29"/>
    <p:sldId id="562"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pPr/>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pPr/>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pPr/>
              <a:t>1</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pPr/>
              <a:t>11/27/2025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7"/>
          <a:stretch>
            <a:fillRect/>
          </a:stretch>
        </p:blipFill>
        <p:spPr>
          <a:xfrm>
            <a:off x="3330271" y="0"/>
            <a:ext cx="4554107" cy="235326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8"/>
          <a:stretch>
            <a:fillRect/>
          </a:stretch>
        </p:blipFill>
        <p:spPr>
          <a:xfrm>
            <a:off x="1055689" y="1604698"/>
            <a:ext cx="9077731" cy="28226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3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6"/>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233476-C239-4CF8-800A-DD6158201277}"/>
              </a:ext>
            </a:extLst>
          </p:cNvPr>
          <p:cNvGrpSpPr/>
          <p:nvPr/>
        </p:nvGrpSpPr>
        <p:grpSpPr>
          <a:xfrm>
            <a:off x="4213975" y="1095374"/>
            <a:ext cx="6814056" cy="6875800"/>
            <a:chOff x="2599607" y="-22212"/>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2">
              <a:extLst>
                <a:ext uri="{28A0092B-C50C-407E-A947-70E740481C1C}">
                  <a14:useLocalDpi xmlns:a14="http://schemas.microsoft.com/office/drawing/2010/main" val="0"/>
                </a:ext>
              </a:extLst>
            </a:blip>
            <a:srcRect l="38135" t="52247" r="31565" b="26560"/>
            <a:stretch/>
          </p:blipFill>
          <p:spPr>
            <a:xfrm>
              <a:off x="2599607" y="-22212"/>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3585563" y="1362370"/>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3"/>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926b421358e7d3a1101a397a7bba81826ed6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747</Words>
  <Application>Microsoft Office PowerPoint</Application>
  <PresentationFormat>Widescreen</PresentationFormat>
  <Paragraphs>48</Paragraphs>
  <Slides>26</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Arial</vt:lpstr>
      <vt:lpstr>Calibri</vt:lpstr>
      <vt:lpstr>Cambria</vt:lpstr>
      <vt:lpstr>Times New Roman</vt:lpstr>
      <vt:lpstr>UTM Avo</vt:lpstr>
      <vt:lpstr>Wingdings</vt:lpstr>
      <vt:lpstr>汉仪正圆-45W</vt:lpstr>
      <vt:lpstr>Office 主题​​</vt:lpstr>
      <vt:lpstr>12_Office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2024-07-17T03:40:02Z</dcterms:created>
  <dcterms:modified xsi:type="dcterms:W3CDTF">2025-11-27T06:04:59Z</dcterms:modified>
</cp:coreProperties>
</file>