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0"/>
  </p:notesMasterIdLst>
  <p:sldIdLst>
    <p:sldId id="405" r:id="rId3"/>
    <p:sldId id="259" r:id="rId4"/>
    <p:sldId id="263" r:id="rId5"/>
    <p:sldId id="264" r:id="rId6"/>
    <p:sldId id="407" r:id="rId7"/>
    <p:sldId id="408" r:id="rId8"/>
    <p:sldId id="409" r:id="rId9"/>
    <p:sldId id="410" r:id="rId10"/>
    <p:sldId id="411" r:id="rId11"/>
    <p:sldId id="412" r:id="rId12"/>
    <p:sldId id="413" r:id="rId13"/>
    <p:sldId id="414" r:id="rId14"/>
    <p:sldId id="267" r:id="rId15"/>
    <p:sldId id="275" r:id="rId16"/>
    <p:sldId id="261" r:id="rId17"/>
    <p:sldId id="395" r:id="rId18"/>
    <p:sldId id="404" r:id="rId1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3399"/>
    <a:srgbClr val="50A793"/>
    <a:srgbClr val="CCFFCC"/>
    <a:srgbClr val="FEFBAC"/>
    <a:srgbClr val="FED6C9"/>
    <a:srgbClr val="FFC86E"/>
    <a:srgbClr val="69D6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53" d="100"/>
          <a:sy n="53" d="100"/>
        </p:scale>
        <p:origin x="80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9B34E-4BCD-4C2C-8CE7-C5EC504DBE92}" type="datetimeFigureOut">
              <a:rPr lang="vi-VN" smtClean="0"/>
              <a:t>27/11/2025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DE4FF9-B0FE-4EE8-B253-05E8B741F0FF}" type="slidenum">
              <a:rPr lang="vi-VN" smtClean="0"/>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t>11/27/2025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t>11/27/2025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t>11/27/2025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2E807ED4-D967-4677-B96C-6D82AEA29F6A}" type="datetimeFigureOut">
              <a:rPr lang="vi-VN" smtClean="0"/>
              <a:t>27/11/2025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9D223CF-A5B6-49DB-A767-21A5AC667166}" type="slidenum">
              <a:rPr lang="vi-VN" smtClean="0"/>
              <a:t>‹#›</a:t>
            </a:fld>
            <a:endParaRPr lang="vi-V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2E807ED4-D967-4677-B96C-6D82AEA29F6A}" type="datetimeFigureOut">
              <a:rPr lang="vi-VN" smtClean="0"/>
              <a:t>27/11/2025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9D223CF-A5B6-49DB-A767-21A5AC667166}" type="slidenum">
              <a:rPr lang="vi-VN" smtClean="0"/>
              <a:t>‹#›</a:t>
            </a:fld>
            <a:endParaRPr lang="vi-V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807ED4-D967-4677-B96C-6D82AEA29F6A}" type="datetimeFigureOut">
              <a:rPr lang="vi-VN" smtClean="0"/>
              <a:t>27/11/2025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9D223CF-A5B6-49DB-A767-21A5AC667166}" type="slidenum">
              <a:rPr lang="vi-VN" smtClean="0"/>
              <a:t>‹#›</a:t>
            </a:fld>
            <a:endParaRPr lang="vi-V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2E807ED4-D967-4677-B96C-6D82AEA29F6A}" type="datetimeFigureOut">
              <a:rPr lang="vi-VN" smtClean="0"/>
              <a:t>27/11/2025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9D223CF-A5B6-49DB-A767-21A5AC667166}" type="slidenum">
              <a:rPr lang="vi-VN" smtClean="0"/>
              <a:t>‹#›</a:t>
            </a:fld>
            <a:endParaRPr lang="vi-V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2E807ED4-D967-4677-B96C-6D82AEA29F6A}" type="datetimeFigureOut">
              <a:rPr lang="vi-VN" smtClean="0"/>
              <a:t>27/11/2025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9D223CF-A5B6-49DB-A767-21A5AC667166}" type="slidenum">
              <a:rPr lang="vi-VN" smtClean="0"/>
              <a:t>‹#›</a:t>
            </a:fld>
            <a:endParaRPr lang="vi-V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2E807ED4-D967-4677-B96C-6D82AEA29F6A}" type="datetimeFigureOut">
              <a:rPr lang="vi-VN" smtClean="0"/>
              <a:t>27/11/2025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9D223CF-A5B6-49DB-A767-21A5AC667166}" type="slidenum">
              <a:rPr lang="vi-VN" smtClean="0"/>
              <a:t>‹#›</a:t>
            </a:fld>
            <a:endParaRPr lang="vi-V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807ED4-D967-4677-B96C-6D82AEA29F6A}" type="datetimeFigureOut">
              <a:rPr lang="vi-VN" smtClean="0"/>
              <a:t>27/11/2025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9D223CF-A5B6-49DB-A767-21A5AC667166}" type="slidenum">
              <a:rPr lang="vi-VN" smtClean="0"/>
              <a:t>‹#›</a:t>
            </a:fld>
            <a:endParaRPr lang="vi-V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2E807ED4-D967-4677-B96C-6D82AEA29F6A}" type="datetimeFigureOut">
              <a:rPr lang="vi-VN" smtClean="0"/>
              <a:t>27/11/2025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9D223CF-A5B6-49DB-A767-21A5AC667166}" type="slidenum">
              <a:rPr lang="vi-VN" smtClean="0"/>
              <a:t>‹#›</a:t>
            </a:fld>
            <a:endParaRPr lang="vi-V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t>11/27/2025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2E807ED4-D967-4677-B96C-6D82AEA29F6A}" type="datetimeFigureOut">
              <a:rPr lang="vi-VN" smtClean="0"/>
              <a:t>27/11/2025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9D223CF-A5B6-49DB-A767-21A5AC667166}" type="slidenum">
              <a:rPr lang="vi-VN" smtClean="0"/>
              <a:t>‹#›</a:t>
            </a:fld>
            <a:endParaRPr lang="vi-V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2E807ED4-D967-4677-B96C-6D82AEA29F6A}" type="datetimeFigureOut">
              <a:rPr lang="vi-VN" smtClean="0"/>
              <a:t>27/11/2025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9D223CF-A5B6-49DB-A767-21A5AC667166}" type="slidenum">
              <a:rPr lang="vi-VN" smtClean="0"/>
              <a:t>‹#›</a:t>
            </a:fld>
            <a:endParaRPr lang="vi-V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2E807ED4-D967-4677-B96C-6D82AEA29F6A}" type="datetimeFigureOut">
              <a:rPr lang="vi-VN" smtClean="0"/>
              <a:t>27/11/2025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9D223CF-A5B6-49DB-A767-21A5AC667166}" type="slidenum">
              <a:rPr lang="vi-VN" smtClean="0"/>
              <a:t>‹#›</a:t>
            </a:fld>
            <a:endParaRPr lang="vi-V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t>11/27/2025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t>11/27/2025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t>11/27/2025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t>11/27/2025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t>11/27/2025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t>11/27/2025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t>11/27/2025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2E807ED4-D967-4677-B96C-6D82AEA29F6A}" type="datetimeFigureOut">
              <a:rPr lang="vi-VN" smtClean="0"/>
              <a:t>27/11/2025</a:t>
            </a:fld>
            <a:endParaRPr lang="vi-VN"/>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vi-VN"/>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A9D223CF-A5B6-49DB-A767-21A5AC667166}"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sv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2" name="Picture 1"/>
          <p:cNvPicPr>
            <a:picLocks noChangeAspect="1"/>
          </p:cNvPicPr>
          <p:nvPr/>
        </p:nvPicPr>
        <p:blipFill>
          <a:blip r:embed="rId3"/>
          <a:stretch>
            <a:fillRect/>
          </a:stretch>
        </p:blipFill>
        <p:spPr>
          <a:xfrm>
            <a:off x="5181600" y="266700"/>
            <a:ext cx="9132600" cy="1859441"/>
          </a:xfrm>
          <a:prstGeom prst="rect">
            <a:avLst/>
          </a:prstGeom>
        </p:spPr>
      </p:pic>
      <p:pic>
        <p:nvPicPr>
          <p:cNvPr id="4" name="Picture 3"/>
          <p:cNvPicPr>
            <a:picLocks noChangeAspect="1"/>
          </p:cNvPicPr>
          <p:nvPr/>
        </p:nvPicPr>
        <p:blipFill>
          <a:blip r:embed="rId4"/>
          <a:stretch>
            <a:fillRect/>
          </a:stretch>
        </p:blipFill>
        <p:spPr>
          <a:xfrm>
            <a:off x="7315200" y="1790700"/>
            <a:ext cx="5578323" cy="1950889"/>
          </a:xfrm>
          <a:prstGeom prst="rect">
            <a:avLst/>
          </a:prstGeom>
        </p:spPr>
      </p:pic>
      <p:pic>
        <p:nvPicPr>
          <p:cNvPr id="8" name="Picture 7"/>
          <p:cNvPicPr>
            <a:picLocks noChangeAspect="1"/>
          </p:cNvPicPr>
          <p:nvPr/>
        </p:nvPicPr>
        <p:blipFill>
          <a:blip r:embed="rId5"/>
          <a:stretch>
            <a:fillRect/>
          </a:stretch>
        </p:blipFill>
        <p:spPr>
          <a:xfrm>
            <a:off x="4343400" y="4229100"/>
            <a:ext cx="10004403" cy="3737172"/>
          </a:xfrm>
          <a:prstGeom prst="rect">
            <a:avLst/>
          </a:prstGeom>
        </p:spPr>
      </p:pic>
      <p:sp>
        <p:nvSpPr>
          <p:cNvPr id="9" name="Freeform 3"/>
          <p:cNvSpPr/>
          <p:nvPr/>
        </p:nvSpPr>
        <p:spPr>
          <a:xfrm>
            <a:off x="14020800" y="5905500"/>
            <a:ext cx="3837051" cy="4114800"/>
          </a:xfrm>
          <a:custGeom>
            <a:avLst/>
            <a:gdLst/>
            <a:ahLst/>
            <a:cxnLst/>
            <a:rect l="l" t="t" r="r" b="b"/>
            <a:pathLst>
              <a:path w="3837051" h="4114800">
                <a:moveTo>
                  <a:pt x="0" y="0"/>
                </a:moveTo>
                <a:lnTo>
                  <a:pt x="3837051" y="0"/>
                </a:lnTo>
                <a:lnTo>
                  <a:pt x="383705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2"/>
          <p:cNvSpPr/>
          <p:nvPr/>
        </p:nvSpPr>
        <p:spPr>
          <a:xfrm>
            <a:off x="152400" y="5131645"/>
            <a:ext cx="4610100" cy="5117255"/>
          </a:xfrm>
          <a:custGeom>
            <a:avLst/>
            <a:gdLst/>
            <a:ahLst/>
            <a:cxnLst/>
            <a:rect l="l" t="t" r="r" b="b"/>
            <a:pathLst>
              <a:path w="7211187" h="8229600">
                <a:moveTo>
                  <a:pt x="0" y="0"/>
                </a:moveTo>
                <a:lnTo>
                  <a:pt x="7211187" y="0"/>
                </a:lnTo>
                <a:lnTo>
                  <a:pt x="7211187" y="8229600"/>
                </a:lnTo>
                <a:lnTo>
                  <a:pt x="0" y="8229600"/>
                </a:lnTo>
                <a:lnTo>
                  <a:pt x="0" y="0"/>
                </a:lnTo>
                <a:close/>
              </a:path>
            </a:pathLst>
          </a:custGeom>
          <a:blipFill>
            <a:blip r:embed="rId8"/>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1" fmla="*/ 246888 w 11192256"/>
              <a:gd name="connsiteY0-2" fmla="*/ 1214648 h 5861304"/>
              <a:gd name="connsiteX1-3" fmla="*/ 976904 w 11192256"/>
              <a:gd name="connsiteY1-4" fmla="*/ 0 h 5861304"/>
              <a:gd name="connsiteX2-5" fmla="*/ 10215352 w 11192256"/>
              <a:gd name="connsiteY2-6" fmla="*/ 0 h 5861304"/>
              <a:gd name="connsiteX3-7" fmla="*/ 11192256 w 11192256"/>
              <a:gd name="connsiteY3-8" fmla="*/ 976904 h 5861304"/>
              <a:gd name="connsiteX4-9" fmla="*/ 11192256 w 11192256"/>
              <a:gd name="connsiteY4-10" fmla="*/ 4884400 h 5861304"/>
              <a:gd name="connsiteX5-11" fmla="*/ 10215352 w 11192256"/>
              <a:gd name="connsiteY5-12" fmla="*/ 5861304 h 5861304"/>
              <a:gd name="connsiteX6-13" fmla="*/ 976904 w 11192256"/>
              <a:gd name="connsiteY6-14" fmla="*/ 5861304 h 5861304"/>
              <a:gd name="connsiteX7-15" fmla="*/ 0 w 11192256"/>
              <a:gd name="connsiteY7-16" fmla="*/ 4884400 h 5861304"/>
              <a:gd name="connsiteX8-17" fmla="*/ 246888 w 11192256"/>
              <a:gd name="connsiteY8-18" fmla="*/ 1214648 h 5861304"/>
              <a:gd name="connsiteX0-19" fmla="*/ 246888 w 11192256"/>
              <a:gd name="connsiteY0-20" fmla="*/ 1214648 h 5861304"/>
              <a:gd name="connsiteX1-21" fmla="*/ 976904 w 11192256"/>
              <a:gd name="connsiteY1-22" fmla="*/ 0 h 5861304"/>
              <a:gd name="connsiteX2-23" fmla="*/ 10215352 w 11192256"/>
              <a:gd name="connsiteY2-24" fmla="*/ 0 h 5861304"/>
              <a:gd name="connsiteX3-25" fmla="*/ 11192256 w 11192256"/>
              <a:gd name="connsiteY3-26" fmla="*/ 976904 h 5861304"/>
              <a:gd name="connsiteX4-27" fmla="*/ 11192256 w 11192256"/>
              <a:gd name="connsiteY4-28" fmla="*/ 4884400 h 5861304"/>
              <a:gd name="connsiteX5-29" fmla="*/ 10215352 w 11192256"/>
              <a:gd name="connsiteY5-30" fmla="*/ 5861304 h 5861304"/>
              <a:gd name="connsiteX6-31" fmla="*/ 995192 w 11192256"/>
              <a:gd name="connsiteY6-32" fmla="*/ 5806440 h 5861304"/>
              <a:gd name="connsiteX7-33" fmla="*/ 0 w 11192256"/>
              <a:gd name="connsiteY7-34" fmla="*/ 4884400 h 5861304"/>
              <a:gd name="connsiteX8-35" fmla="*/ 246888 w 11192256"/>
              <a:gd name="connsiteY8-36" fmla="*/ 1214648 h 5861304"/>
              <a:gd name="connsiteX0-37" fmla="*/ 246888 w 11192256"/>
              <a:gd name="connsiteY0-38" fmla="*/ 1214648 h 5861304"/>
              <a:gd name="connsiteX1-39" fmla="*/ 976904 w 11192256"/>
              <a:gd name="connsiteY1-40" fmla="*/ 0 h 5861304"/>
              <a:gd name="connsiteX2-41" fmla="*/ 10215352 w 11192256"/>
              <a:gd name="connsiteY2-42" fmla="*/ 0 h 5861304"/>
              <a:gd name="connsiteX3-43" fmla="*/ 11192256 w 11192256"/>
              <a:gd name="connsiteY3-44" fmla="*/ 976904 h 5861304"/>
              <a:gd name="connsiteX4-45" fmla="*/ 11192256 w 11192256"/>
              <a:gd name="connsiteY4-46" fmla="*/ 4884400 h 5861304"/>
              <a:gd name="connsiteX5-47" fmla="*/ 10215352 w 11192256"/>
              <a:gd name="connsiteY5-48" fmla="*/ 5861304 h 5861304"/>
              <a:gd name="connsiteX6-49" fmla="*/ 995192 w 11192256"/>
              <a:gd name="connsiteY6-50" fmla="*/ 5779008 h 5861304"/>
              <a:gd name="connsiteX7-51" fmla="*/ 0 w 11192256"/>
              <a:gd name="connsiteY7-52" fmla="*/ 4884400 h 5861304"/>
              <a:gd name="connsiteX8-53" fmla="*/ 246888 w 11192256"/>
              <a:gd name="connsiteY8-54" fmla="*/ 1214648 h 5861304"/>
              <a:gd name="connsiteX0-55" fmla="*/ 0 w 10945368"/>
              <a:gd name="connsiteY0-56" fmla="*/ 1214648 h 5861304"/>
              <a:gd name="connsiteX1-57" fmla="*/ 730016 w 10945368"/>
              <a:gd name="connsiteY1-58" fmla="*/ 0 h 5861304"/>
              <a:gd name="connsiteX2-59" fmla="*/ 9968464 w 10945368"/>
              <a:gd name="connsiteY2-60" fmla="*/ 0 h 5861304"/>
              <a:gd name="connsiteX3-61" fmla="*/ 10945368 w 10945368"/>
              <a:gd name="connsiteY3-62" fmla="*/ 976904 h 5861304"/>
              <a:gd name="connsiteX4-63" fmla="*/ 10945368 w 10945368"/>
              <a:gd name="connsiteY4-64" fmla="*/ 4884400 h 5861304"/>
              <a:gd name="connsiteX5-65" fmla="*/ 9968464 w 10945368"/>
              <a:gd name="connsiteY5-66" fmla="*/ 5861304 h 5861304"/>
              <a:gd name="connsiteX6-67" fmla="*/ 748304 w 10945368"/>
              <a:gd name="connsiteY6-68" fmla="*/ 5779008 h 5861304"/>
              <a:gd name="connsiteX7-69" fmla="*/ 9144 w 10945368"/>
              <a:gd name="connsiteY7-70" fmla="*/ 5058136 h 5861304"/>
              <a:gd name="connsiteX8-71" fmla="*/ 0 w 10945368"/>
              <a:gd name="connsiteY8-72" fmla="*/ 1214648 h 5861304"/>
              <a:gd name="connsiteX0-73" fmla="*/ 0 w 11274552"/>
              <a:gd name="connsiteY0-74" fmla="*/ 1114064 h 5861304"/>
              <a:gd name="connsiteX1-75" fmla="*/ 1059200 w 11274552"/>
              <a:gd name="connsiteY1-76" fmla="*/ 0 h 5861304"/>
              <a:gd name="connsiteX2-77" fmla="*/ 10297648 w 11274552"/>
              <a:gd name="connsiteY2-78" fmla="*/ 0 h 5861304"/>
              <a:gd name="connsiteX3-79" fmla="*/ 11274552 w 11274552"/>
              <a:gd name="connsiteY3-80" fmla="*/ 976904 h 5861304"/>
              <a:gd name="connsiteX4-81" fmla="*/ 11274552 w 11274552"/>
              <a:gd name="connsiteY4-82" fmla="*/ 4884400 h 5861304"/>
              <a:gd name="connsiteX5-83" fmla="*/ 10297648 w 11274552"/>
              <a:gd name="connsiteY5-84" fmla="*/ 5861304 h 5861304"/>
              <a:gd name="connsiteX6-85" fmla="*/ 1077488 w 11274552"/>
              <a:gd name="connsiteY6-86" fmla="*/ 5779008 h 5861304"/>
              <a:gd name="connsiteX7-87" fmla="*/ 338328 w 11274552"/>
              <a:gd name="connsiteY7-88" fmla="*/ 5058136 h 5861304"/>
              <a:gd name="connsiteX8-89" fmla="*/ 0 w 11274552"/>
              <a:gd name="connsiteY8-90" fmla="*/ 1114064 h 5861304"/>
              <a:gd name="connsiteX0-91" fmla="*/ 0 w 11558016"/>
              <a:gd name="connsiteY0-92" fmla="*/ 1114064 h 5861304"/>
              <a:gd name="connsiteX1-93" fmla="*/ 1059200 w 11558016"/>
              <a:gd name="connsiteY1-94" fmla="*/ 0 h 5861304"/>
              <a:gd name="connsiteX2-95" fmla="*/ 10297648 w 11558016"/>
              <a:gd name="connsiteY2-96" fmla="*/ 0 h 5861304"/>
              <a:gd name="connsiteX3-97" fmla="*/ 11558016 w 11558016"/>
              <a:gd name="connsiteY3-98" fmla="*/ 1232936 h 5861304"/>
              <a:gd name="connsiteX4-99" fmla="*/ 11274552 w 11558016"/>
              <a:gd name="connsiteY4-100" fmla="*/ 4884400 h 5861304"/>
              <a:gd name="connsiteX5-101" fmla="*/ 10297648 w 11558016"/>
              <a:gd name="connsiteY5-102" fmla="*/ 5861304 h 5861304"/>
              <a:gd name="connsiteX6-103" fmla="*/ 1077488 w 11558016"/>
              <a:gd name="connsiteY6-104" fmla="*/ 5779008 h 5861304"/>
              <a:gd name="connsiteX7-105" fmla="*/ 338328 w 11558016"/>
              <a:gd name="connsiteY7-106" fmla="*/ 5058136 h 5861304"/>
              <a:gd name="connsiteX8-107" fmla="*/ 0 w 11558016"/>
              <a:gd name="connsiteY8-108" fmla="*/ 1114064 h 5861304"/>
              <a:gd name="connsiteX0-109" fmla="*/ 0 w 11558016"/>
              <a:gd name="connsiteY0-110" fmla="*/ 1114064 h 6144768"/>
              <a:gd name="connsiteX1-111" fmla="*/ 1059200 w 11558016"/>
              <a:gd name="connsiteY1-112" fmla="*/ 0 h 6144768"/>
              <a:gd name="connsiteX2-113" fmla="*/ 10297648 w 11558016"/>
              <a:gd name="connsiteY2-114" fmla="*/ 0 h 6144768"/>
              <a:gd name="connsiteX3-115" fmla="*/ 11558016 w 11558016"/>
              <a:gd name="connsiteY3-116" fmla="*/ 1232936 h 6144768"/>
              <a:gd name="connsiteX4-117" fmla="*/ 11274552 w 11558016"/>
              <a:gd name="connsiteY4-118" fmla="*/ 4884400 h 6144768"/>
              <a:gd name="connsiteX5-119" fmla="*/ 10270216 w 11558016"/>
              <a:gd name="connsiteY5-120" fmla="*/ 6144768 h 6144768"/>
              <a:gd name="connsiteX6-121" fmla="*/ 1077488 w 11558016"/>
              <a:gd name="connsiteY6-122" fmla="*/ 5779008 h 6144768"/>
              <a:gd name="connsiteX7-123" fmla="*/ 338328 w 11558016"/>
              <a:gd name="connsiteY7-124" fmla="*/ 5058136 h 6144768"/>
              <a:gd name="connsiteX8-125" fmla="*/ 0 w 11558016"/>
              <a:gd name="connsiteY8-126" fmla="*/ 1114064 h 61447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p:cNvSpPr/>
          <p:nvPr/>
        </p:nvSpPr>
        <p:spPr>
          <a:xfrm>
            <a:off x="9067800" y="3162300"/>
            <a:ext cx="8153400" cy="56388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a:solidFill>
                  <a:srgbClr val="002060"/>
                </a:solidFill>
                <a:latin typeface="Cambria" panose="02040503050406030204" pitchFamily="18" charset="0"/>
                <a:ea typeface="Cambria" panose="02040503050406030204" pitchFamily="18" charset="0"/>
                <a:cs typeface="Calibri" panose="020F0502020204030204" pitchFamily="34" charset="0"/>
              </a:rPr>
              <a:t>Xác định nguyên nhân bản thân chưa học tốt môn Toán để tìm ra phương án giải quyết. Tiếp theo, lập ra kế hoạch học Toán hằng ngày với sự hỗ trợ của thầy cô, bạn bè, người thân. Cuối cùng, thực hiện theo kế hoạch đã đề ra.</a:t>
            </a:r>
            <a:endPar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7" name="Picture 6"/>
          <p:cNvPicPr>
            <a:picLocks noChangeAspect="1"/>
          </p:cNvPicPr>
          <p:nvPr/>
        </p:nvPicPr>
        <p:blipFill>
          <a:blip r:embed="rId4"/>
          <a:stretch>
            <a:fillRect/>
          </a:stretch>
        </p:blipFill>
        <p:spPr>
          <a:xfrm>
            <a:off x="1219200" y="4152900"/>
            <a:ext cx="6923690" cy="2362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1" fmla="*/ 246888 w 11192256"/>
              <a:gd name="connsiteY0-2" fmla="*/ 1214648 h 5861304"/>
              <a:gd name="connsiteX1-3" fmla="*/ 976904 w 11192256"/>
              <a:gd name="connsiteY1-4" fmla="*/ 0 h 5861304"/>
              <a:gd name="connsiteX2-5" fmla="*/ 10215352 w 11192256"/>
              <a:gd name="connsiteY2-6" fmla="*/ 0 h 5861304"/>
              <a:gd name="connsiteX3-7" fmla="*/ 11192256 w 11192256"/>
              <a:gd name="connsiteY3-8" fmla="*/ 976904 h 5861304"/>
              <a:gd name="connsiteX4-9" fmla="*/ 11192256 w 11192256"/>
              <a:gd name="connsiteY4-10" fmla="*/ 4884400 h 5861304"/>
              <a:gd name="connsiteX5-11" fmla="*/ 10215352 w 11192256"/>
              <a:gd name="connsiteY5-12" fmla="*/ 5861304 h 5861304"/>
              <a:gd name="connsiteX6-13" fmla="*/ 976904 w 11192256"/>
              <a:gd name="connsiteY6-14" fmla="*/ 5861304 h 5861304"/>
              <a:gd name="connsiteX7-15" fmla="*/ 0 w 11192256"/>
              <a:gd name="connsiteY7-16" fmla="*/ 4884400 h 5861304"/>
              <a:gd name="connsiteX8-17" fmla="*/ 246888 w 11192256"/>
              <a:gd name="connsiteY8-18" fmla="*/ 1214648 h 5861304"/>
              <a:gd name="connsiteX0-19" fmla="*/ 246888 w 11192256"/>
              <a:gd name="connsiteY0-20" fmla="*/ 1214648 h 5861304"/>
              <a:gd name="connsiteX1-21" fmla="*/ 976904 w 11192256"/>
              <a:gd name="connsiteY1-22" fmla="*/ 0 h 5861304"/>
              <a:gd name="connsiteX2-23" fmla="*/ 10215352 w 11192256"/>
              <a:gd name="connsiteY2-24" fmla="*/ 0 h 5861304"/>
              <a:gd name="connsiteX3-25" fmla="*/ 11192256 w 11192256"/>
              <a:gd name="connsiteY3-26" fmla="*/ 976904 h 5861304"/>
              <a:gd name="connsiteX4-27" fmla="*/ 11192256 w 11192256"/>
              <a:gd name="connsiteY4-28" fmla="*/ 4884400 h 5861304"/>
              <a:gd name="connsiteX5-29" fmla="*/ 10215352 w 11192256"/>
              <a:gd name="connsiteY5-30" fmla="*/ 5861304 h 5861304"/>
              <a:gd name="connsiteX6-31" fmla="*/ 995192 w 11192256"/>
              <a:gd name="connsiteY6-32" fmla="*/ 5806440 h 5861304"/>
              <a:gd name="connsiteX7-33" fmla="*/ 0 w 11192256"/>
              <a:gd name="connsiteY7-34" fmla="*/ 4884400 h 5861304"/>
              <a:gd name="connsiteX8-35" fmla="*/ 246888 w 11192256"/>
              <a:gd name="connsiteY8-36" fmla="*/ 1214648 h 5861304"/>
              <a:gd name="connsiteX0-37" fmla="*/ 246888 w 11192256"/>
              <a:gd name="connsiteY0-38" fmla="*/ 1214648 h 5861304"/>
              <a:gd name="connsiteX1-39" fmla="*/ 976904 w 11192256"/>
              <a:gd name="connsiteY1-40" fmla="*/ 0 h 5861304"/>
              <a:gd name="connsiteX2-41" fmla="*/ 10215352 w 11192256"/>
              <a:gd name="connsiteY2-42" fmla="*/ 0 h 5861304"/>
              <a:gd name="connsiteX3-43" fmla="*/ 11192256 w 11192256"/>
              <a:gd name="connsiteY3-44" fmla="*/ 976904 h 5861304"/>
              <a:gd name="connsiteX4-45" fmla="*/ 11192256 w 11192256"/>
              <a:gd name="connsiteY4-46" fmla="*/ 4884400 h 5861304"/>
              <a:gd name="connsiteX5-47" fmla="*/ 10215352 w 11192256"/>
              <a:gd name="connsiteY5-48" fmla="*/ 5861304 h 5861304"/>
              <a:gd name="connsiteX6-49" fmla="*/ 995192 w 11192256"/>
              <a:gd name="connsiteY6-50" fmla="*/ 5779008 h 5861304"/>
              <a:gd name="connsiteX7-51" fmla="*/ 0 w 11192256"/>
              <a:gd name="connsiteY7-52" fmla="*/ 4884400 h 5861304"/>
              <a:gd name="connsiteX8-53" fmla="*/ 246888 w 11192256"/>
              <a:gd name="connsiteY8-54" fmla="*/ 1214648 h 5861304"/>
              <a:gd name="connsiteX0-55" fmla="*/ 0 w 10945368"/>
              <a:gd name="connsiteY0-56" fmla="*/ 1214648 h 5861304"/>
              <a:gd name="connsiteX1-57" fmla="*/ 730016 w 10945368"/>
              <a:gd name="connsiteY1-58" fmla="*/ 0 h 5861304"/>
              <a:gd name="connsiteX2-59" fmla="*/ 9968464 w 10945368"/>
              <a:gd name="connsiteY2-60" fmla="*/ 0 h 5861304"/>
              <a:gd name="connsiteX3-61" fmla="*/ 10945368 w 10945368"/>
              <a:gd name="connsiteY3-62" fmla="*/ 976904 h 5861304"/>
              <a:gd name="connsiteX4-63" fmla="*/ 10945368 w 10945368"/>
              <a:gd name="connsiteY4-64" fmla="*/ 4884400 h 5861304"/>
              <a:gd name="connsiteX5-65" fmla="*/ 9968464 w 10945368"/>
              <a:gd name="connsiteY5-66" fmla="*/ 5861304 h 5861304"/>
              <a:gd name="connsiteX6-67" fmla="*/ 748304 w 10945368"/>
              <a:gd name="connsiteY6-68" fmla="*/ 5779008 h 5861304"/>
              <a:gd name="connsiteX7-69" fmla="*/ 9144 w 10945368"/>
              <a:gd name="connsiteY7-70" fmla="*/ 5058136 h 5861304"/>
              <a:gd name="connsiteX8-71" fmla="*/ 0 w 10945368"/>
              <a:gd name="connsiteY8-72" fmla="*/ 1214648 h 5861304"/>
              <a:gd name="connsiteX0-73" fmla="*/ 0 w 11274552"/>
              <a:gd name="connsiteY0-74" fmla="*/ 1114064 h 5861304"/>
              <a:gd name="connsiteX1-75" fmla="*/ 1059200 w 11274552"/>
              <a:gd name="connsiteY1-76" fmla="*/ 0 h 5861304"/>
              <a:gd name="connsiteX2-77" fmla="*/ 10297648 w 11274552"/>
              <a:gd name="connsiteY2-78" fmla="*/ 0 h 5861304"/>
              <a:gd name="connsiteX3-79" fmla="*/ 11274552 w 11274552"/>
              <a:gd name="connsiteY3-80" fmla="*/ 976904 h 5861304"/>
              <a:gd name="connsiteX4-81" fmla="*/ 11274552 w 11274552"/>
              <a:gd name="connsiteY4-82" fmla="*/ 4884400 h 5861304"/>
              <a:gd name="connsiteX5-83" fmla="*/ 10297648 w 11274552"/>
              <a:gd name="connsiteY5-84" fmla="*/ 5861304 h 5861304"/>
              <a:gd name="connsiteX6-85" fmla="*/ 1077488 w 11274552"/>
              <a:gd name="connsiteY6-86" fmla="*/ 5779008 h 5861304"/>
              <a:gd name="connsiteX7-87" fmla="*/ 338328 w 11274552"/>
              <a:gd name="connsiteY7-88" fmla="*/ 5058136 h 5861304"/>
              <a:gd name="connsiteX8-89" fmla="*/ 0 w 11274552"/>
              <a:gd name="connsiteY8-90" fmla="*/ 1114064 h 5861304"/>
              <a:gd name="connsiteX0-91" fmla="*/ 0 w 11558016"/>
              <a:gd name="connsiteY0-92" fmla="*/ 1114064 h 5861304"/>
              <a:gd name="connsiteX1-93" fmla="*/ 1059200 w 11558016"/>
              <a:gd name="connsiteY1-94" fmla="*/ 0 h 5861304"/>
              <a:gd name="connsiteX2-95" fmla="*/ 10297648 w 11558016"/>
              <a:gd name="connsiteY2-96" fmla="*/ 0 h 5861304"/>
              <a:gd name="connsiteX3-97" fmla="*/ 11558016 w 11558016"/>
              <a:gd name="connsiteY3-98" fmla="*/ 1232936 h 5861304"/>
              <a:gd name="connsiteX4-99" fmla="*/ 11274552 w 11558016"/>
              <a:gd name="connsiteY4-100" fmla="*/ 4884400 h 5861304"/>
              <a:gd name="connsiteX5-101" fmla="*/ 10297648 w 11558016"/>
              <a:gd name="connsiteY5-102" fmla="*/ 5861304 h 5861304"/>
              <a:gd name="connsiteX6-103" fmla="*/ 1077488 w 11558016"/>
              <a:gd name="connsiteY6-104" fmla="*/ 5779008 h 5861304"/>
              <a:gd name="connsiteX7-105" fmla="*/ 338328 w 11558016"/>
              <a:gd name="connsiteY7-106" fmla="*/ 5058136 h 5861304"/>
              <a:gd name="connsiteX8-107" fmla="*/ 0 w 11558016"/>
              <a:gd name="connsiteY8-108" fmla="*/ 1114064 h 5861304"/>
              <a:gd name="connsiteX0-109" fmla="*/ 0 w 11558016"/>
              <a:gd name="connsiteY0-110" fmla="*/ 1114064 h 6144768"/>
              <a:gd name="connsiteX1-111" fmla="*/ 1059200 w 11558016"/>
              <a:gd name="connsiteY1-112" fmla="*/ 0 h 6144768"/>
              <a:gd name="connsiteX2-113" fmla="*/ 10297648 w 11558016"/>
              <a:gd name="connsiteY2-114" fmla="*/ 0 h 6144768"/>
              <a:gd name="connsiteX3-115" fmla="*/ 11558016 w 11558016"/>
              <a:gd name="connsiteY3-116" fmla="*/ 1232936 h 6144768"/>
              <a:gd name="connsiteX4-117" fmla="*/ 11274552 w 11558016"/>
              <a:gd name="connsiteY4-118" fmla="*/ 4884400 h 6144768"/>
              <a:gd name="connsiteX5-119" fmla="*/ 10270216 w 11558016"/>
              <a:gd name="connsiteY5-120" fmla="*/ 6144768 h 6144768"/>
              <a:gd name="connsiteX6-121" fmla="*/ 1077488 w 11558016"/>
              <a:gd name="connsiteY6-122" fmla="*/ 5779008 h 6144768"/>
              <a:gd name="connsiteX7-123" fmla="*/ 338328 w 11558016"/>
              <a:gd name="connsiteY7-124" fmla="*/ 5058136 h 6144768"/>
              <a:gd name="connsiteX8-125" fmla="*/ 0 w 11558016"/>
              <a:gd name="connsiteY8-126" fmla="*/ 1114064 h 61447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p:cNvSpPr/>
          <p:nvPr/>
        </p:nvSpPr>
        <p:spPr>
          <a:xfrm>
            <a:off x="9067800" y="3162300"/>
            <a:ext cx="8153400" cy="56388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500" dirty="0">
                <a:solidFill>
                  <a:srgbClr val="002060"/>
                </a:solidFill>
                <a:latin typeface="Cambria" panose="02040503050406030204" pitchFamily="18" charset="0"/>
                <a:ea typeface="Cambria" panose="02040503050406030204" pitchFamily="18" charset="0"/>
                <a:cs typeface="Calibri" panose="020F0502020204030204" pitchFamily="34" charset="0"/>
              </a:rPr>
              <a:t>Điều chỉnh thời gian sinh hoạt hằng ngày, đặt ra kế hoạch đi ngủ và thức dậy đúng giờ. Kiên trì thực hiện theo kế hoạch đó (có thể nhờ sự đồng hành của bố mẹ, những người trong gia đình).</a:t>
            </a:r>
            <a:endParaRPr kumimoji="0" lang="vi-VN" sz="4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8" name="Picture 7"/>
          <p:cNvPicPr>
            <a:picLocks noChangeAspect="1"/>
          </p:cNvPicPr>
          <p:nvPr/>
        </p:nvPicPr>
        <p:blipFill>
          <a:blip r:embed="rId4"/>
          <a:stretch>
            <a:fillRect/>
          </a:stretch>
        </p:blipFill>
        <p:spPr>
          <a:xfrm>
            <a:off x="1447800" y="4000500"/>
            <a:ext cx="6635692" cy="2133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1" fmla="*/ 246888 w 11192256"/>
              <a:gd name="connsiteY0-2" fmla="*/ 1214648 h 5861304"/>
              <a:gd name="connsiteX1-3" fmla="*/ 976904 w 11192256"/>
              <a:gd name="connsiteY1-4" fmla="*/ 0 h 5861304"/>
              <a:gd name="connsiteX2-5" fmla="*/ 10215352 w 11192256"/>
              <a:gd name="connsiteY2-6" fmla="*/ 0 h 5861304"/>
              <a:gd name="connsiteX3-7" fmla="*/ 11192256 w 11192256"/>
              <a:gd name="connsiteY3-8" fmla="*/ 976904 h 5861304"/>
              <a:gd name="connsiteX4-9" fmla="*/ 11192256 w 11192256"/>
              <a:gd name="connsiteY4-10" fmla="*/ 4884400 h 5861304"/>
              <a:gd name="connsiteX5-11" fmla="*/ 10215352 w 11192256"/>
              <a:gd name="connsiteY5-12" fmla="*/ 5861304 h 5861304"/>
              <a:gd name="connsiteX6-13" fmla="*/ 976904 w 11192256"/>
              <a:gd name="connsiteY6-14" fmla="*/ 5861304 h 5861304"/>
              <a:gd name="connsiteX7-15" fmla="*/ 0 w 11192256"/>
              <a:gd name="connsiteY7-16" fmla="*/ 4884400 h 5861304"/>
              <a:gd name="connsiteX8-17" fmla="*/ 246888 w 11192256"/>
              <a:gd name="connsiteY8-18" fmla="*/ 1214648 h 5861304"/>
              <a:gd name="connsiteX0-19" fmla="*/ 246888 w 11192256"/>
              <a:gd name="connsiteY0-20" fmla="*/ 1214648 h 5861304"/>
              <a:gd name="connsiteX1-21" fmla="*/ 976904 w 11192256"/>
              <a:gd name="connsiteY1-22" fmla="*/ 0 h 5861304"/>
              <a:gd name="connsiteX2-23" fmla="*/ 10215352 w 11192256"/>
              <a:gd name="connsiteY2-24" fmla="*/ 0 h 5861304"/>
              <a:gd name="connsiteX3-25" fmla="*/ 11192256 w 11192256"/>
              <a:gd name="connsiteY3-26" fmla="*/ 976904 h 5861304"/>
              <a:gd name="connsiteX4-27" fmla="*/ 11192256 w 11192256"/>
              <a:gd name="connsiteY4-28" fmla="*/ 4884400 h 5861304"/>
              <a:gd name="connsiteX5-29" fmla="*/ 10215352 w 11192256"/>
              <a:gd name="connsiteY5-30" fmla="*/ 5861304 h 5861304"/>
              <a:gd name="connsiteX6-31" fmla="*/ 995192 w 11192256"/>
              <a:gd name="connsiteY6-32" fmla="*/ 5806440 h 5861304"/>
              <a:gd name="connsiteX7-33" fmla="*/ 0 w 11192256"/>
              <a:gd name="connsiteY7-34" fmla="*/ 4884400 h 5861304"/>
              <a:gd name="connsiteX8-35" fmla="*/ 246888 w 11192256"/>
              <a:gd name="connsiteY8-36" fmla="*/ 1214648 h 5861304"/>
              <a:gd name="connsiteX0-37" fmla="*/ 246888 w 11192256"/>
              <a:gd name="connsiteY0-38" fmla="*/ 1214648 h 5861304"/>
              <a:gd name="connsiteX1-39" fmla="*/ 976904 w 11192256"/>
              <a:gd name="connsiteY1-40" fmla="*/ 0 h 5861304"/>
              <a:gd name="connsiteX2-41" fmla="*/ 10215352 w 11192256"/>
              <a:gd name="connsiteY2-42" fmla="*/ 0 h 5861304"/>
              <a:gd name="connsiteX3-43" fmla="*/ 11192256 w 11192256"/>
              <a:gd name="connsiteY3-44" fmla="*/ 976904 h 5861304"/>
              <a:gd name="connsiteX4-45" fmla="*/ 11192256 w 11192256"/>
              <a:gd name="connsiteY4-46" fmla="*/ 4884400 h 5861304"/>
              <a:gd name="connsiteX5-47" fmla="*/ 10215352 w 11192256"/>
              <a:gd name="connsiteY5-48" fmla="*/ 5861304 h 5861304"/>
              <a:gd name="connsiteX6-49" fmla="*/ 995192 w 11192256"/>
              <a:gd name="connsiteY6-50" fmla="*/ 5779008 h 5861304"/>
              <a:gd name="connsiteX7-51" fmla="*/ 0 w 11192256"/>
              <a:gd name="connsiteY7-52" fmla="*/ 4884400 h 5861304"/>
              <a:gd name="connsiteX8-53" fmla="*/ 246888 w 11192256"/>
              <a:gd name="connsiteY8-54" fmla="*/ 1214648 h 5861304"/>
              <a:gd name="connsiteX0-55" fmla="*/ 0 w 10945368"/>
              <a:gd name="connsiteY0-56" fmla="*/ 1214648 h 5861304"/>
              <a:gd name="connsiteX1-57" fmla="*/ 730016 w 10945368"/>
              <a:gd name="connsiteY1-58" fmla="*/ 0 h 5861304"/>
              <a:gd name="connsiteX2-59" fmla="*/ 9968464 w 10945368"/>
              <a:gd name="connsiteY2-60" fmla="*/ 0 h 5861304"/>
              <a:gd name="connsiteX3-61" fmla="*/ 10945368 w 10945368"/>
              <a:gd name="connsiteY3-62" fmla="*/ 976904 h 5861304"/>
              <a:gd name="connsiteX4-63" fmla="*/ 10945368 w 10945368"/>
              <a:gd name="connsiteY4-64" fmla="*/ 4884400 h 5861304"/>
              <a:gd name="connsiteX5-65" fmla="*/ 9968464 w 10945368"/>
              <a:gd name="connsiteY5-66" fmla="*/ 5861304 h 5861304"/>
              <a:gd name="connsiteX6-67" fmla="*/ 748304 w 10945368"/>
              <a:gd name="connsiteY6-68" fmla="*/ 5779008 h 5861304"/>
              <a:gd name="connsiteX7-69" fmla="*/ 9144 w 10945368"/>
              <a:gd name="connsiteY7-70" fmla="*/ 5058136 h 5861304"/>
              <a:gd name="connsiteX8-71" fmla="*/ 0 w 10945368"/>
              <a:gd name="connsiteY8-72" fmla="*/ 1214648 h 5861304"/>
              <a:gd name="connsiteX0-73" fmla="*/ 0 w 11274552"/>
              <a:gd name="connsiteY0-74" fmla="*/ 1114064 h 5861304"/>
              <a:gd name="connsiteX1-75" fmla="*/ 1059200 w 11274552"/>
              <a:gd name="connsiteY1-76" fmla="*/ 0 h 5861304"/>
              <a:gd name="connsiteX2-77" fmla="*/ 10297648 w 11274552"/>
              <a:gd name="connsiteY2-78" fmla="*/ 0 h 5861304"/>
              <a:gd name="connsiteX3-79" fmla="*/ 11274552 w 11274552"/>
              <a:gd name="connsiteY3-80" fmla="*/ 976904 h 5861304"/>
              <a:gd name="connsiteX4-81" fmla="*/ 11274552 w 11274552"/>
              <a:gd name="connsiteY4-82" fmla="*/ 4884400 h 5861304"/>
              <a:gd name="connsiteX5-83" fmla="*/ 10297648 w 11274552"/>
              <a:gd name="connsiteY5-84" fmla="*/ 5861304 h 5861304"/>
              <a:gd name="connsiteX6-85" fmla="*/ 1077488 w 11274552"/>
              <a:gd name="connsiteY6-86" fmla="*/ 5779008 h 5861304"/>
              <a:gd name="connsiteX7-87" fmla="*/ 338328 w 11274552"/>
              <a:gd name="connsiteY7-88" fmla="*/ 5058136 h 5861304"/>
              <a:gd name="connsiteX8-89" fmla="*/ 0 w 11274552"/>
              <a:gd name="connsiteY8-90" fmla="*/ 1114064 h 5861304"/>
              <a:gd name="connsiteX0-91" fmla="*/ 0 w 11558016"/>
              <a:gd name="connsiteY0-92" fmla="*/ 1114064 h 5861304"/>
              <a:gd name="connsiteX1-93" fmla="*/ 1059200 w 11558016"/>
              <a:gd name="connsiteY1-94" fmla="*/ 0 h 5861304"/>
              <a:gd name="connsiteX2-95" fmla="*/ 10297648 w 11558016"/>
              <a:gd name="connsiteY2-96" fmla="*/ 0 h 5861304"/>
              <a:gd name="connsiteX3-97" fmla="*/ 11558016 w 11558016"/>
              <a:gd name="connsiteY3-98" fmla="*/ 1232936 h 5861304"/>
              <a:gd name="connsiteX4-99" fmla="*/ 11274552 w 11558016"/>
              <a:gd name="connsiteY4-100" fmla="*/ 4884400 h 5861304"/>
              <a:gd name="connsiteX5-101" fmla="*/ 10297648 w 11558016"/>
              <a:gd name="connsiteY5-102" fmla="*/ 5861304 h 5861304"/>
              <a:gd name="connsiteX6-103" fmla="*/ 1077488 w 11558016"/>
              <a:gd name="connsiteY6-104" fmla="*/ 5779008 h 5861304"/>
              <a:gd name="connsiteX7-105" fmla="*/ 338328 w 11558016"/>
              <a:gd name="connsiteY7-106" fmla="*/ 5058136 h 5861304"/>
              <a:gd name="connsiteX8-107" fmla="*/ 0 w 11558016"/>
              <a:gd name="connsiteY8-108" fmla="*/ 1114064 h 5861304"/>
              <a:gd name="connsiteX0-109" fmla="*/ 0 w 11558016"/>
              <a:gd name="connsiteY0-110" fmla="*/ 1114064 h 6144768"/>
              <a:gd name="connsiteX1-111" fmla="*/ 1059200 w 11558016"/>
              <a:gd name="connsiteY1-112" fmla="*/ 0 h 6144768"/>
              <a:gd name="connsiteX2-113" fmla="*/ 10297648 w 11558016"/>
              <a:gd name="connsiteY2-114" fmla="*/ 0 h 6144768"/>
              <a:gd name="connsiteX3-115" fmla="*/ 11558016 w 11558016"/>
              <a:gd name="connsiteY3-116" fmla="*/ 1232936 h 6144768"/>
              <a:gd name="connsiteX4-117" fmla="*/ 11274552 w 11558016"/>
              <a:gd name="connsiteY4-118" fmla="*/ 4884400 h 6144768"/>
              <a:gd name="connsiteX5-119" fmla="*/ 10270216 w 11558016"/>
              <a:gd name="connsiteY5-120" fmla="*/ 6144768 h 6144768"/>
              <a:gd name="connsiteX6-121" fmla="*/ 1077488 w 11558016"/>
              <a:gd name="connsiteY6-122" fmla="*/ 5779008 h 6144768"/>
              <a:gd name="connsiteX7-123" fmla="*/ 338328 w 11558016"/>
              <a:gd name="connsiteY7-124" fmla="*/ 5058136 h 6144768"/>
              <a:gd name="connsiteX8-125" fmla="*/ 0 w 11558016"/>
              <a:gd name="connsiteY8-126" fmla="*/ 1114064 h 61447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p:cNvSpPr/>
          <p:nvPr/>
        </p:nvSpPr>
        <p:spPr>
          <a:xfrm>
            <a:off x="9067800" y="3162300"/>
            <a:ext cx="8153400" cy="38862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5400" dirty="0">
                <a:solidFill>
                  <a:srgbClr val="002060"/>
                </a:solidFill>
                <a:latin typeface="Cambria" panose="02040503050406030204" pitchFamily="18" charset="0"/>
                <a:ea typeface="Cambria" panose="02040503050406030204" pitchFamily="18" charset="0"/>
                <a:cs typeface="Calibri" panose="020F0502020204030204" pitchFamily="34" charset="0"/>
              </a:rPr>
              <a:t>Thông báo sự việc với những người đáng tin cậy để tìm cách giải quyết.</a:t>
            </a:r>
            <a:endParaRPr kumimoji="0" lang="vi-VN"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7" name="Picture 6"/>
          <p:cNvPicPr>
            <a:picLocks noChangeAspect="1"/>
          </p:cNvPicPr>
          <p:nvPr/>
        </p:nvPicPr>
        <p:blipFill>
          <a:blip r:embed="rId4"/>
          <a:stretch>
            <a:fillRect/>
          </a:stretch>
        </p:blipFill>
        <p:spPr>
          <a:xfrm>
            <a:off x="990600" y="3695700"/>
            <a:ext cx="7486316" cy="2667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p:cNvSpPr>
            <a:spLocks noGrp="1" noRot="1" noChangeAspect="1" noMove="1" noResize="1" noEditPoints="1" noAdjustHandles="1" noChangeArrowheads="1" noChangeShapeType="1" noTextEdit="1"/>
          </p:cNvSpPr>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group of kids in a classroom&#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rcRect t="13434" b="7075"/>
          <a:stretch>
            <a:fillRect/>
          </a:stretch>
        </p:blipFill>
        <p:spPr>
          <a:xfrm>
            <a:off x="20" y="1923"/>
            <a:ext cx="18287980" cy="10285077"/>
          </a:xfrm>
          <a:prstGeom prst="rect">
            <a:avLst/>
          </a:prstGeom>
        </p:spPr>
      </p:pic>
      <p:pic>
        <p:nvPicPr>
          <p:cNvPr id="2" name="Picture 1"/>
          <p:cNvPicPr>
            <a:picLocks noChangeAspect="1"/>
          </p:cNvPicPr>
          <p:nvPr/>
        </p:nvPicPr>
        <p:blipFill>
          <a:blip r:embed="rId3"/>
          <a:stretch>
            <a:fillRect/>
          </a:stretch>
        </p:blipFill>
        <p:spPr>
          <a:xfrm>
            <a:off x="3124200" y="723900"/>
            <a:ext cx="11729721" cy="41700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Content Placeholder 14" descr="A room with a chalkboard and a desk&#10;&#10;Description automatically generate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8283427" cy="10287002"/>
          </a:xfrm>
        </p:spPr>
      </p:pic>
      <p:sp>
        <p:nvSpPr>
          <p:cNvPr id="10" name="Rectangle 9"/>
          <p:cNvSpPr>
            <a:spLocks noGrp="1" noRot="1" noChangeAspect="1" noMove="1" noResize="1" noEditPoints="1" noAdjustHandles="1" noChangeArrowheads="1" noChangeShapeType="1" noTextEdit="1"/>
          </p:cNvSpPr>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Aptos" panose="02110004020202020204"/>
            </a:endParaRPr>
          </a:p>
        </p:txBody>
      </p:sp>
      <p:sp>
        <p:nvSpPr>
          <p:cNvPr id="16" name="Freeform 18"/>
          <p:cNvSpPr/>
          <p:nvPr/>
        </p:nvSpPr>
        <p:spPr>
          <a:xfrm>
            <a:off x="2222063" y="3528027"/>
            <a:ext cx="4573761" cy="6758973"/>
          </a:xfrm>
          <a:custGeom>
            <a:avLst/>
            <a:gdLst/>
            <a:ahLst/>
            <a:cxnLst/>
            <a:rect l="l" t="t" r="r" b="b"/>
            <a:pathLst>
              <a:path w="1841792" h="2828087">
                <a:moveTo>
                  <a:pt x="0" y="0"/>
                </a:moveTo>
                <a:lnTo>
                  <a:pt x="1841792" y="0"/>
                </a:lnTo>
                <a:lnTo>
                  <a:pt x="1841792" y="2828087"/>
                </a:lnTo>
                <a:lnTo>
                  <a:pt x="0" y="2828087"/>
                </a:lnTo>
                <a:lnTo>
                  <a:pt x="0" y="0"/>
                </a:lnTo>
                <a:close/>
              </a:path>
            </a:pathLst>
          </a:custGeom>
          <a:blipFill>
            <a:blip r:embed="rId3"/>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17" name="Freeform 23"/>
          <p:cNvSpPr/>
          <p:nvPr/>
        </p:nvSpPr>
        <p:spPr>
          <a:xfrm>
            <a:off x="13497707" y="3466862"/>
            <a:ext cx="3881558" cy="6881303"/>
          </a:xfrm>
          <a:custGeom>
            <a:avLst/>
            <a:gdLst/>
            <a:ahLst/>
            <a:cxnLst/>
            <a:rect l="l" t="t" r="r" b="b"/>
            <a:pathLst>
              <a:path w="1132288" h="1935536">
                <a:moveTo>
                  <a:pt x="0" y="0"/>
                </a:moveTo>
                <a:lnTo>
                  <a:pt x="1132288" y="0"/>
                </a:lnTo>
                <a:lnTo>
                  <a:pt x="1132288" y="1935536"/>
                </a:lnTo>
                <a:lnTo>
                  <a:pt x="0" y="1935536"/>
                </a:lnTo>
                <a:lnTo>
                  <a:pt x="0" y="0"/>
                </a:lnTo>
                <a:close/>
              </a:path>
            </a:pathLst>
          </a:custGeom>
          <a:blipFill>
            <a:blip r:embed="rId4"/>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pic>
        <p:nvPicPr>
          <p:cNvPr id="2" name="Picture 1"/>
          <p:cNvPicPr>
            <a:picLocks noChangeAspect="1"/>
          </p:cNvPicPr>
          <p:nvPr/>
        </p:nvPicPr>
        <p:blipFill>
          <a:blip r:embed="rId5"/>
          <a:stretch>
            <a:fillRect/>
          </a:stretch>
        </p:blipFill>
        <p:spPr>
          <a:xfrm>
            <a:off x="5867400" y="2628900"/>
            <a:ext cx="8163252" cy="30238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16"/>
                                        </p:tgtEl>
                                        <p:attrNameLst>
                                          <p:attrName>r</p:attrName>
                                        </p:attrNameLst>
                                      </p:cBhvr>
                                    </p:animRot>
                                    <p:animRot by="-240000">
                                      <p:cBhvr>
                                        <p:cTn id="13" dur="200" fill="hold">
                                          <p:stCondLst>
                                            <p:cond delay="200"/>
                                          </p:stCondLst>
                                        </p:cTn>
                                        <p:tgtEl>
                                          <p:spTgt spid="16"/>
                                        </p:tgtEl>
                                        <p:attrNameLst>
                                          <p:attrName>r</p:attrName>
                                        </p:attrNameLst>
                                      </p:cBhvr>
                                    </p:animRot>
                                    <p:animRot by="240000">
                                      <p:cBhvr>
                                        <p:cTn id="14" dur="200" fill="hold">
                                          <p:stCondLst>
                                            <p:cond delay="400"/>
                                          </p:stCondLst>
                                        </p:cTn>
                                        <p:tgtEl>
                                          <p:spTgt spid="16"/>
                                        </p:tgtEl>
                                        <p:attrNameLst>
                                          <p:attrName>r</p:attrName>
                                        </p:attrNameLst>
                                      </p:cBhvr>
                                    </p:animRot>
                                    <p:animRot by="-240000">
                                      <p:cBhvr>
                                        <p:cTn id="15" dur="200" fill="hold">
                                          <p:stCondLst>
                                            <p:cond delay="600"/>
                                          </p:stCondLst>
                                        </p:cTn>
                                        <p:tgtEl>
                                          <p:spTgt spid="16"/>
                                        </p:tgtEl>
                                        <p:attrNameLst>
                                          <p:attrName>r</p:attrName>
                                        </p:attrNameLst>
                                      </p:cBhvr>
                                    </p:animRot>
                                    <p:animRot by="120000">
                                      <p:cBhvr>
                                        <p:cTn id="16" dur="200" fill="hold">
                                          <p:stCondLst>
                                            <p:cond delay="800"/>
                                          </p:stCondLst>
                                        </p:cTn>
                                        <p:tgtEl>
                                          <p:spTgt spid="1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5" name="Group 14"/>
          <p:cNvGrpSpPr/>
          <p:nvPr/>
        </p:nvGrpSpPr>
        <p:grpSpPr>
          <a:xfrm>
            <a:off x="228600" y="1181100"/>
            <a:ext cx="17687514" cy="10840871"/>
            <a:chOff x="228600" y="1181100"/>
            <a:chExt cx="17687514" cy="10840871"/>
          </a:xfrm>
        </p:grpSpPr>
        <p:sp>
          <p:nvSpPr>
            <p:cNvPr id="5" name="Freeform 23"/>
            <p:cNvSpPr/>
            <p:nvPr/>
          </p:nvSpPr>
          <p:spPr>
            <a:xfrm>
              <a:off x="228600" y="1181100"/>
              <a:ext cx="14706600" cy="7162800"/>
            </a:xfrm>
            <a:custGeom>
              <a:avLst/>
              <a:gdLst/>
              <a:ahLst/>
              <a:cxnLst/>
              <a:rect l="l" t="t" r="r" b="b"/>
              <a:pathLst>
                <a:path w="2788501" h="1286196">
                  <a:moveTo>
                    <a:pt x="0" y="0"/>
                  </a:moveTo>
                  <a:lnTo>
                    <a:pt x="2788501" y="0"/>
                  </a:lnTo>
                  <a:lnTo>
                    <a:pt x="2788501" y="1286196"/>
                  </a:lnTo>
                  <a:lnTo>
                    <a:pt x="0" y="12861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21"/>
            <p:cNvSpPr/>
            <p:nvPr/>
          </p:nvSpPr>
          <p:spPr>
            <a:xfrm>
              <a:off x="11506200" y="4665828"/>
              <a:ext cx="6409914" cy="7356143"/>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TextBox 13"/>
            <p:cNvSpPr txBox="1"/>
            <p:nvPr/>
          </p:nvSpPr>
          <p:spPr>
            <a:xfrm>
              <a:off x="1371600" y="3086100"/>
              <a:ext cx="10744200" cy="4154984"/>
            </a:xfrm>
            <a:prstGeom prst="rect">
              <a:avLst/>
            </a:prstGeom>
            <a:noFill/>
          </p:spPr>
          <p:txBody>
            <a:bodyPr wrap="square">
              <a:spAutoFit/>
            </a:bodyPr>
            <a:lstStyle/>
            <a:p>
              <a:pPr algn="ctr"/>
              <a:r>
                <a:rPr lang="en-US" sz="8800" dirty="0">
                  <a:latin typeface="Calibri" panose="020F0502020204030204" pitchFamily="34" charset="0"/>
                  <a:ea typeface="Calibri" panose="020F0502020204030204" pitchFamily="34" charset="0"/>
                  <a:cs typeface="Calibri" panose="020F0502020204030204" pitchFamily="34" charset="0"/>
                </a:rPr>
                <a:t>K</a:t>
              </a:r>
              <a:r>
                <a:rPr lang="vi-VN" sz="8800" dirty="0">
                  <a:latin typeface="Calibri" panose="020F0502020204030204" pitchFamily="34" charset="0"/>
                  <a:ea typeface="Calibri" panose="020F0502020204030204" pitchFamily="34" charset="0"/>
                  <a:cs typeface="Calibri" panose="020F0502020204030204" pitchFamily="34" charset="0"/>
                </a:rPr>
                <a:t>ể thêm những khó khăn và cách vượt qua khó khăn.</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Content Placeholder 14" descr="A room with a chalkboard and a desk&#10;&#10;Description automatically generate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8283427" cy="10287002"/>
          </a:xfrm>
        </p:spPr>
      </p:pic>
      <p:sp>
        <p:nvSpPr>
          <p:cNvPr id="10" name="Rectangle 9"/>
          <p:cNvSpPr>
            <a:spLocks noGrp="1" noRot="1" noChangeAspect="1" noMove="1" noResize="1" noEditPoints="1" noAdjustHandles="1" noChangeArrowheads="1" noChangeShapeType="1" noTextEdit="1"/>
          </p:cNvSpPr>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Aptos" panose="02110004020202020204"/>
            </a:endParaRPr>
          </a:p>
        </p:txBody>
      </p:sp>
      <p:sp>
        <p:nvSpPr>
          <p:cNvPr id="9" name="TextBox 8"/>
          <p:cNvSpPr txBox="1"/>
          <p:nvPr/>
        </p:nvSpPr>
        <p:spPr>
          <a:xfrm>
            <a:off x="6103621" y="2447567"/>
            <a:ext cx="7160915" cy="2862322"/>
          </a:xfrm>
          <a:prstGeom prst="rect">
            <a:avLst/>
          </a:prstGeom>
          <a:noFill/>
        </p:spPr>
        <p:txBody>
          <a:bodyPr wrap="square" rtlCol="0">
            <a:spAutoFit/>
          </a:bodyPr>
          <a:lstStyle/>
          <a:p>
            <a:pPr algn="ctr" defTabSz="1371600"/>
            <a:r>
              <a:rPr lang="en-US" sz="9000" dirty="0">
                <a:solidFill>
                  <a:prstClr val="white"/>
                </a:solidFill>
                <a:latin typeface="#9Slide03 BoosterNextFYBlack" panose="02000A03000000020004" pitchFamily="2" charset="-93"/>
              </a:rPr>
              <a:t>Chia </a:t>
            </a:r>
            <a:r>
              <a:rPr lang="en-US" sz="9000" dirty="0" err="1">
                <a:solidFill>
                  <a:prstClr val="white"/>
                </a:solidFill>
                <a:latin typeface="#9Slide03 BoosterNextFYBlack" panose="02000A03000000020004" pitchFamily="2" charset="-93"/>
              </a:rPr>
              <a:t>sẻ</a:t>
            </a:r>
            <a:r>
              <a:rPr lang="en-US" sz="9000" dirty="0">
                <a:solidFill>
                  <a:prstClr val="white"/>
                </a:solidFill>
                <a:latin typeface="#9Slide03 BoosterNextFYBlack" panose="02000A03000000020004" pitchFamily="2" charset="-93"/>
              </a:rPr>
              <a:t> </a:t>
            </a:r>
            <a:r>
              <a:rPr lang="en-US" sz="9000" dirty="0" err="1">
                <a:solidFill>
                  <a:prstClr val="white"/>
                </a:solidFill>
                <a:latin typeface="#9Slide03 BoosterNextFYBlack" panose="02000A03000000020004" pitchFamily="2" charset="-93"/>
              </a:rPr>
              <a:t>trước</a:t>
            </a:r>
            <a:r>
              <a:rPr lang="en-US" sz="9000" dirty="0">
                <a:solidFill>
                  <a:prstClr val="white"/>
                </a:solidFill>
                <a:latin typeface="#9Slide03 BoosterNextFYBlack" panose="02000A03000000020004" pitchFamily="2" charset="-93"/>
              </a:rPr>
              <a:t> </a:t>
            </a:r>
            <a:r>
              <a:rPr lang="en-US" sz="9000" dirty="0" err="1">
                <a:solidFill>
                  <a:prstClr val="white"/>
                </a:solidFill>
                <a:latin typeface="#9Slide03 BoosterNextFYBlack" panose="02000A03000000020004" pitchFamily="2" charset="-93"/>
              </a:rPr>
              <a:t>lớp</a:t>
            </a:r>
            <a:endParaRPr lang="vi-VN" sz="9000" dirty="0">
              <a:solidFill>
                <a:prstClr val="white"/>
              </a:solidFill>
              <a:latin typeface="#9Slide03 BoosterNextFYBlack" panose="02000A03000000020004" pitchFamily="2" charset="-93"/>
            </a:endParaRPr>
          </a:p>
        </p:txBody>
      </p:sp>
      <p:sp>
        <p:nvSpPr>
          <p:cNvPr id="16" name="Freeform 18"/>
          <p:cNvSpPr/>
          <p:nvPr/>
        </p:nvSpPr>
        <p:spPr>
          <a:xfrm>
            <a:off x="2222063" y="3528027"/>
            <a:ext cx="4573761" cy="6758973"/>
          </a:xfrm>
          <a:custGeom>
            <a:avLst/>
            <a:gdLst/>
            <a:ahLst/>
            <a:cxnLst/>
            <a:rect l="l" t="t" r="r" b="b"/>
            <a:pathLst>
              <a:path w="1841792" h="2828087">
                <a:moveTo>
                  <a:pt x="0" y="0"/>
                </a:moveTo>
                <a:lnTo>
                  <a:pt x="1841792" y="0"/>
                </a:lnTo>
                <a:lnTo>
                  <a:pt x="1841792" y="2828087"/>
                </a:lnTo>
                <a:lnTo>
                  <a:pt x="0" y="2828087"/>
                </a:lnTo>
                <a:lnTo>
                  <a:pt x="0" y="0"/>
                </a:lnTo>
                <a:close/>
              </a:path>
            </a:pathLst>
          </a:custGeom>
          <a:blipFill>
            <a:blip r:embed="rId3"/>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5" name="TextBox 4"/>
          <p:cNvSpPr txBox="1"/>
          <p:nvPr/>
        </p:nvSpPr>
        <p:spPr>
          <a:xfrm>
            <a:off x="1361837" y="3679209"/>
            <a:ext cx="14239083"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8000" b="0" i="0" u="none" strike="noStrike" kern="1200" cap="none" spc="0" normalizeH="0" baseline="0" noProof="0" dirty="0">
              <a:ln>
                <a:noFill/>
              </a:ln>
              <a:solidFill>
                <a:srgbClr val="50A793"/>
              </a:solidFill>
              <a:effectLst/>
              <a:uLnTx/>
              <a:uFillTx/>
              <a:latin typeface="#9Slide07 SFU Jamaica" panose="00000400000000000000" pitchFamily="2" charset="-93"/>
              <a:ea typeface="+mn-ea"/>
              <a:cs typeface="+mn-cs"/>
            </a:endParaRPr>
          </a:p>
        </p:txBody>
      </p:sp>
      <p:sp>
        <p:nvSpPr>
          <p:cNvPr id="7" name="Freeform 19"/>
          <p:cNvSpPr/>
          <p:nvPr/>
        </p:nvSpPr>
        <p:spPr>
          <a:xfrm>
            <a:off x="5943600" y="6233754"/>
            <a:ext cx="5861634" cy="6261530"/>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 name="Picture 1"/>
          <p:cNvPicPr>
            <a:picLocks noChangeAspect="1"/>
          </p:cNvPicPr>
          <p:nvPr/>
        </p:nvPicPr>
        <p:blipFill>
          <a:blip r:embed="rId4"/>
          <a:stretch>
            <a:fillRect/>
          </a:stretch>
        </p:blipFill>
        <p:spPr>
          <a:xfrm>
            <a:off x="3276600" y="2857500"/>
            <a:ext cx="11699238" cy="31458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7" name="Freeform 19"/>
          <p:cNvSpPr/>
          <p:nvPr/>
        </p:nvSpPr>
        <p:spPr>
          <a:xfrm>
            <a:off x="5943600" y="6233754"/>
            <a:ext cx="5861634" cy="6261530"/>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descr="A logo with a black background&#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866900"/>
            <a:ext cx="8315665" cy="64257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1" fmla="*/ 246888 w 11192256"/>
              <a:gd name="connsiteY0-2" fmla="*/ 1214648 h 5861304"/>
              <a:gd name="connsiteX1-3" fmla="*/ 976904 w 11192256"/>
              <a:gd name="connsiteY1-4" fmla="*/ 0 h 5861304"/>
              <a:gd name="connsiteX2-5" fmla="*/ 10215352 w 11192256"/>
              <a:gd name="connsiteY2-6" fmla="*/ 0 h 5861304"/>
              <a:gd name="connsiteX3-7" fmla="*/ 11192256 w 11192256"/>
              <a:gd name="connsiteY3-8" fmla="*/ 976904 h 5861304"/>
              <a:gd name="connsiteX4-9" fmla="*/ 11192256 w 11192256"/>
              <a:gd name="connsiteY4-10" fmla="*/ 4884400 h 5861304"/>
              <a:gd name="connsiteX5-11" fmla="*/ 10215352 w 11192256"/>
              <a:gd name="connsiteY5-12" fmla="*/ 5861304 h 5861304"/>
              <a:gd name="connsiteX6-13" fmla="*/ 976904 w 11192256"/>
              <a:gd name="connsiteY6-14" fmla="*/ 5861304 h 5861304"/>
              <a:gd name="connsiteX7-15" fmla="*/ 0 w 11192256"/>
              <a:gd name="connsiteY7-16" fmla="*/ 4884400 h 5861304"/>
              <a:gd name="connsiteX8-17" fmla="*/ 246888 w 11192256"/>
              <a:gd name="connsiteY8-18" fmla="*/ 1214648 h 5861304"/>
              <a:gd name="connsiteX0-19" fmla="*/ 246888 w 11192256"/>
              <a:gd name="connsiteY0-20" fmla="*/ 1214648 h 5861304"/>
              <a:gd name="connsiteX1-21" fmla="*/ 976904 w 11192256"/>
              <a:gd name="connsiteY1-22" fmla="*/ 0 h 5861304"/>
              <a:gd name="connsiteX2-23" fmla="*/ 10215352 w 11192256"/>
              <a:gd name="connsiteY2-24" fmla="*/ 0 h 5861304"/>
              <a:gd name="connsiteX3-25" fmla="*/ 11192256 w 11192256"/>
              <a:gd name="connsiteY3-26" fmla="*/ 976904 h 5861304"/>
              <a:gd name="connsiteX4-27" fmla="*/ 11192256 w 11192256"/>
              <a:gd name="connsiteY4-28" fmla="*/ 4884400 h 5861304"/>
              <a:gd name="connsiteX5-29" fmla="*/ 10215352 w 11192256"/>
              <a:gd name="connsiteY5-30" fmla="*/ 5861304 h 5861304"/>
              <a:gd name="connsiteX6-31" fmla="*/ 995192 w 11192256"/>
              <a:gd name="connsiteY6-32" fmla="*/ 5806440 h 5861304"/>
              <a:gd name="connsiteX7-33" fmla="*/ 0 w 11192256"/>
              <a:gd name="connsiteY7-34" fmla="*/ 4884400 h 5861304"/>
              <a:gd name="connsiteX8-35" fmla="*/ 246888 w 11192256"/>
              <a:gd name="connsiteY8-36" fmla="*/ 1214648 h 5861304"/>
              <a:gd name="connsiteX0-37" fmla="*/ 246888 w 11192256"/>
              <a:gd name="connsiteY0-38" fmla="*/ 1214648 h 5861304"/>
              <a:gd name="connsiteX1-39" fmla="*/ 976904 w 11192256"/>
              <a:gd name="connsiteY1-40" fmla="*/ 0 h 5861304"/>
              <a:gd name="connsiteX2-41" fmla="*/ 10215352 w 11192256"/>
              <a:gd name="connsiteY2-42" fmla="*/ 0 h 5861304"/>
              <a:gd name="connsiteX3-43" fmla="*/ 11192256 w 11192256"/>
              <a:gd name="connsiteY3-44" fmla="*/ 976904 h 5861304"/>
              <a:gd name="connsiteX4-45" fmla="*/ 11192256 w 11192256"/>
              <a:gd name="connsiteY4-46" fmla="*/ 4884400 h 5861304"/>
              <a:gd name="connsiteX5-47" fmla="*/ 10215352 w 11192256"/>
              <a:gd name="connsiteY5-48" fmla="*/ 5861304 h 5861304"/>
              <a:gd name="connsiteX6-49" fmla="*/ 995192 w 11192256"/>
              <a:gd name="connsiteY6-50" fmla="*/ 5779008 h 5861304"/>
              <a:gd name="connsiteX7-51" fmla="*/ 0 w 11192256"/>
              <a:gd name="connsiteY7-52" fmla="*/ 4884400 h 5861304"/>
              <a:gd name="connsiteX8-53" fmla="*/ 246888 w 11192256"/>
              <a:gd name="connsiteY8-54" fmla="*/ 1214648 h 5861304"/>
              <a:gd name="connsiteX0-55" fmla="*/ 0 w 10945368"/>
              <a:gd name="connsiteY0-56" fmla="*/ 1214648 h 5861304"/>
              <a:gd name="connsiteX1-57" fmla="*/ 730016 w 10945368"/>
              <a:gd name="connsiteY1-58" fmla="*/ 0 h 5861304"/>
              <a:gd name="connsiteX2-59" fmla="*/ 9968464 w 10945368"/>
              <a:gd name="connsiteY2-60" fmla="*/ 0 h 5861304"/>
              <a:gd name="connsiteX3-61" fmla="*/ 10945368 w 10945368"/>
              <a:gd name="connsiteY3-62" fmla="*/ 976904 h 5861304"/>
              <a:gd name="connsiteX4-63" fmla="*/ 10945368 w 10945368"/>
              <a:gd name="connsiteY4-64" fmla="*/ 4884400 h 5861304"/>
              <a:gd name="connsiteX5-65" fmla="*/ 9968464 w 10945368"/>
              <a:gd name="connsiteY5-66" fmla="*/ 5861304 h 5861304"/>
              <a:gd name="connsiteX6-67" fmla="*/ 748304 w 10945368"/>
              <a:gd name="connsiteY6-68" fmla="*/ 5779008 h 5861304"/>
              <a:gd name="connsiteX7-69" fmla="*/ 9144 w 10945368"/>
              <a:gd name="connsiteY7-70" fmla="*/ 5058136 h 5861304"/>
              <a:gd name="connsiteX8-71" fmla="*/ 0 w 10945368"/>
              <a:gd name="connsiteY8-72" fmla="*/ 1214648 h 5861304"/>
              <a:gd name="connsiteX0-73" fmla="*/ 0 w 11274552"/>
              <a:gd name="connsiteY0-74" fmla="*/ 1114064 h 5861304"/>
              <a:gd name="connsiteX1-75" fmla="*/ 1059200 w 11274552"/>
              <a:gd name="connsiteY1-76" fmla="*/ 0 h 5861304"/>
              <a:gd name="connsiteX2-77" fmla="*/ 10297648 w 11274552"/>
              <a:gd name="connsiteY2-78" fmla="*/ 0 h 5861304"/>
              <a:gd name="connsiteX3-79" fmla="*/ 11274552 w 11274552"/>
              <a:gd name="connsiteY3-80" fmla="*/ 976904 h 5861304"/>
              <a:gd name="connsiteX4-81" fmla="*/ 11274552 w 11274552"/>
              <a:gd name="connsiteY4-82" fmla="*/ 4884400 h 5861304"/>
              <a:gd name="connsiteX5-83" fmla="*/ 10297648 w 11274552"/>
              <a:gd name="connsiteY5-84" fmla="*/ 5861304 h 5861304"/>
              <a:gd name="connsiteX6-85" fmla="*/ 1077488 w 11274552"/>
              <a:gd name="connsiteY6-86" fmla="*/ 5779008 h 5861304"/>
              <a:gd name="connsiteX7-87" fmla="*/ 338328 w 11274552"/>
              <a:gd name="connsiteY7-88" fmla="*/ 5058136 h 5861304"/>
              <a:gd name="connsiteX8-89" fmla="*/ 0 w 11274552"/>
              <a:gd name="connsiteY8-90" fmla="*/ 1114064 h 5861304"/>
              <a:gd name="connsiteX0-91" fmla="*/ 0 w 11558016"/>
              <a:gd name="connsiteY0-92" fmla="*/ 1114064 h 5861304"/>
              <a:gd name="connsiteX1-93" fmla="*/ 1059200 w 11558016"/>
              <a:gd name="connsiteY1-94" fmla="*/ 0 h 5861304"/>
              <a:gd name="connsiteX2-95" fmla="*/ 10297648 w 11558016"/>
              <a:gd name="connsiteY2-96" fmla="*/ 0 h 5861304"/>
              <a:gd name="connsiteX3-97" fmla="*/ 11558016 w 11558016"/>
              <a:gd name="connsiteY3-98" fmla="*/ 1232936 h 5861304"/>
              <a:gd name="connsiteX4-99" fmla="*/ 11274552 w 11558016"/>
              <a:gd name="connsiteY4-100" fmla="*/ 4884400 h 5861304"/>
              <a:gd name="connsiteX5-101" fmla="*/ 10297648 w 11558016"/>
              <a:gd name="connsiteY5-102" fmla="*/ 5861304 h 5861304"/>
              <a:gd name="connsiteX6-103" fmla="*/ 1077488 w 11558016"/>
              <a:gd name="connsiteY6-104" fmla="*/ 5779008 h 5861304"/>
              <a:gd name="connsiteX7-105" fmla="*/ 338328 w 11558016"/>
              <a:gd name="connsiteY7-106" fmla="*/ 5058136 h 5861304"/>
              <a:gd name="connsiteX8-107" fmla="*/ 0 w 11558016"/>
              <a:gd name="connsiteY8-108" fmla="*/ 1114064 h 5861304"/>
              <a:gd name="connsiteX0-109" fmla="*/ 0 w 11558016"/>
              <a:gd name="connsiteY0-110" fmla="*/ 1114064 h 6144768"/>
              <a:gd name="connsiteX1-111" fmla="*/ 1059200 w 11558016"/>
              <a:gd name="connsiteY1-112" fmla="*/ 0 h 6144768"/>
              <a:gd name="connsiteX2-113" fmla="*/ 10297648 w 11558016"/>
              <a:gd name="connsiteY2-114" fmla="*/ 0 h 6144768"/>
              <a:gd name="connsiteX3-115" fmla="*/ 11558016 w 11558016"/>
              <a:gd name="connsiteY3-116" fmla="*/ 1232936 h 6144768"/>
              <a:gd name="connsiteX4-117" fmla="*/ 11274552 w 11558016"/>
              <a:gd name="connsiteY4-118" fmla="*/ 4884400 h 6144768"/>
              <a:gd name="connsiteX5-119" fmla="*/ 10270216 w 11558016"/>
              <a:gd name="connsiteY5-120" fmla="*/ 6144768 h 6144768"/>
              <a:gd name="connsiteX6-121" fmla="*/ 1077488 w 11558016"/>
              <a:gd name="connsiteY6-122" fmla="*/ 5779008 h 6144768"/>
              <a:gd name="connsiteX7-123" fmla="*/ 338328 w 11558016"/>
              <a:gd name="connsiteY7-124" fmla="*/ 5058136 h 6144768"/>
              <a:gd name="connsiteX8-125" fmla="*/ 0 w 11558016"/>
              <a:gd name="connsiteY8-126" fmla="*/ 1114064 h 61447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Rounded Corners 4"/>
          <p:cNvSpPr/>
          <p:nvPr/>
        </p:nvSpPr>
        <p:spPr>
          <a:xfrm>
            <a:off x="1295400" y="419100"/>
            <a:ext cx="15468600" cy="1066800"/>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4. </a:t>
            </a:r>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Em hãy đưa ra nhận xét đối với việc làm của các bạn dưới đây:</a:t>
            </a:r>
          </a:p>
        </p:txBody>
      </p:sp>
      <p:pic>
        <p:nvPicPr>
          <p:cNvPr id="10" name="Picture 9"/>
          <p:cNvPicPr>
            <a:picLocks noChangeAspect="1"/>
          </p:cNvPicPr>
          <p:nvPr/>
        </p:nvPicPr>
        <p:blipFill>
          <a:blip r:embed="rId3"/>
          <a:stretch>
            <a:fillRect/>
          </a:stretch>
        </p:blipFill>
        <p:spPr>
          <a:xfrm>
            <a:off x="990600" y="2019300"/>
            <a:ext cx="7753350" cy="2924175"/>
          </a:xfrm>
          <a:prstGeom prst="rect">
            <a:avLst/>
          </a:prstGeom>
        </p:spPr>
      </p:pic>
      <p:pic>
        <p:nvPicPr>
          <p:cNvPr id="12" name="Picture 11"/>
          <p:cNvPicPr>
            <a:picLocks noChangeAspect="1"/>
          </p:cNvPicPr>
          <p:nvPr/>
        </p:nvPicPr>
        <p:blipFill>
          <a:blip r:embed="rId4"/>
          <a:stretch>
            <a:fillRect/>
          </a:stretch>
        </p:blipFill>
        <p:spPr>
          <a:xfrm>
            <a:off x="9372600" y="2019300"/>
            <a:ext cx="7867650" cy="2886075"/>
          </a:xfrm>
          <a:prstGeom prst="rect">
            <a:avLst/>
          </a:prstGeom>
        </p:spPr>
      </p:pic>
      <p:pic>
        <p:nvPicPr>
          <p:cNvPr id="14" name="Picture 13"/>
          <p:cNvPicPr>
            <a:picLocks noChangeAspect="1"/>
          </p:cNvPicPr>
          <p:nvPr/>
        </p:nvPicPr>
        <p:blipFill>
          <a:blip r:embed="rId5"/>
          <a:stretch>
            <a:fillRect/>
          </a:stretch>
        </p:blipFill>
        <p:spPr>
          <a:xfrm>
            <a:off x="1295400" y="5448300"/>
            <a:ext cx="7715250" cy="2809875"/>
          </a:xfrm>
          <a:prstGeom prst="rect">
            <a:avLst/>
          </a:prstGeom>
        </p:spPr>
      </p:pic>
      <p:pic>
        <p:nvPicPr>
          <p:cNvPr id="16" name="Picture 15"/>
          <p:cNvPicPr>
            <a:picLocks noChangeAspect="1"/>
          </p:cNvPicPr>
          <p:nvPr/>
        </p:nvPicPr>
        <p:blipFill>
          <a:blip r:embed="rId6"/>
          <a:stretch>
            <a:fillRect/>
          </a:stretch>
        </p:blipFill>
        <p:spPr>
          <a:xfrm>
            <a:off x="9448800" y="5524500"/>
            <a:ext cx="7667625" cy="29622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1" fmla="*/ 246888 w 11192256"/>
              <a:gd name="connsiteY0-2" fmla="*/ 1214648 h 5861304"/>
              <a:gd name="connsiteX1-3" fmla="*/ 976904 w 11192256"/>
              <a:gd name="connsiteY1-4" fmla="*/ 0 h 5861304"/>
              <a:gd name="connsiteX2-5" fmla="*/ 10215352 w 11192256"/>
              <a:gd name="connsiteY2-6" fmla="*/ 0 h 5861304"/>
              <a:gd name="connsiteX3-7" fmla="*/ 11192256 w 11192256"/>
              <a:gd name="connsiteY3-8" fmla="*/ 976904 h 5861304"/>
              <a:gd name="connsiteX4-9" fmla="*/ 11192256 w 11192256"/>
              <a:gd name="connsiteY4-10" fmla="*/ 4884400 h 5861304"/>
              <a:gd name="connsiteX5-11" fmla="*/ 10215352 w 11192256"/>
              <a:gd name="connsiteY5-12" fmla="*/ 5861304 h 5861304"/>
              <a:gd name="connsiteX6-13" fmla="*/ 976904 w 11192256"/>
              <a:gd name="connsiteY6-14" fmla="*/ 5861304 h 5861304"/>
              <a:gd name="connsiteX7-15" fmla="*/ 0 w 11192256"/>
              <a:gd name="connsiteY7-16" fmla="*/ 4884400 h 5861304"/>
              <a:gd name="connsiteX8-17" fmla="*/ 246888 w 11192256"/>
              <a:gd name="connsiteY8-18" fmla="*/ 1214648 h 5861304"/>
              <a:gd name="connsiteX0-19" fmla="*/ 246888 w 11192256"/>
              <a:gd name="connsiteY0-20" fmla="*/ 1214648 h 5861304"/>
              <a:gd name="connsiteX1-21" fmla="*/ 976904 w 11192256"/>
              <a:gd name="connsiteY1-22" fmla="*/ 0 h 5861304"/>
              <a:gd name="connsiteX2-23" fmla="*/ 10215352 w 11192256"/>
              <a:gd name="connsiteY2-24" fmla="*/ 0 h 5861304"/>
              <a:gd name="connsiteX3-25" fmla="*/ 11192256 w 11192256"/>
              <a:gd name="connsiteY3-26" fmla="*/ 976904 h 5861304"/>
              <a:gd name="connsiteX4-27" fmla="*/ 11192256 w 11192256"/>
              <a:gd name="connsiteY4-28" fmla="*/ 4884400 h 5861304"/>
              <a:gd name="connsiteX5-29" fmla="*/ 10215352 w 11192256"/>
              <a:gd name="connsiteY5-30" fmla="*/ 5861304 h 5861304"/>
              <a:gd name="connsiteX6-31" fmla="*/ 995192 w 11192256"/>
              <a:gd name="connsiteY6-32" fmla="*/ 5806440 h 5861304"/>
              <a:gd name="connsiteX7-33" fmla="*/ 0 w 11192256"/>
              <a:gd name="connsiteY7-34" fmla="*/ 4884400 h 5861304"/>
              <a:gd name="connsiteX8-35" fmla="*/ 246888 w 11192256"/>
              <a:gd name="connsiteY8-36" fmla="*/ 1214648 h 5861304"/>
              <a:gd name="connsiteX0-37" fmla="*/ 246888 w 11192256"/>
              <a:gd name="connsiteY0-38" fmla="*/ 1214648 h 5861304"/>
              <a:gd name="connsiteX1-39" fmla="*/ 976904 w 11192256"/>
              <a:gd name="connsiteY1-40" fmla="*/ 0 h 5861304"/>
              <a:gd name="connsiteX2-41" fmla="*/ 10215352 w 11192256"/>
              <a:gd name="connsiteY2-42" fmla="*/ 0 h 5861304"/>
              <a:gd name="connsiteX3-43" fmla="*/ 11192256 w 11192256"/>
              <a:gd name="connsiteY3-44" fmla="*/ 976904 h 5861304"/>
              <a:gd name="connsiteX4-45" fmla="*/ 11192256 w 11192256"/>
              <a:gd name="connsiteY4-46" fmla="*/ 4884400 h 5861304"/>
              <a:gd name="connsiteX5-47" fmla="*/ 10215352 w 11192256"/>
              <a:gd name="connsiteY5-48" fmla="*/ 5861304 h 5861304"/>
              <a:gd name="connsiteX6-49" fmla="*/ 995192 w 11192256"/>
              <a:gd name="connsiteY6-50" fmla="*/ 5779008 h 5861304"/>
              <a:gd name="connsiteX7-51" fmla="*/ 0 w 11192256"/>
              <a:gd name="connsiteY7-52" fmla="*/ 4884400 h 5861304"/>
              <a:gd name="connsiteX8-53" fmla="*/ 246888 w 11192256"/>
              <a:gd name="connsiteY8-54" fmla="*/ 1214648 h 5861304"/>
              <a:gd name="connsiteX0-55" fmla="*/ 0 w 10945368"/>
              <a:gd name="connsiteY0-56" fmla="*/ 1214648 h 5861304"/>
              <a:gd name="connsiteX1-57" fmla="*/ 730016 w 10945368"/>
              <a:gd name="connsiteY1-58" fmla="*/ 0 h 5861304"/>
              <a:gd name="connsiteX2-59" fmla="*/ 9968464 w 10945368"/>
              <a:gd name="connsiteY2-60" fmla="*/ 0 h 5861304"/>
              <a:gd name="connsiteX3-61" fmla="*/ 10945368 w 10945368"/>
              <a:gd name="connsiteY3-62" fmla="*/ 976904 h 5861304"/>
              <a:gd name="connsiteX4-63" fmla="*/ 10945368 w 10945368"/>
              <a:gd name="connsiteY4-64" fmla="*/ 4884400 h 5861304"/>
              <a:gd name="connsiteX5-65" fmla="*/ 9968464 w 10945368"/>
              <a:gd name="connsiteY5-66" fmla="*/ 5861304 h 5861304"/>
              <a:gd name="connsiteX6-67" fmla="*/ 748304 w 10945368"/>
              <a:gd name="connsiteY6-68" fmla="*/ 5779008 h 5861304"/>
              <a:gd name="connsiteX7-69" fmla="*/ 9144 w 10945368"/>
              <a:gd name="connsiteY7-70" fmla="*/ 5058136 h 5861304"/>
              <a:gd name="connsiteX8-71" fmla="*/ 0 w 10945368"/>
              <a:gd name="connsiteY8-72" fmla="*/ 1214648 h 5861304"/>
              <a:gd name="connsiteX0-73" fmla="*/ 0 w 11274552"/>
              <a:gd name="connsiteY0-74" fmla="*/ 1114064 h 5861304"/>
              <a:gd name="connsiteX1-75" fmla="*/ 1059200 w 11274552"/>
              <a:gd name="connsiteY1-76" fmla="*/ 0 h 5861304"/>
              <a:gd name="connsiteX2-77" fmla="*/ 10297648 w 11274552"/>
              <a:gd name="connsiteY2-78" fmla="*/ 0 h 5861304"/>
              <a:gd name="connsiteX3-79" fmla="*/ 11274552 w 11274552"/>
              <a:gd name="connsiteY3-80" fmla="*/ 976904 h 5861304"/>
              <a:gd name="connsiteX4-81" fmla="*/ 11274552 w 11274552"/>
              <a:gd name="connsiteY4-82" fmla="*/ 4884400 h 5861304"/>
              <a:gd name="connsiteX5-83" fmla="*/ 10297648 w 11274552"/>
              <a:gd name="connsiteY5-84" fmla="*/ 5861304 h 5861304"/>
              <a:gd name="connsiteX6-85" fmla="*/ 1077488 w 11274552"/>
              <a:gd name="connsiteY6-86" fmla="*/ 5779008 h 5861304"/>
              <a:gd name="connsiteX7-87" fmla="*/ 338328 w 11274552"/>
              <a:gd name="connsiteY7-88" fmla="*/ 5058136 h 5861304"/>
              <a:gd name="connsiteX8-89" fmla="*/ 0 w 11274552"/>
              <a:gd name="connsiteY8-90" fmla="*/ 1114064 h 5861304"/>
              <a:gd name="connsiteX0-91" fmla="*/ 0 w 11558016"/>
              <a:gd name="connsiteY0-92" fmla="*/ 1114064 h 5861304"/>
              <a:gd name="connsiteX1-93" fmla="*/ 1059200 w 11558016"/>
              <a:gd name="connsiteY1-94" fmla="*/ 0 h 5861304"/>
              <a:gd name="connsiteX2-95" fmla="*/ 10297648 w 11558016"/>
              <a:gd name="connsiteY2-96" fmla="*/ 0 h 5861304"/>
              <a:gd name="connsiteX3-97" fmla="*/ 11558016 w 11558016"/>
              <a:gd name="connsiteY3-98" fmla="*/ 1232936 h 5861304"/>
              <a:gd name="connsiteX4-99" fmla="*/ 11274552 w 11558016"/>
              <a:gd name="connsiteY4-100" fmla="*/ 4884400 h 5861304"/>
              <a:gd name="connsiteX5-101" fmla="*/ 10297648 w 11558016"/>
              <a:gd name="connsiteY5-102" fmla="*/ 5861304 h 5861304"/>
              <a:gd name="connsiteX6-103" fmla="*/ 1077488 w 11558016"/>
              <a:gd name="connsiteY6-104" fmla="*/ 5779008 h 5861304"/>
              <a:gd name="connsiteX7-105" fmla="*/ 338328 w 11558016"/>
              <a:gd name="connsiteY7-106" fmla="*/ 5058136 h 5861304"/>
              <a:gd name="connsiteX8-107" fmla="*/ 0 w 11558016"/>
              <a:gd name="connsiteY8-108" fmla="*/ 1114064 h 5861304"/>
              <a:gd name="connsiteX0-109" fmla="*/ 0 w 11558016"/>
              <a:gd name="connsiteY0-110" fmla="*/ 1114064 h 6144768"/>
              <a:gd name="connsiteX1-111" fmla="*/ 1059200 w 11558016"/>
              <a:gd name="connsiteY1-112" fmla="*/ 0 h 6144768"/>
              <a:gd name="connsiteX2-113" fmla="*/ 10297648 w 11558016"/>
              <a:gd name="connsiteY2-114" fmla="*/ 0 h 6144768"/>
              <a:gd name="connsiteX3-115" fmla="*/ 11558016 w 11558016"/>
              <a:gd name="connsiteY3-116" fmla="*/ 1232936 h 6144768"/>
              <a:gd name="connsiteX4-117" fmla="*/ 11274552 w 11558016"/>
              <a:gd name="connsiteY4-118" fmla="*/ 4884400 h 6144768"/>
              <a:gd name="connsiteX5-119" fmla="*/ 10270216 w 11558016"/>
              <a:gd name="connsiteY5-120" fmla="*/ 6144768 h 6144768"/>
              <a:gd name="connsiteX6-121" fmla="*/ 1077488 w 11558016"/>
              <a:gd name="connsiteY6-122" fmla="*/ 5779008 h 6144768"/>
              <a:gd name="connsiteX7-123" fmla="*/ 338328 w 11558016"/>
              <a:gd name="connsiteY7-124" fmla="*/ 5058136 h 6144768"/>
              <a:gd name="connsiteX8-125" fmla="*/ 0 w 11558016"/>
              <a:gd name="connsiteY8-126" fmla="*/ 1114064 h 61447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p:cNvSpPr/>
          <p:nvPr/>
        </p:nvSpPr>
        <p:spPr>
          <a:xfrm>
            <a:off x="6248400" y="5524500"/>
            <a:ext cx="11049000" cy="3267626"/>
          </a:xfrm>
          <a:prstGeom prst="rect">
            <a:avLst/>
          </a:prstGeom>
          <a:solidFill>
            <a:schemeClr val="accent6">
              <a:lumMod val="20000"/>
              <a:lumOff val="80000"/>
            </a:schemeClr>
          </a:solidFill>
          <a:ln w="38100">
            <a:solidFill>
              <a:schemeClr val="tx1"/>
            </a:solidFill>
            <a:prstDash val="dashDot"/>
          </a:ln>
        </p:spPr>
        <p:txBody>
          <a:bodyPr wrap="square">
            <a:spAutoFit/>
          </a:bodyPr>
          <a:lstStyle/>
          <a:p>
            <a:pPr algn="just">
              <a:lnSpc>
                <a:spcPct val="120000"/>
              </a:lnSpc>
              <a:spcAft>
                <a:spcPts val="0"/>
              </a:spcAft>
            </a:pPr>
            <a:r>
              <a:rPr lang="vi-VN" sz="4400">
                <a:latin typeface="Cambria" panose="02040503050406030204" pitchFamily="18" charset="0"/>
                <a:ea typeface="Cambria" panose="02040503050406030204" pitchFamily="18" charset="0"/>
              </a:rPr>
              <a:t>Phống là một học sinh có tinh thần vượt khó trong học tập. Bạn không quản ngại đường xá xa xôi, sáng sáng dậy sớm đi bộ đến trường để có thể tham gia lớp học đầy đủ.</a:t>
            </a:r>
            <a:endParaRPr lang="en-US" sz="4000" dirty="0">
              <a:effectLst/>
              <a:latin typeface="Cambria" panose="02040503050406030204" pitchFamily="18" charset="0"/>
              <a:ea typeface="Cambria" panose="02040503050406030204" pitchFamily="18" charset="0"/>
            </a:endParaRPr>
          </a:p>
        </p:txBody>
      </p:sp>
      <p:pic>
        <p:nvPicPr>
          <p:cNvPr id="14" name="Picture 13"/>
          <p:cNvPicPr>
            <a:picLocks noChangeAspect="1"/>
          </p:cNvPicPr>
          <p:nvPr/>
        </p:nvPicPr>
        <p:blipFill>
          <a:blip r:embed="rId4"/>
          <a:stretch>
            <a:fillRect/>
          </a:stretch>
        </p:blipFill>
        <p:spPr>
          <a:xfrm>
            <a:off x="762000" y="2019300"/>
            <a:ext cx="7753350" cy="29241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1" fmla="*/ 246888 w 11192256"/>
              <a:gd name="connsiteY0-2" fmla="*/ 1214648 h 5861304"/>
              <a:gd name="connsiteX1-3" fmla="*/ 976904 w 11192256"/>
              <a:gd name="connsiteY1-4" fmla="*/ 0 h 5861304"/>
              <a:gd name="connsiteX2-5" fmla="*/ 10215352 w 11192256"/>
              <a:gd name="connsiteY2-6" fmla="*/ 0 h 5861304"/>
              <a:gd name="connsiteX3-7" fmla="*/ 11192256 w 11192256"/>
              <a:gd name="connsiteY3-8" fmla="*/ 976904 h 5861304"/>
              <a:gd name="connsiteX4-9" fmla="*/ 11192256 w 11192256"/>
              <a:gd name="connsiteY4-10" fmla="*/ 4884400 h 5861304"/>
              <a:gd name="connsiteX5-11" fmla="*/ 10215352 w 11192256"/>
              <a:gd name="connsiteY5-12" fmla="*/ 5861304 h 5861304"/>
              <a:gd name="connsiteX6-13" fmla="*/ 976904 w 11192256"/>
              <a:gd name="connsiteY6-14" fmla="*/ 5861304 h 5861304"/>
              <a:gd name="connsiteX7-15" fmla="*/ 0 w 11192256"/>
              <a:gd name="connsiteY7-16" fmla="*/ 4884400 h 5861304"/>
              <a:gd name="connsiteX8-17" fmla="*/ 246888 w 11192256"/>
              <a:gd name="connsiteY8-18" fmla="*/ 1214648 h 5861304"/>
              <a:gd name="connsiteX0-19" fmla="*/ 246888 w 11192256"/>
              <a:gd name="connsiteY0-20" fmla="*/ 1214648 h 5861304"/>
              <a:gd name="connsiteX1-21" fmla="*/ 976904 w 11192256"/>
              <a:gd name="connsiteY1-22" fmla="*/ 0 h 5861304"/>
              <a:gd name="connsiteX2-23" fmla="*/ 10215352 w 11192256"/>
              <a:gd name="connsiteY2-24" fmla="*/ 0 h 5861304"/>
              <a:gd name="connsiteX3-25" fmla="*/ 11192256 w 11192256"/>
              <a:gd name="connsiteY3-26" fmla="*/ 976904 h 5861304"/>
              <a:gd name="connsiteX4-27" fmla="*/ 11192256 w 11192256"/>
              <a:gd name="connsiteY4-28" fmla="*/ 4884400 h 5861304"/>
              <a:gd name="connsiteX5-29" fmla="*/ 10215352 w 11192256"/>
              <a:gd name="connsiteY5-30" fmla="*/ 5861304 h 5861304"/>
              <a:gd name="connsiteX6-31" fmla="*/ 995192 w 11192256"/>
              <a:gd name="connsiteY6-32" fmla="*/ 5806440 h 5861304"/>
              <a:gd name="connsiteX7-33" fmla="*/ 0 w 11192256"/>
              <a:gd name="connsiteY7-34" fmla="*/ 4884400 h 5861304"/>
              <a:gd name="connsiteX8-35" fmla="*/ 246888 w 11192256"/>
              <a:gd name="connsiteY8-36" fmla="*/ 1214648 h 5861304"/>
              <a:gd name="connsiteX0-37" fmla="*/ 246888 w 11192256"/>
              <a:gd name="connsiteY0-38" fmla="*/ 1214648 h 5861304"/>
              <a:gd name="connsiteX1-39" fmla="*/ 976904 w 11192256"/>
              <a:gd name="connsiteY1-40" fmla="*/ 0 h 5861304"/>
              <a:gd name="connsiteX2-41" fmla="*/ 10215352 w 11192256"/>
              <a:gd name="connsiteY2-42" fmla="*/ 0 h 5861304"/>
              <a:gd name="connsiteX3-43" fmla="*/ 11192256 w 11192256"/>
              <a:gd name="connsiteY3-44" fmla="*/ 976904 h 5861304"/>
              <a:gd name="connsiteX4-45" fmla="*/ 11192256 w 11192256"/>
              <a:gd name="connsiteY4-46" fmla="*/ 4884400 h 5861304"/>
              <a:gd name="connsiteX5-47" fmla="*/ 10215352 w 11192256"/>
              <a:gd name="connsiteY5-48" fmla="*/ 5861304 h 5861304"/>
              <a:gd name="connsiteX6-49" fmla="*/ 995192 w 11192256"/>
              <a:gd name="connsiteY6-50" fmla="*/ 5779008 h 5861304"/>
              <a:gd name="connsiteX7-51" fmla="*/ 0 w 11192256"/>
              <a:gd name="connsiteY7-52" fmla="*/ 4884400 h 5861304"/>
              <a:gd name="connsiteX8-53" fmla="*/ 246888 w 11192256"/>
              <a:gd name="connsiteY8-54" fmla="*/ 1214648 h 5861304"/>
              <a:gd name="connsiteX0-55" fmla="*/ 0 w 10945368"/>
              <a:gd name="connsiteY0-56" fmla="*/ 1214648 h 5861304"/>
              <a:gd name="connsiteX1-57" fmla="*/ 730016 w 10945368"/>
              <a:gd name="connsiteY1-58" fmla="*/ 0 h 5861304"/>
              <a:gd name="connsiteX2-59" fmla="*/ 9968464 w 10945368"/>
              <a:gd name="connsiteY2-60" fmla="*/ 0 h 5861304"/>
              <a:gd name="connsiteX3-61" fmla="*/ 10945368 w 10945368"/>
              <a:gd name="connsiteY3-62" fmla="*/ 976904 h 5861304"/>
              <a:gd name="connsiteX4-63" fmla="*/ 10945368 w 10945368"/>
              <a:gd name="connsiteY4-64" fmla="*/ 4884400 h 5861304"/>
              <a:gd name="connsiteX5-65" fmla="*/ 9968464 w 10945368"/>
              <a:gd name="connsiteY5-66" fmla="*/ 5861304 h 5861304"/>
              <a:gd name="connsiteX6-67" fmla="*/ 748304 w 10945368"/>
              <a:gd name="connsiteY6-68" fmla="*/ 5779008 h 5861304"/>
              <a:gd name="connsiteX7-69" fmla="*/ 9144 w 10945368"/>
              <a:gd name="connsiteY7-70" fmla="*/ 5058136 h 5861304"/>
              <a:gd name="connsiteX8-71" fmla="*/ 0 w 10945368"/>
              <a:gd name="connsiteY8-72" fmla="*/ 1214648 h 5861304"/>
              <a:gd name="connsiteX0-73" fmla="*/ 0 w 11274552"/>
              <a:gd name="connsiteY0-74" fmla="*/ 1114064 h 5861304"/>
              <a:gd name="connsiteX1-75" fmla="*/ 1059200 w 11274552"/>
              <a:gd name="connsiteY1-76" fmla="*/ 0 h 5861304"/>
              <a:gd name="connsiteX2-77" fmla="*/ 10297648 w 11274552"/>
              <a:gd name="connsiteY2-78" fmla="*/ 0 h 5861304"/>
              <a:gd name="connsiteX3-79" fmla="*/ 11274552 w 11274552"/>
              <a:gd name="connsiteY3-80" fmla="*/ 976904 h 5861304"/>
              <a:gd name="connsiteX4-81" fmla="*/ 11274552 w 11274552"/>
              <a:gd name="connsiteY4-82" fmla="*/ 4884400 h 5861304"/>
              <a:gd name="connsiteX5-83" fmla="*/ 10297648 w 11274552"/>
              <a:gd name="connsiteY5-84" fmla="*/ 5861304 h 5861304"/>
              <a:gd name="connsiteX6-85" fmla="*/ 1077488 w 11274552"/>
              <a:gd name="connsiteY6-86" fmla="*/ 5779008 h 5861304"/>
              <a:gd name="connsiteX7-87" fmla="*/ 338328 w 11274552"/>
              <a:gd name="connsiteY7-88" fmla="*/ 5058136 h 5861304"/>
              <a:gd name="connsiteX8-89" fmla="*/ 0 w 11274552"/>
              <a:gd name="connsiteY8-90" fmla="*/ 1114064 h 5861304"/>
              <a:gd name="connsiteX0-91" fmla="*/ 0 w 11558016"/>
              <a:gd name="connsiteY0-92" fmla="*/ 1114064 h 5861304"/>
              <a:gd name="connsiteX1-93" fmla="*/ 1059200 w 11558016"/>
              <a:gd name="connsiteY1-94" fmla="*/ 0 h 5861304"/>
              <a:gd name="connsiteX2-95" fmla="*/ 10297648 w 11558016"/>
              <a:gd name="connsiteY2-96" fmla="*/ 0 h 5861304"/>
              <a:gd name="connsiteX3-97" fmla="*/ 11558016 w 11558016"/>
              <a:gd name="connsiteY3-98" fmla="*/ 1232936 h 5861304"/>
              <a:gd name="connsiteX4-99" fmla="*/ 11274552 w 11558016"/>
              <a:gd name="connsiteY4-100" fmla="*/ 4884400 h 5861304"/>
              <a:gd name="connsiteX5-101" fmla="*/ 10297648 w 11558016"/>
              <a:gd name="connsiteY5-102" fmla="*/ 5861304 h 5861304"/>
              <a:gd name="connsiteX6-103" fmla="*/ 1077488 w 11558016"/>
              <a:gd name="connsiteY6-104" fmla="*/ 5779008 h 5861304"/>
              <a:gd name="connsiteX7-105" fmla="*/ 338328 w 11558016"/>
              <a:gd name="connsiteY7-106" fmla="*/ 5058136 h 5861304"/>
              <a:gd name="connsiteX8-107" fmla="*/ 0 w 11558016"/>
              <a:gd name="connsiteY8-108" fmla="*/ 1114064 h 5861304"/>
              <a:gd name="connsiteX0-109" fmla="*/ 0 w 11558016"/>
              <a:gd name="connsiteY0-110" fmla="*/ 1114064 h 6144768"/>
              <a:gd name="connsiteX1-111" fmla="*/ 1059200 w 11558016"/>
              <a:gd name="connsiteY1-112" fmla="*/ 0 h 6144768"/>
              <a:gd name="connsiteX2-113" fmla="*/ 10297648 w 11558016"/>
              <a:gd name="connsiteY2-114" fmla="*/ 0 h 6144768"/>
              <a:gd name="connsiteX3-115" fmla="*/ 11558016 w 11558016"/>
              <a:gd name="connsiteY3-116" fmla="*/ 1232936 h 6144768"/>
              <a:gd name="connsiteX4-117" fmla="*/ 11274552 w 11558016"/>
              <a:gd name="connsiteY4-118" fmla="*/ 4884400 h 6144768"/>
              <a:gd name="connsiteX5-119" fmla="*/ 10270216 w 11558016"/>
              <a:gd name="connsiteY5-120" fmla="*/ 6144768 h 6144768"/>
              <a:gd name="connsiteX6-121" fmla="*/ 1077488 w 11558016"/>
              <a:gd name="connsiteY6-122" fmla="*/ 5779008 h 6144768"/>
              <a:gd name="connsiteX7-123" fmla="*/ 338328 w 11558016"/>
              <a:gd name="connsiteY7-124" fmla="*/ 5058136 h 6144768"/>
              <a:gd name="connsiteX8-125" fmla="*/ 0 w 11558016"/>
              <a:gd name="connsiteY8-126" fmla="*/ 1114064 h 61447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p:cNvSpPr/>
          <p:nvPr/>
        </p:nvSpPr>
        <p:spPr>
          <a:xfrm>
            <a:off x="6248400" y="5524500"/>
            <a:ext cx="11049000" cy="3989297"/>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just">
              <a:lnSpc>
                <a:spcPct val="120000"/>
              </a:lnSpc>
            </a:pPr>
            <a:r>
              <a:rPr lang="vi-VN" sz="5400" dirty="0">
                <a:solidFill>
                  <a:prstClr val="black"/>
                </a:solidFill>
                <a:latin typeface="Cambria" panose="02040503050406030204" pitchFamily="18" charset="0"/>
                <a:ea typeface="Cambria" panose="02040503050406030204" pitchFamily="18" charset="0"/>
              </a:rPr>
              <a:t>Ngọc là một học sinh không chịu khuất phục trước những việc khó, dám mạnh dạn, tiên phong đương đầu với thử thách khó.</a:t>
            </a:r>
            <a:endPar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p:cNvPicPr>
            <a:picLocks noChangeAspect="1"/>
          </p:cNvPicPr>
          <p:nvPr/>
        </p:nvPicPr>
        <p:blipFill>
          <a:blip r:embed="rId4"/>
          <a:stretch>
            <a:fillRect/>
          </a:stretch>
        </p:blipFill>
        <p:spPr>
          <a:xfrm>
            <a:off x="838200" y="2095500"/>
            <a:ext cx="7867650" cy="2886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1" fmla="*/ 246888 w 11192256"/>
              <a:gd name="connsiteY0-2" fmla="*/ 1214648 h 5861304"/>
              <a:gd name="connsiteX1-3" fmla="*/ 976904 w 11192256"/>
              <a:gd name="connsiteY1-4" fmla="*/ 0 h 5861304"/>
              <a:gd name="connsiteX2-5" fmla="*/ 10215352 w 11192256"/>
              <a:gd name="connsiteY2-6" fmla="*/ 0 h 5861304"/>
              <a:gd name="connsiteX3-7" fmla="*/ 11192256 w 11192256"/>
              <a:gd name="connsiteY3-8" fmla="*/ 976904 h 5861304"/>
              <a:gd name="connsiteX4-9" fmla="*/ 11192256 w 11192256"/>
              <a:gd name="connsiteY4-10" fmla="*/ 4884400 h 5861304"/>
              <a:gd name="connsiteX5-11" fmla="*/ 10215352 w 11192256"/>
              <a:gd name="connsiteY5-12" fmla="*/ 5861304 h 5861304"/>
              <a:gd name="connsiteX6-13" fmla="*/ 976904 w 11192256"/>
              <a:gd name="connsiteY6-14" fmla="*/ 5861304 h 5861304"/>
              <a:gd name="connsiteX7-15" fmla="*/ 0 w 11192256"/>
              <a:gd name="connsiteY7-16" fmla="*/ 4884400 h 5861304"/>
              <a:gd name="connsiteX8-17" fmla="*/ 246888 w 11192256"/>
              <a:gd name="connsiteY8-18" fmla="*/ 1214648 h 5861304"/>
              <a:gd name="connsiteX0-19" fmla="*/ 246888 w 11192256"/>
              <a:gd name="connsiteY0-20" fmla="*/ 1214648 h 5861304"/>
              <a:gd name="connsiteX1-21" fmla="*/ 976904 w 11192256"/>
              <a:gd name="connsiteY1-22" fmla="*/ 0 h 5861304"/>
              <a:gd name="connsiteX2-23" fmla="*/ 10215352 w 11192256"/>
              <a:gd name="connsiteY2-24" fmla="*/ 0 h 5861304"/>
              <a:gd name="connsiteX3-25" fmla="*/ 11192256 w 11192256"/>
              <a:gd name="connsiteY3-26" fmla="*/ 976904 h 5861304"/>
              <a:gd name="connsiteX4-27" fmla="*/ 11192256 w 11192256"/>
              <a:gd name="connsiteY4-28" fmla="*/ 4884400 h 5861304"/>
              <a:gd name="connsiteX5-29" fmla="*/ 10215352 w 11192256"/>
              <a:gd name="connsiteY5-30" fmla="*/ 5861304 h 5861304"/>
              <a:gd name="connsiteX6-31" fmla="*/ 995192 w 11192256"/>
              <a:gd name="connsiteY6-32" fmla="*/ 5806440 h 5861304"/>
              <a:gd name="connsiteX7-33" fmla="*/ 0 w 11192256"/>
              <a:gd name="connsiteY7-34" fmla="*/ 4884400 h 5861304"/>
              <a:gd name="connsiteX8-35" fmla="*/ 246888 w 11192256"/>
              <a:gd name="connsiteY8-36" fmla="*/ 1214648 h 5861304"/>
              <a:gd name="connsiteX0-37" fmla="*/ 246888 w 11192256"/>
              <a:gd name="connsiteY0-38" fmla="*/ 1214648 h 5861304"/>
              <a:gd name="connsiteX1-39" fmla="*/ 976904 w 11192256"/>
              <a:gd name="connsiteY1-40" fmla="*/ 0 h 5861304"/>
              <a:gd name="connsiteX2-41" fmla="*/ 10215352 w 11192256"/>
              <a:gd name="connsiteY2-42" fmla="*/ 0 h 5861304"/>
              <a:gd name="connsiteX3-43" fmla="*/ 11192256 w 11192256"/>
              <a:gd name="connsiteY3-44" fmla="*/ 976904 h 5861304"/>
              <a:gd name="connsiteX4-45" fmla="*/ 11192256 w 11192256"/>
              <a:gd name="connsiteY4-46" fmla="*/ 4884400 h 5861304"/>
              <a:gd name="connsiteX5-47" fmla="*/ 10215352 w 11192256"/>
              <a:gd name="connsiteY5-48" fmla="*/ 5861304 h 5861304"/>
              <a:gd name="connsiteX6-49" fmla="*/ 995192 w 11192256"/>
              <a:gd name="connsiteY6-50" fmla="*/ 5779008 h 5861304"/>
              <a:gd name="connsiteX7-51" fmla="*/ 0 w 11192256"/>
              <a:gd name="connsiteY7-52" fmla="*/ 4884400 h 5861304"/>
              <a:gd name="connsiteX8-53" fmla="*/ 246888 w 11192256"/>
              <a:gd name="connsiteY8-54" fmla="*/ 1214648 h 5861304"/>
              <a:gd name="connsiteX0-55" fmla="*/ 0 w 10945368"/>
              <a:gd name="connsiteY0-56" fmla="*/ 1214648 h 5861304"/>
              <a:gd name="connsiteX1-57" fmla="*/ 730016 w 10945368"/>
              <a:gd name="connsiteY1-58" fmla="*/ 0 h 5861304"/>
              <a:gd name="connsiteX2-59" fmla="*/ 9968464 w 10945368"/>
              <a:gd name="connsiteY2-60" fmla="*/ 0 h 5861304"/>
              <a:gd name="connsiteX3-61" fmla="*/ 10945368 w 10945368"/>
              <a:gd name="connsiteY3-62" fmla="*/ 976904 h 5861304"/>
              <a:gd name="connsiteX4-63" fmla="*/ 10945368 w 10945368"/>
              <a:gd name="connsiteY4-64" fmla="*/ 4884400 h 5861304"/>
              <a:gd name="connsiteX5-65" fmla="*/ 9968464 w 10945368"/>
              <a:gd name="connsiteY5-66" fmla="*/ 5861304 h 5861304"/>
              <a:gd name="connsiteX6-67" fmla="*/ 748304 w 10945368"/>
              <a:gd name="connsiteY6-68" fmla="*/ 5779008 h 5861304"/>
              <a:gd name="connsiteX7-69" fmla="*/ 9144 w 10945368"/>
              <a:gd name="connsiteY7-70" fmla="*/ 5058136 h 5861304"/>
              <a:gd name="connsiteX8-71" fmla="*/ 0 w 10945368"/>
              <a:gd name="connsiteY8-72" fmla="*/ 1214648 h 5861304"/>
              <a:gd name="connsiteX0-73" fmla="*/ 0 w 11274552"/>
              <a:gd name="connsiteY0-74" fmla="*/ 1114064 h 5861304"/>
              <a:gd name="connsiteX1-75" fmla="*/ 1059200 w 11274552"/>
              <a:gd name="connsiteY1-76" fmla="*/ 0 h 5861304"/>
              <a:gd name="connsiteX2-77" fmla="*/ 10297648 w 11274552"/>
              <a:gd name="connsiteY2-78" fmla="*/ 0 h 5861304"/>
              <a:gd name="connsiteX3-79" fmla="*/ 11274552 w 11274552"/>
              <a:gd name="connsiteY3-80" fmla="*/ 976904 h 5861304"/>
              <a:gd name="connsiteX4-81" fmla="*/ 11274552 w 11274552"/>
              <a:gd name="connsiteY4-82" fmla="*/ 4884400 h 5861304"/>
              <a:gd name="connsiteX5-83" fmla="*/ 10297648 w 11274552"/>
              <a:gd name="connsiteY5-84" fmla="*/ 5861304 h 5861304"/>
              <a:gd name="connsiteX6-85" fmla="*/ 1077488 w 11274552"/>
              <a:gd name="connsiteY6-86" fmla="*/ 5779008 h 5861304"/>
              <a:gd name="connsiteX7-87" fmla="*/ 338328 w 11274552"/>
              <a:gd name="connsiteY7-88" fmla="*/ 5058136 h 5861304"/>
              <a:gd name="connsiteX8-89" fmla="*/ 0 w 11274552"/>
              <a:gd name="connsiteY8-90" fmla="*/ 1114064 h 5861304"/>
              <a:gd name="connsiteX0-91" fmla="*/ 0 w 11558016"/>
              <a:gd name="connsiteY0-92" fmla="*/ 1114064 h 5861304"/>
              <a:gd name="connsiteX1-93" fmla="*/ 1059200 w 11558016"/>
              <a:gd name="connsiteY1-94" fmla="*/ 0 h 5861304"/>
              <a:gd name="connsiteX2-95" fmla="*/ 10297648 w 11558016"/>
              <a:gd name="connsiteY2-96" fmla="*/ 0 h 5861304"/>
              <a:gd name="connsiteX3-97" fmla="*/ 11558016 w 11558016"/>
              <a:gd name="connsiteY3-98" fmla="*/ 1232936 h 5861304"/>
              <a:gd name="connsiteX4-99" fmla="*/ 11274552 w 11558016"/>
              <a:gd name="connsiteY4-100" fmla="*/ 4884400 h 5861304"/>
              <a:gd name="connsiteX5-101" fmla="*/ 10297648 w 11558016"/>
              <a:gd name="connsiteY5-102" fmla="*/ 5861304 h 5861304"/>
              <a:gd name="connsiteX6-103" fmla="*/ 1077488 w 11558016"/>
              <a:gd name="connsiteY6-104" fmla="*/ 5779008 h 5861304"/>
              <a:gd name="connsiteX7-105" fmla="*/ 338328 w 11558016"/>
              <a:gd name="connsiteY7-106" fmla="*/ 5058136 h 5861304"/>
              <a:gd name="connsiteX8-107" fmla="*/ 0 w 11558016"/>
              <a:gd name="connsiteY8-108" fmla="*/ 1114064 h 5861304"/>
              <a:gd name="connsiteX0-109" fmla="*/ 0 w 11558016"/>
              <a:gd name="connsiteY0-110" fmla="*/ 1114064 h 6144768"/>
              <a:gd name="connsiteX1-111" fmla="*/ 1059200 w 11558016"/>
              <a:gd name="connsiteY1-112" fmla="*/ 0 h 6144768"/>
              <a:gd name="connsiteX2-113" fmla="*/ 10297648 w 11558016"/>
              <a:gd name="connsiteY2-114" fmla="*/ 0 h 6144768"/>
              <a:gd name="connsiteX3-115" fmla="*/ 11558016 w 11558016"/>
              <a:gd name="connsiteY3-116" fmla="*/ 1232936 h 6144768"/>
              <a:gd name="connsiteX4-117" fmla="*/ 11274552 w 11558016"/>
              <a:gd name="connsiteY4-118" fmla="*/ 4884400 h 6144768"/>
              <a:gd name="connsiteX5-119" fmla="*/ 10270216 w 11558016"/>
              <a:gd name="connsiteY5-120" fmla="*/ 6144768 h 6144768"/>
              <a:gd name="connsiteX6-121" fmla="*/ 1077488 w 11558016"/>
              <a:gd name="connsiteY6-122" fmla="*/ 5779008 h 6144768"/>
              <a:gd name="connsiteX7-123" fmla="*/ 338328 w 11558016"/>
              <a:gd name="connsiteY7-124" fmla="*/ 5058136 h 6144768"/>
              <a:gd name="connsiteX8-125" fmla="*/ 0 w 11558016"/>
              <a:gd name="connsiteY8-126" fmla="*/ 1114064 h 61447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p:cNvSpPr/>
          <p:nvPr/>
        </p:nvSpPr>
        <p:spPr>
          <a:xfrm>
            <a:off x="6248400" y="5524500"/>
            <a:ext cx="11049000" cy="3267626"/>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just">
              <a:lnSpc>
                <a:spcPct val="120000"/>
              </a:lnSpc>
            </a:pPr>
            <a:r>
              <a:rPr lang="vi-VN" sz="4400" dirty="0">
                <a:solidFill>
                  <a:prstClr val="black"/>
                </a:solidFill>
                <a:latin typeface="Cambria" panose="02040503050406030204" pitchFamily="18" charset="0"/>
                <a:ea typeface="Cambria" panose="02040503050406030204" pitchFamily="18" charset="0"/>
              </a:rPr>
              <a:t>Phương là một học sinh chưa có tinh thần vượt khó trong cuộc sống. Bên cạnh đó, Phương cũng là người chưa yêu lao động và chưa có trách nhiệm trong công việc chung.</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p:cNvPicPr>
            <a:picLocks noChangeAspect="1"/>
          </p:cNvPicPr>
          <p:nvPr/>
        </p:nvPicPr>
        <p:blipFill>
          <a:blip r:embed="rId4"/>
          <a:stretch>
            <a:fillRect/>
          </a:stretch>
        </p:blipFill>
        <p:spPr>
          <a:xfrm>
            <a:off x="914400" y="2095500"/>
            <a:ext cx="7715250" cy="28098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1" fmla="*/ 246888 w 11192256"/>
              <a:gd name="connsiteY0-2" fmla="*/ 1214648 h 5861304"/>
              <a:gd name="connsiteX1-3" fmla="*/ 976904 w 11192256"/>
              <a:gd name="connsiteY1-4" fmla="*/ 0 h 5861304"/>
              <a:gd name="connsiteX2-5" fmla="*/ 10215352 w 11192256"/>
              <a:gd name="connsiteY2-6" fmla="*/ 0 h 5861304"/>
              <a:gd name="connsiteX3-7" fmla="*/ 11192256 w 11192256"/>
              <a:gd name="connsiteY3-8" fmla="*/ 976904 h 5861304"/>
              <a:gd name="connsiteX4-9" fmla="*/ 11192256 w 11192256"/>
              <a:gd name="connsiteY4-10" fmla="*/ 4884400 h 5861304"/>
              <a:gd name="connsiteX5-11" fmla="*/ 10215352 w 11192256"/>
              <a:gd name="connsiteY5-12" fmla="*/ 5861304 h 5861304"/>
              <a:gd name="connsiteX6-13" fmla="*/ 976904 w 11192256"/>
              <a:gd name="connsiteY6-14" fmla="*/ 5861304 h 5861304"/>
              <a:gd name="connsiteX7-15" fmla="*/ 0 w 11192256"/>
              <a:gd name="connsiteY7-16" fmla="*/ 4884400 h 5861304"/>
              <a:gd name="connsiteX8-17" fmla="*/ 246888 w 11192256"/>
              <a:gd name="connsiteY8-18" fmla="*/ 1214648 h 5861304"/>
              <a:gd name="connsiteX0-19" fmla="*/ 246888 w 11192256"/>
              <a:gd name="connsiteY0-20" fmla="*/ 1214648 h 5861304"/>
              <a:gd name="connsiteX1-21" fmla="*/ 976904 w 11192256"/>
              <a:gd name="connsiteY1-22" fmla="*/ 0 h 5861304"/>
              <a:gd name="connsiteX2-23" fmla="*/ 10215352 w 11192256"/>
              <a:gd name="connsiteY2-24" fmla="*/ 0 h 5861304"/>
              <a:gd name="connsiteX3-25" fmla="*/ 11192256 w 11192256"/>
              <a:gd name="connsiteY3-26" fmla="*/ 976904 h 5861304"/>
              <a:gd name="connsiteX4-27" fmla="*/ 11192256 w 11192256"/>
              <a:gd name="connsiteY4-28" fmla="*/ 4884400 h 5861304"/>
              <a:gd name="connsiteX5-29" fmla="*/ 10215352 w 11192256"/>
              <a:gd name="connsiteY5-30" fmla="*/ 5861304 h 5861304"/>
              <a:gd name="connsiteX6-31" fmla="*/ 995192 w 11192256"/>
              <a:gd name="connsiteY6-32" fmla="*/ 5806440 h 5861304"/>
              <a:gd name="connsiteX7-33" fmla="*/ 0 w 11192256"/>
              <a:gd name="connsiteY7-34" fmla="*/ 4884400 h 5861304"/>
              <a:gd name="connsiteX8-35" fmla="*/ 246888 w 11192256"/>
              <a:gd name="connsiteY8-36" fmla="*/ 1214648 h 5861304"/>
              <a:gd name="connsiteX0-37" fmla="*/ 246888 w 11192256"/>
              <a:gd name="connsiteY0-38" fmla="*/ 1214648 h 5861304"/>
              <a:gd name="connsiteX1-39" fmla="*/ 976904 w 11192256"/>
              <a:gd name="connsiteY1-40" fmla="*/ 0 h 5861304"/>
              <a:gd name="connsiteX2-41" fmla="*/ 10215352 w 11192256"/>
              <a:gd name="connsiteY2-42" fmla="*/ 0 h 5861304"/>
              <a:gd name="connsiteX3-43" fmla="*/ 11192256 w 11192256"/>
              <a:gd name="connsiteY3-44" fmla="*/ 976904 h 5861304"/>
              <a:gd name="connsiteX4-45" fmla="*/ 11192256 w 11192256"/>
              <a:gd name="connsiteY4-46" fmla="*/ 4884400 h 5861304"/>
              <a:gd name="connsiteX5-47" fmla="*/ 10215352 w 11192256"/>
              <a:gd name="connsiteY5-48" fmla="*/ 5861304 h 5861304"/>
              <a:gd name="connsiteX6-49" fmla="*/ 995192 w 11192256"/>
              <a:gd name="connsiteY6-50" fmla="*/ 5779008 h 5861304"/>
              <a:gd name="connsiteX7-51" fmla="*/ 0 w 11192256"/>
              <a:gd name="connsiteY7-52" fmla="*/ 4884400 h 5861304"/>
              <a:gd name="connsiteX8-53" fmla="*/ 246888 w 11192256"/>
              <a:gd name="connsiteY8-54" fmla="*/ 1214648 h 5861304"/>
              <a:gd name="connsiteX0-55" fmla="*/ 0 w 10945368"/>
              <a:gd name="connsiteY0-56" fmla="*/ 1214648 h 5861304"/>
              <a:gd name="connsiteX1-57" fmla="*/ 730016 w 10945368"/>
              <a:gd name="connsiteY1-58" fmla="*/ 0 h 5861304"/>
              <a:gd name="connsiteX2-59" fmla="*/ 9968464 w 10945368"/>
              <a:gd name="connsiteY2-60" fmla="*/ 0 h 5861304"/>
              <a:gd name="connsiteX3-61" fmla="*/ 10945368 w 10945368"/>
              <a:gd name="connsiteY3-62" fmla="*/ 976904 h 5861304"/>
              <a:gd name="connsiteX4-63" fmla="*/ 10945368 w 10945368"/>
              <a:gd name="connsiteY4-64" fmla="*/ 4884400 h 5861304"/>
              <a:gd name="connsiteX5-65" fmla="*/ 9968464 w 10945368"/>
              <a:gd name="connsiteY5-66" fmla="*/ 5861304 h 5861304"/>
              <a:gd name="connsiteX6-67" fmla="*/ 748304 w 10945368"/>
              <a:gd name="connsiteY6-68" fmla="*/ 5779008 h 5861304"/>
              <a:gd name="connsiteX7-69" fmla="*/ 9144 w 10945368"/>
              <a:gd name="connsiteY7-70" fmla="*/ 5058136 h 5861304"/>
              <a:gd name="connsiteX8-71" fmla="*/ 0 w 10945368"/>
              <a:gd name="connsiteY8-72" fmla="*/ 1214648 h 5861304"/>
              <a:gd name="connsiteX0-73" fmla="*/ 0 w 11274552"/>
              <a:gd name="connsiteY0-74" fmla="*/ 1114064 h 5861304"/>
              <a:gd name="connsiteX1-75" fmla="*/ 1059200 w 11274552"/>
              <a:gd name="connsiteY1-76" fmla="*/ 0 h 5861304"/>
              <a:gd name="connsiteX2-77" fmla="*/ 10297648 w 11274552"/>
              <a:gd name="connsiteY2-78" fmla="*/ 0 h 5861304"/>
              <a:gd name="connsiteX3-79" fmla="*/ 11274552 w 11274552"/>
              <a:gd name="connsiteY3-80" fmla="*/ 976904 h 5861304"/>
              <a:gd name="connsiteX4-81" fmla="*/ 11274552 w 11274552"/>
              <a:gd name="connsiteY4-82" fmla="*/ 4884400 h 5861304"/>
              <a:gd name="connsiteX5-83" fmla="*/ 10297648 w 11274552"/>
              <a:gd name="connsiteY5-84" fmla="*/ 5861304 h 5861304"/>
              <a:gd name="connsiteX6-85" fmla="*/ 1077488 w 11274552"/>
              <a:gd name="connsiteY6-86" fmla="*/ 5779008 h 5861304"/>
              <a:gd name="connsiteX7-87" fmla="*/ 338328 w 11274552"/>
              <a:gd name="connsiteY7-88" fmla="*/ 5058136 h 5861304"/>
              <a:gd name="connsiteX8-89" fmla="*/ 0 w 11274552"/>
              <a:gd name="connsiteY8-90" fmla="*/ 1114064 h 5861304"/>
              <a:gd name="connsiteX0-91" fmla="*/ 0 w 11558016"/>
              <a:gd name="connsiteY0-92" fmla="*/ 1114064 h 5861304"/>
              <a:gd name="connsiteX1-93" fmla="*/ 1059200 w 11558016"/>
              <a:gd name="connsiteY1-94" fmla="*/ 0 h 5861304"/>
              <a:gd name="connsiteX2-95" fmla="*/ 10297648 w 11558016"/>
              <a:gd name="connsiteY2-96" fmla="*/ 0 h 5861304"/>
              <a:gd name="connsiteX3-97" fmla="*/ 11558016 w 11558016"/>
              <a:gd name="connsiteY3-98" fmla="*/ 1232936 h 5861304"/>
              <a:gd name="connsiteX4-99" fmla="*/ 11274552 w 11558016"/>
              <a:gd name="connsiteY4-100" fmla="*/ 4884400 h 5861304"/>
              <a:gd name="connsiteX5-101" fmla="*/ 10297648 w 11558016"/>
              <a:gd name="connsiteY5-102" fmla="*/ 5861304 h 5861304"/>
              <a:gd name="connsiteX6-103" fmla="*/ 1077488 w 11558016"/>
              <a:gd name="connsiteY6-104" fmla="*/ 5779008 h 5861304"/>
              <a:gd name="connsiteX7-105" fmla="*/ 338328 w 11558016"/>
              <a:gd name="connsiteY7-106" fmla="*/ 5058136 h 5861304"/>
              <a:gd name="connsiteX8-107" fmla="*/ 0 w 11558016"/>
              <a:gd name="connsiteY8-108" fmla="*/ 1114064 h 5861304"/>
              <a:gd name="connsiteX0-109" fmla="*/ 0 w 11558016"/>
              <a:gd name="connsiteY0-110" fmla="*/ 1114064 h 6144768"/>
              <a:gd name="connsiteX1-111" fmla="*/ 1059200 w 11558016"/>
              <a:gd name="connsiteY1-112" fmla="*/ 0 h 6144768"/>
              <a:gd name="connsiteX2-113" fmla="*/ 10297648 w 11558016"/>
              <a:gd name="connsiteY2-114" fmla="*/ 0 h 6144768"/>
              <a:gd name="connsiteX3-115" fmla="*/ 11558016 w 11558016"/>
              <a:gd name="connsiteY3-116" fmla="*/ 1232936 h 6144768"/>
              <a:gd name="connsiteX4-117" fmla="*/ 11274552 w 11558016"/>
              <a:gd name="connsiteY4-118" fmla="*/ 4884400 h 6144768"/>
              <a:gd name="connsiteX5-119" fmla="*/ 10270216 w 11558016"/>
              <a:gd name="connsiteY5-120" fmla="*/ 6144768 h 6144768"/>
              <a:gd name="connsiteX6-121" fmla="*/ 1077488 w 11558016"/>
              <a:gd name="connsiteY6-122" fmla="*/ 5779008 h 6144768"/>
              <a:gd name="connsiteX7-123" fmla="*/ 338328 w 11558016"/>
              <a:gd name="connsiteY7-124" fmla="*/ 5058136 h 6144768"/>
              <a:gd name="connsiteX8-125" fmla="*/ 0 w 11558016"/>
              <a:gd name="connsiteY8-126" fmla="*/ 1114064 h 61447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p:cNvSpPr/>
          <p:nvPr/>
        </p:nvSpPr>
        <p:spPr>
          <a:xfrm>
            <a:off x="6248400" y="5524500"/>
            <a:ext cx="11049000" cy="3267626"/>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just">
              <a:lnSpc>
                <a:spcPct val="120000"/>
              </a:lnSpc>
            </a:pPr>
            <a:r>
              <a:rPr lang="vi-VN" sz="4400" dirty="0">
                <a:solidFill>
                  <a:prstClr val="black"/>
                </a:solidFill>
                <a:latin typeface="Cambria" panose="02040503050406030204" pitchFamily="18" charset="0"/>
                <a:ea typeface="Cambria" panose="02040503050406030204" pitchFamily="18" charset="0"/>
              </a:rPr>
              <a:t>Hằng không biết nắm bắt cơ hội để khám phá khả năng của bản thân. Ngoài ra, việc từ chối học cách tỉa, tạo dáng cho cây cũng cho thấy rằng Hằng chưa có tinh thần ham học hỏi.</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p:cNvPicPr>
            <a:picLocks noChangeAspect="1"/>
          </p:cNvPicPr>
          <p:nvPr/>
        </p:nvPicPr>
        <p:blipFill>
          <a:blip r:embed="rId4"/>
          <a:stretch>
            <a:fillRect/>
          </a:stretch>
        </p:blipFill>
        <p:spPr>
          <a:xfrm>
            <a:off x="1219200" y="2171700"/>
            <a:ext cx="7667625" cy="29622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1" fmla="*/ 246888 w 11192256"/>
              <a:gd name="connsiteY0-2" fmla="*/ 1214648 h 5861304"/>
              <a:gd name="connsiteX1-3" fmla="*/ 976904 w 11192256"/>
              <a:gd name="connsiteY1-4" fmla="*/ 0 h 5861304"/>
              <a:gd name="connsiteX2-5" fmla="*/ 10215352 w 11192256"/>
              <a:gd name="connsiteY2-6" fmla="*/ 0 h 5861304"/>
              <a:gd name="connsiteX3-7" fmla="*/ 11192256 w 11192256"/>
              <a:gd name="connsiteY3-8" fmla="*/ 976904 h 5861304"/>
              <a:gd name="connsiteX4-9" fmla="*/ 11192256 w 11192256"/>
              <a:gd name="connsiteY4-10" fmla="*/ 4884400 h 5861304"/>
              <a:gd name="connsiteX5-11" fmla="*/ 10215352 w 11192256"/>
              <a:gd name="connsiteY5-12" fmla="*/ 5861304 h 5861304"/>
              <a:gd name="connsiteX6-13" fmla="*/ 976904 w 11192256"/>
              <a:gd name="connsiteY6-14" fmla="*/ 5861304 h 5861304"/>
              <a:gd name="connsiteX7-15" fmla="*/ 0 w 11192256"/>
              <a:gd name="connsiteY7-16" fmla="*/ 4884400 h 5861304"/>
              <a:gd name="connsiteX8-17" fmla="*/ 246888 w 11192256"/>
              <a:gd name="connsiteY8-18" fmla="*/ 1214648 h 5861304"/>
              <a:gd name="connsiteX0-19" fmla="*/ 246888 w 11192256"/>
              <a:gd name="connsiteY0-20" fmla="*/ 1214648 h 5861304"/>
              <a:gd name="connsiteX1-21" fmla="*/ 976904 w 11192256"/>
              <a:gd name="connsiteY1-22" fmla="*/ 0 h 5861304"/>
              <a:gd name="connsiteX2-23" fmla="*/ 10215352 w 11192256"/>
              <a:gd name="connsiteY2-24" fmla="*/ 0 h 5861304"/>
              <a:gd name="connsiteX3-25" fmla="*/ 11192256 w 11192256"/>
              <a:gd name="connsiteY3-26" fmla="*/ 976904 h 5861304"/>
              <a:gd name="connsiteX4-27" fmla="*/ 11192256 w 11192256"/>
              <a:gd name="connsiteY4-28" fmla="*/ 4884400 h 5861304"/>
              <a:gd name="connsiteX5-29" fmla="*/ 10215352 w 11192256"/>
              <a:gd name="connsiteY5-30" fmla="*/ 5861304 h 5861304"/>
              <a:gd name="connsiteX6-31" fmla="*/ 995192 w 11192256"/>
              <a:gd name="connsiteY6-32" fmla="*/ 5806440 h 5861304"/>
              <a:gd name="connsiteX7-33" fmla="*/ 0 w 11192256"/>
              <a:gd name="connsiteY7-34" fmla="*/ 4884400 h 5861304"/>
              <a:gd name="connsiteX8-35" fmla="*/ 246888 w 11192256"/>
              <a:gd name="connsiteY8-36" fmla="*/ 1214648 h 5861304"/>
              <a:gd name="connsiteX0-37" fmla="*/ 246888 w 11192256"/>
              <a:gd name="connsiteY0-38" fmla="*/ 1214648 h 5861304"/>
              <a:gd name="connsiteX1-39" fmla="*/ 976904 w 11192256"/>
              <a:gd name="connsiteY1-40" fmla="*/ 0 h 5861304"/>
              <a:gd name="connsiteX2-41" fmla="*/ 10215352 w 11192256"/>
              <a:gd name="connsiteY2-42" fmla="*/ 0 h 5861304"/>
              <a:gd name="connsiteX3-43" fmla="*/ 11192256 w 11192256"/>
              <a:gd name="connsiteY3-44" fmla="*/ 976904 h 5861304"/>
              <a:gd name="connsiteX4-45" fmla="*/ 11192256 w 11192256"/>
              <a:gd name="connsiteY4-46" fmla="*/ 4884400 h 5861304"/>
              <a:gd name="connsiteX5-47" fmla="*/ 10215352 w 11192256"/>
              <a:gd name="connsiteY5-48" fmla="*/ 5861304 h 5861304"/>
              <a:gd name="connsiteX6-49" fmla="*/ 995192 w 11192256"/>
              <a:gd name="connsiteY6-50" fmla="*/ 5779008 h 5861304"/>
              <a:gd name="connsiteX7-51" fmla="*/ 0 w 11192256"/>
              <a:gd name="connsiteY7-52" fmla="*/ 4884400 h 5861304"/>
              <a:gd name="connsiteX8-53" fmla="*/ 246888 w 11192256"/>
              <a:gd name="connsiteY8-54" fmla="*/ 1214648 h 5861304"/>
              <a:gd name="connsiteX0-55" fmla="*/ 0 w 10945368"/>
              <a:gd name="connsiteY0-56" fmla="*/ 1214648 h 5861304"/>
              <a:gd name="connsiteX1-57" fmla="*/ 730016 w 10945368"/>
              <a:gd name="connsiteY1-58" fmla="*/ 0 h 5861304"/>
              <a:gd name="connsiteX2-59" fmla="*/ 9968464 w 10945368"/>
              <a:gd name="connsiteY2-60" fmla="*/ 0 h 5861304"/>
              <a:gd name="connsiteX3-61" fmla="*/ 10945368 w 10945368"/>
              <a:gd name="connsiteY3-62" fmla="*/ 976904 h 5861304"/>
              <a:gd name="connsiteX4-63" fmla="*/ 10945368 w 10945368"/>
              <a:gd name="connsiteY4-64" fmla="*/ 4884400 h 5861304"/>
              <a:gd name="connsiteX5-65" fmla="*/ 9968464 w 10945368"/>
              <a:gd name="connsiteY5-66" fmla="*/ 5861304 h 5861304"/>
              <a:gd name="connsiteX6-67" fmla="*/ 748304 w 10945368"/>
              <a:gd name="connsiteY6-68" fmla="*/ 5779008 h 5861304"/>
              <a:gd name="connsiteX7-69" fmla="*/ 9144 w 10945368"/>
              <a:gd name="connsiteY7-70" fmla="*/ 5058136 h 5861304"/>
              <a:gd name="connsiteX8-71" fmla="*/ 0 w 10945368"/>
              <a:gd name="connsiteY8-72" fmla="*/ 1214648 h 5861304"/>
              <a:gd name="connsiteX0-73" fmla="*/ 0 w 11274552"/>
              <a:gd name="connsiteY0-74" fmla="*/ 1114064 h 5861304"/>
              <a:gd name="connsiteX1-75" fmla="*/ 1059200 w 11274552"/>
              <a:gd name="connsiteY1-76" fmla="*/ 0 h 5861304"/>
              <a:gd name="connsiteX2-77" fmla="*/ 10297648 w 11274552"/>
              <a:gd name="connsiteY2-78" fmla="*/ 0 h 5861304"/>
              <a:gd name="connsiteX3-79" fmla="*/ 11274552 w 11274552"/>
              <a:gd name="connsiteY3-80" fmla="*/ 976904 h 5861304"/>
              <a:gd name="connsiteX4-81" fmla="*/ 11274552 w 11274552"/>
              <a:gd name="connsiteY4-82" fmla="*/ 4884400 h 5861304"/>
              <a:gd name="connsiteX5-83" fmla="*/ 10297648 w 11274552"/>
              <a:gd name="connsiteY5-84" fmla="*/ 5861304 h 5861304"/>
              <a:gd name="connsiteX6-85" fmla="*/ 1077488 w 11274552"/>
              <a:gd name="connsiteY6-86" fmla="*/ 5779008 h 5861304"/>
              <a:gd name="connsiteX7-87" fmla="*/ 338328 w 11274552"/>
              <a:gd name="connsiteY7-88" fmla="*/ 5058136 h 5861304"/>
              <a:gd name="connsiteX8-89" fmla="*/ 0 w 11274552"/>
              <a:gd name="connsiteY8-90" fmla="*/ 1114064 h 5861304"/>
              <a:gd name="connsiteX0-91" fmla="*/ 0 w 11558016"/>
              <a:gd name="connsiteY0-92" fmla="*/ 1114064 h 5861304"/>
              <a:gd name="connsiteX1-93" fmla="*/ 1059200 w 11558016"/>
              <a:gd name="connsiteY1-94" fmla="*/ 0 h 5861304"/>
              <a:gd name="connsiteX2-95" fmla="*/ 10297648 w 11558016"/>
              <a:gd name="connsiteY2-96" fmla="*/ 0 h 5861304"/>
              <a:gd name="connsiteX3-97" fmla="*/ 11558016 w 11558016"/>
              <a:gd name="connsiteY3-98" fmla="*/ 1232936 h 5861304"/>
              <a:gd name="connsiteX4-99" fmla="*/ 11274552 w 11558016"/>
              <a:gd name="connsiteY4-100" fmla="*/ 4884400 h 5861304"/>
              <a:gd name="connsiteX5-101" fmla="*/ 10297648 w 11558016"/>
              <a:gd name="connsiteY5-102" fmla="*/ 5861304 h 5861304"/>
              <a:gd name="connsiteX6-103" fmla="*/ 1077488 w 11558016"/>
              <a:gd name="connsiteY6-104" fmla="*/ 5779008 h 5861304"/>
              <a:gd name="connsiteX7-105" fmla="*/ 338328 w 11558016"/>
              <a:gd name="connsiteY7-106" fmla="*/ 5058136 h 5861304"/>
              <a:gd name="connsiteX8-107" fmla="*/ 0 w 11558016"/>
              <a:gd name="connsiteY8-108" fmla="*/ 1114064 h 5861304"/>
              <a:gd name="connsiteX0-109" fmla="*/ 0 w 11558016"/>
              <a:gd name="connsiteY0-110" fmla="*/ 1114064 h 6144768"/>
              <a:gd name="connsiteX1-111" fmla="*/ 1059200 w 11558016"/>
              <a:gd name="connsiteY1-112" fmla="*/ 0 h 6144768"/>
              <a:gd name="connsiteX2-113" fmla="*/ 10297648 w 11558016"/>
              <a:gd name="connsiteY2-114" fmla="*/ 0 h 6144768"/>
              <a:gd name="connsiteX3-115" fmla="*/ 11558016 w 11558016"/>
              <a:gd name="connsiteY3-116" fmla="*/ 1232936 h 6144768"/>
              <a:gd name="connsiteX4-117" fmla="*/ 11274552 w 11558016"/>
              <a:gd name="connsiteY4-118" fmla="*/ 4884400 h 6144768"/>
              <a:gd name="connsiteX5-119" fmla="*/ 10270216 w 11558016"/>
              <a:gd name="connsiteY5-120" fmla="*/ 6144768 h 6144768"/>
              <a:gd name="connsiteX6-121" fmla="*/ 1077488 w 11558016"/>
              <a:gd name="connsiteY6-122" fmla="*/ 5779008 h 6144768"/>
              <a:gd name="connsiteX7-123" fmla="*/ 338328 w 11558016"/>
              <a:gd name="connsiteY7-124" fmla="*/ 5058136 h 6144768"/>
              <a:gd name="connsiteX8-125" fmla="*/ 0 w 11558016"/>
              <a:gd name="connsiteY8-126" fmla="*/ 1114064 h 61447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Rounded Corners 4"/>
          <p:cNvSpPr/>
          <p:nvPr/>
        </p:nvSpPr>
        <p:spPr>
          <a:xfrm>
            <a:off x="1295400" y="190500"/>
            <a:ext cx="15468600" cy="1524000"/>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dirty="0">
                <a:solidFill>
                  <a:prstClr val="black"/>
                </a:solidFill>
                <a:latin typeface="Calibri" panose="020F0502020204030204" pitchFamily="34" charset="0"/>
                <a:ea typeface="Calibri" panose="020F0502020204030204" pitchFamily="34" charset="0"/>
                <a:cs typeface="Calibri" panose="020F0502020204030204" pitchFamily="34" charset="0"/>
              </a:rPr>
              <a:t>4. </a:t>
            </a:r>
            <a:r>
              <a:rPr lang="vi-VN" sz="4400" dirty="0">
                <a:solidFill>
                  <a:prstClr val="black"/>
                </a:solidFill>
                <a:latin typeface="Calibri" panose="020F0502020204030204" pitchFamily="34" charset="0"/>
                <a:ea typeface="Calibri" panose="020F0502020204030204" pitchFamily="34" charset="0"/>
                <a:cs typeface="Calibri" panose="020F0502020204030204" pitchFamily="34" charset="0"/>
              </a:rPr>
              <a:t>Em hãy tư vấn cho các bạn dưới đây những việc cần làm để vượt qua khó khăn</a:t>
            </a:r>
            <a:endPar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a:stretch>
            <a:fillRect/>
          </a:stretch>
        </p:blipFill>
        <p:spPr>
          <a:xfrm>
            <a:off x="1676400" y="2552699"/>
            <a:ext cx="15357764" cy="56477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1" fmla="*/ 246888 w 11192256"/>
              <a:gd name="connsiteY0-2" fmla="*/ 1214648 h 5861304"/>
              <a:gd name="connsiteX1-3" fmla="*/ 976904 w 11192256"/>
              <a:gd name="connsiteY1-4" fmla="*/ 0 h 5861304"/>
              <a:gd name="connsiteX2-5" fmla="*/ 10215352 w 11192256"/>
              <a:gd name="connsiteY2-6" fmla="*/ 0 h 5861304"/>
              <a:gd name="connsiteX3-7" fmla="*/ 11192256 w 11192256"/>
              <a:gd name="connsiteY3-8" fmla="*/ 976904 h 5861304"/>
              <a:gd name="connsiteX4-9" fmla="*/ 11192256 w 11192256"/>
              <a:gd name="connsiteY4-10" fmla="*/ 4884400 h 5861304"/>
              <a:gd name="connsiteX5-11" fmla="*/ 10215352 w 11192256"/>
              <a:gd name="connsiteY5-12" fmla="*/ 5861304 h 5861304"/>
              <a:gd name="connsiteX6-13" fmla="*/ 976904 w 11192256"/>
              <a:gd name="connsiteY6-14" fmla="*/ 5861304 h 5861304"/>
              <a:gd name="connsiteX7-15" fmla="*/ 0 w 11192256"/>
              <a:gd name="connsiteY7-16" fmla="*/ 4884400 h 5861304"/>
              <a:gd name="connsiteX8-17" fmla="*/ 246888 w 11192256"/>
              <a:gd name="connsiteY8-18" fmla="*/ 1214648 h 5861304"/>
              <a:gd name="connsiteX0-19" fmla="*/ 246888 w 11192256"/>
              <a:gd name="connsiteY0-20" fmla="*/ 1214648 h 5861304"/>
              <a:gd name="connsiteX1-21" fmla="*/ 976904 w 11192256"/>
              <a:gd name="connsiteY1-22" fmla="*/ 0 h 5861304"/>
              <a:gd name="connsiteX2-23" fmla="*/ 10215352 w 11192256"/>
              <a:gd name="connsiteY2-24" fmla="*/ 0 h 5861304"/>
              <a:gd name="connsiteX3-25" fmla="*/ 11192256 w 11192256"/>
              <a:gd name="connsiteY3-26" fmla="*/ 976904 h 5861304"/>
              <a:gd name="connsiteX4-27" fmla="*/ 11192256 w 11192256"/>
              <a:gd name="connsiteY4-28" fmla="*/ 4884400 h 5861304"/>
              <a:gd name="connsiteX5-29" fmla="*/ 10215352 w 11192256"/>
              <a:gd name="connsiteY5-30" fmla="*/ 5861304 h 5861304"/>
              <a:gd name="connsiteX6-31" fmla="*/ 995192 w 11192256"/>
              <a:gd name="connsiteY6-32" fmla="*/ 5806440 h 5861304"/>
              <a:gd name="connsiteX7-33" fmla="*/ 0 w 11192256"/>
              <a:gd name="connsiteY7-34" fmla="*/ 4884400 h 5861304"/>
              <a:gd name="connsiteX8-35" fmla="*/ 246888 w 11192256"/>
              <a:gd name="connsiteY8-36" fmla="*/ 1214648 h 5861304"/>
              <a:gd name="connsiteX0-37" fmla="*/ 246888 w 11192256"/>
              <a:gd name="connsiteY0-38" fmla="*/ 1214648 h 5861304"/>
              <a:gd name="connsiteX1-39" fmla="*/ 976904 w 11192256"/>
              <a:gd name="connsiteY1-40" fmla="*/ 0 h 5861304"/>
              <a:gd name="connsiteX2-41" fmla="*/ 10215352 w 11192256"/>
              <a:gd name="connsiteY2-42" fmla="*/ 0 h 5861304"/>
              <a:gd name="connsiteX3-43" fmla="*/ 11192256 w 11192256"/>
              <a:gd name="connsiteY3-44" fmla="*/ 976904 h 5861304"/>
              <a:gd name="connsiteX4-45" fmla="*/ 11192256 w 11192256"/>
              <a:gd name="connsiteY4-46" fmla="*/ 4884400 h 5861304"/>
              <a:gd name="connsiteX5-47" fmla="*/ 10215352 w 11192256"/>
              <a:gd name="connsiteY5-48" fmla="*/ 5861304 h 5861304"/>
              <a:gd name="connsiteX6-49" fmla="*/ 995192 w 11192256"/>
              <a:gd name="connsiteY6-50" fmla="*/ 5779008 h 5861304"/>
              <a:gd name="connsiteX7-51" fmla="*/ 0 w 11192256"/>
              <a:gd name="connsiteY7-52" fmla="*/ 4884400 h 5861304"/>
              <a:gd name="connsiteX8-53" fmla="*/ 246888 w 11192256"/>
              <a:gd name="connsiteY8-54" fmla="*/ 1214648 h 5861304"/>
              <a:gd name="connsiteX0-55" fmla="*/ 0 w 10945368"/>
              <a:gd name="connsiteY0-56" fmla="*/ 1214648 h 5861304"/>
              <a:gd name="connsiteX1-57" fmla="*/ 730016 w 10945368"/>
              <a:gd name="connsiteY1-58" fmla="*/ 0 h 5861304"/>
              <a:gd name="connsiteX2-59" fmla="*/ 9968464 w 10945368"/>
              <a:gd name="connsiteY2-60" fmla="*/ 0 h 5861304"/>
              <a:gd name="connsiteX3-61" fmla="*/ 10945368 w 10945368"/>
              <a:gd name="connsiteY3-62" fmla="*/ 976904 h 5861304"/>
              <a:gd name="connsiteX4-63" fmla="*/ 10945368 w 10945368"/>
              <a:gd name="connsiteY4-64" fmla="*/ 4884400 h 5861304"/>
              <a:gd name="connsiteX5-65" fmla="*/ 9968464 w 10945368"/>
              <a:gd name="connsiteY5-66" fmla="*/ 5861304 h 5861304"/>
              <a:gd name="connsiteX6-67" fmla="*/ 748304 w 10945368"/>
              <a:gd name="connsiteY6-68" fmla="*/ 5779008 h 5861304"/>
              <a:gd name="connsiteX7-69" fmla="*/ 9144 w 10945368"/>
              <a:gd name="connsiteY7-70" fmla="*/ 5058136 h 5861304"/>
              <a:gd name="connsiteX8-71" fmla="*/ 0 w 10945368"/>
              <a:gd name="connsiteY8-72" fmla="*/ 1214648 h 5861304"/>
              <a:gd name="connsiteX0-73" fmla="*/ 0 w 11274552"/>
              <a:gd name="connsiteY0-74" fmla="*/ 1114064 h 5861304"/>
              <a:gd name="connsiteX1-75" fmla="*/ 1059200 w 11274552"/>
              <a:gd name="connsiteY1-76" fmla="*/ 0 h 5861304"/>
              <a:gd name="connsiteX2-77" fmla="*/ 10297648 w 11274552"/>
              <a:gd name="connsiteY2-78" fmla="*/ 0 h 5861304"/>
              <a:gd name="connsiteX3-79" fmla="*/ 11274552 w 11274552"/>
              <a:gd name="connsiteY3-80" fmla="*/ 976904 h 5861304"/>
              <a:gd name="connsiteX4-81" fmla="*/ 11274552 w 11274552"/>
              <a:gd name="connsiteY4-82" fmla="*/ 4884400 h 5861304"/>
              <a:gd name="connsiteX5-83" fmla="*/ 10297648 w 11274552"/>
              <a:gd name="connsiteY5-84" fmla="*/ 5861304 h 5861304"/>
              <a:gd name="connsiteX6-85" fmla="*/ 1077488 w 11274552"/>
              <a:gd name="connsiteY6-86" fmla="*/ 5779008 h 5861304"/>
              <a:gd name="connsiteX7-87" fmla="*/ 338328 w 11274552"/>
              <a:gd name="connsiteY7-88" fmla="*/ 5058136 h 5861304"/>
              <a:gd name="connsiteX8-89" fmla="*/ 0 w 11274552"/>
              <a:gd name="connsiteY8-90" fmla="*/ 1114064 h 5861304"/>
              <a:gd name="connsiteX0-91" fmla="*/ 0 w 11558016"/>
              <a:gd name="connsiteY0-92" fmla="*/ 1114064 h 5861304"/>
              <a:gd name="connsiteX1-93" fmla="*/ 1059200 w 11558016"/>
              <a:gd name="connsiteY1-94" fmla="*/ 0 h 5861304"/>
              <a:gd name="connsiteX2-95" fmla="*/ 10297648 w 11558016"/>
              <a:gd name="connsiteY2-96" fmla="*/ 0 h 5861304"/>
              <a:gd name="connsiteX3-97" fmla="*/ 11558016 w 11558016"/>
              <a:gd name="connsiteY3-98" fmla="*/ 1232936 h 5861304"/>
              <a:gd name="connsiteX4-99" fmla="*/ 11274552 w 11558016"/>
              <a:gd name="connsiteY4-100" fmla="*/ 4884400 h 5861304"/>
              <a:gd name="connsiteX5-101" fmla="*/ 10297648 w 11558016"/>
              <a:gd name="connsiteY5-102" fmla="*/ 5861304 h 5861304"/>
              <a:gd name="connsiteX6-103" fmla="*/ 1077488 w 11558016"/>
              <a:gd name="connsiteY6-104" fmla="*/ 5779008 h 5861304"/>
              <a:gd name="connsiteX7-105" fmla="*/ 338328 w 11558016"/>
              <a:gd name="connsiteY7-106" fmla="*/ 5058136 h 5861304"/>
              <a:gd name="connsiteX8-107" fmla="*/ 0 w 11558016"/>
              <a:gd name="connsiteY8-108" fmla="*/ 1114064 h 5861304"/>
              <a:gd name="connsiteX0-109" fmla="*/ 0 w 11558016"/>
              <a:gd name="connsiteY0-110" fmla="*/ 1114064 h 6144768"/>
              <a:gd name="connsiteX1-111" fmla="*/ 1059200 w 11558016"/>
              <a:gd name="connsiteY1-112" fmla="*/ 0 h 6144768"/>
              <a:gd name="connsiteX2-113" fmla="*/ 10297648 w 11558016"/>
              <a:gd name="connsiteY2-114" fmla="*/ 0 h 6144768"/>
              <a:gd name="connsiteX3-115" fmla="*/ 11558016 w 11558016"/>
              <a:gd name="connsiteY3-116" fmla="*/ 1232936 h 6144768"/>
              <a:gd name="connsiteX4-117" fmla="*/ 11274552 w 11558016"/>
              <a:gd name="connsiteY4-118" fmla="*/ 4884400 h 6144768"/>
              <a:gd name="connsiteX5-119" fmla="*/ 10270216 w 11558016"/>
              <a:gd name="connsiteY5-120" fmla="*/ 6144768 h 6144768"/>
              <a:gd name="connsiteX6-121" fmla="*/ 1077488 w 11558016"/>
              <a:gd name="connsiteY6-122" fmla="*/ 5779008 h 6144768"/>
              <a:gd name="connsiteX7-123" fmla="*/ 338328 w 11558016"/>
              <a:gd name="connsiteY7-124" fmla="*/ 5058136 h 6144768"/>
              <a:gd name="connsiteX8-125" fmla="*/ 0 w 11558016"/>
              <a:gd name="connsiteY8-126" fmla="*/ 1114064 h 61447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p:cNvSpPr/>
          <p:nvPr/>
        </p:nvSpPr>
        <p:spPr>
          <a:xfrm>
            <a:off x="9067800" y="3619500"/>
            <a:ext cx="7467600" cy="5003799"/>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dirty="0">
                <a:solidFill>
                  <a:srgbClr val="002060"/>
                </a:solidFill>
                <a:latin typeface="Cambria" panose="02040503050406030204" pitchFamily="18" charset="0"/>
                <a:ea typeface="Cambria" panose="02040503050406030204" pitchFamily="18" charset="0"/>
                <a:cs typeface="Calibri" panose="020F0502020204030204" pitchFamily="34" charset="0"/>
              </a:rPr>
              <a:t>Đầu tiên, lập kế hoạch luyện chữ hằng ngày, chuẩn bị đầy đủ các phương tiện hỗ trợ cho việc luyện chữ (vở luyện chữ, bút,...). Sau đó, thực hiện theo kế hoạch đã đề ra.</a:t>
            </a:r>
            <a:endPar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0" name="Picture 9"/>
          <p:cNvPicPr>
            <a:picLocks noChangeAspect="1"/>
          </p:cNvPicPr>
          <p:nvPr/>
        </p:nvPicPr>
        <p:blipFill>
          <a:blip r:embed="rId4"/>
          <a:stretch>
            <a:fillRect/>
          </a:stretch>
        </p:blipFill>
        <p:spPr>
          <a:xfrm>
            <a:off x="990600" y="4076700"/>
            <a:ext cx="7375752" cy="2819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364</Words>
  <Application>Microsoft Office PowerPoint</Application>
  <PresentationFormat>Custom</PresentationFormat>
  <Paragraphs>12</Paragraphs>
  <Slides>17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#9Slide03 BoosterNextFYBlack</vt:lpstr>
      <vt:lpstr>#9Slide07 SFU Jamaica</vt:lpstr>
      <vt:lpstr>Aptos</vt:lpstr>
      <vt:lpstr>Aptos Display</vt:lpstr>
      <vt:lpstr>Arial</vt:lpstr>
      <vt:lpstr>Calibri</vt:lpstr>
      <vt:lpstr>Cambria</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Academic Calendar in Colorful and Fun Style (Bài thuyết trình)</dc:title>
  <dc:creator>ADMIN</dc:creator>
  <cp:lastModifiedBy>Administrator</cp:lastModifiedBy>
  <cp:revision>29</cp:revision>
  <dcterms:created xsi:type="dcterms:W3CDTF">2006-08-16T00:00:00Z</dcterms:created>
  <dcterms:modified xsi:type="dcterms:W3CDTF">2025-11-27T05:00:30Z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FD34E28AEC7C40E1BB370320D6176E26_12</vt:lpwstr>
  </property>
  <property fmtid="{D5CDD505-2E9C-101B-9397-08002B2CF9AE}" pid="3" name="KSOProductBuildVer">
    <vt:lpwstr>1033-12.2.0.18607</vt:lpwstr>
  </property>
</Properties>
</file>