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11681" r:id="rId25"/>
    <p:sldId id="11682" r:id="rId26"/>
    <p:sldId id="11683" r:id="rId27"/>
    <p:sldId id="11684" r:id="rId28"/>
    <p:sldId id="266" r:id="rId29"/>
  </p:sldIdLst>
  <p:sldSz cx="18288000" cy="10287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2369" autoAdjust="0"/>
  </p:normalViewPr>
  <p:slideViewPr>
    <p:cSldViewPr showGuides="1">
      <p:cViewPr varScale="1">
        <p:scale>
          <a:sx n="42" d="100"/>
          <a:sy n="42" d="100"/>
        </p:scale>
        <p:origin x="-9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37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3.png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46.png"/><Relationship Id="rId14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3.svg"/><Relationship Id="rId10" Type="http://schemas.openxmlformats.org/officeDocument/2006/relationships/image" Target="../media/image10.gif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/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-1" fmla="*/ 631 w 19546"/>
                <a:gd name="connsiteY0-2" fmla="*/ 329 h 23260"/>
                <a:gd name="connsiteX1-3" fmla="*/ 5 w 19546"/>
                <a:gd name="connsiteY1-4" fmla="*/ 535 h 23260"/>
                <a:gd name="connsiteX2-5" fmla="*/ 0 w 19546"/>
                <a:gd name="connsiteY2-6" fmla="*/ 22718 h 23260"/>
                <a:gd name="connsiteX3-7" fmla="*/ 538 w 19546"/>
                <a:gd name="connsiteY3-8" fmla="*/ 23256 h 23260"/>
                <a:gd name="connsiteX4-9" fmla="*/ 18982 w 19546"/>
                <a:gd name="connsiteY4-10" fmla="*/ 23260 h 23260"/>
                <a:gd name="connsiteX5-11" fmla="*/ 19520 w 19546"/>
                <a:gd name="connsiteY5-12" fmla="*/ 22722 h 23260"/>
                <a:gd name="connsiteX6-13" fmla="*/ 19394 w 19546"/>
                <a:gd name="connsiteY6-14" fmla="*/ 4895 h 23260"/>
                <a:gd name="connsiteX7-15" fmla="*/ 19525 w 19546"/>
                <a:gd name="connsiteY7-16" fmla="*/ 539 h 23260"/>
                <a:gd name="connsiteX8-17" fmla="*/ 18987 w 19546"/>
                <a:gd name="connsiteY8-18" fmla="*/ 1 h 23260"/>
                <a:gd name="connsiteX9" fmla="*/ 631 w 19546"/>
                <a:gd name="connsiteY9" fmla="*/ 329 h 23260"/>
                <a:gd name="connsiteX0-19" fmla="*/ 631 w 19581"/>
                <a:gd name="connsiteY0-20" fmla="*/ 329 h 23260"/>
                <a:gd name="connsiteX1-21" fmla="*/ 5 w 19581"/>
                <a:gd name="connsiteY1-22" fmla="*/ 535 h 23260"/>
                <a:gd name="connsiteX2-23" fmla="*/ 0 w 19581"/>
                <a:gd name="connsiteY2-24" fmla="*/ 22718 h 23260"/>
                <a:gd name="connsiteX3-25" fmla="*/ 538 w 19581"/>
                <a:gd name="connsiteY3-26" fmla="*/ 23256 h 23260"/>
                <a:gd name="connsiteX4-27" fmla="*/ 18982 w 19581"/>
                <a:gd name="connsiteY4-28" fmla="*/ 23260 h 23260"/>
                <a:gd name="connsiteX5-29" fmla="*/ 19520 w 19581"/>
                <a:gd name="connsiteY5-30" fmla="*/ 22722 h 23260"/>
                <a:gd name="connsiteX6-31" fmla="*/ 19570 w 19581"/>
                <a:gd name="connsiteY6-32" fmla="*/ 10324 h 23260"/>
                <a:gd name="connsiteX7-33" fmla="*/ 19394 w 19581"/>
                <a:gd name="connsiteY7-34" fmla="*/ 4895 h 23260"/>
                <a:gd name="connsiteX8-35" fmla="*/ 19525 w 19581"/>
                <a:gd name="connsiteY8-36" fmla="*/ 539 h 23260"/>
                <a:gd name="connsiteX9-37" fmla="*/ 18987 w 19581"/>
                <a:gd name="connsiteY9-38" fmla="*/ 1 h 23260"/>
                <a:gd name="connsiteX10" fmla="*/ 631 w 19581"/>
                <a:gd name="connsiteY10" fmla="*/ 329 h 23260"/>
                <a:gd name="connsiteX0-39" fmla="*/ 631 w 19791"/>
                <a:gd name="connsiteY0-40" fmla="*/ 329 h 23260"/>
                <a:gd name="connsiteX1-41" fmla="*/ 5 w 19791"/>
                <a:gd name="connsiteY1-42" fmla="*/ 535 h 23260"/>
                <a:gd name="connsiteX2-43" fmla="*/ 0 w 19791"/>
                <a:gd name="connsiteY2-44" fmla="*/ 22718 h 23260"/>
                <a:gd name="connsiteX3-45" fmla="*/ 538 w 19791"/>
                <a:gd name="connsiteY3-46" fmla="*/ 23256 h 23260"/>
                <a:gd name="connsiteX4-47" fmla="*/ 18982 w 19791"/>
                <a:gd name="connsiteY4-48" fmla="*/ 23260 h 23260"/>
                <a:gd name="connsiteX5-49" fmla="*/ 19520 w 19791"/>
                <a:gd name="connsiteY5-50" fmla="*/ 22722 h 23260"/>
                <a:gd name="connsiteX6-51" fmla="*/ 19570 w 19791"/>
                <a:gd name="connsiteY6-52" fmla="*/ 10324 h 23260"/>
                <a:gd name="connsiteX7-53" fmla="*/ 19394 w 19791"/>
                <a:gd name="connsiteY7-54" fmla="*/ 4895 h 23260"/>
                <a:gd name="connsiteX8-55" fmla="*/ 19790 w 19791"/>
                <a:gd name="connsiteY8-56" fmla="*/ 2901 h 23260"/>
                <a:gd name="connsiteX9-57" fmla="*/ 19525 w 19791"/>
                <a:gd name="connsiteY9-58" fmla="*/ 539 h 23260"/>
                <a:gd name="connsiteX10-59" fmla="*/ 18987 w 19791"/>
                <a:gd name="connsiteY10-60" fmla="*/ 1 h 23260"/>
                <a:gd name="connsiteX11" fmla="*/ 631 w 19791"/>
                <a:gd name="connsiteY11" fmla="*/ 329 h 23260"/>
                <a:gd name="connsiteX0-61" fmla="*/ 651 w 19811"/>
                <a:gd name="connsiteY0-62" fmla="*/ 329 h 23260"/>
                <a:gd name="connsiteX1-63" fmla="*/ 25 w 19811"/>
                <a:gd name="connsiteY1-64" fmla="*/ 535 h 23260"/>
                <a:gd name="connsiteX2-65" fmla="*/ 205 w 19811"/>
                <a:gd name="connsiteY2-66" fmla="*/ 6668 h 23260"/>
                <a:gd name="connsiteX3-67" fmla="*/ 20 w 19811"/>
                <a:gd name="connsiteY3-68" fmla="*/ 22718 h 23260"/>
                <a:gd name="connsiteX4-69" fmla="*/ 558 w 19811"/>
                <a:gd name="connsiteY4-70" fmla="*/ 23256 h 23260"/>
                <a:gd name="connsiteX5-71" fmla="*/ 19002 w 19811"/>
                <a:gd name="connsiteY5-72" fmla="*/ 23260 h 23260"/>
                <a:gd name="connsiteX6-73" fmla="*/ 19540 w 19811"/>
                <a:gd name="connsiteY6-74" fmla="*/ 22722 h 23260"/>
                <a:gd name="connsiteX7-75" fmla="*/ 19590 w 19811"/>
                <a:gd name="connsiteY7-76" fmla="*/ 10324 h 23260"/>
                <a:gd name="connsiteX8-77" fmla="*/ 19414 w 19811"/>
                <a:gd name="connsiteY8-78" fmla="*/ 4895 h 23260"/>
                <a:gd name="connsiteX9-79" fmla="*/ 19810 w 19811"/>
                <a:gd name="connsiteY9-80" fmla="*/ 2901 h 23260"/>
                <a:gd name="connsiteX10-81" fmla="*/ 19545 w 19811"/>
                <a:gd name="connsiteY10-82" fmla="*/ 539 h 23260"/>
                <a:gd name="connsiteX11-83" fmla="*/ 19007 w 19811"/>
                <a:gd name="connsiteY11-84" fmla="*/ 1 h 23260"/>
                <a:gd name="connsiteX12" fmla="*/ 651 w 19811"/>
                <a:gd name="connsiteY12" fmla="*/ 329 h 23260"/>
                <a:gd name="connsiteX0-85" fmla="*/ 761 w 19921"/>
                <a:gd name="connsiteY0-86" fmla="*/ 329 h 23260"/>
                <a:gd name="connsiteX1-87" fmla="*/ 135 w 19921"/>
                <a:gd name="connsiteY1-88" fmla="*/ 535 h 23260"/>
                <a:gd name="connsiteX2-89" fmla="*/ 315 w 19921"/>
                <a:gd name="connsiteY2-90" fmla="*/ 6668 h 23260"/>
                <a:gd name="connsiteX3-91" fmla="*/ 7 w 19921"/>
                <a:gd name="connsiteY3-92" fmla="*/ 17193 h 23260"/>
                <a:gd name="connsiteX4-93" fmla="*/ 130 w 19921"/>
                <a:gd name="connsiteY4-94" fmla="*/ 22718 h 23260"/>
                <a:gd name="connsiteX5-95" fmla="*/ 668 w 19921"/>
                <a:gd name="connsiteY5-96" fmla="*/ 23256 h 23260"/>
                <a:gd name="connsiteX6-97" fmla="*/ 19112 w 19921"/>
                <a:gd name="connsiteY6-98" fmla="*/ 23260 h 23260"/>
                <a:gd name="connsiteX7-99" fmla="*/ 19650 w 19921"/>
                <a:gd name="connsiteY7-100" fmla="*/ 22722 h 23260"/>
                <a:gd name="connsiteX8-101" fmla="*/ 19700 w 19921"/>
                <a:gd name="connsiteY8-102" fmla="*/ 10324 h 23260"/>
                <a:gd name="connsiteX9-103" fmla="*/ 19524 w 19921"/>
                <a:gd name="connsiteY9-104" fmla="*/ 4895 h 23260"/>
                <a:gd name="connsiteX10-105" fmla="*/ 19920 w 19921"/>
                <a:gd name="connsiteY10-106" fmla="*/ 2901 h 23260"/>
                <a:gd name="connsiteX11-107" fmla="*/ 19655 w 19921"/>
                <a:gd name="connsiteY11-108" fmla="*/ 539 h 23260"/>
                <a:gd name="connsiteX12-109" fmla="*/ 19117 w 19921"/>
                <a:gd name="connsiteY12-110" fmla="*/ 1 h 23260"/>
                <a:gd name="connsiteX13" fmla="*/ 761 w 19921"/>
                <a:gd name="connsiteY13" fmla="*/ 329 h 23260"/>
                <a:gd name="connsiteX0-111" fmla="*/ 761 w 19921"/>
                <a:gd name="connsiteY0-112" fmla="*/ 329 h 23260"/>
                <a:gd name="connsiteX1-113" fmla="*/ 135 w 19921"/>
                <a:gd name="connsiteY1-114" fmla="*/ 535 h 23260"/>
                <a:gd name="connsiteX2-115" fmla="*/ 315 w 19921"/>
                <a:gd name="connsiteY2-116" fmla="*/ 6668 h 23260"/>
                <a:gd name="connsiteX3-117" fmla="*/ 7 w 19921"/>
                <a:gd name="connsiteY3-118" fmla="*/ 17193 h 23260"/>
                <a:gd name="connsiteX4-119" fmla="*/ 130 w 19921"/>
                <a:gd name="connsiteY4-120" fmla="*/ 22718 h 23260"/>
                <a:gd name="connsiteX5-121" fmla="*/ 668 w 19921"/>
                <a:gd name="connsiteY5-122" fmla="*/ 23256 h 23260"/>
                <a:gd name="connsiteX6-123" fmla="*/ 2562 w 19921"/>
                <a:gd name="connsiteY6-124" fmla="*/ 22954 h 23260"/>
                <a:gd name="connsiteX7-125" fmla="*/ 19112 w 19921"/>
                <a:gd name="connsiteY7-126" fmla="*/ 23260 h 23260"/>
                <a:gd name="connsiteX8-127" fmla="*/ 19650 w 19921"/>
                <a:gd name="connsiteY8-128" fmla="*/ 22722 h 23260"/>
                <a:gd name="connsiteX9-129" fmla="*/ 19700 w 19921"/>
                <a:gd name="connsiteY9-130" fmla="*/ 10324 h 23260"/>
                <a:gd name="connsiteX10-131" fmla="*/ 19524 w 19921"/>
                <a:gd name="connsiteY10-132" fmla="*/ 4895 h 23260"/>
                <a:gd name="connsiteX11-133" fmla="*/ 19920 w 19921"/>
                <a:gd name="connsiteY11-134" fmla="*/ 2901 h 23260"/>
                <a:gd name="connsiteX12-135" fmla="*/ 19655 w 19921"/>
                <a:gd name="connsiteY12-136" fmla="*/ 539 h 23260"/>
                <a:gd name="connsiteX13-137" fmla="*/ 19117 w 19921"/>
                <a:gd name="connsiteY13-138" fmla="*/ 1 h 23260"/>
                <a:gd name="connsiteX14" fmla="*/ 761 w 19921"/>
                <a:gd name="connsiteY14" fmla="*/ 329 h 23260"/>
                <a:gd name="connsiteX0-139" fmla="*/ 761 w 19921"/>
                <a:gd name="connsiteY0-140" fmla="*/ 329 h 23397"/>
                <a:gd name="connsiteX1-141" fmla="*/ 135 w 19921"/>
                <a:gd name="connsiteY1-142" fmla="*/ 535 h 23397"/>
                <a:gd name="connsiteX2-143" fmla="*/ 315 w 19921"/>
                <a:gd name="connsiteY2-144" fmla="*/ 6668 h 23397"/>
                <a:gd name="connsiteX3-145" fmla="*/ 7 w 19921"/>
                <a:gd name="connsiteY3-146" fmla="*/ 17193 h 23397"/>
                <a:gd name="connsiteX4-147" fmla="*/ 130 w 19921"/>
                <a:gd name="connsiteY4-148" fmla="*/ 22718 h 23397"/>
                <a:gd name="connsiteX5-149" fmla="*/ 668 w 19921"/>
                <a:gd name="connsiteY5-150" fmla="*/ 23256 h 23397"/>
                <a:gd name="connsiteX6-151" fmla="*/ 2562 w 19921"/>
                <a:gd name="connsiteY6-152" fmla="*/ 22954 h 23397"/>
                <a:gd name="connsiteX7-153" fmla="*/ 9567 w 19921"/>
                <a:gd name="connsiteY7-154" fmla="*/ 23397 h 23397"/>
                <a:gd name="connsiteX8-155" fmla="*/ 19112 w 19921"/>
                <a:gd name="connsiteY8-156" fmla="*/ 23260 h 23397"/>
                <a:gd name="connsiteX9-157" fmla="*/ 19650 w 19921"/>
                <a:gd name="connsiteY9-158" fmla="*/ 22722 h 23397"/>
                <a:gd name="connsiteX10-159" fmla="*/ 19700 w 19921"/>
                <a:gd name="connsiteY10-160" fmla="*/ 10324 h 23397"/>
                <a:gd name="connsiteX11-161" fmla="*/ 19524 w 19921"/>
                <a:gd name="connsiteY11-162" fmla="*/ 4895 h 23397"/>
                <a:gd name="connsiteX12-163" fmla="*/ 19920 w 19921"/>
                <a:gd name="connsiteY12-164" fmla="*/ 2901 h 23397"/>
                <a:gd name="connsiteX13-165" fmla="*/ 19655 w 19921"/>
                <a:gd name="connsiteY13-166" fmla="*/ 539 h 23397"/>
                <a:gd name="connsiteX14-167" fmla="*/ 19117 w 19921"/>
                <a:gd name="connsiteY14-168" fmla="*/ 1 h 23397"/>
                <a:gd name="connsiteX15" fmla="*/ 761 w 19921"/>
                <a:gd name="connsiteY15" fmla="*/ 329 h 23397"/>
                <a:gd name="connsiteX0-169" fmla="*/ 761 w 19921"/>
                <a:gd name="connsiteY0-170" fmla="*/ 329 h 23397"/>
                <a:gd name="connsiteX1-171" fmla="*/ 135 w 19921"/>
                <a:gd name="connsiteY1-172" fmla="*/ 535 h 23397"/>
                <a:gd name="connsiteX2-173" fmla="*/ 315 w 19921"/>
                <a:gd name="connsiteY2-174" fmla="*/ 6668 h 23397"/>
                <a:gd name="connsiteX3-175" fmla="*/ 7 w 19921"/>
                <a:gd name="connsiteY3-176" fmla="*/ 17193 h 23397"/>
                <a:gd name="connsiteX4-177" fmla="*/ 130 w 19921"/>
                <a:gd name="connsiteY4-178" fmla="*/ 22718 h 23397"/>
                <a:gd name="connsiteX5-179" fmla="*/ 668 w 19921"/>
                <a:gd name="connsiteY5-180" fmla="*/ 23256 h 23397"/>
                <a:gd name="connsiteX6-181" fmla="*/ 2562 w 19921"/>
                <a:gd name="connsiteY6-182" fmla="*/ 22954 h 23397"/>
                <a:gd name="connsiteX7-183" fmla="*/ 9567 w 19921"/>
                <a:gd name="connsiteY7-184" fmla="*/ 23397 h 23397"/>
                <a:gd name="connsiteX8-185" fmla="*/ 15074 w 19921"/>
                <a:gd name="connsiteY8-186" fmla="*/ 23064 h 23397"/>
                <a:gd name="connsiteX9-187" fmla="*/ 19112 w 19921"/>
                <a:gd name="connsiteY9-188" fmla="*/ 23260 h 23397"/>
                <a:gd name="connsiteX10-189" fmla="*/ 19650 w 19921"/>
                <a:gd name="connsiteY10-190" fmla="*/ 22722 h 23397"/>
                <a:gd name="connsiteX11-191" fmla="*/ 19700 w 19921"/>
                <a:gd name="connsiteY11-192" fmla="*/ 10324 h 23397"/>
                <a:gd name="connsiteX12-193" fmla="*/ 19524 w 19921"/>
                <a:gd name="connsiteY12-194" fmla="*/ 4895 h 23397"/>
                <a:gd name="connsiteX13-195" fmla="*/ 19920 w 19921"/>
                <a:gd name="connsiteY13-196" fmla="*/ 2901 h 23397"/>
                <a:gd name="connsiteX14-197" fmla="*/ 19655 w 19921"/>
                <a:gd name="connsiteY14-198" fmla="*/ 539 h 23397"/>
                <a:gd name="connsiteX15-199" fmla="*/ 19117 w 19921"/>
                <a:gd name="connsiteY15-200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  <a:cxn ang="0">
                  <a:pos x="connsiteX14-167" y="connsiteY14-168"/>
                </a:cxn>
                <a:cxn ang="0">
                  <a:pos x="connsiteX15-199" y="connsiteY15-200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718;p33"/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-1" fmla="*/ 631 w 19546"/>
                <a:gd name="connsiteY0-2" fmla="*/ 329 h 23260"/>
                <a:gd name="connsiteX1-3" fmla="*/ 5 w 19546"/>
                <a:gd name="connsiteY1-4" fmla="*/ 535 h 23260"/>
                <a:gd name="connsiteX2-5" fmla="*/ 0 w 19546"/>
                <a:gd name="connsiteY2-6" fmla="*/ 22718 h 23260"/>
                <a:gd name="connsiteX3-7" fmla="*/ 538 w 19546"/>
                <a:gd name="connsiteY3-8" fmla="*/ 23256 h 23260"/>
                <a:gd name="connsiteX4-9" fmla="*/ 18982 w 19546"/>
                <a:gd name="connsiteY4-10" fmla="*/ 23260 h 23260"/>
                <a:gd name="connsiteX5-11" fmla="*/ 19520 w 19546"/>
                <a:gd name="connsiteY5-12" fmla="*/ 22722 h 23260"/>
                <a:gd name="connsiteX6-13" fmla="*/ 19394 w 19546"/>
                <a:gd name="connsiteY6-14" fmla="*/ 4895 h 23260"/>
                <a:gd name="connsiteX7-15" fmla="*/ 19525 w 19546"/>
                <a:gd name="connsiteY7-16" fmla="*/ 539 h 23260"/>
                <a:gd name="connsiteX8-17" fmla="*/ 18987 w 19546"/>
                <a:gd name="connsiteY8-18" fmla="*/ 1 h 23260"/>
                <a:gd name="connsiteX9" fmla="*/ 631 w 19546"/>
                <a:gd name="connsiteY9" fmla="*/ 329 h 23260"/>
                <a:gd name="connsiteX0-19" fmla="*/ 631 w 19581"/>
                <a:gd name="connsiteY0-20" fmla="*/ 329 h 23260"/>
                <a:gd name="connsiteX1-21" fmla="*/ 5 w 19581"/>
                <a:gd name="connsiteY1-22" fmla="*/ 535 h 23260"/>
                <a:gd name="connsiteX2-23" fmla="*/ 0 w 19581"/>
                <a:gd name="connsiteY2-24" fmla="*/ 22718 h 23260"/>
                <a:gd name="connsiteX3-25" fmla="*/ 538 w 19581"/>
                <a:gd name="connsiteY3-26" fmla="*/ 23256 h 23260"/>
                <a:gd name="connsiteX4-27" fmla="*/ 18982 w 19581"/>
                <a:gd name="connsiteY4-28" fmla="*/ 23260 h 23260"/>
                <a:gd name="connsiteX5-29" fmla="*/ 19520 w 19581"/>
                <a:gd name="connsiteY5-30" fmla="*/ 22722 h 23260"/>
                <a:gd name="connsiteX6-31" fmla="*/ 19570 w 19581"/>
                <a:gd name="connsiteY6-32" fmla="*/ 10324 h 23260"/>
                <a:gd name="connsiteX7-33" fmla="*/ 19394 w 19581"/>
                <a:gd name="connsiteY7-34" fmla="*/ 4895 h 23260"/>
                <a:gd name="connsiteX8-35" fmla="*/ 19525 w 19581"/>
                <a:gd name="connsiteY8-36" fmla="*/ 539 h 23260"/>
                <a:gd name="connsiteX9-37" fmla="*/ 18987 w 19581"/>
                <a:gd name="connsiteY9-38" fmla="*/ 1 h 23260"/>
                <a:gd name="connsiteX10" fmla="*/ 631 w 19581"/>
                <a:gd name="connsiteY10" fmla="*/ 329 h 23260"/>
                <a:gd name="connsiteX0-39" fmla="*/ 631 w 19791"/>
                <a:gd name="connsiteY0-40" fmla="*/ 329 h 23260"/>
                <a:gd name="connsiteX1-41" fmla="*/ 5 w 19791"/>
                <a:gd name="connsiteY1-42" fmla="*/ 535 h 23260"/>
                <a:gd name="connsiteX2-43" fmla="*/ 0 w 19791"/>
                <a:gd name="connsiteY2-44" fmla="*/ 22718 h 23260"/>
                <a:gd name="connsiteX3-45" fmla="*/ 538 w 19791"/>
                <a:gd name="connsiteY3-46" fmla="*/ 23256 h 23260"/>
                <a:gd name="connsiteX4-47" fmla="*/ 18982 w 19791"/>
                <a:gd name="connsiteY4-48" fmla="*/ 23260 h 23260"/>
                <a:gd name="connsiteX5-49" fmla="*/ 19520 w 19791"/>
                <a:gd name="connsiteY5-50" fmla="*/ 22722 h 23260"/>
                <a:gd name="connsiteX6-51" fmla="*/ 19570 w 19791"/>
                <a:gd name="connsiteY6-52" fmla="*/ 10324 h 23260"/>
                <a:gd name="connsiteX7-53" fmla="*/ 19394 w 19791"/>
                <a:gd name="connsiteY7-54" fmla="*/ 4895 h 23260"/>
                <a:gd name="connsiteX8-55" fmla="*/ 19790 w 19791"/>
                <a:gd name="connsiteY8-56" fmla="*/ 2901 h 23260"/>
                <a:gd name="connsiteX9-57" fmla="*/ 19525 w 19791"/>
                <a:gd name="connsiteY9-58" fmla="*/ 539 h 23260"/>
                <a:gd name="connsiteX10-59" fmla="*/ 18987 w 19791"/>
                <a:gd name="connsiteY10-60" fmla="*/ 1 h 23260"/>
                <a:gd name="connsiteX11" fmla="*/ 631 w 19791"/>
                <a:gd name="connsiteY11" fmla="*/ 329 h 23260"/>
                <a:gd name="connsiteX0-61" fmla="*/ 651 w 19811"/>
                <a:gd name="connsiteY0-62" fmla="*/ 329 h 23260"/>
                <a:gd name="connsiteX1-63" fmla="*/ 25 w 19811"/>
                <a:gd name="connsiteY1-64" fmla="*/ 535 h 23260"/>
                <a:gd name="connsiteX2-65" fmla="*/ 205 w 19811"/>
                <a:gd name="connsiteY2-66" fmla="*/ 6668 h 23260"/>
                <a:gd name="connsiteX3-67" fmla="*/ 20 w 19811"/>
                <a:gd name="connsiteY3-68" fmla="*/ 22718 h 23260"/>
                <a:gd name="connsiteX4-69" fmla="*/ 558 w 19811"/>
                <a:gd name="connsiteY4-70" fmla="*/ 23256 h 23260"/>
                <a:gd name="connsiteX5-71" fmla="*/ 19002 w 19811"/>
                <a:gd name="connsiteY5-72" fmla="*/ 23260 h 23260"/>
                <a:gd name="connsiteX6-73" fmla="*/ 19540 w 19811"/>
                <a:gd name="connsiteY6-74" fmla="*/ 22722 h 23260"/>
                <a:gd name="connsiteX7-75" fmla="*/ 19590 w 19811"/>
                <a:gd name="connsiteY7-76" fmla="*/ 10324 h 23260"/>
                <a:gd name="connsiteX8-77" fmla="*/ 19414 w 19811"/>
                <a:gd name="connsiteY8-78" fmla="*/ 4895 h 23260"/>
                <a:gd name="connsiteX9-79" fmla="*/ 19810 w 19811"/>
                <a:gd name="connsiteY9-80" fmla="*/ 2901 h 23260"/>
                <a:gd name="connsiteX10-81" fmla="*/ 19545 w 19811"/>
                <a:gd name="connsiteY10-82" fmla="*/ 539 h 23260"/>
                <a:gd name="connsiteX11-83" fmla="*/ 19007 w 19811"/>
                <a:gd name="connsiteY11-84" fmla="*/ 1 h 23260"/>
                <a:gd name="connsiteX12" fmla="*/ 651 w 19811"/>
                <a:gd name="connsiteY12" fmla="*/ 329 h 23260"/>
                <a:gd name="connsiteX0-85" fmla="*/ 761 w 19921"/>
                <a:gd name="connsiteY0-86" fmla="*/ 329 h 23260"/>
                <a:gd name="connsiteX1-87" fmla="*/ 135 w 19921"/>
                <a:gd name="connsiteY1-88" fmla="*/ 535 h 23260"/>
                <a:gd name="connsiteX2-89" fmla="*/ 315 w 19921"/>
                <a:gd name="connsiteY2-90" fmla="*/ 6668 h 23260"/>
                <a:gd name="connsiteX3-91" fmla="*/ 7 w 19921"/>
                <a:gd name="connsiteY3-92" fmla="*/ 17193 h 23260"/>
                <a:gd name="connsiteX4-93" fmla="*/ 130 w 19921"/>
                <a:gd name="connsiteY4-94" fmla="*/ 22718 h 23260"/>
                <a:gd name="connsiteX5-95" fmla="*/ 668 w 19921"/>
                <a:gd name="connsiteY5-96" fmla="*/ 23256 h 23260"/>
                <a:gd name="connsiteX6-97" fmla="*/ 19112 w 19921"/>
                <a:gd name="connsiteY6-98" fmla="*/ 23260 h 23260"/>
                <a:gd name="connsiteX7-99" fmla="*/ 19650 w 19921"/>
                <a:gd name="connsiteY7-100" fmla="*/ 22722 h 23260"/>
                <a:gd name="connsiteX8-101" fmla="*/ 19700 w 19921"/>
                <a:gd name="connsiteY8-102" fmla="*/ 10324 h 23260"/>
                <a:gd name="connsiteX9-103" fmla="*/ 19524 w 19921"/>
                <a:gd name="connsiteY9-104" fmla="*/ 4895 h 23260"/>
                <a:gd name="connsiteX10-105" fmla="*/ 19920 w 19921"/>
                <a:gd name="connsiteY10-106" fmla="*/ 2901 h 23260"/>
                <a:gd name="connsiteX11-107" fmla="*/ 19655 w 19921"/>
                <a:gd name="connsiteY11-108" fmla="*/ 539 h 23260"/>
                <a:gd name="connsiteX12-109" fmla="*/ 19117 w 19921"/>
                <a:gd name="connsiteY12-110" fmla="*/ 1 h 23260"/>
                <a:gd name="connsiteX13" fmla="*/ 761 w 19921"/>
                <a:gd name="connsiteY13" fmla="*/ 329 h 23260"/>
                <a:gd name="connsiteX0-111" fmla="*/ 761 w 19921"/>
                <a:gd name="connsiteY0-112" fmla="*/ 329 h 23260"/>
                <a:gd name="connsiteX1-113" fmla="*/ 135 w 19921"/>
                <a:gd name="connsiteY1-114" fmla="*/ 535 h 23260"/>
                <a:gd name="connsiteX2-115" fmla="*/ 315 w 19921"/>
                <a:gd name="connsiteY2-116" fmla="*/ 6668 h 23260"/>
                <a:gd name="connsiteX3-117" fmla="*/ 7 w 19921"/>
                <a:gd name="connsiteY3-118" fmla="*/ 17193 h 23260"/>
                <a:gd name="connsiteX4-119" fmla="*/ 130 w 19921"/>
                <a:gd name="connsiteY4-120" fmla="*/ 22718 h 23260"/>
                <a:gd name="connsiteX5-121" fmla="*/ 668 w 19921"/>
                <a:gd name="connsiteY5-122" fmla="*/ 23256 h 23260"/>
                <a:gd name="connsiteX6-123" fmla="*/ 2562 w 19921"/>
                <a:gd name="connsiteY6-124" fmla="*/ 22954 h 23260"/>
                <a:gd name="connsiteX7-125" fmla="*/ 19112 w 19921"/>
                <a:gd name="connsiteY7-126" fmla="*/ 23260 h 23260"/>
                <a:gd name="connsiteX8-127" fmla="*/ 19650 w 19921"/>
                <a:gd name="connsiteY8-128" fmla="*/ 22722 h 23260"/>
                <a:gd name="connsiteX9-129" fmla="*/ 19700 w 19921"/>
                <a:gd name="connsiteY9-130" fmla="*/ 10324 h 23260"/>
                <a:gd name="connsiteX10-131" fmla="*/ 19524 w 19921"/>
                <a:gd name="connsiteY10-132" fmla="*/ 4895 h 23260"/>
                <a:gd name="connsiteX11-133" fmla="*/ 19920 w 19921"/>
                <a:gd name="connsiteY11-134" fmla="*/ 2901 h 23260"/>
                <a:gd name="connsiteX12-135" fmla="*/ 19655 w 19921"/>
                <a:gd name="connsiteY12-136" fmla="*/ 539 h 23260"/>
                <a:gd name="connsiteX13-137" fmla="*/ 19117 w 19921"/>
                <a:gd name="connsiteY13-138" fmla="*/ 1 h 23260"/>
                <a:gd name="connsiteX14" fmla="*/ 761 w 19921"/>
                <a:gd name="connsiteY14" fmla="*/ 329 h 23260"/>
                <a:gd name="connsiteX0-139" fmla="*/ 761 w 19921"/>
                <a:gd name="connsiteY0-140" fmla="*/ 329 h 23397"/>
                <a:gd name="connsiteX1-141" fmla="*/ 135 w 19921"/>
                <a:gd name="connsiteY1-142" fmla="*/ 535 h 23397"/>
                <a:gd name="connsiteX2-143" fmla="*/ 315 w 19921"/>
                <a:gd name="connsiteY2-144" fmla="*/ 6668 h 23397"/>
                <a:gd name="connsiteX3-145" fmla="*/ 7 w 19921"/>
                <a:gd name="connsiteY3-146" fmla="*/ 17193 h 23397"/>
                <a:gd name="connsiteX4-147" fmla="*/ 130 w 19921"/>
                <a:gd name="connsiteY4-148" fmla="*/ 22718 h 23397"/>
                <a:gd name="connsiteX5-149" fmla="*/ 668 w 19921"/>
                <a:gd name="connsiteY5-150" fmla="*/ 23256 h 23397"/>
                <a:gd name="connsiteX6-151" fmla="*/ 2562 w 19921"/>
                <a:gd name="connsiteY6-152" fmla="*/ 22954 h 23397"/>
                <a:gd name="connsiteX7-153" fmla="*/ 9567 w 19921"/>
                <a:gd name="connsiteY7-154" fmla="*/ 23397 h 23397"/>
                <a:gd name="connsiteX8-155" fmla="*/ 19112 w 19921"/>
                <a:gd name="connsiteY8-156" fmla="*/ 23260 h 23397"/>
                <a:gd name="connsiteX9-157" fmla="*/ 19650 w 19921"/>
                <a:gd name="connsiteY9-158" fmla="*/ 22722 h 23397"/>
                <a:gd name="connsiteX10-159" fmla="*/ 19700 w 19921"/>
                <a:gd name="connsiteY10-160" fmla="*/ 10324 h 23397"/>
                <a:gd name="connsiteX11-161" fmla="*/ 19524 w 19921"/>
                <a:gd name="connsiteY11-162" fmla="*/ 4895 h 23397"/>
                <a:gd name="connsiteX12-163" fmla="*/ 19920 w 19921"/>
                <a:gd name="connsiteY12-164" fmla="*/ 2901 h 23397"/>
                <a:gd name="connsiteX13-165" fmla="*/ 19655 w 19921"/>
                <a:gd name="connsiteY13-166" fmla="*/ 539 h 23397"/>
                <a:gd name="connsiteX14-167" fmla="*/ 19117 w 19921"/>
                <a:gd name="connsiteY14-168" fmla="*/ 1 h 23397"/>
                <a:gd name="connsiteX15" fmla="*/ 761 w 19921"/>
                <a:gd name="connsiteY15" fmla="*/ 329 h 23397"/>
                <a:gd name="connsiteX0-169" fmla="*/ 761 w 19921"/>
                <a:gd name="connsiteY0-170" fmla="*/ 329 h 23397"/>
                <a:gd name="connsiteX1-171" fmla="*/ 135 w 19921"/>
                <a:gd name="connsiteY1-172" fmla="*/ 535 h 23397"/>
                <a:gd name="connsiteX2-173" fmla="*/ 315 w 19921"/>
                <a:gd name="connsiteY2-174" fmla="*/ 6668 h 23397"/>
                <a:gd name="connsiteX3-175" fmla="*/ 7 w 19921"/>
                <a:gd name="connsiteY3-176" fmla="*/ 17193 h 23397"/>
                <a:gd name="connsiteX4-177" fmla="*/ 130 w 19921"/>
                <a:gd name="connsiteY4-178" fmla="*/ 22718 h 23397"/>
                <a:gd name="connsiteX5-179" fmla="*/ 668 w 19921"/>
                <a:gd name="connsiteY5-180" fmla="*/ 23256 h 23397"/>
                <a:gd name="connsiteX6-181" fmla="*/ 2562 w 19921"/>
                <a:gd name="connsiteY6-182" fmla="*/ 22954 h 23397"/>
                <a:gd name="connsiteX7-183" fmla="*/ 9567 w 19921"/>
                <a:gd name="connsiteY7-184" fmla="*/ 23397 h 23397"/>
                <a:gd name="connsiteX8-185" fmla="*/ 15074 w 19921"/>
                <a:gd name="connsiteY8-186" fmla="*/ 23064 h 23397"/>
                <a:gd name="connsiteX9-187" fmla="*/ 19112 w 19921"/>
                <a:gd name="connsiteY9-188" fmla="*/ 23260 h 23397"/>
                <a:gd name="connsiteX10-189" fmla="*/ 19650 w 19921"/>
                <a:gd name="connsiteY10-190" fmla="*/ 22722 h 23397"/>
                <a:gd name="connsiteX11-191" fmla="*/ 19700 w 19921"/>
                <a:gd name="connsiteY11-192" fmla="*/ 10324 h 23397"/>
                <a:gd name="connsiteX12-193" fmla="*/ 19524 w 19921"/>
                <a:gd name="connsiteY12-194" fmla="*/ 4895 h 23397"/>
                <a:gd name="connsiteX13-195" fmla="*/ 19920 w 19921"/>
                <a:gd name="connsiteY13-196" fmla="*/ 2901 h 23397"/>
                <a:gd name="connsiteX14-197" fmla="*/ 19655 w 19921"/>
                <a:gd name="connsiteY14-198" fmla="*/ 539 h 23397"/>
                <a:gd name="connsiteX15-199" fmla="*/ 19117 w 19921"/>
                <a:gd name="connsiteY15-200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  <a:cxn ang="0">
                  <a:pos x="connsiteX14-167" y="connsiteY14-168"/>
                </a:cxn>
                <a:cxn ang="0">
                  <a:pos x="connsiteX15-199" y="connsiteY15-200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800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/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726;p33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727;p33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2509" y="1250245"/>
              <a:ext cx="5762298" cy="47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sóng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yếu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/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/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/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/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/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62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63715" y="1104900"/>
            <a:ext cx="10986135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6263" y="-64791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495780" y="-1028700"/>
            <a:ext cx="4100195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86600" y="3467100"/>
            <a:ext cx="10674985" cy="443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*Tích hợp Giáo dục kĩ năng phòng cháy, chữa cháy và cứu nạn cứu hộ:</a:t>
            </a:r>
            <a:r>
              <a:rPr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</a:p>
          <a:p>
            <a:pPr lvl="0" algn="ctr"/>
            <a:r>
              <a:rPr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		</a:t>
            </a:r>
          </a:p>
        </p:txBody>
      </p:sp>
      <p:sp>
        <p:nvSpPr>
          <p:cNvPr id="12" name="Freeform 7"/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076700"/>
            <a:ext cx="95250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*</a:t>
            </a:r>
            <a:r>
              <a:rPr sz="6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Bài 2: Sơ cứu khi bị bỏng</a:t>
            </a:r>
          </a:p>
          <a:p>
            <a:pPr lvl="0" algn="just">
              <a:lnSpc>
                <a:spcPct val="150000"/>
              </a:lnSpc>
            </a:pPr>
            <a:r>
              <a:rPr lang="en-US" sz="6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*</a:t>
            </a:r>
            <a:r>
              <a:rPr sz="6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Bài 4: Hậu quả khi xảy ra cháy nổ.</a:t>
            </a:r>
            <a:endParaRPr sz="6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  <a:p>
            <a:pPr lvl="0" algn="ctr"/>
            <a:endParaRPr sz="6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85115" y="481330"/>
            <a:ext cx="17796510" cy="952881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1810" y="831850"/>
            <a:ext cx="17272635" cy="226618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lvl="0" algn="l">
              <a:lnSpc>
                <a:spcPct val="150000"/>
              </a:lnSpc>
            </a:pPr>
            <a:r>
              <a:rPr sz="6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*GD Công dân số:</a:t>
            </a:r>
          </a:p>
          <a:p>
            <a:pPr lvl="0" algn="just">
              <a:lnSpc>
                <a:spcPct val="150000"/>
              </a:lnSpc>
            </a:pPr>
            <a:r>
              <a:rPr sz="6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+ Trình bày được tác dụng của điện thoại; nhận biết được các bộ phận cơ bản của điện thoại; nhận biết được các biểu tượng thể hiện trạng thái và chức năng hoạt động của điện thoại.</a:t>
            </a:r>
          </a:p>
          <a:p>
            <a:pPr lvl="0" algn="ctr"/>
            <a:endParaRPr sz="6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3045" y="657225"/>
            <a:ext cx="17616805" cy="921766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1335" y="985520"/>
            <a:ext cx="17157065" cy="1558417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+ Ghi nhớ, thực hiện được cuộc gọi tới các số điện thoại của người thân và các số điện thoại khẩn cấp khi cần thiết.</a:t>
            </a:r>
          </a:p>
          <a:p>
            <a:pPr lvl="0" algn="just">
              <a:lnSpc>
                <a:spcPct val="150000"/>
              </a:lnSpc>
            </a:pPr>
            <a:r>
              <a:rPr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+ Sử dụng điện thoại an toàn, tiết kiệm, hiệu quả và phù hợp với quy tắc giao tiếp.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/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500"/>
              </a:lnSpc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/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/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/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505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789b895bbda992eb831c144c5143202e8c589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607</Words>
  <Application>WPS Presentation</Application>
  <PresentationFormat>Custom</PresentationFormat>
  <Paragraphs>42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Custom Design</vt:lpstr>
      <vt:lpstr>Chủ đề Office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user</cp:lastModifiedBy>
  <cp:revision>50</cp:revision>
  <dcterms:created xsi:type="dcterms:W3CDTF">2006-08-16T00:00:00Z</dcterms:created>
  <dcterms:modified xsi:type="dcterms:W3CDTF">2024-11-21T05:39:01Z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3B7D8EC81C37422CBA3F0E0940855219_12</vt:lpwstr>
  </property>
  <property fmtid="{D5CDD505-2E9C-101B-9397-08002B2CF9AE}" pid="3" name="KSOProductBuildVer">
    <vt:lpwstr>1033-12.2.0.18607</vt:lpwstr>
  </property>
</Properties>
</file>