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7"/>
  </p:notesMasterIdLst>
  <p:sldIdLst>
    <p:sldId id="256" r:id="rId3"/>
    <p:sldId id="267" r:id="rId4"/>
    <p:sldId id="259" r:id="rId5"/>
    <p:sldId id="257" r:id="rId6"/>
    <p:sldId id="280" r:id="rId7"/>
    <p:sldId id="262" r:id="rId8"/>
    <p:sldId id="264" r:id="rId9"/>
    <p:sldId id="265" r:id="rId10"/>
    <p:sldId id="261" r:id="rId11"/>
    <p:sldId id="269" r:id="rId12"/>
    <p:sldId id="268" r:id="rId13"/>
    <p:sldId id="270" r:id="rId14"/>
    <p:sldId id="271" r:id="rId15"/>
    <p:sldId id="272" r:id="rId16"/>
    <p:sldId id="273" r:id="rId17"/>
    <p:sldId id="275" r:id="rId18"/>
    <p:sldId id="276" r:id="rId19"/>
    <p:sldId id="278" r:id="rId20"/>
    <p:sldId id="279" r:id="rId21"/>
    <p:sldId id="298" r:id="rId22"/>
    <p:sldId id="299" r:id="rId23"/>
    <p:sldId id="301" r:id="rId24"/>
    <p:sldId id="300" r:id="rId25"/>
    <p:sldId id="302" r:id="rId2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369" autoAdjust="0"/>
  </p:normalViewPr>
  <p:slideViewPr>
    <p:cSldViewPr showGuides="1">
      <p:cViewPr varScale="1">
        <p:scale>
          <a:sx n="52" d="100"/>
          <a:sy n="52" d="100"/>
        </p:scale>
        <p:origin x="85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055DE-E62C-4F6A-8915-0A36C41E4534}" type="datetimeFigureOut">
              <a:rPr lang="en-US" smtClean="0"/>
              <a:t>11/27/2025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194D7-1AE2-427D-A5D6-07447A60D4F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A194D7-1AE2-427D-A5D6-07447A60D4F6}"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A194D7-1AE2-427D-A5D6-07447A60D4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A194D7-1AE2-427D-A5D6-07447A60D4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A194D7-1AE2-427D-A5D6-07447A60D4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A194D7-1AE2-427D-A5D6-07447A60D4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A194D7-1AE2-427D-A5D6-07447A60D4F6}" type="slidenum">
              <a:rPr 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A194D7-1AE2-427D-A5D6-07447A60D4F6}" type="slidenum">
              <a:rPr 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A194D7-1AE2-427D-A5D6-07447A60D4F6}" type="slidenum">
              <a:rPr lang="en-US" smtClean="0"/>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A194D7-1AE2-427D-A5D6-07447A60D4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A194D7-1AE2-427D-A5D6-07447A60D4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A194D7-1AE2-427D-A5D6-07447A60D4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A194D7-1AE2-427D-A5D6-07447A60D4F6}" type="slidenum">
              <a:rPr lang="en-US" smtClean="0"/>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A194D7-1AE2-427D-A5D6-07447A60D4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DDEFC98F-EB4A-44BE-8C63-8CA280C0D252}"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FC98F-EB4A-44BE-8C63-8CA280C0D252}"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EFC98F-EB4A-44BE-8C63-8CA280C0D252}"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EFC98F-EB4A-44BE-8C63-8CA280C0D252}"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EFC98F-EB4A-44BE-8C63-8CA280C0D252}" type="datetimeFigureOut">
              <a:rPr lang="en-US" smtClean="0"/>
              <a:t>11/27/2025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EFC98F-EB4A-44BE-8C63-8CA280C0D252}" type="datetimeFigureOut">
              <a:rPr lang="en-US" smtClean="0"/>
              <a:t>11/27/2025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FC98F-EB4A-44BE-8C63-8CA280C0D252}" type="datetimeFigureOut">
              <a:rPr lang="en-US" smtClean="0"/>
              <a:t>11/27/2025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DDEFC98F-EB4A-44BE-8C63-8CA280C0D252}"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DDEFC98F-EB4A-44BE-8C63-8CA280C0D252}"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FC98F-EB4A-44BE-8C63-8CA280C0D252}"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FC98F-EB4A-44BE-8C63-8CA280C0D252}"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p:cNvSpPr txBox="1"/>
          <p:nvPr userDrawn="1"/>
        </p:nvSpPr>
        <p:spPr>
          <a:xfrm>
            <a:off x="0" y="-2406997"/>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DDEFC98F-EB4A-44BE-8C63-8CA280C0D252}" type="datetimeFigureOut">
              <a:rPr lang="en-US" smtClean="0"/>
              <a:t>11/27/2025</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357F2F4-9E50-4246-9D46-000F6D88E2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8.GIF"/><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0.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4.GIF"/><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37.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5.sv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37.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3.sv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endParaRPr lang="en-US"/>
          </a:p>
        </p:txBody>
      </p:sp>
      <p:sp>
        <p:nvSpPr>
          <p:cNvPr id="4" name="Freeform 4"/>
          <p:cNvSpPr/>
          <p:nvPr/>
        </p:nvSpPr>
        <p:spPr>
          <a:xfrm>
            <a:off x="12814669" y="2449308"/>
            <a:ext cx="7065092" cy="8144199"/>
          </a:xfrm>
          <a:custGeom>
            <a:avLst/>
            <a:gdLst/>
            <a:ahLst/>
            <a:cxnLst/>
            <a:rect l="l" t="t" r="r" b="b"/>
            <a:pathLst>
              <a:path w="7065092" h="8144199">
                <a:moveTo>
                  <a:pt x="0" y="0"/>
                </a:moveTo>
                <a:lnTo>
                  <a:pt x="7065093" y="0"/>
                </a:lnTo>
                <a:lnTo>
                  <a:pt x="7065093" y="8144199"/>
                </a:lnTo>
                <a:lnTo>
                  <a:pt x="0" y="81441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3833448" y="-1279629"/>
            <a:ext cx="5817841" cy="4114800"/>
          </a:xfrm>
          <a:custGeom>
            <a:avLst/>
            <a:gdLst/>
            <a:ahLst/>
            <a:cxnLst/>
            <a:rect l="l" t="t" r="r" b="b"/>
            <a:pathLst>
              <a:path w="5817841" h="4114800">
                <a:moveTo>
                  <a:pt x="0" y="0"/>
                </a:moveTo>
                <a:lnTo>
                  <a:pt x="5817841" y="0"/>
                </a:lnTo>
                <a:lnTo>
                  <a:pt x="581784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798693" y="-662043"/>
            <a:ext cx="5155216" cy="4114800"/>
          </a:xfrm>
          <a:custGeom>
            <a:avLst/>
            <a:gdLst/>
            <a:ahLst/>
            <a:cxnLst/>
            <a:rect l="l" t="t" r="r" b="b"/>
            <a:pathLst>
              <a:path w="5155216" h="4114800">
                <a:moveTo>
                  <a:pt x="0" y="0"/>
                </a:moveTo>
                <a:lnTo>
                  <a:pt x="5155216" y="0"/>
                </a:lnTo>
                <a:lnTo>
                  <a:pt x="515521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pic>
        <p:nvPicPr>
          <p:cNvPr id="10" name="Picture 10"/>
          <p:cNvPicPr>
            <a:picLocks noChangeAspect="1"/>
          </p:cNvPicPr>
          <p:nvPr/>
        </p:nvPicPr>
        <p:blipFill>
          <a:blip r:embed="rId10"/>
          <a:srcRect/>
          <a:stretch>
            <a:fillRect/>
          </a:stretch>
        </p:blipFill>
        <p:spPr>
          <a:xfrm>
            <a:off x="0" y="5704172"/>
            <a:ext cx="5036075" cy="4582828"/>
          </a:xfrm>
          <a:prstGeom prst="rect">
            <a:avLst/>
          </a:prstGeom>
        </p:spPr>
      </p:pic>
      <p:pic>
        <p:nvPicPr>
          <p:cNvPr id="13" name="Picture 12"/>
          <p:cNvPicPr>
            <a:picLocks noChangeAspect="1"/>
          </p:cNvPicPr>
          <p:nvPr/>
        </p:nvPicPr>
        <p:blipFill>
          <a:blip r:embed="rId11"/>
          <a:stretch>
            <a:fillRect/>
          </a:stretch>
        </p:blipFill>
        <p:spPr>
          <a:xfrm>
            <a:off x="3048000" y="342900"/>
            <a:ext cx="12296698" cy="1956986"/>
          </a:xfrm>
          <a:prstGeom prst="rect">
            <a:avLst/>
          </a:prstGeom>
        </p:spPr>
      </p:pic>
      <p:pic>
        <p:nvPicPr>
          <p:cNvPr id="14" name="Picture 13"/>
          <p:cNvPicPr>
            <a:picLocks noChangeAspect="1"/>
          </p:cNvPicPr>
          <p:nvPr/>
        </p:nvPicPr>
        <p:blipFill>
          <a:blip r:embed="rId12"/>
          <a:stretch>
            <a:fillRect/>
          </a:stretch>
        </p:blipFill>
        <p:spPr>
          <a:xfrm>
            <a:off x="914400" y="3314700"/>
            <a:ext cx="2786113" cy="1615580"/>
          </a:xfrm>
          <a:prstGeom prst="rect">
            <a:avLst/>
          </a:prstGeom>
        </p:spPr>
      </p:pic>
      <p:pic>
        <p:nvPicPr>
          <p:cNvPr id="15" name="Picture 14"/>
          <p:cNvPicPr>
            <a:picLocks noChangeAspect="1"/>
          </p:cNvPicPr>
          <p:nvPr/>
        </p:nvPicPr>
        <p:blipFill>
          <a:blip r:embed="rId13"/>
          <a:stretch>
            <a:fillRect/>
          </a:stretch>
        </p:blipFill>
        <p:spPr>
          <a:xfrm>
            <a:off x="3962400" y="3086100"/>
            <a:ext cx="9961727" cy="48345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65200" y="1790191"/>
            <a:ext cx="16357599" cy="6706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3"/>
          <p:cNvGrpSpPr/>
          <p:nvPr/>
        </p:nvGrpSpPr>
        <p:grpSpPr>
          <a:xfrm>
            <a:off x="7315200" y="11049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5"/>
            <p:cNvSpPr txBox="1"/>
            <p:nvPr/>
          </p:nvSpPr>
          <p:spPr>
            <a:xfrm>
              <a:off x="0" y="-57150"/>
              <a:ext cx="2774633" cy="2224617"/>
            </a:xfrm>
            <a:prstGeom prst="rect">
              <a:avLst/>
            </a:prstGeom>
          </p:spPr>
          <p:txBody>
            <a:bodyPr lIns="50800" tIns="50800" rIns="50800" bIns="50800" rtlCol="0" anchor="ctr"/>
            <a:lstStyle/>
            <a:p>
              <a:pPr marL="0" marR="0" lvl="0" indent="0" algn="ctr" defTabSz="914400" rtl="0" eaLnBrk="1" fontAlgn="auto" latinLnBrk="0" hangingPunct="1">
                <a:lnSpc>
                  <a:spcPts val="35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1"/>
          <p:cNvSpPr txBox="1"/>
          <p:nvPr/>
        </p:nvSpPr>
        <p:spPr>
          <a:xfrm>
            <a:off x="8153400" y="4533900"/>
            <a:ext cx="9525000" cy="3323987"/>
          </a:xfrm>
          <a:prstGeom prst="rect">
            <a:avLst/>
          </a:prstGeom>
        </p:spPr>
        <p:txBody>
          <a:bodyPr wrap="square" lIns="0" tIns="0" rIns="0" bIns="0" rtlCol="0" anchor="t">
            <a:spAutoFit/>
          </a:bodyPr>
          <a:lstStyle/>
          <a:p>
            <a:pPr lvl="0" algn="ctr"/>
            <a:r>
              <a:rPr lang="vi-VN" sz="7200" b="1" dirty="0">
                <a:solidFill>
                  <a:srgbClr val="000000"/>
                </a:solidFill>
                <a:latin typeface="Cambria" panose="02040503050406030204" pitchFamily="18" charset="0"/>
                <a:ea typeface="Cambria" panose="02040503050406030204" pitchFamily="18" charset="0"/>
                <a:cs typeface="Canva Sans"/>
                <a:sym typeface="Canva Sans"/>
              </a:rPr>
              <a:t>Hoạt động 2. Tìm hiểu về các bộ phận </a:t>
            </a:r>
          </a:p>
          <a:p>
            <a:pPr lvl="0" algn="ctr"/>
            <a:r>
              <a:rPr lang="vi-VN" sz="7200" b="1" dirty="0">
                <a:solidFill>
                  <a:srgbClr val="000000"/>
                </a:solidFill>
                <a:latin typeface="Cambria" panose="02040503050406030204" pitchFamily="18" charset="0"/>
                <a:ea typeface="Cambria" panose="02040503050406030204" pitchFamily="18" charset="0"/>
                <a:cs typeface="Canva Sans"/>
                <a:sym typeface="Canva Sans"/>
              </a:rPr>
              <a:t>cơ bản của điện thoại </a:t>
            </a:r>
            <a:endParaRPr kumimoji="0" lang="en-US" sz="7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nva Sans"/>
              <a:sym typeface="Canva Sans"/>
            </a:endParaRPr>
          </a:p>
        </p:txBody>
      </p:sp>
      <p:sp>
        <p:nvSpPr>
          <p:cNvPr id="12" name="Freeform 7"/>
          <p:cNvSpPr/>
          <p:nvPr/>
        </p:nvSpPr>
        <p:spPr>
          <a:xfrm>
            <a:off x="1905000" y="4327066"/>
            <a:ext cx="5181600" cy="5967037"/>
          </a:xfrm>
          <a:custGeom>
            <a:avLst/>
            <a:gdLst/>
            <a:ahLst/>
            <a:cxnLst/>
            <a:rect l="l" t="t" r="r" b="b"/>
            <a:pathLst>
              <a:path w="4748557" h="5738437">
                <a:moveTo>
                  <a:pt x="0" y="0"/>
                </a:moveTo>
                <a:lnTo>
                  <a:pt x="4748557" y="0"/>
                </a:lnTo>
                <a:lnTo>
                  <a:pt x="4748557" y="5738437"/>
                </a:lnTo>
                <a:lnTo>
                  <a:pt x="0" y="5738437"/>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074" name="Picture 2" descr="Mảnh Ghép Hình ảnh PNG | Vector Và Các Tập Tin PSD | Tải Về ..."/>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800100"/>
            <a:ext cx="9296400" cy="9296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7543800" y="2019300"/>
            <a:ext cx="10156816" cy="6584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4638198" y="458224"/>
            <a:ext cx="11973402" cy="6285476"/>
            <a:chOff x="4638198" y="458224"/>
            <a:chExt cx="7145383" cy="3415476"/>
          </a:xfrm>
        </p:grpSpPr>
        <p:grpSp>
          <p:nvGrpSpPr>
            <p:cNvPr id="5" name="Group 2"/>
            <p:cNvGrpSpPr/>
            <p:nvPr/>
          </p:nvGrpSpPr>
          <p:grpSpPr>
            <a:xfrm>
              <a:off x="4638198" y="458224"/>
              <a:ext cx="7145383" cy="3415476"/>
              <a:chOff x="0" y="0"/>
              <a:chExt cx="9454516" cy="4572992"/>
            </a:xfrm>
          </p:grpSpPr>
          <p:sp>
            <p:nvSpPr>
              <p:cNvPr id="7" name="Freeform 3"/>
              <p:cNvSpPr/>
              <p:nvPr/>
            </p:nvSpPr>
            <p:spPr>
              <a:xfrm>
                <a:off x="0" y="0"/>
                <a:ext cx="9454516" cy="457299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a:p>
            </p:txBody>
          </p:sp>
        </p:grpSp>
        <p:sp>
          <p:nvSpPr>
            <p:cNvPr id="6" name="TextBox 8"/>
            <p:cNvSpPr txBox="1"/>
            <p:nvPr/>
          </p:nvSpPr>
          <p:spPr>
            <a:xfrm>
              <a:off x="4917011" y="685403"/>
              <a:ext cx="6673411" cy="2575546"/>
            </a:xfrm>
            <a:prstGeom prst="rect">
              <a:avLst/>
            </a:prstGeom>
          </p:spPr>
          <p:txBody>
            <a:bodyPr wrap="square" lIns="0" tIns="0" rIns="0" bIns="0" rtlCol="0" anchor="t">
              <a:spAutoFit/>
            </a:bodyPr>
            <a:lstStyle/>
            <a:p>
              <a:r>
                <a:rPr lang="vi-VN" sz="4400" b="1" dirty="0">
                  <a:latin typeface="Cambria" panose="02040503050406030204" pitchFamily="18" charset="0"/>
                  <a:ea typeface="Cambria" panose="02040503050406030204" pitchFamily="18" charset="0"/>
                </a:rPr>
                <a:t>+ Đội 1: </a:t>
              </a:r>
              <a:r>
                <a:rPr lang="vi-VN" sz="4400" dirty="0">
                  <a:latin typeface="Cambria" panose="02040503050406030204" pitchFamily="18" charset="0"/>
                  <a:ea typeface="Cambria" panose="02040503050406030204" pitchFamily="18" charset="0"/>
                </a:rPr>
                <a:t>Bộ thẻ tên bộ phận của điện thoại cố định và 6 thẻ tên bộ phận của điện thoại cảm ứng.</a:t>
              </a:r>
              <a:endParaRPr lang="en-US" sz="4400" dirty="0">
                <a:latin typeface="Cambria" panose="02040503050406030204" pitchFamily="18" charset="0"/>
                <a:ea typeface="Cambria" panose="02040503050406030204" pitchFamily="18" charset="0"/>
              </a:endParaRPr>
            </a:p>
            <a:p>
              <a:r>
                <a:rPr lang="vi-VN" sz="4400" b="1" dirty="0">
                  <a:latin typeface="Cambria" panose="02040503050406030204" pitchFamily="18" charset="0"/>
                  <a:ea typeface="Cambria" panose="02040503050406030204" pitchFamily="18" charset="0"/>
                </a:rPr>
                <a:t>+ Đội 2: </a:t>
              </a:r>
              <a:r>
                <a:rPr lang="vi-VN" sz="4400" dirty="0">
                  <a:latin typeface="Cambria" panose="02040503050406030204" pitchFamily="18" charset="0"/>
                  <a:ea typeface="Cambria" panose="02040503050406030204" pitchFamily="18" charset="0"/>
                </a:rPr>
                <a:t>Các thẻ còn lại tên bộ phận của điện thoại cảm ứng.</a:t>
              </a:r>
              <a:endParaRPr lang="en-US" sz="4400" dirty="0">
                <a:latin typeface="Cambria" panose="02040503050406030204" pitchFamily="18" charset="0"/>
                <a:ea typeface="Cambria" panose="02040503050406030204" pitchFamily="18" charset="0"/>
              </a:endParaRPr>
            </a:p>
            <a:p>
              <a:r>
                <a:rPr lang="en-US" sz="4400" dirty="0">
                  <a:latin typeface="Cambria" panose="02040503050406030204" pitchFamily="18" charset="0"/>
                  <a:ea typeface="Cambria" panose="02040503050406030204" pitchFamily="18" charset="0"/>
                  <a:sym typeface="Wingdings" panose="05000000000000000000" pitchFamily="2" charset="2"/>
                </a:rPr>
                <a:t> </a:t>
              </a:r>
              <a:r>
                <a:rPr lang="vi-VN" sz="4400" dirty="0">
                  <a:latin typeface="Cambria" panose="02040503050406030204" pitchFamily="18" charset="0"/>
                  <a:ea typeface="Cambria" panose="02040503050406030204" pitchFamily="18" charset="0"/>
                </a:rPr>
                <a:t>Trong thời gian 1 phút, 2 đội cùng chạy lên gắn vào ô tương ứng</a:t>
              </a:r>
              <a:endParaRPr lang="en-US" sz="4400" dirty="0">
                <a:latin typeface="Cambria" panose="02040503050406030204" pitchFamily="18" charset="0"/>
                <a:ea typeface="Cambria" panose="02040503050406030204" pitchFamily="18" charset="0"/>
              </a:endParaRPr>
            </a:p>
          </p:txBody>
        </p:sp>
      </p:grpSp>
      <p:sp>
        <p:nvSpPr>
          <p:cNvPr id="8" name="Freeform 11"/>
          <p:cNvSpPr/>
          <p:nvPr/>
        </p:nvSpPr>
        <p:spPr>
          <a:xfrm>
            <a:off x="381000" y="6134100"/>
            <a:ext cx="4800600" cy="3866585"/>
          </a:xfrm>
          <a:custGeom>
            <a:avLst/>
            <a:gdLst/>
            <a:ahLst/>
            <a:cxnLst/>
            <a:rect l="l" t="t" r="r" b="b"/>
            <a:pathLst>
              <a:path w="5050073" h="3920119">
                <a:moveTo>
                  <a:pt x="0" y="0"/>
                </a:moveTo>
                <a:lnTo>
                  <a:pt x="5050073" y="0"/>
                </a:lnTo>
                <a:lnTo>
                  <a:pt x="5050073" y="3920119"/>
                </a:lnTo>
                <a:lnTo>
                  <a:pt x="0" y="3920119"/>
                </a:lnTo>
                <a:lnTo>
                  <a:pt x="0" y="0"/>
                </a:lnTo>
                <a:close/>
              </a:path>
            </a:pathLst>
          </a:custGeom>
          <a:blipFill>
            <a:blip r:embed="rId4"/>
            <a:stretch>
              <a:fillRect/>
            </a:stretch>
          </a:blipFill>
        </p:spPr>
        <p:txBody>
          <a:bodyPr/>
          <a:lstStyle/>
          <a:p>
            <a:endParaRPr lang="en-US"/>
          </a:p>
        </p:txBody>
      </p:sp>
      <p:pic>
        <p:nvPicPr>
          <p:cNvPr id="10" name="Picture 9"/>
          <p:cNvPicPr>
            <a:picLocks noChangeAspect="1"/>
          </p:cNvPicPr>
          <p:nvPr/>
        </p:nvPicPr>
        <p:blipFill>
          <a:blip r:embed="rId5"/>
          <a:stretch>
            <a:fillRect/>
          </a:stretch>
        </p:blipFill>
        <p:spPr>
          <a:xfrm>
            <a:off x="381000" y="4914900"/>
            <a:ext cx="4438273" cy="14570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p:cNvPicPr>
            <a:picLocks noChangeAspect="1"/>
          </p:cNvPicPr>
          <p:nvPr/>
        </p:nvPicPr>
        <p:blipFill>
          <a:blip r:embed="rId4"/>
          <a:stretch>
            <a:fillRect/>
          </a:stretch>
        </p:blipFill>
        <p:spPr>
          <a:xfrm>
            <a:off x="914400" y="1485900"/>
            <a:ext cx="16078200" cy="8112730"/>
          </a:xfrm>
          <a:prstGeom prst="rect">
            <a:avLst/>
          </a:prstGeom>
        </p:spPr>
      </p:pic>
      <p:pic>
        <p:nvPicPr>
          <p:cNvPr id="13" name="Picture 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2743200" cy="150706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p:cNvSpPr/>
          <p:nvPr/>
        </p:nvSpPr>
        <p:spPr>
          <a:xfrm>
            <a:off x="6553200" y="2171700"/>
            <a:ext cx="2286000" cy="121920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t>Ống</a:t>
            </a:r>
            <a:r>
              <a:rPr lang="en-US" sz="4000" dirty="0"/>
              <a:t> </a:t>
            </a:r>
            <a:r>
              <a:rPr lang="en-US" sz="4000" dirty="0" err="1"/>
              <a:t>nghe</a:t>
            </a:r>
            <a:r>
              <a:rPr lang="en-US" sz="4000" dirty="0"/>
              <a:t> </a:t>
            </a:r>
            <a:r>
              <a:rPr lang="en-US" sz="4000" dirty="0" err="1"/>
              <a:t>và</a:t>
            </a:r>
            <a:r>
              <a:rPr lang="en-US" sz="4000" dirty="0"/>
              <a:t> </a:t>
            </a:r>
            <a:r>
              <a:rPr lang="en-US" sz="4000" dirty="0" err="1"/>
              <a:t>nói</a:t>
            </a:r>
            <a:endParaRPr lang="en-US" sz="4000" dirty="0"/>
          </a:p>
        </p:txBody>
      </p:sp>
      <p:sp>
        <p:nvSpPr>
          <p:cNvPr id="15" name="Rectangle: Rounded Corners 14"/>
          <p:cNvSpPr/>
          <p:nvPr/>
        </p:nvSpPr>
        <p:spPr>
          <a:xfrm>
            <a:off x="0" y="5448300"/>
            <a:ext cx="1752600" cy="121920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t>Bàn</a:t>
            </a:r>
            <a:r>
              <a:rPr lang="en-US" sz="3200" dirty="0"/>
              <a:t> </a:t>
            </a:r>
            <a:r>
              <a:rPr lang="en-US" sz="3200" dirty="0" err="1"/>
              <a:t>phím</a:t>
            </a:r>
            <a:r>
              <a:rPr lang="en-US" sz="3200" dirty="0"/>
              <a:t> </a:t>
            </a:r>
            <a:r>
              <a:rPr lang="en-US" sz="3200" dirty="0" err="1"/>
              <a:t>số</a:t>
            </a:r>
            <a:endParaRPr lang="en-US" sz="3200" dirty="0"/>
          </a:p>
        </p:txBody>
      </p:sp>
      <p:sp>
        <p:nvSpPr>
          <p:cNvPr id="16" name="Rectangle: Rounded Corners 15"/>
          <p:cNvSpPr/>
          <p:nvPr/>
        </p:nvSpPr>
        <p:spPr>
          <a:xfrm>
            <a:off x="9601200" y="1333500"/>
            <a:ext cx="1752600" cy="76200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Camera </a:t>
            </a:r>
            <a:r>
              <a:rPr lang="en-US" sz="3200" dirty="0" err="1"/>
              <a:t>trước</a:t>
            </a:r>
            <a:endParaRPr lang="en-US" sz="3200" dirty="0"/>
          </a:p>
        </p:txBody>
      </p:sp>
      <p:sp>
        <p:nvSpPr>
          <p:cNvPr id="17" name="Rectangle: Rounded Corners 16"/>
          <p:cNvSpPr/>
          <p:nvPr/>
        </p:nvSpPr>
        <p:spPr>
          <a:xfrm>
            <a:off x="6781800" y="4457700"/>
            <a:ext cx="2057400" cy="99060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t>Màn</a:t>
            </a:r>
            <a:r>
              <a:rPr lang="en-US" sz="3200" dirty="0"/>
              <a:t> </a:t>
            </a:r>
            <a:r>
              <a:rPr lang="en-US" sz="3200" dirty="0" err="1"/>
              <a:t>hình</a:t>
            </a:r>
            <a:r>
              <a:rPr lang="en-US" sz="3200" dirty="0"/>
              <a:t> </a:t>
            </a:r>
            <a:r>
              <a:rPr lang="en-US" sz="3200" dirty="0" err="1"/>
              <a:t>cảm</a:t>
            </a:r>
            <a:r>
              <a:rPr lang="en-US" sz="3200" dirty="0"/>
              <a:t> </a:t>
            </a:r>
            <a:r>
              <a:rPr lang="en-US" sz="3200" dirty="0" err="1"/>
              <a:t>ứng</a:t>
            </a:r>
            <a:endParaRPr lang="en-US" sz="3200" dirty="0"/>
          </a:p>
        </p:txBody>
      </p:sp>
      <p:sp>
        <p:nvSpPr>
          <p:cNvPr id="18" name="Rectangle: Rounded Corners 17"/>
          <p:cNvSpPr/>
          <p:nvPr/>
        </p:nvSpPr>
        <p:spPr>
          <a:xfrm>
            <a:off x="10591800" y="190500"/>
            <a:ext cx="2057400" cy="91440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t>Nút</a:t>
            </a:r>
            <a:r>
              <a:rPr lang="en-US" sz="3200" dirty="0"/>
              <a:t> </a:t>
            </a:r>
            <a:r>
              <a:rPr lang="en-US" sz="3200" dirty="0" err="1"/>
              <a:t>chỉnh</a:t>
            </a:r>
            <a:r>
              <a:rPr lang="en-US" sz="3200" dirty="0"/>
              <a:t> </a:t>
            </a:r>
            <a:r>
              <a:rPr lang="en-US" sz="3200" dirty="0" err="1"/>
              <a:t>âm</a:t>
            </a:r>
            <a:r>
              <a:rPr lang="en-US" sz="3200" dirty="0"/>
              <a:t> </a:t>
            </a:r>
            <a:r>
              <a:rPr lang="en-US" sz="3200" dirty="0" err="1"/>
              <a:t>lượng</a:t>
            </a:r>
            <a:endParaRPr lang="en-US" sz="3200" dirty="0"/>
          </a:p>
        </p:txBody>
      </p:sp>
      <p:cxnSp>
        <p:nvCxnSpPr>
          <p:cNvPr id="20" name="Straight Connector 19"/>
          <p:cNvCxnSpPr>
            <a:stCxn id="18" idx="2"/>
          </p:cNvCxnSpPr>
          <p:nvPr/>
        </p:nvCxnSpPr>
        <p:spPr>
          <a:xfrm>
            <a:off x="11620500" y="1104900"/>
            <a:ext cx="342900" cy="6096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p:cNvSpPr/>
          <p:nvPr/>
        </p:nvSpPr>
        <p:spPr>
          <a:xfrm>
            <a:off x="12877800" y="342900"/>
            <a:ext cx="1600200" cy="91440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Camera </a:t>
            </a:r>
            <a:r>
              <a:rPr lang="en-US" sz="3200" dirty="0" err="1"/>
              <a:t>sau</a:t>
            </a:r>
            <a:endParaRPr lang="en-US" sz="3200" dirty="0"/>
          </a:p>
        </p:txBody>
      </p:sp>
      <p:cxnSp>
        <p:nvCxnSpPr>
          <p:cNvPr id="22" name="Straight Connector 21"/>
          <p:cNvCxnSpPr>
            <a:stCxn id="21" idx="2"/>
          </p:cNvCxnSpPr>
          <p:nvPr/>
        </p:nvCxnSpPr>
        <p:spPr>
          <a:xfrm flipH="1">
            <a:off x="12877800" y="1257300"/>
            <a:ext cx="800100" cy="5334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p:cNvSpPr/>
          <p:nvPr/>
        </p:nvSpPr>
        <p:spPr>
          <a:xfrm>
            <a:off x="14859000" y="266700"/>
            <a:ext cx="2362200" cy="91440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t>Nút</a:t>
            </a:r>
            <a:r>
              <a:rPr lang="en-US" sz="3200" dirty="0"/>
              <a:t> </a:t>
            </a:r>
            <a:r>
              <a:rPr lang="en-US" sz="3200" dirty="0" err="1"/>
              <a:t>bật</a:t>
            </a:r>
            <a:r>
              <a:rPr lang="en-US" sz="3200" dirty="0"/>
              <a:t>/</a:t>
            </a:r>
            <a:r>
              <a:rPr lang="en-US" sz="3200" dirty="0" err="1"/>
              <a:t>tắt</a:t>
            </a:r>
            <a:r>
              <a:rPr lang="en-US" sz="3200" dirty="0"/>
              <a:t> </a:t>
            </a:r>
            <a:r>
              <a:rPr lang="en-US" sz="3200" dirty="0" err="1"/>
              <a:t>nguồn</a:t>
            </a:r>
            <a:endParaRPr lang="en-US" sz="3200" dirty="0"/>
          </a:p>
        </p:txBody>
      </p:sp>
      <p:cxnSp>
        <p:nvCxnSpPr>
          <p:cNvPr id="27" name="Straight Connector 26"/>
          <p:cNvCxnSpPr/>
          <p:nvPr/>
        </p:nvCxnSpPr>
        <p:spPr>
          <a:xfrm flipH="1">
            <a:off x="15163800" y="1181100"/>
            <a:ext cx="228600" cy="5334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p:cNvSpPr/>
          <p:nvPr/>
        </p:nvSpPr>
        <p:spPr>
          <a:xfrm>
            <a:off x="16708464" y="1257300"/>
            <a:ext cx="1600200" cy="91440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Loa</a:t>
            </a:r>
          </a:p>
        </p:txBody>
      </p:sp>
      <p:cxnSp>
        <p:nvCxnSpPr>
          <p:cNvPr id="30" name="Straight Connector 29"/>
          <p:cNvCxnSpPr/>
          <p:nvPr/>
        </p:nvCxnSpPr>
        <p:spPr>
          <a:xfrm flipH="1">
            <a:off x="16687800" y="2171700"/>
            <a:ext cx="554064" cy="4572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2" name="Rectangle: Rounded Corners 31"/>
          <p:cNvSpPr/>
          <p:nvPr/>
        </p:nvSpPr>
        <p:spPr>
          <a:xfrm>
            <a:off x="16687800" y="4229100"/>
            <a:ext cx="1600200" cy="91440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t>Cổng</a:t>
            </a:r>
            <a:r>
              <a:rPr lang="en-US" sz="3200" dirty="0"/>
              <a:t> </a:t>
            </a:r>
            <a:r>
              <a:rPr lang="en-US" sz="3200" dirty="0" err="1"/>
              <a:t>cắm</a:t>
            </a:r>
            <a:r>
              <a:rPr lang="en-US" sz="3200" dirty="0"/>
              <a:t> </a:t>
            </a:r>
            <a:r>
              <a:rPr lang="en-US" sz="3200" dirty="0" err="1"/>
              <a:t>sạc</a:t>
            </a:r>
            <a:endParaRPr lang="en-US" sz="3200" dirty="0"/>
          </a:p>
        </p:txBody>
      </p:sp>
      <p:cxnSp>
        <p:nvCxnSpPr>
          <p:cNvPr id="33" name="Straight Connector 32"/>
          <p:cNvCxnSpPr/>
          <p:nvPr/>
        </p:nvCxnSpPr>
        <p:spPr>
          <a:xfrm>
            <a:off x="16611600" y="3771900"/>
            <a:ext cx="381000" cy="3810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par>
                                <p:cTn id="33" presetID="22" presetClass="entr" presetSubtype="4"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down)">
                                      <p:cBhvr>
                                        <p:cTn id="48" dur="500"/>
                                        <p:tgtEl>
                                          <p:spTgt spid="26"/>
                                        </p:tgtEl>
                                      </p:cBhvr>
                                    </p:animEffect>
                                  </p:childTnLst>
                                </p:cTn>
                              </p:par>
                              <p:par>
                                <p:cTn id="49" presetID="2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00"/>
                                        <p:tgtEl>
                                          <p:spTgt spid="29"/>
                                        </p:tgtEl>
                                      </p:cBhvr>
                                    </p:animEffect>
                                  </p:childTnLst>
                                </p:cTn>
                              </p:par>
                              <p:par>
                                <p:cTn id="57" presetID="22" presetClass="entr" presetSubtype="4"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down)">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par>
                                <p:cTn id="65" presetID="22" presetClass="entr" presetSubtype="4"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1" grpId="0" animBg="1"/>
      <p:bldP spid="26" grpId="0" animBg="1"/>
      <p:bldP spid="29"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3" name="Group 32"/>
          <p:cNvGrpSpPr/>
          <p:nvPr/>
        </p:nvGrpSpPr>
        <p:grpSpPr>
          <a:xfrm>
            <a:off x="143541" y="3194267"/>
            <a:ext cx="14465595" cy="5912521"/>
            <a:chOff x="5080000" y="744289"/>
            <a:chExt cx="6111165" cy="5965865"/>
          </a:xfrm>
        </p:grpSpPr>
        <p:pic>
          <p:nvPicPr>
            <p:cNvPr id="34" name="Picture 33"/>
            <p:cNvPicPr>
              <a:picLocks noChangeAspect="1"/>
            </p:cNvPicPr>
            <p:nvPr/>
          </p:nvPicPr>
          <p:blipFill>
            <a:blip r:embed="rId4"/>
            <a:stretch>
              <a:fillRect/>
            </a:stretch>
          </p:blipFill>
          <p:spPr>
            <a:xfrm>
              <a:off x="5080000" y="744289"/>
              <a:ext cx="6111165" cy="5965865"/>
            </a:xfrm>
            <a:prstGeom prst="rect">
              <a:avLst/>
            </a:prstGeom>
          </p:spPr>
        </p:pic>
        <p:sp>
          <p:nvSpPr>
            <p:cNvPr id="35" name="TextBox 34"/>
            <p:cNvSpPr txBox="1"/>
            <p:nvPr/>
          </p:nvSpPr>
          <p:spPr>
            <a:xfrm>
              <a:off x="5212509" y="1250246"/>
              <a:ext cx="5762298" cy="4285637"/>
            </a:xfrm>
            <a:prstGeom prst="rect">
              <a:avLst/>
            </a:prstGeom>
            <a:noFill/>
          </p:spPr>
          <p:txBody>
            <a:bodyPr wrap="square" rtlCol="0">
              <a:spAutoFit/>
            </a:bodyPr>
            <a:lstStyle/>
            <a:p>
              <a:pPr algn="just" defTabSz="1371600">
                <a:defRPr/>
              </a:pPr>
              <a:r>
                <a:rPr lang="vi-VN" sz="5400" b="1" dirty="0">
                  <a:solidFill>
                    <a:prstClr val="black"/>
                  </a:solidFill>
                  <a:latin typeface="Cambria" panose="02040503050406030204" pitchFamily="18" charset="0"/>
                  <a:ea typeface="Cambria" panose="02040503050406030204" pitchFamily="18" charset="0"/>
                </a:rPr>
                <a:t>Điện thoại cố định thường gồm ba bộ phận cơ bản là: loa, micro và phím số. Điện thoại di động thường gồm các bộ phận cơ bản như: loa, micro, màn hình, camera, nút chỉnh âm lượng, cổng cắm sạc,…</a:t>
              </a:r>
            </a:p>
          </p:txBody>
        </p:sp>
      </p:grpSp>
      <p:pic>
        <p:nvPicPr>
          <p:cNvPr id="37" name="Picture 36" descr="A cartoon of a child holding a pencil and a notebook&#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6885" y="4685070"/>
            <a:ext cx="4370601" cy="5252130"/>
          </a:xfrm>
          <a:prstGeom prst="rect">
            <a:avLst/>
          </a:prstGeom>
        </p:spPr>
      </p:pic>
      <p:pic>
        <p:nvPicPr>
          <p:cNvPr id="38" name="Picture 37" descr="A close up of a logo&#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6188" y="717698"/>
            <a:ext cx="7422726" cy="2139530"/>
          </a:xfrm>
          <a:prstGeom prst="rect">
            <a:avLst/>
          </a:prstGeom>
        </p:spPr>
      </p:pic>
      <p:pic>
        <p:nvPicPr>
          <p:cNvPr id="39" name="Picture 10"/>
          <p:cNvPicPr>
            <a:picLocks noChangeAspect="1"/>
          </p:cNvPicPr>
          <p:nvPr/>
        </p:nvPicPr>
        <p:blipFill>
          <a:blip r:embed="rId7"/>
          <a:srcRect/>
          <a:stretch>
            <a:fillRect/>
          </a:stretch>
        </p:blipFill>
        <p:spPr>
          <a:xfrm>
            <a:off x="12268200" y="-342900"/>
            <a:ext cx="4197875" cy="38200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cartoon of a child holding a pencil and a notebook&#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838" y="5034870"/>
            <a:ext cx="4370601" cy="5252130"/>
          </a:xfrm>
          <a:prstGeom prst="rect">
            <a:avLst/>
          </a:prstGeom>
        </p:spPr>
      </p:pic>
      <p:grpSp>
        <p:nvGrpSpPr>
          <p:cNvPr id="4" name="Group 3"/>
          <p:cNvGrpSpPr/>
          <p:nvPr/>
        </p:nvGrpSpPr>
        <p:grpSpPr>
          <a:xfrm>
            <a:off x="6278880" y="4783455"/>
            <a:ext cx="11369040" cy="5084445"/>
            <a:chOff x="1594337" y="1602154"/>
            <a:chExt cx="9003323" cy="3477846"/>
          </a:xfrm>
        </p:grpSpPr>
        <p:sp>
          <p:nvSpPr>
            <p:cNvPr id="5" name="Rounded Rectangle 8"/>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400">
                <a:solidFill>
                  <a:prstClr val="white"/>
                </a:solidFill>
                <a:latin typeface="Arial" panose="020B0604020202020204" pitchFamily="34" charset="0"/>
              </a:endParaRPr>
            </a:p>
          </p:txBody>
        </p:sp>
        <p:sp>
          <p:nvSpPr>
            <p:cNvPr id="6" name="Rounded Rectangle 9"/>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defRPr/>
              </a:pPr>
              <a:r>
                <a:rPr lang="vi-VN" sz="4800" b="1" dirty="0">
                  <a:solidFill>
                    <a:srgbClr val="FF0000"/>
                  </a:solidFill>
                  <a:latin typeface="Cambria" panose="02040503050406030204" pitchFamily="18" charset="0"/>
                  <a:ea typeface="Cambria" panose="02040503050406030204" pitchFamily="18" charset="0"/>
                </a:rPr>
                <a:t>Tìm hiểu các bộ phận cơ bản của điện thoại giúp ta có thể sử dụng điện thoại đúng cách hơn, với từng bộ phận để sử dụng đúng chức năng của nó, tránh gây ra hỏng hóc. </a:t>
              </a:r>
            </a:p>
          </p:txBody>
        </p:sp>
      </p:grpSp>
      <p:grpSp>
        <p:nvGrpSpPr>
          <p:cNvPr id="7" name="Group 6"/>
          <p:cNvGrpSpPr/>
          <p:nvPr/>
        </p:nvGrpSpPr>
        <p:grpSpPr>
          <a:xfrm>
            <a:off x="4495800" y="1055176"/>
            <a:ext cx="13182600" cy="2773964"/>
            <a:chOff x="310800" y="1911333"/>
            <a:chExt cx="5650162" cy="3047186"/>
          </a:xfrm>
        </p:grpSpPr>
        <p:sp>
          <p:nvSpPr>
            <p:cNvPr id="8" name="Google Shape;718;p33"/>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1" fmla="*/ 631 w 19546"/>
                <a:gd name="connsiteY0-2" fmla="*/ 329 h 23260"/>
                <a:gd name="connsiteX1-3" fmla="*/ 5 w 19546"/>
                <a:gd name="connsiteY1-4" fmla="*/ 535 h 23260"/>
                <a:gd name="connsiteX2-5" fmla="*/ 0 w 19546"/>
                <a:gd name="connsiteY2-6" fmla="*/ 22718 h 23260"/>
                <a:gd name="connsiteX3-7" fmla="*/ 538 w 19546"/>
                <a:gd name="connsiteY3-8" fmla="*/ 23256 h 23260"/>
                <a:gd name="connsiteX4-9" fmla="*/ 18982 w 19546"/>
                <a:gd name="connsiteY4-10" fmla="*/ 23260 h 23260"/>
                <a:gd name="connsiteX5-11" fmla="*/ 19520 w 19546"/>
                <a:gd name="connsiteY5-12" fmla="*/ 22722 h 23260"/>
                <a:gd name="connsiteX6-13" fmla="*/ 19394 w 19546"/>
                <a:gd name="connsiteY6-14" fmla="*/ 4895 h 23260"/>
                <a:gd name="connsiteX7-15" fmla="*/ 19525 w 19546"/>
                <a:gd name="connsiteY7-16" fmla="*/ 539 h 23260"/>
                <a:gd name="connsiteX8-17" fmla="*/ 18987 w 19546"/>
                <a:gd name="connsiteY8-18" fmla="*/ 1 h 23260"/>
                <a:gd name="connsiteX9" fmla="*/ 631 w 19546"/>
                <a:gd name="connsiteY9" fmla="*/ 329 h 23260"/>
                <a:gd name="connsiteX0-19" fmla="*/ 631 w 19581"/>
                <a:gd name="connsiteY0-20" fmla="*/ 329 h 23260"/>
                <a:gd name="connsiteX1-21" fmla="*/ 5 w 19581"/>
                <a:gd name="connsiteY1-22" fmla="*/ 535 h 23260"/>
                <a:gd name="connsiteX2-23" fmla="*/ 0 w 19581"/>
                <a:gd name="connsiteY2-24" fmla="*/ 22718 h 23260"/>
                <a:gd name="connsiteX3-25" fmla="*/ 538 w 19581"/>
                <a:gd name="connsiteY3-26" fmla="*/ 23256 h 23260"/>
                <a:gd name="connsiteX4-27" fmla="*/ 18982 w 19581"/>
                <a:gd name="connsiteY4-28" fmla="*/ 23260 h 23260"/>
                <a:gd name="connsiteX5-29" fmla="*/ 19520 w 19581"/>
                <a:gd name="connsiteY5-30" fmla="*/ 22722 h 23260"/>
                <a:gd name="connsiteX6-31" fmla="*/ 19570 w 19581"/>
                <a:gd name="connsiteY6-32" fmla="*/ 10324 h 23260"/>
                <a:gd name="connsiteX7-33" fmla="*/ 19394 w 19581"/>
                <a:gd name="connsiteY7-34" fmla="*/ 4895 h 23260"/>
                <a:gd name="connsiteX8-35" fmla="*/ 19525 w 19581"/>
                <a:gd name="connsiteY8-36" fmla="*/ 539 h 23260"/>
                <a:gd name="connsiteX9-37" fmla="*/ 18987 w 19581"/>
                <a:gd name="connsiteY9-38" fmla="*/ 1 h 23260"/>
                <a:gd name="connsiteX10" fmla="*/ 631 w 19581"/>
                <a:gd name="connsiteY10" fmla="*/ 329 h 23260"/>
                <a:gd name="connsiteX0-39" fmla="*/ 631 w 19791"/>
                <a:gd name="connsiteY0-40" fmla="*/ 329 h 23260"/>
                <a:gd name="connsiteX1-41" fmla="*/ 5 w 19791"/>
                <a:gd name="connsiteY1-42" fmla="*/ 535 h 23260"/>
                <a:gd name="connsiteX2-43" fmla="*/ 0 w 19791"/>
                <a:gd name="connsiteY2-44" fmla="*/ 22718 h 23260"/>
                <a:gd name="connsiteX3-45" fmla="*/ 538 w 19791"/>
                <a:gd name="connsiteY3-46" fmla="*/ 23256 h 23260"/>
                <a:gd name="connsiteX4-47" fmla="*/ 18982 w 19791"/>
                <a:gd name="connsiteY4-48" fmla="*/ 23260 h 23260"/>
                <a:gd name="connsiteX5-49" fmla="*/ 19520 w 19791"/>
                <a:gd name="connsiteY5-50" fmla="*/ 22722 h 23260"/>
                <a:gd name="connsiteX6-51" fmla="*/ 19570 w 19791"/>
                <a:gd name="connsiteY6-52" fmla="*/ 10324 h 23260"/>
                <a:gd name="connsiteX7-53" fmla="*/ 19394 w 19791"/>
                <a:gd name="connsiteY7-54" fmla="*/ 4895 h 23260"/>
                <a:gd name="connsiteX8-55" fmla="*/ 19790 w 19791"/>
                <a:gd name="connsiteY8-56" fmla="*/ 2901 h 23260"/>
                <a:gd name="connsiteX9-57" fmla="*/ 19525 w 19791"/>
                <a:gd name="connsiteY9-58" fmla="*/ 539 h 23260"/>
                <a:gd name="connsiteX10-59" fmla="*/ 18987 w 19791"/>
                <a:gd name="connsiteY10-60" fmla="*/ 1 h 23260"/>
                <a:gd name="connsiteX11" fmla="*/ 631 w 19791"/>
                <a:gd name="connsiteY11" fmla="*/ 329 h 23260"/>
                <a:gd name="connsiteX0-61" fmla="*/ 651 w 19811"/>
                <a:gd name="connsiteY0-62" fmla="*/ 329 h 23260"/>
                <a:gd name="connsiteX1-63" fmla="*/ 25 w 19811"/>
                <a:gd name="connsiteY1-64" fmla="*/ 535 h 23260"/>
                <a:gd name="connsiteX2-65" fmla="*/ 205 w 19811"/>
                <a:gd name="connsiteY2-66" fmla="*/ 6668 h 23260"/>
                <a:gd name="connsiteX3-67" fmla="*/ 20 w 19811"/>
                <a:gd name="connsiteY3-68" fmla="*/ 22718 h 23260"/>
                <a:gd name="connsiteX4-69" fmla="*/ 558 w 19811"/>
                <a:gd name="connsiteY4-70" fmla="*/ 23256 h 23260"/>
                <a:gd name="connsiteX5-71" fmla="*/ 19002 w 19811"/>
                <a:gd name="connsiteY5-72" fmla="*/ 23260 h 23260"/>
                <a:gd name="connsiteX6-73" fmla="*/ 19540 w 19811"/>
                <a:gd name="connsiteY6-74" fmla="*/ 22722 h 23260"/>
                <a:gd name="connsiteX7-75" fmla="*/ 19590 w 19811"/>
                <a:gd name="connsiteY7-76" fmla="*/ 10324 h 23260"/>
                <a:gd name="connsiteX8-77" fmla="*/ 19414 w 19811"/>
                <a:gd name="connsiteY8-78" fmla="*/ 4895 h 23260"/>
                <a:gd name="connsiteX9-79" fmla="*/ 19810 w 19811"/>
                <a:gd name="connsiteY9-80" fmla="*/ 2901 h 23260"/>
                <a:gd name="connsiteX10-81" fmla="*/ 19545 w 19811"/>
                <a:gd name="connsiteY10-82" fmla="*/ 539 h 23260"/>
                <a:gd name="connsiteX11-83" fmla="*/ 19007 w 19811"/>
                <a:gd name="connsiteY11-84" fmla="*/ 1 h 23260"/>
                <a:gd name="connsiteX12" fmla="*/ 651 w 19811"/>
                <a:gd name="connsiteY12" fmla="*/ 329 h 23260"/>
                <a:gd name="connsiteX0-85" fmla="*/ 761 w 19921"/>
                <a:gd name="connsiteY0-86" fmla="*/ 329 h 23260"/>
                <a:gd name="connsiteX1-87" fmla="*/ 135 w 19921"/>
                <a:gd name="connsiteY1-88" fmla="*/ 535 h 23260"/>
                <a:gd name="connsiteX2-89" fmla="*/ 315 w 19921"/>
                <a:gd name="connsiteY2-90" fmla="*/ 6668 h 23260"/>
                <a:gd name="connsiteX3-91" fmla="*/ 7 w 19921"/>
                <a:gd name="connsiteY3-92" fmla="*/ 17193 h 23260"/>
                <a:gd name="connsiteX4-93" fmla="*/ 130 w 19921"/>
                <a:gd name="connsiteY4-94" fmla="*/ 22718 h 23260"/>
                <a:gd name="connsiteX5-95" fmla="*/ 668 w 19921"/>
                <a:gd name="connsiteY5-96" fmla="*/ 23256 h 23260"/>
                <a:gd name="connsiteX6-97" fmla="*/ 19112 w 19921"/>
                <a:gd name="connsiteY6-98" fmla="*/ 23260 h 23260"/>
                <a:gd name="connsiteX7-99" fmla="*/ 19650 w 19921"/>
                <a:gd name="connsiteY7-100" fmla="*/ 22722 h 23260"/>
                <a:gd name="connsiteX8-101" fmla="*/ 19700 w 19921"/>
                <a:gd name="connsiteY8-102" fmla="*/ 10324 h 23260"/>
                <a:gd name="connsiteX9-103" fmla="*/ 19524 w 19921"/>
                <a:gd name="connsiteY9-104" fmla="*/ 4895 h 23260"/>
                <a:gd name="connsiteX10-105" fmla="*/ 19920 w 19921"/>
                <a:gd name="connsiteY10-106" fmla="*/ 2901 h 23260"/>
                <a:gd name="connsiteX11-107" fmla="*/ 19655 w 19921"/>
                <a:gd name="connsiteY11-108" fmla="*/ 539 h 23260"/>
                <a:gd name="connsiteX12-109" fmla="*/ 19117 w 19921"/>
                <a:gd name="connsiteY12-110" fmla="*/ 1 h 23260"/>
                <a:gd name="connsiteX13" fmla="*/ 761 w 19921"/>
                <a:gd name="connsiteY13" fmla="*/ 329 h 23260"/>
                <a:gd name="connsiteX0-111" fmla="*/ 761 w 19921"/>
                <a:gd name="connsiteY0-112" fmla="*/ 329 h 23260"/>
                <a:gd name="connsiteX1-113" fmla="*/ 135 w 19921"/>
                <a:gd name="connsiteY1-114" fmla="*/ 535 h 23260"/>
                <a:gd name="connsiteX2-115" fmla="*/ 315 w 19921"/>
                <a:gd name="connsiteY2-116" fmla="*/ 6668 h 23260"/>
                <a:gd name="connsiteX3-117" fmla="*/ 7 w 19921"/>
                <a:gd name="connsiteY3-118" fmla="*/ 17193 h 23260"/>
                <a:gd name="connsiteX4-119" fmla="*/ 130 w 19921"/>
                <a:gd name="connsiteY4-120" fmla="*/ 22718 h 23260"/>
                <a:gd name="connsiteX5-121" fmla="*/ 668 w 19921"/>
                <a:gd name="connsiteY5-122" fmla="*/ 23256 h 23260"/>
                <a:gd name="connsiteX6-123" fmla="*/ 2562 w 19921"/>
                <a:gd name="connsiteY6-124" fmla="*/ 22954 h 23260"/>
                <a:gd name="connsiteX7-125" fmla="*/ 19112 w 19921"/>
                <a:gd name="connsiteY7-126" fmla="*/ 23260 h 23260"/>
                <a:gd name="connsiteX8-127" fmla="*/ 19650 w 19921"/>
                <a:gd name="connsiteY8-128" fmla="*/ 22722 h 23260"/>
                <a:gd name="connsiteX9-129" fmla="*/ 19700 w 19921"/>
                <a:gd name="connsiteY9-130" fmla="*/ 10324 h 23260"/>
                <a:gd name="connsiteX10-131" fmla="*/ 19524 w 19921"/>
                <a:gd name="connsiteY10-132" fmla="*/ 4895 h 23260"/>
                <a:gd name="connsiteX11-133" fmla="*/ 19920 w 19921"/>
                <a:gd name="connsiteY11-134" fmla="*/ 2901 h 23260"/>
                <a:gd name="connsiteX12-135" fmla="*/ 19655 w 19921"/>
                <a:gd name="connsiteY12-136" fmla="*/ 539 h 23260"/>
                <a:gd name="connsiteX13-137" fmla="*/ 19117 w 19921"/>
                <a:gd name="connsiteY13-138" fmla="*/ 1 h 23260"/>
                <a:gd name="connsiteX14" fmla="*/ 761 w 19921"/>
                <a:gd name="connsiteY14" fmla="*/ 329 h 23260"/>
                <a:gd name="connsiteX0-139" fmla="*/ 761 w 19921"/>
                <a:gd name="connsiteY0-140" fmla="*/ 329 h 23397"/>
                <a:gd name="connsiteX1-141" fmla="*/ 135 w 19921"/>
                <a:gd name="connsiteY1-142" fmla="*/ 535 h 23397"/>
                <a:gd name="connsiteX2-143" fmla="*/ 315 w 19921"/>
                <a:gd name="connsiteY2-144" fmla="*/ 6668 h 23397"/>
                <a:gd name="connsiteX3-145" fmla="*/ 7 w 19921"/>
                <a:gd name="connsiteY3-146" fmla="*/ 17193 h 23397"/>
                <a:gd name="connsiteX4-147" fmla="*/ 130 w 19921"/>
                <a:gd name="connsiteY4-148" fmla="*/ 22718 h 23397"/>
                <a:gd name="connsiteX5-149" fmla="*/ 668 w 19921"/>
                <a:gd name="connsiteY5-150" fmla="*/ 23256 h 23397"/>
                <a:gd name="connsiteX6-151" fmla="*/ 2562 w 19921"/>
                <a:gd name="connsiteY6-152" fmla="*/ 22954 h 23397"/>
                <a:gd name="connsiteX7-153" fmla="*/ 9567 w 19921"/>
                <a:gd name="connsiteY7-154" fmla="*/ 23397 h 23397"/>
                <a:gd name="connsiteX8-155" fmla="*/ 19112 w 19921"/>
                <a:gd name="connsiteY8-156" fmla="*/ 23260 h 23397"/>
                <a:gd name="connsiteX9-157" fmla="*/ 19650 w 19921"/>
                <a:gd name="connsiteY9-158" fmla="*/ 22722 h 23397"/>
                <a:gd name="connsiteX10-159" fmla="*/ 19700 w 19921"/>
                <a:gd name="connsiteY10-160" fmla="*/ 10324 h 23397"/>
                <a:gd name="connsiteX11-161" fmla="*/ 19524 w 19921"/>
                <a:gd name="connsiteY11-162" fmla="*/ 4895 h 23397"/>
                <a:gd name="connsiteX12-163" fmla="*/ 19920 w 19921"/>
                <a:gd name="connsiteY12-164" fmla="*/ 2901 h 23397"/>
                <a:gd name="connsiteX13-165" fmla="*/ 19655 w 19921"/>
                <a:gd name="connsiteY13-166" fmla="*/ 539 h 23397"/>
                <a:gd name="connsiteX14-167" fmla="*/ 19117 w 19921"/>
                <a:gd name="connsiteY14-168" fmla="*/ 1 h 23397"/>
                <a:gd name="connsiteX15" fmla="*/ 761 w 19921"/>
                <a:gd name="connsiteY15" fmla="*/ 329 h 23397"/>
                <a:gd name="connsiteX0-169" fmla="*/ 761 w 19921"/>
                <a:gd name="connsiteY0-170" fmla="*/ 329 h 23397"/>
                <a:gd name="connsiteX1-171" fmla="*/ 135 w 19921"/>
                <a:gd name="connsiteY1-172" fmla="*/ 535 h 23397"/>
                <a:gd name="connsiteX2-173" fmla="*/ 315 w 19921"/>
                <a:gd name="connsiteY2-174" fmla="*/ 6668 h 23397"/>
                <a:gd name="connsiteX3-175" fmla="*/ 7 w 19921"/>
                <a:gd name="connsiteY3-176" fmla="*/ 17193 h 23397"/>
                <a:gd name="connsiteX4-177" fmla="*/ 130 w 19921"/>
                <a:gd name="connsiteY4-178" fmla="*/ 22718 h 23397"/>
                <a:gd name="connsiteX5-179" fmla="*/ 668 w 19921"/>
                <a:gd name="connsiteY5-180" fmla="*/ 23256 h 23397"/>
                <a:gd name="connsiteX6-181" fmla="*/ 2562 w 19921"/>
                <a:gd name="connsiteY6-182" fmla="*/ 22954 h 23397"/>
                <a:gd name="connsiteX7-183" fmla="*/ 9567 w 19921"/>
                <a:gd name="connsiteY7-184" fmla="*/ 23397 h 23397"/>
                <a:gd name="connsiteX8-185" fmla="*/ 15074 w 19921"/>
                <a:gd name="connsiteY8-186" fmla="*/ 23064 h 23397"/>
                <a:gd name="connsiteX9-187" fmla="*/ 19112 w 19921"/>
                <a:gd name="connsiteY9-188" fmla="*/ 23260 h 23397"/>
                <a:gd name="connsiteX10-189" fmla="*/ 19650 w 19921"/>
                <a:gd name="connsiteY10-190" fmla="*/ 22722 h 23397"/>
                <a:gd name="connsiteX11-191" fmla="*/ 19700 w 19921"/>
                <a:gd name="connsiteY11-192" fmla="*/ 10324 h 23397"/>
                <a:gd name="connsiteX12-193" fmla="*/ 19524 w 19921"/>
                <a:gd name="connsiteY12-194" fmla="*/ 4895 h 23397"/>
                <a:gd name="connsiteX13-195" fmla="*/ 19920 w 19921"/>
                <a:gd name="connsiteY13-196" fmla="*/ 2901 h 23397"/>
                <a:gd name="connsiteX14-197" fmla="*/ 19655 w 19921"/>
                <a:gd name="connsiteY14-198" fmla="*/ 539 h 23397"/>
                <a:gd name="connsiteX15-199" fmla="*/ 19117 w 19921"/>
                <a:gd name="connsiteY15-200" fmla="*/ 1 h 23397"/>
                <a:gd name="connsiteX16" fmla="*/ 761 w 19921"/>
                <a:gd name="connsiteY16" fmla="*/ 329 h 233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109" y="connsiteY12-110"/>
                </a:cxn>
                <a:cxn ang="0">
                  <a:pos x="connsiteX13-137" y="connsiteY13-138"/>
                </a:cxn>
                <a:cxn ang="0">
                  <a:pos x="connsiteX14-167" y="connsiteY14-168"/>
                </a:cxn>
                <a:cxn ang="0">
                  <a:pos x="connsiteX15-199" y="connsiteY15-200"/>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82850" tIns="182850" rIns="182850" bIns="182850" anchor="ctr" anchorCtr="0">
              <a:noAutofit/>
            </a:bodyPr>
            <a:lstStyle/>
            <a:p>
              <a:pPr defTabSz="1828800">
                <a:buClr>
                  <a:srgbClr val="000000"/>
                </a:buClr>
                <a:defRPr/>
              </a:pPr>
              <a:endParaRPr sz="3600" kern="0">
                <a:solidFill>
                  <a:srgbClr val="000000"/>
                </a:solidFill>
                <a:latin typeface="Arial" panose="020B0604020202020204"/>
                <a:cs typeface="Arial" panose="020B0604020202020204"/>
                <a:sym typeface="Arial" panose="020B0604020202020204"/>
              </a:endParaRPr>
            </a:p>
          </p:txBody>
        </p:sp>
        <p:sp>
          <p:nvSpPr>
            <p:cNvPr id="9" name="Google Shape;718;p33"/>
            <p:cNvSpPr/>
            <p:nvPr/>
          </p:nvSpPr>
          <p:spPr>
            <a:xfrm>
              <a:off x="506759" y="2300776"/>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1" fmla="*/ 631 w 19546"/>
                <a:gd name="connsiteY0-2" fmla="*/ 329 h 23260"/>
                <a:gd name="connsiteX1-3" fmla="*/ 5 w 19546"/>
                <a:gd name="connsiteY1-4" fmla="*/ 535 h 23260"/>
                <a:gd name="connsiteX2-5" fmla="*/ 0 w 19546"/>
                <a:gd name="connsiteY2-6" fmla="*/ 22718 h 23260"/>
                <a:gd name="connsiteX3-7" fmla="*/ 538 w 19546"/>
                <a:gd name="connsiteY3-8" fmla="*/ 23256 h 23260"/>
                <a:gd name="connsiteX4-9" fmla="*/ 18982 w 19546"/>
                <a:gd name="connsiteY4-10" fmla="*/ 23260 h 23260"/>
                <a:gd name="connsiteX5-11" fmla="*/ 19520 w 19546"/>
                <a:gd name="connsiteY5-12" fmla="*/ 22722 h 23260"/>
                <a:gd name="connsiteX6-13" fmla="*/ 19394 w 19546"/>
                <a:gd name="connsiteY6-14" fmla="*/ 4895 h 23260"/>
                <a:gd name="connsiteX7-15" fmla="*/ 19525 w 19546"/>
                <a:gd name="connsiteY7-16" fmla="*/ 539 h 23260"/>
                <a:gd name="connsiteX8-17" fmla="*/ 18987 w 19546"/>
                <a:gd name="connsiteY8-18" fmla="*/ 1 h 23260"/>
                <a:gd name="connsiteX9" fmla="*/ 631 w 19546"/>
                <a:gd name="connsiteY9" fmla="*/ 329 h 23260"/>
                <a:gd name="connsiteX0-19" fmla="*/ 631 w 19581"/>
                <a:gd name="connsiteY0-20" fmla="*/ 329 h 23260"/>
                <a:gd name="connsiteX1-21" fmla="*/ 5 w 19581"/>
                <a:gd name="connsiteY1-22" fmla="*/ 535 h 23260"/>
                <a:gd name="connsiteX2-23" fmla="*/ 0 w 19581"/>
                <a:gd name="connsiteY2-24" fmla="*/ 22718 h 23260"/>
                <a:gd name="connsiteX3-25" fmla="*/ 538 w 19581"/>
                <a:gd name="connsiteY3-26" fmla="*/ 23256 h 23260"/>
                <a:gd name="connsiteX4-27" fmla="*/ 18982 w 19581"/>
                <a:gd name="connsiteY4-28" fmla="*/ 23260 h 23260"/>
                <a:gd name="connsiteX5-29" fmla="*/ 19520 w 19581"/>
                <a:gd name="connsiteY5-30" fmla="*/ 22722 h 23260"/>
                <a:gd name="connsiteX6-31" fmla="*/ 19570 w 19581"/>
                <a:gd name="connsiteY6-32" fmla="*/ 10324 h 23260"/>
                <a:gd name="connsiteX7-33" fmla="*/ 19394 w 19581"/>
                <a:gd name="connsiteY7-34" fmla="*/ 4895 h 23260"/>
                <a:gd name="connsiteX8-35" fmla="*/ 19525 w 19581"/>
                <a:gd name="connsiteY8-36" fmla="*/ 539 h 23260"/>
                <a:gd name="connsiteX9-37" fmla="*/ 18987 w 19581"/>
                <a:gd name="connsiteY9-38" fmla="*/ 1 h 23260"/>
                <a:gd name="connsiteX10" fmla="*/ 631 w 19581"/>
                <a:gd name="connsiteY10" fmla="*/ 329 h 23260"/>
                <a:gd name="connsiteX0-39" fmla="*/ 631 w 19791"/>
                <a:gd name="connsiteY0-40" fmla="*/ 329 h 23260"/>
                <a:gd name="connsiteX1-41" fmla="*/ 5 w 19791"/>
                <a:gd name="connsiteY1-42" fmla="*/ 535 h 23260"/>
                <a:gd name="connsiteX2-43" fmla="*/ 0 w 19791"/>
                <a:gd name="connsiteY2-44" fmla="*/ 22718 h 23260"/>
                <a:gd name="connsiteX3-45" fmla="*/ 538 w 19791"/>
                <a:gd name="connsiteY3-46" fmla="*/ 23256 h 23260"/>
                <a:gd name="connsiteX4-47" fmla="*/ 18982 w 19791"/>
                <a:gd name="connsiteY4-48" fmla="*/ 23260 h 23260"/>
                <a:gd name="connsiteX5-49" fmla="*/ 19520 w 19791"/>
                <a:gd name="connsiteY5-50" fmla="*/ 22722 h 23260"/>
                <a:gd name="connsiteX6-51" fmla="*/ 19570 w 19791"/>
                <a:gd name="connsiteY6-52" fmla="*/ 10324 h 23260"/>
                <a:gd name="connsiteX7-53" fmla="*/ 19394 w 19791"/>
                <a:gd name="connsiteY7-54" fmla="*/ 4895 h 23260"/>
                <a:gd name="connsiteX8-55" fmla="*/ 19790 w 19791"/>
                <a:gd name="connsiteY8-56" fmla="*/ 2901 h 23260"/>
                <a:gd name="connsiteX9-57" fmla="*/ 19525 w 19791"/>
                <a:gd name="connsiteY9-58" fmla="*/ 539 h 23260"/>
                <a:gd name="connsiteX10-59" fmla="*/ 18987 w 19791"/>
                <a:gd name="connsiteY10-60" fmla="*/ 1 h 23260"/>
                <a:gd name="connsiteX11" fmla="*/ 631 w 19791"/>
                <a:gd name="connsiteY11" fmla="*/ 329 h 23260"/>
                <a:gd name="connsiteX0-61" fmla="*/ 651 w 19811"/>
                <a:gd name="connsiteY0-62" fmla="*/ 329 h 23260"/>
                <a:gd name="connsiteX1-63" fmla="*/ 25 w 19811"/>
                <a:gd name="connsiteY1-64" fmla="*/ 535 h 23260"/>
                <a:gd name="connsiteX2-65" fmla="*/ 205 w 19811"/>
                <a:gd name="connsiteY2-66" fmla="*/ 6668 h 23260"/>
                <a:gd name="connsiteX3-67" fmla="*/ 20 w 19811"/>
                <a:gd name="connsiteY3-68" fmla="*/ 22718 h 23260"/>
                <a:gd name="connsiteX4-69" fmla="*/ 558 w 19811"/>
                <a:gd name="connsiteY4-70" fmla="*/ 23256 h 23260"/>
                <a:gd name="connsiteX5-71" fmla="*/ 19002 w 19811"/>
                <a:gd name="connsiteY5-72" fmla="*/ 23260 h 23260"/>
                <a:gd name="connsiteX6-73" fmla="*/ 19540 w 19811"/>
                <a:gd name="connsiteY6-74" fmla="*/ 22722 h 23260"/>
                <a:gd name="connsiteX7-75" fmla="*/ 19590 w 19811"/>
                <a:gd name="connsiteY7-76" fmla="*/ 10324 h 23260"/>
                <a:gd name="connsiteX8-77" fmla="*/ 19414 w 19811"/>
                <a:gd name="connsiteY8-78" fmla="*/ 4895 h 23260"/>
                <a:gd name="connsiteX9-79" fmla="*/ 19810 w 19811"/>
                <a:gd name="connsiteY9-80" fmla="*/ 2901 h 23260"/>
                <a:gd name="connsiteX10-81" fmla="*/ 19545 w 19811"/>
                <a:gd name="connsiteY10-82" fmla="*/ 539 h 23260"/>
                <a:gd name="connsiteX11-83" fmla="*/ 19007 w 19811"/>
                <a:gd name="connsiteY11-84" fmla="*/ 1 h 23260"/>
                <a:gd name="connsiteX12" fmla="*/ 651 w 19811"/>
                <a:gd name="connsiteY12" fmla="*/ 329 h 23260"/>
                <a:gd name="connsiteX0-85" fmla="*/ 761 w 19921"/>
                <a:gd name="connsiteY0-86" fmla="*/ 329 h 23260"/>
                <a:gd name="connsiteX1-87" fmla="*/ 135 w 19921"/>
                <a:gd name="connsiteY1-88" fmla="*/ 535 h 23260"/>
                <a:gd name="connsiteX2-89" fmla="*/ 315 w 19921"/>
                <a:gd name="connsiteY2-90" fmla="*/ 6668 h 23260"/>
                <a:gd name="connsiteX3-91" fmla="*/ 7 w 19921"/>
                <a:gd name="connsiteY3-92" fmla="*/ 17193 h 23260"/>
                <a:gd name="connsiteX4-93" fmla="*/ 130 w 19921"/>
                <a:gd name="connsiteY4-94" fmla="*/ 22718 h 23260"/>
                <a:gd name="connsiteX5-95" fmla="*/ 668 w 19921"/>
                <a:gd name="connsiteY5-96" fmla="*/ 23256 h 23260"/>
                <a:gd name="connsiteX6-97" fmla="*/ 19112 w 19921"/>
                <a:gd name="connsiteY6-98" fmla="*/ 23260 h 23260"/>
                <a:gd name="connsiteX7-99" fmla="*/ 19650 w 19921"/>
                <a:gd name="connsiteY7-100" fmla="*/ 22722 h 23260"/>
                <a:gd name="connsiteX8-101" fmla="*/ 19700 w 19921"/>
                <a:gd name="connsiteY8-102" fmla="*/ 10324 h 23260"/>
                <a:gd name="connsiteX9-103" fmla="*/ 19524 w 19921"/>
                <a:gd name="connsiteY9-104" fmla="*/ 4895 h 23260"/>
                <a:gd name="connsiteX10-105" fmla="*/ 19920 w 19921"/>
                <a:gd name="connsiteY10-106" fmla="*/ 2901 h 23260"/>
                <a:gd name="connsiteX11-107" fmla="*/ 19655 w 19921"/>
                <a:gd name="connsiteY11-108" fmla="*/ 539 h 23260"/>
                <a:gd name="connsiteX12-109" fmla="*/ 19117 w 19921"/>
                <a:gd name="connsiteY12-110" fmla="*/ 1 h 23260"/>
                <a:gd name="connsiteX13" fmla="*/ 761 w 19921"/>
                <a:gd name="connsiteY13" fmla="*/ 329 h 23260"/>
                <a:gd name="connsiteX0-111" fmla="*/ 761 w 19921"/>
                <a:gd name="connsiteY0-112" fmla="*/ 329 h 23260"/>
                <a:gd name="connsiteX1-113" fmla="*/ 135 w 19921"/>
                <a:gd name="connsiteY1-114" fmla="*/ 535 h 23260"/>
                <a:gd name="connsiteX2-115" fmla="*/ 315 w 19921"/>
                <a:gd name="connsiteY2-116" fmla="*/ 6668 h 23260"/>
                <a:gd name="connsiteX3-117" fmla="*/ 7 w 19921"/>
                <a:gd name="connsiteY3-118" fmla="*/ 17193 h 23260"/>
                <a:gd name="connsiteX4-119" fmla="*/ 130 w 19921"/>
                <a:gd name="connsiteY4-120" fmla="*/ 22718 h 23260"/>
                <a:gd name="connsiteX5-121" fmla="*/ 668 w 19921"/>
                <a:gd name="connsiteY5-122" fmla="*/ 23256 h 23260"/>
                <a:gd name="connsiteX6-123" fmla="*/ 2562 w 19921"/>
                <a:gd name="connsiteY6-124" fmla="*/ 22954 h 23260"/>
                <a:gd name="connsiteX7-125" fmla="*/ 19112 w 19921"/>
                <a:gd name="connsiteY7-126" fmla="*/ 23260 h 23260"/>
                <a:gd name="connsiteX8-127" fmla="*/ 19650 w 19921"/>
                <a:gd name="connsiteY8-128" fmla="*/ 22722 h 23260"/>
                <a:gd name="connsiteX9-129" fmla="*/ 19700 w 19921"/>
                <a:gd name="connsiteY9-130" fmla="*/ 10324 h 23260"/>
                <a:gd name="connsiteX10-131" fmla="*/ 19524 w 19921"/>
                <a:gd name="connsiteY10-132" fmla="*/ 4895 h 23260"/>
                <a:gd name="connsiteX11-133" fmla="*/ 19920 w 19921"/>
                <a:gd name="connsiteY11-134" fmla="*/ 2901 h 23260"/>
                <a:gd name="connsiteX12-135" fmla="*/ 19655 w 19921"/>
                <a:gd name="connsiteY12-136" fmla="*/ 539 h 23260"/>
                <a:gd name="connsiteX13-137" fmla="*/ 19117 w 19921"/>
                <a:gd name="connsiteY13-138" fmla="*/ 1 h 23260"/>
                <a:gd name="connsiteX14" fmla="*/ 761 w 19921"/>
                <a:gd name="connsiteY14" fmla="*/ 329 h 23260"/>
                <a:gd name="connsiteX0-139" fmla="*/ 761 w 19921"/>
                <a:gd name="connsiteY0-140" fmla="*/ 329 h 23397"/>
                <a:gd name="connsiteX1-141" fmla="*/ 135 w 19921"/>
                <a:gd name="connsiteY1-142" fmla="*/ 535 h 23397"/>
                <a:gd name="connsiteX2-143" fmla="*/ 315 w 19921"/>
                <a:gd name="connsiteY2-144" fmla="*/ 6668 h 23397"/>
                <a:gd name="connsiteX3-145" fmla="*/ 7 w 19921"/>
                <a:gd name="connsiteY3-146" fmla="*/ 17193 h 23397"/>
                <a:gd name="connsiteX4-147" fmla="*/ 130 w 19921"/>
                <a:gd name="connsiteY4-148" fmla="*/ 22718 h 23397"/>
                <a:gd name="connsiteX5-149" fmla="*/ 668 w 19921"/>
                <a:gd name="connsiteY5-150" fmla="*/ 23256 h 23397"/>
                <a:gd name="connsiteX6-151" fmla="*/ 2562 w 19921"/>
                <a:gd name="connsiteY6-152" fmla="*/ 22954 h 23397"/>
                <a:gd name="connsiteX7-153" fmla="*/ 9567 w 19921"/>
                <a:gd name="connsiteY7-154" fmla="*/ 23397 h 23397"/>
                <a:gd name="connsiteX8-155" fmla="*/ 19112 w 19921"/>
                <a:gd name="connsiteY8-156" fmla="*/ 23260 h 23397"/>
                <a:gd name="connsiteX9-157" fmla="*/ 19650 w 19921"/>
                <a:gd name="connsiteY9-158" fmla="*/ 22722 h 23397"/>
                <a:gd name="connsiteX10-159" fmla="*/ 19700 w 19921"/>
                <a:gd name="connsiteY10-160" fmla="*/ 10324 h 23397"/>
                <a:gd name="connsiteX11-161" fmla="*/ 19524 w 19921"/>
                <a:gd name="connsiteY11-162" fmla="*/ 4895 h 23397"/>
                <a:gd name="connsiteX12-163" fmla="*/ 19920 w 19921"/>
                <a:gd name="connsiteY12-164" fmla="*/ 2901 h 23397"/>
                <a:gd name="connsiteX13-165" fmla="*/ 19655 w 19921"/>
                <a:gd name="connsiteY13-166" fmla="*/ 539 h 23397"/>
                <a:gd name="connsiteX14-167" fmla="*/ 19117 w 19921"/>
                <a:gd name="connsiteY14-168" fmla="*/ 1 h 23397"/>
                <a:gd name="connsiteX15" fmla="*/ 761 w 19921"/>
                <a:gd name="connsiteY15" fmla="*/ 329 h 23397"/>
                <a:gd name="connsiteX0-169" fmla="*/ 761 w 19921"/>
                <a:gd name="connsiteY0-170" fmla="*/ 329 h 23397"/>
                <a:gd name="connsiteX1-171" fmla="*/ 135 w 19921"/>
                <a:gd name="connsiteY1-172" fmla="*/ 535 h 23397"/>
                <a:gd name="connsiteX2-173" fmla="*/ 315 w 19921"/>
                <a:gd name="connsiteY2-174" fmla="*/ 6668 h 23397"/>
                <a:gd name="connsiteX3-175" fmla="*/ 7 w 19921"/>
                <a:gd name="connsiteY3-176" fmla="*/ 17193 h 23397"/>
                <a:gd name="connsiteX4-177" fmla="*/ 130 w 19921"/>
                <a:gd name="connsiteY4-178" fmla="*/ 22718 h 23397"/>
                <a:gd name="connsiteX5-179" fmla="*/ 668 w 19921"/>
                <a:gd name="connsiteY5-180" fmla="*/ 23256 h 23397"/>
                <a:gd name="connsiteX6-181" fmla="*/ 2562 w 19921"/>
                <a:gd name="connsiteY6-182" fmla="*/ 22954 h 23397"/>
                <a:gd name="connsiteX7-183" fmla="*/ 9567 w 19921"/>
                <a:gd name="connsiteY7-184" fmla="*/ 23397 h 23397"/>
                <a:gd name="connsiteX8-185" fmla="*/ 15074 w 19921"/>
                <a:gd name="connsiteY8-186" fmla="*/ 23064 h 23397"/>
                <a:gd name="connsiteX9-187" fmla="*/ 19112 w 19921"/>
                <a:gd name="connsiteY9-188" fmla="*/ 23260 h 23397"/>
                <a:gd name="connsiteX10-189" fmla="*/ 19650 w 19921"/>
                <a:gd name="connsiteY10-190" fmla="*/ 22722 h 23397"/>
                <a:gd name="connsiteX11-191" fmla="*/ 19700 w 19921"/>
                <a:gd name="connsiteY11-192" fmla="*/ 10324 h 23397"/>
                <a:gd name="connsiteX12-193" fmla="*/ 19524 w 19921"/>
                <a:gd name="connsiteY12-194" fmla="*/ 4895 h 23397"/>
                <a:gd name="connsiteX13-195" fmla="*/ 19920 w 19921"/>
                <a:gd name="connsiteY13-196" fmla="*/ 2901 h 23397"/>
                <a:gd name="connsiteX14-197" fmla="*/ 19655 w 19921"/>
                <a:gd name="connsiteY14-198" fmla="*/ 539 h 23397"/>
                <a:gd name="connsiteX15-199" fmla="*/ 19117 w 19921"/>
                <a:gd name="connsiteY15-200" fmla="*/ 1 h 23397"/>
                <a:gd name="connsiteX16" fmla="*/ 761 w 19921"/>
                <a:gd name="connsiteY16" fmla="*/ 329 h 233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109" y="connsiteY12-110"/>
                </a:cxn>
                <a:cxn ang="0">
                  <a:pos x="connsiteX13-137" y="connsiteY13-138"/>
                </a:cxn>
                <a:cxn ang="0">
                  <a:pos x="connsiteX14-167" y="connsiteY14-168"/>
                </a:cxn>
                <a:cxn ang="0">
                  <a:pos x="connsiteX15-199" y="connsiteY15-200"/>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274320" tIns="274320" rIns="274320" bIns="182850" anchor="t" anchorCtr="0">
              <a:noAutofit/>
            </a:bodyPr>
            <a:lstStyle/>
            <a:p>
              <a:pPr algn="ctr" defTabSz="1828800">
                <a:buClr>
                  <a:srgbClr val="000000"/>
                </a:buClr>
                <a:defRPr/>
              </a:pPr>
              <a:r>
                <a:rPr lang="vi-VN" sz="4800"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“Theo em, việc tìm hiểu số lượng từng bộ phận của điện thoại như vậy có tác dụng gì?</a:t>
              </a:r>
            </a:p>
          </p:txBody>
        </p:sp>
        <p:pic>
          <p:nvPicPr>
            <p:cNvPr id="10" name="Picture 9"/>
            <p:cNvPicPr>
              <a:picLocks noChangeAspect="1"/>
            </p:cNvPicPr>
            <p:nvPr/>
          </p:nvPicPr>
          <p:blipFill rotWithShape="1">
            <a:blip r:embed="rId5"/>
            <a:srcRect t="16340" b="43951"/>
            <a:stretch>
              <a:fillRect/>
            </a:stretch>
          </p:blipFill>
          <p:spPr>
            <a:xfrm>
              <a:off x="2570162" y="4315458"/>
              <a:ext cx="730339" cy="643061"/>
            </a:xfrm>
            <a:prstGeom prst="rect">
              <a:avLst/>
            </a:prstGeom>
          </p:spPr>
        </p:pic>
        <p:grpSp>
          <p:nvGrpSpPr>
            <p:cNvPr id="11" name="Google Shape;724;p33"/>
            <p:cNvGrpSpPr/>
            <p:nvPr/>
          </p:nvGrpSpPr>
          <p:grpSpPr>
            <a:xfrm>
              <a:off x="1906680" y="1911333"/>
              <a:ext cx="1854260" cy="523163"/>
              <a:chOff x="1639601" y="539501"/>
              <a:chExt cx="1091683" cy="548641"/>
            </a:xfrm>
          </p:grpSpPr>
          <p:sp>
            <p:nvSpPr>
              <p:cNvPr id="12" name="Google Shape;725;p33"/>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82850" tIns="182850" rIns="182850" bIns="182850" anchor="ctr" anchorCtr="0">
                <a:noAutofit/>
              </a:bodyPr>
              <a:lstStyle/>
              <a:p>
                <a:pPr defTabSz="1828800">
                  <a:buClr>
                    <a:srgbClr val="000000"/>
                  </a:buClr>
                  <a:defRPr/>
                </a:pPr>
                <a:endParaRPr sz="3600" kern="0">
                  <a:solidFill>
                    <a:srgbClr val="000000"/>
                  </a:solidFill>
                  <a:latin typeface="Arial" panose="020B0604020202020204"/>
                  <a:cs typeface="Arial" panose="020B0604020202020204"/>
                  <a:sym typeface="Arial" panose="020B0604020202020204"/>
                </a:endParaRPr>
              </a:p>
            </p:txBody>
          </p:sp>
          <p:sp>
            <p:nvSpPr>
              <p:cNvPr id="13"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82850" tIns="182850" rIns="182850" bIns="182850" anchor="ctr" anchorCtr="0">
                <a:noAutofit/>
              </a:bodyPr>
              <a:lstStyle/>
              <a:p>
                <a:pPr defTabSz="1828800">
                  <a:buClr>
                    <a:srgbClr val="000000"/>
                  </a:buClr>
                  <a:defRPr/>
                </a:pPr>
                <a:endParaRPr sz="3600" kern="0">
                  <a:solidFill>
                    <a:srgbClr val="000000"/>
                  </a:solidFill>
                  <a:latin typeface="Arial" panose="020B0604020202020204"/>
                  <a:cs typeface="Arial" panose="020B0604020202020204"/>
                  <a:sym typeface="Arial" panose="020B0604020202020204"/>
                </a:endParaRPr>
              </a:p>
            </p:txBody>
          </p:sp>
          <p:sp>
            <p:nvSpPr>
              <p:cNvPr id="14"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82850" tIns="182850" rIns="182850" bIns="182850" anchor="ctr" anchorCtr="0">
                <a:noAutofit/>
              </a:bodyPr>
              <a:lstStyle/>
              <a:p>
                <a:pPr defTabSz="1828800">
                  <a:buClr>
                    <a:srgbClr val="000000"/>
                  </a:buClr>
                  <a:defRPr/>
                </a:pPr>
                <a:endParaRPr sz="3600" kern="0">
                  <a:solidFill>
                    <a:srgbClr val="000000"/>
                  </a:solidFill>
                  <a:latin typeface="Arial" panose="020B0604020202020204"/>
                  <a:cs typeface="Arial" panose="020B0604020202020204"/>
                  <a:sym typeface="Arial" panose="020B0604020202020204"/>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p:cNvSpPr/>
          <p:nvPr/>
        </p:nvSpPr>
        <p:spPr>
          <a:xfrm>
            <a:off x="14918748" y="-626708"/>
            <a:ext cx="4681103" cy="3310817"/>
          </a:xfrm>
          <a:custGeom>
            <a:avLst/>
            <a:gdLst/>
            <a:ahLst/>
            <a:cxnLst/>
            <a:rect l="l" t="t" r="r" b="b"/>
            <a:pathLst>
              <a:path w="4681103" h="3310817">
                <a:moveTo>
                  <a:pt x="0" y="0"/>
                </a:moveTo>
                <a:lnTo>
                  <a:pt x="4681104" y="0"/>
                </a:lnTo>
                <a:lnTo>
                  <a:pt x="4681104" y="3310816"/>
                </a:lnTo>
                <a:lnTo>
                  <a:pt x="0" y="331081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4"/>
          <p:cNvSpPr/>
          <p:nvPr/>
        </p:nvSpPr>
        <p:spPr>
          <a:xfrm flipH="1">
            <a:off x="11286914" y="2018689"/>
            <a:ext cx="7978637" cy="9386632"/>
          </a:xfrm>
          <a:custGeom>
            <a:avLst/>
            <a:gdLst/>
            <a:ahLst/>
            <a:cxnLst/>
            <a:rect l="l" t="t" r="r" b="b"/>
            <a:pathLst>
              <a:path w="7978637" h="9386632">
                <a:moveTo>
                  <a:pt x="7978637" y="0"/>
                </a:moveTo>
                <a:lnTo>
                  <a:pt x="0" y="0"/>
                </a:lnTo>
                <a:lnTo>
                  <a:pt x="0" y="9386632"/>
                </a:lnTo>
                <a:lnTo>
                  <a:pt x="7978637" y="9386632"/>
                </a:lnTo>
                <a:lnTo>
                  <a:pt x="7978637"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Group 5"/>
          <p:cNvGrpSpPr/>
          <p:nvPr/>
        </p:nvGrpSpPr>
        <p:grpSpPr>
          <a:xfrm>
            <a:off x="1028700" y="3069909"/>
            <a:ext cx="9393142" cy="7653268"/>
            <a:chOff x="0" y="0"/>
            <a:chExt cx="2473914" cy="2015676"/>
          </a:xfrm>
          <a:solidFill>
            <a:schemeClr val="accent6">
              <a:lumMod val="20000"/>
              <a:lumOff val="80000"/>
            </a:schemeClr>
          </a:solidFill>
        </p:grpSpPr>
        <p:sp>
          <p:nvSpPr>
            <p:cNvPr id="6" name="Freeform 6"/>
            <p:cNvSpPr/>
            <p:nvPr/>
          </p:nvSpPr>
          <p:spPr>
            <a:xfrm>
              <a:off x="0" y="0"/>
              <a:ext cx="2473914" cy="2015676"/>
            </a:xfrm>
            <a:custGeom>
              <a:avLst/>
              <a:gdLst/>
              <a:ahLst/>
              <a:cxnLst/>
              <a:rect l="l" t="t" r="r" b="b"/>
              <a:pathLst>
                <a:path w="2473914" h="2015676">
                  <a:moveTo>
                    <a:pt x="34617" y="0"/>
                  </a:moveTo>
                  <a:lnTo>
                    <a:pt x="2439297" y="0"/>
                  </a:lnTo>
                  <a:cubicBezTo>
                    <a:pt x="2458415" y="0"/>
                    <a:pt x="2473914" y="15498"/>
                    <a:pt x="2473914" y="34617"/>
                  </a:cubicBezTo>
                  <a:lnTo>
                    <a:pt x="2473914" y="1981059"/>
                  </a:lnTo>
                  <a:cubicBezTo>
                    <a:pt x="2473914" y="2000177"/>
                    <a:pt x="2458415" y="2015676"/>
                    <a:pt x="2439297" y="2015676"/>
                  </a:cubicBezTo>
                  <a:lnTo>
                    <a:pt x="34617" y="2015676"/>
                  </a:lnTo>
                  <a:cubicBezTo>
                    <a:pt x="15498" y="2015676"/>
                    <a:pt x="0" y="2000177"/>
                    <a:pt x="0" y="1981059"/>
                  </a:cubicBezTo>
                  <a:lnTo>
                    <a:pt x="0" y="34617"/>
                  </a:lnTo>
                  <a:cubicBezTo>
                    <a:pt x="0" y="15498"/>
                    <a:pt x="15498" y="0"/>
                    <a:pt x="34617"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7"/>
            <p:cNvSpPr txBox="1"/>
            <p:nvPr/>
          </p:nvSpPr>
          <p:spPr>
            <a:xfrm>
              <a:off x="0" y="-57150"/>
              <a:ext cx="2473914" cy="2072826"/>
            </a:xfrm>
            <a:prstGeom prst="rect">
              <a:avLst/>
            </a:prstGeom>
            <a:grpFill/>
          </p:spPr>
          <p:txBody>
            <a:bodyPr lIns="50800" tIns="50800" rIns="50800" bIns="50800" rtlCol="0" anchor="ctr"/>
            <a:lstStyle/>
            <a:p>
              <a:pPr marL="0" marR="0" lvl="0" indent="0" algn="ctr" defTabSz="914400" rtl="0" eaLnBrk="1" fontAlgn="auto" latinLnBrk="0" hangingPunct="1">
                <a:lnSpc>
                  <a:spcPts val="35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Freeform 8"/>
          <p:cNvSpPr/>
          <p:nvPr/>
        </p:nvSpPr>
        <p:spPr>
          <a:xfrm flipH="1">
            <a:off x="-1286629" y="-431434"/>
            <a:ext cx="5603193" cy="4900247"/>
          </a:xfrm>
          <a:custGeom>
            <a:avLst/>
            <a:gdLst/>
            <a:ahLst/>
            <a:cxnLst/>
            <a:rect l="l" t="t" r="r" b="b"/>
            <a:pathLst>
              <a:path w="5603193" h="4900247">
                <a:moveTo>
                  <a:pt x="5603193" y="0"/>
                </a:moveTo>
                <a:lnTo>
                  <a:pt x="0" y="0"/>
                </a:lnTo>
                <a:lnTo>
                  <a:pt x="0" y="4900247"/>
                </a:lnTo>
                <a:lnTo>
                  <a:pt x="5603193" y="4900247"/>
                </a:lnTo>
                <a:lnTo>
                  <a:pt x="5603193"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9"/>
          <p:cNvSpPr/>
          <p:nvPr/>
        </p:nvSpPr>
        <p:spPr>
          <a:xfrm rot="753695">
            <a:off x="8607328" y="732714"/>
            <a:ext cx="3629027" cy="4674391"/>
          </a:xfrm>
          <a:custGeom>
            <a:avLst/>
            <a:gdLst/>
            <a:ahLst/>
            <a:cxnLst/>
            <a:rect l="l" t="t" r="r" b="b"/>
            <a:pathLst>
              <a:path w="3629027" h="4674391">
                <a:moveTo>
                  <a:pt x="0" y="0"/>
                </a:moveTo>
                <a:lnTo>
                  <a:pt x="3629028" y="0"/>
                </a:lnTo>
                <a:lnTo>
                  <a:pt x="3629028" y="4674391"/>
                </a:lnTo>
                <a:lnTo>
                  <a:pt x="0" y="4674391"/>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0200" y="4610100"/>
            <a:ext cx="8315665" cy="64257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cartoon of a child holding a pencil and a notebook&#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838" y="5034870"/>
            <a:ext cx="4370601" cy="5252130"/>
          </a:xfrm>
          <a:prstGeom prst="rect">
            <a:avLst/>
          </a:prstGeom>
        </p:spPr>
      </p:pic>
      <p:grpSp>
        <p:nvGrpSpPr>
          <p:cNvPr id="4" name="Group 3"/>
          <p:cNvGrpSpPr/>
          <p:nvPr/>
        </p:nvGrpSpPr>
        <p:grpSpPr>
          <a:xfrm>
            <a:off x="4495800" y="1055176"/>
            <a:ext cx="13182600" cy="3402524"/>
            <a:chOff x="310800" y="1911333"/>
            <a:chExt cx="5650162" cy="3047186"/>
          </a:xfrm>
        </p:grpSpPr>
        <p:sp>
          <p:nvSpPr>
            <p:cNvPr id="5" name="Google Shape;718;p33"/>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1" fmla="*/ 631 w 19546"/>
                <a:gd name="connsiteY0-2" fmla="*/ 329 h 23260"/>
                <a:gd name="connsiteX1-3" fmla="*/ 5 w 19546"/>
                <a:gd name="connsiteY1-4" fmla="*/ 535 h 23260"/>
                <a:gd name="connsiteX2-5" fmla="*/ 0 w 19546"/>
                <a:gd name="connsiteY2-6" fmla="*/ 22718 h 23260"/>
                <a:gd name="connsiteX3-7" fmla="*/ 538 w 19546"/>
                <a:gd name="connsiteY3-8" fmla="*/ 23256 h 23260"/>
                <a:gd name="connsiteX4-9" fmla="*/ 18982 w 19546"/>
                <a:gd name="connsiteY4-10" fmla="*/ 23260 h 23260"/>
                <a:gd name="connsiteX5-11" fmla="*/ 19520 w 19546"/>
                <a:gd name="connsiteY5-12" fmla="*/ 22722 h 23260"/>
                <a:gd name="connsiteX6-13" fmla="*/ 19394 w 19546"/>
                <a:gd name="connsiteY6-14" fmla="*/ 4895 h 23260"/>
                <a:gd name="connsiteX7-15" fmla="*/ 19525 w 19546"/>
                <a:gd name="connsiteY7-16" fmla="*/ 539 h 23260"/>
                <a:gd name="connsiteX8-17" fmla="*/ 18987 w 19546"/>
                <a:gd name="connsiteY8-18" fmla="*/ 1 h 23260"/>
                <a:gd name="connsiteX9" fmla="*/ 631 w 19546"/>
                <a:gd name="connsiteY9" fmla="*/ 329 h 23260"/>
                <a:gd name="connsiteX0-19" fmla="*/ 631 w 19581"/>
                <a:gd name="connsiteY0-20" fmla="*/ 329 h 23260"/>
                <a:gd name="connsiteX1-21" fmla="*/ 5 w 19581"/>
                <a:gd name="connsiteY1-22" fmla="*/ 535 h 23260"/>
                <a:gd name="connsiteX2-23" fmla="*/ 0 w 19581"/>
                <a:gd name="connsiteY2-24" fmla="*/ 22718 h 23260"/>
                <a:gd name="connsiteX3-25" fmla="*/ 538 w 19581"/>
                <a:gd name="connsiteY3-26" fmla="*/ 23256 h 23260"/>
                <a:gd name="connsiteX4-27" fmla="*/ 18982 w 19581"/>
                <a:gd name="connsiteY4-28" fmla="*/ 23260 h 23260"/>
                <a:gd name="connsiteX5-29" fmla="*/ 19520 w 19581"/>
                <a:gd name="connsiteY5-30" fmla="*/ 22722 h 23260"/>
                <a:gd name="connsiteX6-31" fmla="*/ 19570 w 19581"/>
                <a:gd name="connsiteY6-32" fmla="*/ 10324 h 23260"/>
                <a:gd name="connsiteX7-33" fmla="*/ 19394 w 19581"/>
                <a:gd name="connsiteY7-34" fmla="*/ 4895 h 23260"/>
                <a:gd name="connsiteX8-35" fmla="*/ 19525 w 19581"/>
                <a:gd name="connsiteY8-36" fmla="*/ 539 h 23260"/>
                <a:gd name="connsiteX9-37" fmla="*/ 18987 w 19581"/>
                <a:gd name="connsiteY9-38" fmla="*/ 1 h 23260"/>
                <a:gd name="connsiteX10" fmla="*/ 631 w 19581"/>
                <a:gd name="connsiteY10" fmla="*/ 329 h 23260"/>
                <a:gd name="connsiteX0-39" fmla="*/ 631 w 19791"/>
                <a:gd name="connsiteY0-40" fmla="*/ 329 h 23260"/>
                <a:gd name="connsiteX1-41" fmla="*/ 5 w 19791"/>
                <a:gd name="connsiteY1-42" fmla="*/ 535 h 23260"/>
                <a:gd name="connsiteX2-43" fmla="*/ 0 w 19791"/>
                <a:gd name="connsiteY2-44" fmla="*/ 22718 h 23260"/>
                <a:gd name="connsiteX3-45" fmla="*/ 538 w 19791"/>
                <a:gd name="connsiteY3-46" fmla="*/ 23256 h 23260"/>
                <a:gd name="connsiteX4-47" fmla="*/ 18982 w 19791"/>
                <a:gd name="connsiteY4-48" fmla="*/ 23260 h 23260"/>
                <a:gd name="connsiteX5-49" fmla="*/ 19520 w 19791"/>
                <a:gd name="connsiteY5-50" fmla="*/ 22722 h 23260"/>
                <a:gd name="connsiteX6-51" fmla="*/ 19570 w 19791"/>
                <a:gd name="connsiteY6-52" fmla="*/ 10324 h 23260"/>
                <a:gd name="connsiteX7-53" fmla="*/ 19394 w 19791"/>
                <a:gd name="connsiteY7-54" fmla="*/ 4895 h 23260"/>
                <a:gd name="connsiteX8-55" fmla="*/ 19790 w 19791"/>
                <a:gd name="connsiteY8-56" fmla="*/ 2901 h 23260"/>
                <a:gd name="connsiteX9-57" fmla="*/ 19525 w 19791"/>
                <a:gd name="connsiteY9-58" fmla="*/ 539 h 23260"/>
                <a:gd name="connsiteX10-59" fmla="*/ 18987 w 19791"/>
                <a:gd name="connsiteY10-60" fmla="*/ 1 h 23260"/>
                <a:gd name="connsiteX11" fmla="*/ 631 w 19791"/>
                <a:gd name="connsiteY11" fmla="*/ 329 h 23260"/>
                <a:gd name="connsiteX0-61" fmla="*/ 651 w 19811"/>
                <a:gd name="connsiteY0-62" fmla="*/ 329 h 23260"/>
                <a:gd name="connsiteX1-63" fmla="*/ 25 w 19811"/>
                <a:gd name="connsiteY1-64" fmla="*/ 535 h 23260"/>
                <a:gd name="connsiteX2-65" fmla="*/ 205 w 19811"/>
                <a:gd name="connsiteY2-66" fmla="*/ 6668 h 23260"/>
                <a:gd name="connsiteX3-67" fmla="*/ 20 w 19811"/>
                <a:gd name="connsiteY3-68" fmla="*/ 22718 h 23260"/>
                <a:gd name="connsiteX4-69" fmla="*/ 558 w 19811"/>
                <a:gd name="connsiteY4-70" fmla="*/ 23256 h 23260"/>
                <a:gd name="connsiteX5-71" fmla="*/ 19002 w 19811"/>
                <a:gd name="connsiteY5-72" fmla="*/ 23260 h 23260"/>
                <a:gd name="connsiteX6-73" fmla="*/ 19540 w 19811"/>
                <a:gd name="connsiteY6-74" fmla="*/ 22722 h 23260"/>
                <a:gd name="connsiteX7-75" fmla="*/ 19590 w 19811"/>
                <a:gd name="connsiteY7-76" fmla="*/ 10324 h 23260"/>
                <a:gd name="connsiteX8-77" fmla="*/ 19414 w 19811"/>
                <a:gd name="connsiteY8-78" fmla="*/ 4895 h 23260"/>
                <a:gd name="connsiteX9-79" fmla="*/ 19810 w 19811"/>
                <a:gd name="connsiteY9-80" fmla="*/ 2901 h 23260"/>
                <a:gd name="connsiteX10-81" fmla="*/ 19545 w 19811"/>
                <a:gd name="connsiteY10-82" fmla="*/ 539 h 23260"/>
                <a:gd name="connsiteX11-83" fmla="*/ 19007 w 19811"/>
                <a:gd name="connsiteY11-84" fmla="*/ 1 h 23260"/>
                <a:gd name="connsiteX12" fmla="*/ 651 w 19811"/>
                <a:gd name="connsiteY12" fmla="*/ 329 h 23260"/>
                <a:gd name="connsiteX0-85" fmla="*/ 761 w 19921"/>
                <a:gd name="connsiteY0-86" fmla="*/ 329 h 23260"/>
                <a:gd name="connsiteX1-87" fmla="*/ 135 w 19921"/>
                <a:gd name="connsiteY1-88" fmla="*/ 535 h 23260"/>
                <a:gd name="connsiteX2-89" fmla="*/ 315 w 19921"/>
                <a:gd name="connsiteY2-90" fmla="*/ 6668 h 23260"/>
                <a:gd name="connsiteX3-91" fmla="*/ 7 w 19921"/>
                <a:gd name="connsiteY3-92" fmla="*/ 17193 h 23260"/>
                <a:gd name="connsiteX4-93" fmla="*/ 130 w 19921"/>
                <a:gd name="connsiteY4-94" fmla="*/ 22718 h 23260"/>
                <a:gd name="connsiteX5-95" fmla="*/ 668 w 19921"/>
                <a:gd name="connsiteY5-96" fmla="*/ 23256 h 23260"/>
                <a:gd name="connsiteX6-97" fmla="*/ 19112 w 19921"/>
                <a:gd name="connsiteY6-98" fmla="*/ 23260 h 23260"/>
                <a:gd name="connsiteX7-99" fmla="*/ 19650 w 19921"/>
                <a:gd name="connsiteY7-100" fmla="*/ 22722 h 23260"/>
                <a:gd name="connsiteX8-101" fmla="*/ 19700 w 19921"/>
                <a:gd name="connsiteY8-102" fmla="*/ 10324 h 23260"/>
                <a:gd name="connsiteX9-103" fmla="*/ 19524 w 19921"/>
                <a:gd name="connsiteY9-104" fmla="*/ 4895 h 23260"/>
                <a:gd name="connsiteX10-105" fmla="*/ 19920 w 19921"/>
                <a:gd name="connsiteY10-106" fmla="*/ 2901 h 23260"/>
                <a:gd name="connsiteX11-107" fmla="*/ 19655 w 19921"/>
                <a:gd name="connsiteY11-108" fmla="*/ 539 h 23260"/>
                <a:gd name="connsiteX12-109" fmla="*/ 19117 w 19921"/>
                <a:gd name="connsiteY12-110" fmla="*/ 1 h 23260"/>
                <a:gd name="connsiteX13" fmla="*/ 761 w 19921"/>
                <a:gd name="connsiteY13" fmla="*/ 329 h 23260"/>
                <a:gd name="connsiteX0-111" fmla="*/ 761 w 19921"/>
                <a:gd name="connsiteY0-112" fmla="*/ 329 h 23260"/>
                <a:gd name="connsiteX1-113" fmla="*/ 135 w 19921"/>
                <a:gd name="connsiteY1-114" fmla="*/ 535 h 23260"/>
                <a:gd name="connsiteX2-115" fmla="*/ 315 w 19921"/>
                <a:gd name="connsiteY2-116" fmla="*/ 6668 h 23260"/>
                <a:gd name="connsiteX3-117" fmla="*/ 7 w 19921"/>
                <a:gd name="connsiteY3-118" fmla="*/ 17193 h 23260"/>
                <a:gd name="connsiteX4-119" fmla="*/ 130 w 19921"/>
                <a:gd name="connsiteY4-120" fmla="*/ 22718 h 23260"/>
                <a:gd name="connsiteX5-121" fmla="*/ 668 w 19921"/>
                <a:gd name="connsiteY5-122" fmla="*/ 23256 h 23260"/>
                <a:gd name="connsiteX6-123" fmla="*/ 2562 w 19921"/>
                <a:gd name="connsiteY6-124" fmla="*/ 22954 h 23260"/>
                <a:gd name="connsiteX7-125" fmla="*/ 19112 w 19921"/>
                <a:gd name="connsiteY7-126" fmla="*/ 23260 h 23260"/>
                <a:gd name="connsiteX8-127" fmla="*/ 19650 w 19921"/>
                <a:gd name="connsiteY8-128" fmla="*/ 22722 h 23260"/>
                <a:gd name="connsiteX9-129" fmla="*/ 19700 w 19921"/>
                <a:gd name="connsiteY9-130" fmla="*/ 10324 h 23260"/>
                <a:gd name="connsiteX10-131" fmla="*/ 19524 w 19921"/>
                <a:gd name="connsiteY10-132" fmla="*/ 4895 h 23260"/>
                <a:gd name="connsiteX11-133" fmla="*/ 19920 w 19921"/>
                <a:gd name="connsiteY11-134" fmla="*/ 2901 h 23260"/>
                <a:gd name="connsiteX12-135" fmla="*/ 19655 w 19921"/>
                <a:gd name="connsiteY12-136" fmla="*/ 539 h 23260"/>
                <a:gd name="connsiteX13-137" fmla="*/ 19117 w 19921"/>
                <a:gd name="connsiteY13-138" fmla="*/ 1 h 23260"/>
                <a:gd name="connsiteX14" fmla="*/ 761 w 19921"/>
                <a:gd name="connsiteY14" fmla="*/ 329 h 23260"/>
                <a:gd name="connsiteX0-139" fmla="*/ 761 w 19921"/>
                <a:gd name="connsiteY0-140" fmla="*/ 329 h 23397"/>
                <a:gd name="connsiteX1-141" fmla="*/ 135 w 19921"/>
                <a:gd name="connsiteY1-142" fmla="*/ 535 h 23397"/>
                <a:gd name="connsiteX2-143" fmla="*/ 315 w 19921"/>
                <a:gd name="connsiteY2-144" fmla="*/ 6668 h 23397"/>
                <a:gd name="connsiteX3-145" fmla="*/ 7 w 19921"/>
                <a:gd name="connsiteY3-146" fmla="*/ 17193 h 23397"/>
                <a:gd name="connsiteX4-147" fmla="*/ 130 w 19921"/>
                <a:gd name="connsiteY4-148" fmla="*/ 22718 h 23397"/>
                <a:gd name="connsiteX5-149" fmla="*/ 668 w 19921"/>
                <a:gd name="connsiteY5-150" fmla="*/ 23256 h 23397"/>
                <a:gd name="connsiteX6-151" fmla="*/ 2562 w 19921"/>
                <a:gd name="connsiteY6-152" fmla="*/ 22954 h 23397"/>
                <a:gd name="connsiteX7-153" fmla="*/ 9567 w 19921"/>
                <a:gd name="connsiteY7-154" fmla="*/ 23397 h 23397"/>
                <a:gd name="connsiteX8-155" fmla="*/ 19112 w 19921"/>
                <a:gd name="connsiteY8-156" fmla="*/ 23260 h 23397"/>
                <a:gd name="connsiteX9-157" fmla="*/ 19650 w 19921"/>
                <a:gd name="connsiteY9-158" fmla="*/ 22722 h 23397"/>
                <a:gd name="connsiteX10-159" fmla="*/ 19700 w 19921"/>
                <a:gd name="connsiteY10-160" fmla="*/ 10324 h 23397"/>
                <a:gd name="connsiteX11-161" fmla="*/ 19524 w 19921"/>
                <a:gd name="connsiteY11-162" fmla="*/ 4895 h 23397"/>
                <a:gd name="connsiteX12-163" fmla="*/ 19920 w 19921"/>
                <a:gd name="connsiteY12-164" fmla="*/ 2901 h 23397"/>
                <a:gd name="connsiteX13-165" fmla="*/ 19655 w 19921"/>
                <a:gd name="connsiteY13-166" fmla="*/ 539 h 23397"/>
                <a:gd name="connsiteX14-167" fmla="*/ 19117 w 19921"/>
                <a:gd name="connsiteY14-168" fmla="*/ 1 h 23397"/>
                <a:gd name="connsiteX15" fmla="*/ 761 w 19921"/>
                <a:gd name="connsiteY15" fmla="*/ 329 h 23397"/>
                <a:gd name="connsiteX0-169" fmla="*/ 761 w 19921"/>
                <a:gd name="connsiteY0-170" fmla="*/ 329 h 23397"/>
                <a:gd name="connsiteX1-171" fmla="*/ 135 w 19921"/>
                <a:gd name="connsiteY1-172" fmla="*/ 535 h 23397"/>
                <a:gd name="connsiteX2-173" fmla="*/ 315 w 19921"/>
                <a:gd name="connsiteY2-174" fmla="*/ 6668 h 23397"/>
                <a:gd name="connsiteX3-175" fmla="*/ 7 w 19921"/>
                <a:gd name="connsiteY3-176" fmla="*/ 17193 h 23397"/>
                <a:gd name="connsiteX4-177" fmla="*/ 130 w 19921"/>
                <a:gd name="connsiteY4-178" fmla="*/ 22718 h 23397"/>
                <a:gd name="connsiteX5-179" fmla="*/ 668 w 19921"/>
                <a:gd name="connsiteY5-180" fmla="*/ 23256 h 23397"/>
                <a:gd name="connsiteX6-181" fmla="*/ 2562 w 19921"/>
                <a:gd name="connsiteY6-182" fmla="*/ 22954 h 23397"/>
                <a:gd name="connsiteX7-183" fmla="*/ 9567 w 19921"/>
                <a:gd name="connsiteY7-184" fmla="*/ 23397 h 23397"/>
                <a:gd name="connsiteX8-185" fmla="*/ 15074 w 19921"/>
                <a:gd name="connsiteY8-186" fmla="*/ 23064 h 23397"/>
                <a:gd name="connsiteX9-187" fmla="*/ 19112 w 19921"/>
                <a:gd name="connsiteY9-188" fmla="*/ 23260 h 23397"/>
                <a:gd name="connsiteX10-189" fmla="*/ 19650 w 19921"/>
                <a:gd name="connsiteY10-190" fmla="*/ 22722 h 23397"/>
                <a:gd name="connsiteX11-191" fmla="*/ 19700 w 19921"/>
                <a:gd name="connsiteY11-192" fmla="*/ 10324 h 23397"/>
                <a:gd name="connsiteX12-193" fmla="*/ 19524 w 19921"/>
                <a:gd name="connsiteY12-194" fmla="*/ 4895 h 23397"/>
                <a:gd name="connsiteX13-195" fmla="*/ 19920 w 19921"/>
                <a:gd name="connsiteY13-196" fmla="*/ 2901 h 23397"/>
                <a:gd name="connsiteX14-197" fmla="*/ 19655 w 19921"/>
                <a:gd name="connsiteY14-198" fmla="*/ 539 h 23397"/>
                <a:gd name="connsiteX15-199" fmla="*/ 19117 w 19921"/>
                <a:gd name="connsiteY15-200" fmla="*/ 1 h 23397"/>
                <a:gd name="connsiteX16" fmla="*/ 761 w 19921"/>
                <a:gd name="connsiteY16" fmla="*/ 329 h 233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109" y="connsiteY12-110"/>
                </a:cxn>
                <a:cxn ang="0">
                  <a:pos x="connsiteX13-137" y="connsiteY13-138"/>
                </a:cxn>
                <a:cxn ang="0">
                  <a:pos x="connsiteX14-167" y="connsiteY14-168"/>
                </a:cxn>
                <a:cxn ang="0">
                  <a:pos x="connsiteX15-199" y="connsiteY15-200"/>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82850" tIns="182850" rIns="182850" bIns="182850" anchor="ctr" anchorCtr="0">
              <a:noAutofit/>
            </a:bodyPr>
            <a:lstStyle/>
            <a:p>
              <a:pPr defTabSz="1828800">
                <a:buClr>
                  <a:srgbClr val="000000"/>
                </a:buClr>
                <a:defRPr/>
              </a:pPr>
              <a:endParaRPr sz="3600" kern="0">
                <a:solidFill>
                  <a:srgbClr val="000000"/>
                </a:solidFill>
                <a:latin typeface="Arial" panose="020B0604020202020204"/>
                <a:cs typeface="Arial" panose="020B0604020202020204"/>
                <a:sym typeface="Arial" panose="020B0604020202020204"/>
              </a:endParaRPr>
            </a:p>
          </p:txBody>
        </p:sp>
        <p:sp>
          <p:nvSpPr>
            <p:cNvPr id="6" name="Google Shape;718;p33"/>
            <p:cNvSpPr/>
            <p:nvPr/>
          </p:nvSpPr>
          <p:spPr>
            <a:xfrm>
              <a:off x="506759" y="2300776"/>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1" fmla="*/ 631 w 19546"/>
                <a:gd name="connsiteY0-2" fmla="*/ 329 h 23260"/>
                <a:gd name="connsiteX1-3" fmla="*/ 5 w 19546"/>
                <a:gd name="connsiteY1-4" fmla="*/ 535 h 23260"/>
                <a:gd name="connsiteX2-5" fmla="*/ 0 w 19546"/>
                <a:gd name="connsiteY2-6" fmla="*/ 22718 h 23260"/>
                <a:gd name="connsiteX3-7" fmla="*/ 538 w 19546"/>
                <a:gd name="connsiteY3-8" fmla="*/ 23256 h 23260"/>
                <a:gd name="connsiteX4-9" fmla="*/ 18982 w 19546"/>
                <a:gd name="connsiteY4-10" fmla="*/ 23260 h 23260"/>
                <a:gd name="connsiteX5-11" fmla="*/ 19520 w 19546"/>
                <a:gd name="connsiteY5-12" fmla="*/ 22722 h 23260"/>
                <a:gd name="connsiteX6-13" fmla="*/ 19394 w 19546"/>
                <a:gd name="connsiteY6-14" fmla="*/ 4895 h 23260"/>
                <a:gd name="connsiteX7-15" fmla="*/ 19525 w 19546"/>
                <a:gd name="connsiteY7-16" fmla="*/ 539 h 23260"/>
                <a:gd name="connsiteX8-17" fmla="*/ 18987 w 19546"/>
                <a:gd name="connsiteY8-18" fmla="*/ 1 h 23260"/>
                <a:gd name="connsiteX9" fmla="*/ 631 w 19546"/>
                <a:gd name="connsiteY9" fmla="*/ 329 h 23260"/>
                <a:gd name="connsiteX0-19" fmla="*/ 631 w 19581"/>
                <a:gd name="connsiteY0-20" fmla="*/ 329 h 23260"/>
                <a:gd name="connsiteX1-21" fmla="*/ 5 w 19581"/>
                <a:gd name="connsiteY1-22" fmla="*/ 535 h 23260"/>
                <a:gd name="connsiteX2-23" fmla="*/ 0 w 19581"/>
                <a:gd name="connsiteY2-24" fmla="*/ 22718 h 23260"/>
                <a:gd name="connsiteX3-25" fmla="*/ 538 w 19581"/>
                <a:gd name="connsiteY3-26" fmla="*/ 23256 h 23260"/>
                <a:gd name="connsiteX4-27" fmla="*/ 18982 w 19581"/>
                <a:gd name="connsiteY4-28" fmla="*/ 23260 h 23260"/>
                <a:gd name="connsiteX5-29" fmla="*/ 19520 w 19581"/>
                <a:gd name="connsiteY5-30" fmla="*/ 22722 h 23260"/>
                <a:gd name="connsiteX6-31" fmla="*/ 19570 w 19581"/>
                <a:gd name="connsiteY6-32" fmla="*/ 10324 h 23260"/>
                <a:gd name="connsiteX7-33" fmla="*/ 19394 w 19581"/>
                <a:gd name="connsiteY7-34" fmla="*/ 4895 h 23260"/>
                <a:gd name="connsiteX8-35" fmla="*/ 19525 w 19581"/>
                <a:gd name="connsiteY8-36" fmla="*/ 539 h 23260"/>
                <a:gd name="connsiteX9-37" fmla="*/ 18987 w 19581"/>
                <a:gd name="connsiteY9-38" fmla="*/ 1 h 23260"/>
                <a:gd name="connsiteX10" fmla="*/ 631 w 19581"/>
                <a:gd name="connsiteY10" fmla="*/ 329 h 23260"/>
                <a:gd name="connsiteX0-39" fmla="*/ 631 w 19791"/>
                <a:gd name="connsiteY0-40" fmla="*/ 329 h 23260"/>
                <a:gd name="connsiteX1-41" fmla="*/ 5 w 19791"/>
                <a:gd name="connsiteY1-42" fmla="*/ 535 h 23260"/>
                <a:gd name="connsiteX2-43" fmla="*/ 0 w 19791"/>
                <a:gd name="connsiteY2-44" fmla="*/ 22718 h 23260"/>
                <a:gd name="connsiteX3-45" fmla="*/ 538 w 19791"/>
                <a:gd name="connsiteY3-46" fmla="*/ 23256 h 23260"/>
                <a:gd name="connsiteX4-47" fmla="*/ 18982 w 19791"/>
                <a:gd name="connsiteY4-48" fmla="*/ 23260 h 23260"/>
                <a:gd name="connsiteX5-49" fmla="*/ 19520 w 19791"/>
                <a:gd name="connsiteY5-50" fmla="*/ 22722 h 23260"/>
                <a:gd name="connsiteX6-51" fmla="*/ 19570 w 19791"/>
                <a:gd name="connsiteY6-52" fmla="*/ 10324 h 23260"/>
                <a:gd name="connsiteX7-53" fmla="*/ 19394 w 19791"/>
                <a:gd name="connsiteY7-54" fmla="*/ 4895 h 23260"/>
                <a:gd name="connsiteX8-55" fmla="*/ 19790 w 19791"/>
                <a:gd name="connsiteY8-56" fmla="*/ 2901 h 23260"/>
                <a:gd name="connsiteX9-57" fmla="*/ 19525 w 19791"/>
                <a:gd name="connsiteY9-58" fmla="*/ 539 h 23260"/>
                <a:gd name="connsiteX10-59" fmla="*/ 18987 w 19791"/>
                <a:gd name="connsiteY10-60" fmla="*/ 1 h 23260"/>
                <a:gd name="connsiteX11" fmla="*/ 631 w 19791"/>
                <a:gd name="connsiteY11" fmla="*/ 329 h 23260"/>
                <a:gd name="connsiteX0-61" fmla="*/ 651 w 19811"/>
                <a:gd name="connsiteY0-62" fmla="*/ 329 h 23260"/>
                <a:gd name="connsiteX1-63" fmla="*/ 25 w 19811"/>
                <a:gd name="connsiteY1-64" fmla="*/ 535 h 23260"/>
                <a:gd name="connsiteX2-65" fmla="*/ 205 w 19811"/>
                <a:gd name="connsiteY2-66" fmla="*/ 6668 h 23260"/>
                <a:gd name="connsiteX3-67" fmla="*/ 20 w 19811"/>
                <a:gd name="connsiteY3-68" fmla="*/ 22718 h 23260"/>
                <a:gd name="connsiteX4-69" fmla="*/ 558 w 19811"/>
                <a:gd name="connsiteY4-70" fmla="*/ 23256 h 23260"/>
                <a:gd name="connsiteX5-71" fmla="*/ 19002 w 19811"/>
                <a:gd name="connsiteY5-72" fmla="*/ 23260 h 23260"/>
                <a:gd name="connsiteX6-73" fmla="*/ 19540 w 19811"/>
                <a:gd name="connsiteY6-74" fmla="*/ 22722 h 23260"/>
                <a:gd name="connsiteX7-75" fmla="*/ 19590 w 19811"/>
                <a:gd name="connsiteY7-76" fmla="*/ 10324 h 23260"/>
                <a:gd name="connsiteX8-77" fmla="*/ 19414 w 19811"/>
                <a:gd name="connsiteY8-78" fmla="*/ 4895 h 23260"/>
                <a:gd name="connsiteX9-79" fmla="*/ 19810 w 19811"/>
                <a:gd name="connsiteY9-80" fmla="*/ 2901 h 23260"/>
                <a:gd name="connsiteX10-81" fmla="*/ 19545 w 19811"/>
                <a:gd name="connsiteY10-82" fmla="*/ 539 h 23260"/>
                <a:gd name="connsiteX11-83" fmla="*/ 19007 w 19811"/>
                <a:gd name="connsiteY11-84" fmla="*/ 1 h 23260"/>
                <a:gd name="connsiteX12" fmla="*/ 651 w 19811"/>
                <a:gd name="connsiteY12" fmla="*/ 329 h 23260"/>
                <a:gd name="connsiteX0-85" fmla="*/ 761 w 19921"/>
                <a:gd name="connsiteY0-86" fmla="*/ 329 h 23260"/>
                <a:gd name="connsiteX1-87" fmla="*/ 135 w 19921"/>
                <a:gd name="connsiteY1-88" fmla="*/ 535 h 23260"/>
                <a:gd name="connsiteX2-89" fmla="*/ 315 w 19921"/>
                <a:gd name="connsiteY2-90" fmla="*/ 6668 h 23260"/>
                <a:gd name="connsiteX3-91" fmla="*/ 7 w 19921"/>
                <a:gd name="connsiteY3-92" fmla="*/ 17193 h 23260"/>
                <a:gd name="connsiteX4-93" fmla="*/ 130 w 19921"/>
                <a:gd name="connsiteY4-94" fmla="*/ 22718 h 23260"/>
                <a:gd name="connsiteX5-95" fmla="*/ 668 w 19921"/>
                <a:gd name="connsiteY5-96" fmla="*/ 23256 h 23260"/>
                <a:gd name="connsiteX6-97" fmla="*/ 19112 w 19921"/>
                <a:gd name="connsiteY6-98" fmla="*/ 23260 h 23260"/>
                <a:gd name="connsiteX7-99" fmla="*/ 19650 w 19921"/>
                <a:gd name="connsiteY7-100" fmla="*/ 22722 h 23260"/>
                <a:gd name="connsiteX8-101" fmla="*/ 19700 w 19921"/>
                <a:gd name="connsiteY8-102" fmla="*/ 10324 h 23260"/>
                <a:gd name="connsiteX9-103" fmla="*/ 19524 w 19921"/>
                <a:gd name="connsiteY9-104" fmla="*/ 4895 h 23260"/>
                <a:gd name="connsiteX10-105" fmla="*/ 19920 w 19921"/>
                <a:gd name="connsiteY10-106" fmla="*/ 2901 h 23260"/>
                <a:gd name="connsiteX11-107" fmla="*/ 19655 w 19921"/>
                <a:gd name="connsiteY11-108" fmla="*/ 539 h 23260"/>
                <a:gd name="connsiteX12-109" fmla="*/ 19117 w 19921"/>
                <a:gd name="connsiteY12-110" fmla="*/ 1 h 23260"/>
                <a:gd name="connsiteX13" fmla="*/ 761 w 19921"/>
                <a:gd name="connsiteY13" fmla="*/ 329 h 23260"/>
                <a:gd name="connsiteX0-111" fmla="*/ 761 w 19921"/>
                <a:gd name="connsiteY0-112" fmla="*/ 329 h 23260"/>
                <a:gd name="connsiteX1-113" fmla="*/ 135 w 19921"/>
                <a:gd name="connsiteY1-114" fmla="*/ 535 h 23260"/>
                <a:gd name="connsiteX2-115" fmla="*/ 315 w 19921"/>
                <a:gd name="connsiteY2-116" fmla="*/ 6668 h 23260"/>
                <a:gd name="connsiteX3-117" fmla="*/ 7 w 19921"/>
                <a:gd name="connsiteY3-118" fmla="*/ 17193 h 23260"/>
                <a:gd name="connsiteX4-119" fmla="*/ 130 w 19921"/>
                <a:gd name="connsiteY4-120" fmla="*/ 22718 h 23260"/>
                <a:gd name="connsiteX5-121" fmla="*/ 668 w 19921"/>
                <a:gd name="connsiteY5-122" fmla="*/ 23256 h 23260"/>
                <a:gd name="connsiteX6-123" fmla="*/ 2562 w 19921"/>
                <a:gd name="connsiteY6-124" fmla="*/ 22954 h 23260"/>
                <a:gd name="connsiteX7-125" fmla="*/ 19112 w 19921"/>
                <a:gd name="connsiteY7-126" fmla="*/ 23260 h 23260"/>
                <a:gd name="connsiteX8-127" fmla="*/ 19650 w 19921"/>
                <a:gd name="connsiteY8-128" fmla="*/ 22722 h 23260"/>
                <a:gd name="connsiteX9-129" fmla="*/ 19700 w 19921"/>
                <a:gd name="connsiteY9-130" fmla="*/ 10324 h 23260"/>
                <a:gd name="connsiteX10-131" fmla="*/ 19524 w 19921"/>
                <a:gd name="connsiteY10-132" fmla="*/ 4895 h 23260"/>
                <a:gd name="connsiteX11-133" fmla="*/ 19920 w 19921"/>
                <a:gd name="connsiteY11-134" fmla="*/ 2901 h 23260"/>
                <a:gd name="connsiteX12-135" fmla="*/ 19655 w 19921"/>
                <a:gd name="connsiteY12-136" fmla="*/ 539 h 23260"/>
                <a:gd name="connsiteX13-137" fmla="*/ 19117 w 19921"/>
                <a:gd name="connsiteY13-138" fmla="*/ 1 h 23260"/>
                <a:gd name="connsiteX14" fmla="*/ 761 w 19921"/>
                <a:gd name="connsiteY14" fmla="*/ 329 h 23260"/>
                <a:gd name="connsiteX0-139" fmla="*/ 761 w 19921"/>
                <a:gd name="connsiteY0-140" fmla="*/ 329 h 23397"/>
                <a:gd name="connsiteX1-141" fmla="*/ 135 w 19921"/>
                <a:gd name="connsiteY1-142" fmla="*/ 535 h 23397"/>
                <a:gd name="connsiteX2-143" fmla="*/ 315 w 19921"/>
                <a:gd name="connsiteY2-144" fmla="*/ 6668 h 23397"/>
                <a:gd name="connsiteX3-145" fmla="*/ 7 w 19921"/>
                <a:gd name="connsiteY3-146" fmla="*/ 17193 h 23397"/>
                <a:gd name="connsiteX4-147" fmla="*/ 130 w 19921"/>
                <a:gd name="connsiteY4-148" fmla="*/ 22718 h 23397"/>
                <a:gd name="connsiteX5-149" fmla="*/ 668 w 19921"/>
                <a:gd name="connsiteY5-150" fmla="*/ 23256 h 23397"/>
                <a:gd name="connsiteX6-151" fmla="*/ 2562 w 19921"/>
                <a:gd name="connsiteY6-152" fmla="*/ 22954 h 23397"/>
                <a:gd name="connsiteX7-153" fmla="*/ 9567 w 19921"/>
                <a:gd name="connsiteY7-154" fmla="*/ 23397 h 23397"/>
                <a:gd name="connsiteX8-155" fmla="*/ 19112 w 19921"/>
                <a:gd name="connsiteY8-156" fmla="*/ 23260 h 23397"/>
                <a:gd name="connsiteX9-157" fmla="*/ 19650 w 19921"/>
                <a:gd name="connsiteY9-158" fmla="*/ 22722 h 23397"/>
                <a:gd name="connsiteX10-159" fmla="*/ 19700 w 19921"/>
                <a:gd name="connsiteY10-160" fmla="*/ 10324 h 23397"/>
                <a:gd name="connsiteX11-161" fmla="*/ 19524 w 19921"/>
                <a:gd name="connsiteY11-162" fmla="*/ 4895 h 23397"/>
                <a:gd name="connsiteX12-163" fmla="*/ 19920 w 19921"/>
                <a:gd name="connsiteY12-164" fmla="*/ 2901 h 23397"/>
                <a:gd name="connsiteX13-165" fmla="*/ 19655 w 19921"/>
                <a:gd name="connsiteY13-166" fmla="*/ 539 h 23397"/>
                <a:gd name="connsiteX14-167" fmla="*/ 19117 w 19921"/>
                <a:gd name="connsiteY14-168" fmla="*/ 1 h 23397"/>
                <a:gd name="connsiteX15" fmla="*/ 761 w 19921"/>
                <a:gd name="connsiteY15" fmla="*/ 329 h 23397"/>
                <a:gd name="connsiteX0-169" fmla="*/ 761 w 19921"/>
                <a:gd name="connsiteY0-170" fmla="*/ 329 h 23397"/>
                <a:gd name="connsiteX1-171" fmla="*/ 135 w 19921"/>
                <a:gd name="connsiteY1-172" fmla="*/ 535 h 23397"/>
                <a:gd name="connsiteX2-173" fmla="*/ 315 w 19921"/>
                <a:gd name="connsiteY2-174" fmla="*/ 6668 h 23397"/>
                <a:gd name="connsiteX3-175" fmla="*/ 7 w 19921"/>
                <a:gd name="connsiteY3-176" fmla="*/ 17193 h 23397"/>
                <a:gd name="connsiteX4-177" fmla="*/ 130 w 19921"/>
                <a:gd name="connsiteY4-178" fmla="*/ 22718 h 23397"/>
                <a:gd name="connsiteX5-179" fmla="*/ 668 w 19921"/>
                <a:gd name="connsiteY5-180" fmla="*/ 23256 h 23397"/>
                <a:gd name="connsiteX6-181" fmla="*/ 2562 w 19921"/>
                <a:gd name="connsiteY6-182" fmla="*/ 22954 h 23397"/>
                <a:gd name="connsiteX7-183" fmla="*/ 9567 w 19921"/>
                <a:gd name="connsiteY7-184" fmla="*/ 23397 h 23397"/>
                <a:gd name="connsiteX8-185" fmla="*/ 15074 w 19921"/>
                <a:gd name="connsiteY8-186" fmla="*/ 23064 h 23397"/>
                <a:gd name="connsiteX9-187" fmla="*/ 19112 w 19921"/>
                <a:gd name="connsiteY9-188" fmla="*/ 23260 h 23397"/>
                <a:gd name="connsiteX10-189" fmla="*/ 19650 w 19921"/>
                <a:gd name="connsiteY10-190" fmla="*/ 22722 h 23397"/>
                <a:gd name="connsiteX11-191" fmla="*/ 19700 w 19921"/>
                <a:gd name="connsiteY11-192" fmla="*/ 10324 h 23397"/>
                <a:gd name="connsiteX12-193" fmla="*/ 19524 w 19921"/>
                <a:gd name="connsiteY12-194" fmla="*/ 4895 h 23397"/>
                <a:gd name="connsiteX13-195" fmla="*/ 19920 w 19921"/>
                <a:gd name="connsiteY13-196" fmla="*/ 2901 h 23397"/>
                <a:gd name="connsiteX14-197" fmla="*/ 19655 w 19921"/>
                <a:gd name="connsiteY14-198" fmla="*/ 539 h 23397"/>
                <a:gd name="connsiteX15-199" fmla="*/ 19117 w 19921"/>
                <a:gd name="connsiteY15-200" fmla="*/ 1 h 23397"/>
                <a:gd name="connsiteX16" fmla="*/ 761 w 19921"/>
                <a:gd name="connsiteY16" fmla="*/ 329 h 233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109" y="connsiteY12-110"/>
                </a:cxn>
                <a:cxn ang="0">
                  <a:pos x="connsiteX13-137" y="connsiteY13-138"/>
                </a:cxn>
                <a:cxn ang="0">
                  <a:pos x="connsiteX14-167" y="connsiteY14-168"/>
                </a:cxn>
                <a:cxn ang="0">
                  <a:pos x="connsiteX15-199" y="connsiteY15-200"/>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274320" tIns="274320" rIns="274320" bIns="182850" anchor="t" anchorCtr="0">
              <a:noAutofit/>
            </a:bodyPr>
            <a:lstStyle/>
            <a:p>
              <a:pPr algn="ctr" defTabSz="1828800">
                <a:buClr>
                  <a:srgbClr val="000000"/>
                </a:buClr>
                <a:defRPr/>
              </a:pPr>
              <a:r>
                <a:rPr lang="en-US" sz="4800"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V</a:t>
              </a:r>
              <a:r>
                <a:rPr lang="vi-VN" sz="4800"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ẽ sơ đồ dòng thời gian để tóm tắt lịch sử ra đời và phát triển của điện thoại.</a:t>
              </a:r>
            </a:p>
          </p:txBody>
        </p:sp>
        <p:pic>
          <p:nvPicPr>
            <p:cNvPr id="7" name="Picture 6"/>
            <p:cNvPicPr>
              <a:picLocks noChangeAspect="1"/>
            </p:cNvPicPr>
            <p:nvPr/>
          </p:nvPicPr>
          <p:blipFill rotWithShape="1">
            <a:blip r:embed="rId5"/>
            <a:srcRect t="16340" b="43951"/>
            <a:stretch>
              <a:fillRect/>
            </a:stretch>
          </p:blipFill>
          <p:spPr>
            <a:xfrm>
              <a:off x="2570162" y="4315458"/>
              <a:ext cx="730339" cy="643061"/>
            </a:xfrm>
            <a:prstGeom prst="rect">
              <a:avLst/>
            </a:prstGeom>
          </p:spPr>
        </p:pic>
        <p:grpSp>
          <p:nvGrpSpPr>
            <p:cNvPr id="8" name="Google Shape;724;p33"/>
            <p:cNvGrpSpPr/>
            <p:nvPr/>
          </p:nvGrpSpPr>
          <p:grpSpPr>
            <a:xfrm>
              <a:off x="1906680" y="1911333"/>
              <a:ext cx="1854260" cy="523163"/>
              <a:chOff x="1639601" y="539501"/>
              <a:chExt cx="1091683" cy="548641"/>
            </a:xfrm>
          </p:grpSpPr>
          <p:sp>
            <p:nvSpPr>
              <p:cNvPr id="9" name="Google Shape;725;p33"/>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82850" tIns="182850" rIns="182850" bIns="182850" anchor="ctr" anchorCtr="0">
                <a:noAutofit/>
              </a:bodyPr>
              <a:lstStyle/>
              <a:p>
                <a:pPr defTabSz="1828800">
                  <a:buClr>
                    <a:srgbClr val="000000"/>
                  </a:buClr>
                  <a:defRPr/>
                </a:pPr>
                <a:endParaRPr sz="3600" kern="0">
                  <a:solidFill>
                    <a:srgbClr val="000000"/>
                  </a:solidFill>
                  <a:latin typeface="Arial" panose="020B0604020202020204"/>
                  <a:cs typeface="Arial" panose="020B0604020202020204"/>
                  <a:sym typeface="Arial" panose="020B0604020202020204"/>
                </a:endParaRPr>
              </a:p>
            </p:txBody>
          </p:sp>
          <p:sp>
            <p:nvSpPr>
              <p:cNvPr id="10"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82850" tIns="182850" rIns="182850" bIns="182850" anchor="ctr" anchorCtr="0">
                <a:noAutofit/>
              </a:bodyPr>
              <a:lstStyle/>
              <a:p>
                <a:pPr defTabSz="1828800">
                  <a:buClr>
                    <a:srgbClr val="000000"/>
                  </a:buClr>
                  <a:defRPr/>
                </a:pPr>
                <a:endParaRPr sz="3600" kern="0">
                  <a:solidFill>
                    <a:srgbClr val="000000"/>
                  </a:solidFill>
                  <a:latin typeface="Arial" panose="020B0604020202020204"/>
                  <a:cs typeface="Arial" panose="020B0604020202020204"/>
                  <a:sym typeface="Arial" panose="020B0604020202020204"/>
                </a:endParaRPr>
              </a:p>
            </p:txBody>
          </p:sp>
          <p:sp>
            <p:nvSpPr>
              <p:cNvPr id="11"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82850" tIns="182850" rIns="182850" bIns="182850" anchor="ctr" anchorCtr="0">
                <a:noAutofit/>
              </a:bodyPr>
              <a:lstStyle/>
              <a:p>
                <a:pPr defTabSz="1828800">
                  <a:buClr>
                    <a:srgbClr val="000000"/>
                  </a:buClr>
                  <a:defRPr/>
                </a:pPr>
                <a:endParaRPr sz="3600" kern="0">
                  <a:solidFill>
                    <a:srgbClr val="000000"/>
                  </a:solidFill>
                  <a:latin typeface="Arial" panose="020B0604020202020204"/>
                  <a:cs typeface="Arial" panose="020B0604020202020204"/>
                  <a:sym typeface="Arial" panose="020B0604020202020204"/>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 name="Group 3"/>
          <p:cNvGrpSpPr/>
          <p:nvPr/>
        </p:nvGrpSpPr>
        <p:grpSpPr>
          <a:xfrm>
            <a:off x="457199" y="300039"/>
            <a:ext cx="17330738" cy="9459591"/>
            <a:chOff x="0" y="0"/>
            <a:chExt cx="2333675" cy="2167467"/>
          </a:xfrm>
        </p:grpSpPr>
        <p:sp>
          <p:nvSpPr>
            <p:cNvPr id="2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defTabSz="1371600">
                <a:defRPr/>
              </a:pPr>
              <a:endParaRPr lang="en-US" sz="2700">
                <a:solidFill>
                  <a:prstClr val="black"/>
                </a:solidFill>
                <a:latin typeface="Calibri" panose="020F0502020204030204"/>
              </a:endParaRPr>
            </a:p>
          </p:txBody>
        </p:sp>
        <p:sp>
          <p:nvSpPr>
            <p:cNvPr id="22" name="TextBox 5"/>
            <p:cNvSpPr txBox="1"/>
            <p:nvPr/>
          </p:nvSpPr>
          <p:spPr>
            <a:xfrm>
              <a:off x="0" y="-47625"/>
              <a:ext cx="2333675" cy="2215092"/>
            </a:xfrm>
            <a:prstGeom prst="rect">
              <a:avLst/>
            </a:prstGeom>
          </p:spPr>
          <p:txBody>
            <a:bodyPr lIns="50801" tIns="50801" rIns="50801" bIns="50801" rtlCol="0" anchor="ctr"/>
            <a:lstStyle/>
            <a:p>
              <a:pPr algn="ctr" defTabSz="914400">
                <a:lnSpc>
                  <a:spcPts val="2660"/>
                </a:lnSpc>
                <a:defRPr/>
              </a:pPr>
              <a:endParaRPr>
                <a:solidFill>
                  <a:prstClr val="black"/>
                </a:solidFill>
                <a:latin typeface="Calibri" panose="020F0502020204030204"/>
              </a:endParaRPr>
            </a:p>
          </p:txBody>
        </p:sp>
      </p:grpSp>
      <p:cxnSp>
        <p:nvCxnSpPr>
          <p:cNvPr id="23" name="Straight Connector 22"/>
          <p:cNvCxnSpPr/>
          <p:nvPr/>
        </p:nvCxnSpPr>
        <p:spPr>
          <a:xfrm>
            <a:off x="4486275" y="2157413"/>
            <a:ext cx="0" cy="7481887"/>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14400" y="2019300"/>
            <a:ext cx="3157538" cy="6186309"/>
          </a:xfrm>
          <a:prstGeom prst="rect">
            <a:avLst/>
          </a:prstGeom>
          <a:noFill/>
        </p:spPr>
        <p:txBody>
          <a:bodyPr wrap="square" rtlCol="0">
            <a:spAutoFit/>
          </a:bodyPr>
          <a:lstStyle/>
          <a:p>
            <a:pPr algn="ctr" defTabSz="1371600"/>
            <a:r>
              <a:rPr lang="en-US" sz="6600" b="1" dirty="0" err="1">
                <a:solidFill>
                  <a:srgbClr val="FF0000"/>
                </a:solidFill>
                <a:latin typeface="Calibri" panose="020F0502020204030204"/>
              </a:rPr>
              <a:t>Lịch</a:t>
            </a:r>
            <a:r>
              <a:rPr lang="en-US" sz="6600" b="1" dirty="0">
                <a:solidFill>
                  <a:srgbClr val="FF0000"/>
                </a:solidFill>
                <a:latin typeface="Calibri" panose="020F0502020204030204"/>
              </a:rPr>
              <a:t> </a:t>
            </a:r>
            <a:r>
              <a:rPr lang="en-US" sz="6600" b="1" dirty="0" err="1">
                <a:solidFill>
                  <a:srgbClr val="FF0000"/>
                </a:solidFill>
                <a:latin typeface="Calibri" panose="020F0502020204030204"/>
              </a:rPr>
              <a:t>sử</a:t>
            </a:r>
            <a:r>
              <a:rPr lang="en-US" sz="6600" b="1" dirty="0">
                <a:solidFill>
                  <a:srgbClr val="FF0000"/>
                </a:solidFill>
                <a:latin typeface="Calibri" panose="020F0502020204030204"/>
              </a:rPr>
              <a:t> </a:t>
            </a:r>
            <a:r>
              <a:rPr lang="en-US" sz="6600" b="1" dirty="0" err="1">
                <a:solidFill>
                  <a:srgbClr val="FF0000"/>
                </a:solidFill>
                <a:latin typeface="Calibri" panose="020F0502020204030204"/>
              </a:rPr>
              <a:t>ra</a:t>
            </a:r>
            <a:r>
              <a:rPr lang="en-US" sz="6600" b="1" dirty="0">
                <a:solidFill>
                  <a:srgbClr val="FF0000"/>
                </a:solidFill>
                <a:latin typeface="Calibri" panose="020F0502020204030204"/>
              </a:rPr>
              <a:t> </a:t>
            </a:r>
            <a:r>
              <a:rPr lang="en-US" sz="6600" b="1" dirty="0" err="1">
                <a:solidFill>
                  <a:srgbClr val="FF0000"/>
                </a:solidFill>
                <a:latin typeface="Calibri" panose="020F0502020204030204"/>
              </a:rPr>
              <a:t>đời</a:t>
            </a:r>
            <a:r>
              <a:rPr lang="en-US" sz="6600" b="1" dirty="0">
                <a:solidFill>
                  <a:srgbClr val="FF0000"/>
                </a:solidFill>
                <a:latin typeface="Calibri" panose="020F0502020204030204"/>
              </a:rPr>
              <a:t> </a:t>
            </a:r>
            <a:r>
              <a:rPr lang="en-US" sz="6600" b="1" dirty="0" err="1">
                <a:solidFill>
                  <a:srgbClr val="FF0000"/>
                </a:solidFill>
                <a:latin typeface="Calibri" panose="020F0502020204030204"/>
              </a:rPr>
              <a:t>và</a:t>
            </a:r>
            <a:r>
              <a:rPr lang="en-US" sz="6600" b="1" dirty="0">
                <a:solidFill>
                  <a:srgbClr val="FF0000"/>
                </a:solidFill>
                <a:latin typeface="Calibri" panose="020F0502020204030204"/>
              </a:rPr>
              <a:t> </a:t>
            </a:r>
            <a:r>
              <a:rPr lang="en-US" sz="6600" b="1" dirty="0" err="1">
                <a:solidFill>
                  <a:srgbClr val="FF0000"/>
                </a:solidFill>
                <a:latin typeface="Calibri" panose="020F0502020204030204"/>
              </a:rPr>
              <a:t>phát</a:t>
            </a:r>
            <a:r>
              <a:rPr lang="en-US" sz="6600" b="1" dirty="0">
                <a:solidFill>
                  <a:srgbClr val="FF0000"/>
                </a:solidFill>
                <a:latin typeface="Calibri" panose="020F0502020204030204"/>
              </a:rPr>
              <a:t> </a:t>
            </a:r>
            <a:r>
              <a:rPr lang="en-US" sz="6600" b="1" dirty="0" err="1">
                <a:solidFill>
                  <a:srgbClr val="FF0000"/>
                </a:solidFill>
                <a:latin typeface="Calibri" panose="020F0502020204030204"/>
              </a:rPr>
              <a:t>triển</a:t>
            </a:r>
            <a:r>
              <a:rPr lang="en-US" sz="6600" b="1" dirty="0">
                <a:solidFill>
                  <a:srgbClr val="FF0000"/>
                </a:solidFill>
                <a:latin typeface="Calibri" panose="020F0502020204030204"/>
              </a:rPr>
              <a:t> </a:t>
            </a:r>
            <a:r>
              <a:rPr lang="en-US" sz="6600" b="1" dirty="0" err="1">
                <a:solidFill>
                  <a:srgbClr val="FF0000"/>
                </a:solidFill>
                <a:latin typeface="Calibri" panose="020F0502020204030204"/>
              </a:rPr>
              <a:t>của</a:t>
            </a:r>
            <a:r>
              <a:rPr lang="en-US" sz="6600" b="1" dirty="0">
                <a:solidFill>
                  <a:srgbClr val="FF0000"/>
                </a:solidFill>
                <a:latin typeface="Calibri" panose="020F0502020204030204"/>
              </a:rPr>
              <a:t> </a:t>
            </a:r>
            <a:r>
              <a:rPr lang="en-US" sz="6600" b="1" dirty="0" err="1">
                <a:solidFill>
                  <a:srgbClr val="FF0000"/>
                </a:solidFill>
                <a:latin typeface="Calibri" panose="020F0502020204030204"/>
              </a:rPr>
              <a:t>điện</a:t>
            </a:r>
            <a:r>
              <a:rPr lang="en-US" sz="6600" b="1" dirty="0">
                <a:solidFill>
                  <a:srgbClr val="FF0000"/>
                </a:solidFill>
                <a:latin typeface="Calibri" panose="020F0502020204030204"/>
              </a:rPr>
              <a:t> </a:t>
            </a:r>
            <a:r>
              <a:rPr lang="en-US" sz="6600" b="1" dirty="0" err="1">
                <a:solidFill>
                  <a:srgbClr val="FF0000"/>
                </a:solidFill>
                <a:latin typeface="Calibri" panose="020F0502020204030204"/>
              </a:rPr>
              <a:t>thoại</a:t>
            </a:r>
            <a:endParaRPr lang="en-US" sz="6600" b="1" dirty="0">
              <a:solidFill>
                <a:srgbClr val="FF0000"/>
              </a:solidFill>
              <a:latin typeface="Calibri" panose="020F0502020204030204"/>
            </a:endParaRPr>
          </a:p>
        </p:txBody>
      </p:sp>
      <p:sp>
        <p:nvSpPr>
          <p:cNvPr id="25" name="Oval 24"/>
          <p:cNvSpPr/>
          <p:nvPr/>
        </p:nvSpPr>
        <p:spPr>
          <a:xfrm>
            <a:off x="4243388" y="2043113"/>
            <a:ext cx="485775" cy="38576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6" name="TextBox 25"/>
          <p:cNvSpPr txBox="1"/>
          <p:nvPr/>
        </p:nvSpPr>
        <p:spPr>
          <a:xfrm>
            <a:off x="4857751" y="1843088"/>
            <a:ext cx="11958638" cy="738664"/>
          </a:xfrm>
          <a:prstGeom prst="rect">
            <a:avLst/>
          </a:prstGeom>
          <a:noFill/>
        </p:spPr>
        <p:txBody>
          <a:bodyPr wrap="square" rtlCol="0">
            <a:spAutoFit/>
          </a:bodyPr>
          <a:lstStyle/>
          <a:p>
            <a:pPr defTabSz="1371600"/>
            <a:r>
              <a:rPr lang="en-US" sz="4200" b="1" dirty="0">
                <a:solidFill>
                  <a:prstClr val="black"/>
                </a:solidFill>
                <a:latin typeface="Cambria" panose="02040503050406030204" pitchFamily="18" charset="0"/>
                <a:ea typeface="Cambria" panose="02040503050406030204" pitchFamily="18" charset="0"/>
              </a:rPr>
              <a:t>10/3/1976, </a:t>
            </a:r>
            <a:r>
              <a:rPr lang="en-US" sz="4200" b="1" dirty="0" err="1">
                <a:solidFill>
                  <a:prstClr val="black"/>
                </a:solidFill>
                <a:latin typeface="Cambria" panose="02040503050406030204" pitchFamily="18" charset="0"/>
                <a:ea typeface="Cambria" panose="02040503050406030204" pitchFamily="18" charset="0"/>
              </a:rPr>
              <a:t>chiếc</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điện</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thoại</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đầu</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tiên</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ra</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đời</a:t>
            </a:r>
            <a:endParaRPr lang="en-US" sz="4200" b="1" dirty="0">
              <a:solidFill>
                <a:prstClr val="black"/>
              </a:solidFill>
              <a:latin typeface="Cambria" panose="02040503050406030204" pitchFamily="18" charset="0"/>
              <a:ea typeface="Cambria" panose="02040503050406030204" pitchFamily="18" charset="0"/>
            </a:endParaRPr>
          </a:p>
        </p:txBody>
      </p:sp>
      <p:sp>
        <p:nvSpPr>
          <p:cNvPr id="27" name="Oval 26"/>
          <p:cNvSpPr/>
          <p:nvPr/>
        </p:nvSpPr>
        <p:spPr>
          <a:xfrm>
            <a:off x="4257675" y="4857751"/>
            <a:ext cx="485775" cy="38576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8" name="TextBox 27"/>
          <p:cNvSpPr txBox="1"/>
          <p:nvPr/>
        </p:nvSpPr>
        <p:spPr>
          <a:xfrm>
            <a:off x="4872038" y="4657726"/>
            <a:ext cx="11958638" cy="738664"/>
          </a:xfrm>
          <a:prstGeom prst="rect">
            <a:avLst/>
          </a:prstGeom>
          <a:noFill/>
        </p:spPr>
        <p:txBody>
          <a:bodyPr wrap="square" rtlCol="0">
            <a:spAutoFit/>
          </a:bodyPr>
          <a:lstStyle/>
          <a:p>
            <a:pPr defTabSz="1371600"/>
            <a:r>
              <a:rPr lang="en-US" sz="4200" b="1" dirty="0">
                <a:solidFill>
                  <a:prstClr val="black"/>
                </a:solidFill>
                <a:latin typeface="Cambria" panose="02040503050406030204" pitchFamily="18" charset="0"/>
                <a:ea typeface="Cambria" panose="02040503050406030204" pitchFamily="18" charset="0"/>
              </a:rPr>
              <a:t>……………………………………..</a:t>
            </a:r>
          </a:p>
        </p:txBody>
      </p:sp>
      <p:sp>
        <p:nvSpPr>
          <p:cNvPr id="29" name="TextBox 28"/>
          <p:cNvSpPr txBox="1"/>
          <p:nvPr/>
        </p:nvSpPr>
        <p:spPr>
          <a:xfrm>
            <a:off x="4786313" y="7129463"/>
            <a:ext cx="11958638" cy="738664"/>
          </a:xfrm>
          <a:prstGeom prst="rect">
            <a:avLst/>
          </a:prstGeom>
          <a:noFill/>
        </p:spPr>
        <p:txBody>
          <a:bodyPr wrap="square" rtlCol="0">
            <a:spAutoFit/>
          </a:bodyPr>
          <a:lstStyle/>
          <a:p>
            <a:pPr algn="just" defTabSz="1371600"/>
            <a:r>
              <a:rPr lang="en-US" sz="4200" b="1" dirty="0">
                <a:solidFill>
                  <a:prstClr val="black"/>
                </a:solidFill>
                <a:latin typeface="Cambria" panose="02040503050406030204" pitchFamily="18" charset="0"/>
                <a:ea typeface="Cambria" panose="02040503050406030204" pitchFamily="18" charset="0"/>
              </a:rPr>
              <a:t>……………………………………..</a:t>
            </a:r>
          </a:p>
        </p:txBody>
      </p:sp>
      <p:sp>
        <p:nvSpPr>
          <p:cNvPr id="30" name="Oval 29"/>
          <p:cNvSpPr/>
          <p:nvPr/>
        </p:nvSpPr>
        <p:spPr>
          <a:xfrm>
            <a:off x="4271963" y="7429501"/>
            <a:ext cx="485775" cy="38576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32" name="TextBox 31"/>
          <p:cNvSpPr txBox="1"/>
          <p:nvPr/>
        </p:nvSpPr>
        <p:spPr>
          <a:xfrm>
            <a:off x="4800600" y="9105900"/>
            <a:ext cx="11958638" cy="738664"/>
          </a:xfrm>
          <a:prstGeom prst="rect">
            <a:avLst/>
          </a:prstGeom>
          <a:noFill/>
        </p:spPr>
        <p:txBody>
          <a:bodyPr wrap="square" rtlCol="0">
            <a:spAutoFit/>
          </a:bodyPr>
          <a:lstStyle/>
          <a:p>
            <a:pPr algn="just" defTabSz="1371600"/>
            <a:r>
              <a:rPr lang="en-US" sz="4200" b="1" dirty="0">
                <a:solidFill>
                  <a:prstClr val="black"/>
                </a:solidFill>
                <a:latin typeface="Cambria" panose="02040503050406030204" pitchFamily="18" charset="0"/>
                <a:ea typeface="Cambria" panose="02040503050406030204" pitchFamily="18" charset="0"/>
              </a:rPr>
              <a:t>……………………………………..</a:t>
            </a:r>
          </a:p>
        </p:txBody>
      </p:sp>
      <p:sp>
        <p:nvSpPr>
          <p:cNvPr id="33" name="Oval 32"/>
          <p:cNvSpPr/>
          <p:nvPr/>
        </p:nvSpPr>
        <p:spPr>
          <a:xfrm>
            <a:off x="4286250" y="9405938"/>
            <a:ext cx="485775" cy="38576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3" name="TextBox 2"/>
          <p:cNvSpPr txBox="1"/>
          <p:nvPr/>
        </p:nvSpPr>
        <p:spPr>
          <a:xfrm>
            <a:off x="4876800" y="3695700"/>
            <a:ext cx="11958638" cy="1384995"/>
          </a:xfrm>
          <a:prstGeom prst="rect">
            <a:avLst/>
          </a:prstGeom>
          <a:noFill/>
        </p:spPr>
        <p:txBody>
          <a:bodyPr wrap="square" rtlCol="0">
            <a:spAutoFit/>
          </a:bodyPr>
          <a:lstStyle/>
          <a:p>
            <a:pPr defTabSz="1371600"/>
            <a:r>
              <a:rPr lang="en-US" sz="4200" b="1" dirty="0" err="1">
                <a:solidFill>
                  <a:prstClr val="black"/>
                </a:solidFill>
                <a:latin typeface="Cambria" panose="02040503050406030204" pitchFamily="18" charset="0"/>
                <a:ea typeface="Cambria" panose="02040503050406030204" pitchFamily="18" charset="0"/>
              </a:rPr>
              <a:t>Năm</a:t>
            </a:r>
            <a:r>
              <a:rPr lang="en-US" sz="4200" b="1" dirty="0">
                <a:solidFill>
                  <a:prstClr val="black"/>
                </a:solidFill>
                <a:latin typeface="Cambria" panose="02040503050406030204" pitchFamily="18" charset="0"/>
                <a:ea typeface="Cambria" panose="02040503050406030204" pitchFamily="18" charset="0"/>
              </a:rPr>
              <a:t> 1993, </a:t>
            </a:r>
            <a:r>
              <a:rPr lang="en-US" sz="4200" b="1" dirty="0" err="1">
                <a:solidFill>
                  <a:prstClr val="black"/>
                </a:solidFill>
                <a:latin typeface="Cambria" panose="02040503050406030204" pitchFamily="18" charset="0"/>
                <a:ea typeface="Cambria" panose="02040503050406030204" pitchFamily="18" charset="0"/>
              </a:rPr>
              <a:t>chiếc</a:t>
            </a:r>
            <a:r>
              <a:rPr lang="en-US" sz="4200" b="1" dirty="0">
                <a:solidFill>
                  <a:prstClr val="black"/>
                </a:solidFill>
                <a:latin typeface="Cambria" panose="02040503050406030204" pitchFamily="18" charset="0"/>
                <a:ea typeface="Cambria" panose="02040503050406030204" pitchFamily="18" charset="0"/>
              </a:rPr>
              <a:t> Smartphone </a:t>
            </a:r>
            <a:r>
              <a:rPr lang="en-US" sz="4200" b="1" dirty="0" err="1">
                <a:solidFill>
                  <a:prstClr val="black"/>
                </a:solidFill>
                <a:latin typeface="Cambria" panose="02040503050406030204" pitchFamily="18" charset="0"/>
                <a:ea typeface="Cambria" panose="02040503050406030204" pitchFamily="18" charset="0"/>
              </a:rPr>
              <a:t>đầu</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tiên</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trên</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thế</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giới</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có</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tên</a:t>
            </a:r>
            <a:r>
              <a:rPr lang="en-US" sz="4200" b="1" dirty="0">
                <a:solidFill>
                  <a:prstClr val="black"/>
                </a:solidFill>
                <a:latin typeface="Cambria" panose="02040503050406030204" pitchFamily="18" charset="0"/>
                <a:ea typeface="Cambria" panose="02040503050406030204" pitchFamily="18" charset="0"/>
              </a:rPr>
              <a:t> Simon </a:t>
            </a:r>
            <a:r>
              <a:rPr lang="en-US" sz="4200" b="1" dirty="0" err="1">
                <a:solidFill>
                  <a:prstClr val="black"/>
                </a:solidFill>
                <a:latin typeface="Cambria" panose="02040503050406030204" pitchFamily="18" charset="0"/>
                <a:ea typeface="Cambria" panose="02040503050406030204" pitchFamily="18" charset="0"/>
              </a:rPr>
              <a:t>ra</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đời</a:t>
            </a:r>
            <a:r>
              <a:rPr lang="en-US" sz="4200" b="1" dirty="0">
                <a:solidFill>
                  <a:prstClr val="black"/>
                </a:solidFill>
                <a:latin typeface="Cambria" panose="02040503050406030204" pitchFamily="18" charset="0"/>
                <a:ea typeface="Cambria" panose="02040503050406030204" pitchFamily="18" charset="0"/>
              </a:rPr>
              <a:t>.</a:t>
            </a:r>
          </a:p>
        </p:txBody>
      </p:sp>
      <p:sp>
        <p:nvSpPr>
          <p:cNvPr id="7" name="TextBox 6"/>
          <p:cNvSpPr txBox="1"/>
          <p:nvPr/>
        </p:nvSpPr>
        <p:spPr>
          <a:xfrm>
            <a:off x="4724400" y="6134100"/>
            <a:ext cx="11958638" cy="1384995"/>
          </a:xfrm>
          <a:prstGeom prst="rect">
            <a:avLst/>
          </a:prstGeom>
          <a:noFill/>
        </p:spPr>
        <p:txBody>
          <a:bodyPr wrap="square" rtlCol="0">
            <a:spAutoFit/>
          </a:bodyPr>
          <a:lstStyle/>
          <a:p>
            <a:pPr defTabSz="1371600"/>
            <a:r>
              <a:rPr lang="en-US" sz="4200" b="1" dirty="0" err="1">
                <a:solidFill>
                  <a:prstClr val="black"/>
                </a:solidFill>
                <a:latin typeface="Cambria" panose="02040503050406030204" pitchFamily="18" charset="0"/>
                <a:ea typeface="Cambria" panose="02040503050406030204" pitchFamily="18" charset="0"/>
              </a:rPr>
              <a:t>Năm</a:t>
            </a:r>
            <a:r>
              <a:rPr lang="en-US" sz="4200" b="1" dirty="0">
                <a:solidFill>
                  <a:prstClr val="black"/>
                </a:solidFill>
                <a:latin typeface="Cambria" panose="02040503050406030204" pitchFamily="18" charset="0"/>
                <a:ea typeface="Cambria" panose="02040503050406030204" pitchFamily="18" charset="0"/>
              </a:rPr>
              <a:t> 2007, Apple </a:t>
            </a:r>
            <a:r>
              <a:rPr lang="en-US" sz="4200" b="1" dirty="0" err="1">
                <a:solidFill>
                  <a:prstClr val="black"/>
                </a:solidFill>
                <a:latin typeface="Cambria" panose="02040503050406030204" pitchFamily="18" charset="0"/>
                <a:ea typeface="Cambria" panose="02040503050406030204" pitchFamily="18" charset="0"/>
              </a:rPr>
              <a:t>đã</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trình</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làng</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chiếc</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điện</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thoại</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Iphone</a:t>
            </a:r>
            <a:endParaRPr lang="en-US" sz="4200" b="1" dirty="0">
              <a:solidFill>
                <a:prstClr val="black"/>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down)">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animBg="1"/>
      <p:bldP spid="28" grpId="0"/>
      <p:bldP spid="29" grpId="0"/>
      <p:bldP spid="30" grpId="0" animBg="1"/>
      <p:bldP spid="32" grpId="0"/>
      <p:bldP spid="33" grpId="0" animBg="1"/>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p:cNvSpPr/>
          <p:nvPr/>
        </p:nvSpPr>
        <p:spPr>
          <a:xfrm>
            <a:off x="14918748" y="-626708"/>
            <a:ext cx="4681103" cy="3310817"/>
          </a:xfrm>
          <a:custGeom>
            <a:avLst/>
            <a:gdLst/>
            <a:ahLst/>
            <a:cxnLst/>
            <a:rect l="l" t="t" r="r" b="b"/>
            <a:pathLst>
              <a:path w="4681103" h="3310817">
                <a:moveTo>
                  <a:pt x="0" y="0"/>
                </a:moveTo>
                <a:lnTo>
                  <a:pt x="4681104" y="0"/>
                </a:lnTo>
                <a:lnTo>
                  <a:pt x="4681104" y="3310816"/>
                </a:lnTo>
                <a:lnTo>
                  <a:pt x="0" y="33108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4"/>
          <p:cNvSpPr/>
          <p:nvPr/>
        </p:nvSpPr>
        <p:spPr>
          <a:xfrm flipH="1">
            <a:off x="11286914" y="2018689"/>
            <a:ext cx="7978637" cy="9386632"/>
          </a:xfrm>
          <a:custGeom>
            <a:avLst/>
            <a:gdLst/>
            <a:ahLst/>
            <a:cxnLst/>
            <a:rect l="l" t="t" r="r" b="b"/>
            <a:pathLst>
              <a:path w="7978637" h="9386632">
                <a:moveTo>
                  <a:pt x="7978637" y="0"/>
                </a:moveTo>
                <a:lnTo>
                  <a:pt x="0" y="0"/>
                </a:lnTo>
                <a:lnTo>
                  <a:pt x="0" y="9386632"/>
                </a:lnTo>
                <a:lnTo>
                  <a:pt x="7978637" y="9386632"/>
                </a:lnTo>
                <a:lnTo>
                  <a:pt x="797863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Group 5"/>
          <p:cNvGrpSpPr/>
          <p:nvPr/>
        </p:nvGrpSpPr>
        <p:grpSpPr>
          <a:xfrm>
            <a:off x="1028700" y="3069909"/>
            <a:ext cx="9393142" cy="7653268"/>
            <a:chOff x="0" y="0"/>
            <a:chExt cx="2473914" cy="2015676"/>
          </a:xfrm>
          <a:solidFill>
            <a:schemeClr val="accent6">
              <a:lumMod val="20000"/>
              <a:lumOff val="80000"/>
            </a:schemeClr>
          </a:solidFill>
        </p:grpSpPr>
        <p:sp>
          <p:nvSpPr>
            <p:cNvPr id="6" name="Freeform 6"/>
            <p:cNvSpPr/>
            <p:nvPr/>
          </p:nvSpPr>
          <p:spPr>
            <a:xfrm>
              <a:off x="0" y="0"/>
              <a:ext cx="2473914" cy="2015676"/>
            </a:xfrm>
            <a:custGeom>
              <a:avLst/>
              <a:gdLst/>
              <a:ahLst/>
              <a:cxnLst/>
              <a:rect l="l" t="t" r="r" b="b"/>
              <a:pathLst>
                <a:path w="2473914" h="2015676">
                  <a:moveTo>
                    <a:pt x="34617" y="0"/>
                  </a:moveTo>
                  <a:lnTo>
                    <a:pt x="2439297" y="0"/>
                  </a:lnTo>
                  <a:cubicBezTo>
                    <a:pt x="2458415" y="0"/>
                    <a:pt x="2473914" y="15498"/>
                    <a:pt x="2473914" y="34617"/>
                  </a:cubicBezTo>
                  <a:lnTo>
                    <a:pt x="2473914" y="1981059"/>
                  </a:lnTo>
                  <a:cubicBezTo>
                    <a:pt x="2473914" y="2000177"/>
                    <a:pt x="2458415" y="2015676"/>
                    <a:pt x="2439297" y="2015676"/>
                  </a:cubicBezTo>
                  <a:lnTo>
                    <a:pt x="34617" y="2015676"/>
                  </a:lnTo>
                  <a:cubicBezTo>
                    <a:pt x="15498" y="2015676"/>
                    <a:pt x="0" y="2000177"/>
                    <a:pt x="0" y="1981059"/>
                  </a:cubicBezTo>
                  <a:lnTo>
                    <a:pt x="0" y="34617"/>
                  </a:lnTo>
                  <a:cubicBezTo>
                    <a:pt x="0" y="15498"/>
                    <a:pt x="15498" y="0"/>
                    <a:pt x="34617"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7"/>
            <p:cNvSpPr txBox="1"/>
            <p:nvPr/>
          </p:nvSpPr>
          <p:spPr>
            <a:xfrm>
              <a:off x="0" y="-57150"/>
              <a:ext cx="2473914" cy="2072826"/>
            </a:xfrm>
            <a:prstGeom prst="rect">
              <a:avLst/>
            </a:prstGeom>
            <a:grpFill/>
          </p:spPr>
          <p:txBody>
            <a:bodyPr lIns="50800" tIns="50800" rIns="50800" bIns="50800" rtlCol="0" anchor="ctr"/>
            <a:lstStyle/>
            <a:p>
              <a:pPr marL="0" marR="0" lvl="0" indent="0" algn="ctr" defTabSz="914400" rtl="0" eaLnBrk="1" fontAlgn="auto" latinLnBrk="0" hangingPunct="1">
                <a:lnSpc>
                  <a:spcPts val="35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Freeform 8"/>
          <p:cNvSpPr/>
          <p:nvPr/>
        </p:nvSpPr>
        <p:spPr>
          <a:xfrm flipH="1">
            <a:off x="-1286629" y="-431434"/>
            <a:ext cx="5603193" cy="4900247"/>
          </a:xfrm>
          <a:custGeom>
            <a:avLst/>
            <a:gdLst/>
            <a:ahLst/>
            <a:cxnLst/>
            <a:rect l="l" t="t" r="r" b="b"/>
            <a:pathLst>
              <a:path w="5603193" h="4900247">
                <a:moveTo>
                  <a:pt x="5603193" y="0"/>
                </a:moveTo>
                <a:lnTo>
                  <a:pt x="0" y="0"/>
                </a:lnTo>
                <a:lnTo>
                  <a:pt x="0" y="4900247"/>
                </a:lnTo>
                <a:lnTo>
                  <a:pt x="5603193" y="4900247"/>
                </a:lnTo>
                <a:lnTo>
                  <a:pt x="5603193"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9"/>
          <p:cNvSpPr/>
          <p:nvPr/>
        </p:nvSpPr>
        <p:spPr>
          <a:xfrm rot="753695">
            <a:off x="8607328" y="732714"/>
            <a:ext cx="3629027" cy="4674391"/>
          </a:xfrm>
          <a:custGeom>
            <a:avLst/>
            <a:gdLst/>
            <a:ahLst/>
            <a:cxnLst/>
            <a:rect l="l" t="t" r="r" b="b"/>
            <a:pathLst>
              <a:path w="3629027" h="4674391">
                <a:moveTo>
                  <a:pt x="0" y="0"/>
                </a:moveTo>
                <a:lnTo>
                  <a:pt x="3629028" y="0"/>
                </a:lnTo>
                <a:lnTo>
                  <a:pt x="3629028" y="4674391"/>
                </a:lnTo>
                <a:lnTo>
                  <a:pt x="0" y="467439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0600" y="4610100"/>
            <a:ext cx="9525000" cy="71340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p:cNvSpPr/>
          <p:nvPr/>
        </p:nvSpPr>
        <p:spPr>
          <a:xfrm>
            <a:off x="14918748" y="-626708"/>
            <a:ext cx="4681103" cy="3310817"/>
          </a:xfrm>
          <a:custGeom>
            <a:avLst/>
            <a:gdLst/>
            <a:ahLst/>
            <a:cxnLst/>
            <a:rect l="l" t="t" r="r" b="b"/>
            <a:pathLst>
              <a:path w="4681103" h="3310817">
                <a:moveTo>
                  <a:pt x="0" y="0"/>
                </a:moveTo>
                <a:lnTo>
                  <a:pt x="4681104" y="0"/>
                </a:lnTo>
                <a:lnTo>
                  <a:pt x="4681104" y="3310816"/>
                </a:lnTo>
                <a:lnTo>
                  <a:pt x="0" y="331081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4"/>
          <p:cNvSpPr/>
          <p:nvPr/>
        </p:nvSpPr>
        <p:spPr>
          <a:xfrm flipH="1">
            <a:off x="11286914" y="2018689"/>
            <a:ext cx="7978637" cy="9386632"/>
          </a:xfrm>
          <a:custGeom>
            <a:avLst/>
            <a:gdLst/>
            <a:ahLst/>
            <a:cxnLst/>
            <a:rect l="l" t="t" r="r" b="b"/>
            <a:pathLst>
              <a:path w="7978637" h="9386632">
                <a:moveTo>
                  <a:pt x="7978637" y="0"/>
                </a:moveTo>
                <a:lnTo>
                  <a:pt x="0" y="0"/>
                </a:lnTo>
                <a:lnTo>
                  <a:pt x="0" y="9386632"/>
                </a:lnTo>
                <a:lnTo>
                  <a:pt x="7978637" y="9386632"/>
                </a:lnTo>
                <a:lnTo>
                  <a:pt x="7978637"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Group 5"/>
          <p:cNvGrpSpPr/>
          <p:nvPr/>
        </p:nvGrpSpPr>
        <p:grpSpPr>
          <a:xfrm>
            <a:off x="1028700" y="3628390"/>
            <a:ext cx="9392920" cy="6346190"/>
            <a:chOff x="0" y="0"/>
            <a:chExt cx="2473914" cy="2015676"/>
          </a:xfrm>
          <a:solidFill>
            <a:schemeClr val="accent6">
              <a:lumMod val="20000"/>
              <a:lumOff val="80000"/>
            </a:schemeClr>
          </a:solidFill>
        </p:grpSpPr>
        <p:sp>
          <p:nvSpPr>
            <p:cNvPr id="6" name="Freeform 6"/>
            <p:cNvSpPr/>
            <p:nvPr/>
          </p:nvSpPr>
          <p:spPr>
            <a:xfrm>
              <a:off x="0" y="0"/>
              <a:ext cx="2473914" cy="2015676"/>
            </a:xfrm>
            <a:custGeom>
              <a:avLst/>
              <a:gdLst/>
              <a:ahLst/>
              <a:cxnLst/>
              <a:rect l="l" t="t" r="r" b="b"/>
              <a:pathLst>
                <a:path w="2473914" h="2015676">
                  <a:moveTo>
                    <a:pt x="34617" y="0"/>
                  </a:moveTo>
                  <a:lnTo>
                    <a:pt x="2439297" y="0"/>
                  </a:lnTo>
                  <a:cubicBezTo>
                    <a:pt x="2458415" y="0"/>
                    <a:pt x="2473914" y="15498"/>
                    <a:pt x="2473914" y="34617"/>
                  </a:cubicBezTo>
                  <a:lnTo>
                    <a:pt x="2473914" y="1981059"/>
                  </a:lnTo>
                  <a:cubicBezTo>
                    <a:pt x="2473914" y="2000177"/>
                    <a:pt x="2458415" y="2015676"/>
                    <a:pt x="2439297" y="2015676"/>
                  </a:cubicBezTo>
                  <a:lnTo>
                    <a:pt x="34617" y="2015676"/>
                  </a:lnTo>
                  <a:cubicBezTo>
                    <a:pt x="15498" y="2015676"/>
                    <a:pt x="0" y="2000177"/>
                    <a:pt x="0" y="1981059"/>
                  </a:cubicBezTo>
                  <a:lnTo>
                    <a:pt x="0" y="34617"/>
                  </a:lnTo>
                  <a:cubicBezTo>
                    <a:pt x="0" y="15498"/>
                    <a:pt x="15498" y="0"/>
                    <a:pt x="34617"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7"/>
            <p:cNvSpPr txBox="1"/>
            <p:nvPr/>
          </p:nvSpPr>
          <p:spPr>
            <a:xfrm>
              <a:off x="0" y="-57150"/>
              <a:ext cx="2473914" cy="2072826"/>
            </a:xfrm>
            <a:prstGeom prst="rect">
              <a:avLst/>
            </a:prstGeom>
            <a:grpFill/>
          </p:spPr>
          <p:txBody>
            <a:bodyPr lIns="50800" tIns="50800" rIns="50800" bIns="50800" rtlCol="0" anchor="ctr"/>
            <a:lstStyle/>
            <a:p>
              <a:pPr marL="0" marR="0" lvl="0" indent="0" algn="ctr" defTabSz="914400" rtl="0" eaLnBrk="1" fontAlgn="auto" latinLnBrk="0" hangingPunct="1">
                <a:lnSpc>
                  <a:spcPts val="35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Freeform 8"/>
          <p:cNvSpPr/>
          <p:nvPr/>
        </p:nvSpPr>
        <p:spPr>
          <a:xfrm flipH="1">
            <a:off x="-1295519" y="-724169"/>
            <a:ext cx="5603193" cy="4900247"/>
          </a:xfrm>
          <a:custGeom>
            <a:avLst/>
            <a:gdLst/>
            <a:ahLst/>
            <a:cxnLst/>
            <a:rect l="l" t="t" r="r" b="b"/>
            <a:pathLst>
              <a:path w="5603193" h="4900247">
                <a:moveTo>
                  <a:pt x="5603193" y="0"/>
                </a:moveTo>
                <a:lnTo>
                  <a:pt x="0" y="0"/>
                </a:lnTo>
                <a:lnTo>
                  <a:pt x="0" y="4900247"/>
                </a:lnTo>
                <a:lnTo>
                  <a:pt x="5603193" y="4900247"/>
                </a:lnTo>
                <a:lnTo>
                  <a:pt x="5603193"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9"/>
          <p:cNvSpPr/>
          <p:nvPr/>
        </p:nvSpPr>
        <p:spPr>
          <a:xfrm rot="753695">
            <a:off x="8607328" y="732714"/>
            <a:ext cx="3629027" cy="4674391"/>
          </a:xfrm>
          <a:custGeom>
            <a:avLst/>
            <a:gdLst/>
            <a:ahLst/>
            <a:cxnLst/>
            <a:rect l="l" t="t" r="r" b="b"/>
            <a:pathLst>
              <a:path w="3629027" h="4674391">
                <a:moveTo>
                  <a:pt x="0" y="0"/>
                </a:moveTo>
                <a:lnTo>
                  <a:pt x="3629028" y="0"/>
                </a:lnTo>
                <a:lnTo>
                  <a:pt x="3629028" y="4674391"/>
                </a:lnTo>
                <a:lnTo>
                  <a:pt x="0" y="4674391"/>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p:cNvGrpSpPr/>
          <p:nvPr/>
        </p:nvGrpSpPr>
        <p:grpSpPr>
          <a:xfrm>
            <a:off x="1384300" y="4646295"/>
            <a:ext cx="8508365" cy="5084445"/>
            <a:chOff x="1594337" y="1602154"/>
            <a:chExt cx="9003323" cy="3477846"/>
          </a:xfrm>
        </p:grpSpPr>
        <p:sp>
          <p:nvSpPr>
            <p:cNvPr id="13" name="Rounded Rectangle 8"/>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400">
                <a:solidFill>
                  <a:prstClr val="white"/>
                </a:solidFill>
                <a:latin typeface="Arial" panose="020B0604020202020204" pitchFamily="34" charset="0"/>
              </a:endParaRPr>
            </a:p>
          </p:txBody>
        </p:sp>
        <p:sp>
          <p:nvSpPr>
            <p:cNvPr id="14" name="Rounded Rectangle 9"/>
            <p:cNvSpPr/>
            <p:nvPr/>
          </p:nvSpPr>
          <p:spPr>
            <a:xfrm>
              <a:off x="1826156" y="1733762"/>
              <a:ext cx="7487427" cy="31755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altLang="vi-VN" sz="4800" b="1" dirty="0">
                  <a:solidFill>
                    <a:srgbClr val="FF0000"/>
                  </a:solidFill>
                  <a:latin typeface="Cambria" panose="02040503050406030204" pitchFamily="18" charset="0"/>
                  <a:ea typeface="Cambria" panose="02040503050406030204" pitchFamily="18" charset="0"/>
                </a:rPr>
                <a:t>VẬN DỤNG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cartoon of a child holding a pencil and a notebook&#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838" y="5034870"/>
            <a:ext cx="4370601" cy="5252130"/>
          </a:xfrm>
          <a:prstGeom prst="rect">
            <a:avLst/>
          </a:prstGeom>
        </p:spPr>
      </p:pic>
      <p:sp>
        <p:nvSpPr>
          <p:cNvPr id="6" name="Rounded Rectangle 9"/>
          <p:cNvSpPr/>
          <p:nvPr/>
        </p:nvSpPr>
        <p:spPr>
          <a:xfrm>
            <a:off x="4392295" y="724535"/>
            <a:ext cx="13418185" cy="64903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lnSpc>
                <a:spcPct val="150000"/>
              </a:lnSpc>
              <a:defRPr/>
            </a:pPr>
            <a:r>
              <a:rPr lang="en-US" altLang="vi-VN" sz="4800" b="1" dirty="0">
                <a:solidFill>
                  <a:srgbClr val="FF0000"/>
                </a:solidFill>
                <a:latin typeface="Cambria" panose="02040503050406030204" pitchFamily="18" charset="0"/>
                <a:ea typeface="Cambria" panose="02040503050406030204" pitchFamily="18" charset="0"/>
              </a:rPr>
              <a:t>- C</a:t>
            </a:r>
            <a:r>
              <a:rPr lang="vi-VN" sz="4800" b="1" dirty="0">
                <a:solidFill>
                  <a:srgbClr val="FF0000"/>
                </a:solidFill>
                <a:latin typeface="Cambria" panose="02040503050406030204" pitchFamily="18" charset="0"/>
                <a:ea typeface="Cambria" panose="02040503050406030204" pitchFamily="18" charset="0"/>
              </a:rPr>
              <a:t>hia sẻ về chiếc điện thoại của em hoặc của người thân trong gia đình em. </a:t>
            </a:r>
          </a:p>
          <a:p>
            <a:pPr algn="just" defTabSz="1371600">
              <a:lnSpc>
                <a:spcPct val="150000"/>
              </a:lnSpc>
              <a:defRPr/>
            </a:pPr>
            <a:r>
              <a:rPr lang="en-US" altLang="vi-VN" sz="4800" b="1" dirty="0">
                <a:solidFill>
                  <a:srgbClr val="FF0000"/>
                </a:solidFill>
                <a:latin typeface="Cambria" panose="02040503050406030204" pitchFamily="18" charset="0"/>
                <a:ea typeface="Cambria" panose="02040503050406030204" pitchFamily="18" charset="0"/>
              </a:rPr>
              <a:t>- </a:t>
            </a:r>
            <a:r>
              <a:rPr lang="vi-VN" sz="4800" b="1" dirty="0">
                <a:solidFill>
                  <a:srgbClr val="FF0000"/>
                </a:solidFill>
                <a:latin typeface="Cambria" panose="02040503050406030204" pitchFamily="18" charset="0"/>
                <a:ea typeface="Cambria" panose="02040503050406030204" pitchFamily="18" charset="0"/>
              </a:rPr>
              <a:t>Nêu lí do em thích hay không thích sử dụng điện thoại, vì sao?</a:t>
            </a:r>
          </a:p>
          <a:p>
            <a:pPr algn="just" defTabSz="1371600">
              <a:lnSpc>
                <a:spcPct val="150000"/>
              </a:lnSpc>
              <a:defRPr/>
            </a:pPr>
            <a:r>
              <a:rPr lang="vi-VN" sz="4800" b="1" dirty="0">
                <a:solidFill>
                  <a:srgbClr val="FF0000"/>
                </a:solidFill>
                <a:latin typeface="Cambria" panose="02040503050406030204" pitchFamily="18" charset="0"/>
                <a:ea typeface="Cambria" panose="02040503050406030204" pitchFamily="18"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cartoon of a child holding a pencil and a notebook&#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838" y="5034870"/>
            <a:ext cx="4370601" cy="5252130"/>
          </a:xfrm>
          <a:prstGeom prst="rect">
            <a:avLst/>
          </a:prstGeom>
        </p:spPr>
      </p:pic>
      <p:sp>
        <p:nvSpPr>
          <p:cNvPr id="6" name="Rounded Rectangle 9"/>
          <p:cNvSpPr/>
          <p:nvPr/>
        </p:nvSpPr>
        <p:spPr>
          <a:xfrm>
            <a:off x="5791200" y="2019935"/>
            <a:ext cx="10784205" cy="46424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lnSpc>
                <a:spcPct val="150000"/>
              </a:lnSpc>
              <a:defRPr/>
            </a:pPr>
            <a:r>
              <a:rPr lang="vi-VN" sz="4800" b="1" dirty="0">
                <a:solidFill>
                  <a:srgbClr val="FF0000"/>
                </a:solidFill>
                <a:latin typeface="Cambria" panose="02040503050406030204" pitchFamily="18" charset="0"/>
                <a:ea typeface="Cambria" panose="02040503050406030204" pitchFamily="18" charset="0"/>
              </a:rPr>
              <a:t>* Tích hợp GDPTTNTT Phòng tránh TNTT do điện giật và sét đánh.</a:t>
            </a:r>
          </a:p>
          <a:p>
            <a:pPr algn="just" defTabSz="1371600">
              <a:defRPr/>
            </a:pPr>
            <a:endParaRPr lang="vi-VN" sz="4800" b="1" dirty="0">
              <a:solidFill>
                <a:srgbClr val="FF0000"/>
              </a:solidFill>
              <a:latin typeface="Cambria" panose="02040503050406030204" pitchFamily="18" charset="0"/>
              <a:ea typeface="Cambria" panose="020405030504060302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0" y="-3746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cartoon of a child holding a pencil and a notebook&#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838" y="5034870"/>
            <a:ext cx="4370601" cy="5252130"/>
          </a:xfrm>
          <a:prstGeom prst="rect">
            <a:avLst/>
          </a:prstGeom>
        </p:spPr>
      </p:pic>
      <p:sp>
        <p:nvSpPr>
          <p:cNvPr id="6" name="Rounded Rectangle 9"/>
          <p:cNvSpPr/>
          <p:nvPr/>
        </p:nvSpPr>
        <p:spPr>
          <a:xfrm>
            <a:off x="5867400" y="723900"/>
            <a:ext cx="11941175" cy="83648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lnSpc>
                <a:spcPct val="150000"/>
              </a:lnSpc>
              <a:defRPr/>
            </a:pPr>
            <a:r>
              <a:rPr lang="vi-VN" sz="4800" b="1" dirty="0">
                <a:solidFill>
                  <a:srgbClr val="FF0000"/>
                </a:solidFill>
                <a:latin typeface="Cambria" panose="02040503050406030204" pitchFamily="18" charset="0"/>
                <a:ea typeface="Cambria" panose="02040503050406030204" pitchFamily="18" charset="0"/>
              </a:rPr>
              <a:t>* GD Công dân số :</a:t>
            </a:r>
          </a:p>
          <a:p>
            <a:pPr algn="just" defTabSz="1371600">
              <a:lnSpc>
                <a:spcPct val="150000"/>
              </a:lnSpc>
              <a:defRPr/>
            </a:pPr>
            <a:r>
              <a:rPr lang="vi-VN" sz="4800" b="1" dirty="0">
                <a:solidFill>
                  <a:srgbClr val="FF0000"/>
                </a:solidFill>
                <a:latin typeface="Cambria" panose="02040503050406030204" pitchFamily="18" charset="0"/>
                <a:ea typeface="Cambria" panose="02040503050406030204" pitchFamily="18" charset="0"/>
              </a:rPr>
              <a:t>- Trình bày được tác dụng của điện thoại; nhận biết được các bộ phận cơ bản của điện thoại; nhận biết được các biểu tượng thể hiện trạng thái và chức năng hoạt động của điện thoại.</a:t>
            </a:r>
          </a:p>
          <a:p>
            <a:pPr algn="just" defTabSz="1371600">
              <a:defRPr/>
            </a:pPr>
            <a:endParaRPr lang="vi-VN" sz="4800" b="1" dirty="0">
              <a:solidFill>
                <a:srgbClr val="FF0000"/>
              </a:solidFill>
              <a:latin typeface="Cambria" panose="02040503050406030204" pitchFamily="18" charset="0"/>
              <a:ea typeface="Cambria" panose="020405030504060302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cartoon of a child holding a pencil and a notebook&#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838" y="5034870"/>
            <a:ext cx="4370601" cy="5252130"/>
          </a:xfrm>
          <a:prstGeom prst="rect">
            <a:avLst/>
          </a:prstGeom>
        </p:spPr>
      </p:pic>
      <p:sp>
        <p:nvSpPr>
          <p:cNvPr id="6" name="Rounded Rectangle 9"/>
          <p:cNvSpPr/>
          <p:nvPr/>
        </p:nvSpPr>
        <p:spPr>
          <a:xfrm>
            <a:off x="5574665" y="669290"/>
            <a:ext cx="12494895" cy="84035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lnSpc>
                <a:spcPct val="150000"/>
              </a:lnSpc>
              <a:defRPr/>
            </a:pPr>
            <a:r>
              <a:rPr lang="vi-VN" sz="4800" b="1" dirty="0">
                <a:solidFill>
                  <a:srgbClr val="FF0000"/>
                </a:solidFill>
                <a:latin typeface="Cambria" panose="02040503050406030204" pitchFamily="18" charset="0"/>
                <a:ea typeface="Cambria" panose="02040503050406030204" pitchFamily="18" charset="0"/>
              </a:rPr>
              <a:t>- Ghi nhớ, thực hiện được cuộc gọi tới các số điện thoại của người thân và các số điện thoại khẩn cấp khi cần thiết.</a:t>
            </a:r>
          </a:p>
          <a:p>
            <a:pPr algn="just" defTabSz="1371600">
              <a:lnSpc>
                <a:spcPct val="150000"/>
              </a:lnSpc>
              <a:defRPr/>
            </a:pPr>
            <a:r>
              <a:rPr lang="vi-VN" sz="4800" b="1" dirty="0">
                <a:solidFill>
                  <a:srgbClr val="FF0000"/>
                </a:solidFill>
                <a:latin typeface="Cambria" panose="02040503050406030204" pitchFamily="18" charset="0"/>
                <a:ea typeface="Cambria" panose="02040503050406030204" pitchFamily="18" charset="0"/>
              </a:rPr>
              <a:t>- Sử dụng điện thoại an toàn, tiết kiệm, hiệu quả và phù hợp với quy tắc giao tiếp.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7315200" y="11049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endParaRPr lang="en-US"/>
            </a:p>
          </p:txBody>
        </p:sp>
        <p:sp>
          <p:nvSpPr>
            <p:cNvPr id="5" name="TextBox 5"/>
            <p:cNvSpPr txBox="1"/>
            <p:nvPr/>
          </p:nvSpPr>
          <p:spPr>
            <a:xfrm>
              <a:off x="0" y="-57150"/>
              <a:ext cx="2774633" cy="2224617"/>
            </a:xfrm>
            <a:prstGeom prst="rect">
              <a:avLst/>
            </a:prstGeom>
          </p:spPr>
          <p:txBody>
            <a:bodyPr lIns="50800" tIns="50800" rIns="50800" bIns="50800" rtlCol="0" anchor="ctr"/>
            <a:lstStyle/>
            <a:p>
              <a:pPr algn="ctr">
                <a:lnSpc>
                  <a:spcPts val="3500"/>
                </a:lnSpc>
              </a:pPr>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8153400" y="4533900"/>
            <a:ext cx="9525000" cy="4062651"/>
          </a:xfrm>
          <a:prstGeom prst="rect">
            <a:avLst/>
          </a:prstGeom>
        </p:spPr>
        <p:txBody>
          <a:bodyPr wrap="square" lIns="0" tIns="0" rIns="0" bIns="0" rtlCol="0" anchor="t">
            <a:spAutoFit/>
          </a:bodyPr>
          <a:lstStyle/>
          <a:p>
            <a:pPr algn="ctr"/>
            <a:r>
              <a:rPr lang="en-US" sz="8800" b="1" dirty="0" err="1">
                <a:solidFill>
                  <a:srgbClr val="000000"/>
                </a:solidFill>
                <a:latin typeface="Cambria" panose="02040503050406030204" pitchFamily="18" charset="0"/>
                <a:ea typeface="Cambria" panose="02040503050406030204" pitchFamily="18" charset="0"/>
                <a:cs typeface="Canva Sans"/>
                <a:sym typeface="Canva Sans"/>
              </a:rPr>
              <a:t>Hoạt</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r>
              <a:rPr lang="en-US" sz="8800" b="1" dirty="0" err="1">
                <a:solidFill>
                  <a:srgbClr val="000000"/>
                </a:solidFill>
                <a:latin typeface="Cambria" panose="02040503050406030204" pitchFamily="18" charset="0"/>
                <a:ea typeface="Cambria" panose="02040503050406030204" pitchFamily="18" charset="0"/>
                <a:cs typeface="Canva Sans"/>
                <a:sym typeface="Canva Sans"/>
              </a:rPr>
              <a:t>động</a:t>
            </a:r>
            <a:r>
              <a:rPr lang="en-US" sz="8800" b="1" dirty="0">
                <a:solidFill>
                  <a:srgbClr val="000000"/>
                </a:solidFill>
                <a:latin typeface="Cambria" panose="02040503050406030204" pitchFamily="18" charset="0"/>
                <a:ea typeface="Cambria" panose="02040503050406030204" pitchFamily="18" charset="0"/>
                <a:cs typeface="Canva Sans"/>
                <a:sym typeface="Canva Sans"/>
              </a:rPr>
              <a:t> 1: </a:t>
            </a:r>
            <a:r>
              <a:rPr lang="en-US" sz="8800" b="1" dirty="0" err="1">
                <a:solidFill>
                  <a:srgbClr val="000000"/>
                </a:solidFill>
                <a:latin typeface="Cambria" panose="02040503050406030204" pitchFamily="18" charset="0"/>
                <a:ea typeface="Cambria" panose="02040503050406030204" pitchFamily="18" charset="0"/>
                <a:cs typeface="Canva Sans"/>
                <a:sym typeface="Canva Sans"/>
              </a:rPr>
              <a:t>Tìm</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r>
              <a:rPr lang="en-US" sz="8800" b="1" dirty="0" err="1">
                <a:solidFill>
                  <a:srgbClr val="000000"/>
                </a:solidFill>
                <a:latin typeface="Cambria" panose="02040503050406030204" pitchFamily="18" charset="0"/>
                <a:ea typeface="Cambria" panose="02040503050406030204" pitchFamily="18" charset="0"/>
                <a:cs typeface="Canva Sans"/>
                <a:sym typeface="Canva Sans"/>
              </a:rPr>
              <a:t>hiểu</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r>
              <a:rPr lang="en-US" sz="8800" b="1" dirty="0" err="1">
                <a:solidFill>
                  <a:srgbClr val="000000"/>
                </a:solidFill>
                <a:latin typeface="Cambria" panose="02040503050406030204" pitchFamily="18" charset="0"/>
                <a:ea typeface="Cambria" panose="02040503050406030204" pitchFamily="18" charset="0"/>
                <a:cs typeface="Canva Sans"/>
                <a:sym typeface="Canva Sans"/>
              </a:rPr>
              <a:t>tác</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r>
              <a:rPr lang="en-US" sz="8800" b="1" dirty="0" err="1">
                <a:solidFill>
                  <a:srgbClr val="000000"/>
                </a:solidFill>
                <a:latin typeface="Cambria" panose="02040503050406030204" pitchFamily="18" charset="0"/>
                <a:ea typeface="Cambria" panose="02040503050406030204" pitchFamily="18" charset="0"/>
                <a:cs typeface="Canva Sans"/>
                <a:sym typeface="Canva Sans"/>
              </a:rPr>
              <a:t>dụng</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r>
              <a:rPr lang="en-US" sz="8800" b="1" dirty="0" err="1">
                <a:solidFill>
                  <a:srgbClr val="000000"/>
                </a:solidFill>
                <a:latin typeface="Cambria" panose="02040503050406030204" pitchFamily="18" charset="0"/>
                <a:ea typeface="Cambria" panose="02040503050406030204" pitchFamily="18" charset="0"/>
                <a:cs typeface="Canva Sans"/>
                <a:sym typeface="Canva Sans"/>
              </a:rPr>
              <a:t>của</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p>
          <a:p>
            <a:pPr algn="ctr"/>
            <a:r>
              <a:rPr lang="en-US" sz="8800" b="1" dirty="0" err="1">
                <a:solidFill>
                  <a:srgbClr val="000000"/>
                </a:solidFill>
                <a:latin typeface="Cambria" panose="02040503050406030204" pitchFamily="18" charset="0"/>
                <a:ea typeface="Cambria" panose="02040503050406030204" pitchFamily="18" charset="0"/>
                <a:cs typeface="Canva Sans"/>
                <a:sym typeface="Canva Sans"/>
              </a:rPr>
              <a:t>điện</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r>
              <a:rPr lang="en-US" sz="8800" b="1" dirty="0" err="1">
                <a:solidFill>
                  <a:srgbClr val="000000"/>
                </a:solidFill>
                <a:latin typeface="Cambria" panose="02040503050406030204" pitchFamily="18" charset="0"/>
                <a:ea typeface="Cambria" panose="02040503050406030204" pitchFamily="18" charset="0"/>
                <a:cs typeface="Canva Sans"/>
                <a:sym typeface="Canva Sans"/>
              </a:rPr>
              <a:t>thoại</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p>
        </p:txBody>
      </p:sp>
      <p:sp>
        <p:nvSpPr>
          <p:cNvPr id="12" name="Freeform 7"/>
          <p:cNvSpPr/>
          <p:nvPr/>
        </p:nvSpPr>
        <p:spPr>
          <a:xfrm>
            <a:off x="1905000" y="4327066"/>
            <a:ext cx="5181600" cy="5967037"/>
          </a:xfrm>
          <a:custGeom>
            <a:avLst/>
            <a:gdLst/>
            <a:ahLst/>
            <a:cxnLst/>
            <a:rect l="l" t="t" r="r" b="b"/>
            <a:pathLst>
              <a:path w="4748557" h="5738437">
                <a:moveTo>
                  <a:pt x="0" y="0"/>
                </a:moveTo>
                <a:lnTo>
                  <a:pt x="4748557" y="0"/>
                </a:lnTo>
                <a:lnTo>
                  <a:pt x="4748557" y="5738437"/>
                </a:lnTo>
                <a:lnTo>
                  <a:pt x="0" y="5738437"/>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5" name="Freeform 5"/>
          <p:cNvSpPr/>
          <p:nvPr/>
        </p:nvSpPr>
        <p:spPr>
          <a:xfrm>
            <a:off x="838200" y="495300"/>
            <a:ext cx="16840200" cy="1905000"/>
          </a:xfrm>
          <a:custGeom>
            <a:avLst/>
            <a:gdLst/>
            <a:ahLst/>
            <a:cxnLst/>
            <a:rect l="l" t="t" r="r" b="b"/>
            <a:pathLst>
              <a:path w="4847311" h="2361962">
                <a:moveTo>
                  <a:pt x="0" y="0"/>
                </a:moveTo>
                <a:lnTo>
                  <a:pt x="4847311" y="0"/>
                </a:lnTo>
                <a:lnTo>
                  <a:pt x="4847311" y="2361962"/>
                </a:lnTo>
                <a:lnTo>
                  <a:pt x="0" y="23619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1" name="TextBox 20"/>
          <p:cNvSpPr txBox="1"/>
          <p:nvPr/>
        </p:nvSpPr>
        <p:spPr>
          <a:xfrm>
            <a:off x="3276600" y="952500"/>
            <a:ext cx="12420600" cy="769441"/>
          </a:xfrm>
          <a:prstGeom prst="rect">
            <a:avLst/>
          </a:prstGeom>
          <a:noFill/>
        </p:spPr>
        <p:txBody>
          <a:bodyPr wrap="square" rtlCol="0">
            <a:spAutoFit/>
          </a:bodyPr>
          <a:lstStyle/>
          <a:p>
            <a:r>
              <a:rPr lang="en-US" sz="4400" b="1" dirty="0"/>
              <a:t>Quan </a:t>
            </a:r>
            <a:r>
              <a:rPr lang="en-US" sz="4400" b="1" dirty="0" err="1"/>
              <a:t>sát</a:t>
            </a:r>
            <a:r>
              <a:rPr lang="en-US" sz="4400" b="1" dirty="0"/>
              <a:t> </a:t>
            </a:r>
            <a:r>
              <a:rPr lang="en-US" sz="4400" b="1" dirty="0" err="1"/>
              <a:t>Hình</a:t>
            </a:r>
            <a:r>
              <a:rPr lang="en-US" sz="4400" b="1" dirty="0"/>
              <a:t> 1 </a:t>
            </a:r>
            <a:r>
              <a:rPr lang="en-US" sz="4400" b="1" dirty="0" err="1"/>
              <a:t>và</a:t>
            </a:r>
            <a:r>
              <a:rPr lang="en-US" sz="4400" b="1" dirty="0"/>
              <a:t> </a:t>
            </a:r>
            <a:r>
              <a:rPr lang="en-US" sz="4400" b="1" dirty="0" err="1"/>
              <a:t>cho</a:t>
            </a:r>
            <a:r>
              <a:rPr lang="en-US" sz="4400" b="1" dirty="0"/>
              <a:t> </a:t>
            </a:r>
            <a:r>
              <a:rPr lang="en-US" sz="4400" b="1" dirty="0" err="1"/>
              <a:t>biết</a:t>
            </a:r>
            <a:r>
              <a:rPr lang="en-US" sz="4400" b="1" dirty="0"/>
              <a:t> </a:t>
            </a:r>
            <a:r>
              <a:rPr lang="en-US" sz="4400" b="1" dirty="0" err="1"/>
              <a:t>tác</a:t>
            </a:r>
            <a:r>
              <a:rPr lang="en-US" sz="4400" b="1" dirty="0"/>
              <a:t> </a:t>
            </a:r>
            <a:r>
              <a:rPr lang="en-US" sz="4400" b="1" dirty="0" err="1"/>
              <a:t>dụng</a:t>
            </a:r>
            <a:r>
              <a:rPr lang="en-US" sz="4400" b="1" dirty="0"/>
              <a:t> </a:t>
            </a:r>
            <a:r>
              <a:rPr lang="en-US" sz="4400" b="1" dirty="0" err="1"/>
              <a:t>của</a:t>
            </a:r>
            <a:r>
              <a:rPr lang="en-US" sz="4400" b="1" dirty="0"/>
              <a:t> </a:t>
            </a:r>
            <a:r>
              <a:rPr lang="en-US" sz="4400" b="1" dirty="0" err="1"/>
              <a:t>điện</a:t>
            </a:r>
            <a:r>
              <a:rPr lang="en-US" sz="4400" b="1" dirty="0"/>
              <a:t> </a:t>
            </a:r>
            <a:r>
              <a:rPr lang="en-US" sz="4400" b="1" dirty="0" err="1"/>
              <a:t>thoại</a:t>
            </a:r>
            <a:r>
              <a:rPr lang="en-US" sz="4400" b="1" dirty="0"/>
              <a:t>:</a:t>
            </a:r>
          </a:p>
        </p:txBody>
      </p:sp>
      <p:pic>
        <p:nvPicPr>
          <p:cNvPr id="23" name="Picture 22"/>
          <p:cNvPicPr>
            <a:picLocks noChangeAspect="1"/>
          </p:cNvPicPr>
          <p:nvPr/>
        </p:nvPicPr>
        <p:blipFill>
          <a:blip r:embed="rId5"/>
          <a:stretch>
            <a:fillRect/>
          </a:stretch>
        </p:blipFill>
        <p:spPr>
          <a:xfrm>
            <a:off x="2362200" y="2933700"/>
            <a:ext cx="13726758" cy="6629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4" name="Group 3"/>
          <p:cNvGrpSpPr/>
          <p:nvPr/>
        </p:nvGrpSpPr>
        <p:grpSpPr>
          <a:xfrm>
            <a:off x="-2214760" y="1099876"/>
            <a:ext cx="18216760" cy="8615624"/>
            <a:chOff x="0" y="-57150"/>
            <a:chExt cx="4797829" cy="2269137"/>
          </a:xfrm>
        </p:grpSpPr>
        <p:sp>
          <p:nvSpPr>
            <p:cNvPr id="25" name="Freeform 4"/>
            <p:cNvSpPr/>
            <p:nvPr/>
          </p:nvSpPr>
          <p:spPr>
            <a:xfrm>
              <a:off x="1546630" y="1971157"/>
              <a:ext cx="804072" cy="220761"/>
            </a:xfrm>
            <a:custGeom>
              <a:avLst/>
              <a:gdLst/>
              <a:ahLst/>
              <a:cxnLst/>
              <a:rect l="l" t="t" r="r" b="b"/>
              <a:pathLst>
                <a:path w="3372755" h="1007838">
                  <a:moveTo>
                    <a:pt x="25391" y="0"/>
                  </a:moveTo>
                  <a:lnTo>
                    <a:pt x="3347364" y="0"/>
                  </a:lnTo>
                  <a:cubicBezTo>
                    <a:pt x="3361387" y="0"/>
                    <a:pt x="3372755" y="11368"/>
                    <a:pt x="3372755" y="25391"/>
                  </a:cubicBezTo>
                  <a:lnTo>
                    <a:pt x="3372755" y="982446"/>
                  </a:lnTo>
                  <a:cubicBezTo>
                    <a:pt x="3372755" y="989180"/>
                    <a:pt x="3370080" y="995639"/>
                    <a:pt x="3365318" y="1000401"/>
                  </a:cubicBezTo>
                  <a:cubicBezTo>
                    <a:pt x="3360557" y="1005162"/>
                    <a:pt x="3354098" y="1007838"/>
                    <a:pt x="3347364" y="1007838"/>
                  </a:cubicBezTo>
                  <a:lnTo>
                    <a:pt x="25391" y="1007838"/>
                  </a:lnTo>
                  <a:cubicBezTo>
                    <a:pt x="11368" y="1007838"/>
                    <a:pt x="0" y="996470"/>
                    <a:pt x="0" y="982446"/>
                  </a:cubicBezTo>
                  <a:lnTo>
                    <a:pt x="0" y="25391"/>
                  </a:lnTo>
                  <a:cubicBezTo>
                    <a:pt x="0" y="11368"/>
                    <a:pt x="11368" y="0"/>
                    <a:pt x="25391" y="0"/>
                  </a:cubicBezTo>
                  <a:close/>
                </a:path>
              </a:pathLst>
            </a:custGeom>
            <a:solidFill>
              <a:srgbClr val="FFCE32"/>
            </a:solidFill>
          </p:spPr>
          <p:txBody>
            <a:bodyPr/>
            <a:lstStyle/>
            <a:p>
              <a:pPr algn="ctr"/>
              <a:r>
                <a:rPr lang="en-US" sz="4800" b="1" dirty="0" err="1">
                  <a:latin typeface="Cambria" panose="02040503050406030204" pitchFamily="18" charset="0"/>
                  <a:ea typeface="Cambria" panose="02040503050406030204" pitchFamily="18" charset="0"/>
                </a:rPr>
                <a:t>Gọi</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điện</a:t>
              </a:r>
              <a:endParaRPr lang="en-US" sz="4800" b="1" dirty="0">
                <a:latin typeface="Cambria" panose="02040503050406030204" pitchFamily="18" charset="0"/>
                <a:ea typeface="Cambria" panose="02040503050406030204" pitchFamily="18" charset="0"/>
              </a:endParaRPr>
            </a:p>
          </p:txBody>
        </p:sp>
        <p:sp>
          <p:nvSpPr>
            <p:cNvPr id="26" name="TextBox 5"/>
            <p:cNvSpPr txBox="1"/>
            <p:nvPr/>
          </p:nvSpPr>
          <p:spPr>
            <a:xfrm>
              <a:off x="0" y="-57150"/>
              <a:ext cx="3372755" cy="1064988"/>
            </a:xfrm>
            <a:prstGeom prst="rect">
              <a:avLst/>
            </a:prstGeom>
          </p:spPr>
          <p:txBody>
            <a:bodyPr lIns="50800" tIns="50800" rIns="50800" bIns="50800" rtlCol="0" anchor="ctr"/>
            <a:lstStyle/>
            <a:p>
              <a:pPr algn="ctr">
                <a:lnSpc>
                  <a:spcPts val="3500"/>
                </a:lnSpc>
              </a:pPr>
              <a:endParaRPr/>
            </a:p>
          </p:txBody>
        </p:sp>
        <p:sp>
          <p:nvSpPr>
            <p:cNvPr id="27" name="Freeform 4"/>
            <p:cNvSpPr/>
            <p:nvPr/>
          </p:nvSpPr>
          <p:spPr>
            <a:xfrm>
              <a:off x="2790916" y="1991226"/>
              <a:ext cx="804072" cy="220761"/>
            </a:xfrm>
            <a:custGeom>
              <a:avLst/>
              <a:gdLst/>
              <a:ahLst/>
              <a:cxnLst/>
              <a:rect l="l" t="t" r="r" b="b"/>
              <a:pathLst>
                <a:path w="3372755" h="1007838">
                  <a:moveTo>
                    <a:pt x="25391" y="0"/>
                  </a:moveTo>
                  <a:lnTo>
                    <a:pt x="3347364" y="0"/>
                  </a:lnTo>
                  <a:cubicBezTo>
                    <a:pt x="3361387" y="0"/>
                    <a:pt x="3372755" y="11368"/>
                    <a:pt x="3372755" y="25391"/>
                  </a:cubicBezTo>
                  <a:lnTo>
                    <a:pt x="3372755" y="982446"/>
                  </a:lnTo>
                  <a:cubicBezTo>
                    <a:pt x="3372755" y="989180"/>
                    <a:pt x="3370080" y="995639"/>
                    <a:pt x="3365318" y="1000401"/>
                  </a:cubicBezTo>
                  <a:cubicBezTo>
                    <a:pt x="3360557" y="1005162"/>
                    <a:pt x="3354098" y="1007838"/>
                    <a:pt x="3347364" y="1007838"/>
                  </a:cubicBezTo>
                  <a:lnTo>
                    <a:pt x="25391" y="1007838"/>
                  </a:lnTo>
                  <a:cubicBezTo>
                    <a:pt x="11368" y="1007838"/>
                    <a:pt x="0" y="996470"/>
                    <a:pt x="0" y="982446"/>
                  </a:cubicBezTo>
                  <a:lnTo>
                    <a:pt x="0" y="25391"/>
                  </a:lnTo>
                  <a:cubicBezTo>
                    <a:pt x="0" y="11368"/>
                    <a:pt x="11368" y="0"/>
                    <a:pt x="25391" y="0"/>
                  </a:cubicBezTo>
                  <a:close/>
                </a:path>
              </a:pathLst>
            </a:custGeom>
            <a:solidFill>
              <a:srgbClr val="FFCE32"/>
            </a:solidFill>
          </p:spPr>
          <p:txBody>
            <a:bodyPr/>
            <a:lstStyle/>
            <a:p>
              <a:pPr algn="ctr"/>
              <a:r>
                <a:rPr lang="en-US" sz="4800" b="1" dirty="0" err="1">
                  <a:latin typeface="Cambria" panose="02040503050406030204" pitchFamily="18" charset="0"/>
                  <a:ea typeface="Cambria" panose="02040503050406030204" pitchFamily="18" charset="0"/>
                </a:rPr>
                <a:t>Học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tập</a:t>
              </a:r>
              <a:endParaRPr lang="en-US" sz="4800" b="1" dirty="0">
                <a:latin typeface="Cambria" panose="02040503050406030204" pitchFamily="18" charset="0"/>
                <a:ea typeface="Cambria" panose="02040503050406030204" pitchFamily="18" charset="0"/>
              </a:endParaRPr>
            </a:p>
          </p:txBody>
        </p:sp>
        <p:sp>
          <p:nvSpPr>
            <p:cNvPr id="28" name="Freeform 4"/>
            <p:cNvSpPr/>
            <p:nvPr/>
          </p:nvSpPr>
          <p:spPr>
            <a:xfrm>
              <a:off x="3934856" y="1991226"/>
              <a:ext cx="862973" cy="220761"/>
            </a:xfrm>
            <a:custGeom>
              <a:avLst/>
              <a:gdLst/>
              <a:ahLst/>
              <a:cxnLst/>
              <a:rect l="l" t="t" r="r" b="b"/>
              <a:pathLst>
                <a:path w="3372755" h="1007838">
                  <a:moveTo>
                    <a:pt x="25391" y="0"/>
                  </a:moveTo>
                  <a:lnTo>
                    <a:pt x="3347364" y="0"/>
                  </a:lnTo>
                  <a:cubicBezTo>
                    <a:pt x="3361387" y="0"/>
                    <a:pt x="3372755" y="11368"/>
                    <a:pt x="3372755" y="25391"/>
                  </a:cubicBezTo>
                  <a:lnTo>
                    <a:pt x="3372755" y="982446"/>
                  </a:lnTo>
                  <a:cubicBezTo>
                    <a:pt x="3372755" y="989180"/>
                    <a:pt x="3370080" y="995639"/>
                    <a:pt x="3365318" y="1000401"/>
                  </a:cubicBezTo>
                  <a:cubicBezTo>
                    <a:pt x="3360557" y="1005162"/>
                    <a:pt x="3354098" y="1007838"/>
                    <a:pt x="3347364" y="1007838"/>
                  </a:cubicBezTo>
                  <a:lnTo>
                    <a:pt x="25391" y="1007838"/>
                  </a:lnTo>
                  <a:cubicBezTo>
                    <a:pt x="11368" y="1007838"/>
                    <a:pt x="0" y="996470"/>
                    <a:pt x="0" y="982446"/>
                  </a:cubicBezTo>
                  <a:lnTo>
                    <a:pt x="0" y="25391"/>
                  </a:lnTo>
                  <a:cubicBezTo>
                    <a:pt x="0" y="11368"/>
                    <a:pt x="11368" y="0"/>
                    <a:pt x="25391" y="0"/>
                  </a:cubicBezTo>
                  <a:close/>
                </a:path>
              </a:pathLst>
            </a:custGeom>
            <a:solidFill>
              <a:srgbClr val="FFCE32"/>
            </a:solidFill>
          </p:spPr>
          <p:txBody>
            <a:bodyPr/>
            <a:lstStyle/>
            <a:p>
              <a:pPr algn="ctr"/>
              <a:r>
                <a:rPr lang="en-US" sz="4800" b="1" dirty="0">
                  <a:latin typeface="Cambria" panose="02040503050406030204" pitchFamily="18" charset="0"/>
                  <a:ea typeface="Cambria" panose="02040503050406030204" pitchFamily="18" charset="0"/>
                </a:rPr>
                <a:t>Nghe </a:t>
              </a:r>
              <a:r>
                <a:rPr lang="en-US" sz="4800" b="1" dirty="0" err="1">
                  <a:latin typeface="Cambria" panose="02040503050406030204" pitchFamily="18" charset="0"/>
                  <a:ea typeface="Cambria" panose="02040503050406030204" pitchFamily="18" charset="0"/>
                </a:rPr>
                <a:t>nhạc</a:t>
              </a:r>
              <a:endParaRPr lang="en-US" sz="4800" b="1" dirty="0">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Làm thế nào để chụp ảnh đẹp hơn trên điện thoại Andro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9" y="723900"/>
            <a:ext cx="9043831" cy="6019800"/>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4"/>
          <p:cNvSpPr/>
          <p:nvPr/>
        </p:nvSpPr>
        <p:spPr>
          <a:xfrm>
            <a:off x="3962400" y="6972300"/>
            <a:ext cx="3052961" cy="838201"/>
          </a:xfrm>
          <a:custGeom>
            <a:avLst/>
            <a:gdLst/>
            <a:ahLst/>
            <a:cxnLst/>
            <a:rect l="l" t="t" r="r" b="b"/>
            <a:pathLst>
              <a:path w="3372755" h="1007838">
                <a:moveTo>
                  <a:pt x="25391" y="0"/>
                </a:moveTo>
                <a:lnTo>
                  <a:pt x="3347364" y="0"/>
                </a:lnTo>
                <a:cubicBezTo>
                  <a:pt x="3361387" y="0"/>
                  <a:pt x="3372755" y="11368"/>
                  <a:pt x="3372755" y="25391"/>
                </a:cubicBezTo>
                <a:lnTo>
                  <a:pt x="3372755" y="982446"/>
                </a:lnTo>
                <a:cubicBezTo>
                  <a:pt x="3372755" y="989180"/>
                  <a:pt x="3370080" y="995639"/>
                  <a:pt x="3365318" y="1000401"/>
                </a:cubicBezTo>
                <a:cubicBezTo>
                  <a:pt x="3360557" y="1005162"/>
                  <a:pt x="3354098" y="1007838"/>
                  <a:pt x="3347364" y="1007838"/>
                </a:cubicBezTo>
                <a:lnTo>
                  <a:pt x="25391" y="1007838"/>
                </a:lnTo>
                <a:cubicBezTo>
                  <a:pt x="11368" y="1007838"/>
                  <a:pt x="0" y="996470"/>
                  <a:pt x="0" y="982446"/>
                </a:cubicBezTo>
                <a:lnTo>
                  <a:pt x="0" y="25391"/>
                </a:lnTo>
                <a:cubicBezTo>
                  <a:pt x="0" y="11368"/>
                  <a:pt x="11368" y="0"/>
                  <a:pt x="25391" y="0"/>
                </a:cubicBezTo>
                <a:close/>
              </a:path>
            </a:pathLst>
          </a:custGeom>
          <a:solidFill>
            <a:srgbClr val="FFCE32"/>
          </a:solidFill>
        </p:spPr>
        <p:txBody>
          <a:bodyPr/>
          <a:lstStyle/>
          <a:p>
            <a:pPr algn="ctr"/>
            <a:r>
              <a:rPr lang="en-US" sz="4800" b="1" dirty="0" err="1">
                <a:latin typeface="Cambria" panose="02040503050406030204" pitchFamily="18" charset="0"/>
                <a:ea typeface="Cambria" panose="02040503050406030204" pitchFamily="18" charset="0"/>
              </a:rPr>
              <a:t>Chụp</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ảnh</a:t>
            </a:r>
            <a:endParaRPr lang="en-US" sz="4800" b="1" dirty="0">
              <a:latin typeface="Cambria" panose="02040503050406030204" pitchFamily="18" charset="0"/>
              <a:ea typeface="Cambria" panose="02040503050406030204" pitchFamily="18" charset="0"/>
            </a:endParaRPr>
          </a:p>
        </p:txBody>
      </p:sp>
      <p:pic>
        <p:nvPicPr>
          <p:cNvPr id="1028" name="Picture 4" descr="Các cách xem bản đồ trên điện thoạ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0" y="800100"/>
            <a:ext cx="7620000" cy="586740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4"/>
          <p:cNvSpPr/>
          <p:nvPr/>
        </p:nvSpPr>
        <p:spPr>
          <a:xfrm>
            <a:off x="11734800" y="6896100"/>
            <a:ext cx="5410200" cy="838201"/>
          </a:xfrm>
          <a:custGeom>
            <a:avLst/>
            <a:gdLst/>
            <a:ahLst/>
            <a:cxnLst/>
            <a:rect l="l" t="t" r="r" b="b"/>
            <a:pathLst>
              <a:path w="3372755" h="1007838">
                <a:moveTo>
                  <a:pt x="25391" y="0"/>
                </a:moveTo>
                <a:lnTo>
                  <a:pt x="3347364" y="0"/>
                </a:lnTo>
                <a:cubicBezTo>
                  <a:pt x="3361387" y="0"/>
                  <a:pt x="3372755" y="11368"/>
                  <a:pt x="3372755" y="25391"/>
                </a:cubicBezTo>
                <a:lnTo>
                  <a:pt x="3372755" y="982446"/>
                </a:lnTo>
                <a:cubicBezTo>
                  <a:pt x="3372755" y="989180"/>
                  <a:pt x="3370080" y="995639"/>
                  <a:pt x="3365318" y="1000401"/>
                </a:cubicBezTo>
                <a:cubicBezTo>
                  <a:pt x="3360557" y="1005162"/>
                  <a:pt x="3354098" y="1007838"/>
                  <a:pt x="3347364" y="1007838"/>
                </a:cubicBezTo>
                <a:lnTo>
                  <a:pt x="25391" y="1007838"/>
                </a:lnTo>
                <a:cubicBezTo>
                  <a:pt x="11368" y="1007838"/>
                  <a:pt x="0" y="996470"/>
                  <a:pt x="0" y="982446"/>
                </a:cubicBezTo>
                <a:lnTo>
                  <a:pt x="0" y="25391"/>
                </a:lnTo>
                <a:cubicBezTo>
                  <a:pt x="0" y="11368"/>
                  <a:pt x="11368" y="0"/>
                  <a:pt x="25391" y="0"/>
                </a:cubicBezTo>
                <a:close/>
              </a:path>
            </a:pathLst>
          </a:custGeom>
          <a:solidFill>
            <a:srgbClr val="FFCE32"/>
          </a:solidFill>
        </p:spPr>
        <p:txBody>
          <a:bodyPr/>
          <a:lstStyle/>
          <a:p>
            <a:pPr algn="ctr"/>
            <a:r>
              <a:rPr lang="en-US" sz="4800" b="1" dirty="0" err="1">
                <a:latin typeface="Cambria" panose="02040503050406030204" pitchFamily="18" charset="0"/>
                <a:ea typeface="Cambria" panose="02040503050406030204" pitchFamily="18" charset="0"/>
              </a:rPr>
              <a:t>Xem</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bản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đồ</a:t>
            </a:r>
            <a:endParaRPr lang="en-US" sz="4800" b="1"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ipe(down)">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067300"/>
            <a:ext cx="7121598" cy="4859802"/>
          </a:xfrm>
          <a:prstGeom prst="rect">
            <a:avLst/>
          </a:prstGeom>
        </p:spPr>
      </p:pic>
      <p:grpSp>
        <p:nvGrpSpPr>
          <p:cNvPr id="18" name="Group 17"/>
          <p:cNvGrpSpPr/>
          <p:nvPr/>
        </p:nvGrpSpPr>
        <p:grpSpPr>
          <a:xfrm>
            <a:off x="4648200" y="876300"/>
            <a:ext cx="12192000" cy="4511299"/>
            <a:chOff x="4638198" y="458224"/>
            <a:chExt cx="7145383" cy="3497042"/>
          </a:xfrm>
        </p:grpSpPr>
        <p:grpSp>
          <p:nvGrpSpPr>
            <p:cNvPr id="19" name="Group 2"/>
            <p:cNvGrpSpPr/>
            <p:nvPr/>
          </p:nvGrpSpPr>
          <p:grpSpPr>
            <a:xfrm>
              <a:off x="4638198" y="458224"/>
              <a:ext cx="7145383" cy="3415476"/>
              <a:chOff x="0" y="0"/>
              <a:chExt cx="9454516" cy="4572992"/>
            </a:xfrm>
          </p:grpSpPr>
          <p:sp>
            <p:nvSpPr>
              <p:cNvPr id="21" name="Freeform 3"/>
              <p:cNvSpPr/>
              <p:nvPr/>
            </p:nvSpPr>
            <p:spPr>
              <a:xfrm>
                <a:off x="0" y="0"/>
                <a:ext cx="9454516" cy="457299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a:p>
            </p:txBody>
          </p:sp>
        </p:grpSp>
        <p:sp>
          <p:nvSpPr>
            <p:cNvPr id="20" name="TextBox 8"/>
            <p:cNvSpPr txBox="1"/>
            <p:nvPr/>
          </p:nvSpPr>
          <p:spPr>
            <a:xfrm>
              <a:off x="4874153" y="519708"/>
              <a:ext cx="6673411" cy="3435558"/>
            </a:xfrm>
            <a:prstGeom prst="rect">
              <a:avLst/>
            </a:prstGeom>
          </p:spPr>
          <p:txBody>
            <a:bodyPr wrap="square" lIns="0" tIns="0" rIns="0" bIns="0" rtlCol="0" anchor="t">
              <a:spAutoFit/>
            </a:bodyPr>
            <a:lstStyle/>
            <a:p>
              <a:pPr indent="357505" algn="just">
                <a:buFontTx/>
                <a:buChar char="-"/>
              </a:pPr>
              <a:r>
                <a:rPr lang="vi-VN" sz="4800" dirty="0">
                  <a:latin typeface="Cambria" panose="02040503050406030204" pitchFamily="18" charset="0"/>
                  <a:ea typeface="Cambria" panose="02040503050406030204" pitchFamily="18" charset="0"/>
                </a:rPr>
                <a:t>Điện thoại được sử dụng để làm gì?</a:t>
              </a:r>
            </a:p>
            <a:p>
              <a:pPr indent="357505" algn="just">
                <a:buFontTx/>
                <a:buChar char="-"/>
              </a:pPr>
              <a:r>
                <a:rPr lang="vi-VN" sz="4800" dirty="0">
                  <a:latin typeface="Cambria" panose="02040503050406030204" pitchFamily="18" charset="0"/>
                  <a:ea typeface="Cambria" panose="02040503050406030204" pitchFamily="18" charset="0"/>
                </a:rPr>
                <a:t>Điện thoại giúp gì cho con người? </a:t>
              </a:r>
            </a:p>
            <a:p>
              <a:pPr indent="357505" algn="just">
                <a:buFontTx/>
                <a:buChar char="-"/>
              </a:pPr>
              <a:r>
                <a:rPr lang="vi-VN" sz="4800" dirty="0">
                  <a:latin typeface="Cambria" panose="02040503050406030204" pitchFamily="18" charset="0"/>
                  <a:ea typeface="Cambria" panose="02040503050406030204" pitchFamily="18" charset="0"/>
                </a:rPr>
                <a:t>Em thường sử dụng điện thoại để làm gì?</a:t>
              </a:r>
            </a:p>
            <a:p>
              <a:pPr indent="357505" algn="just">
                <a:buFontTx/>
                <a:buChar char="-"/>
              </a:pPr>
              <a:r>
                <a:rPr lang="vi-VN" sz="4800" dirty="0">
                  <a:latin typeface="Cambria" panose="02040503050406030204" pitchFamily="18" charset="0"/>
                  <a:ea typeface="Cambria" panose="02040503050406030204" pitchFamily="18" charset="0"/>
                </a:rPr>
                <a:t>Em có thích sử dụng điện thoại không? Vì sao?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24" name="Group 10"/>
          <p:cNvGrpSpPr/>
          <p:nvPr/>
        </p:nvGrpSpPr>
        <p:grpSpPr>
          <a:xfrm>
            <a:off x="1013153" y="6100160"/>
            <a:ext cx="4930041" cy="2873862"/>
            <a:chOff x="4246220" y="3133348"/>
            <a:chExt cx="3286694" cy="1915908"/>
          </a:xfrm>
        </p:grpSpPr>
        <p:sp>
          <p:nvSpPr>
            <p:cNvPr id="25" name="Rectangle: Rounded Corners 7"/>
            <p:cNvSpPr/>
            <p:nvPr/>
          </p:nvSpPr>
          <p:spPr>
            <a:xfrm>
              <a:off x="4800600" y="376264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8100" dirty="0">
                  <a:solidFill>
                    <a:prstClr val="black"/>
                  </a:solidFill>
                  <a:latin typeface="Calibri" panose="020F0502020204030204" pitchFamily="34" charset="0"/>
                  <a:ea typeface="Calibri" panose="020F0502020204030204" pitchFamily="34" charset="0"/>
                  <a:cs typeface="Calibri" panose="020F0502020204030204" pitchFamily="34" charset="0"/>
                </a:rPr>
                <a:t>Tai nghe</a:t>
              </a:r>
              <a:endParaRPr lang="en-US" sz="8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26" name="Picture 3" descr="A cartoon of a human ear&#10;&#10;Description automatically generated with low confid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220" y="3133348"/>
              <a:ext cx="1131614" cy="1131614"/>
            </a:xfrm>
            <a:prstGeom prst="rect">
              <a:avLst/>
            </a:prstGeom>
          </p:spPr>
        </p:pic>
      </p:grpSp>
      <p:grpSp>
        <p:nvGrpSpPr>
          <p:cNvPr id="27" name="Group 13"/>
          <p:cNvGrpSpPr/>
          <p:nvPr/>
        </p:nvGrpSpPr>
        <p:grpSpPr>
          <a:xfrm>
            <a:off x="12164205" y="5925877"/>
            <a:ext cx="4768956" cy="3033380"/>
            <a:chOff x="8067452" y="2847893"/>
            <a:chExt cx="3179304" cy="2022253"/>
          </a:xfrm>
        </p:grpSpPr>
        <p:sp>
          <p:nvSpPr>
            <p:cNvPr id="28" name="Rectangle: Rounded Corners 12"/>
            <p:cNvSpPr/>
            <p:nvPr/>
          </p:nvSpPr>
          <p:spPr>
            <a:xfrm>
              <a:off x="8514442" y="358353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8100" dirty="0">
                  <a:solidFill>
                    <a:prstClr val="black"/>
                  </a:solidFill>
                  <a:latin typeface="Calibri" panose="020F0502020204030204" pitchFamily="34" charset="0"/>
                  <a:ea typeface="Calibri" panose="020F0502020204030204" pitchFamily="34" charset="0"/>
                  <a:cs typeface="Calibri" panose="020F0502020204030204" pitchFamily="34" charset="0"/>
                </a:rPr>
                <a:t>Mắt dõi</a:t>
              </a:r>
              <a:endParaRPr lang="en-US" sz="8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29" name="Picture 6" descr="A picture containing circle, graphics, creativity, carto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7452" y="2847893"/>
              <a:ext cx="1286609" cy="1286609"/>
            </a:xfrm>
            <a:prstGeom prst="rect">
              <a:avLst/>
            </a:prstGeom>
          </p:spPr>
        </p:pic>
      </p:grpSp>
      <p:pic>
        <p:nvPicPr>
          <p:cNvPr id="30"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4442" y="5679574"/>
            <a:ext cx="3967506" cy="4607426"/>
          </a:xfrm>
          <a:prstGeom prst="rect">
            <a:avLst/>
          </a:prstGeom>
        </p:spPr>
      </p:pic>
      <p:pic>
        <p:nvPicPr>
          <p:cNvPr id="31" name="Picture 30"/>
          <p:cNvPicPr>
            <a:picLocks noChangeAspect="1"/>
          </p:cNvPicPr>
          <p:nvPr/>
        </p:nvPicPr>
        <p:blipFill>
          <a:blip r:embed="rId6"/>
          <a:stretch>
            <a:fillRect/>
          </a:stretch>
        </p:blipFill>
        <p:spPr>
          <a:xfrm>
            <a:off x="4235528" y="1468573"/>
            <a:ext cx="9931245" cy="42066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endParaRPr lang="en-US"/>
          </a:p>
        </p:txBody>
      </p:sp>
      <p:sp>
        <p:nvSpPr>
          <p:cNvPr id="3" name="Freeform 3"/>
          <p:cNvSpPr/>
          <p:nvPr/>
        </p:nvSpPr>
        <p:spPr>
          <a:xfrm>
            <a:off x="228600" y="5295900"/>
            <a:ext cx="3679530" cy="4601368"/>
          </a:xfrm>
          <a:custGeom>
            <a:avLst/>
            <a:gdLst/>
            <a:ahLst/>
            <a:cxnLst/>
            <a:rect l="l" t="t" r="r" b="b"/>
            <a:pathLst>
              <a:path w="7320803" h="9507536">
                <a:moveTo>
                  <a:pt x="0" y="0"/>
                </a:moveTo>
                <a:lnTo>
                  <a:pt x="7320803" y="0"/>
                </a:lnTo>
                <a:lnTo>
                  <a:pt x="7320803" y="9507536"/>
                </a:lnTo>
                <a:lnTo>
                  <a:pt x="0" y="9507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6" name="Group 6"/>
          <p:cNvGrpSpPr/>
          <p:nvPr/>
        </p:nvGrpSpPr>
        <p:grpSpPr>
          <a:xfrm>
            <a:off x="4038600" y="1638300"/>
            <a:ext cx="12573000" cy="8077200"/>
            <a:chOff x="-27853" y="-86019"/>
            <a:chExt cx="2297869" cy="1139752"/>
          </a:xfrm>
        </p:grpSpPr>
        <p:sp>
          <p:nvSpPr>
            <p:cNvPr id="7" name="Freeform 7"/>
            <p:cNvSpPr/>
            <p:nvPr/>
          </p:nvSpPr>
          <p:spPr>
            <a:xfrm>
              <a:off x="-27853" y="-86019"/>
              <a:ext cx="2270016" cy="1053733"/>
            </a:xfrm>
            <a:custGeom>
              <a:avLst/>
              <a:gdLst/>
              <a:ahLst/>
              <a:cxnLst/>
              <a:rect l="l" t="t" r="r" b="b"/>
              <a:pathLst>
                <a:path w="2270016" h="1053733">
                  <a:moveTo>
                    <a:pt x="37726" y="0"/>
                  </a:moveTo>
                  <a:lnTo>
                    <a:pt x="2232290" y="0"/>
                  </a:lnTo>
                  <a:cubicBezTo>
                    <a:pt x="2242296" y="0"/>
                    <a:pt x="2251892" y="3975"/>
                    <a:pt x="2258967" y="11050"/>
                  </a:cubicBezTo>
                  <a:cubicBezTo>
                    <a:pt x="2266042" y="18125"/>
                    <a:pt x="2270016" y="27721"/>
                    <a:pt x="2270016" y="37726"/>
                  </a:cubicBezTo>
                  <a:lnTo>
                    <a:pt x="2270016" y="1016006"/>
                  </a:lnTo>
                  <a:cubicBezTo>
                    <a:pt x="2270016" y="1026012"/>
                    <a:pt x="2266042" y="1035608"/>
                    <a:pt x="2258967" y="1042683"/>
                  </a:cubicBezTo>
                  <a:cubicBezTo>
                    <a:pt x="2251892" y="1049758"/>
                    <a:pt x="2242296" y="1053733"/>
                    <a:pt x="2232290" y="1053733"/>
                  </a:cubicBezTo>
                  <a:lnTo>
                    <a:pt x="37726" y="1053733"/>
                  </a:lnTo>
                  <a:cubicBezTo>
                    <a:pt x="27721" y="1053733"/>
                    <a:pt x="18125" y="1049758"/>
                    <a:pt x="11050" y="1042683"/>
                  </a:cubicBezTo>
                  <a:cubicBezTo>
                    <a:pt x="3975" y="1035608"/>
                    <a:pt x="0" y="1026012"/>
                    <a:pt x="0" y="1016006"/>
                  </a:cubicBezTo>
                  <a:lnTo>
                    <a:pt x="0" y="37726"/>
                  </a:lnTo>
                  <a:cubicBezTo>
                    <a:pt x="0" y="27721"/>
                    <a:pt x="3975" y="18125"/>
                    <a:pt x="11050" y="11050"/>
                  </a:cubicBezTo>
                  <a:cubicBezTo>
                    <a:pt x="18125" y="3975"/>
                    <a:pt x="27721" y="0"/>
                    <a:pt x="37726" y="0"/>
                  </a:cubicBezTo>
                  <a:close/>
                </a:path>
              </a:pathLst>
            </a:custGeom>
            <a:solidFill>
              <a:srgbClr val="FFCE32"/>
            </a:solidFill>
          </p:spPr>
          <p:txBody>
            <a:bodyPr/>
            <a:lstStyle/>
            <a:p>
              <a:pPr algn="just"/>
              <a:r>
                <a:rPr lang="en-US" sz="4400" b="1" dirty="0">
                  <a:latin typeface="Cambria" panose="02040503050406030204" pitchFamily="18" charset="0"/>
                  <a:ea typeface="Cambria" panose="02040503050406030204" pitchFamily="18" charset="0"/>
                </a:rPr>
                <a:t>    </a:t>
              </a:r>
              <a:r>
                <a:rPr lang="vi-VN" sz="4400" b="1" dirty="0">
                  <a:latin typeface="Cambria" panose="02040503050406030204" pitchFamily="18" charset="0"/>
                  <a:ea typeface="Cambria" panose="02040503050406030204" pitchFamily="18" charset="0"/>
                </a:rPr>
                <a:t>Ví dụ: </a:t>
              </a:r>
              <a:r>
                <a:rPr lang="vi-VN" sz="4400" dirty="0">
                  <a:latin typeface="Cambria" panose="02040503050406030204" pitchFamily="18" charset="0"/>
                  <a:ea typeface="Cambria" panose="02040503050406030204" pitchFamily="18" charset="0"/>
                </a:rPr>
                <a:t>Chúng ta thường sử dụng điện thoại để gọi điện, nhắn tin, chụp ảnh, học tập, xem bản đồ và giải trí như nghe nhạc, xem phim, chơi game,… Điện thoại giúp con người kết nối được với nhau dù ở khoảng cách xa, giúp chúng ta học được ở bất cứ đâu, giúp chúng ta giải trí sau những căng thẳng. Điện thoại giúp đỡ em rất nhiều, ví dụ trong khoảng thời gian Covid. Bản thân em thường sử dụng điện thoại để học tập. Em rất thích sử dụng điện thoại vì nó khá tiện lợi.</a:t>
              </a:r>
              <a:endParaRPr lang="en-US" sz="4400" dirty="0">
                <a:latin typeface="Cambria" panose="02040503050406030204" pitchFamily="18" charset="0"/>
                <a:ea typeface="Cambria" panose="02040503050406030204" pitchFamily="18" charset="0"/>
              </a:endParaRPr>
            </a:p>
          </p:txBody>
        </p:sp>
        <p:sp>
          <p:nvSpPr>
            <p:cNvPr id="8" name="TextBox 8"/>
            <p:cNvSpPr txBox="1"/>
            <p:nvPr/>
          </p:nvSpPr>
          <p:spPr>
            <a:xfrm>
              <a:off x="0" y="-57150"/>
              <a:ext cx="2270016" cy="1110883"/>
            </a:xfrm>
            <a:prstGeom prst="rect">
              <a:avLst/>
            </a:prstGeom>
          </p:spPr>
          <p:txBody>
            <a:bodyPr lIns="50800" tIns="50800" rIns="50800" bIns="50800" rtlCol="0" anchor="ctr"/>
            <a:lstStyle/>
            <a:p>
              <a:pPr algn="ctr">
                <a:lnSpc>
                  <a:spcPts val="3500"/>
                </a:lnSpc>
              </a:pPr>
              <a:endParaRPr/>
            </a:p>
          </p:txBody>
        </p:sp>
      </p:grpSp>
      <p:sp>
        <p:nvSpPr>
          <p:cNvPr id="9" name="Freeform 9"/>
          <p:cNvSpPr/>
          <p:nvPr/>
        </p:nvSpPr>
        <p:spPr>
          <a:xfrm>
            <a:off x="14325600" y="-647700"/>
            <a:ext cx="3657600" cy="3352800"/>
          </a:xfrm>
          <a:custGeom>
            <a:avLst/>
            <a:gdLst/>
            <a:ahLst/>
            <a:cxnLst/>
            <a:rect l="l" t="t" r="r" b="b"/>
            <a:pathLst>
              <a:path w="5298582" h="4633851">
                <a:moveTo>
                  <a:pt x="0" y="0"/>
                </a:moveTo>
                <a:lnTo>
                  <a:pt x="5298583" y="0"/>
                </a:lnTo>
                <a:lnTo>
                  <a:pt x="5298583" y="4633851"/>
                </a:lnTo>
                <a:lnTo>
                  <a:pt x="0" y="46338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20" name="Freeform 2"/>
          <p:cNvSpPr/>
          <p:nvPr/>
        </p:nvSpPr>
        <p:spPr>
          <a:xfrm>
            <a:off x="6172200" y="2857500"/>
            <a:ext cx="5334000" cy="4119733"/>
          </a:xfrm>
          <a:custGeom>
            <a:avLst/>
            <a:gdLst/>
            <a:ahLst/>
            <a:cxnLst/>
            <a:rect l="l" t="t" r="r" b="b"/>
            <a:pathLst>
              <a:path w="3024000" h="2264220">
                <a:moveTo>
                  <a:pt x="0" y="0"/>
                </a:moveTo>
                <a:lnTo>
                  <a:pt x="3024000" y="0"/>
                </a:lnTo>
                <a:lnTo>
                  <a:pt x="3024000" y="2264220"/>
                </a:lnTo>
                <a:lnTo>
                  <a:pt x="0" y="22642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1" name="TextBox 20"/>
          <p:cNvSpPr txBox="1"/>
          <p:nvPr/>
        </p:nvSpPr>
        <p:spPr>
          <a:xfrm>
            <a:off x="7086600" y="4000500"/>
            <a:ext cx="3429000" cy="923330"/>
          </a:xfrm>
          <a:prstGeom prst="rect">
            <a:avLst/>
          </a:prstGeom>
          <a:noFill/>
        </p:spPr>
        <p:txBody>
          <a:bodyPr wrap="square" rtlCol="0">
            <a:spAutoFit/>
          </a:bodyPr>
          <a:lstStyle/>
          <a:p>
            <a:pPr algn="ctr"/>
            <a:r>
              <a:rPr lang="en-US" sz="5400" dirty="0" err="1">
                <a:latin typeface="Cambria" panose="02040503050406030204" pitchFamily="18" charset="0"/>
                <a:ea typeface="Cambria" panose="02040503050406030204" pitchFamily="18" charset="0"/>
              </a:rPr>
              <a:t>Điện</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thoại</a:t>
            </a:r>
            <a:endParaRPr lang="en-US" sz="5400" dirty="0">
              <a:latin typeface="Cambria" panose="02040503050406030204" pitchFamily="18" charset="0"/>
              <a:ea typeface="Cambria" panose="02040503050406030204" pitchFamily="18" charset="0"/>
            </a:endParaRPr>
          </a:p>
        </p:txBody>
      </p:sp>
      <p:sp>
        <p:nvSpPr>
          <p:cNvPr id="22" name="Rectangle: Rounded Corners 21"/>
          <p:cNvSpPr/>
          <p:nvPr/>
        </p:nvSpPr>
        <p:spPr>
          <a:xfrm>
            <a:off x="0" y="8763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Dùng</a:t>
            </a:r>
            <a:r>
              <a:rPr lang="en-US" sz="4400" dirty="0">
                <a:solidFill>
                  <a:srgbClr val="002060"/>
                </a:solidFill>
              </a:rPr>
              <a:t> </a:t>
            </a:r>
            <a:r>
              <a:rPr lang="en-US" sz="4400" dirty="0" err="1">
                <a:solidFill>
                  <a:srgbClr val="002060"/>
                </a:solidFill>
              </a:rPr>
              <a:t>để</a:t>
            </a:r>
            <a:r>
              <a:rPr lang="en-US" sz="4400" dirty="0">
                <a:solidFill>
                  <a:srgbClr val="002060"/>
                </a:solidFill>
              </a:rPr>
              <a:t> </a:t>
            </a:r>
            <a:r>
              <a:rPr lang="en-US" sz="4400" dirty="0" err="1">
                <a:solidFill>
                  <a:srgbClr val="002060"/>
                </a:solidFill>
              </a:rPr>
              <a:t>liên</a:t>
            </a:r>
            <a:r>
              <a:rPr lang="en-US" sz="4400" dirty="0">
                <a:solidFill>
                  <a:srgbClr val="002060"/>
                </a:solidFill>
              </a:rPr>
              <a:t> </a:t>
            </a:r>
            <a:r>
              <a:rPr lang="en-US" sz="4400" dirty="0" err="1">
                <a:solidFill>
                  <a:srgbClr val="002060"/>
                </a:solidFill>
              </a:rPr>
              <a:t>lạc</a:t>
            </a:r>
            <a:endParaRPr lang="en-US" sz="4400" dirty="0">
              <a:solidFill>
                <a:srgbClr val="002060"/>
              </a:solidFill>
            </a:endParaRPr>
          </a:p>
        </p:txBody>
      </p:sp>
      <p:cxnSp>
        <p:nvCxnSpPr>
          <p:cNvPr id="23" name="Straight Connector 22"/>
          <p:cNvCxnSpPr/>
          <p:nvPr/>
        </p:nvCxnSpPr>
        <p:spPr>
          <a:xfrm flipH="1" flipV="1">
            <a:off x="5715000" y="1866900"/>
            <a:ext cx="1676400" cy="1752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4" name="Rectangle: Rounded Corners 23"/>
          <p:cNvSpPr/>
          <p:nvPr/>
        </p:nvSpPr>
        <p:spPr>
          <a:xfrm>
            <a:off x="12420600" y="9525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Giải</a:t>
            </a:r>
            <a:r>
              <a:rPr lang="en-US" sz="4400" dirty="0">
                <a:solidFill>
                  <a:srgbClr val="002060"/>
                </a:solidFill>
              </a:rPr>
              <a:t> </a:t>
            </a:r>
            <a:r>
              <a:rPr lang="en-US" sz="4400" dirty="0" err="1">
                <a:solidFill>
                  <a:srgbClr val="002060"/>
                </a:solidFill>
              </a:rPr>
              <a:t>trí</a:t>
            </a:r>
            <a:r>
              <a:rPr lang="en-US" sz="4400" dirty="0">
                <a:solidFill>
                  <a:srgbClr val="002060"/>
                </a:solidFill>
              </a:rPr>
              <a:t> (</a:t>
            </a:r>
            <a:r>
              <a:rPr lang="en-US" sz="4400" dirty="0" err="1">
                <a:solidFill>
                  <a:srgbClr val="002060"/>
                </a:solidFill>
              </a:rPr>
              <a:t>nghe</a:t>
            </a:r>
            <a:r>
              <a:rPr lang="en-US" sz="4400" dirty="0">
                <a:solidFill>
                  <a:srgbClr val="002060"/>
                </a:solidFill>
              </a:rPr>
              <a:t> </a:t>
            </a:r>
            <a:r>
              <a:rPr lang="en-US" sz="4400" dirty="0" err="1">
                <a:solidFill>
                  <a:srgbClr val="002060"/>
                </a:solidFill>
              </a:rPr>
              <a:t>nhạc</a:t>
            </a:r>
            <a:r>
              <a:rPr lang="en-US" sz="4400" dirty="0">
                <a:solidFill>
                  <a:srgbClr val="002060"/>
                </a:solidFill>
              </a:rPr>
              <a:t>, </a:t>
            </a:r>
            <a:r>
              <a:rPr lang="en-US" sz="4400" dirty="0" err="1">
                <a:solidFill>
                  <a:srgbClr val="002060"/>
                </a:solidFill>
              </a:rPr>
              <a:t>xem</a:t>
            </a:r>
            <a:r>
              <a:rPr lang="en-US" sz="4400" dirty="0">
                <a:solidFill>
                  <a:srgbClr val="002060"/>
                </a:solidFill>
              </a:rPr>
              <a:t> </a:t>
            </a:r>
            <a:r>
              <a:rPr lang="en-US" sz="4400" dirty="0" err="1">
                <a:solidFill>
                  <a:srgbClr val="002060"/>
                </a:solidFill>
              </a:rPr>
              <a:t>phim</a:t>
            </a:r>
            <a:r>
              <a:rPr lang="en-US" sz="4400" dirty="0">
                <a:solidFill>
                  <a:srgbClr val="002060"/>
                </a:solidFill>
              </a:rPr>
              <a:t>,…)</a:t>
            </a:r>
          </a:p>
        </p:txBody>
      </p:sp>
      <p:cxnSp>
        <p:nvCxnSpPr>
          <p:cNvPr id="25" name="Straight Connector 24"/>
          <p:cNvCxnSpPr/>
          <p:nvPr/>
        </p:nvCxnSpPr>
        <p:spPr>
          <a:xfrm flipV="1">
            <a:off x="10668000" y="1790700"/>
            <a:ext cx="1752600" cy="14478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6" name="Rectangle: Rounded Corners 25"/>
          <p:cNvSpPr/>
          <p:nvPr/>
        </p:nvSpPr>
        <p:spPr>
          <a:xfrm>
            <a:off x="457200" y="7532914"/>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Truy</a:t>
            </a:r>
            <a:r>
              <a:rPr lang="en-US" sz="4400" dirty="0">
                <a:solidFill>
                  <a:srgbClr val="002060"/>
                </a:solidFill>
              </a:rPr>
              <a:t> </a:t>
            </a:r>
            <a:r>
              <a:rPr lang="en-US" sz="4400" dirty="0" err="1">
                <a:solidFill>
                  <a:srgbClr val="002060"/>
                </a:solidFill>
              </a:rPr>
              <a:t>cập</a:t>
            </a:r>
            <a:r>
              <a:rPr lang="en-US" sz="4400" dirty="0">
                <a:solidFill>
                  <a:srgbClr val="002060"/>
                </a:solidFill>
              </a:rPr>
              <a:t> internet</a:t>
            </a:r>
          </a:p>
        </p:txBody>
      </p:sp>
      <p:cxnSp>
        <p:nvCxnSpPr>
          <p:cNvPr id="27" name="Straight Connector 26"/>
          <p:cNvCxnSpPr/>
          <p:nvPr/>
        </p:nvCxnSpPr>
        <p:spPr>
          <a:xfrm flipH="1">
            <a:off x="6172200" y="5981700"/>
            <a:ext cx="1447800" cy="254181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8" name="Rectangle: Rounded Corners 27"/>
          <p:cNvSpPr/>
          <p:nvPr/>
        </p:nvSpPr>
        <p:spPr>
          <a:xfrm>
            <a:off x="12573000" y="78105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err="1">
                <a:solidFill>
                  <a:srgbClr val="002060"/>
                </a:solidFill>
              </a:rPr>
              <a:t>Định</a:t>
            </a:r>
            <a:r>
              <a:rPr lang="en-US" sz="6000" dirty="0">
                <a:solidFill>
                  <a:srgbClr val="002060"/>
                </a:solidFill>
              </a:rPr>
              <a:t> </a:t>
            </a:r>
            <a:r>
              <a:rPr lang="en-US" sz="6000" dirty="0" err="1">
                <a:solidFill>
                  <a:srgbClr val="002060"/>
                </a:solidFill>
              </a:rPr>
              <a:t>vị</a:t>
            </a:r>
            <a:endParaRPr lang="en-US" sz="6000" dirty="0">
              <a:solidFill>
                <a:srgbClr val="002060"/>
              </a:solidFill>
            </a:endParaRPr>
          </a:p>
        </p:txBody>
      </p:sp>
      <p:cxnSp>
        <p:nvCxnSpPr>
          <p:cNvPr id="29" name="Straight Connector 28"/>
          <p:cNvCxnSpPr>
            <a:endCxn id="28" idx="1"/>
          </p:cNvCxnSpPr>
          <p:nvPr/>
        </p:nvCxnSpPr>
        <p:spPr>
          <a:xfrm>
            <a:off x="10210800" y="5676900"/>
            <a:ext cx="2362200" cy="316230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665</Words>
  <Application>Microsoft Office PowerPoint</Application>
  <PresentationFormat>Custom</PresentationFormat>
  <Paragraphs>67</Paragraphs>
  <Slides>24</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Calibri Light</vt:lpstr>
      <vt:lpstr>Cambria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35</cp:revision>
  <dcterms:created xsi:type="dcterms:W3CDTF">2006-08-16T00:00:00Z</dcterms:created>
  <dcterms:modified xsi:type="dcterms:W3CDTF">2025-11-27T04:44:53Z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DAE2977AAC664C7DA329252D0E4F1185_12</vt:lpwstr>
  </property>
  <property fmtid="{D5CDD505-2E9C-101B-9397-08002B2CF9AE}" pid="3" name="KSOProductBuildVer">
    <vt:lpwstr>1033-12.2.0.18607</vt:lpwstr>
  </property>
</Properties>
</file>