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332" r:id="rId4"/>
    <p:sldId id="355" r:id="rId5"/>
    <p:sldId id="265" r:id="rId6"/>
    <p:sldId id="267" r:id="rId7"/>
    <p:sldId id="264" r:id="rId8"/>
    <p:sldId id="256" r:id="rId9"/>
    <p:sldId id="337" r:id="rId10"/>
    <p:sldId id="282" r:id="rId11"/>
    <p:sldId id="350" r:id="rId12"/>
    <p:sldId id="351" r:id="rId13"/>
    <p:sldId id="352" r:id="rId14"/>
    <p:sldId id="353" r:id="rId15"/>
    <p:sldId id="356" r:id="rId16"/>
    <p:sldId id="357" r:id="rId17"/>
    <p:sldId id="358" r:id="rId18"/>
    <p:sldId id="359" r:id="rId19"/>
    <p:sldId id="4412" r:id="rId20"/>
    <p:sldId id="4413" r:id="rId21"/>
    <p:sldId id="4414" r:id="rId22"/>
    <p:sldId id="4415" r:id="rId23"/>
    <p:sldId id="360" r:id="rId24"/>
    <p:sldId id="361" r:id="rId25"/>
    <p:sldId id="34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Dẫn</a:t>
            </a:r>
            <a:r>
              <a:rPr lang="en-US" sz="1400" baseline="0" dirty="0"/>
              <a:t> </a:t>
            </a:r>
            <a:r>
              <a:rPr lang="en-US" sz="1400" baseline="0" dirty="0" err="1"/>
              <a:t>dắt</a:t>
            </a:r>
            <a:r>
              <a:rPr lang="en-US" sz="1400" baseline="0" dirty="0"/>
              <a:t>: </a:t>
            </a:r>
            <a:r>
              <a:rPr lang="en-US" sz="1400" baseline="0" dirty="0" err="1"/>
              <a:t>Các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đều</a:t>
            </a:r>
            <a:r>
              <a:rPr lang="en-US" sz="1400" baseline="0" dirty="0"/>
              <a:t> </a:t>
            </a:r>
            <a:r>
              <a:rPr lang="en-US" sz="1400" baseline="0" dirty="0" err="1"/>
              <a:t>rất</a:t>
            </a:r>
            <a:r>
              <a:rPr lang="en-US" sz="1400" baseline="0" dirty="0"/>
              <a:t> </a:t>
            </a:r>
            <a:r>
              <a:rPr lang="en-US" sz="1400" baseline="0" dirty="0" err="1"/>
              <a:t>đói</a:t>
            </a:r>
            <a:r>
              <a:rPr lang="en-US" sz="1400" baseline="0" dirty="0"/>
              <a:t> </a:t>
            </a:r>
            <a:r>
              <a:rPr lang="en-US" sz="1400" baseline="0" dirty="0" err="1"/>
              <a:t>bụng</a:t>
            </a:r>
            <a:r>
              <a:rPr lang="en-US" sz="1400" baseline="0" dirty="0"/>
              <a:t> </a:t>
            </a:r>
            <a:r>
              <a:rPr lang="en-US" sz="1400" baseline="0" dirty="0" err="1"/>
              <a:t>rồi</a:t>
            </a:r>
            <a:r>
              <a:rPr lang="en-US" sz="1400" baseline="0" dirty="0"/>
              <a:t>,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ta </a:t>
            </a:r>
            <a:r>
              <a:rPr lang="en-US" sz="1400" baseline="0" dirty="0" err="1"/>
              <a:t>hãy</a:t>
            </a:r>
            <a:r>
              <a:rPr lang="en-US" sz="1400" baseline="0" dirty="0"/>
              <a:t> </a:t>
            </a:r>
            <a:r>
              <a:rPr lang="en-US" sz="1400" baseline="0" dirty="0" err="1"/>
              <a:t>cùng</a:t>
            </a:r>
            <a:r>
              <a:rPr lang="en-US" sz="1400" baseline="0" dirty="0"/>
              <a:t> </a:t>
            </a:r>
            <a:r>
              <a:rPr lang="en-US" sz="1400" baseline="0" dirty="0" err="1"/>
              <a:t>đi</a:t>
            </a:r>
            <a:r>
              <a:rPr lang="en-US" sz="1400" baseline="0" dirty="0"/>
              <a:t> </a:t>
            </a:r>
            <a:r>
              <a:rPr lang="en-US" sz="1400" baseline="0" dirty="0" err="1"/>
              <a:t>tìm</a:t>
            </a:r>
            <a:r>
              <a:rPr lang="en-US" sz="1400" baseline="0" dirty="0"/>
              <a:t> </a:t>
            </a:r>
            <a:r>
              <a:rPr lang="en-US" sz="1400" baseline="0" dirty="0" err="1"/>
              <a:t>thức</a:t>
            </a:r>
            <a:r>
              <a:rPr lang="en-US" sz="1400" baseline="0" dirty="0"/>
              <a:t> </a:t>
            </a:r>
            <a:r>
              <a:rPr lang="en-US" sz="1400" baseline="0" dirty="0" err="1"/>
              <a:t>ăn</a:t>
            </a:r>
            <a:r>
              <a:rPr lang="en-US" sz="1400" baseline="0" dirty="0"/>
              <a:t> </a:t>
            </a:r>
            <a:r>
              <a:rPr lang="en-US" sz="1400" baseline="0" dirty="0" err="1"/>
              <a:t>về</a:t>
            </a:r>
            <a:r>
              <a:rPr lang="en-US" sz="1400" baseline="0" dirty="0"/>
              <a:t> </a:t>
            </a:r>
            <a:r>
              <a:rPr lang="en-US" sz="1400" baseline="0" dirty="0" err="1"/>
              <a:t>cho</a:t>
            </a:r>
            <a:r>
              <a:rPr lang="en-US" sz="1400" baseline="0" dirty="0"/>
              <a:t>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</a:t>
            </a:r>
            <a:r>
              <a:rPr lang="en-US" sz="1400" baseline="0" dirty="0" err="1"/>
              <a:t>nhé</a:t>
            </a:r>
            <a:r>
              <a:rPr lang="en-US" sz="1400" baseline="0" dirty="0"/>
              <a:t>!</a:t>
            </a:r>
          </a:p>
          <a:p>
            <a:endParaRPr lang="en-US" sz="1400" baseline="0" dirty="0"/>
          </a:p>
          <a:p>
            <a:endParaRPr lang="en-US" sz="1400" baseline="0" dirty="0"/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endParaRPr lang="en-US" sz="1400" baseline="0" dirty="0"/>
          </a:p>
          <a:p>
            <a:r>
              <a:rPr lang="en-US" sz="1400" baseline="0" dirty="0" err="1"/>
              <a:t>Tại</a:t>
            </a:r>
            <a:r>
              <a:rPr lang="en-US" sz="1400" baseline="0" dirty="0"/>
              <a:t> slide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r>
              <a:rPr lang="en-US" sz="1400" baseline="0" dirty="0"/>
              <a:t>, click </a:t>
            </a:r>
            <a:r>
              <a:rPr lang="en-US" sz="1400" baseline="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quay </a:t>
            </a:r>
            <a:r>
              <a:rPr lang="en-US" sz="1400" baseline="0" dirty="0" err="1"/>
              <a:t>về</a:t>
            </a:r>
            <a:r>
              <a:rPr lang="en-US" sz="1400" baseline="0" dirty="0"/>
              <a:t> slide </a:t>
            </a:r>
            <a:r>
              <a:rPr lang="en-US" sz="1400" baseline="0" dirty="0" err="1"/>
              <a:t>này</a:t>
            </a:r>
            <a:r>
              <a:rPr lang="en-US" sz="1400" baseline="0" dirty="0"/>
              <a:t>.</a:t>
            </a:r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</a:t>
            </a:r>
            <a:r>
              <a:rPr lang="en-US" sz="1400" baseline="0" dirty="0" err="1"/>
              <a:t>Mặt</a:t>
            </a:r>
            <a:r>
              <a:rPr lang="en-US" sz="1400" baseline="0" dirty="0"/>
              <a:t> </a:t>
            </a:r>
            <a:r>
              <a:rPr lang="en-US" sz="1400" baseline="0" dirty="0" err="1"/>
              <a:t>trời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bài</a:t>
            </a:r>
            <a:r>
              <a:rPr lang="en-US" sz="1400" baseline="0" dirty="0"/>
              <a:t> </a:t>
            </a:r>
            <a:r>
              <a:rPr lang="en-US" sz="1400" baseline="0" dirty="0" err="1"/>
              <a:t>học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047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14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79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038A-4CBB-491F-B853-DE94AEF2DC9B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png"/><Relationship Id="rId12" Type="http://schemas.openxmlformats.org/officeDocument/2006/relationships/slide" Target="slide4.xml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image" Target="../media/image13.png"/><Relationship Id="rId5" Type="http://schemas.openxmlformats.org/officeDocument/2006/relationships/image" Target="../media/image10.jpg"/><Relationship Id="rId15" Type="http://schemas.microsoft.com/office/2007/relationships/hdphoto" Target="../media/hdphoto1.wdp"/><Relationship Id="rId10" Type="http://schemas.openxmlformats.org/officeDocument/2006/relationships/slide" Target="slide3.xml"/><Relationship Id="rId19" Type="http://schemas.openxmlformats.org/officeDocument/2006/relationships/image" Target="../media/image1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8EDED-5112-496C-A8A1-93E2DBB60700}"/>
              </a:ext>
            </a:extLst>
          </p:cNvPr>
          <p:cNvSpPr txBox="1"/>
          <p:nvPr/>
        </p:nvSpPr>
        <p:spPr>
          <a:xfrm>
            <a:off x="1219200" y="84772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F0565-48CA-134A-93A9-652AD9D181E2}"/>
              </a:ext>
            </a:extLst>
          </p:cNvPr>
          <p:cNvSpPr txBox="1"/>
          <p:nvPr/>
        </p:nvSpPr>
        <p:spPr>
          <a:xfrm>
            <a:off x="1828800" y="15716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B18C2B-CE36-181F-E1EF-305C74C312A7}"/>
              </a:ext>
            </a:extLst>
          </p:cNvPr>
          <p:cNvCxnSpPr/>
          <p:nvPr/>
        </p:nvCxnSpPr>
        <p:spPr>
          <a:xfrm>
            <a:off x="1685925" y="24860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510745-CA01-18C7-1EBB-B293DD6BB10F}"/>
              </a:ext>
            </a:extLst>
          </p:cNvPr>
          <p:cNvSpPr txBox="1"/>
          <p:nvPr/>
        </p:nvSpPr>
        <p:spPr>
          <a:xfrm>
            <a:off x="1524000" y="17716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3AA48-8161-04C0-774E-0A7D8F41F446}"/>
              </a:ext>
            </a:extLst>
          </p:cNvPr>
          <p:cNvSpPr txBox="1"/>
          <p:nvPr/>
        </p:nvSpPr>
        <p:spPr>
          <a:xfrm>
            <a:off x="1619250" y="24955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E2FE6-4581-8811-DE8F-AE3CE0B74A3C}"/>
              </a:ext>
            </a:extLst>
          </p:cNvPr>
          <p:cNvSpPr txBox="1"/>
          <p:nvPr/>
        </p:nvSpPr>
        <p:spPr>
          <a:xfrm>
            <a:off x="1428750" y="29146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129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BB7BEF-69F6-4F5D-7571-612A756F10E2}"/>
              </a:ext>
            </a:extLst>
          </p:cNvPr>
          <p:cNvCxnSpPr>
            <a:cxnSpLocks/>
          </p:cNvCxnSpPr>
          <p:nvPr/>
        </p:nvCxnSpPr>
        <p:spPr>
          <a:xfrm>
            <a:off x="1428750" y="33813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EF8303-62F1-817E-6442-E2F8EF108DEC}"/>
              </a:ext>
            </a:extLst>
          </p:cNvPr>
          <p:cNvSpPr txBox="1"/>
          <p:nvPr/>
        </p:nvSpPr>
        <p:spPr>
          <a:xfrm>
            <a:off x="1400174" y="33813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15,48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BC45A-3FE3-3236-5034-59F7FBD3D0FB}"/>
              </a:ext>
            </a:extLst>
          </p:cNvPr>
          <p:cNvSpPr txBox="1"/>
          <p:nvPr/>
        </p:nvSpPr>
        <p:spPr>
          <a:xfrm>
            <a:off x="3124201" y="1552575"/>
            <a:ext cx="8620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30660-7F8C-321E-13E2-19A7283697D2}"/>
              </a:ext>
            </a:extLst>
          </p:cNvPr>
          <p:cNvSpPr txBox="1"/>
          <p:nvPr/>
        </p:nvSpPr>
        <p:spPr>
          <a:xfrm>
            <a:off x="3124201" y="2757160"/>
            <a:ext cx="8620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2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903B0-0FBB-5AC7-B6B9-BCA73B008800}"/>
              </a:ext>
            </a:extLst>
          </p:cNvPr>
          <p:cNvSpPr txBox="1"/>
          <p:nvPr/>
        </p:nvSpPr>
        <p:spPr>
          <a:xfrm>
            <a:off x="857250" y="89535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6,8 x 0,52 =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26F22-E255-AF37-7127-91377370CA73}"/>
              </a:ext>
            </a:extLst>
          </p:cNvPr>
          <p:cNvSpPr txBox="1"/>
          <p:nvPr/>
        </p:nvSpPr>
        <p:spPr>
          <a:xfrm>
            <a:off x="904875" y="155257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B291F-8A49-1C76-E67F-C29F181CE489}"/>
              </a:ext>
            </a:extLst>
          </p:cNvPr>
          <p:cNvSpPr txBox="1"/>
          <p:nvPr/>
        </p:nvSpPr>
        <p:spPr>
          <a:xfrm>
            <a:off x="1762125" y="2095500"/>
            <a:ext cx="96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6,8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0,52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3850C-1961-D8F5-B24B-6AB458A598D0}"/>
              </a:ext>
            </a:extLst>
          </p:cNvPr>
          <p:cNvCxnSpPr/>
          <p:nvPr/>
        </p:nvCxnSpPr>
        <p:spPr>
          <a:xfrm>
            <a:off x="1781175" y="3009900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7E40D1-4D07-7530-EEA7-E2DD1884942D}"/>
              </a:ext>
            </a:extLst>
          </p:cNvPr>
          <p:cNvSpPr txBox="1"/>
          <p:nvPr/>
        </p:nvSpPr>
        <p:spPr>
          <a:xfrm>
            <a:off x="1400175" y="228600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DA9B2-3897-D31D-0335-CDA52CAC2376}"/>
              </a:ext>
            </a:extLst>
          </p:cNvPr>
          <p:cNvSpPr txBox="1"/>
          <p:nvPr/>
        </p:nvSpPr>
        <p:spPr>
          <a:xfrm>
            <a:off x="1809750" y="30099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1C445-3EFC-128A-372A-6BAF83E6A60A}"/>
              </a:ext>
            </a:extLst>
          </p:cNvPr>
          <p:cNvSpPr txBox="1"/>
          <p:nvPr/>
        </p:nvSpPr>
        <p:spPr>
          <a:xfrm>
            <a:off x="1524000" y="343852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340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FA876B-F61E-5083-1268-4C9A18C0EAB1}"/>
              </a:ext>
            </a:extLst>
          </p:cNvPr>
          <p:cNvCxnSpPr>
            <a:cxnSpLocks/>
          </p:cNvCxnSpPr>
          <p:nvPr/>
        </p:nvCxnSpPr>
        <p:spPr>
          <a:xfrm>
            <a:off x="1524000" y="3905250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EF4164-3A26-3449-B57A-C892BC839D09}"/>
              </a:ext>
            </a:extLst>
          </p:cNvPr>
          <p:cNvSpPr txBox="1"/>
          <p:nvPr/>
        </p:nvSpPr>
        <p:spPr>
          <a:xfrm>
            <a:off x="1495424" y="390525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3,536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32596-F504-44D3-B1B0-24EBE83F3EC5}"/>
              </a:ext>
            </a:extLst>
          </p:cNvPr>
          <p:cNvSpPr txBox="1"/>
          <p:nvPr/>
        </p:nvSpPr>
        <p:spPr>
          <a:xfrm>
            <a:off x="3238500" y="2133600"/>
            <a:ext cx="82962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Muốn nhân một số thập phân với một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Đếm được tất cả ba chữ số ở phần thập phân của hai thừa số, ta dùng dấu phẩy tách ở tích ra ba chữ số kể từ phải sang trái.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7" grpId="0"/>
      <p:bldP spid="18" grpId="0"/>
      <p:bldP spid="20" grpId="0"/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C81A6A9-08B1-77B8-9BE6-F0A1CCB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48" y="2989055"/>
            <a:ext cx="514350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8D24ADD2-7E08-4A85-2ABA-4AC64324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880650"/>
            <a:ext cx="8755557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C0F02821-632B-CE2A-E7A0-A09F36F1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276001"/>
            <a:ext cx="7099085" cy="3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số tự nhiên.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phần thập phân của cả hai thừa số có bao nhiêu chữ số thì dùng dấu phẩy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tích ra bấy nhiêu chữ số kể từ phải sang trái.</a:t>
            </a:r>
          </a:p>
        </p:txBody>
      </p:sp>
      <p:pic>
        <p:nvPicPr>
          <p:cNvPr id="12" name="Picture 11" descr="Les petits explorateurs | Safari kids, Cartoon illustration, Boy cartoon  characters">
            <a:extLst>
              <a:ext uri="{FF2B5EF4-FFF2-40B4-BE49-F238E27FC236}">
                <a16:creationId xmlns:a16="http://schemas.microsoft.com/office/drawing/2014/main" id="{7AEDCF65-9054-2DCC-6E1D-395750654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5" b="92647" l="6452" r="93728">
                        <a14:foregroundMark x1="17204" y1="7059" x2="25269" y2="85000"/>
                        <a14:foregroundMark x1="6452" y1="24706" x2="6452" y2="24706"/>
                        <a14:foregroundMark x1="28136" y1="45294" x2="30108" y2="52059"/>
                        <a14:foregroundMark x1="74552" y1="16765" x2="75269" y2="26765"/>
                        <a14:foregroundMark x1="71326" y1="17059" x2="70609" y2="25588"/>
                        <a14:foregroundMark x1="75806" y1="7059" x2="81183" y2="6765"/>
                        <a14:foregroundMark x1="88172" y1="34118" x2="90860" y2="45882"/>
                        <a14:foregroundMark x1="77419" y1="87353" x2="77419" y2="92941"/>
                        <a14:foregroundMark x1="93728" y1="43235" x2="93728" y2="4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3"/>
          <a:stretch/>
        </p:blipFill>
        <p:spPr bwMode="auto">
          <a:xfrm>
            <a:off x="8505892" y="3676522"/>
            <a:ext cx="1909670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52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FD9A5-458D-3C2A-270C-1DC520F3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6" y="1357301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0618F-B715-6AA3-FD6D-395F9ABAA06F}"/>
              </a:ext>
            </a:extLst>
          </p:cNvPr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67C5A-9A32-60BF-8435-89F86C481721}"/>
              </a:ext>
            </a:extLst>
          </p:cNvPr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ACCCB-EF7B-DBE7-D702-FE6D844E539E}"/>
              </a:ext>
            </a:extLst>
          </p:cNvPr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03844-ED5D-5C70-568A-C5A5FBEA3219}"/>
              </a:ext>
            </a:extLst>
          </p:cNvPr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C7CCC-E473-8933-C6F6-96A3C39EAD6E}"/>
              </a:ext>
            </a:extLst>
          </p:cNvPr>
          <p:cNvSpPr txBox="1"/>
          <p:nvPr/>
        </p:nvSpPr>
        <p:spPr>
          <a:xfrm>
            <a:off x="1590674" y="268605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5932E-4CA2-76AA-39A2-60EB53725052}"/>
              </a:ext>
            </a:extLst>
          </p:cNvPr>
          <p:cNvCxnSpPr>
            <a:cxnSpLocks/>
          </p:cNvCxnSpPr>
          <p:nvPr/>
        </p:nvCxnSpPr>
        <p:spPr>
          <a:xfrm>
            <a:off x="1352550" y="389572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A0DD2F-5515-852C-92DC-F45C259FB164}"/>
              </a:ext>
            </a:extLst>
          </p:cNvPr>
          <p:cNvSpPr txBox="1"/>
          <p:nvPr/>
        </p:nvSpPr>
        <p:spPr>
          <a:xfrm>
            <a:off x="1285876" y="28860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5AB7BA-9274-200E-0D41-6324AFC3A54F}"/>
              </a:ext>
            </a:extLst>
          </p:cNvPr>
          <p:cNvSpPr txBox="1"/>
          <p:nvPr/>
        </p:nvSpPr>
        <p:spPr>
          <a:xfrm>
            <a:off x="4238624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21,9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5,1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120B5-1FFB-EC1C-67D8-7CD1A4318FD5}"/>
              </a:ext>
            </a:extLst>
          </p:cNvPr>
          <p:cNvCxnSpPr>
            <a:cxnSpLocks/>
          </p:cNvCxnSpPr>
          <p:nvPr/>
        </p:nvCxnSpPr>
        <p:spPr>
          <a:xfrm>
            <a:off x="408622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6DE348-2326-2730-5222-45DF8B1CE7FE}"/>
              </a:ext>
            </a:extLst>
          </p:cNvPr>
          <p:cNvSpPr txBox="1"/>
          <p:nvPr/>
        </p:nvSpPr>
        <p:spPr>
          <a:xfrm>
            <a:off x="3933826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3D650-FD08-4E80-F964-B98278963B32}"/>
              </a:ext>
            </a:extLst>
          </p:cNvPr>
          <p:cNvSpPr txBox="1"/>
          <p:nvPr/>
        </p:nvSpPr>
        <p:spPr>
          <a:xfrm>
            <a:off x="7200899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8,41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2,5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4F04E9-0EF2-E53E-5F2E-FE272C801415}"/>
              </a:ext>
            </a:extLst>
          </p:cNvPr>
          <p:cNvCxnSpPr>
            <a:cxnSpLocks/>
          </p:cNvCxnSpPr>
          <p:nvPr/>
        </p:nvCxnSpPr>
        <p:spPr>
          <a:xfrm>
            <a:off x="696277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3EBE86-329E-8E46-5528-B490AA513EB5}"/>
              </a:ext>
            </a:extLst>
          </p:cNvPr>
          <p:cNvSpPr txBox="1"/>
          <p:nvPr/>
        </p:nvSpPr>
        <p:spPr>
          <a:xfrm>
            <a:off x="6896101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3173B3-1D0B-F26D-5609-8D1F3E7CC0EC}"/>
              </a:ext>
            </a:extLst>
          </p:cNvPr>
          <p:cNvSpPr txBox="1"/>
          <p:nvPr/>
        </p:nvSpPr>
        <p:spPr>
          <a:xfrm>
            <a:off x="9848849" y="270510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D9A881-991E-C9CF-1A9B-1C063BCEBC18}"/>
              </a:ext>
            </a:extLst>
          </p:cNvPr>
          <p:cNvCxnSpPr>
            <a:cxnSpLocks/>
          </p:cNvCxnSpPr>
          <p:nvPr/>
        </p:nvCxnSpPr>
        <p:spPr>
          <a:xfrm>
            <a:off x="9696450" y="391477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7B34D3-1304-FA26-4134-0C7C9A58B50F}"/>
              </a:ext>
            </a:extLst>
          </p:cNvPr>
          <p:cNvSpPr txBox="1"/>
          <p:nvPr/>
        </p:nvSpPr>
        <p:spPr>
          <a:xfrm>
            <a:off x="9544051" y="29051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E0574F-B1F1-F218-E4E7-E3BA2993E907}"/>
              </a:ext>
            </a:extLst>
          </p:cNvPr>
          <p:cNvSpPr txBox="1"/>
          <p:nvPr/>
        </p:nvSpPr>
        <p:spPr>
          <a:xfrm>
            <a:off x="1466849" y="3867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6364E1-8139-5CAB-C022-F3B484CC3C1C}"/>
              </a:ext>
            </a:extLst>
          </p:cNvPr>
          <p:cNvSpPr txBox="1"/>
          <p:nvPr/>
        </p:nvSpPr>
        <p:spPr>
          <a:xfrm>
            <a:off x="11715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C0AC7A-097E-46D3-9239-2EEB877FA3E2}"/>
              </a:ext>
            </a:extLst>
          </p:cNvPr>
          <p:cNvCxnSpPr>
            <a:cxnSpLocks/>
          </p:cNvCxnSpPr>
          <p:nvPr/>
        </p:nvCxnSpPr>
        <p:spPr>
          <a:xfrm>
            <a:off x="11430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83DA31-D4AE-4F00-2161-EDDD52A91A64}"/>
              </a:ext>
            </a:extLst>
          </p:cNvPr>
          <p:cNvSpPr txBox="1"/>
          <p:nvPr/>
        </p:nvSpPr>
        <p:spPr>
          <a:xfrm>
            <a:off x="1123951" y="4981575"/>
            <a:ext cx="155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25,50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94555C-6590-D97C-E05C-E4C5C0A2E43D}"/>
              </a:ext>
            </a:extLst>
          </p:cNvPr>
          <p:cNvSpPr txBox="1"/>
          <p:nvPr/>
        </p:nvSpPr>
        <p:spPr>
          <a:xfrm>
            <a:off x="4343399" y="38957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ACBCFB-313E-0639-6162-8A099084A2C2}"/>
              </a:ext>
            </a:extLst>
          </p:cNvPr>
          <p:cNvSpPr txBox="1"/>
          <p:nvPr/>
        </p:nvSpPr>
        <p:spPr>
          <a:xfrm>
            <a:off x="40671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1095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268B3E-9BAF-F317-0552-A20EE5E25304}"/>
              </a:ext>
            </a:extLst>
          </p:cNvPr>
          <p:cNvCxnSpPr>
            <a:cxnSpLocks/>
          </p:cNvCxnSpPr>
          <p:nvPr/>
        </p:nvCxnSpPr>
        <p:spPr>
          <a:xfrm>
            <a:off x="40386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C8404FB-79CF-3E49-91E6-E31C705ABCB7}"/>
              </a:ext>
            </a:extLst>
          </p:cNvPr>
          <p:cNvSpPr txBox="1"/>
          <p:nvPr/>
        </p:nvSpPr>
        <p:spPr>
          <a:xfrm>
            <a:off x="3781425" y="4981575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111,69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3358D0-E97E-D11E-DB27-332522835A05}"/>
              </a:ext>
            </a:extLst>
          </p:cNvPr>
          <p:cNvSpPr txBox="1"/>
          <p:nvPr/>
        </p:nvSpPr>
        <p:spPr>
          <a:xfrm>
            <a:off x="7019926" y="3819525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4205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AF1EC4-75D1-C723-A980-6BDC5A6BB58A}"/>
              </a:ext>
            </a:extLst>
          </p:cNvPr>
          <p:cNvSpPr txBox="1"/>
          <p:nvPr/>
        </p:nvSpPr>
        <p:spPr>
          <a:xfrm>
            <a:off x="6791325" y="4295775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1682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7897D9-1DC1-7A3F-22FC-DF61776A5B4C}"/>
              </a:ext>
            </a:extLst>
          </p:cNvPr>
          <p:cNvCxnSpPr>
            <a:cxnSpLocks/>
          </p:cNvCxnSpPr>
          <p:nvPr/>
        </p:nvCxnSpPr>
        <p:spPr>
          <a:xfrm>
            <a:off x="6838950" y="49339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AD17396-8B57-EE85-9EF6-013C07508548}"/>
              </a:ext>
            </a:extLst>
          </p:cNvPr>
          <p:cNvSpPr txBox="1"/>
          <p:nvPr/>
        </p:nvSpPr>
        <p:spPr>
          <a:xfrm>
            <a:off x="6648450" y="49149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37DADE-F5A5-11C9-AF69-FFEAAB95DA73}"/>
              </a:ext>
            </a:extLst>
          </p:cNvPr>
          <p:cNvSpPr txBox="1"/>
          <p:nvPr/>
        </p:nvSpPr>
        <p:spPr>
          <a:xfrm>
            <a:off x="9963149" y="3895725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41451-0935-E782-2EC1-6ECF4CF12CF3}"/>
              </a:ext>
            </a:extLst>
          </p:cNvPr>
          <p:cNvSpPr txBox="1"/>
          <p:nvPr/>
        </p:nvSpPr>
        <p:spPr>
          <a:xfrm>
            <a:off x="9467850" y="4371975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2156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AF6542B-2E70-1594-6A97-C0C0C9461F71}"/>
              </a:ext>
            </a:extLst>
          </p:cNvPr>
          <p:cNvCxnSpPr>
            <a:cxnSpLocks/>
          </p:cNvCxnSpPr>
          <p:nvPr/>
        </p:nvCxnSpPr>
        <p:spPr>
          <a:xfrm>
            <a:off x="9496425" y="50101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342E51-A468-405C-A380-179F6BF6B999}"/>
              </a:ext>
            </a:extLst>
          </p:cNvPr>
          <p:cNvSpPr txBox="1"/>
          <p:nvPr/>
        </p:nvSpPr>
        <p:spPr>
          <a:xfrm>
            <a:off x="9315450" y="49911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2,2484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15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2" grpId="0"/>
      <p:bldP spid="14" grpId="0"/>
      <p:bldP spid="22" grpId="0"/>
      <p:bldP spid="27" grpId="0"/>
      <p:bldP spid="28" grpId="0"/>
      <p:bldP spid="32" grpId="0"/>
      <p:bldP spid="33" grpId="0"/>
      <p:bldP spid="36" grpId="0"/>
      <p:bldP spid="37" grpId="0"/>
      <p:bldP spid="38" grpId="0"/>
      <p:bldP spid="40" grpId="0"/>
      <p:bldP spid="48" grpId="0"/>
      <p:bldP spid="49" grpId="0"/>
      <p:bldP spid="51" grpId="0"/>
      <p:bldP spid="52" grpId="0"/>
      <p:bldP spid="53" grpId="0"/>
      <p:bldP spid="55" grpId="0"/>
      <p:bldP spid="58" grpId="0"/>
      <p:bldP spid="59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142875"/>
            <a:ext cx="11350906" cy="65532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56291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73118" y="443490"/>
            <a:ext cx="1046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× 57 = 3 648.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CB9BD-0970-0B3B-C25F-4E1F8C22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267"/>
              </p:ext>
            </p:extLst>
          </p:nvPr>
        </p:nvGraphicFramePr>
        <p:xfrm>
          <a:off x="1628776" y="1559083"/>
          <a:ext cx="9477375" cy="907891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806340262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4278104137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3272418497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6,4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6,4 × 5,7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0,64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0577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51CC38-06C9-E6EA-5611-DEE8DB7B1C81}"/>
              </a:ext>
            </a:extLst>
          </p:cNvPr>
          <p:cNvSpPr txBox="1"/>
          <p:nvPr/>
        </p:nvSpPr>
        <p:spPr>
          <a:xfrm>
            <a:off x="590550" y="213360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a nhỏ hơn kết quả của phép nhân đã cho 1 000 lần, ta dùng dấu phẩy tách ra ở tích của phép nhân đã cho 3 chữ số kể từ phải sang trái: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B8FE-F8FD-540D-DAA7-968B54F68296}"/>
              </a:ext>
            </a:extLst>
          </p:cNvPr>
          <p:cNvSpPr txBox="1"/>
          <p:nvPr/>
        </p:nvSpPr>
        <p:spPr>
          <a:xfrm>
            <a:off x="533400" y="30384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0,57 = 3,648.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6040-A638-7636-DD2A-3FA86774FFB8}"/>
              </a:ext>
            </a:extLst>
          </p:cNvPr>
          <p:cNvSpPr txBox="1"/>
          <p:nvPr/>
        </p:nvSpPr>
        <p:spPr>
          <a:xfrm>
            <a:off x="533400" y="352425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b nhỏ hơn kết quả của phép nhân đã cho 100 lần, ta dùng dấu phẩy tách ra ở tích của phép nhân đã cho 2 chữ số kể từ phải sang trái: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F095E-0323-1AFD-B11F-C1B38A144194}"/>
              </a:ext>
            </a:extLst>
          </p:cNvPr>
          <p:cNvSpPr txBox="1"/>
          <p:nvPr/>
        </p:nvSpPr>
        <p:spPr>
          <a:xfrm>
            <a:off x="476250" y="44291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= 36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380B-54A8-47D0-C997-B1420F8D6F95}"/>
              </a:ext>
            </a:extLst>
          </p:cNvPr>
          <p:cNvSpPr txBox="1"/>
          <p:nvPr/>
        </p:nvSpPr>
        <p:spPr>
          <a:xfrm>
            <a:off x="561975" y="48291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c nhỏ hơn kết quả của phép nhân đã cho 10 000 lần, ta dùng dấu phẩy tách ra ở tích của phép nhân đã cho 4 chữ số kể từ phải sang trái và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 chữ số 0 vào phần nguyên: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554BD-0332-6E7C-4B0C-AB8FA0E105A1}"/>
              </a:ext>
            </a:extLst>
          </p:cNvPr>
          <p:cNvSpPr txBox="1"/>
          <p:nvPr/>
        </p:nvSpPr>
        <p:spPr>
          <a:xfrm>
            <a:off x="742950" y="58959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× 0,57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0,3648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416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 animBg="1"/>
      <p:bldP spid="3" grpId="0"/>
      <p:bldP spid="10" grpId="0"/>
      <p:bldP spid="11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trên đường cao tốc, mỗi giờ đi được 84,5 km. Hỏi trong 1,2 giờ ô tô đó đi được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543D2-53D3-4915-D984-387409BB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09750"/>
            <a:ext cx="5414962" cy="2463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ACC6D3-2073-539A-C2BA-C7D6B7B28983}"/>
              </a:ext>
            </a:extLst>
          </p:cNvPr>
          <p:cNvSpPr txBox="1"/>
          <p:nvPr/>
        </p:nvSpPr>
        <p:spPr>
          <a:xfrm>
            <a:off x="2381578" y="4328662"/>
            <a:ext cx="787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1,2 giờ ô tô đó đi được số ki-lô-mét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84,5 × 1,2 = 101,4 (km)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101,4 km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marL="514350" lvl="0" indent="-514350">
              <a:buAutoNum type="alphaLcParenR"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0,7                   2,14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15                           5,2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0,43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Cho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 = 8,64.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24                  36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0,24                     0,36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029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marL="514350" lvl="0" indent="-514350">
              <a:buAutoNum type="alphaLcParenR"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0,7                   2,14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15                           5,2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0,43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69E74-C304-3BD4-8993-E8981BD00FE5}"/>
              </a:ext>
            </a:extLst>
          </p:cNvPr>
          <p:cNvSpPr txBox="1"/>
          <p:nvPr/>
        </p:nvSpPr>
        <p:spPr>
          <a:xfrm>
            <a:off x="1592216" y="2383412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8,6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7BB4C7-C7AA-BFCE-9EAB-E77111E5EB94}"/>
              </a:ext>
            </a:extLst>
          </p:cNvPr>
          <p:cNvCxnSpPr>
            <a:cxnSpLocks/>
          </p:cNvCxnSpPr>
          <p:nvPr/>
        </p:nvCxnSpPr>
        <p:spPr>
          <a:xfrm>
            <a:off x="1354092" y="3593087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AED4A9E-46BB-A2F3-A1D0-B168AC26ACFA}"/>
              </a:ext>
            </a:extLst>
          </p:cNvPr>
          <p:cNvSpPr txBox="1"/>
          <p:nvPr/>
        </p:nvSpPr>
        <p:spPr>
          <a:xfrm>
            <a:off x="1287418" y="258343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8DCBA9-A8C5-462F-2A3B-45B7AD7A3626}"/>
              </a:ext>
            </a:extLst>
          </p:cNvPr>
          <p:cNvSpPr txBox="1"/>
          <p:nvPr/>
        </p:nvSpPr>
        <p:spPr>
          <a:xfrm>
            <a:off x="5100684" y="2392937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2,14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15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57E61E-2087-236E-F814-364420694791}"/>
              </a:ext>
            </a:extLst>
          </p:cNvPr>
          <p:cNvCxnSpPr>
            <a:cxnSpLocks/>
          </p:cNvCxnSpPr>
          <p:nvPr/>
        </p:nvCxnSpPr>
        <p:spPr>
          <a:xfrm>
            <a:off x="4948285" y="3602612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32DAAC-8BC8-A26B-6A9C-8CEB420DE3C1}"/>
              </a:ext>
            </a:extLst>
          </p:cNvPr>
          <p:cNvSpPr txBox="1"/>
          <p:nvPr/>
        </p:nvSpPr>
        <p:spPr>
          <a:xfrm>
            <a:off x="4795886" y="259296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0ED37-B78C-42AD-43A2-1877A650B54B}"/>
              </a:ext>
            </a:extLst>
          </p:cNvPr>
          <p:cNvSpPr txBox="1"/>
          <p:nvPr/>
        </p:nvSpPr>
        <p:spPr>
          <a:xfrm>
            <a:off x="9520237" y="2458818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5,2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0,43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274A00-4A2F-C64C-671A-B77AB88902FE}"/>
              </a:ext>
            </a:extLst>
          </p:cNvPr>
          <p:cNvCxnSpPr>
            <a:cxnSpLocks/>
          </p:cNvCxnSpPr>
          <p:nvPr/>
        </p:nvCxnSpPr>
        <p:spPr>
          <a:xfrm>
            <a:off x="9282113" y="3668493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15F849-11C4-E4D8-C98E-7BDAA38087A5}"/>
              </a:ext>
            </a:extLst>
          </p:cNvPr>
          <p:cNvSpPr txBox="1"/>
          <p:nvPr/>
        </p:nvSpPr>
        <p:spPr>
          <a:xfrm>
            <a:off x="9215439" y="265884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C0180-486D-BE85-AC51-7225A5D36D76}"/>
              </a:ext>
            </a:extLst>
          </p:cNvPr>
          <p:cNvSpPr txBox="1"/>
          <p:nvPr/>
        </p:nvSpPr>
        <p:spPr>
          <a:xfrm>
            <a:off x="1468391" y="3564512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602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B23BE9-6BD0-8D24-6783-F9C5F3D949E7}"/>
              </a:ext>
            </a:extLst>
          </p:cNvPr>
          <p:cNvSpPr txBox="1"/>
          <p:nvPr/>
        </p:nvSpPr>
        <p:spPr>
          <a:xfrm>
            <a:off x="1706495" y="3593086"/>
            <a:ext cx="105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2C6F4-38F0-C25A-7994-C7758C70E01A}"/>
              </a:ext>
            </a:extLst>
          </p:cNvPr>
          <p:cNvSpPr txBox="1"/>
          <p:nvPr/>
        </p:nvSpPr>
        <p:spPr>
          <a:xfrm>
            <a:off x="4936998" y="3593086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1070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4029F-506A-C590-3A85-B62201FE9DFE}"/>
              </a:ext>
            </a:extLst>
          </p:cNvPr>
          <p:cNvSpPr txBox="1"/>
          <p:nvPr/>
        </p:nvSpPr>
        <p:spPr>
          <a:xfrm>
            <a:off x="4914947" y="4136012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E417DE-74AA-A20E-1E16-4D429A3D37EC}"/>
              </a:ext>
            </a:extLst>
          </p:cNvPr>
          <p:cNvCxnSpPr>
            <a:cxnSpLocks/>
          </p:cNvCxnSpPr>
          <p:nvPr/>
        </p:nvCxnSpPr>
        <p:spPr>
          <a:xfrm>
            <a:off x="4900660" y="4707512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C14D1A5-BF82-44E5-C8DB-1A99D01EBCD4}"/>
              </a:ext>
            </a:extLst>
          </p:cNvPr>
          <p:cNvSpPr txBox="1"/>
          <p:nvPr/>
        </p:nvSpPr>
        <p:spPr>
          <a:xfrm>
            <a:off x="4643485" y="4678937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32,10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00E31F-B7E5-58AF-7EC2-C486182B6688}"/>
              </a:ext>
            </a:extLst>
          </p:cNvPr>
          <p:cNvSpPr txBox="1"/>
          <p:nvPr/>
        </p:nvSpPr>
        <p:spPr>
          <a:xfrm>
            <a:off x="9593334" y="3583741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156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DD388E-881B-545D-14AA-941D59F3771E}"/>
              </a:ext>
            </a:extLst>
          </p:cNvPr>
          <p:cNvSpPr txBox="1"/>
          <p:nvPr/>
        </p:nvSpPr>
        <p:spPr>
          <a:xfrm>
            <a:off x="9314301" y="4076363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208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B447E4-6523-40AE-07C5-574F93B7B712}"/>
              </a:ext>
            </a:extLst>
          </p:cNvPr>
          <p:cNvCxnSpPr>
            <a:cxnSpLocks/>
          </p:cNvCxnSpPr>
          <p:nvPr/>
        </p:nvCxnSpPr>
        <p:spPr>
          <a:xfrm>
            <a:off x="9158288" y="4697193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11A7B0B-A47E-AA8E-2BC4-3267E0E9337D}"/>
              </a:ext>
            </a:extLst>
          </p:cNvPr>
          <p:cNvSpPr txBox="1"/>
          <p:nvPr/>
        </p:nvSpPr>
        <p:spPr>
          <a:xfrm>
            <a:off x="9249120" y="4691226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94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  <p:bldP spid="16" grpId="0"/>
      <p:bldP spid="17" grpId="0"/>
      <p:bldP spid="18" grpId="0"/>
      <p:bldP spid="20" grpId="0"/>
      <p:bldP spid="21" grpId="0"/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lvl="0">
              <a:defRPr/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Cho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3,6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 = 8,64.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3,6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24                  36 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0,24                     0,36 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FAE35-AF3A-AE40-375A-AADA6E58ACB9}"/>
              </a:ext>
            </a:extLst>
          </p:cNvPr>
          <p:cNvSpPr txBox="1"/>
          <p:nvPr/>
        </p:nvSpPr>
        <p:spPr>
          <a:xfrm>
            <a:off x="566014" y="2520148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 kết quả của phép nhân đã cho 10 lần, ta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dấu phẩy ở tích của phép nhân đã cho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sag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FC7AE-96A5-823D-1B19-AB7147719345}"/>
              </a:ext>
            </a:extLst>
          </p:cNvPr>
          <p:cNvSpPr txBox="1"/>
          <p:nvPr/>
        </p:nvSpPr>
        <p:spPr>
          <a:xfrm>
            <a:off x="143301" y="3327098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86,4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2FD6D-D5C8-B350-D1CA-0D88572977D6}"/>
              </a:ext>
            </a:extLst>
          </p:cNvPr>
          <p:cNvSpPr txBox="1"/>
          <p:nvPr/>
        </p:nvSpPr>
        <p:spPr>
          <a:xfrm>
            <a:off x="480289" y="3828713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FE5F8-8FA3-55F5-4D28-75109A9B2E53}"/>
              </a:ext>
            </a:extLst>
          </p:cNvPr>
          <p:cNvSpPr txBox="1"/>
          <p:nvPr/>
        </p:nvSpPr>
        <p:spPr>
          <a:xfrm>
            <a:off x="143301" y="433525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8,64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4DACF-1058-6D98-A68D-C82DD044A7FA}"/>
              </a:ext>
            </a:extLst>
          </p:cNvPr>
          <p:cNvSpPr txBox="1"/>
          <p:nvPr/>
        </p:nvSpPr>
        <p:spPr>
          <a:xfrm>
            <a:off x="420547" y="4909178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831DC-2692-0403-201E-456BDBD1859F}"/>
              </a:ext>
            </a:extLst>
          </p:cNvPr>
          <p:cNvSpPr txBox="1"/>
          <p:nvPr/>
        </p:nvSpPr>
        <p:spPr>
          <a:xfrm>
            <a:off x="143301" y="5400561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2,4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0,864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30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" y="0"/>
            <a:ext cx="12201404" cy="7585788"/>
          </a:xfrm>
          <a:prstGeom prst="rect">
            <a:avLst/>
          </a:prstGeom>
        </p:spPr>
      </p:pic>
      <p:pic>
        <p:nvPicPr>
          <p:cNvPr id="2056" name="Picture 8" descr="Cartoon Sun Clip Art at Clker.com - vector clip art online, royalty free &amp;amp;  public domai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0" y="-180975"/>
            <a:ext cx="1979903" cy="16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3" y="2589461"/>
            <a:ext cx="1244685" cy="1416175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70" y="3272364"/>
            <a:ext cx="2185657" cy="1889256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30" y="5196309"/>
            <a:ext cx="1206664" cy="12066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03156" y="457156"/>
            <a:ext cx="6039789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rate" panose="02040603050506020204" pitchFamily="18" charset="0"/>
                <a:ea typeface="Arial-Rounded" pitchFamily="34" charset="0"/>
                <a:cs typeface="Arial-Rounded" pitchFamily="34" charset="0"/>
              </a:rPr>
              <a:t>TÌM THỨC ĂN CHO CÁC LOÀI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9521" y="3269637"/>
            <a:ext cx="2438400" cy="1447800"/>
            <a:chOff x="9490346" y="3712128"/>
            <a:chExt cx="2438400" cy="1447800"/>
          </a:xfrm>
        </p:grpSpPr>
        <p:sp>
          <p:nvSpPr>
            <p:cNvPr id="23" name="Cloud Callout 22"/>
            <p:cNvSpPr/>
            <p:nvPr/>
          </p:nvSpPr>
          <p:spPr>
            <a:xfrm>
              <a:off x="9490346" y="3712128"/>
              <a:ext cx="2438400" cy="1447800"/>
            </a:xfrm>
            <a:prstGeom prst="cloudCallout">
              <a:avLst>
                <a:gd name="adj1" fmla="val -15300"/>
                <a:gd name="adj2" fmla="val 842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 descr="Healthy Food Turtle Stock Illustrations – 309 Healthy Food Turtle Stock  Illustrations, Vectors &amp;amp; Clipart - Dreamstim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0000" l="456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3787930"/>
              <a:ext cx="1143000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326998" y="1745648"/>
            <a:ext cx="2438400" cy="1447800"/>
            <a:chOff x="4183539" y="1787694"/>
            <a:chExt cx="2438400" cy="1447800"/>
          </a:xfrm>
        </p:grpSpPr>
        <p:sp>
          <p:nvSpPr>
            <p:cNvPr id="26" name="Cloud Callout 25"/>
            <p:cNvSpPr/>
            <p:nvPr/>
          </p:nvSpPr>
          <p:spPr>
            <a:xfrm>
              <a:off x="4183539" y="1787694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 descr="Pork meat clipart 5 » Clipart Statio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50" b="100000" l="0" r="98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30" y="1974244"/>
              <a:ext cx="122682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97275" y="408549"/>
            <a:ext cx="2438400" cy="1447800"/>
            <a:chOff x="1482194" y="408549"/>
            <a:chExt cx="2438400" cy="1447800"/>
          </a:xfrm>
        </p:grpSpPr>
        <p:sp>
          <p:nvSpPr>
            <p:cNvPr id="30" name="Cloud Callout 29"/>
            <p:cNvSpPr/>
            <p:nvPr/>
          </p:nvSpPr>
          <p:spPr>
            <a:xfrm>
              <a:off x="1482194" y="408549"/>
              <a:ext cx="2438400" cy="1447800"/>
            </a:xfrm>
            <a:prstGeom prst="cloudCallout">
              <a:avLst>
                <a:gd name="adj1" fmla="val 683"/>
                <a:gd name="adj2" fmla="val 945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2" name="Picture 8" descr="Free Chestnut Cliparts, Download Free Chestnut Cliparts png images, Free  ClipArts on Clipart Libra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204" y="729805"/>
              <a:ext cx="1096379" cy="8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59481" y="865056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68386" y="2378413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06122" y="4236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Arial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marL="514350" lvl="0" indent="-514350">
              <a:buAutoNum type="alphaLcParenR"/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&gt;, &lt;, =</a:t>
            </a: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3,5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7,4             7,4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3,5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(5,3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1,5)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2            5,3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(1,5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2)  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6,84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0,2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5                            2,5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8,6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FC680D-60B7-6B7D-66EB-5E5755DCA544}"/>
              </a:ext>
            </a:extLst>
          </p:cNvPr>
          <p:cNvSpPr/>
          <p:nvPr/>
        </p:nvSpPr>
        <p:spPr>
          <a:xfrm>
            <a:off x="3105808" y="1765736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338145-AD45-72EF-5DFB-FCFDCE469A2B}"/>
              </a:ext>
            </a:extLst>
          </p:cNvPr>
          <p:cNvSpPr/>
          <p:nvPr/>
        </p:nvSpPr>
        <p:spPr>
          <a:xfrm>
            <a:off x="4188373" y="2737506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70020E-B244-648D-DA79-DC25E40C46C1}"/>
              </a:ext>
            </a:extLst>
          </p:cNvPr>
          <p:cNvSpPr/>
          <p:nvPr/>
        </p:nvSpPr>
        <p:spPr>
          <a:xfrm>
            <a:off x="3105808" y="1765736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0EF51B-46F2-140E-39C6-1A1F2194EE33}"/>
              </a:ext>
            </a:extLst>
          </p:cNvPr>
          <p:cNvSpPr/>
          <p:nvPr/>
        </p:nvSpPr>
        <p:spPr>
          <a:xfrm>
            <a:off x="4188375" y="2735650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CEDC4-ADF2-FB4F-02D7-5D38B8422AA0}"/>
              </a:ext>
            </a:extLst>
          </p:cNvPr>
          <p:cNvSpPr txBox="1"/>
          <p:nvPr/>
        </p:nvSpPr>
        <p:spPr>
          <a:xfrm>
            <a:off x="1182643" y="4730386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6,84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(0,2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676AC-D13B-3604-0A03-E9BA4A3DA752}"/>
              </a:ext>
            </a:extLst>
          </p:cNvPr>
          <p:cNvSpPr txBox="1"/>
          <p:nvPr/>
        </p:nvSpPr>
        <p:spPr>
          <a:xfrm>
            <a:off x="1182642" y="5321255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6,84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38D87-7BAC-14B4-F2DB-738FA9A75BEB}"/>
              </a:ext>
            </a:extLst>
          </p:cNvPr>
          <p:cNvSpPr txBox="1"/>
          <p:nvPr/>
        </p:nvSpPr>
        <p:spPr>
          <a:xfrm>
            <a:off x="1190065" y="5845897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6,84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08F0A-281C-189C-4985-A8ED9DA14F94}"/>
              </a:ext>
            </a:extLst>
          </p:cNvPr>
          <p:cNvSpPr txBox="1"/>
          <p:nvPr/>
        </p:nvSpPr>
        <p:spPr>
          <a:xfrm>
            <a:off x="6269650" y="4707894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(2,5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4)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8,6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9B061-142C-0A66-9CDF-40EAF8354D1D}"/>
              </a:ext>
            </a:extLst>
          </p:cNvPr>
          <p:cNvSpPr txBox="1"/>
          <p:nvPr/>
        </p:nvSpPr>
        <p:spPr>
          <a:xfrm>
            <a:off x="6269649" y="5298763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   10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8,6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11ADF-5DA8-925D-965D-7C86207E2FB7}"/>
              </a:ext>
            </a:extLst>
          </p:cNvPr>
          <p:cNvSpPr txBox="1"/>
          <p:nvPr/>
        </p:nvSpPr>
        <p:spPr>
          <a:xfrm>
            <a:off x="6277072" y="5823405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     86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051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FE937407-A080-46E4-F84A-F050138C6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54988-9265-BF73-B6E3-9C748DEC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4792" l="10000" r="90000">
                        <a14:foregroundMark x1="19556" y1="6458" x2="19556" y2="6458"/>
                        <a14:foregroundMark x1="19556" y1="4167" x2="19556" y2="4167"/>
                        <a14:foregroundMark x1="80667" y1="10000" x2="80667" y2="10000"/>
                        <a14:foregroundMark x1="81333" y1="93750" x2="81333" y2="93750"/>
                        <a14:foregroundMark x1="19333" y1="94792" x2="19333" y2="94792"/>
                        <a14:backgroundMark x1="6000" y1="38750" x2="6000" y2="38750"/>
                      </a14:backgroundRemoval>
                    </a14:imgEffect>
                  </a14:imgLayer>
                </a14:imgProps>
              </a:ext>
            </a:extLst>
          </a:blip>
          <a:srcRect l="15403" t="2102" r="14818"/>
          <a:stretch/>
        </p:blipFill>
        <p:spPr>
          <a:xfrm>
            <a:off x="1552575" y="2602560"/>
            <a:ext cx="10220325" cy="3274365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6375B84-39AF-22D5-EF9D-A3B2DBD0EC89}"/>
              </a:ext>
            </a:extLst>
          </p:cNvPr>
          <p:cNvSpPr/>
          <p:nvPr/>
        </p:nvSpPr>
        <p:spPr>
          <a:xfrm>
            <a:off x="3051294" y="673170"/>
            <a:ext cx="6921381" cy="1674016"/>
          </a:xfrm>
          <a:prstGeom prst="horizontalScroll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9857C-D1B1-159E-0FFD-33305D18006D}"/>
              </a:ext>
            </a:extLst>
          </p:cNvPr>
          <p:cNvSpPr txBox="1"/>
          <p:nvPr/>
        </p:nvSpPr>
        <p:spPr>
          <a:xfrm>
            <a:off x="2905125" y="951607"/>
            <a:ext cx="715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5C0-2C58-D2F8-C33E-EEEAAC9EE7BF}"/>
              </a:ext>
            </a:extLst>
          </p:cNvPr>
          <p:cNvSpPr txBox="1"/>
          <p:nvPr/>
        </p:nvSpPr>
        <p:spPr>
          <a:xfrm>
            <a:off x="2466975" y="2602012"/>
            <a:ext cx="8181975" cy="302218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06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6" y="5296429"/>
            <a:ext cx="1893847" cy="136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968" y="255469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8593" y="3135829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36906" y="3726020"/>
            <a:ext cx="977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2869" y="3678076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23 0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905" y="4141519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46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4796" y="4739905"/>
            <a:ext cx="1665838" cy="41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0002" y="4683766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69,0</a:t>
            </a:r>
          </a:p>
        </p:txBody>
      </p:sp>
    </p:spTree>
    <p:extLst>
      <p:ext uri="{BB962C8B-B14F-4D97-AF65-F5344CB8AC3E}">
        <p14:creationId xmlns:p14="http://schemas.microsoft.com/office/powerpoint/2010/main" val="6921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3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27" y="5231395"/>
            <a:ext cx="1875576" cy="187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1968" y="2554691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5125" y="311499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61600" y="3710980"/>
            <a:ext cx="1614508" cy="121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3698" y="3675299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9,54</a:t>
            </a:r>
          </a:p>
        </p:txBody>
      </p:sp>
    </p:spTree>
    <p:extLst>
      <p:ext uri="{BB962C8B-B14F-4D97-AF65-F5344CB8AC3E}">
        <p14:creationId xmlns:p14="http://schemas.microsoft.com/office/powerpoint/2010/main" val="38111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2" y="5406963"/>
            <a:ext cx="1244685" cy="1416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544" y="2804542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238" y="1652745"/>
            <a:ext cx="850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802" y="2776415"/>
            <a:ext cx="85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2243" y="3467971"/>
            <a:ext cx="78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4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6" y="2857394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5" y="3552172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51244-6A10-19B0-4ABF-4DFBB7296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930">
            <a:off x="4182470" y="1918667"/>
            <a:ext cx="3407959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4AEE3-C7F0-0EF5-1003-CBEF2257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4292">
            <a:off x="2357281" y="2712978"/>
            <a:ext cx="801083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7D6D9-C3D0-B4C0-912E-019CCC64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6" y="1385876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57176"/>
            <a:ext cx="11350906" cy="616160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A6AB9-DCBA-F34E-F953-A44E2ED486BA}"/>
              </a:ext>
            </a:extLst>
          </p:cNvPr>
          <p:cNvSpPr txBox="1"/>
          <p:nvPr/>
        </p:nvSpPr>
        <p:spPr>
          <a:xfrm>
            <a:off x="1600200" y="657225"/>
            <a:ext cx="908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NHÂN MỘT SỐ THẬP PHÂN VỚI MỘT SỐ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DB58D-EFB7-E612-A5DE-CA9B683A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495550"/>
            <a:ext cx="8549320" cy="327183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8EDBE6-7373-DD0F-EE38-B815B3A56B91}"/>
              </a:ext>
            </a:extLst>
          </p:cNvPr>
          <p:cNvSpPr/>
          <p:nvPr/>
        </p:nvSpPr>
        <p:spPr>
          <a:xfrm>
            <a:off x="1762125" y="1390650"/>
            <a:ext cx="2724150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ạ?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3B7CBB0-4D86-8F16-341B-4DF534C9C554}"/>
              </a:ext>
            </a:extLst>
          </p:cNvPr>
          <p:cNvSpPr/>
          <p:nvPr/>
        </p:nvSpPr>
        <p:spPr>
          <a:xfrm>
            <a:off x="4876800" y="1181100"/>
            <a:ext cx="2886075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9C5E1D2-0A95-9B0D-0148-74999A1638C3}"/>
              </a:ext>
            </a:extLst>
          </p:cNvPr>
          <p:cNvSpPr/>
          <p:nvPr/>
        </p:nvSpPr>
        <p:spPr>
          <a:xfrm>
            <a:off x="8505825" y="1247775"/>
            <a:ext cx="2886075" cy="933450"/>
          </a:xfrm>
          <a:prstGeom prst="wedgeRoundRectCallout">
            <a:avLst>
              <a:gd name="adj1" fmla="val -39660"/>
              <a:gd name="adj2" fmla="val 9923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4,3 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3,6 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E18355-8E50-4F71-B248-612ED89D3FFD}"/>
              </a:ext>
            </a:extLst>
          </p:cNvPr>
          <p:cNvSpPr/>
          <p:nvPr/>
        </p:nvSpPr>
        <p:spPr>
          <a:xfrm>
            <a:off x="5057774" y="579120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A700A-7B31-3193-37CF-8F3ADC8D2329}"/>
              </a:ext>
            </a:extLst>
          </p:cNvPr>
          <p:cNvSpPr txBox="1"/>
          <p:nvPr/>
        </p:nvSpPr>
        <p:spPr>
          <a:xfrm>
            <a:off x="552450" y="88582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4535C-EA18-57CB-1C32-C0409F91A0C0}"/>
              </a:ext>
            </a:extLst>
          </p:cNvPr>
          <p:cNvSpPr/>
          <p:nvPr/>
        </p:nvSpPr>
        <p:spPr>
          <a:xfrm>
            <a:off x="4171949" y="59055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F7A31-61D2-E4CE-27FC-997524DBF42C}"/>
              </a:ext>
            </a:extLst>
          </p:cNvPr>
          <p:cNvSpPr txBox="1"/>
          <p:nvPr/>
        </p:nvSpPr>
        <p:spPr>
          <a:xfrm>
            <a:off x="819150" y="1447800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4,3 m = 43 dm;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D6B88-8297-2613-6C84-F6595D2FFEA7}"/>
              </a:ext>
            </a:extLst>
          </p:cNvPr>
          <p:cNvSpPr txBox="1"/>
          <p:nvPr/>
        </p:nvSpPr>
        <p:spPr>
          <a:xfrm>
            <a:off x="1819275" y="20574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3,6 m = 36 dm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CB74A-894A-F58D-C02E-0D76430094C1}"/>
              </a:ext>
            </a:extLst>
          </p:cNvPr>
          <p:cNvSpPr txBox="1"/>
          <p:nvPr/>
        </p:nvSpPr>
        <p:spPr>
          <a:xfrm>
            <a:off x="5286375" y="14573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789B34-FDCC-3EED-D044-CDCEC3A8CFCB}"/>
              </a:ext>
            </a:extLst>
          </p:cNvPr>
          <p:cNvCxnSpPr/>
          <p:nvPr/>
        </p:nvCxnSpPr>
        <p:spPr>
          <a:xfrm>
            <a:off x="5143500" y="23717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FA3F39-E32B-FEA9-E453-CBF7B0B2052F}"/>
              </a:ext>
            </a:extLst>
          </p:cNvPr>
          <p:cNvSpPr txBox="1"/>
          <p:nvPr/>
        </p:nvSpPr>
        <p:spPr>
          <a:xfrm>
            <a:off x="4981575" y="16573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F44EB-34B7-E973-94FE-002DEB325060}"/>
              </a:ext>
            </a:extLst>
          </p:cNvPr>
          <p:cNvSpPr txBox="1"/>
          <p:nvPr/>
        </p:nvSpPr>
        <p:spPr>
          <a:xfrm>
            <a:off x="5076825" y="2381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9D0DDE-0D68-298C-E71E-FFA4749E31EE}"/>
              </a:ext>
            </a:extLst>
          </p:cNvPr>
          <p:cNvSpPr txBox="1"/>
          <p:nvPr/>
        </p:nvSpPr>
        <p:spPr>
          <a:xfrm>
            <a:off x="4886325" y="28003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FC2133-3241-35B1-1BCC-2DBDA43D2F49}"/>
              </a:ext>
            </a:extLst>
          </p:cNvPr>
          <p:cNvCxnSpPr>
            <a:cxnSpLocks/>
          </p:cNvCxnSpPr>
          <p:nvPr/>
        </p:nvCxnSpPr>
        <p:spPr>
          <a:xfrm>
            <a:off x="4886325" y="32670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D41990-02D6-86A5-1973-8D8F4B47427A}"/>
              </a:ext>
            </a:extLst>
          </p:cNvPr>
          <p:cNvSpPr txBox="1"/>
          <p:nvPr/>
        </p:nvSpPr>
        <p:spPr>
          <a:xfrm>
            <a:off x="4829174" y="32670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304B95-82EC-1541-DBC5-D99CA9E2AE63}"/>
              </a:ext>
            </a:extLst>
          </p:cNvPr>
          <p:cNvSpPr txBox="1"/>
          <p:nvPr/>
        </p:nvSpPr>
        <p:spPr>
          <a:xfrm>
            <a:off x="5695949" y="32766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CC8294-1F3D-77B1-EA49-2873E377872C}"/>
              </a:ext>
            </a:extLst>
          </p:cNvPr>
          <p:cNvSpPr txBox="1"/>
          <p:nvPr/>
        </p:nvSpPr>
        <p:spPr>
          <a:xfrm>
            <a:off x="3095625" y="398145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4,3 x 3,6 = 15,48 (m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5E635E-A721-ACB5-9C18-3BD13112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19" y="1531092"/>
            <a:ext cx="3493311" cy="339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8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20" grpId="0"/>
      <p:bldP spid="21" grpId="0"/>
      <p:bldP spid="24" grpId="0"/>
      <p:bldP spid="26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99CCFF"/>
      </a:lt2>
      <a:accent1>
        <a:srgbClr val="00B050"/>
      </a:accent1>
      <a:accent2>
        <a:srgbClr val="79FFB6"/>
      </a:accent2>
      <a:accent3>
        <a:srgbClr val="79FFB6"/>
      </a:accent3>
      <a:accent4>
        <a:srgbClr val="79FFB6"/>
      </a:accent4>
      <a:accent5>
        <a:srgbClr val="79FFB6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1165</Words>
  <Application>Microsoft Office PowerPoint</Application>
  <PresentationFormat>Widescreen</PresentationFormat>
  <Paragraphs>177</Paragraphs>
  <Slides>23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Roboto Condensed Light</vt:lpstr>
      <vt:lpstr>Times New Roman</vt:lpstr>
      <vt:lpstr>UTM Karate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Nguyễn Thị Thanh Huyền</cp:lastModifiedBy>
  <cp:revision>53</cp:revision>
  <dcterms:created xsi:type="dcterms:W3CDTF">2023-08-30T07:36:48Z</dcterms:created>
  <dcterms:modified xsi:type="dcterms:W3CDTF">2024-11-08T03:12:07Z</dcterms:modified>
</cp:coreProperties>
</file>