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av" ContentType="audio/x-wav"/>
  <Default Extension="wdp" ContentType="image/vnd.ms-photo"/>
  <Default Extension="webp" ContentType="image/webp"/>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5.xml" ContentType="application/vnd.openxmlformats-officedocument.theme+xml"/>
  <Override PartName="/ppt/slideLayouts/slideLayout43.xml" ContentType="application/vnd.openxmlformats-officedocument.presentationml.slideLayout+xml"/>
  <Override PartName="/ppt/theme/theme6.xml" ContentType="application/vnd.openxmlformats-officedocument.theme+xml"/>
  <Override PartName="/ppt/slideLayouts/slideLayout44.xml" ContentType="application/vnd.openxmlformats-officedocument.presentationml.slideLayout+xml"/>
  <Override PartName="/ppt/theme/theme7.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8.xml" ContentType="application/vnd.openxmlformats-officedocument.theme+xml"/>
  <Override PartName="/ppt/slideLayouts/slideLayout47.xml" ContentType="application/vnd.openxmlformats-officedocument.presentationml.slideLayout+xml"/>
  <Override PartName="/ppt/theme/theme9.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82" r:id="rId3"/>
    <p:sldMasterId id="2147483687" r:id="rId4"/>
    <p:sldMasterId id="2147483692" r:id="rId5"/>
    <p:sldMasterId id="2147483695" r:id="rId6"/>
    <p:sldMasterId id="2147483697" r:id="rId7"/>
    <p:sldMasterId id="2147483699" r:id="rId8"/>
    <p:sldMasterId id="2147483702" r:id="rId9"/>
    <p:sldMasterId id="2147483704" r:id="rId10"/>
  </p:sldMasterIdLst>
  <p:notesMasterIdLst>
    <p:notesMasterId r:id="rId29"/>
  </p:notesMasterIdLst>
  <p:sldIdLst>
    <p:sldId id="284" r:id="rId11"/>
    <p:sldId id="289" r:id="rId12"/>
    <p:sldId id="290" r:id="rId13"/>
    <p:sldId id="291" r:id="rId14"/>
    <p:sldId id="292" r:id="rId15"/>
    <p:sldId id="293" r:id="rId16"/>
    <p:sldId id="294" r:id="rId17"/>
    <p:sldId id="295" r:id="rId18"/>
    <p:sldId id="256" r:id="rId19"/>
    <p:sldId id="283" r:id="rId20"/>
    <p:sldId id="261" r:id="rId21"/>
    <p:sldId id="296" r:id="rId22"/>
    <p:sldId id="297" r:id="rId23"/>
    <p:sldId id="298" r:id="rId24"/>
    <p:sldId id="299" r:id="rId25"/>
    <p:sldId id="300" r:id="rId26"/>
    <p:sldId id="257" r:id="rId27"/>
    <p:sldId id="288" r:id="rId28"/>
  </p:sldIdLst>
  <p:sldSz cx="12192000" cy="6858000"/>
  <p:notesSz cx="6858000" cy="9144000"/>
  <p:custDataLst>
    <p:tags r:id="rId3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99"/>
    <a:srgbClr val="FF66FF"/>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1667" autoAdjust="0"/>
  </p:normalViewPr>
  <p:slideViewPr>
    <p:cSldViewPr snapToGrid="0">
      <p:cViewPr varScale="1">
        <p:scale>
          <a:sx n="90" d="100"/>
          <a:sy n="90" d="100"/>
        </p:scale>
        <p:origin x="398" y="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 Type="http://schemas.openxmlformats.org/officeDocument/2006/relationships/slideMaster" Target="slideMasters/slideMaster3.xml"/><Relationship Id="rId21" Type="http://schemas.openxmlformats.org/officeDocument/2006/relationships/slide" Target="slides/slide11.xml"/><Relationship Id="rId34"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9DC343-94C1-4B25-8BA5-499096BEDAAE}" type="datetimeFigureOut">
              <a:rPr lang="en-US" smtClean="0"/>
              <a:t>01/11/2024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4D84B0-30EB-4FFD-BEAE-38972944A52F}"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Bấm</a:t>
            </a:r>
            <a:r>
              <a:rPr lang="en-US" dirty="0"/>
              <a:t> </a:t>
            </a:r>
            <a:r>
              <a:rPr lang="en-US" dirty="0" err="1"/>
              <a:t>vô</a:t>
            </a:r>
            <a:r>
              <a:rPr lang="en-US" baseline="0" dirty="0"/>
              <a:t> </a:t>
            </a:r>
            <a:r>
              <a:rPr lang="en-US" baseline="0" dirty="0" err="1"/>
              <a:t>kho</a:t>
            </a:r>
            <a:r>
              <a:rPr lang="en-US" baseline="0" dirty="0"/>
              <a:t> </a:t>
            </a:r>
            <a:r>
              <a:rPr lang="en-US" baseline="0" dirty="0" err="1"/>
              <a:t>báu</a:t>
            </a:r>
            <a:r>
              <a:rPr lang="en-US" baseline="0" dirty="0"/>
              <a:t> </a:t>
            </a:r>
            <a:r>
              <a:rPr lang="en-US" baseline="0" dirty="0" err="1"/>
              <a:t>để</a:t>
            </a:r>
            <a:r>
              <a:rPr lang="en-US" baseline="0" dirty="0"/>
              <a:t> </a:t>
            </a:r>
            <a:r>
              <a:rPr lang="en-US" baseline="0" dirty="0" err="1"/>
              <a:t>mở</a:t>
            </a:r>
            <a:r>
              <a:rPr lang="en-US" baseline="0" dirty="0"/>
              <a:t> </a:t>
            </a:r>
            <a:r>
              <a:rPr lang="en-US" baseline="0" dirty="0" err="1"/>
              <a:t>hộp</a:t>
            </a:r>
            <a:r>
              <a:rPr lang="en-US" baseline="0" dirty="0"/>
              <a:t>, </a:t>
            </a:r>
            <a:r>
              <a:rPr lang="en-US" baseline="0" dirty="0" err="1"/>
              <a:t>bấm</a:t>
            </a:r>
            <a:r>
              <a:rPr lang="en-US" baseline="0" dirty="0"/>
              <a:t> </a:t>
            </a:r>
            <a:r>
              <a:rPr lang="en-US" baseline="0" dirty="0" err="1"/>
              <a:t>vào</a:t>
            </a:r>
            <a:r>
              <a:rPr lang="en-US" baseline="0" dirty="0"/>
              <a:t> </a:t>
            </a:r>
            <a:r>
              <a:rPr lang="en-US" baseline="0" dirty="0" err="1"/>
              <a:t>tờ</a:t>
            </a:r>
            <a:r>
              <a:rPr lang="en-US" baseline="0" dirty="0"/>
              <a:t> </a:t>
            </a:r>
            <a:r>
              <a:rPr lang="en-US" baseline="0" dirty="0" err="1"/>
              <a:t>giấy</a:t>
            </a:r>
            <a:r>
              <a:rPr lang="en-US" baseline="0" dirty="0"/>
              <a:t> </a:t>
            </a:r>
            <a:r>
              <a:rPr lang="en-US" baseline="0" dirty="0" err="1"/>
              <a:t>để</a:t>
            </a:r>
            <a:r>
              <a:rPr lang="en-US" baseline="0" dirty="0"/>
              <a:t> </a:t>
            </a:r>
            <a:r>
              <a:rPr lang="en-US" baseline="0" dirty="0" err="1"/>
              <a:t>đến</a:t>
            </a:r>
            <a:r>
              <a:rPr lang="en-US" baseline="0" dirty="0"/>
              <a:t> </a:t>
            </a:r>
            <a:r>
              <a:rPr lang="en-US" baseline="0" dirty="0" err="1"/>
              <a:t>với</a:t>
            </a:r>
            <a:r>
              <a:rPr lang="en-US" baseline="0" dirty="0"/>
              <a:t> </a:t>
            </a:r>
            <a:r>
              <a:rPr lang="en-US" baseline="0" dirty="0" err="1"/>
              <a:t>câu</a:t>
            </a:r>
            <a:r>
              <a:rPr lang="en-US" baseline="0" dirty="0"/>
              <a:t> </a:t>
            </a:r>
            <a:r>
              <a:rPr lang="en-US" baseline="0" dirty="0" err="1"/>
              <a:t>hỏi</a:t>
            </a:r>
            <a:r>
              <a:rPr lang="en-US" baseline="0" dirty="0"/>
              <a:t>, </a:t>
            </a:r>
            <a:r>
              <a:rPr lang="en-US" baseline="0" dirty="0" err="1"/>
              <a:t>bấm</a:t>
            </a:r>
            <a:r>
              <a:rPr lang="en-US" baseline="0" dirty="0"/>
              <a:t> </a:t>
            </a:r>
            <a:r>
              <a:rPr lang="en-US" baseline="0" dirty="0" err="1"/>
              <a:t>chữ</a:t>
            </a:r>
            <a:r>
              <a:rPr lang="en-US" baseline="0" dirty="0"/>
              <a:t> </a:t>
            </a:r>
            <a:r>
              <a:rPr lang="en-US" baseline="0" dirty="0" err="1"/>
              <a:t>chiến</a:t>
            </a:r>
            <a:r>
              <a:rPr lang="en-US" baseline="0" dirty="0"/>
              <a:t> </a:t>
            </a:r>
            <a:r>
              <a:rPr lang="en-US" baseline="0" dirty="0" err="1"/>
              <a:t>thắng</a:t>
            </a:r>
            <a:r>
              <a:rPr lang="en-US" baseline="0" dirty="0"/>
              <a:t> </a:t>
            </a:r>
            <a:r>
              <a:rPr lang="en-US" baseline="0" dirty="0" err="1"/>
              <a:t>để</a:t>
            </a:r>
            <a:r>
              <a:rPr lang="en-US" baseline="0" dirty="0"/>
              <a:t> </a:t>
            </a:r>
            <a:r>
              <a:rPr lang="en-US" baseline="0" dirty="0" err="1"/>
              <a:t>đến</a:t>
            </a:r>
            <a:r>
              <a:rPr lang="en-US" baseline="0" dirty="0"/>
              <a:t> slide </a:t>
            </a:r>
            <a:r>
              <a:rPr lang="en-US" baseline="0" dirty="0" err="1"/>
              <a:t>hoạt</a:t>
            </a:r>
            <a:r>
              <a:rPr lang="en-US" baseline="0" dirty="0"/>
              <a:t> </a:t>
            </a:r>
            <a:r>
              <a:rPr lang="en-US" baseline="0" dirty="0" err="1"/>
              <a:t>động</a:t>
            </a:r>
            <a:r>
              <a:rPr lang="en-US" baseline="0" dirty="0"/>
              <a:t> </a:t>
            </a:r>
            <a:r>
              <a:rPr lang="en-US" baseline="0" dirty="0" err="1"/>
              <a:t>tiếp</a:t>
            </a:r>
            <a:endParaRPr lang="en-US" dirty="0"/>
          </a:p>
        </p:txBody>
      </p:sp>
      <p:sp>
        <p:nvSpPr>
          <p:cNvPr id="4" name="Slide Number Placeholder 3"/>
          <p:cNvSpPr>
            <a:spLocks noGrp="1"/>
          </p:cNvSpPr>
          <p:nvPr>
            <p:ph type="sldNum" sz="quarter" idx="10"/>
          </p:nvPr>
        </p:nvSpPr>
        <p:spPr/>
        <p:txBody>
          <a:bodyPr/>
          <a:lstStyle/>
          <a:p>
            <a:fld id="{654D84B0-30EB-4FFD-BEAE-38972944A52F}" type="slidenum">
              <a:rPr lang="en-US" smtClean="0"/>
              <a:t>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F1D2467D-A780-4A76-B248-1220D0B21E52}" type="datetimeFigureOut">
              <a:rPr lang="en-US" smtClean="0"/>
              <a:t>01/11/2024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8F944AD0-3C15-401C-9FF3-16472AC085B3}"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F1D2467D-A780-4A76-B248-1220D0B21E52}" type="datetimeFigureOut">
              <a:rPr lang="en-US" smtClean="0"/>
              <a:t>01/11/2024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8F944AD0-3C15-401C-9FF3-16472AC085B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F1D2467D-A780-4A76-B248-1220D0B21E52}" type="datetimeFigureOut">
              <a:rPr lang="en-US" smtClean="0"/>
              <a:t>01/11/2024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8F944AD0-3C15-401C-9FF3-16472AC085B3}"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t>2024/11/1</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t>2024/11/1</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t>2024/11/1</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t>2024/11/1</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t>2024/11/1</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t>2024/11/1</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t>2024/11/1</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10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t>2024/11/1</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F1D2467D-A780-4A76-B248-1220D0B21E52}" type="datetimeFigureOut">
              <a:rPr lang="en-US" smtClean="0"/>
              <a:t>01/11/2024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8F944AD0-3C15-401C-9FF3-16472AC085B3}"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9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t>2024/11/1</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8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t>2024/11/1</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7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t>2024/11/1</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6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t>2024/11/1</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5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t>2024/11/1</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4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t>2024/11/1</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t>2024/11/1</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t>2024/11/1</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t>2024/11/1</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t>2024/11/1</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F1D2467D-A780-4A76-B248-1220D0B21E52}" type="datetimeFigureOut">
              <a:rPr lang="en-US" smtClean="0"/>
              <a:t>01/11/2024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8F944AD0-3C15-401C-9FF3-16472AC085B3}"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t>2024/11/1</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t>2024/11/1</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t>2024/11/1</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017 Free writting">
  <p:cSld name="017 Free writting">
    <p:spTree>
      <p:nvGrpSpPr>
        <p:cNvPr id="1" name="Shape 2542"/>
        <p:cNvGrpSpPr/>
        <p:nvPr/>
      </p:nvGrpSpPr>
      <p:grpSpPr>
        <a:xfrm>
          <a:off x="0" y="0"/>
          <a:ext cx="0" cy="0"/>
          <a:chOff x="0" y="0"/>
          <a:chExt cx="0" cy="0"/>
        </a:xfrm>
      </p:grpSpPr>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017 Free writting">
  <p:cSld name="1_017 Free writting">
    <p:spTree>
      <p:nvGrpSpPr>
        <p:cNvPr id="1" name="Shape 2542"/>
        <p:cNvGrpSpPr/>
        <p:nvPr/>
      </p:nvGrpSpPr>
      <p:grpSpPr>
        <a:xfrm>
          <a:off x="0" y="0"/>
          <a:ext cx="0" cy="0"/>
          <a:chOff x="0" y="0"/>
          <a:chExt cx="0" cy="0"/>
        </a:xfrm>
      </p:grpSpPr>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017 Free writting">
  <p:cSld name="1_017 Free writting">
    <p:spTree>
      <p:nvGrpSpPr>
        <p:cNvPr id="1" name="Shape 2542"/>
        <p:cNvGrpSpPr/>
        <p:nvPr/>
      </p:nvGrpSpPr>
      <p:grpSpPr>
        <a:xfrm>
          <a:off x="0" y="0"/>
          <a:ext cx="0" cy="0"/>
          <a:chOff x="0" y="0"/>
          <a:chExt cx="0" cy="0"/>
        </a:xfrm>
      </p:grpSpPr>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017 Free writting">
  <p:cSld name="1_017 Free writting">
    <p:spTree>
      <p:nvGrpSpPr>
        <p:cNvPr id="1" name="Shape 2542"/>
        <p:cNvGrpSpPr/>
        <p:nvPr/>
      </p:nvGrpSpPr>
      <p:grpSpPr>
        <a:xfrm>
          <a:off x="0" y="0"/>
          <a:ext cx="0" cy="0"/>
          <a:chOff x="0" y="0"/>
          <a:chExt cx="0" cy="0"/>
        </a:xfrm>
      </p:grpSpPr>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017 Free writting">
  <p:cSld name="017 Free writting">
    <p:spTree>
      <p:nvGrpSpPr>
        <p:cNvPr id="1" name="Shape 2542"/>
        <p:cNvGrpSpPr/>
        <p:nvPr/>
      </p:nvGrpSpPr>
      <p:grpSpPr>
        <a:xfrm>
          <a:off x="0" y="0"/>
          <a:ext cx="0" cy="0"/>
          <a:chOff x="0" y="0"/>
          <a:chExt cx="0" cy="0"/>
        </a:xfrm>
      </p:grpSpPr>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017 Free writting">
  <p:cSld name="1_017 Free writting">
    <p:spTree>
      <p:nvGrpSpPr>
        <p:cNvPr id="1" name="Shape 2542"/>
        <p:cNvGrpSpPr/>
        <p:nvPr/>
      </p:nvGrpSpPr>
      <p:grpSpPr>
        <a:xfrm>
          <a:off x="0" y="0"/>
          <a:ext cx="0" cy="0"/>
          <a:chOff x="0" y="0"/>
          <a:chExt cx="0" cy="0"/>
        </a:xfrm>
      </p:grpSpPr>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017 Free writting">
  <p:cSld name="1_017 Free writting">
    <p:spTree>
      <p:nvGrpSpPr>
        <p:cNvPr id="1" name="Shape 2542"/>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F1D2467D-A780-4A76-B248-1220D0B21E52}" type="datetimeFigureOut">
              <a:rPr lang="en-US" smtClean="0"/>
              <a:t>01/11/2024</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8F944AD0-3C15-401C-9FF3-16472AC085B3}" type="slidenum">
              <a:rPr lang="en-US" smtClean="0"/>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017 Free writting">
  <p:cSld name="1_017 Free writting">
    <p:spTree>
      <p:nvGrpSpPr>
        <p:cNvPr id="1" name="Shape 2542"/>
        <p:cNvGrpSpPr/>
        <p:nvPr/>
      </p:nvGrpSpPr>
      <p:grpSpPr>
        <a:xfrm>
          <a:off x="0" y="0"/>
          <a:ext cx="0" cy="0"/>
          <a:chOff x="0" y="0"/>
          <a:chExt cx="0" cy="0"/>
        </a:xfrm>
      </p:grpSpPr>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017 Free writting">
  <p:cSld name="017 Free writting">
    <p:spTree>
      <p:nvGrpSpPr>
        <p:cNvPr id="1" name="Shape 2542"/>
        <p:cNvGrpSpPr/>
        <p:nvPr/>
      </p:nvGrpSpPr>
      <p:grpSpPr>
        <a:xfrm>
          <a:off x="0" y="0"/>
          <a:ext cx="0" cy="0"/>
          <a:chOff x="0" y="0"/>
          <a:chExt cx="0" cy="0"/>
        </a:xfrm>
      </p:grpSpPr>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017 Free writting">
  <p:cSld name="1_017 Free writting">
    <p:spTree>
      <p:nvGrpSpPr>
        <p:cNvPr id="1" name="Shape 2542"/>
        <p:cNvGrpSpPr/>
        <p:nvPr/>
      </p:nvGrpSpPr>
      <p:grpSpPr>
        <a:xfrm>
          <a:off x="0" y="0"/>
          <a:ext cx="0" cy="0"/>
          <a:chOff x="0" y="0"/>
          <a:chExt cx="0" cy="0"/>
        </a:xfrm>
      </p:grpSpPr>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017 Free writting">
  <p:cSld name="017 Free writting">
    <p:spTree>
      <p:nvGrpSpPr>
        <p:cNvPr id="1" name="Shape 2542"/>
        <p:cNvGrpSpPr/>
        <p:nvPr/>
      </p:nvGrpSpPr>
      <p:grpSpPr>
        <a:xfrm>
          <a:off x="0" y="0"/>
          <a:ext cx="0" cy="0"/>
          <a:chOff x="0" y="0"/>
          <a:chExt cx="0" cy="0"/>
        </a:xfrm>
      </p:grpSpPr>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017 Free writting">
  <p:cSld name="017 Free writting">
    <p:spTree>
      <p:nvGrpSpPr>
        <p:cNvPr id="1" name="Shape 2542"/>
        <p:cNvGrpSpPr/>
        <p:nvPr/>
      </p:nvGrpSpPr>
      <p:grpSpPr>
        <a:xfrm>
          <a:off x="0" y="0"/>
          <a:ext cx="0" cy="0"/>
          <a:chOff x="0" y="0"/>
          <a:chExt cx="0" cy="0"/>
        </a:xfrm>
      </p:grpSpPr>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017 Free writting">
  <p:cSld name="017 Free writting">
    <p:spTree>
      <p:nvGrpSpPr>
        <p:cNvPr id="1" name="Shape 2542"/>
        <p:cNvGrpSpPr/>
        <p:nvPr/>
      </p:nvGrpSpPr>
      <p:grpSpPr>
        <a:xfrm>
          <a:off x="0" y="0"/>
          <a:ext cx="0" cy="0"/>
          <a:chOff x="0" y="0"/>
          <a:chExt cx="0" cy="0"/>
        </a:xfrm>
      </p:grpSpPr>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017 Free writting">
  <p:cSld name="1_017 Free writting">
    <p:spTree>
      <p:nvGrpSpPr>
        <p:cNvPr id="1" name="Shape 2542"/>
        <p:cNvGrpSpPr/>
        <p:nvPr/>
      </p:nvGrpSpPr>
      <p:grpSpPr>
        <a:xfrm>
          <a:off x="0" y="0"/>
          <a:ext cx="0" cy="0"/>
          <a:chOff x="0" y="0"/>
          <a:chExt cx="0" cy="0"/>
        </a:xfrm>
      </p:grpSpPr>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017 Free writting">
  <p:cSld name="017 Free writting">
    <p:spTree>
      <p:nvGrpSpPr>
        <p:cNvPr id="1" name="Shape 2542"/>
        <p:cNvGrpSpPr/>
        <p:nvPr/>
      </p:nvGrpSpPr>
      <p:grpSpPr>
        <a:xfrm>
          <a:off x="0" y="0"/>
          <a:ext cx="0" cy="0"/>
          <a:chOff x="0" y="0"/>
          <a:chExt cx="0" cy="0"/>
        </a:xfrm>
      </p:grpSpPr>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00" indent="0" algn="ctr">
              <a:buNone/>
              <a:defRPr>
                <a:solidFill>
                  <a:schemeClr val="tx1">
                    <a:tint val="75000"/>
                  </a:schemeClr>
                </a:solidFill>
              </a:defRPr>
            </a:lvl2pPr>
            <a:lvl3pPr marL="609600" indent="0" algn="ctr">
              <a:buNone/>
              <a:defRPr>
                <a:solidFill>
                  <a:schemeClr val="tx1">
                    <a:tint val="75000"/>
                  </a:schemeClr>
                </a:solidFill>
              </a:defRPr>
            </a:lvl3pPr>
            <a:lvl4pPr marL="914400" indent="0" algn="ctr">
              <a:buNone/>
              <a:defRPr>
                <a:solidFill>
                  <a:schemeClr val="tx1">
                    <a:tint val="75000"/>
                  </a:schemeClr>
                </a:solidFill>
              </a:defRPr>
            </a:lvl4pPr>
            <a:lvl5pPr marL="1219200" indent="0" algn="ctr">
              <a:buNone/>
              <a:defRPr>
                <a:solidFill>
                  <a:schemeClr val="tx1">
                    <a:tint val="75000"/>
                  </a:schemeClr>
                </a:solidFill>
              </a:defRPr>
            </a:lvl5pPr>
            <a:lvl6pPr marL="1524000" indent="0" algn="ctr">
              <a:buNone/>
              <a:defRPr>
                <a:solidFill>
                  <a:schemeClr val="tx1">
                    <a:tint val="75000"/>
                  </a:schemeClr>
                </a:solidFill>
              </a:defRPr>
            </a:lvl6pPr>
            <a:lvl7pPr marL="1828800" indent="0" algn="ctr">
              <a:buNone/>
              <a:defRPr>
                <a:solidFill>
                  <a:schemeClr val="tx1">
                    <a:tint val="75000"/>
                  </a:schemeClr>
                </a:solidFill>
              </a:defRPr>
            </a:lvl7pPr>
            <a:lvl8pPr marL="2133600" indent="0" algn="ctr">
              <a:buNone/>
              <a:defRPr>
                <a:solidFill>
                  <a:schemeClr val="tx1">
                    <a:tint val="75000"/>
                  </a:schemeClr>
                </a:solidFill>
              </a:defRPr>
            </a:lvl8pPr>
            <a:lvl9pPr marL="24384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t>01/11/2024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01/11/2024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F1D2467D-A780-4A76-B248-1220D0B21E52}" type="datetimeFigureOut">
              <a:rPr lang="en-US" smtClean="0"/>
              <a:t>01/11/2024</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8F944AD0-3C15-401C-9FF3-16472AC085B3}" type="slidenum">
              <a:rPr lang="en-US" smtClean="0"/>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5"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5">
                <a:solidFill>
                  <a:schemeClr val="tx1">
                    <a:tint val="75000"/>
                  </a:schemeClr>
                </a:solidFill>
              </a:defRPr>
            </a:lvl1pPr>
            <a:lvl2pPr marL="304800" indent="0">
              <a:buNone/>
              <a:defRPr sz="1200">
                <a:solidFill>
                  <a:schemeClr val="tx1">
                    <a:tint val="75000"/>
                  </a:schemeClr>
                </a:solidFill>
              </a:defRPr>
            </a:lvl2pPr>
            <a:lvl3pPr marL="609600" indent="0">
              <a:buNone/>
              <a:defRPr sz="1065">
                <a:solidFill>
                  <a:schemeClr val="tx1">
                    <a:tint val="75000"/>
                  </a:schemeClr>
                </a:solidFill>
              </a:defRPr>
            </a:lvl3pPr>
            <a:lvl4pPr marL="914400" indent="0">
              <a:buNone/>
              <a:defRPr sz="935">
                <a:solidFill>
                  <a:schemeClr val="tx1">
                    <a:tint val="75000"/>
                  </a:schemeClr>
                </a:solidFill>
              </a:defRPr>
            </a:lvl4pPr>
            <a:lvl5pPr marL="1219200" indent="0">
              <a:buNone/>
              <a:defRPr sz="935">
                <a:solidFill>
                  <a:schemeClr val="tx1">
                    <a:tint val="75000"/>
                  </a:schemeClr>
                </a:solidFill>
              </a:defRPr>
            </a:lvl5pPr>
            <a:lvl6pPr marL="1524000" indent="0">
              <a:buNone/>
              <a:defRPr sz="935">
                <a:solidFill>
                  <a:schemeClr val="tx1">
                    <a:tint val="75000"/>
                  </a:schemeClr>
                </a:solidFill>
              </a:defRPr>
            </a:lvl6pPr>
            <a:lvl7pPr marL="1828800" indent="0">
              <a:buNone/>
              <a:defRPr sz="935">
                <a:solidFill>
                  <a:schemeClr val="tx1">
                    <a:tint val="75000"/>
                  </a:schemeClr>
                </a:solidFill>
              </a:defRPr>
            </a:lvl7pPr>
            <a:lvl8pPr marL="2133600" indent="0">
              <a:buNone/>
              <a:defRPr sz="935">
                <a:solidFill>
                  <a:schemeClr val="tx1">
                    <a:tint val="75000"/>
                  </a:schemeClr>
                </a:solidFill>
              </a:defRPr>
            </a:lvl8pPr>
            <a:lvl9pPr marL="2438400" indent="0">
              <a:buNone/>
              <a:defRPr sz="935">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01/11/2024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5"/>
            </a:lvl1pPr>
            <a:lvl2pPr>
              <a:defRPr sz="1600"/>
            </a:lvl2pPr>
            <a:lvl3pPr>
              <a:defRPr sz="1335"/>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5"/>
            </a:lvl1pPr>
            <a:lvl2pPr>
              <a:defRPr sz="1600"/>
            </a:lvl2pPr>
            <a:lvl3pPr>
              <a:defRPr sz="1335"/>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t>01/11/2024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00" indent="0">
              <a:buNone/>
              <a:defRPr sz="1335" b="1"/>
            </a:lvl2pPr>
            <a:lvl3pPr marL="609600" indent="0">
              <a:buNone/>
              <a:defRPr sz="1200" b="1"/>
            </a:lvl3pPr>
            <a:lvl4pPr marL="914400" indent="0">
              <a:buNone/>
              <a:defRPr sz="1065" b="1"/>
            </a:lvl4pPr>
            <a:lvl5pPr marL="1219200" indent="0">
              <a:buNone/>
              <a:defRPr sz="1065" b="1"/>
            </a:lvl5pPr>
            <a:lvl6pPr marL="1524000" indent="0">
              <a:buNone/>
              <a:defRPr sz="1065" b="1"/>
            </a:lvl6pPr>
            <a:lvl7pPr marL="1828800" indent="0">
              <a:buNone/>
              <a:defRPr sz="1065" b="1"/>
            </a:lvl7pPr>
            <a:lvl8pPr marL="2133600" indent="0">
              <a:buNone/>
              <a:defRPr sz="1065" b="1"/>
            </a:lvl8pPr>
            <a:lvl9pPr marL="2438400" indent="0">
              <a:buNone/>
              <a:defRPr sz="1065"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5"/>
            </a:lvl2pPr>
            <a:lvl3pPr>
              <a:defRPr sz="1200"/>
            </a:lvl3pPr>
            <a:lvl4pPr>
              <a:defRPr sz="1065"/>
            </a:lvl4pPr>
            <a:lvl5pPr>
              <a:defRPr sz="1065"/>
            </a:lvl5pPr>
            <a:lvl6pPr>
              <a:defRPr sz="1065"/>
            </a:lvl6pPr>
            <a:lvl7pPr>
              <a:defRPr sz="1065"/>
            </a:lvl7pPr>
            <a:lvl8pPr>
              <a:defRPr sz="1065"/>
            </a:lvl8pPr>
            <a:lvl9pPr>
              <a:defRPr sz="106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00" indent="0">
              <a:buNone/>
              <a:defRPr sz="1335" b="1"/>
            </a:lvl2pPr>
            <a:lvl3pPr marL="609600" indent="0">
              <a:buNone/>
              <a:defRPr sz="1200" b="1"/>
            </a:lvl3pPr>
            <a:lvl4pPr marL="914400" indent="0">
              <a:buNone/>
              <a:defRPr sz="1065" b="1"/>
            </a:lvl4pPr>
            <a:lvl5pPr marL="1219200" indent="0">
              <a:buNone/>
              <a:defRPr sz="1065" b="1"/>
            </a:lvl5pPr>
            <a:lvl6pPr marL="1524000" indent="0">
              <a:buNone/>
              <a:defRPr sz="1065" b="1"/>
            </a:lvl6pPr>
            <a:lvl7pPr marL="1828800" indent="0">
              <a:buNone/>
              <a:defRPr sz="1065" b="1"/>
            </a:lvl7pPr>
            <a:lvl8pPr marL="2133600" indent="0">
              <a:buNone/>
              <a:defRPr sz="1065" b="1"/>
            </a:lvl8pPr>
            <a:lvl9pPr marL="2438400" indent="0">
              <a:buNone/>
              <a:defRPr sz="1065"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5"/>
            </a:lvl2pPr>
            <a:lvl3pPr>
              <a:defRPr sz="1200"/>
            </a:lvl3pPr>
            <a:lvl4pPr>
              <a:defRPr sz="1065"/>
            </a:lvl4pPr>
            <a:lvl5pPr>
              <a:defRPr sz="1065"/>
            </a:lvl5pPr>
            <a:lvl6pPr>
              <a:defRPr sz="1065"/>
            </a:lvl6pPr>
            <a:lvl7pPr>
              <a:defRPr sz="1065"/>
            </a:lvl7pPr>
            <a:lvl8pPr>
              <a:defRPr sz="1065"/>
            </a:lvl8pPr>
            <a:lvl9pPr>
              <a:defRPr sz="106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t>01/11/2024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t>01/11/2024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t>01/11/2024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5"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5"/>
            </a:lvl1pPr>
            <a:lvl2pPr>
              <a:defRPr sz="1865"/>
            </a:lvl2pPr>
            <a:lvl3pPr>
              <a:defRPr sz="1600"/>
            </a:lvl3pPr>
            <a:lvl4pPr>
              <a:defRPr sz="1335"/>
            </a:lvl4pPr>
            <a:lvl5pPr>
              <a:defRPr sz="1335"/>
            </a:lvl5pPr>
            <a:lvl6pPr>
              <a:defRPr sz="1335"/>
            </a:lvl6pPr>
            <a:lvl7pPr>
              <a:defRPr sz="1335"/>
            </a:lvl7pPr>
            <a:lvl8pPr>
              <a:defRPr sz="1335"/>
            </a:lvl8pPr>
            <a:lvl9pPr>
              <a:defRPr sz="133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5"/>
            </a:lvl1pPr>
            <a:lvl2pPr marL="304800" indent="0">
              <a:buNone/>
              <a:defRPr sz="800"/>
            </a:lvl2pPr>
            <a:lvl3pPr marL="609600" indent="0">
              <a:buNone/>
              <a:defRPr sz="665"/>
            </a:lvl3pPr>
            <a:lvl4pPr marL="914400" indent="0">
              <a:buNone/>
              <a:defRPr sz="600"/>
            </a:lvl4pPr>
            <a:lvl5pPr marL="1219200" indent="0">
              <a:buNone/>
              <a:defRPr sz="600"/>
            </a:lvl5pPr>
            <a:lvl6pPr marL="1524000" indent="0">
              <a:buNone/>
              <a:defRPr sz="600"/>
            </a:lvl6pPr>
            <a:lvl7pPr marL="1828800" indent="0">
              <a:buNone/>
              <a:defRPr sz="600"/>
            </a:lvl7pPr>
            <a:lvl8pPr marL="2133600" indent="0">
              <a:buNone/>
              <a:defRPr sz="600"/>
            </a:lvl8pPr>
            <a:lvl9pPr marL="2438400"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01/11/2024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5"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5"/>
            </a:lvl1pPr>
            <a:lvl2pPr marL="304800" indent="0">
              <a:buNone/>
              <a:defRPr sz="1865"/>
            </a:lvl2pPr>
            <a:lvl3pPr marL="609600" indent="0">
              <a:buNone/>
              <a:defRPr sz="1600"/>
            </a:lvl3pPr>
            <a:lvl4pPr marL="914400" indent="0">
              <a:buNone/>
              <a:defRPr sz="1335"/>
            </a:lvl4pPr>
            <a:lvl5pPr marL="1219200" indent="0">
              <a:buNone/>
              <a:defRPr sz="1335"/>
            </a:lvl5pPr>
            <a:lvl6pPr marL="1524000" indent="0">
              <a:buNone/>
              <a:defRPr sz="1335"/>
            </a:lvl6pPr>
            <a:lvl7pPr marL="1828800" indent="0">
              <a:buNone/>
              <a:defRPr sz="1335"/>
            </a:lvl7pPr>
            <a:lvl8pPr marL="2133600" indent="0">
              <a:buNone/>
              <a:defRPr sz="1335"/>
            </a:lvl8pPr>
            <a:lvl9pPr marL="2438400" indent="0">
              <a:buNone/>
              <a:defRPr sz="1335"/>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5"/>
            </a:lvl1pPr>
            <a:lvl2pPr marL="304800" indent="0">
              <a:buNone/>
              <a:defRPr sz="800"/>
            </a:lvl2pPr>
            <a:lvl3pPr marL="609600" indent="0">
              <a:buNone/>
              <a:defRPr sz="665"/>
            </a:lvl3pPr>
            <a:lvl4pPr marL="914400" indent="0">
              <a:buNone/>
              <a:defRPr sz="600"/>
            </a:lvl4pPr>
            <a:lvl5pPr marL="1219200" indent="0">
              <a:buNone/>
              <a:defRPr sz="600"/>
            </a:lvl5pPr>
            <a:lvl6pPr marL="1524000" indent="0">
              <a:buNone/>
              <a:defRPr sz="600"/>
            </a:lvl6pPr>
            <a:lvl7pPr marL="1828800" indent="0">
              <a:buNone/>
              <a:defRPr sz="600"/>
            </a:lvl7pPr>
            <a:lvl8pPr marL="2133600" indent="0">
              <a:buNone/>
              <a:defRPr sz="600"/>
            </a:lvl8pPr>
            <a:lvl9pPr marL="2438400"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01/11/2024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01/11/2024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01/11/2024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F1D2467D-A780-4A76-B248-1220D0B21E52}" type="datetimeFigureOut">
              <a:rPr lang="en-US" smtClean="0"/>
              <a:t>01/11/2024</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8F944AD0-3C15-401C-9FF3-16472AC085B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F1D2467D-A780-4A76-B248-1220D0B21E52}" type="datetimeFigureOut">
              <a:rPr lang="en-US" smtClean="0"/>
              <a:t>01/11/2024</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8F944AD0-3C15-401C-9FF3-16472AC085B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F1D2467D-A780-4A76-B248-1220D0B21E52}" type="datetimeFigureOut">
              <a:rPr lang="en-US" smtClean="0"/>
              <a:t>01/11/2024</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8F944AD0-3C15-401C-9FF3-16472AC085B3}"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F1D2467D-A780-4A76-B248-1220D0B21E52}" type="datetimeFigureOut">
              <a:rPr lang="en-US" smtClean="0"/>
              <a:t>01/11/2024</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8F944AD0-3C15-401C-9FF3-16472AC085B3}"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10.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35.xml"/><Relationship Id="rId2" Type="http://schemas.openxmlformats.org/officeDocument/2006/relationships/slideLayout" Target="../slideLayouts/slideLayout34.xml"/><Relationship Id="rId1" Type="http://schemas.openxmlformats.org/officeDocument/2006/relationships/slideLayout" Target="../slideLayouts/slideLayout33.xml"/><Relationship Id="rId5" Type="http://schemas.openxmlformats.org/officeDocument/2006/relationships/theme" Target="../theme/theme3.xml"/><Relationship Id="rId4"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9.xml"/><Relationship Id="rId2" Type="http://schemas.openxmlformats.org/officeDocument/2006/relationships/slideLayout" Target="../slideLayouts/slideLayout38.xml"/><Relationship Id="rId1" Type="http://schemas.openxmlformats.org/officeDocument/2006/relationships/slideLayout" Target="../slideLayouts/slideLayout37.xml"/><Relationship Id="rId5" Type="http://schemas.openxmlformats.org/officeDocument/2006/relationships/theme" Target="../theme/theme4.xml"/><Relationship Id="rId4" Type="http://schemas.openxmlformats.org/officeDocument/2006/relationships/slideLayout" Target="../slideLayouts/slideLayout40.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42.xml"/><Relationship Id="rId1" Type="http://schemas.openxmlformats.org/officeDocument/2006/relationships/slideLayout" Target="../slideLayouts/slideLayout41.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43.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44.xml"/></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46.xml"/><Relationship Id="rId1" Type="http://schemas.openxmlformats.org/officeDocument/2006/relationships/slideLayout" Target="../slideLayouts/slideLayout45.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t>01/11/2024</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Lst>
  <p:txStyles>
    <p:titleStyle>
      <a:lvl1pPr algn="ctr" defTabSz="609600" rtl="0" eaLnBrk="1" latinLnBrk="0" hangingPunct="1">
        <a:spcBef>
          <a:spcPct val="0"/>
        </a:spcBef>
        <a:buNone/>
        <a:defRPr sz="2935" kern="1200">
          <a:solidFill>
            <a:schemeClr val="tx1"/>
          </a:solidFill>
          <a:latin typeface="+mj-lt"/>
          <a:ea typeface="+mj-ea"/>
          <a:cs typeface="+mj-cs"/>
        </a:defRPr>
      </a:lvl1pPr>
    </p:titleStyle>
    <p:bodyStyle>
      <a:lvl1pPr marL="228600" indent="-228600" algn="l" defTabSz="609600" rtl="0" eaLnBrk="1" latinLnBrk="0" hangingPunct="1">
        <a:spcBef>
          <a:spcPct val="20000"/>
        </a:spcBef>
        <a:buFont typeface="Arial" panose="020B0604020202020204" pitchFamily="34" charset="0"/>
        <a:buChar char="•"/>
        <a:defRPr sz="2135" kern="1200">
          <a:solidFill>
            <a:schemeClr val="tx1"/>
          </a:solidFill>
          <a:latin typeface="+mn-lt"/>
          <a:ea typeface="+mn-ea"/>
          <a:cs typeface="+mn-cs"/>
        </a:defRPr>
      </a:lvl1pPr>
      <a:lvl2pPr marL="495300" indent="-190500" algn="l" defTabSz="609600" rtl="0" eaLnBrk="1" latinLnBrk="0" hangingPunct="1">
        <a:spcBef>
          <a:spcPct val="20000"/>
        </a:spcBef>
        <a:buFont typeface="Arial" panose="020B0604020202020204" pitchFamily="34" charset="0"/>
        <a:buChar char="–"/>
        <a:defRPr sz="1865" kern="1200">
          <a:solidFill>
            <a:schemeClr val="tx1"/>
          </a:solidFill>
          <a:latin typeface="+mn-lt"/>
          <a:ea typeface="+mn-ea"/>
          <a:cs typeface="+mn-cs"/>
        </a:defRPr>
      </a:lvl2pPr>
      <a:lvl3pPr marL="762000" indent="-152400" algn="l" defTabSz="6096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066800" indent="-152400" algn="l" defTabSz="609600" rtl="0" eaLnBrk="1" latinLnBrk="0" hangingPunct="1">
        <a:spcBef>
          <a:spcPct val="20000"/>
        </a:spcBef>
        <a:buFont typeface="Arial" panose="020B0604020202020204" pitchFamily="34" charset="0"/>
        <a:buChar char="–"/>
        <a:defRPr sz="1335" kern="1200">
          <a:solidFill>
            <a:schemeClr val="tx1"/>
          </a:solidFill>
          <a:latin typeface="+mn-lt"/>
          <a:ea typeface="+mn-ea"/>
          <a:cs typeface="+mn-cs"/>
        </a:defRPr>
      </a:lvl4pPr>
      <a:lvl5pPr marL="1371600" indent="-152400" algn="l" defTabSz="609600" rtl="0" eaLnBrk="1" latinLnBrk="0" hangingPunct="1">
        <a:spcBef>
          <a:spcPct val="20000"/>
        </a:spcBef>
        <a:buFont typeface="Arial" panose="020B0604020202020204" pitchFamily="34" charset="0"/>
        <a:buChar char="»"/>
        <a:defRPr sz="1335" kern="1200">
          <a:solidFill>
            <a:schemeClr val="tx1"/>
          </a:solidFill>
          <a:latin typeface="+mn-lt"/>
          <a:ea typeface="+mn-ea"/>
          <a:cs typeface="+mn-cs"/>
        </a:defRPr>
      </a:lvl5pPr>
      <a:lvl6pPr marL="1676400" indent="-152400" algn="l" defTabSz="609600" rtl="0" eaLnBrk="1" latinLnBrk="0" hangingPunct="1">
        <a:spcBef>
          <a:spcPct val="20000"/>
        </a:spcBef>
        <a:buFont typeface="Arial" panose="020B0604020202020204" pitchFamily="34" charset="0"/>
        <a:buChar char="•"/>
        <a:defRPr sz="1335" kern="1200">
          <a:solidFill>
            <a:schemeClr val="tx1"/>
          </a:solidFill>
          <a:latin typeface="+mn-lt"/>
          <a:ea typeface="+mn-ea"/>
          <a:cs typeface="+mn-cs"/>
        </a:defRPr>
      </a:lvl6pPr>
      <a:lvl7pPr marL="1981200" indent="-152400" algn="l" defTabSz="609600" rtl="0" eaLnBrk="1" latinLnBrk="0" hangingPunct="1">
        <a:spcBef>
          <a:spcPct val="20000"/>
        </a:spcBef>
        <a:buFont typeface="Arial" panose="020B0604020202020204" pitchFamily="34" charset="0"/>
        <a:buChar char="•"/>
        <a:defRPr sz="1335" kern="1200">
          <a:solidFill>
            <a:schemeClr val="tx1"/>
          </a:solidFill>
          <a:latin typeface="+mn-lt"/>
          <a:ea typeface="+mn-ea"/>
          <a:cs typeface="+mn-cs"/>
        </a:defRPr>
      </a:lvl7pPr>
      <a:lvl8pPr marL="2286000" indent="-152400" algn="l" defTabSz="609600" rtl="0" eaLnBrk="1" latinLnBrk="0" hangingPunct="1">
        <a:spcBef>
          <a:spcPct val="20000"/>
        </a:spcBef>
        <a:buFont typeface="Arial" panose="020B0604020202020204" pitchFamily="34" charset="0"/>
        <a:buChar char="•"/>
        <a:defRPr sz="1335" kern="1200">
          <a:solidFill>
            <a:schemeClr val="tx1"/>
          </a:solidFill>
          <a:latin typeface="+mn-lt"/>
          <a:ea typeface="+mn-ea"/>
          <a:cs typeface="+mn-cs"/>
        </a:defRPr>
      </a:lvl8pPr>
      <a:lvl9pPr marL="2590800" indent="-152400" algn="l" defTabSz="609600" rtl="0" eaLnBrk="1" latinLnBrk="0" hangingPunct="1">
        <a:spcBef>
          <a:spcPct val="20000"/>
        </a:spcBef>
        <a:buFont typeface="Arial" panose="020B0604020202020204" pitchFamily="34" charset="0"/>
        <a:buChar char="•"/>
        <a:defRPr sz="1335" kern="1200">
          <a:solidFill>
            <a:schemeClr val="tx1"/>
          </a:solidFill>
          <a:latin typeface="+mn-lt"/>
          <a:ea typeface="+mn-ea"/>
          <a:cs typeface="+mn-cs"/>
        </a:defRPr>
      </a:lvl9pPr>
    </p:bodyStyle>
    <p:otherStyle>
      <a:defPPr>
        <a:defRPr lang="en-US"/>
      </a:defPPr>
      <a:lvl1pPr marL="0" algn="l" defTabSz="609600" rtl="0" eaLnBrk="1" latinLnBrk="0" hangingPunct="1">
        <a:defRPr sz="1200" kern="1200">
          <a:solidFill>
            <a:schemeClr val="tx1"/>
          </a:solidFill>
          <a:latin typeface="+mn-lt"/>
          <a:ea typeface="+mn-ea"/>
          <a:cs typeface="+mn-cs"/>
        </a:defRPr>
      </a:lvl1pPr>
      <a:lvl2pPr marL="304800" algn="l" defTabSz="609600" rtl="0" eaLnBrk="1" latinLnBrk="0" hangingPunct="1">
        <a:defRPr sz="1200" kern="1200">
          <a:solidFill>
            <a:schemeClr val="tx1"/>
          </a:solidFill>
          <a:latin typeface="+mn-lt"/>
          <a:ea typeface="+mn-ea"/>
          <a:cs typeface="+mn-cs"/>
        </a:defRPr>
      </a:lvl2pPr>
      <a:lvl3pPr marL="609600" algn="l" defTabSz="609600" rtl="0" eaLnBrk="1" latinLnBrk="0" hangingPunct="1">
        <a:defRPr sz="1200" kern="1200">
          <a:solidFill>
            <a:schemeClr val="tx1"/>
          </a:solidFill>
          <a:latin typeface="+mn-lt"/>
          <a:ea typeface="+mn-ea"/>
          <a:cs typeface="+mn-cs"/>
        </a:defRPr>
      </a:lvl3pPr>
      <a:lvl4pPr marL="914400" algn="l" defTabSz="609600" rtl="0" eaLnBrk="1" latinLnBrk="0" hangingPunct="1">
        <a:defRPr sz="1200" kern="1200">
          <a:solidFill>
            <a:schemeClr val="tx1"/>
          </a:solidFill>
          <a:latin typeface="+mn-lt"/>
          <a:ea typeface="+mn-ea"/>
          <a:cs typeface="+mn-cs"/>
        </a:defRPr>
      </a:lvl4pPr>
      <a:lvl5pPr marL="1219200" algn="l" defTabSz="609600" rtl="0" eaLnBrk="1" latinLnBrk="0" hangingPunct="1">
        <a:defRPr sz="1200" kern="1200">
          <a:solidFill>
            <a:schemeClr val="tx1"/>
          </a:solidFill>
          <a:latin typeface="+mn-lt"/>
          <a:ea typeface="+mn-ea"/>
          <a:cs typeface="+mn-cs"/>
        </a:defRPr>
      </a:lvl5pPr>
      <a:lvl6pPr marL="1524000" algn="l" defTabSz="609600" rtl="0" eaLnBrk="1" latinLnBrk="0" hangingPunct="1">
        <a:defRPr sz="1200" kern="1200">
          <a:solidFill>
            <a:schemeClr val="tx1"/>
          </a:solidFill>
          <a:latin typeface="+mn-lt"/>
          <a:ea typeface="+mn-ea"/>
          <a:cs typeface="+mn-cs"/>
        </a:defRPr>
      </a:lvl6pPr>
      <a:lvl7pPr marL="1828800" algn="l" defTabSz="609600" rtl="0" eaLnBrk="1" latinLnBrk="0" hangingPunct="1">
        <a:defRPr sz="1200" kern="1200">
          <a:solidFill>
            <a:schemeClr val="tx1"/>
          </a:solidFill>
          <a:latin typeface="+mn-lt"/>
          <a:ea typeface="+mn-ea"/>
          <a:cs typeface="+mn-cs"/>
        </a:defRPr>
      </a:lvl7pPr>
      <a:lvl8pPr marL="2133600" algn="l" defTabSz="609600" rtl="0" eaLnBrk="1" latinLnBrk="0" hangingPunct="1">
        <a:defRPr sz="1200" kern="1200">
          <a:solidFill>
            <a:schemeClr val="tx1"/>
          </a:solidFill>
          <a:latin typeface="+mn-lt"/>
          <a:ea typeface="+mn-ea"/>
          <a:cs typeface="+mn-cs"/>
        </a:defRPr>
      </a:lvl8pPr>
      <a:lvl9pPr marL="2438400" algn="l" defTabSz="609600" rtl="0" eaLnBrk="1" latinLnBrk="0" hangingPunct="1">
        <a:defRPr sz="12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93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93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93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93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93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93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93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93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935"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93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93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93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93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93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93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93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93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935"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93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93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93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93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93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93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93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93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935"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93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93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93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93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93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93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93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93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935"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93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93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93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93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93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93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93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93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935"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93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93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93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93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93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93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93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93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935"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93" r:id="rId1"/>
    <p:sldLayoutId id="2147483694"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93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93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93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93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93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93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93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93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935"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93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93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93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93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93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93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93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93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935"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93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93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93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93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93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93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93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93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935"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96"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93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93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93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93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93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93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93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93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935"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93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93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93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93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93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93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93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93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935"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93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93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93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93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93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93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93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93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935"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9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93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93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93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93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93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93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93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93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935"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93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93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93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93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93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93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93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93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935"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93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93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93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93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93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93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93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93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935"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700" r:id="rId1"/>
    <p:sldLayoutId id="2147483701"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93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93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93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93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93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93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93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93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935"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93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93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93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93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93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93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93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93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935"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93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93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93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93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93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93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93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93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935"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703"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93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93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93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93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93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93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93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93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935"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93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93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93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93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93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93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93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93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935"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93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93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93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93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93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93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93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93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935"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Layout" Target="../slideLayouts/slideLayout18.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8.xml"/><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audio" Target="../media/audio1.wav"/><Relationship Id="rId1" Type="http://schemas.openxmlformats.org/officeDocument/2006/relationships/slideLayout" Target="../slideLayouts/slideLayout54.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8.xml"/><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webp"/><Relationship Id="rId1" Type="http://schemas.openxmlformats.org/officeDocument/2006/relationships/slideLayout" Target="../slideLayouts/slideLayout33.xml"/><Relationship Id="rId5" Type="http://schemas.openxmlformats.org/officeDocument/2006/relationships/image" Target="../media/image7.GIF"/><Relationship Id="rId4" Type="http://schemas.openxmlformats.org/officeDocument/2006/relationships/image" Target="../media/image6.GIF"/></Relationships>
</file>

<file path=ppt/slides/_rels/slide3.xml.rels><?xml version="1.0" encoding="UTF-8" standalone="yes"?>
<Relationships xmlns="http://schemas.openxmlformats.org/package/2006/relationships"><Relationship Id="rId8" Type="http://schemas.openxmlformats.org/officeDocument/2006/relationships/slide" Target="slide5.xml"/><Relationship Id="rId3" Type="http://schemas.openxmlformats.org/officeDocument/2006/relationships/image" Target="../media/image8.webp"/><Relationship Id="rId7" Type="http://schemas.microsoft.com/office/2007/relationships/hdphoto" Target="../media/hdphoto1.wdp"/><Relationship Id="rId2" Type="http://schemas.openxmlformats.org/officeDocument/2006/relationships/notesSlide" Target="../notesSlides/notesSlide1.xml"/><Relationship Id="rId1" Type="http://schemas.openxmlformats.org/officeDocument/2006/relationships/slideLayout" Target="../slideLayouts/slideLayout37.xml"/><Relationship Id="rId6" Type="http://schemas.openxmlformats.org/officeDocument/2006/relationships/image" Target="../media/image9.png"/><Relationship Id="rId11" Type="http://schemas.openxmlformats.org/officeDocument/2006/relationships/slide" Target="slide8.xml"/><Relationship Id="rId5" Type="http://schemas.openxmlformats.org/officeDocument/2006/relationships/slide" Target="slide4.xml"/><Relationship Id="rId10" Type="http://schemas.openxmlformats.org/officeDocument/2006/relationships/slide" Target="slide7.xml"/><Relationship Id="rId4" Type="http://schemas.openxmlformats.org/officeDocument/2006/relationships/image" Target="../media/image6.GIF"/><Relationship Id="rId9" Type="http://schemas.openxmlformats.org/officeDocument/2006/relationships/slide" Target="slide6.xml"/></Relationships>
</file>

<file path=ppt/slides/_rels/slide4.xml.rels><?xml version="1.0" encoding="UTF-8" standalone="yes"?>
<Relationships xmlns="http://schemas.openxmlformats.org/package/2006/relationships"><Relationship Id="rId3" Type="http://schemas.openxmlformats.org/officeDocument/2006/relationships/slide" Target="slide3.xml"/><Relationship Id="rId7" Type="http://schemas.microsoft.com/office/2007/relationships/hdphoto" Target="../media/hdphoto3.wdp"/><Relationship Id="rId2" Type="http://schemas.openxmlformats.org/officeDocument/2006/relationships/image" Target="../media/image8.webp"/><Relationship Id="rId1" Type="http://schemas.openxmlformats.org/officeDocument/2006/relationships/slideLayout" Target="../slideLayouts/slideLayout41.xml"/><Relationship Id="rId6" Type="http://schemas.openxmlformats.org/officeDocument/2006/relationships/image" Target="../media/image11.png"/><Relationship Id="rId5" Type="http://schemas.microsoft.com/office/2007/relationships/hdphoto" Target="../media/hdphoto2.wdp"/><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slide" Target="slide2.xml"/><Relationship Id="rId7" Type="http://schemas.microsoft.com/office/2007/relationships/hdphoto" Target="../media/hdphoto3.wdp"/><Relationship Id="rId2" Type="http://schemas.openxmlformats.org/officeDocument/2006/relationships/image" Target="../media/image8.webp"/><Relationship Id="rId1" Type="http://schemas.openxmlformats.org/officeDocument/2006/relationships/slideLayout" Target="../slideLayouts/slideLayout43.xml"/><Relationship Id="rId6" Type="http://schemas.openxmlformats.org/officeDocument/2006/relationships/image" Target="../media/image11.png"/><Relationship Id="rId5" Type="http://schemas.microsoft.com/office/2007/relationships/hdphoto" Target="../media/hdphoto2.wdp"/><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slide" Target="slide2.xml"/><Relationship Id="rId7" Type="http://schemas.microsoft.com/office/2007/relationships/hdphoto" Target="../media/hdphoto3.wdp"/><Relationship Id="rId2" Type="http://schemas.openxmlformats.org/officeDocument/2006/relationships/image" Target="../media/image8.webp"/><Relationship Id="rId1" Type="http://schemas.openxmlformats.org/officeDocument/2006/relationships/slideLayout" Target="../slideLayouts/slideLayout44.xml"/><Relationship Id="rId6" Type="http://schemas.openxmlformats.org/officeDocument/2006/relationships/image" Target="../media/image11.png"/><Relationship Id="rId5" Type="http://schemas.microsoft.com/office/2007/relationships/hdphoto" Target="../media/hdphoto2.wdp"/><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slide" Target="slide2.xml"/><Relationship Id="rId7" Type="http://schemas.microsoft.com/office/2007/relationships/hdphoto" Target="../media/hdphoto3.wdp"/><Relationship Id="rId2" Type="http://schemas.openxmlformats.org/officeDocument/2006/relationships/image" Target="../media/image8.webp"/><Relationship Id="rId1" Type="http://schemas.openxmlformats.org/officeDocument/2006/relationships/slideLayout" Target="../slideLayouts/slideLayout45.xml"/><Relationship Id="rId6" Type="http://schemas.openxmlformats.org/officeDocument/2006/relationships/image" Target="../media/image11.png"/><Relationship Id="rId5" Type="http://schemas.microsoft.com/office/2007/relationships/hdphoto" Target="../media/hdphoto2.wdp"/><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4.webp"/><Relationship Id="rId1" Type="http://schemas.openxmlformats.org/officeDocument/2006/relationships/slideLayout" Target="../slideLayouts/slideLayout47.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18.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35280" y="411480"/>
            <a:ext cx="11475720" cy="6102801"/>
          </a:xfrm>
          <a:prstGeom prst="rect">
            <a:avLst/>
          </a:prstGeom>
          <a:solidFill>
            <a:srgbClr val="FFC000"/>
          </a:solidFill>
          <a:ln w="38100">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B0604020202020204" charset="-122"/>
              <a:cs typeface="+mn-cs"/>
            </a:endParaRPr>
          </a:p>
        </p:txBody>
      </p:sp>
      <p:pic>
        <p:nvPicPr>
          <p:cNvPr id="20" name="图片 19"/>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a:off x="6729129" y="1069975"/>
            <a:ext cx="4718050" cy="4718050"/>
          </a:xfrm>
          <a:prstGeom prst="rect">
            <a:avLst/>
          </a:prstGeom>
        </p:spPr>
      </p:pic>
      <p:pic>
        <p:nvPicPr>
          <p:cNvPr id="7" name="图片 5"/>
          <p:cNvPicPr>
            <a:picLocks noChangeAspect="1"/>
          </p:cNvPicPr>
          <p:nvPr/>
        </p:nvPicPr>
        <p:blipFill>
          <a:blip r:embed="rId3" cstate="email"/>
          <a:srcRect/>
          <a:stretch>
            <a:fillRect/>
          </a:stretch>
        </p:blipFill>
        <p:spPr>
          <a:xfrm>
            <a:off x="0" y="664047"/>
            <a:ext cx="7312793" cy="5850234"/>
          </a:xfrm>
          <a:prstGeom prst="rect">
            <a:avLst/>
          </a:prstGeom>
        </p:spPr>
      </p:pic>
      <p:pic>
        <p:nvPicPr>
          <p:cNvPr id="5" name="Picture 4"/>
          <p:cNvPicPr>
            <a:picLocks noChangeAspect="1"/>
          </p:cNvPicPr>
          <p:nvPr/>
        </p:nvPicPr>
        <p:blipFill>
          <a:blip r:embed="rId4"/>
          <a:stretch>
            <a:fillRect/>
          </a:stretch>
        </p:blipFill>
        <p:spPr>
          <a:xfrm>
            <a:off x="2004612" y="1958493"/>
            <a:ext cx="3615241" cy="281659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randombar(horizontal)">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57200" y="411480"/>
            <a:ext cx="11323320" cy="5943600"/>
          </a:xfrm>
          <a:prstGeom prst="rect">
            <a:avLst/>
          </a:prstGeom>
          <a:solidFill>
            <a:schemeClr val="accent1">
              <a:lumMod val="60000"/>
              <a:lumOff val="40000"/>
            </a:schemeClr>
          </a:solidFill>
          <a:ln w="28575">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B0604020202020204" charset="-122"/>
              <a:cs typeface="+mn-cs"/>
            </a:endParaRPr>
          </a:p>
        </p:txBody>
      </p:sp>
      <p:pic>
        <p:nvPicPr>
          <p:cNvPr id="9" name="图片 5"/>
          <p:cNvPicPr>
            <a:picLocks noChangeAspect="1"/>
          </p:cNvPicPr>
          <p:nvPr/>
        </p:nvPicPr>
        <p:blipFill>
          <a:blip r:embed="rId2" cstate="email"/>
          <a:srcRect/>
          <a:stretch>
            <a:fillRect/>
          </a:stretch>
        </p:blipFill>
        <p:spPr>
          <a:xfrm>
            <a:off x="0" y="664047"/>
            <a:ext cx="7312793" cy="5850234"/>
          </a:xfrm>
          <a:prstGeom prst="rect">
            <a:avLst/>
          </a:prstGeom>
        </p:spPr>
      </p:pic>
      <p:pic>
        <p:nvPicPr>
          <p:cNvPr id="10" name="图片 7"/>
          <p:cNvPicPr>
            <a:picLocks noChangeAspect="1"/>
          </p:cNvPicPr>
          <p:nvPr/>
        </p:nvPicPr>
        <p:blipFill>
          <a:blip r:embed="rId3" cstate="email"/>
          <a:srcRect/>
          <a:stretch>
            <a:fillRect/>
          </a:stretch>
        </p:blipFill>
        <p:spPr>
          <a:xfrm>
            <a:off x="6182326" y="349267"/>
            <a:ext cx="5598193" cy="5598193"/>
          </a:xfrm>
          <a:prstGeom prst="rect">
            <a:avLst/>
          </a:prstGeom>
        </p:spPr>
      </p:pic>
      <p:pic>
        <p:nvPicPr>
          <p:cNvPr id="3" name="Picture 2" descr="A logo with a black background&#10;&#10;Description automatically generate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8033" y="1469204"/>
            <a:ext cx="6800406" cy="525485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additive="base">
                                        <p:cTn id="14" dur="500" fill="hold"/>
                                        <p:tgtEl>
                                          <p:spTgt spid="10"/>
                                        </p:tgtEl>
                                        <p:attrNameLst>
                                          <p:attrName>ppt_x</p:attrName>
                                        </p:attrNameLst>
                                      </p:cBhvr>
                                      <p:tavLst>
                                        <p:tav tm="0">
                                          <p:val>
                                            <p:strVal val="#ppt_x"/>
                                          </p:val>
                                        </p:tav>
                                        <p:tav tm="100000">
                                          <p:val>
                                            <p:strVal val="#ppt_x"/>
                                          </p:val>
                                        </p:tav>
                                      </p:tavLst>
                                    </p:anim>
                                    <p:anim calcmode="lin" valueType="num">
                                      <p:cBhvr additive="base">
                                        <p:cTn id="1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barn(inVertical)">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12192000" cy="6858000"/>
          </a:xfrm>
          <a:prstGeom prst="rect">
            <a:avLst/>
          </a:prstGeom>
          <a:solidFill>
            <a:srgbClr val="FF9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B0604020202020204" charset="-122"/>
              <a:cs typeface="+mn-cs"/>
            </a:endParaRPr>
          </a:p>
        </p:txBody>
      </p:sp>
      <p:sp>
        <p:nvSpPr>
          <p:cNvPr id="16" name="矩形 15"/>
          <p:cNvSpPr/>
          <p:nvPr/>
        </p:nvSpPr>
        <p:spPr>
          <a:xfrm>
            <a:off x="273050" y="254000"/>
            <a:ext cx="11645900" cy="635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B0604020202020204" charset="-122"/>
              <a:cs typeface="+mn-cs"/>
            </a:endParaRPr>
          </a:p>
        </p:txBody>
      </p:sp>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96063" y="4667975"/>
            <a:ext cx="2702103" cy="2702103"/>
          </a:xfrm>
          <a:prstGeom prst="rect">
            <a:avLst/>
          </a:prstGeom>
        </p:spPr>
      </p:pic>
      <p:grpSp>
        <p:nvGrpSpPr>
          <p:cNvPr id="10" name="Group 9"/>
          <p:cNvGrpSpPr/>
          <p:nvPr/>
        </p:nvGrpSpPr>
        <p:grpSpPr>
          <a:xfrm>
            <a:off x="441789" y="318499"/>
            <a:ext cx="4674741" cy="584775"/>
            <a:chOff x="441789" y="318499"/>
            <a:chExt cx="4674741" cy="584775"/>
          </a:xfrm>
        </p:grpSpPr>
        <p:sp>
          <p:nvSpPr>
            <p:cNvPr id="3" name="Oval 2"/>
            <p:cNvSpPr/>
            <p:nvPr/>
          </p:nvSpPr>
          <p:spPr>
            <a:xfrm>
              <a:off x="441789" y="380144"/>
              <a:ext cx="523982" cy="493159"/>
            </a:xfrm>
            <a:prstGeom prst="ellipse">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latin typeface="Cambria" panose="02040503050406030204" pitchFamily="18" charset="0"/>
                  <a:ea typeface="Cambria" panose="02040503050406030204" pitchFamily="18" charset="0"/>
                </a:rPr>
                <a:t>1</a:t>
              </a:r>
            </a:p>
          </p:txBody>
        </p:sp>
        <p:sp>
          <p:nvSpPr>
            <p:cNvPr id="7" name="TextBox 6"/>
            <p:cNvSpPr txBox="1"/>
            <p:nvPr/>
          </p:nvSpPr>
          <p:spPr>
            <a:xfrm>
              <a:off x="1068512" y="318499"/>
              <a:ext cx="4048018" cy="584775"/>
            </a:xfrm>
            <a:prstGeom prst="rect">
              <a:avLst/>
            </a:prstGeom>
            <a:noFill/>
          </p:spPr>
          <p:txBody>
            <a:bodyPr wrap="square" rtlCol="0">
              <a:spAutoFit/>
            </a:bodyPr>
            <a:lstStyle/>
            <a:p>
              <a:r>
                <a:rPr lang="en-US" sz="3200" b="1" dirty="0" err="1">
                  <a:latin typeface="Cambria" panose="02040503050406030204" pitchFamily="18" charset="0"/>
                  <a:ea typeface="Cambria" panose="02040503050406030204" pitchFamily="18" charset="0"/>
                </a:rPr>
                <a:t>Đặt</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tính</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rồi</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tính</a:t>
              </a:r>
              <a:endParaRPr lang="en-US" sz="3200" b="1" dirty="0">
                <a:latin typeface="Cambria" panose="02040503050406030204" pitchFamily="18" charset="0"/>
                <a:ea typeface="Cambria" panose="02040503050406030204" pitchFamily="18" charset="0"/>
              </a:endParaRPr>
            </a:p>
          </p:txBody>
        </p:sp>
      </p:grpSp>
      <p:pic>
        <p:nvPicPr>
          <p:cNvPr id="13" name="Picture 12"/>
          <p:cNvPicPr>
            <a:picLocks noChangeAspect="1"/>
          </p:cNvPicPr>
          <p:nvPr/>
        </p:nvPicPr>
        <p:blipFill>
          <a:blip r:embed="rId3"/>
          <a:stretch>
            <a:fillRect/>
          </a:stretch>
        </p:blipFill>
        <p:spPr>
          <a:xfrm>
            <a:off x="612489" y="1148297"/>
            <a:ext cx="10889288" cy="875712"/>
          </a:xfrm>
          <a:prstGeom prst="rect">
            <a:avLst/>
          </a:prstGeom>
        </p:spPr>
      </p:pic>
      <p:sp>
        <p:nvSpPr>
          <p:cNvPr id="15" name="TextBox 14"/>
          <p:cNvSpPr txBox="1">
            <a:spLocks noChangeArrowheads="1"/>
          </p:cNvSpPr>
          <p:nvPr/>
        </p:nvSpPr>
        <p:spPr bwMode="auto">
          <a:xfrm>
            <a:off x="1403279" y="2124522"/>
            <a:ext cx="133882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eaLnBrk="1" hangingPunct="1">
              <a:spcBef>
                <a:spcPct val="0"/>
              </a:spcBef>
              <a:buClrTx/>
              <a:buSzTx/>
              <a:buFontTx/>
              <a:buNone/>
            </a:pPr>
            <a:r>
              <a:rPr lang="en-US" altLang="en-US" sz="4000" b="1" dirty="0">
                <a:solidFill>
                  <a:schemeClr val="tx1"/>
                </a:solidFill>
                <a:latin typeface="Times New Roman" panose="02020603050405020304" pitchFamily="18" charset="0"/>
                <a:cs typeface="Times New Roman" panose="02020603050405020304" pitchFamily="18" charset="0"/>
              </a:rPr>
              <a:t>7,635</a:t>
            </a:r>
          </a:p>
        </p:txBody>
      </p:sp>
      <p:sp>
        <p:nvSpPr>
          <p:cNvPr id="17" name="TextBox 16"/>
          <p:cNvSpPr txBox="1">
            <a:spLocks noChangeArrowheads="1"/>
          </p:cNvSpPr>
          <p:nvPr/>
        </p:nvSpPr>
        <p:spPr bwMode="auto">
          <a:xfrm>
            <a:off x="1420980" y="2701912"/>
            <a:ext cx="133882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eaLnBrk="1" hangingPunct="1">
              <a:spcBef>
                <a:spcPct val="0"/>
              </a:spcBef>
              <a:buClrTx/>
              <a:buSzTx/>
              <a:buFontTx/>
              <a:buNone/>
            </a:pPr>
            <a:r>
              <a:rPr lang="en-US" altLang="en-US" sz="4000" b="1" dirty="0">
                <a:solidFill>
                  <a:schemeClr val="tx1"/>
                </a:solidFill>
                <a:latin typeface="Times New Roman" panose="02020603050405020304" pitchFamily="18" charset="0"/>
                <a:cs typeface="Times New Roman" panose="02020603050405020304" pitchFamily="18" charset="0"/>
              </a:rPr>
              <a:t>6,249</a:t>
            </a:r>
          </a:p>
        </p:txBody>
      </p:sp>
      <p:cxnSp>
        <p:nvCxnSpPr>
          <p:cNvPr id="18" name="Straight Connector 17"/>
          <p:cNvCxnSpPr/>
          <p:nvPr/>
        </p:nvCxnSpPr>
        <p:spPr>
          <a:xfrm>
            <a:off x="1311601" y="3401796"/>
            <a:ext cx="143159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Rectangle 18"/>
          <p:cNvSpPr>
            <a:spLocks noChangeArrowheads="1"/>
          </p:cNvSpPr>
          <p:nvPr/>
        </p:nvSpPr>
        <p:spPr bwMode="auto">
          <a:xfrm>
            <a:off x="1058672" y="2450958"/>
            <a:ext cx="4476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eaLnBrk="1" hangingPunct="1">
              <a:spcBef>
                <a:spcPct val="0"/>
              </a:spcBef>
              <a:buClrTx/>
              <a:buSzTx/>
              <a:buFontTx/>
              <a:buNone/>
            </a:pPr>
            <a:r>
              <a:rPr lang="en-US" altLang="en-US" sz="3600" b="1">
                <a:solidFill>
                  <a:schemeClr val="tx1"/>
                </a:solidFill>
                <a:latin typeface="Times New Roman" panose="02020603050405020304" pitchFamily="18" charset="0"/>
                <a:cs typeface="Times New Roman" panose="02020603050405020304" pitchFamily="18" charset="0"/>
              </a:rPr>
              <a:t>+</a:t>
            </a:r>
            <a:endParaRPr lang="en-US" altLang="en-US" sz="3600">
              <a:solidFill>
                <a:schemeClr val="tx1"/>
              </a:solidFill>
              <a:latin typeface="Calibri" panose="020F0502020204030204" pitchFamily="34" charset="0"/>
            </a:endParaRPr>
          </a:p>
        </p:txBody>
      </p:sp>
      <p:sp>
        <p:nvSpPr>
          <p:cNvPr id="22" name="TextBox 21"/>
          <p:cNvSpPr txBox="1">
            <a:spLocks noChangeArrowheads="1"/>
          </p:cNvSpPr>
          <p:nvPr/>
        </p:nvSpPr>
        <p:spPr bwMode="auto">
          <a:xfrm>
            <a:off x="4660187" y="2134796"/>
            <a:ext cx="133882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eaLnBrk="1" hangingPunct="1">
              <a:spcBef>
                <a:spcPct val="0"/>
              </a:spcBef>
              <a:buClrTx/>
              <a:buSzTx/>
              <a:buFontTx/>
              <a:buNone/>
            </a:pPr>
            <a:r>
              <a:rPr lang="en-US" altLang="en-US" sz="4000" b="1" dirty="0">
                <a:solidFill>
                  <a:schemeClr val="tx1"/>
                </a:solidFill>
                <a:latin typeface="Times New Roman" panose="02020603050405020304" pitchFamily="18" charset="0"/>
                <a:cs typeface="Times New Roman" panose="02020603050405020304" pitchFamily="18" charset="0"/>
              </a:rPr>
              <a:t>23,58</a:t>
            </a:r>
          </a:p>
        </p:txBody>
      </p:sp>
      <p:sp>
        <p:nvSpPr>
          <p:cNvPr id="23" name="TextBox 22"/>
          <p:cNvSpPr txBox="1">
            <a:spLocks noChangeArrowheads="1"/>
          </p:cNvSpPr>
          <p:nvPr/>
        </p:nvSpPr>
        <p:spPr bwMode="auto">
          <a:xfrm>
            <a:off x="4924468" y="2712186"/>
            <a:ext cx="133882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eaLnBrk="1" hangingPunct="1">
              <a:spcBef>
                <a:spcPct val="0"/>
              </a:spcBef>
              <a:buClrTx/>
              <a:buSzTx/>
              <a:buFontTx/>
              <a:buNone/>
            </a:pPr>
            <a:r>
              <a:rPr lang="en-US" altLang="en-US" sz="4000" b="1" dirty="0">
                <a:solidFill>
                  <a:schemeClr val="tx1"/>
                </a:solidFill>
                <a:latin typeface="Times New Roman" panose="02020603050405020304" pitchFamily="18" charset="0"/>
                <a:cs typeface="Times New Roman" panose="02020603050405020304" pitchFamily="18" charset="0"/>
              </a:rPr>
              <a:t>5,271</a:t>
            </a:r>
          </a:p>
        </p:txBody>
      </p:sp>
      <p:cxnSp>
        <p:nvCxnSpPr>
          <p:cNvPr id="24" name="Straight Connector 23"/>
          <p:cNvCxnSpPr/>
          <p:nvPr/>
        </p:nvCxnSpPr>
        <p:spPr>
          <a:xfrm>
            <a:off x="4568509" y="3412070"/>
            <a:ext cx="165763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Rectangle 24"/>
          <p:cNvSpPr>
            <a:spLocks noChangeArrowheads="1"/>
          </p:cNvSpPr>
          <p:nvPr/>
        </p:nvSpPr>
        <p:spPr bwMode="auto">
          <a:xfrm>
            <a:off x="4315580" y="2461232"/>
            <a:ext cx="4476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eaLnBrk="1" hangingPunct="1">
              <a:spcBef>
                <a:spcPct val="0"/>
              </a:spcBef>
              <a:buClrTx/>
              <a:buSzTx/>
              <a:buFontTx/>
              <a:buNone/>
            </a:pPr>
            <a:r>
              <a:rPr lang="en-US" altLang="en-US" sz="3600" b="1">
                <a:solidFill>
                  <a:schemeClr val="tx1"/>
                </a:solidFill>
                <a:latin typeface="Times New Roman" panose="02020603050405020304" pitchFamily="18" charset="0"/>
                <a:cs typeface="Times New Roman" panose="02020603050405020304" pitchFamily="18" charset="0"/>
              </a:rPr>
              <a:t>+</a:t>
            </a:r>
            <a:endParaRPr lang="en-US" altLang="en-US" sz="3600">
              <a:solidFill>
                <a:schemeClr val="tx1"/>
              </a:solidFill>
              <a:latin typeface="Calibri" panose="020F0502020204030204" pitchFamily="34" charset="0"/>
            </a:endParaRPr>
          </a:p>
        </p:txBody>
      </p:sp>
      <p:sp>
        <p:nvSpPr>
          <p:cNvPr id="27" name="TextBox 26"/>
          <p:cNvSpPr txBox="1">
            <a:spLocks noChangeArrowheads="1"/>
          </p:cNvSpPr>
          <p:nvPr/>
        </p:nvSpPr>
        <p:spPr bwMode="auto">
          <a:xfrm>
            <a:off x="7567774" y="2124521"/>
            <a:ext cx="108234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eaLnBrk="1" hangingPunct="1">
              <a:spcBef>
                <a:spcPct val="0"/>
              </a:spcBef>
              <a:buClrTx/>
              <a:buSzTx/>
              <a:buFontTx/>
              <a:buNone/>
            </a:pPr>
            <a:r>
              <a:rPr lang="en-US" altLang="en-US" sz="4000" b="1" dirty="0">
                <a:solidFill>
                  <a:schemeClr val="tx1"/>
                </a:solidFill>
                <a:latin typeface="Times New Roman" panose="02020603050405020304" pitchFamily="18" charset="0"/>
                <a:cs typeface="Times New Roman" panose="02020603050405020304" pitchFamily="18" charset="0"/>
              </a:rPr>
              <a:t>4,61</a:t>
            </a:r>
          </a:p>
        </p:txBody>
      </p:sp>
      <p:sp>
        <p:nvSpPr>
          <p:cNvPr id="28" name="TextBox 27"/>
          <p:cNvSpPr txBox="1">
            <a:spLocks noChangeArrowheads="1"/>
          </p:cNvSpPr>
          <p:nvPr/>
        </p:nvSpPr>
        <p:spPr bwMode="auto">
          <a:xfrm>
            <a:off x="7643974" y="2701911"/>
            <a:ext cx="62922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eaLnBrk="1" hangingPunct="1">
              <a:spcBef>
                <a:spcPct val="0"/>
              </a:spcBef>
              <a:buClrTx/>
              <a:buSzTx/>
              <a:buFontTx/>
              <a:buNone/>
            </a:pPr>
            <a:r>
              <a:rPr lang="en-US" altLang="en-US" sz="4000" b="1" dirty="0">
                <a:solidFill>
                  <a:schemeClr val="tx1"/>
                </a:solidFill>
                <a:latin typeface="Times New Roman" panose="02020603050405020304" pitchFamily="18" charset="0"/>
                <a:cs typeface="Times New Roman" panose="02020603050405020304" pitchFamily="18" charset="0"/>
              </a:rPr>
              <a:t>8</a:t>
            </a:r>
          </a:p>
        </p:txBody>
      </p:sp>
      <p:cxnSp>
        <p:nvCxnSpPr>
          <p:cNvPr id="29" name="Straight Connector 28"/>
          <p:cNvCxnSpPr/>
          <p:nvPr/>
        </p:nvCxnSpPr>
        <p:spPr>
          <a:xfrm>
            <a:off x="7476096" y="3401795"/>
            <a:ext cx="136995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Rectangle 29"/>
          <p:cNvSpPr>
            <a:spLocks noChangeArrowheads="1"/>
          </p:cNvSpPr>
          <p:nvPr/>
        </p:nvSpPr>
        <p:spPr bwMode="auto">
          <a:xfrm>
            <a:off x="7223167" y="2450957"/>
            <a:ext cx="4476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eaLnBrk="1" hangingPunct="1">
              <a:spcBef>
                <a:spcPct val="0"/>
              </a:spcBef>
              <a:buClrTx/>
              <a:buSzTx/>
              <a:buFontTx/>
              <a:buNone/>
            </a:pPr>
            <a:r>
              <a:rPr lang="en-US" altLang="en-US" sz="3600" b="1">
                <a:solidFill>
                  <a:schemeClr val="tx1"/>
                </a:solidFill>
                <a:latin typeface="Times New Roman" panose="02020603050405020304" pitchFamily="18" charset="0"/>
                <a:cs typeface="Times New Roman" panose="02020603050405020304" pitchFamily="18" charset="0"/>
              </a:rPr>
              <a:t>+</a:t>
            </a:r>
            <a:endParaRPr lang="en-US" altLang="en-US" sz="3600">
              <a:solidFill>
                <a:schemeClr val="tx1"/>
              </a:solidFill>
              <a:latin typeface="Calibri" panose="020F0502020204030204" pitchFamily="34" charset="0"/>
            </a:endParaRPr>
          </a:p>
        </p:txBody>
      </p:sp>
      <p:sp>
        <p:nvSpPr>
          <p:cNvPr id="32" name="TextBox 31"/>
          <p:cNvSpPr txBox="1">
            <a:spLocks noChangeArrowheads="1"/>
          </p:cNvSpPr>
          <p:nvPr/>
        </p:nvSpPr>
        <p:spPr bwMode="auto">
          <a:xfrm>
            <a:off x="10074668" y="2103973"/>
            <a:ext cx="69762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eaLnBrk="1" hangingPunct="1">
              <a:spcBef>
                <a:spcPct val="0"/>
              </a:spcBef>
              <a:buClrTx/>
              <a:buSzTx/>
              <a:buFontTx/>
              <a:buNone/>
            </a:pPr>
            <a:r>
              <a:rPr lang="en-US" altLang="en-US" sz="4000" b="1" dirty="0">
                <a:solidFill>
                  <a:schemeClr val="tx1"/>
                </a:solidFill>
                <a:latin typeface="Times New Roman" panose="02020603050405020304" pitchFamily="18" charset="0"/>
                <a:cs typeface="Times New Roman" panose="02020603050405020304" pitchFamily="18" charset="0"/>
              </a:rPr>
              <a:t>56</a:t>
            </a:r>
          </a:p>
        </p:txBody>
      </p:sp>
      <p:sp>
        <p:nvSpPr>
          <p:cNvPr id="33" name="TextBox 32"/>
          <p:cNvSpPr txBox="1">
            <a:spLocks noChangeArrowheads="1"/>
          </p:cNvSpPr>
          <p:nvPr/>
        </p:nvSpPr>
        <p:spPr bwMode="auto">
          <a:xfrm>
            <a:off x="10294706" y="2660815"/>
            <a:ext cx="125344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eaLnBrk="1" hangingPunct="1">
              <a:spcBef>
                <a:spcPct val="0"/>
              </a:spcBef>
              <a:buClrTx/>
              <a:buSzTx/>
              <a:buFontTx/>
              <a:buNone/>
            </a:pPr>
            <a:r>
              <a:rPr lang="en-US" altLang="en-US" sz="4000" b="1" dirty="0">
                <a:solidFill>
                  <a:schemeClr val="tx1"/>
                </a:solidFill>
                <a:latin typeface="Times New Roman" panose="02020603050405020304" pitchFamily="18" charset="0"/>
                <a:cs typeface="Times New Roman" panose="02020603050405020304" pitchFamily="18" charset="0"/>
              </a:rPr>
              <a:t>3,7</a:t>
            </a:r>
          </a:p>
        </p:txBody>
      </p:sp>
      <p:cxnSp>
        <p:nvCxnSpPr>
          <p:cNvPr id="34" name="Straight Connector 33"/>
          <p:cNvCxnSpPr/>
          <p:nvPr/>
        </p:nvCxnSpPr>
        <p:spPr>
          <a:xfrm>
            <a:off x="9982990" y="3381247"/>
            <a:ext cx="136995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Rectangle 34"/>
          <p:cNvSpPr>
            <a:spLocks noChangeArrowheads="1"/>
          </p:cNvSpPr>
          <p:nvPr/>
        </p:nvSpPr>
        <p:spPr bwMode="auto">
          <a:xfrm>
            <a:off x="9730061" y="2430409"/>
            <a:ext cx="4476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eaLnBrk="1" hangingPunct="1">
              <a:spcBef>
                <a:spcPct val="0"/>
              </a:spcBef>
              <a:buClrTx/>
              <a:buSzTx/>
              <a:buFontTx/>
              <a:buNone/>
            </a:pPr>
            <a:r>
              <a:rPr lang="en-US" altLang="en-US" sz="3600" b="1">
                <a:solidFill>
                  <a:schemeClr val="tx1"/>
                </a:solidFill>
                <a:latin typeface="Times New Roman" panose="02020603050405020304" pitchFamily="18" charset="0"/>
                <a:cs typeface="Times New Roman" panose="02020603050405020304" pitchFamily="18" charset="0"/>
              </a:rPr>
              <a:t>+</a:t>
            </a:r>
            <a:endParaRPr lang="en-US" altLang="en-US" sz="3600">
              <a:solidFill>
                <a:schemeClr val="tx1"/>
              </a:solidFill>
              <a:latin typeface="Calibri" panose="020F0502020204030204" pitchFamily="34" charset="0"/>
            </a:endParaRPr>
          </a:p>
        </p:txBody>
      </p:sp>
      <p:sp>
        <p:nvSpPr>
          <p:cNvPr id="36" name="TextBox 35"/>
          <p:cNvSpPr txBox="1">
            <a:spLocks noChangeArrowheads="1"/>
          </p:cNvSpPr>
          <p:nvPr/>
        </p:nvSpPr>
        <p:spPr bwMode="auto">
          <a:xfrm>
            <a:off x="1205222" y="3441651"/>
            <a:ext cx="159530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eaLnBrk="1" hangingPunct="1">
              <a:spcBef>
                <a:spcPct val="0"/>
              </a:spcBef>
              <a:buClrTx/>
              <a:buSzTx/>
              <a:buFontTx/>
              <a:buNone/>
            </a:pPr>
            <a:r>
              <a:rPr lang="en-US" altLang="en-US" sz="4000" b="1" dirty="0">
                <a:solidFill>
                  <a:srgbClr val="FF0000"/>
                </a:solidFill>
                <a:latin typeface="Times New Roman" panose="02020603050405020304" pitchFamily="18" charset="0"/>
                <a:cs typeface="Times New Roman" panose="02020603050405020304" pitchFamily="18" charset="0"/>
              </a:rPr>
              <a:t>13,884</a:t>
            </a:r>
          </a:p>
        </p:txBody>
      </p:sp>
      <p:sp>
        <p:nvSpPr>
          <p:cNvPr id="37" name="TextBox 36"/>
          <p:cNvSpPr txBox="1">
            <a:spLocks noChangeArrowheads="1"/>
          </p:cNvSpPr>
          <p:nvPr/>
        </p:nvSpPr>
        <p:spPr bwMode="auto">
          <a:xfrm>
            <a:off x="4657339" y="3318361"/>
            <a:ext cx="159530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eaLnBrk="1" hangingPunct="1">
              <a:spcBef>
                <a:spcPct val="0"/>
              </a:spcBef>
              <a:buClrTx/>
              <a:buSzTx/>
              <a:buFontTx/>
              <a:buNone/>
            </a:pPr>
            <a:r>
              <a:rPr lang="en-US" altLang="en-US" sz="4000" b="1" dirty="0">
                <a:solidFill>
                  <a:srgbClr val="FF0000"/>
                </a:solidFill>
                <a:latin typeface="Times New Roman" panose="02020603050405020304" pitchFamily="18" charset="0"/>
                <a:cs typeface="Times New Roman" panose="02020603050405020304" pitchFamily="18" charset="0"/>
              </a:rPr>
              <a:t>28,851</a:t>
            </a:r>
          </a:p>
        </p:txBody>
      </p:sp>
      <p:sp>
        <p:nvSpPr>
          <p:cNvPr id="38" name="TextBox 37"/>
          <p:cNvSpPr txBox="1">
            <a:spLocks noChangeArrowheads="1"/>
          </p:cNvSpPr>
          <p:nvPr/>
        </p:nvSpPr>
        <p:spPr bwMode="auto">
          <a:xfrm>
            <a:off x="7338895" y="3359458"/>
            <a:ext cx="133882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eaLnBrk="1" hangingPunct="1">
              <a:spcBef>
                <a:spcPct val="0"/>
              </a:spcBef>
              <a:buClrTx/>
              <a:buSzTx/>
              <a:buFontTx/>
              <a:buNone/>
            </a:pPr>
            <a:r>
              <a:rPr lang="en-US" altLang="en-US" sz="4000" b="1" dirty="0">
                <a:solidFill>
                  <a:srgbClr val="FF0000"/>
                </a:solidFill>
                <a:latin typeface="Times New Roman" panose="02020603050405020304" pitchFamily="18" charset="0"/>
                <a:cs typeface="Times New Roman" panose="02020603050405020304" pitchFamily="18" charset="0"/>
              </a:rPr>
              <a:t>12,61</a:t>
            </a:r>
          </a:p>
        </p:txBody>
      </p:sp>
      <p:sp>
        <p:nvSpPr>
          <p:cNvPr id="39" name="TextBox 38"/>
          <p:cNvSpPr txBox="1">
            <a:spLocks noChangeArrowheads="1"/>
          </p:cNvSpPr>
          <p:nvPr/>
        </p:nvSpPr>
        <p:spPr bwMode="auto">
          <a:xfrm>
            <a:off x="10071821" y="3297813"/>
            <a:ext cx="108234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eaLnBrk="1" hangingPunct="1">
              <a:spcBef>
                <a:spcPct val="0"/>
              </a:spcBef>
              <a:buClrTx/>
              <a:buSzTx/>
              <a:buFontTx/>
              <a:buNone/>
            </a:pPr>
            <a:r>
              <a:rPr lang="en-US" altLang="en-US" sz="4000" b="1" dirty="0">
                <a:solidFill>
                  <a:srgbClr val="FF0000"/>
                </a:solidFill>
                <a:latin typeface="Times New Roman" panose="02020603050405020304" pitchFamily="18" charset="0"/>
                <a:cs typeface="Times New Roman" panose="02020603050405020304" pitchFamily="18" charset="0"/>
              </a:rPr>
              <a:t>59,7</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par>
                                <p:cTn id="8" presetID="16" presetClass="entr" presetSubtype="21"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ipe(down)">
                                      <p:cBhvr>
                                        <p:cTn id="15" dur="500"/>
                                        <p:tgtEl>
                                          <p:spTgt spid="18"/>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wipe(down)">
                                      <p:cBhvr>
                                        <p:cTn id="18" dur="500"/>
                                        <p:tgtEl>
                                          <p:spTgt spid="17"/>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down)">
                                      <p:cBhvr>
                                        <p:cTn id="21" dur="500"/>
                                        <p:tgtEl>
                                          <p:spTgt spid="19"/>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down)">
                                      <p:cBhvr>
                                        <p:cTn id="24" dur="500"/>
                                        <p:tgtEl>
                                          <p:spTgt spid="15"/>
                                        </p:tgtEl>
                                      </p:cBhvr>
                                    </p:animEffect>
                                  </p:childTnLst>
                                </p:cTn>
                              </p:par>
                              <p:par>
                                <p:cTn id="25" presetID="22" presetClass="entr" presetSubtype="4" fill="hold" nodeType="with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wipe(down)">
                                      <p:cBhvr>
                                        <p:cTn id="27" dur="500"/>
                                        <p:tgtEl>
                                          <p:spTgt spid="24"/>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wipe(down)">
                                      <p:cBhvr>
                                        <p:cTn id="30" dur="500"/>
                                        <p:tgtEl>
                                          <p:spTgt spid="23"/>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wipe(down)">
                                      <p:cBhvr>
                                        <p:cTn id="33" dur="500"/>
                                        <p:tgtEl>
                                          <p:spTgt spid="25"/>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wipe(down)">
                                      <p:cBhvr>
                                        <p:cTn id="36" dur="500"/>
                                        <p:tgtEl>
                                          <p:spTgt spid="22"/>
                                        </p:tgtEl>
                                      </p:cBhvr>
                                    </p:animEffect>
                                  </p:childTnLst>
                                </p:cTn>
                              </p:par>
                              <p:par>
                                <p:cTn id="37" presetID="22" presetClass="entr" presetSubtype="4" fill="hold" nodeType="with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wipe(down)">
                                      <p:cBhvr>
                                        <p:cTn id="39" dur="500"/>
                                        <p:tgtEl>
                                          <p:spTgt spid="29"/>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wipe(down)">
                                      <p:cBhvr>
                                        <p:cTn id="42" dur="500"/>
                                        <p:tgtEl>
                                          <p:spTgt spid="28"/>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wipe(down)">
                                      <p:cBhvr>
                                        <p:cTn id="45" dur="500"/>
                                        <p:tgtEl>
                                          <p:spTgt spid="30"/>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27"/>
                                        </p:tgtEl>
                                        <p:attrNameLst>
                                          <p:attrName>style.visibility</p:attrName>
                                        </p:attrNameLst>
                                      </p:cBhvr>
                                      <p:to>
                                        <p:strVal val="visible"/>
                                      </p:to>
                                    </p:set>
                                    <p:animEffect transition="in" filter="wipe(down)">
                                      <p:cBhvr>
                                        <p:cTn id="48" dur="500"/>
                                        <p:tgtEl>
                                          <p:spTgt spid="27"/>
                                        </p:tgtEl>
                                      </p:cBhvr>
                                    </p:animEffect>
                                  </p:childTnLst>
                                </p:cTn>
                              </p:par>
                              <p:par>
                                <p:cTn id="49" presetID="22" presetClass="entr" presetSubtype="4" fill="hold" nodeType="with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wipe(down)">
                                      <p:cBhvr>
                                        <p:cTn id="51" dur="500"/>
                                        <p:tgtEl>
                                          <p:spTgt spid="34"/>
                                        </p:tgtEl>
                                      </p:cBhvr>
                                    </p:animEffect>
                                  </p:childTnLst>
                                </p:cTn>
                              </p:par>
                              <p:par>
                                <p:cTn id="52" presetID="22" presetClass="entr" presetSubtype="4" fill="hold" grpId="0" nodeType="withEffect">
                                  <p:stCondLst>
                                    <p:cond delay="0"/>
                                  </p:stCondLst>
                                  <p:childTnLst>
                                    <p:set>
                                      <p:cBhvr>
                                        <p:cTn id="53" dur="1" fill="hold">
                                          <p:stCondLst>
                                            <p:cond delay="0"/>
                                          </p:stCondLst>
                                        </p:cTn>
                                        <p:tgtEl>
                                          <p:spTgt spid="33"/>
                                        </p:tgtEl>
                                        <p:attrNameLst>
                                          <p:attrName>style.visibility</p:attrName>
                                        </p:attrNameLst>
                                      </p:cBhvr>
                                      <p:to>
                                        <p:strVal val="visible"/>
                                      </p:to>
                                    </p:set>
                                    <p:animEffect transition="in" filter="wipe(down)">
                                      <p:cBhvr>
                                        <p:cTn id="54" dur="500"/>
                                        <p:tgtEl>
                                          <p:spTgt spid="33"/>
                                        </p:tgtEl>
                                      </p:cBhvr>
                                    </p:animEffect>
                                  </p:childTnLst>
                                </p:cTn>
                              </p:par>
                              <p:par>
                                <p:cTn id="55" presetID="22" presetClass="entr" presetSubtype="4" fill="hold" grpId="0" nodeType="with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wipe(down)">
                                      <p:cBhvr>
                                        <p:cTn id="57" dur="500"/>
                                        <p:tgtEl>
                                          <p:spTgt spid="35"/>
                                        </p:tgtEl>
                                      </p:cBhvr>
                                    </p:animEffect>
                                  </p:childTnLst>
                                </p:cTn>
                              </p:par>
                              <p:par>
                                <p:cTn id="58" presetID="22" presetClass="entr" presetSubtype="4" fill="hold" grpId="0" nodeType="withEffect">
                                  <p:stCondLst>
                                    <p:cond delay="0"/>
                                  </p:stCondLst>
                                  <p:childTnLst>
                                    <p:set>
                                      <p:cBhvr>
                                        <p:cTn id="59" dur="1" fill="hold">
                                          <p:stCondLst>
                                            <p:cond delay="0"/>
                                          </p:stCondLst>
                                        </p:cTn>
                                        <p:tgtEl>
                                          <p:spTgt spid="32"/>
                                        </p:tgtEl>
                                        <p:attrNameLst>
                                          <p:attrName>style.visibility</p:attrName>
                                        </p:attrNameLst>
                                      </p:cBhvr>
                                      <p:to>
                                        <p:strVal val="visible"/>
                                      </p:to>
                                    </p:set>
                                    <p:animEffect transition="in" filter="wipe(down)">
                                      <p:cBhvr>
                                        <p:cTn id="60" dur="500"/>
                                        <p:tgtEl>
                                          <p:spTgt spid="32"/>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4" fill="hold" grpId="0" nodeType="click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wipe(down)">
                                      <p:cBhvr>
                                        <p:cTn id="65" dur="500"/>
                                        <p:tgtEl>
                                          <p:spTgt spid="36"/>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4" fill="hold" grpId="0" nodeType="clickEffect">
                                  <p:stCondLst>
                                    <p:cond delay="0"/>
                                  </p:stCondLst>
                                  <p:childTnLst>
                                    <p:set>
                                      <p:cBhvr>
                                        <p:cTn id="69" dur="1" fill="hold">
                                          <p:stCondLst>
                                            <p:cond delay="0"/>
                                          </p:stCondLst>
                                        </p:cTn>
                                        <p:tgtEl>
                                          <p:spTgt spid="37"/>
                                        </p:tgtEl>
                                        <p:attrNameLst>
                                          <p:attrName>style.visibility</p:attrName>
                                        </p:attrNameLst>
                                      </p:cBhvr>
                                      <p:to>
                                        <p:strVal val="visible"/>
                                      </p:to>
                                    </p:set>
                                    <p:animEffect transition="in" filter="wipe(down)">
                                      <p:cBhvr>
                                        <p:cTn id="70" dur="500"/>
                                        <p:tgtEl>
                                          <p:spTgt spid="37"/>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4" fill="hold" grpId="0" nodeType="clickEffect">
                                  <p:stCondLst>
                                    <p:cond delay="0"/>
                                  </p:stCondLst>
                                  <p:childTnLst>
                                    <p:set>
                                      <p:cBhvr>
                                        <p:cTn id="74" dur="1" fill="hold">
                                          <p:stCondLst>
                                            <p:cond delay="0"/>
                                          </p:stCondLst>
                                        </p:cTn>
                                        <p:tgtEl>
                                          <p:spTgt spid="38"/>
                                        </p:tgtEl>
                                        <p:attrNameLst>
                                          <p:attrName>style.visibility</p:attrName>
                                        </p:attrNameLst>
                                      </p:cBhvr>
                                      <p:to>
                                        <p:strVal val="visible"/>
                                      </p:to>
                                    </p:set>
                                    <p:animEffect transition="in" filter="wipe(down)">
                                      <p:cBhvr>
                                        <p:cTn id="75" dur="500"/>
                                        <p:tgtEl>
                                          <p:spTgt spid="38"/>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4" fill="hold" grpId="0" nodeType="clickEffect">
                                  <p:stCondLst>
                                    <p:cond delay="0"/>
                                  </p:stCondLst>
                                  <p:childTnLst>
                                    <p:set>
                                      <p:cBhvr>
                                        <p:cTn id="79" dur="1" fill="hold">
                                          <p:stCondLst>
                                            <p:cond delay="0"/>
                                          </p:stCondLst>
                                        </p:cTn>
                                        <p:tgtEl>
                                          <p:spTgt spid="39"/>
                                        </p:tgtEl>
                                        <p:attrNameLst>
                                          <p:attrName>style.visibility</p:attrName>
                                        </p:attrNameLst>
                                      </p:cBhvr>
                                      <p:to>
                                        <p:strVal val="visible"/>
                                      </p:to>
                                    </p:set>
                                    <p:animEffect transition="in" filter="wipe(down)">
                                      <p:cBhvr>
                                        <p:cTn id="80"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P spid="19" grpId="0"/>
      <p:bldP spid="22" grpId="0"/>
      <p:bldP spid="23" grpId="0"/>
      <p:bldP spid="25" grpId="0"/>
      <p:bldP spid="27" grpId="0"/>
      <p:bldP spid="28" grpId="0"/>
      <p:bldP spid="30" grpId="0"/>
      <p:bldP spid="32" grpId="0"/>
      <p:bldP spid="33" grpId="0"/>
      <p:bldP spid="35" grpId="0"/>
      <p:bldP spid="36" grpId="0"/>
      <p:bldP spid="37" grpId="0"/>
      <p:bldP spid="38" grpId="0"/>
      <p:bldP spid="3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12192000" cy="6858000"/>
          </a:xfrm>
          <a:prstGeom prst="rect">
            <a:avLst/>
          </a:prstGeom>
          <a:solidFill>
            <a:srgbClr val="FF9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B0604020202020204" charset="-122"/>
              <a:cs typeface="+mn-cs"/>
            </a:endParaRPr>
          </a:p>
        </p:txBody>
      </p:sp>
      <p:sp>
        <p:nvSpPr>
          <p:cNvPr id="16" name="矩形 15"/>
          <p:cNvSpPr/>
          <p:nvPr/>
        </p:nvSpPr>
        <p:spPr>
          <a:xfrm>
            <a:off x="273050" y="254000"/>
            <a:ext cx="11645900" cy="635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B0604020202020204" charset="-122"/>
              <a:cs typeface="+mn-cs"/>
            </a:endParaRPr>
          </a:p>
        </p:txBody>
      </p:sp>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96063" y="4667975"/>
            <a:ext cx="2702103" cy="2702103"/>
          </a:xfrm>
          <a:prstGeom prst="rect">
            <a:avLst/>
          </a:prstGeom>
        </p:spPr>
      </p:pic>
      <p:grpSp>
        <p:nvGrpSpPr>
          <p:cNvPr id="10" name="Group 9"/>
          <p:cNvGrpSpPr/>
          <p:nvPr/>
        </p:nvGrpSpPr>
        <p:grpSpPr>
          <a:xfrm>
            <a:off x="441789" y="318499"/>
            <a:ext cx="4674741" cy="584775"/>
            <a:chOff x="441789" y="318499"/>
            <a:chExt cx="4674741" cy="584775"/>
          </a:xfrm>
        </p:grpSpPr>
        <p:sp>
          <p:nvSpPr>
            <p:cNvPr id="3" name="Oval 2"/>
            <p:cNvSpPr/>
            <p:nvPr/>
          </p:nvSpPr>
          <p:spPr>
            <a:xfrm>
              <a:off x="441789" y="380144"/>
              <a:ext cx="523982" cy="493159"/>
            </a:xfrm>
            <a:prstGeom prst="ellipse">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2</a:t>
              </a:r>
            </a:p>
          </p:txBody>
        </p:sp>
        <p:sp>
          <p:nvSpPr>
            <p:cNvPr id="7" name="TextBox 6"/>
            <p:cNvSpPr txBox="1"/>
            <p:nvPr/>
          </p:nvSpPr>
          <p:spPr>
            <a:xfrm>
              <a:off x="1068512" y="318499"/>
              <a:ext cx="4048018"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sz="3200" b="1" i="0" dirty="0">
                  <a:solidFill>
                    <a:srgbClr val="000000"/>
                  </a:solidFill>
                  <a:effectLst/>
                  <a:latin typeface="Cambria" panose="02040503050406030204" pitchFamily="18" charset="0"/>
                  <a:ea typeface="Cambria" panose="02040503050406030204" pitchFamily="18" charset="0"/>
                </a:rPr>
                <a:t>a) &gt;; &lt;; =?</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grpSp>
      <p:grpSp>
        <p:nvGrpSpPr>
          <p:cNvPr id="8" name="Group 7"/>
          <p:cNvGrpSpPr/>
          <p:nvPr/>
        </p:nvGrpSpPr>
        <p:grpSpPr>
          <a:xfrm>
            <a:off x="4294598" y="1006867"/>
            <a:ext cx="4685016" cy="780836"/>
            <a:chOff x="380144" y="1376737"/>
            <a:chExt cx="4685016" cy="780836"/>
          </a:xfrm>
        </p:grpSpPr>
        <p:sp>
          <p:nvSpPr>
            <p:cNvPr id="2" name="Rectangle: Rounded Corners 1"/>
            <p:cNvSpPr/>
            <p:nvPr/>
          </p:nvSpPr>
          <p:spPr>
            <a:xfrm>
              <a:off x="380144" y="1376737"/>
              <a:ext cx="4685016" cy="780836"/>
            </a:xfrm>
            <a:prstGeom prst="roundRect">
              <a:avLst/>
            </a:prstGeom>
            <a:solidFill>
              <a:schemeClr val="accent4">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02060"/>
                  </a:solidFill>
                  <a:latin typeface="Cambria" panose="02040503050406030204" pitchFamily="18" charset="0"/>
                  <a:ea typeface="Cambria" panose="02040503050406030204" pitchFamily="18" charset="0"/>
                </a:rPr>
                <a:t>37,5 + 4,6         4,6 + 37,5</a:t>
              </a:r>
            </a:p>
          </p:txBody>
        </p:sp>
        <p:sp>
          <p:nvSpPr>
            <p:cNvPr id="6" name="Rectangle: Rounded Corners 5"/>
            <p:cNvSpPr/>
            <p:nvPr/>
          </p:nvSpPr>
          <p:spPr>
            <a:xfrm>
              <a:off x="2445249" y="1500027"/>
              <a:ext cx="616450" cy="585627"/>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solidFill>
                    <a:srgbClr val="002060"/>
                  </a:solidFill>
                  <a:latin typeface="Cambria" panose="02040503050406030204" pitchFamily="18" charset="0"/>
                  <a:ea typeface="Cambria" panose="02040503050406030204" pitchFamily="18" charset="0"/>
                </a:rPr>
                <a:t>?</a:t>
              </a:r>
            </a:p>
          </p:txBody>
        </p:sp>
      </p:grpSp>
      <p:grpSp>
        <p:nvGrpSpPr>
          <p:cNvPr id="9" name="Group 8"/>
          <p:cNvGrpSpPr/>
          <p:nvPr/>
        </p:nvGrpSpPr>
        <p:grpSpPr>
          <a:xfrm>
            <a:off x="3524036" y="2722652"/>
            <a:ext cx="6472719" cy="780836"/>
            <a:chOff x="-503434" y="1376737"/>
            <a:chExt cx="6472719" cy="780836"/>
          </a:xfrm>
        </p:grpSpPr>
        <p:sp>
          <p:nvSpPr>
            <p:cNvPr id="11" name="Rectangle: Rounded Corners 10"/>
            <p:cNvSpPr/>
            <p:nvPr/>
          </p:nvSpPr>
          <p:spPr>
            <a:xfrm>
              <a:off x="-503434" y="1376737"/>
              <a:ext cx="6472719" cy="780836"/>
            </a:xfrm>
            <a:prstGeom prst="roundRect">
              <a:avLst/>
            </a:prstGeom>
            <a:solidFill>
              <a:schemeClr val="accent4">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02060"/>
                  </a:solidFill>
                  <a:latin typeface="Cambria" panose="02040503050406030204" pitchFamily="18" charset="0"/>
                  <a:ea typeface="Cambria" panose="02040503050406030204" pitchFamily="18" charset="0"/>
                </a:rPr>
                <a:t>(5 + 2,7) + 7,3           5 + (2,7 + 7,3)</a:t>
              </a:r>
            </a:p>
          </p:txBody>
        </p:sp>
        <p:sp>
          <p:nvSpPr>
            <p:cNvPr id="12" name="Rectangle: Rounded Corners 11"/>
            <p:cNvSpPr/>
            <p:nvPr/>
          </p:nvSpPr>
          <p:spPr>
            <a:xfrm>
              <a:off x="2393877" y="1469204"/>
              <a:ext cx="636997" cy="585627"/>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solidFill>
                    <a:srgbClr val="002060"/>
                  </a:solidFill>
                  <a:latin typeface="Cambria" panose="02040503050406030204" pitchFamily="18" charset="0"/>
                  <a:ea typeface="Cambria" panose="02040503050406030204" pitchFamily="18" charset="0"/>
                </a:rPr>
                <a:t>?</a:t>
              </a:r>
            </a:p>
          </p:txBody>
        </p:sp>
      </p:grpSp>
      <p:sp>
        <p:nvSpPr>
          <p:cNvPr id="14" name="Rectangle: Rounded Corners 13"/>
          <p:cNvSpPr/>
          <p:nvPr/>
        </p:nvSpPr>
        <p:spPr>
          <a:xfrm>
            <a:off x="6357990" y="1118171"/>
            <a:ext cx="616450" cy="585627"/>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latin typeface="Cambria" panose="02040503050406030204" pitchFamily="18" charset="0"/>
                <a:ea typeface="Cambria" panose="02040503050406030204" pitchFamily="18" charset="0"/>
              </a:rPr>
              <a:t>=</a:t>
            </a:r>
          </a:p>
        </p:txBody>
      </p:sp>
      <p:sp>
        <p:nvSpPr>
          <p:cNvPr id="20" name="Rectangle: Rounded Corners 19"/>
          <p:cNvSpPr/>
          <p:nvPr/>
        </p:nvSpPr>
        <p:spPr>
          <a:xfrm>
            <a:off x="6409361" y="2823681"/>
            <a:ext cx="616450" cy="585627"/>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latin typeface="Cambria" panose="02040503050406030204" pitchFamily="18" charset="0"/>
                <a:ea typeface="Cambria" panose="020405030504060302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down)">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wipe(down)">
                                      <p:cBhvr>
                                        <p:cTn id="2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12192000" cy="6858000"/>
          </a:xfrm>
          <a:prstGeom prst="rect">
            <a:avLst/>
          </a:prstGeom>
          <a:solidFill>
            <a:srgbClr val="FF9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B0604020202020204" charset="-122"/>
              <a:cs typeface="+mn-cs"/>
            </a:endParaRPr>
          </a:p>
        </p:txBody>
      </p:sp>
      <p:sp>
        <p:nvSpPr>
          <p:cNvPr id="16" name="矩形 15"/>
          <p:cNvSpPr/>
          <p:nvPr/>
        </p:nvSpPr>
        <p:spPr>
          <a:xfrm>
            <a:off x="273050" y="254000"/>
            <a:ext cx="11645900" cy="635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B0604020202020204" charset="-122"/>
              <a:cs typeface="+mn-cs"/>
            </a:endParaRPr>
          </a:p>
        </p:txBody>
      </p:sp>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96063" y="4667975"/>
            <a:ext cx="2702103" cy="2702103"/>
          </a:xfrm>
          <a:prstGeom prst="rect">
            <a:avLst/>
          </a:prstGeom>
        </p:spPr>
      </p:pic>
      <p:grpSp>
        <p:nvGrpSpPr>
          <p:cNvPr id="10" name="Group 9"/>
          <p:cNvGrpSpPr/>
          <p:nvPr/>
        </p:nvGrpSpPr>
        <p:grpSpPr>
          <a:xfrm>
            <a:off x="441789" y="318499"/>
            <a:ext cx="8558373" cy="584775"/>
            <a:chOff x="441789" y="318499"/>
            <a:chExt cx="8558373" cy="584775"/>
          </a:xfrm>
        </p:grpSpPr>
        <p:sp>
          <p:nvSpPr>
            <p:cNvPr id="3" name="Oval 2"/>
            <p:cNvSpPr/>
            <p:nvPr/>
          </p:nvSpPr>
          <p:spPr>
            <a:xfrm>
              <a:off x="441789" y="380144"/>
              <a:ext cx="523982" cy="493159"/>
            </a:xfrm>
            <a:prstGeom prst="ellipse">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2</a:t>
              </a:r>
            </a:p>
          </p:txBody>
        </p:sp>
        <p:sp>
          <p:nvSpPr>
            <p:cNvPr id="7" name="TextBox 6"/>
            <p:cNvSpPr txBox="1"/>
            <p:nvPr/>
          </p:nvSpPr>
          <p:spPr>
            <a:xfrm>
              <a:off x="1068512" y="318499"/>
              <a:ext cx="793165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b) </a:t>
              </a:r>
              <a:r>
                <a:rPr kumimoji="0" lang="en-US" sz="32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Tính</a:t>
              </a:r>
              <a:r>
                <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bằng</a:t>
              </a:r>
              <a:r>
                <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cách</a:t>
              </a:r>
              <a:r>
                <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thuận</a:t>
              </a:r>
              <a:r>
                <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tiện</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sp>
        <p:nvSpPr>
          <p:cNvPr id="15" name="Rectangle: Rounded Corners 14"/>
          <p:cNvSpPr/>
          <p:nvPr/>
        </p:nvSpPr>
        <p:spPr>
          <a:xfrm>
            <a:off x="441789" y="1592493"/>
            <a:ext cx="3482940" cy="780836"/>
          </a:xfrm>
          <a:prstGeom prst="roundRect">
            <a:avLst/>
          </a:prstGeom>
          <a:solidFill>
            <a:schemeClr val="accent4">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002060"/>
                </a:solidFill>
                <a:latin typeface="Cambria" panose="02040503050406030204" pitchFamily="18" charset="0"/>
                <a:ea typeface="Cambria" panose="02040503050406030204" pitchFamily="18" charset="0"/>
              </a:rPr>
              <a:t>6 + 8,46 + 1,54</a:t>
            </a:r>
          </a:p>
        </p:txBody>
      </p:sp>
      <p:sp>
        <p:nvSpPr>
          <p:cNvPr id="18" name="Rectangle: Rounded Corners 17"/>
          <p:cNvSpPr/>
          <p:nvPr/>
        </p:nvSpPr>
        <p:spPr>
          <a:xfrm>
            <a:off x="7633699" y="1613042"/>
            <a:ext cx="3482940" cy="780836"/>
          </a:xfrm>
          <a:prstGeom prst="roundRect">
            <a:avLst/>
          </a:prstGeom>
          <a:solidFill>
            <a:schemeClr val="accent4">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002060"/>
                </a:solidFill>
                <a:latin typeface="Cambria" panose="02040503050406030204" pitchFamily="18" charset="0"/>
                <a:ea typeface="Cambria" panose="02040503050406030204" pitchFamily="18" charset="0"/>
              </a:rPr>
              <a:t>4,8 + 0,73 + 3,2</a:t>
            </a:r>
          </a:p>
        </p:txBody>
      </p:sp>
      <p:sp>
        <p:nvSpPr>
          <p:cNvPr id="19" name="TextBox 18"/>
          <p:cNvSpPr txBox="1"/>
          <p:nvPr/>
        </p:nvSpPr>
        <p:spPr>
          <a:xfrm>
            <a:off x="472610" y="2650733"/>
            <a:ext cx="4243227" cy="584775"/>
          </a:xfrm>
          <a:prstGeom prst="rect">
            <a:avLst/>
          </a:prstGeom>
          <a:noFill/>
        </p:spPr>
        <p:txBody>
          <a:bodyPr wrap="square" rtlCol="0">
            <a:spAutoFit/>
          </a:bodyPr>
          <a:lstStyle/>
          <a:p>
            <a:r>
              <a:rPr lang="en-US" sz="3200" b="1" i="0" dirty="0">
                <a:solidFill>
                  <a:srgbClr val="FF0000"/>
                </a:solidFill>
                <a:effectLst/>
                <a:latin typeface="Cambria" panose="02040503050406030204" pitchFamily="18" charset="0"/>
                <a:ea typeface="Cambria" panose="02040503050406030204" pitchFamily="18" charset="0"/>
              </a:rPr>
              <a:t>= 6 + (8,46 + 1,54) </a:t>
            </a:r>
            <a:endParaRPr lang="en-US" sz="3200" b="1" dirty="0">
              <a:solidFill>
                <a:srgbClr val="FF0000"/>
              </a:solidFill>
              <a:latin typeface="Cambria" panose="02040503050406030204" pitchFamily="18" charset="0"/>
              <a:ea typeface="Cambria" panose="02040503050406030204" pitchFamily="18" charset="0"/>
            </a:endParaRPr>
          </a:p>
        </p:txBody>
      </p:sp>
      <p:sp>
        <p:nvSpPr>
          <p:cNvPr id="21" name="TextBox 20"/>
          <p:cNvSpPr txBox="1"/>
          <p:nvPr/>
        </p:nvSpPr>
        <p:spPr>
          <a:xfrm>
            <a:off x="472610" y="3226087"/>
            <a:ext cx="4243227" cy="584775"/>
          </a:xfrm>
          <a:prstGeom prst="rect">
            <a:avLst/>
          </a:prstGeom>
          <a:noFill/>
        </p:spPr>
        <p:txBody>
          <a:bodyPr wrap="square" rtlCol="0">
            <a:spAutoFit/>
          </a:bodyPr>
          <a:lstStyle/>
          <a:p>
            <a:r>
              <a:rPr lang="en-US" sz="3200" b="1" dirty="0">
                <a:solidFill>
                  <a:srgbClr val="FF0000"/>
                </a:solidFill>
                <a:latin typeface="Cambria" panose="02040503050406030204" pitchFamily="18" charset="0"/>
                <a:ea typeface="Cambria" panose="02040503050406030204" pitchFamily="18" charset="0"/>
              </a:rPr>
              <a:t>= 6 +           10</a:t>
            </a:r>
          </a:p>
        </p:txBody>
      </p:sp>
      <p:sp>
        <p:nvSpPr>
          <p:cNvPr id="22" name="TextBox 21"/>
          <p:cNvSpPr txBox="1"/>
          <p:nvPr/>
        </p:nvSpPr>
        <p:spPr>
          <a:xfrm>
            <a:off x="482884" y="3832263"/>
            <a:ext cx="4243227" cy="584775"/>
          </a:xfrm>
          <a:prstGeom prst="rect">
            <a:avLst/>
          </a:prstGeom>
          <a:noFill/>
        </p:spPr>
        <p:txBody>
          <a:bodyPr wrap="square" rtlCol="0">
            <a:spAutoFit/>
          </a:bodyPr>
          <a:lstStyle/>
          <a:p>
            <a:r>
              <a:rPr lang="en-US" sz="3200" b="1" dirty="0">
                <a:solidFill>
                  <a:srgbClr val="FF0000"/>
                </a:solidFill>
                <a:latin typeface="Cambria" panose="02040503050406030204" pitchFamily="18" charset="0"/>
                <a:ea typeface="Cambria" panose="02040503050406030204" pitchFamily="18" charset="0"/>
              </a:rPr>
              <a:t>= 16</a:t>
            </a:r>
          </a:p>
        </p:txBody>
      </p:sp>
      <p:sp>
        <p:nvSpPr>
          <p:cNvPr id="23" name="TextBox 22"/>
          <p:cNvSpPr txBox="1"/>
          <p:nvPr/>
        </p:nvSpPr>
        <p:spPr>
          <a:xfrm>
            <a:off x="7459037" y="2671282"/>
            <a:ext cx="4243227" cy="584775"/>
          </a:xfrm>
          <a:prstGeom prst="rect">
            <a:avLst/>
          </a:prstGeom>
          <a:noFill/>
        </p:spPr>
        <p:txBody>
          <a:bodyPr wrap="square" rtlCol="0">
            <a:spAutoFit/>
          </a:bodyPr>
          <a:lstStyle/>
          <a:p>
            <a:r>
              <a:rPr lang="en-US" sz="3200" b="1" dirty="0">
                <a:solidFill>
                  <a:srgbClr val="FF0000"/>
                </a:solidFill>
                <a:latin typeface="Cambria" panose="02040503050406030204" pitchFamily="18" charset="0"/>
                <a:ea typeface="Cambria" panose="02040503050406030204" pitchFamily="18" charset="0"/>
              </a:rPr>
              <a:t>= (4,8 + 3,2) + 0,73</a:t>
            </a:r>
          </a:p>
        </p:txBody>
      </p:sp>
      <p:sp>
        <p:nvSpPr>
          <p:cNvPr id="24" name="TextBox 23"/>
          <p:cNvSpPr txBox="1"/>
          <p:nvPr/>
        </p:nvSpPr>
        <p:spPr>
          <a:xfrm>
            <a:off x="7459037" y="3246636"/>
            <a:ext cx="4243227" cy="584775"/>
          </a:xfrm>
          <a:prstGeom prst="rect">
            <a:avLst/>
          </a:prstGeom>
          <a:noFill/>
        </p:spPr>
        <p:txBody>
          <a:bodyPr wrap="square" rtlCol="0">
            <a:spAutoFit/>
          </a:bodyPr>
          <a:lstStyle/>
          <a:p>
            <a:r>
              <a:rPr lang="en-US" sz="3200" b="1" dirty="0">
                <a:solidFill>
                  <a:srgbClr val="FF0000"/>
                </a:solidFill>
                <a:latin typeface="Cambria" panose="02040503050406030204" pitchFamily="18" charset="0"/>
                <a:ea typeface="Cambria" panose="02040503050406030204" pitchFamily="18" charset="0"/>
              </a:rPr>
              <a:t>= 8                    + 0,73 </a:t>
            </a:r>
          </a:p>
        </p:txBody>
      </p:sp>
      <p:sp>
        <p:nvSpPr>
          <p:cNvPr id="25" name="TextBox 24"/>
          <p:cNvSpPr txBox="1"/>
          <p:nvPr/>
        </p:nvSpPr>
        <p:spPr>
          <a:xfrm>
            <a:off x="7469311" y="3852812"/>
            <a:ext cx="4243227" cy="584775"/>
          </a:xfrm>
          <a:prstGeom prst="rect">
            <a:avLst/>
          </a:prstGeom>
          <a:noFill/>
        </p:spPr>
        <p:txBody>
          <a:bodyPr wrap="square" rtlCol="0">
            <a:spAutoFit/>
          </a:bodyPr>
          <a:lstStyle/>
          <a:p>
            <a:r>
              <a:rPr lang="en-US" sz="3200" b="1" dirty="0">
                <a:solidFill>
                  <a:srgbClr val="FF0000"/>
                </a:solidFill>
                <a:latin typeface="Cambria" panose="02040503050406030204" pitchFamily="18" charset="0"/>
                <a:ea typeface="Cambria" panose="02040503050406030204" pitchFamily="18" charset="0"/>
              </a:rPr>
              <a:t>= 8,73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down)">
                                      <p:cBhvr>
                                        <p:cTn id="10" dur="500"/>
                                        <p:tgtEl>
                                          <p:spTgt spid="15"/>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wipe(down)">
                                      <p:cBhvr>
                                        <p:cTn id="13" dur="500"/>
                                        <p:tgtEl>
                                          <p:spTgt spid="18"/>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wipe(down)">
                                      <p:cBhvr>
                                        <p:cTn id="18" dur="500"/>
                                        <p:tgtEl>
                                          <p:spTgt spid="19"/>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wipe(down)">
                                      <p:cBhvr>
                                        <p:cTn id="23" dur="500"/>
                                        <p:tgtEl>
                                          <p:spTgt spid="21"/>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down)">
                                      <p:cBhvr>
                                        <p:cTn id="28" dur="500"/>
                                        <p:tgtEl>
                                          <p:spTgt spid="22"/>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wipe(down)">
                                      <p:cBhvr>
                                        <p:cTn id="33" dur="500"/>
                                        <p:tgtEl>
                                          <p:spTgt spid="23"/>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wipe(down)">
                                      <p:cBhvr>
                                        <p:cTn id="38" dur="500"/>
                                        <p:tgtEl>
                                          <p:spTgt spid="24"/>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wipe(down)">
                                      <p:cBhvr>
                                        <p:cTn id="4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19" grpId="0"/>
      <p:bldP spid="21" grpId="0"/>
      <p:bldP spid="22" grpId="0"/>
      <p:bldP spid="23" grpId="0"/>
      <p:bldP spid="24" grpId="0"/>
      <p:bldP spid="2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12192000" cy="6858000"/>
          </a:xfrm>
          <a:prstGeom prst="rect">
            <a:avLst/>
          </a:prstGeom>
          <a:solidFill>
            <a:srgbClr val="FF9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B0604020202020204" charset="-122"/>
              <a:cs typeface="+mn-cs"/>
            </a:endParaRPr>
          </a:p>
        </p:txBody>
      </p:sp>
      <p:sp>
        <p:nvSpPr>
          <p:cNvPr id="16" name="矩形 15"/>
          <p:cNvSpPr/>
          <p:nvPr/>
        </p:nvSpPr>
        <p:spPr>
          <a:xfrm>
            <a:off x="273050" y="254000"/>
            <a:ext cx="11645900" cy="635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B0604020202020204" charset="-122"/>
              <a:cs typeface="+mn-cs"/>
            </a:endParaRPr>
          </a:p>
        </p:txBody>
      </p:sp>
      <p:grpSp>
        <p:nvGrpSpPr>
          <p:cNvPr id="10" name="Group 9"/>
          <p:cNvGrpSpPr/>
          <p:nvPr/>
        </p:nvGrpSpPr>
        <p:grpSpPr>
          <a:xfrm>
            <a:off x="441789" y="318499"/>
            <a:ext cx="11178285" cy="1569660"/>
            <a:chOff x="441789" y="318499"/>
            <a:chExt cx="4674742" cy="1569660"/>
          </a:xfrm>
        </p:grpSpPr>
        <p:sp>
          <p:nvSpPr>
            <p:cNvPr id="3" name="Oval 2"/>
            <p:cNvSpPr/>
            <p:nvPr/>
          </p:nvSpPr>
          <p:spPr>
            <a:xfrm>
              <a:off x="441789" y="380144"/>
              <a:ext cx="232018" cy="493159"/>
            </a:xfrm>
            <a:prstGeom prst="ellipse">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3</a:t>
              </a:r>
            </a:p>
          </p:txBody>
        </p:sp>
        <p:sp>
          <p:nvSpPr>
            <p:cNvPr id="7" name="TextBox 6"/>
            <p:cNvSpPr txBox="1"/>
            <p:nvPr/>
          </p:nvSpPr>
          <p:spPr>
            <a:xfrm>
              <a:off x="686698" y="318499"/>
              <a:ext cx="4429833" cy="156966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vi-VN" sz="320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Ngày thứ Sáu, chú Sơn thu được 73,5 l sữa dê. Ngày thứ Bảy, chú thu được hơn ngày thứ Sáu 4,75 l sữa dê. Hỏi cả hai ngày, chú Sơn thu được bao nhiêu lít sữa dê?</a:t>
              </a:r>
              <a:endParaRPr kumimoji="0" lang="en-US" sz="320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pic>
        <p:nvPicPr>
          <p:cNvPr id="15" name="Picture 14"/>
          <p:cNvPicPr>
            <a:picLocks noChangeAspect="1"/>
          </p:cNvPicPr>
          <p:nvPr/>
        </p:nvPicPr>
        <p:blipFill>
          <a:blip r:embed="rId2"/>
          <a:stretch>
            <a:fillRect/>
          </a:stretch>
        </p:blipFill>
        <p:spPr>
          <a:xfrm>
            <a:off x="6000108" y="2121118"/>
            <a:ext cx="5811320" cy="3249751"/>
          </a:xfrm>
          <a:prstGeom prst="rect">
            <a:avLst/>
          </a:prstGeom>
        </p:spPr>
      </p:pic>
      <p:sp>
        <p:nvSpPr>
          <p:cNvPr id="17" name="TextBox 16"/>
          <p:cNvSpPr txBox="1"/>
          <p:nvPr/>
        </p:nvSpPr>
        <p:spPr>
          <a:xfrm>
            <a:off x="452063" y="2486346"/>
            <a:ext cx="5311739" cy="3539430"/>
          </a:xfrm>
          <a:prstGeom prst="rect">
            <a:avLst/>
          </a:prstGeom>
          <a:noFill/>
        </p:spPr>
        <p:txBody>
          <a:bodyPr wrap="square" rtlCol="0">
            <a:spAutoFit/>
          </a:bodyPr>
          <a:lstStyle/>
          <a:p>
            <a:pPr algn="ctr"/>
            <a:r>
              <a:rPr lang="en-US" sz="2800" b="1" i="0" dirty="0" err="1">
                <a:solidFill>
                  <a:srgbClr val="FF0000"/>
                </a:solidFill>
                <a:effectLst/>
                <a:latin typeface="Cambria" panose="02040503050406030204" pitchFamily="18" charset="0"/>
                <a:ea typeface="Cambria" panose="02040503050406030204" pitchFamily="18" charset="0"/>
              </a:rPr>
              <a:t>Bài</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giải</a:t>
            </a:r>
            <a:r>
              <a:rPr lang="en-US" sz="2800" b="1" i="0" dirty="0">
                <a:solidFill>
                  <a:srgbClr val="FF0000"/>
                </a:solidFill>
                <a:effectLst/>
                <a:latin typeface="Cambria" panose="02040503050406030204" pitchFamily="18" charset="0"/>
                <a:ea typeface="Cambria" panose="02040503050406030204" pitchFamily="18" charset="0"/>
              </a:rPr>
              <a:t>:</a:t>
            </a:r>
            <a:endParaRPr lang="vi-VN" sz="2800" b="0" i="0" dirty="0">
              <a:solidFill>
                <a:srgbClr val="FF0000"/>
              </a:solidFill>
              <a:effectLst/>
              <a:latin typeface="Cambria" panose="02040503050406030204" pitchFamily="18" charset="0"/>
              <a:ea typeface="Cambria" panose="02040503050406030204" pitchFamily="18" charset="0"/>
            </a:endParaRPr>
          </a:p>
          <a:p>
            <a:pPr algn="ctr"/>
            <a:r>
              <a:rPr lang="vi-VN" sz="2800" b="0" i="0" dirty="0">
                <a:solidFill>
                  <a:srgbClr val="FF0000"/>
                </a:solidFill>
                <a:effectLst/>
                <a:latin typeface="Cambria" panose="02040503050406030204" pitchFamily="18" charset="0"/>
                <a:ea typeface="Cambria" panose="02040503050406030204" pitchFamily="18" charset="0"/>
              </a:rPr>
              <a:t>Ngày thứ Bảy chú Sơn thu hoạch được số sữa là:</a:t>
            </a:r>
          </a:p>
          <a:p>
            <a:pPr algn="ctr"/>
            <a:r>
              <a:rPr lang="vi-VN" sz="2800" b="0" i="0" dirty="0">
                <a:solidFill>
                  <a:srgbClr val="FF0000"/>
                </a:solidFill>
                <a:effectLst/>
                <a:latin typeface="Cambria" panose="02040503050406030204" pitchFamily="18" charset="0"/>
                <a:ea typeface="Cambria" panose="02040503050406030204" pitchFamily="18" charset="0"/>
              </a:rPr>
              <a:t>73,5 + 4,75 = 78,25 (</a:t>
            </a:r>
            <a:r>
              <a:rPr lang="vi-VN" sz="2800" b="0" i="1" dirty="0">
                <a:solidFill>
                  <a:srgbClr val="FF0000"/>
                </a:solidFill>
                <a:effectLst/>
                <a:latin typeface="Cambria" panose="02040503050406030204" pitchFamily="18" charset="0"/>
                <a:ea typeface="Cambria" panose="02040503050406030204" pitchFamily="18" charset="0"/>
              </a:rPr>
              <a:t>l</a:t>
            </a:r>
            <a:r>
              <a:rPr lang="vi-VN" sz="2800" b="0" i="0" dirty="0">
                <a:solidFill>
                  <a:srgbClr val="FF0000"/>
                </a:solidFill>
                <a:effectLst/>
                <a:latin typeface="Cambria" panose="02040503050406030204" pitchFamily="18" charset="0"/>
                <a:ea typeface="Cambria" panose="02040503050406030204" pitchFamily="18" charset="0"/>
              </a:rPr>
              <a:t>)</a:t>
            </a:r>
          </a:p>
          <a:p>
            <a:pPr algn="ctr"/>
            <a:r>
              <a:rPr lang="vi-VN" sz="2800" b="0" i="0" dirty="0">
                <a:solidFill>
                  <a:srgbClr val="FF0000"/>
                </a:solidFill>
                <a:effectLst/>
                <a:latin typeface="Cambria" panose="02040503050406030204" pitchFamily="18" charset="0"/>
                <a:ea typeface="Cambria" panose="02040503050406030204" pitchFamily="18" charset="0"/>
              </a:rPr>
              <a:t>Cả hai ngày chú Sơn thu hoạch được số sữa là:</a:t>
            </a:r>
          </a:p>
          <a:p>
            <a:pPr algn="ctr"/>
            <a:r>
              <a:rPr lang="vi-VN" sz="2800" b="0" i="0" dirty="0">
                <a:solidFill>
                  <a:srgbClr val="FF0000"/>
                </a:solidFill>
                <a:effectLst/>
                <a:latin typeface="Cambria" panose="02040503050406030204" pitchFamily="18" charset="0"/>
                <a:ea typeface="Cambria" panose="02040503050406030204" pitchFamily="18" charset="0"/>
              </a:rPr>
              <a:t>73,5 + 78,25 = 151,75 (</a:t>
            </a:r>
            <a:r>
              <a:rPr lang="vi-VN" sz="2800" b="0" i="1" dirty="0">
                <a:solidFill>
                  <a:srgbClr val="FF0000"/>
                </a:solidFill>
                <a:effectLst/>
                <a:latin typeface="Cambria" panose="02040503050406030204" pitchFamily="18" charset="0"/>
                <a:ea typeface="Cambria" panose="02040503050406030204" pitchFamily="18" charset="0"/>
              </a:rPr>
              <a:t>l</a:t>
            </a:r>
            <a:r>
              <a:rPr lang="vi-VN" sz="2800" b="0" i="0" dirty="0">
                <a:solidFill>
                  <a:srgbClr val="FF0000"/>
                </a:solidFill>
                <a:effectLst/>
                <a:latin typeface="Cambria" panose="02040503050406030204" pitchFamily="18" charset="0"/>
                <a:ea typeface="Cambria" panose="02040503050406030204" pitchFamily="18" charset="0"/>
              </a:rPr>
              <a:t>)</a:t>
            </a:r>
          </a:p>
          <a:p>
            <a:pPr algn="r"/>
            <a:r>
              <a:rPr lang="vi-VN" sz="2800" b="0" i="0" dirty="0">
                <a:solidFill>
                  <a:srgbClr val="FF0000"/>
                </a:solidFill>
                <a:effectLst/>
                <a:latin typeface="Cambria" panose="02040503050406030204" pitchFamily="18" charset="0"/>
                <a:ea typeface="Cambria" panose="02040503050406030204" pitchFamily="18" charset="0"/>
              </a:rPr>
              <a:t>Đáp số: 151,75 lít sữa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arn(inVertical)">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down)">
                                      <p:cBhvr>
                                        <p:cTn id="1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12192000" cy="6858000"/>
          </a:xfrm>
          <a:prstGeom prst="rect">
            <a:avLst/>
          </a:prstGeom>
          <a:solidFill>
            <a:srgbClr val="FF9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B0604020202020204" charset="-122"/>
              <a:cs typeface="+mn-cs"/>
            </a:endParaRPr>
          </a:p>
        </p:txBody>
      </p:sp>
      <p:sp>
        <p:nvSpPr>
          <p:cNvPr id="16" name="矩形 15"/>
          <p:cNvSpPr/>
          <p:nvPr/>
        </p:nvSpPr>
        <p:spPr>
          <a:xfrm>
            <a:off x="273050" y="254000"/>
            <a:ext cx="11645900" cy="635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B0604020202020204" charset="-122"/>
              <a:cs typeface="+mn-cs"/>
            </a:endParaRPr>
          </a:p>
        </p:txBody>
      </p:sp>
      <p:grpSp>
        <p:nvGrpSpPr>
          <p:cNvPr id="10" name="Group 9"/>
          <p:cNvGrpSpPr/>
          <p:nvPr/>
        </p:nvGrpSpPr>
        <p:grpSpPr>
          <a:xfrm>
            <a:off x="441789" y="318499"/>
            <a:ext cx="11178285" cy="1569660"/>
            <a:chOff x="441789" y="318499"/>
            <a:chExt cx="4674742" cy="1569660"/>
          </a:xfrm>
        </p:grpSpPr>
        <p:sp>
          <p:nvSpPr>
            <p:cNvPr id="3" name="Oval 2"/>
            <p:cNvSpPr/>
            <p:nvPr/>
          </p:nvSpPr>
          <p:spPr>
            <a:xfrm>
              <a:off x="441789" y="380144"/>
              <a:ext cx="232018" cy="493159"/>
            </a:xfrm>
            <a:prstGeom prst="ellipse">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4</a:t>
              </a:r>
            </a:p>
          </p:txBody>
        </p:sp>
        <p:sp>
          <p:nvSpPr>
            <p:cNvPr id="7" name="TextBox 6"/>
            <p:cNvSpPr txBox="1"/>
            <p:nvPr/>
          </p:nvSpPr>
          <p:spPr>
            <a:xfrm>
              <a:off x="686698" y="318499"/>
              <a:ext cx="4429833" cy="156966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Sân trường của Trường Tiểu học Nguyễn Siêu dạng hình chữ nhật có chiều rộng 17,5 m, chiều dài hơn chiều rộng 15 m. Hỏi chu vi của sân trường đó là bao nhiêu mét?</a:t>
              </a:r>
              <a:endPar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sp>
        <p:nvSpPr>
          <p:cNvPr id="17" name="TextBox 16"/>
          <p:cNvSpPr txBox="1"/>
          <p:nvPr/>
        </p:nvSpPr>
        <p:spPr>
          <a:xfrm>
            <a:off x="452063" y="2486346"/>
            <a:ext cx="5311739" cy="2677656"/>
          </a:xfrm>
          <a:prstGeom prst="rect">
            <a:avLst/>
          </a:prstGeom>
          <a:noFill/>
        </p:spPr>
        <p:txBody>
          <a:bodyPr wrap="square" rtlCol="0">
            <a:spAutoFit/>
          </a:bodyPr>
          <a:lstStyle/>
          <a:p>
            <a:pPr lvl="0" algn="ctr"/>
            <a:r>
              <a:rPr lang="vi-VN" sz="2800" b="1" dirty="0">
                <a:solidFill>
                  <a:srgbClr val="FF0000"/>
                </a:solidFill>
                <a:latin typeface="Cambria" panose="02040503050406030204" pitchFamily="18" charset="0"/>
                <a:ea typeface="Cambria" panose="02040503050406030204" pitchFamily="18" charset="0"/>
              </a:rPr>
              <a:t>Bài giải</a:t>
            </a:r>
          </a:p>
          <a:p>
            <a:pPr lvl="0" algn="ctr"/>
            <a:r>
              <a:rPr lang="vi-VN" sz="2800" dirty="0">
                <a:solidFill>
                  <a:srgbClr val="FF0000"/>
                </a:solidFill>
                <a:latin typeface="Cambria" panose="02040503050406030204" pitchFamily="18" charset="0"/>
                <a:ea typeface="Cambria" panose="02040503050406030204" pitchFamily="18" charset="0"/>
              </a:rPr>
              <a:t>Chiều dài sân trường là:</a:t>
            </a:r>
          </a:p>
          <a:p>
            <a:pPr lvl="0" algn="ctr"/>
            <a:r>
              <a:rPr lang="vi-VN" sz="2800" dirty="0">
                <a:solidFill>
                  <a:srgbClr val="FF0000"/>
                </a:solidFill>
                <a:latin typeface="Cambria" panose="02040503050406030204" pitchFamily="18" charset="0"/>
                <a:ea typeface="Cambria" panose="02040503050406030204" pitchFamily="18" charset="0"/>
              </a:rPr>
              <a:t>17,5 + 15 = 32,5 (m)</a:t>
            </a:r>
          </a:p>
          <a:p>
            <a:pPr lvl="0" algn="ctr"/>
            <a:r>
              <a:rPr lang="vi-VN" sz="2800" dirty="0">
                <a:solidFill>
                  <a:srgbClr val="FF0000"/>
                </a:solidFill>
                <a:latin typeface="Cambria" panose="02040503050406030204" pitchFamily="18" charset="0"/>
                <a:ea typeface="Cambria" panose="02040503050406030204" pitchFamily="18" charset="0"/>
              </a:rPr>
              <a:t>Chu vi sân trường là:</a:t>
            </a:r>
          </a:p>
          <a:p>
            <a:pPr lvl="0" algn="ctr"/>
            <a:r>
              <a:rPr lang="vi-VN" sz="2800" dirty="0">
                <a:solidFill>
                  <a:srgbClr val="FF0000"/>
                </a:solidFill>
                <a:latin typeface="Cambria" panose="02040503050406030204" pitchFamily="18" charset="0"/>
                <a:ea typeface="Cambria" panose="02040503050406030204" pitchFamily="18" charset="0"/>
              </a:rPr>
              <a:t>(32,5 + 17,5) × 2 = 100 (m)</a:t>
            </a:r>
          </a:p>
          <a:p>
            <a:pPr lvl="0" algn="r"/>
            <a:r>
              <a:rPr lang="vi-VN" sz="2800" dirty="0">
                <a:solidFill>
                  <a:srgbClr val="FF0000"/>
                </a:solidFill>
                <a:latin typeface="Cambria" panose="02040503050406030204" pitchFamily="18" charset="0"/>
                <a:ea typeface="Cambria" panose="02040503050406030204" pitchFamily="18" charset="0"/>
              </a:rPr>
              <a:t>Đáp số: 100 m</a:t>
            </a:r>
            <a:endParaRPr kumimoji="0" lang="vi-VN" sz="280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pic>
        <p:nvPicPr>
          <p:cNvPr id="1026" name="Picture 2" descr="Hoa phượng nở rực rỡ nhưng sân trường vắng bóng học trò vì Covid-1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67236" y="2167847"/>
            <a:ext cx="5294616" cy="39709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down)">
                                      <p:cBhvr>
                                        <p:cTn id="12" dur="500"/>
                                        <p:tgtEl>
                                          <p:spTgt spid="17"/>
                                        </p:tgtEl>
                                      </p:cBhvr>
                                    </p:animEffect>
                                  </p:childTnLst>
                                </p:cTn>
                              </p:par>
                              <p:par>
                                <p:cTn id="13" presetID="10" presetClass="entr" presetSubtype="0" fill="hold" nodeType="with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fade">
                                      <p:cBhvr>
                                        <p:cTn id="15"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35280" y="411480"/>
            <a:ext cx="11475720" cy="6102801"/>
          </a:xfrm>
          <a:prstGeom prst="rect">
            <a:avLst/>
          </a:prstGeom>
          <a:solidFill>
            <a:srgbClr val="FFC000"/>
          </a:solidFill>
          <a:ln w="38100">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B0604020202020204" charset="-122"/>
              <a:cs typeface="+mn-cs"/>
            </a:endParaRPr>
          </a:p>
        </p:txBody>
      </p:sp>
      <p:pic>
        <p:nvPicPr>
          <p:cNvPr id="20" name="图片 19"/>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a:off x="6729129" y="1069975"/>
            <a:ext cx="4718050" cy="4718050"/>
          </a:xfrm>
          <a:prstGeom prst="rect">
            <a:avLst/>
          </a:prstGeom>
        </p:spPr>
      </p:pic>
      <p:pic>
        <p:nvPicPr>
          <p:cNvPr id="7" name="图片 5"/>
          <p:cNvPicPr>
            <a:picLocks noChangeAspect="1"/>
          </p:cNvPicPr>
          <p:nvPr/>
        </p:nvPicPr>
        <p:blipFill>
          <a:blip r:embed="rId3" cstate="email"/>
          <a:srcRect/>
          <a:stretch>
            <a:fillRect/>
          </a:stretch>
        </p:blipFill>
        <p:spPr>
          <a:xfrm>
            <a:off x="0" y="664047"/>
            <a:ext cx="7312793" cy="5850234"/>
          </a:xfrm>
          <a:prstGeom prst="rect">
            <a:avLst/>
          </a:prstGeom>
        </p:spPr>
      </p:pic>
      <p:pic>
        <p:nvPicPr>
          <p:cNvPr id="3" name="Picture 2" descr="A green and red text on a black background&#10;&#10;Description automatically generate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9634" y="1777428"/>
            <a:ext cx="4895443" cy="394124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down)">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160" y="0"/>
            <a:ext cx="12202160" cy="6858000"/>
          </a:xfrm>
          <a:custGeom>
            <a:avLst/>
            <a:gdLst/>
            <a:ahLst/>
            <a:cxnLst/>
            <a:rect l="l" t="t" r="r" b="b"/>
            <a:pathLst>
              <a:path w="8639803" h="8229600">
                <a:moveTo>
                  <a:pt x="0" y="0"/>
                </a:moveTo>
                <a:lnTo>
                  <a:pt x="8639804" y="0"/>
                </a:lnTo>
                <a:lnTo>
                  <a:pt x="8639804" y="8229600"/>
                </a:lnTo>
                <a:lnTo>
                  <a:pt x="0" y="8229600"/>
                </a:lnTo>
                <a:lnTo>
                  <a:pt x="0" y="0"/>
                </a:lnTo>
                <a:close/>
              </a:path>
            </a:pathLst>
          </a:custGeom>
          <a:blipFill>
            <a:blip r:embed="rId3"/>
            <a:stretch>
              <a:fillRect l="-8087"/>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Freeform 3"/>
          <p:cNvSpPr/>
          <p:nvPr/>
        </p:nvSpPr>
        <p:spPr>
          <a:xfrm>
            <a:off x="3087384" y="2792002"/>
            <a:ext cx="2755900" cy="3962400"/>
          </a:xfrm>
          <a:custGeom>
            <a:avLst/>
            <a:gdLst/>
            <a:ahLst/>
            <a:cxnLst/>
            <a:rect l="l" t="t" r="r" b="b"/>
            <a:pathLst>
              <a:path w="5657850" h="8229600">
                <a:moveTo>
                  <a:pt x="0" y="0"/>
                </a:moveTo>
                <a:lnTo>
                  <a:pt x="5657850" y="0"/>
                </a:lnTo>
                <a:lnTo>
                  <a:pt x="5657850" y="8229600"/>
                </a:lnTo>
                <a:lnTo>
                  <a:pt x="0" y="8229600"/>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Freeform 4"/>
          <p:cNvSpPr/>
          <p:nvPr/>
        </p:nvSpPr>
        <p:spPr>
          <a:xfrm flipH="1">
            <a:off x="5943600" y="2864924"/>
            <a:ext cx="2895600" cy="3993076"/>
          </a:xfrm>
          <a:custGeom>
            <a:avLst/>
            <a:gdLst/>
            <a:ahLst/>
            <a:cxnLst/>
            <a:rect l="l" t="t" r="r" b="b"/>
            <a:pathLst>
              <a:path w="5575554" h="8229600">
                <a:moveTo>
                  <a:pt x="0" y="0"/>
                </a:moveTo>
                <a:lnTo>
                  <a:pt x="5575554" y="0"/>
                </a:lnTo>
                <a:lnTo>
                  <a:pt x="5575554" y="8229600"/>
                </a:lnTo>
                <a:lnTo>
                  <a:pt x="0" y="8229600"/>
                </a:lnTo>
                <a:lnTo>
                  <a:pt x="0" y="0"/>
                </a:lnTo>
                <a:close/>
              </a:path>
            </a:pathLst>
          </a:custGeom>
          <a:blipFill>
            <a:blip r:embed="rId5"/>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7" name="Picture 6"/>
          <p:cNvPicPr>
            <a:picLocks noChangeAspect="1"/>
          </p:cNvPicPr>
          <p:nvPr/>
        </p:nvPicPr>
        <p:blipFill>
          <a:blip r:embed="rId6"/>
          <a:stretch>
            <a:fillRect/>
          </a:stretch>
        </p:blipFill>
        <p:spPr>
          <a:xfrm>
            <a:off x="2791331" y="-138820"/>
            <a:ext cx="5992887" cy="1176630"/>
          </a:xfrm>
          <a:prstGeom prst="rect">
            <a:avLst/>
          </a:prstGeom>
        </p:spPr>
      </p:pic>
      <p:sp>
        <p:nvSpPr>
          <p:cNvPr id="8" name="Speech Bubble: Oval 7"/>
          <p:cNvSpPr/>
          <p:nvPr/>
        </p:nvSpPr>
        <p:spPr>
          <a:xfrm>
            <a:off x="6977780" y="1109608"/>
            <a:ext cx="4919694" cy="2013735"/>
          </a:xfrm>
          <a:prstGeom prst="wedgeEllipseCallout">
            <a:avLst>
              <a:gd name="adj1" fmla="val -43194"/>
              <a:gd name="adj2" fmla="val 39372"/>
            </a:avLst>
          </a:prstGeom>
          <a:ln w="28575">
            <a:prstDash val="dash"/>
          </a:ln>
          <a:effectLst>
            <a:glow rad="228600">
              <a:schemeClr val="accent6">
                <a:satMod val="175000"/>
                <a:alpha val="40000"/>
              </a:schemeClr>
            </a:glow>
          </a:effectLst>
        </p:spPr>
        <p:style>
          <a:lnRef idx="2">
            <a:schemeClr val="accent1"/>
          </a:lnRef>
          <a:fillRef idx="1">
            <a:schemeClr val="lt1"/>
          </a:fillRef>
          <a:effectRef idx="0">
            <a:schemeClr val="accent1"/>
          </a:effectRef>
          <a:fontRef idx="minor">
            <a:schemeClr val="dk1"/>
          </a:fontRef>
        </p:style>
        <p:txBody>
          <a:bodyPr rtlCol="0" anchor="ctr"/>
          <a:lstStyle/>
          <a:p>
            <a:pPr lvl="0" algn="ctr">
              <a:defRPr/>
            </a:pPr>
            <a:r>
              <a:rPr lang="vi-VN" sz="2200" dirty="0">
                <a:latin typeface="Cambria" panose="02040503050406030204" pitchFamily="18" charset="0"/>
                <a:ea typeface="Cambria" panose="02040503050406030204" pitchFamily="18" charset="0"/>
              </a:rPr>
              <a:t>Bạn A nêu số đo các cạnh của một hình bất kì (hình tam giác, hình vuông, hình chữ nhật)</a:t>
            </a:r>
            <a:endParaRPr kumimoji="0" lang="en-US" sz="2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9" name="Speech Bubble: Oval 8"/>
          <p:cNvSpPr/>
          <p:nvPr/>
        </p:nvSpPr>
        <p:spPr>
          <a:xfrm>
            <a:off x="371497" y="914400"/>
            <a:ext cx="4919694" cy="1756880"/>
          </a:xfrm>
          <a:prstGeom prst="wedgeEllipseCallout">
            <a:avLst>
              <a:gd name="adj1" fmla="val 34702"/>
              <a:gd name="adj2" fmla="val 55188"/>
            </a:avLst>
          </a:prstGeom>
          <a:ln w="28575">
            <a:prstDash val="dash"/>
          </a:ln>
          <a:effectLst>
            <a:glow rad="228600">
              <a:schemeClr val="accent6">
                <a:satMod val="175000"/>
                <a:alpha val="40000"/>
              </a:schemeClr>
            </a:glow>
          </a:effectLst>
        </p:spPr>
        <p:style>
          <a:lnRef idx="2">
            <a:schemeClr val="accent1"/>
          </a:lnRef>
          <a:fillRef idx="1">
            <a:schemeClr val="lt1"/>
          </a:fillRef>
          <a:effectRef idx="0">
            <a:schemeClr val="accent1"/>
          </a:effectRef>
          <a:fontRef idx="minor">
            <a:schemeClr val="dk1"/>
          </a:fontRef>
        </p:style>
        <p:txBody>
          <a:bodyPr rtlCol="0" anchor="ctr"/>
          <a:lstStyle/>
          <a:p>
            <a:pPr lvl="0" algn="ctr">
              <a:defRPr/>
            </a:pPr>
            <a:r>
              <a:rPr lang="en-US" sz="3200" dirty="0">
                <a:latin typeface="Cambria" panose="02040503050406030204" pitchFamily="18" charset="0"/>
                <a:ea typeface="Cambria" panose="02040503050406030204" pitchFamily="18" charset="0"/>
              </a:rPr>
              <a:t>B</a:t>
            </a:r>
            <a:r>
              <a:rPr lang="vi-VN" sz="3200" dirty="0">
                <a:latin typeface="Cambria" panose="02040503050406030204" pitchFamily="18" charset="0"/>
                <a:ea typeface="Cambria" panose="02040503050406030204" pitchFamily="18" charset="0"/>
              </a:rPr>
              <a:t>ạn B tính được chu vi của hình đó. </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4"/>
                                        </p:tgtEl>
                                        <p:attrNameLst>
                                          <p:attrName>r</p:attrName>
                                        </p:attrNameLst>
                                      </p:cBhvr>
                                    </p:animRot>
                                    <p:animRot by="-240000">
                                      <p:cBhvr>
                                        <p:cTn id="7" dur="200" fill="hold">
                                          <p:stCondLst>
                                            <p:cond delay="200"/>
                                          </p:stCondLst>
                                        </p:cTn>
                                        <p:tgtEl>
                                          <p:spTgt spid="4"/>
                                        </p:tgtEl>
                                        <p:attrNameLst>
                                          <p:attrName>r</p:attrName>
                                        </p:attrNameLst>
                                      </p:cBhvr>
                                    </p:animRot>
                                    <p:animRot by="240000">
                                      <p:cBhvr>
                                        <p:cTn id="8" dur="200" fill="hold">
                                          <p:stCondLst>
                                            <p:cond delay="400"/>
                                          </p:stCondLst>
                                        </p:cTn>
                                        <p:tgtEl>
                                          <p:spTgt spid="4"/>
                                        </p:tgtEl>
                                        <p:attrNameLst>
                                          <p:attrName>r</p:attrName>
                                        </p:attrNameLst>
                                      </p:cBhvr>
                                    </p:animRot>
                                    <p:animRot by="-240000">
                                      <p:cBhvr>
                                        <p:cTn id="9" dur="200" fill="hold">
                                          <p:stCondLst>
                                            <p:cond delay="600"/>
                                          </p:stCondLst>
                                        </p:cTn>
                                        <p:tgtEl>
                                          <p:spTgt spid="4"/>
                                        </p:tgtEl>
                                        <p:attrNameLst>
                                          <p:attrName>r</p:attrName>
                                        </p:attrNameLst>
                                      </p:cBhvr>
                                    </p:animRot>
                                    <p:animRot by="120000">
                                      <p:cBhvr>
                                        <p:cTn id="10" dur="200" fill="hold">
                                          <p:stCondLst>
                                            <p:cond delay="800"/>
                                          </p:stCondLst>
                                        </p:cTn>
                                        <p:tgtEl>
                                          <p:spTgt spid="4"/>
                                        </p:tgtEl>
                                        <p:attrNameLst>
                                          <p:attrName>r</p:attrName>
                                        </p:attrNameLst>
                                      </p:cBhvr>
                                    </p:animRot>
                                  </p:childTnLst>
                                </p:cTn>
                              </p:par>
                              <p:par>
                                <p:cTn id="11" presetID="32" presetClass="emph" presetSubtype="0" fill="hold" nodeType="withEffect">
                                  <p:stCondLst>
                                    <p:cond delay="0"/>
                                  </p:stCondLst>
                                  <p:childTnLst>
                                    <p:animRot by="120000">
                                      <p:cBhvr>
                                        <p:cTn id="12" dur="100" fill="hold">
                                          <p:stCondLst>
                                            <p:cond delay="0"/>
                                          </p:stCondLst>
                                        </p:cTn>
                                        <p:tgtEl>
                                          <p:spTgt spid="3"/>
                                        </p:tgtEl>
                                        <p:attrNameLst>
                                          <p:attrName>r</p:attrName>
                                        </p:attrNameLst>
                                      </p:cBhvr>
                                    </p:animRot>
                                    <p:animRot by="-240000">
                                      <p:cBhvr>
                                        <p:cTn id="13" dur="200" fill="hold">
                                          <p:stCondLst>
                                            <p:cond delay="200"/>
                                          </p:stCondLst>
                                        </p:cTn>
                                        <p:tgtEl>
                                          <p:spTgt spid="3"/>
                                        </p:tgtEl>
                                        <p:attrNameLst>
                                          <p:attrName>r</p:attrName>
                                        </p:attrNameLst>
                                      </p:cBhvr>
                                    </p:animRot>
                                    <p:animRot by="240000">
                                      <p:cBhvr>
                                        <p:cTn id="14" dur="200" fill="hold">
                                          <p:stCondLst>
                                            <p:cond delay="400"/>
                                          </p:stCondLst>
                                        </p:cTn>
                                        <p:tgtEl>
                                          <p:spTgt spid="3"/>
                                        </p:tgtEl>
                                        <p:attrNameLst>
                                          <p:attrName>r</p:attrName>
                                        </p:attrNameLst>
                                      </p:cBhvr>
                                    </p:animRot>
                                    <p:animRot by="-240000">
                                      <p:cBhvr>
                                        <p:cTn id="15" dur="200" fill="hold">
                                          <p:stCondLst>
                                            <p:cond delay="600"/>
                                          </p:stCondLst>
                                        </p:cTn>
                                        <p:tgtEl>
                                          <p:spTgt spid="3"/>
                                        </p:tgtEl>
                                        <p:attrNameLst>
                                          <p:attrName>r</p:attrName>
                                        </p:attrNameLst>
                                      </p:cBhvr>
                                    </p:animRot>
                                    <p:animRot by="120000">
                                      <p:cBhvr>
                                        <p:cTn id="16" dur="200" fill="hold">
                                          <p:stCondLst>
                                            <p:cond delay="800"/>
                                          </p:stCondLst>
                                        </p:cTn>
                                        <p:tgtEl>
                                          <p:spTgt spid="3"/>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down)">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barn(inVertical)">
                                      <p:cBhvr>
                                        <p:cTn id="26" dur="500"/>
                                        <p:tgtEl>
                                          <p:spTgt spid="8"/>
                                        </p:tgtEl>
                                      </p:cBhvr>
                                    </p:animEffect>
                                  </p:childTnLst>
                                  <p:subTnLst>
                                    <p:audio>
                                      <p:cMediaNode>
                                        <p:cTn display="0" masterRel="sameClick">
                                          <p:stCondLst>
                                            <p:cond evt="begin" delay="0">
                                              <p:tn val="24"/>
                                            </p:cond>
                                          </p:stCondLst>
                                          <p:endCondLst>
                                            <p:cond evt="onStopAudio" delay="0">
                                              <p:tgtEl>
                                                <p:sldTgt/>
                                              </p:tgtEl>
                                            </p:cond>
                                          </p:endCondLst>
                                        </p:cTn>
                                        <p:tgtEl>
                                          <p:sndTgt r:embed="rId2" name="whoosh.wav"/>
                                        </p:tgtEl>
                                      </p:cMediaNode>
                                    </p:audio>
                                  </p:sub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barn(inVertical)">
                                      <p:cBhvr>
                                        <p:cTn id="31" dur="500"/>
                                        <p:tgtEl>
                                          <p:spTgt spid="9"/>
                                        </p:tgtEl>
                                      </p:cBhvr>
                                    </p:animEffect>
                                  </p:childTnLst>
                                  <p:subTnLst>
                                    <p:audio>
                                      <p:cMediaNode>
                                        <p:cTn display="0" masterRel="sameClick">
                                          <p:stCondLst>
                                            <p:cond evt="begin" delay="0">
                                              <p:tn val="29"/>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12192000" cy="6858000"/>
          </a:xfrm>
          <a:prstGeom prst="rect">
            <a:avLst/>
          </a:prstGeom>
          <a:solidFill>
            <a:srgbClr val="FF9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B0604020202020204" charset="-122"/>
              <a:cs typeface="+mn-cs"/>
            </a:endParaRPr>
          </a:p>
        </p:txBody>
      </p:sp>
      <p:pic>
        <p:nvPicPr>
          <p:cNvPr id="5" name="图片 4"/>
          <p:cNvPicPr>
            <a:picLocks noChangeAspect="1"/>
          </p:cNvPicPr>
          <p:nvPr/>
        </p:nvPicPr>
        <p:blipFill>
          <a:blip r:embed="rId2" cstate="email"/>
          <a:stretch>
            <a:fillRect/>
          </a:stretch>
        </p:blipFill>
        <p:spPr>
          <a:xfrm>
            <a:off x="0" y="0"/>
            <a:ext cx="12192000" cy="6858000"/>
          </a:xfrm>
          <a:prstGeom prst="rect">
            <a:avLst/>
          </a:prstGeom>
        </p:spPr>
      </p:pic>
      <p:pic>
        <p:nvPicPr>
          <p:cNvPr id="6" name="图片 5"/>
          <p:cNvPicPr>
            <a:picLocks noChangeAspect="1"/>
          </p:cNvPicPr>
          <p:nvPr/>
        </p:nvPicPr>
        <p:blipFill rotWithShape="1">
          <a:blip r:embed="rId3" cstate="email"/>
          <a:srcRect/>
          <a:stretch>
            <a:fillRect/>
          </a:stretch>
        </p:blipFill>
        <p:spPr>
          <a:xfrm>
            <a:off x="-622301" y="1222002"/>
            <a:ext cx="6134101" cy="5935671"/>
          </a:xfrm>
          <a:prstGeom prst="rect">
            <a:avLst/>
          </a:prstGeom>
        </p:spPr>
      </p:pic>
      <p:pic>
        <p:nvPicPr>
          <p:cNvPr id="2" name="Picture 1"/>
          <p:cNvPicPr>
            <a:picLocks noChangeAspect="1"/>
          </p:cNvPicPr>
          <p:nvPr/>
        </p:nvPicPr>
        <p:blipFill>
          <a:blip r:embed="rId4"/>
          <a:stretch>
            <a:fillRect/>
          </a:stretch>
        </p:blipFill>
        <p:spPr>
          <a:xfrm>
            <a:off x="4602442" y="505703"/>
            <a:ext cx="7980356" cy="529178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3887" t="8549" r="-3887" b="51451"/>
          <a:stretch>
            <a:fillRect/>
          </a:stretch>
        </p:blipFill>
        <p:spPr>
          <a:xfrm>
            <a:off x="4126987" y="3271185"/>
            <a:ext cx="4364664" cy="1745865"/>
          </a:xfrm>
          <a:prstGeom prst="rect">
            <a:avLst/>
          </a:prstGeom>
        </p:spPr>
      </p:pic>
      <p:pic>
        <p:nvPicPr>
          <p:cNvPr id="8" name="Picture 7"/>
          <p:cNvPicPr>
            <a:picLocks noChangeAspect="1"/>
          </p:cNvPicPr>
          <p:nvPr/>
        </p:nvPicPr>
        <p:blipFill>
          <a:blip r:embed="rId4"/>
          <a:stretch>
            <a:fillRect/>
          </a:stretch>
        </p:blipFill>
        <p:spPr>
          <a:xfrm>
            <a:off x="0" y="3271185"/>
            <a:ext cx="2055628" cy="2080295"/>
          </a:xfrm>
          <a:prstGeom prst="rect">
            <a:avLst/>
          </a:prstGeom>
        </p:spPr>
      </p:pic>
      <p:pic>
        <p:nvPicPr>
          <p:cNvPr id="14" name="Picture 13"/>
          <p:cNvPicPr>
            <a:picLocks noChangeAspect="1"/>
          </p:cNvPicPr>
          <p:nvPr/>
        </p:nvPicPr>
        <p:blipFill>
          <a:blip r:embed="rId5"/>
          <a:stretch>
            <a:fillRect/>
          </a:stretch>
        </p:blipFill>
        <p:spPr>
          <a:xfrm>
            <a:off x="7957907" y="2853265"/>
            <a:ext cx="3080584" cy="2646550"/>
          </a:xfrm>
          <a:prstGeom prst="rect">
            <a:avLst/>
          </a:prstGeom>
        </p:spPr>
      </p:pic>
      <p:grpSp>
        <p:nvGrpSpPr>
          <p:cNvPr id="21" name="Group 20"/>
          <p:cNvGrpSpPr/>
          <p:nvPr/>
        </p:nvGrpSpPr>
        <p:grpSpPr>
          <a:xfrm>
            <a:off x="1583861" y="921430"/>
            <a:ext cx="9953493" cy="2061222"/>
            <a:chOff x="2180845" y="2302241"/>
            <a:chExt cx="14930239" cy="3091833"/>
          </a:xfrm>
          <a:solidFill>
            <a:srgbClr val="000000">
              <a:alpha val="67059"/>
            </a:srgbClr>
          </a:solidFill>
        </p:grpSpPr>
        <p:sp>
          <p:nvSpPr>
            <p:cNvPr id="20" name="Rectangle: Rounded Corners 19"/>
            <p:cNvSpPr/>
            <p:nvPr/>
          </p:nvSpPr>
          <p:spPr>
            <a:xfrm>
              <a:off x="2180845" y="2302241"/>
              <a:ext cx="13375758" cy="1977656"/>
            </a:xfrm>
            <a:prstGeom prst="roundRect">
              <a:avLst>
                <a:gd name="adj" fmla="val 50000"/>
              </a:avLst>
            </a:prstGeom>
            <a:solidFill>
              <a:srgbClr val="002060"/>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00">
                <a:buClr>
                  <a:srgbClr val="000000"/>
                </a:buClr>
              </a:pPr>
              <a:endParaRPr lang="en-US" sz="935" kern="0">
                <a:solidFill>
                  <a:srgbClr val="FEF7D7"/>
                </a:solidFill>
                <a:latin typeface="Arial" panose="020B0604020202020204"/>
                <a:sym typeface="Arial" panose="020B0604020202020204"/>
              </a:endParaRPr>
            </a:p>
          </p:txBody>
        </p:sp>
        <p:sp>
          <p:nvSpPr>
            <p:cNvPr id="19" name="TextBox 18"/>
            <p:cNvSpPr txBox="1"/>
            <p:nvPr/>
          </p:nvSpPr>
          <p:spPr>
            <a:xfrm>
              <a:off x="4255148" y="2546948"/>
              <a:ext cx="12855936" cy="2847126"/>
            </a:xfrm>
            <a:prstGeom prst="rect">
              <a:avLst/>
            </a:prstGeom>
            <a:noFill/>
          </p:spPr>
          <p:txBody>
            <a:bodyPr wrap="square" rtlCol="0">
              <a:spAutoFit/>
            </a:bodyPr>
            <a:lstStyle/>
            <a:p>
              <a:pPr defTabSz="609600">
                <a:buClr>
                  <a:srgbClr val="000000"/>
                </a:buClr>
              </a:pPr>
              <a:r>
                <a:rPr lang="en-US" sz="5865" kern="0" dirty="0" err="1">
                  <a:ln>
                    <a:solidFill>
                      <a:srgbClr val="F8F8F8"/>
                    </a:solidFill>
                  </a:ln>
                  <a:solidFill>
                    <a:srgbClr val="F8F8F8"/>
                  </a:solidFill>
                  <a:latin typeface="Cambria" panose="02040503050406030204" pitchFamily="18" charset="0"/>
                  <a:ea typeface="Cambria" panose="02040503050406030204" pitchFamily="18" charset="0"/>
                  <a:cs typeface="Arial" panose="020B0604020202020204"/>
                  <a:sym typeface="Arial" panose="020B0604020202020204"/>
                </a:rPr>
                <a:t>Chơi</a:t>
              </a:r>
              <a:r>
                <a:rPr lang="en-US" sz="5865" kern="0" dirty="0">
                  <a:ln>
                    <a:solidFill>
                      <a:srgbClr val="F8F8F8"/>
                    </a:solidFill>
                  </a:ln>
                  <a:solidFill>
                    <a:srgbClr val="F8F8F8"/>
                  </a:solidFill>
                  <a:latin typeface="Cambria" panose="02040503050406030204" pitchFamily="18" charset="0"/>
                  <a:ea typeface="Cambria" panose="02040503050406030204" pitchFamily="18" charset="0"/>
                  <a:cs typeface="Arial" panose="020B0604020202020204"/>
                  <a:sym typeface="Arial" panose="020B0604020202020204"/>
                </a:rPr>
                <a:t> </a:t>
              </a:r>
              <a:r>
                <a:rPr lang="en-US" sz="5865" kern="0" dirty="0" err="1">
                  <a:ln>
                    <a:solidFill>
                      <a:srgbClr val="F8F8F8"/>
                    </a:solidFill>
                  </a:ln>
                  <a:solidFill>
                    <a:srgbClr val="F8F8F8"/>
                  </a:solidFill>
                  <a:latin typeface="Cambria" panose="02040503050406030204" pitchFamily="18" charset="0"/>
                  <a:ea typeface="Cambria" panose="02040503050406030204" pitchFamily="18" charset="0"/>
                  <a:cs typeface="Arial" panose="020B0604020202020204"/>
                  <a:sym typeface="Arial" panose="020B0604020202020204"/>
                </a:rPr>
                <a:t>cùng</a:t>
              </a:r>
              <a:r>
                <a:rPr lang="en-US" sz="5865" kern="0" dirty="0">
                  <a:ln>
                    <a:solidFill>
                      <a:srgbClr val="F8F8F8"/>
                    </a:solidFill>
                  </a:ln>
                  <a:solidFill>
                    <a:srgbClr val="F8F8F8"/>
                  </a:solidFill>
                  <a:latin typeface="Cambria" panose="02040503050406030204" pitchFamily="18" charset="0"/>
                  <a:ea typeface="Cambria" panose="02040503050406030204" pitchFamily="18" charset="0"/>
                  <a:cs typeface="Arial" panose="020B0604020202020204"/>
                  <a:sym typeface="Arial" panose="020B0604020202020204"/>
                </a:rPr>
                <a:t> Sonic</a:t>
              </a:r>
            </a:p>
            <a:p>
              <a:pPr defTabSz="609600">
                <a:buClr>
                  <a:srgbClr val="000000"/>
                </a:buClr>
              </a:pPr>
              <a:endParaRPr lang="en-US" sz="5865" kern="0" dirty="0">
                <a:ln>
                  <a:solidFill>
                    <a:srgbClr val="F8F8F8"/>
                  </a:solidFill>
                </a:ln>
                <a:solidFill>
                  <a:srgbClr val="F8F8F8"/>
                </a:solidFill>
                <a:latin typeface="Cambria" panose="02040503050406030204" pitchFamily="18" charset="0"/>
                <a:ea typeface="Cambria" panose="02040503050406030204" pitchFamily="18" charset="0"/>
                <a:cs typeface="Arial" panose="020B0604020202020204"/>
                <a:sym typeface="Arial" panose="020B0604020202020204"/>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1.80556E-6 -3.7037E-6 L 0.58368 0.01065 " pathEditMode="relative" rAng="0" ptsTypes="AA">
                                      <p:cBhvr>
                                        <p:cTn id="6" dur="1000" fill="hold"/>
                                        <p:tgtEl>
                                          <p:spTgt spid="8"/>
                                        </p:tgtEl>
                                        <p:attrNameLst>
                                          <p:attrName>ppt_x</p:attrName>
                                          <p:attrName>ppt_y</p:attrName>
                                        </p:attrNameLst>
                                      </p:cBhvr>
                                      <p:rCtr x="29184" y="525"/>
                                    </p:animMotion>
                                  </p:childTnLst>
                                </p:cTn>
                              </p:par>
                            </p:childTnLst>
                          </p:cTn>
                        </p:par>
                        <p:par>
                          <p:cTn id="7" fill="hold">
                            <p:stCondLst>
                              <p:cond delay="1000"/>
                            </p:stCondLst>
                            <p:childTnLst>
                              <p:par>
                                <p:cTn id="8" presetID="10" presetClass="exit" presetSubtype="0" fill="hold" nodeType="afterEffect">
                                  <p:stCondLst>
                                    <p:cond delay="0"/>
                                  </p:stCondLst>
                                  <p:childTnLst>
                                    <p:animEffect transition="out" filter="fade">
                                      <p:cBhvr>
                                        <p:cTn id="9" dur="250"/>
                                        <p:tgtEl>
                                          <p:spTgt spid="8"/>
                                        </p:tgtEl>
                                      </p:cBhvr>
                                    </p:animEffect>
                                    <p:set>
                                      <p:cBhvr>
                                        <p:cTn id="10" dur="1" fill="hold">
                                          <p:stCondLst>
                                            <p:cond delay="249"/>
                                          </p:stCondLst>
                                        </p:cTn>
                                        <p:tgtEl>
                                          <p:spTgt spid="8"/>
                                        </p:tgtEl>
                                        <p:attrNameLst>
                                          <p:attrName>style.visibility</p:attrName>
                                        </p:attrNameLst>
                                      </p:cBhvr>
                                      <p:to>
                                        <p:strVal val="hidden"/>
                                      </p:to>
                                    </p:set>
                                  </p:childTnLst>
                                </p:cTn>
                              </p:par>
                              <p:par>
                                <p:cTn id="11" presetID="22" presetClass="entr" presetSubtype="4"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down)">
                                      <p:cBhvr>
                                        <p:cTn id="13" dur="500"/>
                                        <p:tgtEl>
                                          <p:spTgt spid="14"/>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500"/>
                                        <p:tgtEl>
                                          <p:spTgt spid="21"/>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down)">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4"/>
          <a:stretch>
            <a:fillRect/>
          </a:stretch>
        </p:blipFill>
        <p:spPr>
          <a:xfrm>
            <a:off x="1" y="3902447"/>
            <a:ext cx="1431851" cy="1449033"/>
          </a:xfrm>
          <a:prstGeom prst="rect">
            <a:avLst/>
          </a:prstGeom>
        </p:spPr>
      </p:pic>
      <p:grpSp>
        <p:nvGrpSpPr>
          <p:cNvPr id="272" name="Group 271"/>
          <p:cNvGrpSpPr/>
          <p:nvPr/>
        </p:nvGrpSpPr>
        <p:grpSpPr>
          <a:xfrm>
            <a:off x="2000384" y="2709681"/>
            <a:ext cx="1168479" cy="1026708"/>
            <a:chOff x="18761910" y="4436272"/>
            <a:chExt cx="1752719" cy="1540062"/>
          </a:xfrm>
        </p:grpSpPr>
        <p:grpSp>
          <p:nvGrpSpPr>
            <p:cNvPr id="6" name="Google Shape;905;p4"/>
            <p:cNvGrpSpPr/>
            <p:nvPr/>
          </p:nvGrpSpPr>
          <p:grpSpPr>
            <a:xfrm>
              <a:off x="18761910" y="4436272"/>
              <a:ext cx="1752719" cy="1540062"/>
              <a:chOff x="433020" y="348998"/>
              <a:chExt cx="2485911" cy="2680400"/>
            </a:xfrm>
          </p:grpSpPr>
          <p:sp>
            <p:nvSpPr>
              <p:cNvPr id="7" name="Google Shape;906;p4"/>
              <p:cNvSpPr/>
              <p:nvPr/>
            </p:nvSpPr>
            <p:spPr>
              <a:xfrm>
                <a:off x="858034" y="1763679"/>
                <a:ext cx="1616635" cy="388580"/>
              </a:xfrm>
              <a:custGeom>
                <a:avLst/>
                <a:gdLst/>
                <a:ahLst/>
                <a:cxnLst/>
                <a:rect l="l" t="t" r="r" b="b"/>
                <a:pathLst>
                  <a:path w="946785" h="179069" extrusionOk="0">
                    <a:moveTo>
                      <a:pt x="0" y="0"/>
                    </a:moveTo>
                    <a:lnTo>
                      <a:pt x="946785" y="0"/>
                    </a:lnTo>
                    <a:lnTo>
                      <a:pt x="946785" y="179070"/>
                    </a:lnTo>
                    <a:lnTo>
                      <a:pt x="0" y="179070"/>
                    </a:lnTo>
                    <a:close/>
                  </a:path>
                </a:pathLst>
              </a:custGeom>
              <a:solidFill>
                <a:srgbClr val="230202"/>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8" name="Google Shape;907;p4"/>
              <p:cNvSpPr/>
              <p:nvPr/>
            </p:nvSpPr>
            <p:spPr>
              <a:xfrm>
                <a:off x="643562" y="1609629"/>
                <a:ext cx="2108780" cy="309035"/>
              </a:xfrm>
              <a:custGeom>
                <a:avLst/>
                <a:gdLst/>
                <a:ahLst/>
                <a:cxnLst/>
                <a:rect l="l" t="t" r="r" b="b"/>
                <a:pathLst>
                  <a:path w="2062377" h="315342" extrusionOk="0">
                    <a:moveTo>
                      <a:pt x="322089" y="0"/>
                    </a:moveTo>
                    <a:lnTo>
                      <a:pt x="1750406" y="0"/>
                    </a:lnTo>
                    <a:lnTo>
                      <a:pt x="1766928" y="0"/>
                    </a:lnTo>
                    <a:lnTo>
                      <a:pt x="1766928" y="16701"/>
                    </a:lnTo>
                    <a:lnTo>
                      <a:pt x="2062377" y="315342"/>
                    </a:lnTo>
                    <a:lnTo>
                      <a:pt x="1856646" y="308599"/>
                    </a:lnTo>
                    <a:lnTo>
                      <a:pt x="1750406" y="200674"/>
                    </a:lnTo>
                    <a:lnTo>
                      <a:pt x="1750406" y="198383"/>
                    </a:lnTo>
                    <a:lnTo>
                      <a:pt x="322089" y="198383"/>
                    </a:lnTo>
                    <a:lnTo>
                      <a:pt x="322089" y="200674"/>
                    </a:lnTo>
                    <a:lnTo>
                      <a:pt x="202359" y="308599"/>
                    </a:lnTo>
                    <a:lnTo>
                      <a:pt x="0" y="313657"/>
                    </a:lnTo>
                    <a:close/>
                  </a:path>
                </a:pathLst>
              </a:custGeom>
              <a:solidFill>
                <a:schemeClr val="accent1"/>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9" name="Google Shape;908;p4"/>
              <p:cNvSpPr/>
              <p:nvPr/>
            </p:nvSpPr>
            <p:spPr>
              <a:xfrm>
                <a:off x="635062" y="1607054"/>
                <a:ext cx="2108780" cy="309035"/>
              </a:xfrm>
              <a:custGeom>
                <a:avLst/>
                <a:gdLst/>
                <a:ahLst/>
                <a:cxnLst/>
                <a:rect l="l" t="t" r="r" b="b"/>
                <a:pathLst>
                  <a:path w="2062377" h="315342" extrusionOk="0">
                    <a:moveTo>
                      <a:pt x="322089" y="0"/>
                    </a:moveTo>
                    <a:lnTo>
                      <a:pt x="1750406" y="0"/>
                    </a:lnTo>
                    <a:lnTo>
                      <a:pt x="1766928" y="0"/>
                    </a:lnTo>
                    <a:lnTo>
                      <a:pt x="1766928" y="16701"/>
                    </a:lnTo>
                    <a:lnTo>
                      <a:pt x="2062377" y="315342"/>
                    </a:lnTo>
                    <a:lnTo>
                      <a:pt x="1856646" y="308599"/>
                    </a:lnTo>
                    <a:lnTo>
                      <a:pt x="1750406" y="200674"/>
                    </a:lnTo>
                    <a:lnTo>
                      <a:pt x="1750406" y="198383"/>
                    </a:lnTo>
                    <a:lnTo>
                      <a:pt x="322089" y="198383"/>
                    </a:lnTo>
                    <a:lnTo>
                      <a:pt x="322089" y="200674"/>
                    </a:lnTo>
                    <a:lnTo>
                      <a:pt x="202359" y="308599"/>
                    </a:lnTo>
                    <a:lnTo>
                      <a:pt x="0" y="313657"/>
                    </a:lnTo>
                    <a:close/>
                  </a:path>
                </a:pathLst>
              </a:custGeom>
              <a:solidFill>
                <a:srgbClr val="000000">
                  <a:alpha val="26260"/>
                </a:srgbClr>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grpSp>
            <p:nvGrpSpPr>
              <p:cNvPr id="10" name="Google Shape;909;p4"/>
              <p:cNvGrpSpPr/>
              <p:nvPr/>
            </p:nvGrpSpPr>
            <p:grpSpPr>
              <a:xfrm>
                <a:off x="680191" y="865627"/>
                <a:ext cx="1994448" cy="695456"/>
                <a:chOff x="9219899" y="3149713"/>
                <a:chExt cx="1994448" cy="492288"/>
              </a:xfrm>
            </p:grpSpPr>
            <p:sp>
              <p:nvSpPr>
                <p:cNvPr id="69" name="Google Shape;910;p4"/>
                <p:cNvSpPr/>
                <p:nvPr/>
              </p:nvSpPr>
              <p:spPr>
                <a:xfrm>
                  <a:off x="9219899" y="3149713"/>
                  <a:ext cx="1994448" cy="492288"/>
                </a:xfrm>
                <a:custGeom>
                  <a:avLst/>
                  <a:gdLst/>
                  <a:ahLst/>
                  <a:cxnLst/>
                  <a:rect l="l" t="t" r="r" b="b"/>
                  <a:pathLst>
                    <a:path w="1126807" h="278129" extrusionOk="0">
                      <a:moveTo>
                        <a:pt x="0" y="7620"/>
                      </a:moveTo>
                      <a:lnTo>
                        <a:pt x="181928" y="278130"/>
                      </a:lnTo>
                      <a:lnTo>
                        <a:pt x="966788" y="278130"/>
                      </a:lnTo>
                      <a:lnTo>
                        <a:pt x="1126808" y="0"/>
                      </a:lnTo>
                      <a:close/>
                    </a:path>
                  </a:pathLst>
                </a:custGeom>
                <a:solidFill>
                  <a:schemeClr val="accent2"/>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70" name="Google Shape;911;p4"/>
                <p:cNvSpPr/>
                <p:nvPr/>
              </p:nvSpPr>
              <p:spPr>
                <a:xfrm>
                  <a:off x="9219899" y="3149713"/>
                  <a:ext cx="1994448" cy="492288"/>
                </a:xfrm>
                <a:custGeom>
                  <a:avLst/>
                  <a:gdLst/>
                  <a:ahLst/>
                  <a:cxnLst/>
                  <a:rect l="l" t="t" r="r" b="b"/>
                  <a:pathLst>
                    <a:path w="1126807" h="278129" extrusionOk="0">
                      <a:moveTo>
                        <a:pt x="0" y="7620"/>
                      </a:moveTo>
                      <a:lnTo>
                        <a:pt x="181928" y="278130"/>
                      </a:lnTo>
                      <a:lnTo>
                        <a:pt x="966788" y="278130"/>
                      </a:lnTo>
                      <a:lnTo>
                        <a:pt x="1126808" y="0"/>
                      </a:lnTo>
                      <a:close/>
                    </a:path>
                  </a:pathLst>
                </a:custGeom>
                <a:solidFill>
                  <a:srgbClr val="000000">
                    <a:alpha val="29800"/>
                  </a:srgbClr>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grpSp>
          <p:sp>
            <p:nvSpPr>
              <p:cNvPr id="11" name="Google Shape;912;p4"/>
              <p:cNvSpPr/>
              <p:nvPr/>
            </p:nvSpPr>
            <p:spPr>
              <a:xfrm>
                <a:off x="990256" y="840172"/>
                <a:ext cx="1389202" cy="718204"/>
              </a:xfrm>
              <a:custGeom>
                <a:avLst/>
                <a:gdLst/>
                <a:ahLst/>
                <a:cxnLst/>
                <a:rect l="l" t="t" r="r" b="b"/>
                <a:pathLst>
                  <a:path w="784860" h="405765" extrusionOk="0">
                    <a:moveTo>
                      <a:pt x="0" y="0"/>
                    </a:moveTo>
                    <a:lnTo>
                      <a:pt x="784860" y="0"/>
                    </a:lnTo>
                    <a:lnTo>
                      <a:pt x="784860" y="405765"/>
                    </a:lnTo>
                    <a:lnTo>
                      <a:pt x="0" y="405765"/>
                    </a:lnTo>
                    <a:close/>
                  </a:path>
                </a:pathLst>
              </a:custGeom>
              <a:solidFill>
                <a:srgbClr val="000000">
                  <a:alpha val="29800"/>
                </a:srgbClr>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2" name="Google Shape;913;p4"/>
              <p:cNvSpPr/>
              <p:nvPr/>
            </p:nvSpPr>
            <p:spPr>
              <a:xfrm>
                <a:off x="660732" y="827003"/>
                <a:ext cx="2040454" cy="818963"/>
              </a:xfrm>
              <a:custGeom>
                <a:avLst/>
                <a:gdLst/>
                <a:ahLst/>
                <a:cxnLst/>
                <a:rect l="l" t="t" r="r" b="b"/>
                <a:pathLst>
                  <a:path w="2040454" h="818963" extrusionOk="0">
                    <a:moveTo>
                      <a:pt x="1976373" y="0"/>
                    </a:moveTo>
                    <a:lnTo>
                      <a:pt x="2040454" y="0"/>
                    </a:lnTo>
                    <a:lnTo>
                      <a:pt x="1745346" y="818963"/>
                    </a:lnTo>
                    <a:lnTo>
                      <a:pt x="1723424" y="818963"/>
                    </a:lnTo>
                    <a:lnTo>
                      <a:pt x="1676207" y="818963"/>
                    </a:lnTo>
                    <a:lnTo>
                      <a:pt x="386168" y="818963"/>
                    </a:lnTo>
                    <a:lnTo>
                      <a:pt x="317030" y="818963"/>
                    </a:lnTo>
                    <a:lnTo>
                      <a:pt x="317029" y="818963"/>
                    </a:lnTo>
                    <a:lnTo>
                      <a:pt x="317029" y="818962"/>
                    </a:lnTo>
                    <a:lnTo>
                      <a:pt x="0" y="30640"/>
                    </a:lnTo>
                    <a:lnTo>
                      <a:pt x="64081" y="30640"/>
                    </a:lnTo>
                    <a:lnTo>
                      <a:pt x="348610" y="727037"/>
                    </a:lnTo>
                    <a:lnTo>
                      <a:pt x="1709900" y="727037"/>
                    </a:lnTo>
                    <a:close/>
                  </a:path>
                </a:pathLst>
              </a:custGeom>
              <a:solidFill>
                <a:schemeClr val="accent2"/>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3" name="Google Shape;914;p4"/>
              <p:cNvSpPr/>
              <p:nvPr/>
            </p:nvSpPr>
            <p:spPr>
              <a:xfrm>
                <a:off x="658795" y="870844"/>
                <a:ext cx="2035353" cy="763501"/>
              </a:xfrm>
              <a:custGeom>
                <a:avLst/>
                <a:gdLst/>
                <a:ahLst/>
                <a:cxnLst/>
                <a:rect l="l" t="t" r="r" b="b"/>
                <a:pathLst>
                  <a:path w="2040454" h="495780" extrusionOk="0">
                    <a:moveTo>
                      <a:pt x="1976373" y="0"/>
                    </a:moveTo>
                    <a:lnTo>
                      <a:pt x="2040454" y="0"/>
                    </a:lnTo>
                    <a:lnTo>
                      <a:pt x="1745346" y="495780"/>
                    </a:lnTo>
                    <a:lnTo>
                      <a:pt x="1723424" y="495780"/>
                    </a:lnTo>
                    <a:lnTo>
                      <a:pt x="1676207" y="495780"/>
                    </a:lnTo>
                    <a:lnTo>
                      <a:pt x="386168" y="495780"/>
                    </a:lnTo>
                    <a:lnTo>
                      <a:pt x="317029" y="495780"/>
                    </a:lnTo>
                    <a:lnTo>
                      <a:pt x="0" y="18549"/>
                    </a:lnTo>
                    <a:lnTo>
                      <a:pt x="64081" y="18549"/>
                    </a:lnTo>
                    <a:lnTo>
                      <a:pt x="348609" y="440130"/>
                    </a:lnTo>
                    <a:lnTo>
                      <a:pt x="1709900" y="440130"/>
                    </a:lnTo>
                    <a:close/>
                  </a:path>
                </a:pathLst>
              </a:custGeom>
              <a:solidFill>
                <a:srgbClr val="FFFFFF">
                  <a:alpha val="14900"/>
                </a:srgbClr>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4" name="Google Shape;915;p4"/>
              <p:cNvSpPr/>
              <p:nvPr/>
            </p:nvSpPr>
            <p:spPr>
              <a:xfrm>
                <a:off x="736159" y="348998"/>
                <a:ext cx="1905095" cy="525633"/>
              </a:xfrm>
              <a:custGeom>
                <a:avLst/>
                <a:gdLst/>
                <a:ahLst/>
                <a:cxnLst/>
                <a:rect l="l" t="t" r="r" b="b"/>
                <a:pathLst>
                  <a:path w="1076325" h="296968" extrusionOk="0">
                    <a:moveTo>
                      <a:pt x="121920" y="9313"/>
                    </a:moveTo>
                    <a:cubicBezTo>
                      <a:pt x="121920" y="9313"/>
                      <a:pt x="542925" y="-11642"/>
                      <a:pt x="984885" y="9313"/>
                    </a:cubicBezTo>
                    <a:lnTo>
                      <a:pt x="1042988" y="21696"/>
                    </a:lnTo>
                    <a:lnTo>
                      <a:pt x="1076325" y="296968"/>
                    </a:lnTo>
                    <a:lnTo>
                      <a:pt x="0" y="288396"/>
                    </a:lnTo>
                    <a:lnTo>
                      <a:pt x="49530" y="34078"/>
                    </a:lnTo>
                    <a:lnTo>
                      <a:pt x="121920" y="9313"/>
                    </a:lnTo>
                    <a:close/>
                  </a:path>
                </a:pathLst>
              </a:custGeom>
              <a:solidFill>
                <a:schemeClr val="accent2"/>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5" name="Google Shape;916;p4"/>
              <p:cNvSpPr/>
              <p:nvPr/>
            </p:nvSpPr>
            <p:spPr>
              <a:xfrm>
                <a:off x="820934" y="576585"/>
                <a:ext cx="1716270" cy="32032"/>
              </a:xfrm>
              <a:custGeom>
                <a:avLst/>
                <a:gdLst/>
                <a:ahLst/>
                <a:cxnLst/>
                <a:rect l="l" t="t" r="r" b="b"/>
                <a:pathLst>
                  <a:path w="969644" h="18097" extrusionOk="0">
                    <a:moveTo>
                      <a:pt x="969645" y="18097"/>
                    </a:moveTo>
                    <a:lnTo>
                      <a:pt x="0" y="18097"/>
                    </a:lnTo>
                    <a:lnTo>
                      <a:pt x="4763" y="0"/>
                    </a:lnTo>
                    <a:lnTo>
                      <a:pt x="964883" y="0"/>
                    </a:lnTo>
                    <a:close/>
                  </a:path>
                </a:pathLst>
              </a:custGeom>
              <a:solidFill>
                <a:srgbClr val="000000">
                  <a:alpha val="29800"/>
                </a:srgbClr>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6" name="Google Shape;917;p4"/>
              <p:cNvSpPr/>
              <p:nvPr/>
            </p:nvSpPr>
            <p:spPr>
              <a:xfrm>
                <a:off x="613290" y="356881"/>
                <a:ext cx="2133266" cy="569841"/>
              </a:xfrm>
              <a:custGeom>
                <a:avLst/>
                <a:gdLst/>
                <a:ahLst/>
                <a:cxnLst/>
                <a:rect l="l" t="t" r="r" b="b"/>
                <a:pathLst>
                  <a:path w="1205235" h="321944" extrusionOk="0">
                    <a:moveTo>
                      <a:pt x="1138399" y="22860"/>
                    </a:moveTo>
                    <a:cubicBezTo>
                      <a:pt x="1129826" y="8573"/>
                      <a:pt x="1114586" y="0"/>
                      <a:pt x="1098394" y="0"/>
                    </a:cubicBezTo>
                    <a:lnTo>
                      <a:pt x="1035529" y="0"/>
                    </a:lnTo>
                    <a:cubicBezTo>
                      <a:pt x="1027909" y="0"/>
                      <a:pt x="1024099" y="8573"/>
                      <a:pt x="1027909" y="14288"/>
                    </a:cubicBezTo>
                    <a:cubicBezTo>
                      <a:pt x="1124111" y="147638"/>
                      <a:pt x="1092679" y="270510"/>
                      <a:pt x="1092679" y="270510"/>
                    </a:cubicBezTo>
                    <a:lnTo>
                      <a:pt x="644051" y="270510"/>
                    </a:lnTo>
                    <a:lnTo>
                      <a:pt x="561184" y="270510"/>
                    </a:lnTo>
                    <a:lnTo>
                      <a:pt x="112556" y="270510"/>
                    </a:lnTo>
                    <a:cubicBezTo>
                      <a:pt x="112556" y="270510"/>
                      <a:pt x="82076" y="147638"/>
                      <a:pt x="177326" y="14288"/>
                    </a:cubicBezTo>
                    <a:cubicBezTo>
                      <a:pt x="181136" y="8573"/>
                      <a:pt x="177326" y="0"/>
                      <a:pt x="169706" y="0"/>
                    </a:cubicBezTo>
                    <a:lnTo>
                      <a:pt x="106841" y="0"/>
                    </a:lnTo>
                    <a:cubicBezTo>
                      <a:pt x="90649" y="0"/>
                      <a:pt x="75409" y="8573"/>
                      <a:pt x="66836" y="22860"/>
                    </a:cubicBezTo>
                    <a:cubicBezTo>
                      <a:pt x="38261" y="71438"/>
                      <a:pt x="-19841" y="174308"/>
                      <a:pt x="6829" y="290513"/>
                    </a:cubicBezTo>
                    <a:cubicBezTo>
                      <a:pt x="10639" y="308610"/>
                      <a:pt x="27784" y="321945"/>
                      <a:pt x="45881" y="321945"/>
                    </a:cubicBezTo>
                    <a:lnTo>
                      <a:pt x="561184" y="321945"/>
                    </a:lnTo>
                    <a:lnTo>
                      <a:pt x="644051" y="321945"/>
                    </a:lnTo>
                    <a:lnTo>
                      <a:pt x="1159354" y="321945"/>
                    </a:lnTo>
                    <a:cubicBezTo>
                      <a:pt x="1178404" y="321945"/>
                      <a:pt x="1194596" y="308610"/>
                      <a:pt x="1198406" y="290513"/>
                    </a:cubicBezTo>
                    <a:cubicBezTo>
                      <a:pt x="1225076" y="173355"/>
                      <a:pt x="1166974" y="70485"/>
                      <a:pt x="1138399" y="22860"/>
                    </a:cubicBezTo>
                    <a:close/>
                  </a:path>
                </a:pathLst>
              </a:custGeom>
              <a:solidFill>
                <a:schemeClr val="accent1"/>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grpSp>
            <p:nvGrpSpPr>
              <p:cNvPr id="17" name="Google Shape;918;p4"/>
              <p:cNvGrpSpPr/>
              <p:nvPr/>
            </p:nvGrpSpPr>
            <p:grpSpPr>
              <a:xfrm>
                <a:off x="1482949" y="716615"/>
                <a:ext cx="409116" cy="310295"/>
                <a:chOff x="2276500" y="656217"/>
                <a:chExt cx="409116" cy="310295"/>
              </a:xfrm>
            </p:grpSpPr>
            <p:sp>
              <p:nvSpPr>
                <p:cNvPr id="64" name="Google Shape;919;p4"/>
                <p:cNvSpPr/>
                <p:nvPr/>
              </p:nvSpPr>
              <p:spPr>
                <a:xfrm>
                  <a:off x="2276500" y="678743"/>
                  <a:ext cx="409116" cy="287769"/>
                </a:xfrm>
                <a:custGeom>
                  <a:avLst/>
                  <a:gdLst/>
                  <a:ahLst/>
                  <a:cxnLst/>
                  <a:rect l="l" t="t" r="r" b="b"/>
                  <a:pathLst>
                    <a:path w="224789" h="158115" extrusionOk="0">
                      <a:moveTo>
                        <a:pt x="185738" y="0"/>
                      </a:moveTo>
                      <a:lnTo>
                        <a:pt x="39053" y="0"/>
                      </a:lnTo>
                      <a:cubicBezTo>
                        <a:pt x="18098" y="0"/>
                        <a:pt x="0" y="17145"/>
                        <a:pt x="0" y="39052"/>
                      </a:cubicBezTo>
                      <a:lnTo>
                        <a:pt x="0" y="119063"/>
                      </a:lnTo>
                      <a:cubicBezTo>
                        <a:pt x="0" y="140018"/>
                        <a:pt x="17145" y="158115"/>
                        <a:pt x="39053" y="158115"/>
                      </a:cubicBezTo>
                      <a:lnTo>
                        <a:pt x="185738" y="158115"/>
                      </a:lnTo>
                      <a:cubicBezTo>
                        <a:pt x="206693" y="158115"/>
                        <a:pt x="224790" y="140970"/>
                        <a:pt x="224790" y="119063"/>
                      </a:cubicBezTo>
                      <a:lnTo>
                        <a:pt x="224790" y="39052"/>
                      </a:lnTo>
                      <a:cubicBezTo>
                        <a:pt x="223838" y="17145"/>
                        <a:pt x="206693" y="0"/>
                        <a:pt x="185738" y="0"/>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5" name="Google Shape;920;p4"/>
                <p:cNvSpPr/>
                <p:nvPr/>
              </p:nvSpPr>
              <p:spPr>
                <a:xfrm>
                  <a:off x="2276500" y="656217"/>
                  <a:ext cx="409116" cy="287767"/>
                </a:xfrm>
                <a:custGeom>
                  <a:avLst/>
                  <a:gdLst/>
                  <a:ahLst/>
                  <a:cxnLst/>
                  <a:rect l="l" t="t" r="r" b="b"/>
                  <a:pathLst>
                    <a:path w="224789" h="158114" extrusionOk="0">
                      <a:moveTo>
                        <a:pt x="185738" y="0"/>
                      </a:moveTo>
                      <a:lnTo>
                        <a:pt x="39053" y="0"/>
                      </a:lnTo>
                      <a:cubicBezTo>
                        <a:pt x="18098" y="0"/>
                        <a:pt x="0" y="17145"/>
                        <a:pt x="0" y="39052"/>
                      </a:cubicBezTo>
                      <a:lnTo>
                        <a:pt x="0" y="119063"/>
                      </a:lnTo>
                      <a:cubicBezTo>
                        <a:pt x="0" y="140017"/>
                        <a:pt x="17145" y="158115"/>
                        <a:pt x="39053" y="158115"/>
                      </a:cubicBezTo>
                      <a:lnTo>
                        <a:pt x="185738" y="158115"/>
                      </a:lnTo>
                      <a:cubicBezTo>
                        <a:pt x="206693" y="158115"/>
                        <a:pt x="224790" y="140970"/>
                        <a:pt x="224790" y="119063"/>
                      </a:cubicBezTo>
                      <a:lnTo>
                        <a:pt x="224790" y="39052"/>
                      </a:lnTo>
                      <a:cubicBezTo>
                        <a:pt x="223838" y="17145"/>
                        <a:pt x="206693" y="0"/>
                        <a:pt x="185738" y="0"/>
                      </a:cubicBezTo>
                      <a:close/>
                    </a:path>
                  </a:pathLst>
                </a:custGeom>
                <a:solidFill>
                  <a:schemeClr val="accent1"/>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grpSp>
              <p:nvGrpSpPr>
                <p:cNvPr id="66" name="Google Shape;921;p4"/>
                <p:cNvGrpSpPr/>
                <p:nvPr/>
              </p:nvGrpSpPr>
              <p:grpSpPr>
                <a:xfrm>
                  <a:off x="2437596" y="708043"/>
                  <a:ext cx="86635" cy="166440"/>
                  <a:chOff x="6047422" y="3347028"/>
                  <a:chExt cx="47625" cy="91496"/>
                </a:xfrm>
              </p:grpSpPr>
              <p:sp>
                <p:nvSpPr>
                  <p:cNvPr id="67" name="Google Shape;922;p4"/>
                  <p:cNvSpPr/>
                  <p:nvPr/>
                </p:nvSpPr>
                <p:spPr>
                  <a:xfrm>
                    <a:off x="6047422" y="3347028"/>
                    <a:ext cx="47625" cy="47680"/>
                  </a:xfrm>
                  <a:custGeom>
                    <a:avLst/>
                    <a:gdLst/>
                    <a:ahLst/>
                    <a:cxnLst/>
                    <a:rect l="l" t="t" r="r" b="b"/>
                    <a:pathLst>
                      <a:path w="47625" h="47680" extrusionOk="0">
                        <a:moveTo>
                          <a:pt x="47625" y="23868"/>
                        </a:moveTo>
                        <a:cubicBezTo>
                          <a:pt x="47625" y="37203"/>
                          <a:pt x="37148" y="47681"/>
                          <a:pt x="23813" y="47681"/>
                        </a:cubicBezTo>
                        <a:cubicBezTo>
                          <a:pt x="10477" y="47681"/>
                          <a:pt x="0" y="37203"/>
                          <a:pt x="0" y="23868"/>
                        </a:cubicBezTo>
                        <a:cubicBezTo>
                          <a:pt x="0" y="10533"/>
                          <a:pt x="10477" y="56"/>
                          <a:pt x="23813" y="56"/>
                        </a:cubicBezTo>
                        <a:cubicBezTo>
                          <a:pt x="37148" y="-897"/>
                          <a:pt x="47625" y="10533"/>
                          <a:pt x="47625" y="23868"/>
                        </a:cubicBezTo>
                        <a:close/>
                      </a:path>
                    </a:pathLst>
                  </a:custGeom>
                  <a:solidFill>
                    <a:srgbClr val="2B0101"/>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8" name="Google Shape;923;p4"/>
                  <p:cNvSpPr/>
                  <p:nvPr/>
                </p:nvSpPr>
                <p:spPr>
                  <a:xfrm>
                    <a:off x="6049326" y="3370897"/>
                    <a:ext cx="45720" cy="67627"/>
                  </a:xfrm>
                  <a:custGeom>
                    <a:avLst/>
                    <a:gdLst/>
                    <a:ahLst/>
                    <a:cxnLst/>
                    <a:rect l="l" t="t" r="r" b="b"/>
                    <a:pathLst>
                      <a:path w="45720" h="67627" extrusionOk="0">
                        <a:moveTo>
                          <a:pt x="21908" y="0"/>
                        </a:moveTo>
                        <a:lnTo>
                          <a:pt x="0" y="67627"/>
                        </a:lnTo>
                        <a:lnTo>
                          <a:pt x="45720" y="67627"/>
                        </a:lnTo>
                        <a:close/>
                      </a:path>
                    </a:pathLst>
                  </a:custGeom>
                  <a:solidFill>
                    <a:srgbClr val="2B0101"/>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grpSp>
          </p:grpSp>
          <p:sp>
            <p:nvSpPr>
              <p:cNvPr id="18" name="Google Shape;924;p4"/>
              <p:cNvSpPr/>
              <p:nvPr/>
            </p:nvSpPr>
            <p:spPr>
              <a:xfrm>
                <a:off x="960604" y="1604328"/>
                <a:ext cx="1496801" cy="223294"/>
              </a:xfrm>
              <a:custGeom>
                <a:avLst/>
                <a:gdLst/>
                <a:ahLst/>
                <a:cxnLst/>
                <a:rect l="l" t="t" r="r" b="b"/>
                <a:pathLst>
                  <a:path w="805815" h="113347" extrusionOk="0">
                    <a:moveTo>
                      <a:pt x="0" y="0"/>
                    </a:moveTo>
                    <a:lnTo>
                      <a:pt x="805815" y="0"/>
                    </a:lnTo>
                    <a:lnTo>
                      <a:pt x="805815" y="113348"/>
                    </a:lnTo>
                    <a:lnTo>
                      <a:pt x="0" y="113348"/>
                    </a:lnTo>
                    <a:close/>
                  </a:path>
                </a:pathLst>
              </a:custGeom>
              <a:solidFill>
                <a:srgbClr val="000000">
                  <a:alpha val="29800"/>
                </a:srgbClr>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pic>
            <p:nvPicPr>
              <p:cNvPr id="19" name="Google Shape;925;p4" descr="A picture containing cake, sitting, table, white&#10;&#10;Description automatically generated">
                <a:hlinkClick r:id="rId5" action="ppaction://hlinksldjump"/>
              </p:cNvPr>
              <p:cNvPicPr preferRelativeResize="0"/>
              <p:nvPr/>
            </p:nvPicPr>
            <p:blipFill rotWithShape="1">
              <a:blip r:embed="rId6">
                <a:extLst>
                  <a:ext uri="{BEBA8EAE-BF5A-486C-A8C5-ECC9F3942E4B}">
                    <a14:imgProps xmlns:a14="http://schemas.microsoft.com/office/drawing/2010/main">
                      <a14:imgLayer r:embed="rId7">
                        <a14:imgEffect>
                          <a14:brightnessContrast bright="40000" contrast="-40000"/>
                        </a14:imgEffect>
                      </a14:imgLayer>
                    </a14:imgProps>
                  </a:ext>
                </a:extLst>
              </a:blip>
              <a:srcRect/>
              <a:stretch>
                <a:fillRect/>
              </a:stretch>
            </p:blipFill>
            <p:spPr>
              <a:xfrm rot="16200000">
                <a:off x="1136480" y="698710"/>
                <a:ext cx="1153820" cy="1709265"/>
              </a:xfrm>
              <a:prstGeom prst="rect">
                <a:avLst/>
              </a:prstGeom>
              <a:noFill/>
              <a:ln>
                <a:noFill/>
              </a:ln>
              <a:effectLst>
                <a:outerShdw blurRad="63500" sx="102000" sy="102000" algn="ctr" rotWithShape="0">
                  <a:srgbClr val="000000">
                    <a:alpha val="40000"/>
                  </a:srgbClr>
                </a:outerShdw>
              </a:effectLst>
            </p:spPr>
          </p:pic>
          <p:sp>
            <p:nvSpPr>
              <p:cNvPr id="20" name="Google Shape;926;p4"/>
              <p:cNvSpPr/>
              <p:nvPr/>
            </p:nvSpPr>
            <p:spPr>
              <a:xfrm>
                <a:off x="433020" y="2557874"/>
                <a:ext cx="2485911" cy="471524"/>
              </a:xfrm>
              <a:custGeom>
                <a:avLst/>
                <a:gdLst/>
                <a:ahLst/>
                <a:cxnLst/>
                <a:rect l="l" t="t" r="r" b="b"/>
                <a:pathLst>
                  <a:path w="1365885" h="259079" extrusionOk="0">
                    <a:moveTo>
                      <a:pt x="1365885" y="129540"/>
                    </a:moveTo>
                    <a:cubicBezTo>
                      <a:pt x="1365885" y="201083"/>
                      <a:pt x="1060121" y="259080"/>
                      <a:pt x="682943" y="259080"/>
                    </a:cubicBezTo>
                    <a:cubicBezTo>
                      <a:pt x="305764" y="259080"/>
                      <a:pt x="0" y="201083"/>
                      <a:pt x="0" y="129540"/>
                    </a:cubicBezTo>
                    <a:cubicBezTo>
                      <a:pt x="0" y="57997"/>
                      <a:pt x="305764" y="0"/>
                      <a:pt x="682943" y="0"/>
                    </a:cubicBezTo>
                    <a:cubicBezTo>
                      <a:pt x="1060121" y="0"/>
                      <a:pt x="1365885" y="57997"/>
                      <a:pt x="1365885" y="129540"/>
                    </a:cubicBezTo>
                    <a:close/>
                  </a:path>
                </a:pathLst>
              </a:custGeom>
              <a:solidFill>
                <a:srgbClr val="000000">
                  <a:alpha val="17650"/>
                </a:srgbClr>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1" name="Google Shape;927;p4"/>
              <p:cNvSpPr/>
              <p:nvPr/>
            </p:nvSpPr>
            <p:spPr>
              <a:xfrm>
                <a:off x="764772" y="1919711"/>
                <a:ext cx="1806359" cy="761028"/>
              </a:xfrm>
              <a:custGeom>
                <a:avLst/>
                <a:gdLst/>
                <a:ahLst/>
                <a:cxnLst/>
                <a:rect l="l" t="t" r="r" b="b"/>
                <a:pathLst>
                  <a:path w="992505" h="418147" extrusionOk="0">
                    <a:moveTo>
                      <a:pt x="0" y="0"/>
                    </a:moveTo>
                    <a:lnTo>
                      <a:pt x="992505" y="0"/>
                    </a:lnTo>
                    <a:lnTo>
                      <a:pt x="992505" y="418148"/>
                    </a:lnTo>
                    <a:lnTo>
                      <a:pt x="0" y="418148"/>
                    </a:lnTo>
                    <a:close/>
                  </a:path>
                </a:pathLst>
              </a:custGeom>
              <a:solidFill>
                <a:schemeClr val="accent2"/>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2" name="Google Shape;928;p4"/>
              <p:cNvSpPr/>
              <p:nvPr/>
            </p:nvSpPr>
            <p:spPr>
              <a:xfrm>
                <a:off x="901656" y="2387435"/>
                <a:ext cx="1601800" cy="31202"/>
              </a:xfrm>
              <a:custGeom>
                <a:avLst/>
                <a:gdLst/>
                <a:ahLst/>
                <a:cxnLst/>
                <a:rect l="l" t="t" r="r" b="b"/>
                <a:pathLst>
                  <a:path w="880110" h="17144" extrusionOk="0">
                    <a:moveTo>
                      <a:pt x="0" y="0"/>
                    </a:moveTo>
                    <a:lnTo>
                      <a:pt x="880110" y="0"/>
                    </a:lnTo>
                    <a:lnTo>
                      <a:pt x="880110" y="17145"/>
                    </a:lnTo>
                    <a:lnTo>
                      <a:pt x="0" y="17145"/>
                    </a:lnTo>
                    <a:close/>
                  </a:path>
                </a:pathLst>
              </a:custGeom>
              <a:solidFill>
                <a:srgbClr val="000000">
                  <a:alpha val="29800"/>
                </a:srgbClr>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grpSp>
            <p:nvGrpSpPr>
              <p:cNvPr id="23" name="Google Shape;929;p4"/>
              <p:cNvGrpSpPr/>
              <p:nvPr/>
            </p:nvGrpSpPr>
            <p:grpSpPr>
              <a:xfrm>
                <a:off x="704016" y="1935940"/>
                <a:ext cx="1997795" cy="817949"/>
                <a:chOff x="5534024" y="3386071"/>
                <a:chExt cx="1098233" cy="449645"/>
              </a:xfrm>
            </p:grpSpPr>
            <p:grpSp>
              <p:nvGrpSpPr>
                <p:cNvPr id="45" name="Google Shape;930;p4"/>
                <p:cNvGrpSpPr/>
                <p:nvPr/>
              </p:nvGrpSpPr>
              <p:grpSpPr>
                <a:xfrm>
                  <a:off x="6525577" y="3388994"/>
                  <a:ext cx="106679" cy="446722"/>
                  <a:chOff x="6525577" y="3388994"/>
                  <a:chExt cx="106679" cy="446722"/>
                </a:xfrm>
              </p:grpSpPr>
              <p:sp>
                <p:nvSpPr>
                  <p:cNvPr id="60" name="Google Shape;931;p4"/>
                  <p:cNvSpPr/>
                  <p:nvPr/>
                </p:nvSpPr>
                <p:spPr>
                  <a:xfrm>
                    <a:off x="6525577"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1" name="Google Shape;932;p4"/>
                  <p:cNvSpPr/>
                  <p:nvPr/>
                </p:nvSpPr>
                <p:spPr>
                  <a:xfrm>
                    <a:off x="6556057" y="3656647"/>
                    <a:ext cx="40004" cy="40004"/>
                  </a:xfrm>
                  <a:custGeom>
                    <a:avLst/>
                    <a:gdLst/>
                    <a:ahLst/>
                    <a:cxnLst/>
                    <a:rect l="l" t="t" r="r" b="b"/>
                    <a:pathLst>
                      <a:path w="40004" h="40004"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2" name="Google Shape;933;p4"/>
                  <p:cNvSpPr/>
                  <p:nvPr/>
                </p:nvSpPr>
                <p:spPr>
                  <a:xfrm>
                    <a:off x="6577012" y="3518534"/>
                    <a:ext cx="40004" cy="40004"/>
                  </a:xfrm>
                  <a:custGeom>
                    <a:avLst/>
                    <a:gdLst/>
                    <a:ahLst/>
                    <a:cxnLst/>
                    <a:rect l="l" t="t" r="r" b="b"/>
                    <a:pathLst>
                      <a:path w="40004"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3" name="Google Shape;934;p4"/>
                  <p:cNvSpPr/>
                  <p:nvPr/>
                </p:nvSpPr>
                <p:spPr>
                  <a:xfrm>
                    <a:off x="6592252"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grpSp>
            <p:grpSp>
              <p:nvGrpSpPr>
                <p:cNvPr id="46" name="Google Shape;935;p4"/>
                <p:cNvGrpSpPr/>
                <p:nvPr/>
              </p:nvGrpSpPr>
              <p:grpSpPr>
                <a:xfrm>
                  <a:off x="5534024" y="3386071"/>
                  <a:ext cx="932497" cy="449645"/>
                  <a:chOff x="5534024" y="3386071"/>
                  <a:chExt cx="932497" cy="449645"/>
                </a:xfrm>
              </p:grpSpPr>
              <p:sp>
                <p:nvSpPr>
                  <p:cNvPr id="47" name="Google Shape;936;p4"/>
                  <p:cNvSpPr/>
                  <p:nvPr/>
                </p:nvSpPr>
                <p:spPr>
                  <a:xfrm>
                    <a:off x="5600699"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8" name="Google Shape;937;p4"/>
                  <p:cNvSpPr/>
                  <p:nvPr/>
                </p:nvSpPr>
                <p:spPr>
                  <a:xfrm>
                    <a:off x="5782626" y="3795712"/>
                    <a:ext cx="40005" cy="40004"/>
                  </a:xfrm>
                  <a:custGeom>
                    <a:avLst/>
                    <a:gdLst/>
                    <a:ahLst/>
                    <a:cxnLst/>
                    <a:rect l="l" t="t" r="r" b="b"/>
                    <a:pathLst>
                      <a:path w="40005" h="40004" extrusionOk="0">
                        <a:moveTo>
                          <a:pt x="0" y="20002"/>
                        </a:moveTo>
                        <a:cubicBezTo>
                          <a:pt x="0" y="31433"/>
                          <a:pt x="9525" y="40005"/>
                          <a:pt x="20003" y="40005"/>
                        </a:cubicBezTo>
                        <a:cubicBezTo>
                          <a:pt x="31433" y="40005"/>
                          <a:pt x="40005" y="30480"/>
                          <a:pt x="40005" y="20002"/>
                        </a:cubicBezTo>
                        <a:cubicBezTo>
                          <a:pt x="40005" y="8573"/>
                          <a:pt x="30480" y="0"/>
                          <a:pt x="20003" y="0"/>
                        </a:cubicBezTo>
                        <a:cubicBezTo>
                          <a:pt x="9525" y="0"/>
                          <a:pt x="0" y="8573"/>
                          <a:pt x="0"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9" name="Google Shape;938;p4"/>
                  <p:cNvSpPr/>
                  <p:nvPr/>
                </p:nvSpPr>
                <p:spPr>
                  <a:xfrm>
                    <a:off x="5964554"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50" name="Google Shape;939;p4"/>
                  <p:cNvSpPr/>
                  <p:nvPr/>
                </p:nvSpPr>
                <p:spPr>
                  <a:xfrm>
                    <a:off x="6147434"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51" name="Google Shape;940;p4"/>
                  <p:cNvSpPr/>
                  <p:nvPr/>
                </p:nvSpPr>
                <p:spPr>
                  <a:xfrm>
                    <a:off x="6329362" y="3795712"/>
                    <a:ext cx="40004" cy="40004"/>
                  </a:xfrm>
                  <a:custGeom>
                    <a:avLst/>
                    <a:gdLst/>
                    <a:ahLst/>
                    <a:cxnLst/>
                    <a:rect l="l" t="t" r="r" b="b"/>
                    <a:pathLst>
                      <a:path w="40004" h="40004"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52" name="Google Shape;941;p4"/>
                  <p:cNvSpPr/>
                  <p:nvPr/>
                </p:nvSpPr>
                <p:spPr>
                  <a:xfrm>
                    <a:off x="5696902" y="3386137"/>
                    <a:ext cx="40004" cy="40005"/>
                  </a:xfrm>
                  <a:custGeom>
                    <a:avLst/>
                    <a:gdLst/>
                    <a:ahLst/>
                    <a:cxnLst/>
                    <a:rect l="l" t="t" r="r" b="b"/>
                    <a:pathLst>
                      <a:path w="40004" h="40005"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53" name="Google Shape;942;p4"/>
                  <p:cNvSpPr/>
                  <p:nvPr/>
                </p:nvSpPr>
                <p:spPr>
                  <a:xfrm>
                    <a:off x="5878829" y="3386071"/>
                    <a:ext cx="40005" cy="40070"/>
                  </a:xfrm>
                  <a:custGeom>
                    <a:avLst/>
                    <a:gdLst/>
                    <a:ahLst/>
                    <a:cxnLst/>
                    <a:rect l="l" t="t" r="r" b="b"/>
                    <a:pathLst>
                      <a:path w="40005"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8572"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54" name="Google Shape;943;p4"/>
                  <p:cNvSpPr/>
                  <p:nvPr/>
                </p:nvSpPr>
                <p:spPr>
                  <a:xfrm>
                    <a:off x="6056947" y="3386137"/>
                    <a:ext cx="40004" cy="40005"/>
                  </a:xfrm>
                  <a:custGeom>
                    <a:avLst/>
                    <a:gdLst/>
                    <a:ahLst/>
                    <a:cxnLst/>
                    <a:rect l="l" t="t" r="r" b="b"/>
                    <a:pathLst>
                      <a:path w="40004" h="40005"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55" name="Google Shape;944;p4"/>
                  <p:cNvSpPr/>
                  <p:nvPr/>
                </p:nvSpPr>
                <p:spPr>
                  <a:xfrm>
                    <a:off x="6242684" y="3386071"/>
                    <a:ext cx="40004" cy="40070"/>
                  </a:xfrm>
                  <a:custGeom>
                    <a:avLst/>
                    <a:gdLst/>
                    <a:ahLst/>
                    <a:cxnLst/>
                    <a:rect l="l" t="t" r="r" b="b"/>
                    <a:pathLst>
                      <a:path w="40004"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56" name="Google Shape;945;p4"/>
                  <p:cNvSpPr/>
                  <p:nvPr/>
                </p:nvSpPr>
                <p:spPr>
                  <a:xfrm>
                    <a:off x="6426516" y="3386071"/>
                    <a:ext cx="40005" cy="40070"/>
                  </a:xfrm>
                  <a:custGeom>
                    <a:avLst/>
                    <a:gdLst/>
                    <a:ahLst/>
                    <a:cxnLst/>
                    <a:rect l="l" t="t" r="r" b="b"/>
                    <a:pathLst>
                      <a:path w="40005" h="40070" extrusionOk="0">
                        <a:moveTo>
                          <a:pt x="0" y="20068"/>
                        </a:moveTo>
                        <a:cubicBezTo>
                          <a:pt x="0" y="31498"/>
                          <a:pt x="9525" y="40071"/>
                          <a:pt x="20003" y="40071"/>
                        </a:cubicBezTo>
                        <a:cubicBezTo>
                          <a:pt x="31433"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57" name="Google Shape;946;p4"/>
                  <p:cNvSpPr/>
                  <p:nvPr/>
                </p:nvSpPr>
                <p:spPr>
                  <a:xfrm>
                    <a:off x="5570219" y="3656647"/>
                    <a:ext cx="40005" cy="40004"/>
                  </a:xfrm>
                  <a:custGeom>
                    <a:avLst/>
                    <a:gdLst/>
                    <a:ahLst/>
                    <a:cxnLst/>
                    <a:rect l="l" t="t" r="r" b="b"/>
                    <a:pathLst>
                      <a:path w="40005"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58" name="Google Shape;947;p4"/>
                  <p:cNvSpPr/>
                  <p:nvPr/>
                </p:nvSpPr>
                <p:spPr>
                  <a:xfrm>
                    <a:off x="5549264" y="3518468"/>
                    <a:ext cx="40004" cy="40070"/>
                  </a:xfrm>
                  <a:custGeom>
                    <a:avLst/>
                    <a:gdLst/>
                    <a:ahLst/>
                    <a:cxnLst/>
                    <a:rect l="l" t="t" r="r" b="b"/>
                    <a:pathLst>
                      <a:path w="40004" h="40070" extrusionOk="0">
                        <a:moveTo>
                          <a:pt x="0" y="20068"/>
                        </a:moveTo>
                        <a:cubicBezTo>
                          <a:pt x="0" y="31498"/>
                          <a:pt x="9525" y="40071"/>
                          <a:pt x="20003" y="40071"/>
                        </a:cubicBezTo>
                        <a:cubicBezTo>
                          <a:pt x="31432"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59" name="Google Shape;948;p4"/>
                  <p:cNvSpPr/>
                  <p:nvPr/>
                </p:nvSpPr>
                <p:spPr>
                  <a:xfrm>
                    <a:off x="5534024"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grpSp>
          </p:grpSp>
          <p:sp>
            <p:nvSpPr>
              <p:cNvPr id="24" name="Google Shape;949;p4"/>
              <p:cNvSpPr/>
              <p:nvPr/>
            </p:nvSpPr>
            <p:spPr>
              <a:xfrm>
                <a:off x="624423" y="1894243"/>
                <a:ext cx="2146054" cy="913418"/>
              </a:xfrm>
              <a:custGeom>
                <a:avLst/>
                <a:gdLst/>
                <a:ahLst/>
                <a:cxnLst/>
                <a:rect l="l" t="t" r="r" b="b"/>
                <a:pathLst>
                  <a:path w="2146054" h="913418" extrusionOk="0">
                    <a:moveTo>
                      <a:pt x="221134" y="181669"/>
                    </a:moveTo>
                    <a:lnTo>
                      <a:pt x="312452" y="762671"/>
                    </a:lnTo>
                    <a:lnTo>
                      <a:pt x="1832641" y="762671"/>
                    </a:lnTo>
                    <a:lnTo>
                      <a:pt x="1923961" y="181669"/>
                    </a:lnTo>
                    <a:close/>
                    <a:moveTo>
                      <a:pt x="31750" y="0"/>
                    </a:moveTo>
                    <a:lnTo>
                      <a:pt x="2113099" y="0"/>
                    </a:lnTo>
                    <a:cubicBezTo>
                      <a:pt x="2132178" y="0"/>
                      <a:pt x="2146054" y="18793"/>
                      <a:pt x="2146054" y="39674"/>
                    </a:cubicBezTo>
                    <a:lnTo>
                      <a:pt x="2146054" y="181669"/>
                    </a:lnTo>
                    <a:lnTo>
                      <a:pt x="2139804" y="181669"/>
                    </a:lnTo>
                    <a:lnTo>
                      <a:pt x="2015141" y="863169"/>
                    </a:lnTo>
                    <a:cubicBezTo>
                      <a:pt x="2009942" y="892624"/>
                      <a:pt x="1983950" y="913418"/>
                      <a:pt x="1954495" y="913418"/>
                    </a:cubicBezTo>
                    <a:lnTo>
                      <a:pt x="1808947" y="913418"/>
                    </a:lnTo>
                    <a:lnTo>
                      <a:pt x="1808947" y="913416"/>
                    </a:lnTo>
                    <a:lnTo>
                      <a:pt x="336146" y="913416"/>
                    </a:lnTo>
                    <a:lnTo>
                      <a:pt x="336146" y="913418"/>
                    </a:lnTo>
                    <a:lnTo>
                      <a:pt x="190598" y="913418"/>
                    </a:lnTo>
                    <a:lnTo>
                      <a:pt x="190588" y="913416"/>
                    </a:lnTo>
                    <a:lnTo>
                      <a:pt x="168983" y="913416"/>
                    </a:lnTo>
                    <a:lnTo>
                      <a:pt x="168983" y="909457"/>
                    </a:lnTo>
                    <a:lnTo>
                      <a:pt x="151179" y="899339"/>
                    </a:lnTo>
                    <a:cubicBezTo>
                      <a:pt x="140350" y="890458"/>
                      <a:pt x="132553" y="877896"/>
                      <a:pt x="129954" y="863169"/>
                    </a:cubicBezTo>
                    <a:lnTo>
                      <a:pt x="5289" y="181669"/>
                    </a:lnTo>
                    <a:lnTo>
                      <a:pt x="530" y="181669"/>
                    </a:lnTo>
                    <a:lnTo>
                      <a:pt x="530" y="155656"/>
                    </a:lnTo>
                    <a:lnTo>
                      <a:pt x="0" y="152758"/>
                    </a:lnTo>
                    <a:lnTo>
                      <a:pt x="530" y="152758"/>
                    </a:lnTo>
                    <a:lnTo>
                      <a:pt x="530" y="37587"/>
                    </a:lnTo>
                    <a:cubicBezTo>
                      <a:pt x="530" y="16706"/>
                      <a:pt x="14406" y="0"/>
                      <a:pt x="31750" y="0"/>
                    </a:cubicBezTo>
                    <a:close/>
                  </a:path>
                </a:pathLst>
              </a:custGeom>
              <a:solidFill>
                <a:schemeClr val="accent1"/>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grpSp>
            <p:nvGrpSpPr>
              <p:cNvPr id="25" name="Google Shape;950;p4"/>
              <p:cNvGrpSpPr/>
              <p:nvPr/>
            </p:nvGrpSpPr>
            <p:grpSpPr>
              <a:xfrm>
                <a:off x="710071" y="1941996"/>
                <a:ext cx="1997795" cy="817949"/>
                <a:chOff x="5534024" y="3386071"/>
                <a:chExt cx="1098233" cy="449645"/>
              </a:xfrm>
            </p:grpSpPr>
            <p:grpSp>
              <p:nvGrpSpPr>
                <p:cNvPr id="26" name="Google Shape;951;p4"/>
                <p:cNvGrpSpPr/>
                <p:nvPr/>
              </p:nvGrpSpPr>
              <p:grpSpPr>
                <a:xfrm>
                  <a:off x="6525577" y="3388994"/>
                  <a:ext cx="106679" cy="446722"/>
                  <a:chOff x="6525577" y="3388994"/>
                  <a:chExt cx="106679" cy="446722"/>
                </a:xfrm>
              </p:grpSpPr>
              <p:sp>
                <p:nvSpPr>
                  <p:cNvPr id="41" name="Google Shape;952;p4"/>
                  <p:cNvSpPr/>
                  <p:nvPr/>
                </p:nvSpPr>
                <p:spPr>
                  <a:xfrm>
                    <a:off x="6525577"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2" name="Google Shape;953;p4"/>
                  <p:cNvSpPr/>
                  <p:nvPr/>
                </p:nvSpPr>
                <p:spPr>
                  <a:xfrm>
                    <a:off x="6556057" y="3656647"/>
                    <a:ext cx="40004" cy="40004"/>
                  </a:xfrm>
                  <a:custGeom>
                    <a:avLst/>
                    <a:gdLst/>
                    <a:ahLst/>
                    <a:cxnLst/>
                    <a:rect l="l" t="t" r="r" b="b"/>
                    <a:pathLst>
                      <a:path w="40004" h="40004"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3" name="Google Shape;954;p4"/>
                  <p:cNvSpPr/>
                  <p:nvPr/>
                </p:nvSpPr>
                <p:spPr>
                  <a:xfrm>
                    <a:off x="6577012" y="3518534"/>
                    <a:ext cx="40004" cy="40004"/>
                  </a:xfrm>
                  <a:custGeom>
                    <a:avLst/>
                    <a:gdLst/>
                    <a:ahLst/>
                    <a:cxnLst/>
                    <a:rect l="l" t="t" r="r" b="b"/>
                    <a:pathLst>
                      <a:path w="40004"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4" name="Google Shape;955;p4"/>
                  <p:cNvSpPr/>
                  <p:nvPr/>
                </p:nvSpPr>
                <p:spPr>
                  <a:xfrm>
                    <a:off x="6592252"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grpSp>
            <p:grpSp>
              <p:nvGrpSpPr>
                <p:cNvPr id="27" name="Google Shape;956;p4"/>
                <p:cNvGrpSpPr/>
                <p:nvPr/>
              </p:nvGrpSpPr>
              <p:grpSpPr>
                <a:xfrm>
                  <a:off x="5534024" y="3386071"/>
                  <a:ext cx="932497" cy="449645"/>
                  <a:chOff x="5534024" y="3386071"/>
                  <a:chExt cx="932497" cy="449645"/>
                </a:xfrm>
              </p:grpSpPr>
              <p:sp>
                <p:nvSpPr>
                  <p:cNvPr id="28" name="Google Shape;957;p4"/>
                  <p:cNvSpPr/>
                  <p:nvPr/>
                </p:nvSpPr>
                <p:spPr>
                  <a:xfrm>
                    <a:off x="5600699"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9" name="Google Shape;958;p4"/>
                  <p:cNvSpPr/>
                  <p:nvPr/>
                </p:nvSpPr>
                <p:spPr>
                  <a:xfrm>
                    <a:off x="5782626" y="3795712"/>
                    <a:ext cx="40005" cy="40004"/>
                  </a:xfrm>
                  <a:custGeom>
                    <a:avLst/>
                    <a:gdLst/>
                    <a:ahLst/>
                    <a:cxnLst/>
                    <a:rect l="l" t="t" r="r" b="b"/>
                    <a:pathLst>
                      <a:path w="40005" h="40004" extrusionOk="0">
                        <a:moveTo>
                          <a:pt x="0" y="20002"/>
                        </a:moveTo>
                        <a:cubicBezTo>
                          <a:pt x="0" y="31433"/>
                          <a:pt x="9525" y="40005"/>
                          <a:pt x="20003" y="40005"/>
                        </a:cubicBezTo>
                        <a:cubicBezTo>
                          <a:pt x="31433" y="40005"/>
                          <a:pt x="40005" y="30480"/>
                          <a:pt x="40005" y="20002"/>
                        </a:cubicBezTo>
                        <a:cubicBezTo>
                          <a:pt x="40005" y="8573"/>
                          <a:pt x="30480" y="0"/>
                          <a:pt x="20003" y="0"/>
                        </a:cubicBezTo>
                        <a:cubicBezTo>
                          <a:pt x="9525" y="0"/>
                          <a:pt x="0" y="8573"/>
                          <a:pt x="0"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30" name="Google Shape;959;p4"/>
                  <p:cNvSpPr/>
                  <p:nvPr/>
                </p:nvSpPr>
                <p:spPr>
                  <a:xfrm>
                    <a:off x="5964554"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31" name="Google Shape;960;p4"/>
                  <p:cNvSpPr/>
                  <p:nvPr/>
                </p:nvSpPr>
                <p:spPr>
                  <a:xfrm>
                    <a:off x="6147434"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32" name="Google Shape;961;p4"/>
                  <p:cNvSpPr/>
                  <p:nvPr/>
                </p:nvSpPr>
                <p:spPr>
                  <a:xfrm>
                    <a:off x="6329362" y="3795712"/>
                    <a:ext cx="40004" cy="40004"/>
                  </a:xfrm>
                  <a:custGeom>
                    <a:avLst/>
                    <a:gdLst/>
                    <a:ahLst/>
                    <a:cxnLst/>
                    <a:rect l="l" t="t" r="r" b="b"/>
                    <a:pathLst>
                      <a:path w="40004" h="40004"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33" name="Google Shape;962;p4"/>
                  <p:cNvSpPr/>
                  <p:nvPr/>
                </p:nvSpPr>
                <p:spPr>
                  <a:xfrm>
                    <a:off x="5696902" y="3386137"/>
                    <a:ext cx="40004" cy="40005"/>
                  </a:xfrm>
                  <a:custGeom>
                    <a:avLst/>
                    <a:gdLst/>
                    <a:ahLst/>
                    <a:cxnLst/>
                    <a:rect l="l" t="t" r="r" b="b"/>
                    <a:pathLst>
                      <a:path w="40004" h="40005"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34" name="Google Shape;963;p4"/>
                  <p:cNvSpPr/>
                  <p:nvPr/>
                </p:nvSpPr>
                <p:spPr>
                  <a:xfrm>
                    <a:off x="5878829" y="3386071"/>
                    <a:ext cx="40005" cy="40070"/>
                  </a:xfrm>
                  <a:custGeom>
                    <a:avLst/>
                    <a:gdLst/>
                    <a:ahLst/>
                    <a:cxnLst/>
                    <a:rect l="l" t="t" r="r" b="b"/>
                    <a:pathLst>
                      <a:path w="40005"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8572"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35" name="Google Shape;964;p4"/>
                  <p:cNvSpPr/>
                  <p:nvPr/>
                </p:nvSpPr>
                <p:spPr>
                  <a:xfrm>
                    <a:off x="6056947" y="3386137"/>
                    <a:ext cx="40004" cy="40005"/>
                  </a:xfrm>
                  <a:custGeom>
                    <a:avLst/>
                    <a:gdLst/>
                    <a:ahLst/>
                    <a:cxnLst/>
                    <a:rect l="l" t="t" r="r" b="b"/>
                    <a:pathLst>
                      <a:path w="40004" h="40005"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36" name="Google Shape;965;p4"/>
                  <p:cNvSpPr/>
                  <p:nvPr/>
                </p:nvSpPr>
                <p:spPr>
                  <a:xfrm>
                    <a:off x="6242684" y="3386071"/>
                    <a:ext cx="40004" cy="40070"/>
                  </a:xfrm>
                  <a:custGeom>
                    <a:avLst/>
                    <a:gdLst/>
                    <a:ahLst/>
                    <a:cxnLst/>
                    <a:rect l="l" t="t" r="r" b="b"/>
                    <a:pathLst>
                      <a:path w="40004"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37" name="Google Shape;966;p4"/>
                  <p:cNvSpPr/>
                  <p:nvPr/>
                </p:nvSpPr>
                <p:spPr>
                  <a:xfrm>
                    <a:off x="6426516" y="3386071"/>
                    <a:ext cx="40005" cy="40070"/>
                  </a:xfrm>
                  <a:custGeom>
                    <a:avLst/>
                    <a:gdLst/>
                    <a:ahLst/>
                    <a:cxnLst/>
                    <a:rect l="l" t="t" r="r" b="b"/>
                    <a:pathLst>
                      <a:path w="40005" h="40070" extrusionOk="0">
                        <a:moveTo>
                          <a:pt x="0" y="20068"/>
                        </a:moveTo>
                        <a:cubicBezTo>
                          <a:pt x="0" y="31498"/>
                          <a:pt x="9525" y="40071"/>
                          <a:pt x="20003" y="40071"/>
                        </a:cubicBezTo>
                        <a:cubicBezTo>
                          <a:pt x="31433"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38" name="Google Shape;967;p4"/>
                  <p:cNvSpPr/>
                  <p:nvPr/>
                </p:nvSpPr>
                <p:spPr>
                  <a:xfrm>
                    <a:off x="5570219" y="3656647"/>
                    <a:ext cx="40005" cy="40004"/>
                  </a:xfrm>
                  <a:custGeom>
                    <a:avLst/>
                    <a:gdLst/>
                    <a:ahLst/>
                    <a:cxnLst/>
                    <a:rect l="l" t="t" r="r" b="b"/>
                    <a:pathLst>
                      <a:path w="40005"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39" name="Google Shape;968;p4"/>
                  <p:cNvSpPr/>
                  <p:nvPr/>
                </p:nvSpPr>
                <p:spPr>
                  <a:xfrm>
                    <a:off x="5549264" y="3518468"/>
                    <a:ext cx="40004" cy="40070"/>
                  </a:xfrm>
                  <a:custGeom>
                    <a:avLst/>
                    <a:gdLst/>
                    <a:ahLst/>
                    <a:cxnLst/>
                    <a:rect l="l" t="t" r="r" b="b"/>
                    <a:pathLst>
                      <a:path w="40004" h="40070" extrusionOk="0">
                        <a:moveTo>
                          <a:pt x="0" y="20068"/>
                        </a:moveTo>
                        <a:cubicBezTo>
                          <a:pt x="0" y="31498"/>
                          <a:pt x="9525" y="40071"/>
                          <a:pt x="20003" y="40071"/>
                        </a:cubicBezTo>
                        <a:cubicBezTo>
                          <a:pt x="31432"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0" name="Google Shape;969;p4"/>
                  <p:cNvSpPr/>
                  <p:nvPr/>
                </p:nvSpPr>
                <p:spPr>
                  <a:xfrm>
                    <a:off x="5534024"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grpSp>
          </p:grpSp>
        </p:grpSp>
        <p:sp>
          <p:nvSpPr>
            <p:cNvPr id="71" name="TextBox 70"/>
            <p:cNvSpPr txBox="1"/>
            <p:nvPr/>
          </p:nvSpPr>
          <p:spPr>
            <a:xfrm>
              <a:off x="19426925" y="4759387"/>
              <a:ext cx="483786" cy="754149"/>
            </a:xfrm>
            <a:prstGeom prst="rect">
              <a:avLst/>
            </a:prstGeom>
            <a:noFill/>
          </p:spPr>
          <p:txBody>
            <a:bodyPr wrap="none" rtlCol="0">
              <a:spAutoFit/>
            </a:bodyPr>
            <a:lstStyle/>
            <a:p>
              <a:pPr defTabSz="609600">
                <a:buClr>
                  <a:srgbClr val="000000"/>
                </a:buClr>
              </a:pPr>
              <a:r>
                <a:rPr lang="en-US" sz="2665" kern="0" dirty="0">
                  <a:solidFill>
                    <a:srgbClr val="000000"/>
                  </a:solidFill>
                  <a:latin typeface="#9Slide07 SVNZiclets" panose="02000603000000000000" pitchFamily="2" charset="0"/>
                  <a:cs typeface="Arial" panose="020B0604020202020204"/>
                  <a:sym typeface="Arial" panose="020B0604020202020204"/>
                </a:rPr>
                <a:t>1</a:t>
              </a:r>
            </a:p>
          </p:txBody>
        </p:sp>
      </p:grpSp>
      <p:grpSp>
        <p:nvGrpSpPr>
          <p:cNvPr id="273" name="Group 272"/>
          <p:cNvGrpSpPr/>
          <p:nvPr/>
        </p:nvGrpSpPr>
        <p:grpSpPr>
          <a:xfrm>
            <a:off x="4731425" y="4491399"/>
            <a:ext cx="1168479" cy="1026708"/>
            <a:chOff x="18798615" y="9109366"/>
            <a:chExt cx="1752719" cy="1540062"/>
          </a:xfrm>
        </p:grpSpPr>
        <p:grpSp>
          <p:nvGrpSpPr>
            <p:cNvPr id="72" name="Google Shape;905;p4"/>
            <p:cNvGrpSpPr/>
            <p:nvPr/>
          </p:nvGrpSpPr>
          <p:grpSpPr>
            <a:xfrm>
              <a:off x="18798615" y="9109366"/>
              <a:ext cx="1752719" cy="1540062"/>
              <a:chOff x="433020" y="348998"/>
              <a:chExt cx="2485911" cy="2680400"/>
            </a:xfrm>
          </p:grpSpPr>
          <p:sp>
            <p:nvSpPr>
              <p:cNvPr id="73" name="Google Shape;906;p4"/>
              <p:cNvSpPr/>
              <p:nvPr/>
            </p:nvSpPr>
            <p:spPr>
              <a:xfrm>
                <a:off x="858034" y="1763679"/>
                <a:ext cx="1616635" cy="388580"/>
              </a:xfrm>
              <a:custGeom>
                <a:avLst/>
                <a:gdLst/>
                <a:ahLst/>
                <a:cxnLst/>
                <a:rect l="l" t="t" r="r" b="b"/>
                <a:pathLst>
                  <a:path w="946785" h="179069" extrusionOk="0">
                    <a:moveTo>
                      <a:pt x="0" y="0"/>
                    </a:moveTo>
                    <a:lnTo>
                      <a:pt x="946785" y="0"/>
                    </a:lnTo>
                    <a:lnTo>
                      <a:pt x="946785" y="179070"/>
                    </a:lnTo>
                    <a:lnTo>
                      <a:pt x="0" y="179070"/>
                    </a:lnTo>
                    <a:close/>
                  </a:path>
                </a:pathLst>
              </a:custGeom>
              <a:solidFill>
                <a:srgbClr val="230202"/>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74" name="Google Shape;907;p4"/>
              <p:cNvSpPr/>
              <p:nvPr/>
            </p:nvSpPr>
            <p:spPr>
              <a:xfrm>
                <a:off x="643562" y="1609629"/>
                <a:ext cx="2108780" cy="309035"/>
              </a:xfrm>
              <a:custGeom>
                <a:avLst/>
                <a:gdLst/>
                <a:ahLst/>
                <a:cxnLst/>
                <a:rect l="l" t="t" r="r" b="b"/>
                <a:pathLst>
                  <a:path w="2062377" h="315342" extrusionOk="0">
                    <a:moveTo>
                      <a:pt x="322089" y="0"/>
                    </a:moveTo>
                    <a:lnTo>
                      <a:pt x="1750406" y="0"/>
                    </a:lnTo>
                    <a:lnTo>
                      <a:pt x="1766928" y="0"/>
                    </a:lnTo>
                    <a:lnTo>
                      <a:pt x="1766928" y="16701"/>
                    </a:lnTo>
                    <a:lnTo>
                      <a:pt x="2062377" y="315342"/>
                    </a:lnTo>
                    <a:lnTo>
                      <a:pt x="1856646" y="308599"/>
                    </a:lnTo>
                    <a:lnTo>
                      <a:pt x="1750406" y="200674"/>
                    </a:lnTo>
                    <a:lnTo>
                      <a:pt x="1750406" y="198383"/>
                    </a:lnTo>
                    <a:lnTo>
                      <a:pt x="322089" y="198383"/>
                    </a:lnTo>
                    <a:lnTo>
                      <a:pt x="322089" y="200674"/>
                    </a:lnTo>
                    <a:lnTo>
                      <a:pt x="202359" y="308599"/>
                    </a:lnTo>
                    <a:lnTo>
                      <a:pt x="0" y="313657"/>
                    </a:lnTo>
                    <a:close/>
                  </a:path>
                </a:pathLst>
              </a:custGeom>
              <a:solidFill>
                <a:schemeClr val="accent1"/>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75" name="Google Shape;908;p4"/>
              <p:cNvSpPr/>
              <p:nvPr/>
            </p:nvSpPr>
            <p:spPr>
              <a:xfrm>
                <a:off x="635062" y="1607054"/>
                <a:ext cx="2108780" cy="309035"/>
              </a:xfrm>
              <a:custGeom>
                <a:avLst/>
                <a:gdLst/>
                <a:ahLst/>
                <a:cxnLst/>
                <a:rect l="l" t="t" r="r" b="b"/>
                <a:pathLst>
                  <a:path w="2062377" h="315342" extrusionOk="0">
                    <a:moveTo>
                      <a:pt x="322089" y="0"/>
                    </a:moveTo>
                    <a:lnTo>
                      <a:pt x="1750406" y="0"/>
                    </a:lnTo>
                    <a:lnTo>
                      <a:pt x="1766928" y="0"/>
                    </a:lnTo>
                    <a:lnTo>
                      <a:pt x="1766928" y="16701"/>
                    </a:lnTo>
                    <a:lnTo>
                      <a:pt x="2062377" y="315342"/>
                    </a:lnTo>
                    <a:lnTo>
                      <a:pt x="1856646" y="308599"/>
                    </a:lnTo>
                    <a:lnTo>
                      <a:pt x="1750406" y="200674"/>
                    </a:lnTo>
                    <a:lnTo>
                      <a:pt x="1750406" y="198383"/>
                    </a:lnTo>
                    <a:lnTo>
                      <a:pt x="322089" y="198383"/>
                    </a:lnTo>
                    <a:lnTo>
                      <a:pt x="322089" y="200674"/>
                    </a:lnTo>
                    <a:lnTo>
                      <a:pt x="202359" y="308599"/>
                    </a:lnTo>
                    <a:lnTo>
                      <a:pt x="0" y="313657"/>
                    </a:lnTo>
                    <a:close/>
                  </a:path>
                </a:pathLst>
              </a:custGeom>
              <a:solidFill>
                <a:srgbClr val="000000">
                  <a:alpha val="26260"/>
                </a:srgbClr>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grpSp>
            <p:nvGrpSpPr>
              <p:cNvPr id="76" name="Google Shape;909;p4"/>
              <p:cNvGrpSpPr/>
              <p:nvPr/>
            </p:nvGrpSpPr>
            <p:grpSpPr>
              <a:xfrm>
                <a:off x="680191" y="865627"/>
                <a:ext cx="1994448" cy="695456"/>
                <a:chOff x="9219899" y="3149713"/>
                <a:chExt cx="1994448" cy="492288"/>
              </a:xfrm>
            </p:grpSpPr>
            <p:sp>
              <p:nvSpPr>
                <p:cNvPr id="135" name="Google Shape;910;p4"/>
                <p:cNvSpPr/>
                <p:nvPr/>
              </p:nvSpPr>
              <p:spPr>
                <a:xfrm>
                  <a:off x="9219899" y="3149713"/>
                  <a:ext cx="1994448" cy="492288"/>
                </a:xfrm>
                <a:custGeom>
                  <a:avLst/>
                  <a:gdLst/>
                  <a:ahLst/>
                  <a:cxnLst/>
                  <a:rect l="l" t="t" r="r" b="b"/>
                  <a:pathLst>
                    <a:path w="1126807" h="278129" extrusionOk="0">
                      <a:moveTo>
                        <a:pt x="0" y="7620"/>
                      </a:moveTo>
                      <a:lnTo>
                        <a:pt x="181928" y="278130"/>
                      </a:lnTo>
                      <a:lnTo>
                        <a:pt x="966788" y="278130"/>
                      </a:lnTo>
                      <a:lnTo>
                        <a:pt x="1126808" y="0"/>
                      </a:lnTo>
                      <a:close/>
                    </a:path>
                  </a:pathLst>
                </a:custGeom>
                <a:solidFill>
                  <a:schemeClr val="accent2"/>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36" name="Google Shape;911;p4"/>
                <p:cNvSpPr/>
                <p:nvPr/>
              </p:nvSpPr>
              <p:spPr>
                <a:xfrm>
                  <a:off x="9219899" y="3149713"/>
                  <a:ext cx="1994448" cy="492288"/>
                </a:xfrm>
                <a:custGeom>
                  <a:avLst/>
                  <a:gdLst/>
                  <a:ahLst/>
                  <a:cxnLst/>
                  <a:rect l="l" t="t" r="r" b="b"/>
                  <a:pathLst>
                    <a:path w="1126807" h="278129" extrusionOk="0">
                      <a:moveTo>
                        <a:pt x="0" y="7620"/>
                      </a:moveTo>
                      <a:lnTo>
                        <a:pt x="181928" y="278130"/>
                      </a:lnTo>
                      <a:lnTo>
                        <a:pt x="966788" y="278130"/>
                      </a:lnTo>
                      <a:lnTo>
                        <a:pt x="1126808" y="0"/>
                      </a:lnTo>
                      <a:close/>
                    </a:path>
                  </a:pathLst>
                </a:custGeom>
                <a:solidFill>
                  <a:srgbClr val="000000">
                    <a:alpha val="29800"/>
                  </a:srgbClr>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grpSp>
          <p:sp>
            <p:nvSpPr>
              <p:cNvPr id="77" name="Google Shape;912;p4"/>
              <p:cNvSpPr/>
              <p:nvPr/>
            </p:nvSpPr>
            <p:spPr>
              <a:xfrm>
                <a:off x="990256" y="840172"/>
                <a:ext cx="1389202" cy="718204"/>
              </a:xfrm>
              <a:custGeom>
                <a:avLst/>
                <a:gdLst/>
                <a:ahLst/>
                <a:cxnLst/>
                <a:rect l="l" t="t" r="r" b="b"/>
                <a:pathLst>
                  <a:path w="784860" h="405765" extrusionOk="0">
                    <a:moveTo>
                      <a:pt x="0" y="0"/>
                    </a:moveTo>
                    <a:lnTo>
                      <a:pt x="784860" y="0"/>
                    </a:lnTo>
                    <a:lnTo>
                      <a:pt x="784860" y="405765"/>
                    </a:lnTo>
                    <a:lnTo>
                      <a:pt x="0" y="405765"/>
                    </a:lnTo>
                    <a:close/>
                  </a:path>
                </a:pathLst>
              </a:custGeom>
              <a:solidFill>
                <a:srgbClr val="000000">
                  <a:alpha val="29800"/>
                </a:srgbClr>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78" name="Google Shape;913;p4"/>
              <p:cNvSpPr/>
              <p:nvPr/>
            </p:nvSpPr>
            <p:spPr>
              <a:xfrm>
                <a:off x="660732" y="827003"/>
                <a:ext cx="2040454" cy="818963"/>
              </a:xfrm>
              <a:custGeom>
                <a:avLst/>
                <a:gdLst/>
                <a:ahLst/>
                <a:cxnLst/>
                <a:rect l="l" t="t" r="r" b="b"/>
                <a:pathLst>
                  <a:path w="2040454" h="818963" extrusionOk="0">
                    <a:moveTo>
                      <a:pt x="1976373" y="0"/>
                    </a:moveTo>
                    <a:lnTo>
                      <a:pt x="2040454" y="0"/>
                    </a:lnTo>
                    <a:lnTo>
                      <a:pt x="1745346" y="818963"/>
                    </a:lnTo>
                    <a:lnTo>
                      <a:pt x="1723424" y="818963"/>
                    </a:lnTo>
                    <a:lnTo>
                      <a:pt x="1676207" y="818963"/>
                    </a:lnTo>
                    <a:lnTo>
                      <a:pt x="386168" y="818963"/>
                    </a:lnTo>
                    <a:lnTo>
                      <a:pt x="317030" y="818963"/>
                    </a:lnTo>
                    <a:lnTo>
                      <a:pt x="317029" y="818963"/>
                    </a:lnTo>
                    <a:lnTo>
                      <a:pt x="317029" y="818962"/>
                    </a:lnTo>
                    <a:lnTo>
                      <a:pt x="0" y="30640"/>
                    </a:lnTo>
                    <a:lnTo>
                      <a:pt x="64081" y="30640"/>
                    </a:lnTo>
                    <a:lnTo>
                      <a:pt x="348610" y="727037"/>
                    </a:lnTo>
                    <a:lnTo>
                      <a:pt x="1709900" y="727037"/>
                    </a:lnTo>
                    <a:close/>
                  </a:path>
                </a:pathLst>
              </a:custGeom>
              <a:solidFill>
                <a:schemeClr val="accent2"/>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79" name="Google Shape;914;p4"/>
              <p:cNvSpPr/>
              <p:nvPr/>
            </p:nvSpPr>
            <p:spPr>
              <a:xfrm>
                <a:off x="658795" y="870844"/>
                <a:ext cx="2035353" cy="763501"/>
              </a:xfrm>
              <a:custGeom>
                <a:avLst/>
                <a:gdLst/>
                <a:ahLst/>
                <a:cxnLst/>
                <a:rect l="l" t="t" r="r" b="b"/>
                <a:pathLst>
                  <a:path w="2040454" h="495780" extrusionOk="0">
                    <a:moveTo>
                      <a:pt x="1976373" y="0"/>
                    </a:moveTo>
                    <a:lnTo>
                      <a:pt x="2040454" y="0"/>
                    </a:lnTo>
                    <a:lnTo>
                      <a:pt x="1745346" y="495780"/>
                    </a:lnTo>
                    <a:lnTo>
                      <a:pt x="1723424" y="495780"/>
                    </a:lnTo>
                    <a:lnTo>
                      <a:pt x="1676207" y="495780"/>
                    </a:lnTo>
                    <a:lnTo>
                      <a:pt x="386168" y="495780"/>
                    </a:lnTo>
                    <a:lnTo>
                      <a:pt x="317029" y="495780"/>
                    </a:lnTo>
                    <a:lnTo>
                      <a:pt x="0" y="18549"/>
                    </a:lnTo>
                    <a:lnTo>
                      <a:pt x="64081" y="18549"/>
                    </a:lnTo>
                    <a:lnTo>
                      <a:pt x="348609" y="440130"/>
                    </a:lnTo>
                    <a:lnTo>
                      <a:pt x="1709900" y="440130"/>
                    </a:lnTo>
                    <a:close/>
                  </a:path>
                </a:pathLst>
              </a:custGeom>
              <a:solidFill>
                <a:srgbClr val="FFFFFF">
                  <a:alpha val="14900"/>
                </a:srgbClr>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80" name="Google Shape;915;p4"/>
              <p:cNvSpPr/>
              <p:nvPr/>
            </p:nvSpPr>
            <p:spPr>
              <a:xfrm>
                <a:off x="736159" y="348998"/>
                <a:ext cx="1905095" cy="525633"/>
              </a:xfrm>
              <a:custGeom>
                <a:avLst/>
                <a:gdLst/>
                <a:ahLst/>
                <a:cxnLst/>
                <a:rect l="l" t="t" r="r" b="b"/>
                <a:pathLst>
                  <a:path w="1076325" h="296968" extrusionOk="0">
                    <a:moveTo>
                      <a:pt x="121920" y="9313"/>
                    </a:moveTo>
                    <a:cubicBezTo>
                      <a:pt x="121920" y="9313"/>
                      <a:pt x="542925" y="-11642"/>
                      <a:pt x="984885" y="9313"/>
                    </a:cubicBezTo>
                    <a:lnTo>
                      <a:pt x="1042988" y="21696"/>
                    </a:lnTo>
                    <a:lnTo>
                      <a:pt x="1076325" y="296968"/>
                    </a:lnTo>
                    <a:lnTo>
                      <a:pt x="0" y="288396"/>
                    </a:lnTo>
                    <a:lnTo>
                      <a:pt x="49530" y="34078"/>
                    </a:lnTo>
                    <a:lnTo>
                      <a:pt x="121920" y="9313"/>
                    </a:lnTo>
                    <a:close/>
                  </a:path>
                </a:pathLst>
              </a:custGeom>
              <a:solidFill>
                <a:schemeClr val="accent2"/>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81" name="Google Shape;916;p4"/>
              <p:cNvSpPr/>
              <p:nvPr/>
            </p:nvSpPr>
            <p:spPr>
              <a:xfrm>
                <a:off x="820934" y="576585"/>
                <a:ext cx="1716270" cy="32032"/>
              </a:xfrm>
              <a:custGeom>
                <a:avLst/>
                <a:gdLst/>
                <a:ahLst/>
                <a:cxnLst/>
                <a:rect l="l" t="t" r="r" b="b"/>
                <a:pathLst>
                  <a:path w="969644" h="18097" extrusionOk="0">
                    <a:moveTo>
                      <a:pt x="969645" y="18097"/>
                    </a:moveTo>
                    <a:lnTo>
                      <a:pt x="0" y="18097"/>
                    </a:lnTo>
                    <a:lnTo>
                      <a:pt x="4763" y="0"/>
                    </a:lnTo>
                    <a:lnTo>
                      <a:pt x="964883" y="0"/>
                    </a:lnTo>
                    <a:close/>
                  </a:path>
                </a:pathLst>
              </a:custGeom>
              <a:solidFill>
                <a:srgbClr val="000000">
                  <a:alpha val="29800"/>
                </a:srgbClr>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82" name="Google Shape;917;p4"/>
              <p:cNvSpPr/>
              <p:nvPr/>
            </p:nvSpPr>
            <p:spPr>
              <a:xfrm>
                <a:off x="613290" y="356881"/>
                <a:ext cx="2133266" cy="569841"/>
              </a:xfrm>
              <a:custGeom>
                <a:avLst/>
                <a:gdLst/>
                <a:ahLst/>
                <a:cxnLst/>
                <a:rect l="l" t="t" r="r" b="b"/>
                <a:pathLst>
                  <a:path w="1205235" h="321944" extrusionOk="0">
                    <a:moveTo>
                      <a:pt x="1138399" y="22860"/>
                    </a:moveTo>
                    <a:cubicBezTo>
                      <a:pt x="1129826" y="8573"/>
                      <a:pt x="1114586" y="0"/>
                      <a:pt x="1098394" y="0"/>
                    </a:cubicBezTo>
                    <a:lnTo>
                      <a:pt x="1035529" y="0"/>
                    </a:lnTo>
                    <a:cubicBezTo>
                      <a:pt x="1027909" y="0"/>
                      <a:pt x="1024099" y="8573"/>
                      <a:pt x="1027909" y="14288"/>
                    </a:cubicBezTo>
                    <a:cubicBezTo>
                      <a:pt x="1124111" y="147638"/>
                      <a:pt x="1092679" y="270510"/>
                      <a:pt x="1092679" y="270510"/>
                    </a:cubicBezTo>
                    <a:lnTo>
                      <a:pt x="644051" y="270510"/>
                    </a:lnTo>
                    <a:lnTo>
                      <a:pt x="561184" y="270510"/>
                    </a:lnTo>
                    <a:lnTo>
                      <a:pt x="112556" y="270510"/>
                    </a:lnTo>
                    <a:cubicBezTo>
                      <a:pt x="112556" y="270510"/>
                      <a:pt x="82076" y="147638"/>
                      <a:pt x="177326" y="14288"/>
                    </a:cubicBezTo>
                    <a:cubicBezTo>
                      <a:pt x="181136" y="8573"/>
                      <a:pt x="177326" y="0"/>
                      <a:pt x="169706" y="0"/>
                    </a:cubicBezTo>
                    <a:lnTo>
                      <a:pt x="106841" y="0"/>
                    </a:lnTo>
                    <a:cubicBezTo>
                      <a:pt x="90649" y="0"/>
                      <a:pt x="75409" y="8573"/>
                      <a:pt x="66836" y="22860"/>
                    </a:cubicBezTo>
                    <a:cubicBezTo>
                      <a:pt x="38261" y="71438"/>
                      <a:pt x="-19841" y="174308"/>
                      <a:pt x="6829" y="290513"/>
                    </a:cubicBezTo>
                    <a:cubicBezTo>
                      <a:pt x="10639" y="308610"/>
                      <a:pt x="27784" y="321945"/>
                      <a:pt x="45881" y="321945"/>
                    </a:cubicBezTo>
                    <a:lnTo>
                      <a:pt x="561184" y="321945"/>
                    </a:lnTo>
                    <a:lnTo>
                      <a:pt x="644051" y="321945"/>
                    </a:lnTo>
                    <a:lnTo>
                      <a:pt x="1159354" y="321945"/>
                    </a:lnTo>
                    <a:cubicBezTo>
                      <a:pt x="1178404" y="321945"/>
                      <a:pt x="1194596" y="308610"/>
                      <a:pt x="1198406" y="290513"/>
                    </a:cubicBezTo>
                    <a:cubicBezTo>
                      <a:pt x="1225076" y="173355"/>
                      <a:pt x="1166974" y="70485"/>
                      <a:pt x="1138399" y="22860"/>
                    </a:cubicBezTo>
                    <a:close/>
                  </a:path>
                </a:pathLst>
              </a:custGeom>
              <a:solidFill>
                <a:schemeClr val="accent1"/>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grpSp>
            <p:nvGrpSpPr>
              <p:cNvPr id="83" name="Google Shape;918;p4"/>
              <p:cNvGrpSpPr/>
              <p:nvPr/>
            </p:nvGrpSpPr>
            <p:grpSpPr>
              <a:xfrm>
                <a:off x="1482949" y="716615"/>
                <a:ext cx="409116" cy="310295"/>
                <a:chOff x="2276500" y="656217"/>
                <a:chExt cx="409116" cy="310295"/>
              </a:xfrm>
            </p:grpSpPr>
            <p:sp>
              <p:nvSpPr>
                <p:cNvPr id="130" name="Google Shape;919;p4"/>
                <p:cNvSpPr/>
                <p:nvPr/>
              </p:nvSpPr>
              <p:spPr>
                <a:xfrm>
                  <a:off x="2276500" y="678743"/>
                  <a:ext cx="409116" cy="287769"/>
                </a:xfrm>
                <a:custGeom>
                  <a:avLst/>
                  <a:gdLst/>
                  <a:ahLst/>
                  <a:cxnLst/>
                  <a:rect l="l" t="t" r="r" b="b"/>
                  <a:pathLst>
                    <a:path w="224789" h="158115" extrusionOk="0">
                      <a:moveTo>
                        <a:pt x="185738" y="0"/>
                      </a:moveTo>
                      <a:lnTo>
                        <a:pt x="39053" y="0"/>
                      </a:lnTo>
                      <a:cubicBezTo>
                        <a:pt x="18098" y="0"/>
                        <a:pt x="0" y="17145"/>
                        <a:pt x="0" y="39052"/>
                      </a:cubicBezTo>
                      <a:lnTo>
                        <a:pt x="0" y="119063"/>
                      </a:lnTo>
                      <a:cubicBezTo>
                        <a:pt x="0" y="140018"/>
                        <a:pt x="17145" y="158115"/>
                        <a:pt x="39053" y="158115"/>
                      </a:cubicBezTo>
                      <a:lnTo>
                        <a:pt x="185738" y="158115"/>
                      </a:lnTo>
                      <a:cubicBezTo>
                        <a:pt x="206693" y="158115"/>
                        <a:pt x="224790" y="140970"/>
                        <a:pt x="224790" y="119063"/>
                      </a:cubicBezTo>
                      <a:lnTo>
                        <a:pt x="224790" y="39052"/>
                      </a:lnTo>
                      <a:cubicBezTo>
                        <a:pt x="223838" y="17145"/>
                        <a:pt x="206693" y="0"/>
                        <a:pt x="185738" y="0"/>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31" name="Google Shape;920;p4"/>
                <p:cNvSpPr/>
                <p:nvPr/>
              </p:nvSpPr>
              <p:spPr>
                <a:xfrm>
                  <a:off x="2276500" y="656217"/>
                  <a:ext cx="409116" cy="287767"/>
                </a:xfrm>
                <a:custGeom>
                  <a:avLst/>
                  <a:gdLst/>
                  <a:ahLst/>
                  <a:cxnLst/>
                  <a:rect l="l" t="t" r="r" b="b"/>
                  <a:pathLst>
                    <a:path w="224789" h="158114" extrusionOk="0">
                      <a:moveTo>
                        <a:pt x="185738" y="0"/>
                      </a:moveTo>
                      <a:lnTo>
                        <a:pt x="39053" y="0"/>
                      </a:lnTo>
                      <a:cubicBezTo>
                        <a:pt x="18098" y="0"/>
                        <a:pt x="0" y="17145"/>
                        <a:pt x="0" y="39052"/>
                      </a:cubicBezTo>
                      <a:lnTo>
                        <a:pt x="0" y="119063"/>
                      </a:lnTo>
                      <a:cubicBezTo>
                        <a:pt x="0" y="140017"/>
                        <a:pt x="17145" y="158115"/>
                        <a:pt x="39053" y="158115"/>
                      </a:cubicBezTo>
                      <a:lnTo>
                        <a:pt x="185738" y="158115"/>
                      </a:lnTo>
                      <a:cubicBezTo>
                        <a:pt x="206693" y="158115"/>
                        <a:pt x="224790" y="140970"/>
                        <a:pt x="224790" y="119063"/>
                      </a:cubicBezTo>
                      <a:lnTo>
                        <a:pt x="224790" y="39052"/>
                      </a:lnTo>
                      <a:cubicBezTo>
                        <a:pt x="223838" y="17145"/>
                        <a:pt x="206693" y="0"/>
                        <a:pt x="185738" y="0"/>
                      </a:cubicBezTo>
                      <a:close/>
                    </a:path>
                  </a:pathLst>
                </a:custGeom>
                <a:solidFill>
                  <a:schemeClr val="accent1"/>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grpSp>
              <p:nvGrpSpPr>
                <p:cNvPr id="132" name="Google Shape;921;p4"/>
                <p:cNvGrpSpPr/>
                <p:nvPr/>
              </p:nvGrpSpPr>
              <p:grpSpPr>
                <a:xfrm>
                  <a:off x="2437596" y="708043"/>
                  <a:ext cx="86635" cy="166440"/>
                  <a:chOff x="6047422" y="3347028"/>
                  <a:chExt cx="47625" cy="91496"/>
                </a:xfrm>
              </p:grpSpPr>
              <p:sp>
                <p:nvSpPr>
                  <p:cNvPr id="133" name="Google Shape;922;p4"/>
                  <p:cNvSpPr/>
                  <p:nvPr/>
                </p:nvSpPr>
                <p:spPr>
                  <a:xfrm>
                    <a:off x="6047422" y="3347028"/>
                    <a:ext cx="47625" cy="47680"/>
                  </a:xfrm>
                  <a:custGeom>
                    <a:avLst/>
                    <a:gdLst/>
                    <a:ahLst/>
                    <a:cxnLst/>
                    <a:rect l="l" t="t" r="r" b="b"/>
                    <a:pathLst>
                      <a:path w="47625" h="47680" extrusionOk="0">
                        <a:moveTo>
                          <a:pt x="47625" y="23868"/>
                        </a:moveTo>
                        <a:cubicBezTo>
                          <a:pt x="47625" y="37203"/>
                          <a:pt x="37148" y="47681"/>
                          <a:pt x="23813" y="47681"/>
                        </a:cubicBezTo>
                        <a:cubicBezTo>
                          <a:pt x="10477" y="47681"/>
                          <a:pt x="0" y="37203"/>
                          <a:pt x="0" y="23868"/>
                        </a:cubicBezTo>
                        <a:cubicBezTo>
                          <a:pt x="0" y="10533"/>
                          <a:pt x="10477" y="56"/>
                          <a:pt x="23813" y="56"/>
                        </a:cubicBezTo>
                        <a:cubicBezTo>
                          <a:pt x="37148" y="-897"/>
                          <a:pt x="47625" y="10533"/>
                          <a:pt x="47625" y="23868"/>
                        </a:cubicBezTo>
                        <a:close/>
                      </a:path>
                    </a:pathLst>
                  </a:custGeom>
                  <a:solidFill>
                    <a:srgbClr val="2B0101"/>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34" name="Google Shape;923;p4"/>
                  <p:cNvSpPr/>
                  <p:nvPr/>
                </p:nvSpPr>
                <p:spPr>
                  <a:xfrm>
                    <a:off x="6049326" y="3370897"/>
                    <a:ext cx="45720" cy="67627"/>
                  </a:xfrm>
                  <a:custGeom>
                    <a:avLst/>
                    <a:gdLst/>
                    <a:ahLst/>
                    <a:cxnLst/>
                    <a:rect l="l" t="t" r="r" b="b"/>
                    <a:pathLst>
                      <a:path w="45720" h="67627" extrusionOk="0">
                        <a:moveTo>
                          <a:pt x="21908" y="0"/>
                        </a:moveTo>
                        <a:lnTo>
                          <a:pt x="0" y="67627"/>
                        </a:lnTo>
                        <a:lnTo>
                          <a:pt x="45720" y="67627"/>
                        </a:lnTo>
                        <a:close/>
                      </a:path>
                    </a:pathLst>
                  </a:custGeom>
                  <a:solidFill>
                    <a:srgbClr val="2B0101"/>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grpSp>
          </p:grpSp>
          <p:sp>
            <p:nvSpPr>
              <p:cNvPr id="84" name="Google Shape;924;p4"/>
              <p:cNvSpPr/>
              <p:nvPr/>
            </p:nvSpPr>
            <p:spPr>
              <a:xfrm>
                <a:off x="960604" y="1604328"/>
                <a:ext cx="1496801" cy="223294"/>
              </a:xfrm>
              <a:custGeom>
                <a:avLst/>
                <a:gdLst/>
                <a:ahLst/>
                <a:cxnLst/>
                <a:rect l="l" t="t" r="r" b="b"/>
                <a:pathLst>
                  <a:path w="805815" h="113347" extrusionOk="0">
                    <a:moveTo>
                      <a:pt x="0" y="0"/>
                    </a:moveTo>
                    <a:lnTo>
                      <a:pt x="805815" y="0"/>
                    </a:lnTo>
                    <a:lnTo>
                      <a:pt x="805815" y="113348"/>
                    </a:lnTo>
                    <a:lnTo>
                      <a:pt x="0" y="113348"/>
                    </a:lnTo>
                    <a:close/>
                  </a:path>
                </a:pathLst>
              </a:custGeom>
              <a:solidFill>
                <a:srgbClr val="000000">
                  <a:alpha val="29800"/>
                </a:srgbClr>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pic>
            <p:nvPicPr>
              <p:cNvPr id="85" name="Google Shape;925;p4" descr="A picture containing cake, sitting, table, white&#10;&#10;Description automatically generated">
                <a:hlinkClick r:id="rId8" action="ppaction://hlinksldjump"/>
              </p:cNvPr>
              <p:cNvPicPr preferRelativeResize="0"/>
              <p:nvPr/>
            </p:nvPicPr>
            <p:blipFill rotWithShape="1">
              <a:blip r:embed="rId6">
                <a:extLst>
                  <a:ext uri="{BEBA8EAE-BF5A-486C-A8C5-ECC9F3942E4B}">
                    <a14:imgProps xmlns:a14="http://schemas.microsoft.com/office/drawing/2010/main">
                      <a14:imgLayer r:embed="rId7">
                        <a14:imgEffect>
                          <a14:brightnessContrast bright="40000" contrast="-40000"/>
                        </a14:imgEffect>
                      </a14:imgLayer>
                    </a14:imgProps>
                  </a:ext>
                </a:extLst>
              </a:blip>
              <a:srcRect/>
              <a:stretch>
                <a:fillRect/>
              </a:stretch>
            </p:blipFill>
            <p:spPr>
              <a:xfrm rot="16200000">
                <a:off x="1136480" y="698710"/>
                <a:ext cx="1153820" cy="1709265"/>
              </a:xfrm>
              <a:prstGeom prst="rect">
                <a:avLst/>
              </a:prstGeom>
              <a:noFill/>
              <a:ln>
                <a:noFill/>
              </a:ln>
              <a:effectLst>
                <a:outerShdw blurRad="63500" sx="102000" sy="102000" algn="ctr" rotWithShape="0">
                  <a:srgbClr val="000000">
                    <a:alpha val="40000"/>
                  </a:srgbClr>
                </a:outerShdw>
              </a:effectLst>
            </p:spPr>
          </p:pic>
          <p:sp>
            <p:nvSpPr>
              <p:cNvPr id="86" name="Google Shape;926;p4"/>
              <p:cNvSpPr/>
              <p:nvPr/>
            </p:nvSpPr>
            <p:spPr>
              <a:xfrm>
                <a:off x="433020" y="2557874"/>
                <a:ext cx="2485911" cy="471524"/>
              </a:xfrm>
              <a:custGeom>
                <a:avLst/>
                <a:gdLst/>
                <a:ahLst/>
                <a:cxnLst/>
                <a:rect l="l" t="t" r="r" b="b"/>
                <a:pathLst>
                  <a:path w="1365885" h="259079" extrusionOk="0">
                    <a:moveTo>
                      <a:pt x="1365885" y="129540"/>
                    </a:moveTo>
                    <a:cubicBezTo>
                      <a:pt x="1365885" y="201083"/>
                      <a:pt x="1060121" y="259080"/>
                      <a:pt x="682943" y="259080"/>
                    </a:cubicBezTo>
                    <a:cubicBezTo>
                      <a:pt x="305764" y="259080"/>
                      <a:pt x="0" y="201083"/>
                      <a:pt x="0" y="129540"/>
                    </a:cubicBezTo>
                    <a:cubicBezTo>
                      <a:pt x="0" y="57997"/>
                      <a:pt x="305764" y="0"/>
                      <a:pt x="682943" y="0"/>
                    </a:cubicBezTo>
                    <a:cubicBezTo>
                      <a:pt x="1060121" y="0"/>
                      <a:pt x="1365885" y="57997"/>
                      <a:pt x="1365885" y="129540"/>
                    </a:cubicBezTo>
                    <a:close/>
                  </a:path>
                </a:pathLst>
              </a:custGeom>
              <a:solidFill>
                <a:srgbClr val="000000">
                  <a:alpha val="17650"/>
                </a:srgbClr>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87" name="Google Shape;927;p4"/>
              <p:cNvSpPr/>
              <p:nvPr/>
            </p:nvSpPr>
            <p:spPr>
              <a:xfrm>
                <a:off x="764772" y="1919711"/>
                <a:ext cx="1806359" cy="761028"/>
              </a:xfrm>
              <a:custGeom>
                <a:avLst/>
                <a:gdLst/>
                <a:ahLst/>
                <a:cxnLst/>
                <a:rect l="l" t="t" r="r" b="b"/>
                <a:pathLst>
                  <a:path w="992505" h="418147" extrusionOk="0">
                    <a:moveTo>
                      <a:pt x="0" y="0"/>
                    </a:moveTo>
                    <a:lnTo>
                      <a:pt x="992505" y="0"/>
                    </a:lnTo>
                    <a:lnTo>
                      <a:pt x="992505" y="418148"/>
                    </a:lnTo>
                    <a:lnTo>
                      <a:pt x="0" y="418148"/>
                    </a:lnTo>
                    <a:close/>
                  </a:path>
                </a:pathLst>
              </a:custGeom>
              <a:solidFill>
                <a:schemeClr val="accent2"/>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88" name="Google Shape;928;p4"/>
              <p:cNvSpPr/>
              <p:nvPr/>
            </p:nvSpPr>
            <p:spPr>
              <a:xfrm>
                <a:off x="901656" y="2387435"/>
                <a:ext cx="1601800" cy="31202"/>
              </a:xfrm>
              <a:custGeom>
                <a:avLst/>
                <a:gdLst/>
                <a:ahLst/>
                <a:cxnLst/>
                <a:rect l="l" t="t" r="r" b="b"/>
                <a:pathLst>
                  <a:path w="880110" h="17144" extrusionOk="0">
                    <a:moveTo>
                      <a:pt x="0" y="0"/>
                    </a:moveTo>
                    <a:lnTo>
                      <a:pt x="880110" y="0"/>
                    </a:lnTo>
                    <a:lnTo>
                      <a:pt x="880110" y="17145"/>
                    </a:lnTo>
                    <a:lnTo>
                      <a:pt x="0" y="17145"/>
                    </a:lnTo>
                    <a:close/>
                  </a:path>
                </a:pathLst>
              </a:custGeom>
              <a:solidFill>
                <a:srgbClr val="000000">
                  <a:alpha val="29800"/>
                </a:srgbClr>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grpSp>
            <p:nvGrpSpPr>
              <p:cNvPr id="89" name="Google Shape;929;p4"/>
              <p:cNvGrpSpPr/>
              <p:nvPr/>
            </p:nvGrpSpPr>
            <p:grpSpPr>
              <a:xfrm>
                <a:off x="704016" y="1935940"/>
                <a:ext cx="1997795" cy="817949"/>
                <a:chOff x="5534024" y="3386071"/>
                <a:chExt cx="1098233" cy="449645"/>
              </a:xfrm>
            </p:grpSpPr>
            <p:grpSp>
              <p:nvGrpSpPr>
                <p:cNvPr id="111" name="Google Shape;930;p4"/>
                <p:cNvGrpSpPr/>
                <p:nvPr/>
              </p:nvGrpSpPr>
              <p:grpSpPr>
                <a:xfrm>
                  <a:off x="6525577" y="3388994"/>
                  <a:ext cx="106679" cy="446722"/>
                  <a:chOff x="6525577" y="3388994"/>
                  <a:chExt cx="106679" cy="446722"/>
                </a:xfrm>
              </p:grpSpPr>
              <p:sp>
                <p:nvSpPr>
                  <p:cNvPr id="126" name="Google Shape;931;p4"/>
                  <p:cNvSpPr/>
                  <p:nvPr/>
                </p:nvSpPr>
                <p:spPr>
                  <a:xfrm>
                    <a:off x="6525577"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27" name="Google Shape;932;p4"/>
                  <p:cNvSpPr/>
                  <p:nvPr/>
                </p:nvSpPr>
                <p:spPr>
                  <a:xfrm>
                    <a:off x="6556057" y="3656647"/>
                    <a:ext cx="40004" cy="40004"/>
                  </a:xfrm>
                  <a:custGeom>
                    <a:avLst/>
                    <a:gdLst/>
                    <a:ahLst/>
                    <a:cxnLst/>
                    <a:rect l="l" t="t" r="r" b="b"/>
                    <a:pathLst>
                      <a:path w="40004" h="40004"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28" name="Google Shape;933;p4"/>
                  <p:cNvSpPr/>
                  <p:nvPr/>
                </p:nvSpPr>
                <p:spPr>
                  <a:xfrm>
                    <a:off x="6577012" y="3518534"/>
                    <a:ext cx="40004" cy="40004"/>
                  </a:xfrm>
                  <a:custGeom>
                    <a:avLst/>
                    <a:gdLst/>
                    <a:ahLst/>
                    <a:cxnLst/>
                    <a:rect l="l" t="t" r="r" b="b"/>
                    <a:pathLst>
                      <a:path w="40004"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29" name="Google Shape;934;p4"/>
                  <p:cNvSpPr/>
                  <p:nvPr/>
                </p:nvSpPr>
                <p:spPr>
                  <a:xfrm>
                    <a:off x="6592252"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grpSp>
            <p:grpSp>
              <p:nvGrpSpPr>
                <p:cNvPr id="112" name="Google Shape;935;p4"/>
                <p:cNvGrpSpPr/>
                <p:nvPr/>
              </p:nvGrpSpPr>
              <p:grpSpPr>
                <a:xfrm>
                  <a:off x="5534024" y="3386071"/>
                  <a:ext cx="932497" cy="449645"/>
                  <a:chOff x="5534024" y="3386071"/>
                  <a:chExt cx="932497" cy="449645"/>
                </a:xfrm>
              </p:grpSpPr>
              <p:sp>
                <p:nvSpPr>
                  <p:cNvPr id="113" name="Google Shape;936;p4"/>
                  <p:cNvSpPr/>
                  <p:nvPr/>
                </p:nvSpPr>
                <p:spPr>
                  <a:xfrm>
                    <a:off x="5600699"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14" name="Google Shape;937;p4"/>
                  <p:cNvSpPr/>
                  <p:nvPr/>
                </p:nvSpPr>
                <p:spPr>
                  <a:xfrm>
                    <a:off x="5782626" y="3795712"/>
                    <a:ext cx="40005" cy="40004"/>
                  </a:xfrm>
                  <a:custGeom>
                    <a:avLst/>
                    <a:gdLst/>
                    <a:ahLst/>
                    <a:cxnLst/>
                    <a:rect l="l" t="t" r="r" b="b"/>
                    <a:pathLst>
                      <a:path w="40005" h="40004" extrusionOk="0">
                        <a:moveTo>
                          <a:pt x="0" y="20002"/>
                        </a:moveTo>
                        <a:cubicBezTo>
                          <a:pt x="0" y="31433"/>
                          <a:pt x="9525" y="40005"/>
                          <a:pt x="20003" y="40005"/>
                        </a:cubicBezTo>
                        <a:cubicBezTo>
                          <a:pt x="31433" y="40005"/>
                          <a:pt x="40005" y="30480"/>
                          <a:pt x="40005" y="20002"/>
                        </a:cubicBezTo>
                        <a:cubicBezTo>
                          <a:pt x="40005" y="8573"/>
                          <a:pt x="30480" y="0"/>
                          <a:pt x="20003" y="0"/>
                        </a:cubicBezTo>
                        <a:cubicBezTo>
                          <a:pt x="9525" y="0"/>
                          <a:pt x="0" y="8573"/>
                          <a:pt x="0"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15" name="Google Shape;938;p4"/>
                  <p:cNvSpPr/>
                  <p:nvPr/>
                </p:nvSpPr>
                <p:spPr>
                  <a:xfrm>
                    <a:off x="5964554"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16" name="Google Shape;939;p4"/>
                  <p:cNvSpPr/>
                  <p:nvPr/>
                </p:nvSpPr>
                <p:spPr>
                  <a:xfrm>
                    <a:off x="6147434"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17" name="Google Shape;940;p4"/>
                  <p:cNvSpPr/>
                  <p:nvPr/>
                </p:nvSpPr>
                <p:spPr>
                  <a:xfrm>
                    <a:off x="6329362" y="3795712"/>
                    <a:ext cx="40004" cy="40004"/>
                  </a:xfrm>
                  <a:custGeom>
                    <a:avLst/>
                    <a:gdLst/>
                    <a:ahLst/>
                    <a:cxnLst/>
                    <a:rect l="l" t="t" r="r" b="b"/>
                    <a:pathLst>
                      <a:path w="40004" h="40004"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18" name="Google Shape;941;p4"/>
                  <p:cNvSpPr/>
                  <p:nvPr/>
                </p:nvSpPr>
                <p:spPr>
                  <a:xfrm>
                    <a:off x="5696902" y="3386137"/>
                    <a:ext cx="40004" cy="40005"/>
                  </a:xfrm>
                  <a:custGeom>
                    <a:avLst/>
                    <a:gdLst/>
                    <a:ahLst/>
                    <a:cxnLst/>
                    <a:rect l="l" t="t" r="r" b="b"/>
                    <a:pathLst>
                      <a:path w="40004" h="40005"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19" name="Google Shape;942;p4"/>
                  <p:cNvSpPr/>
                  <p:nvPr/>
                </p:nvSpPr>
                <p:spPr>
                  <a:xfrm>
                    <a:off x="5878829" y="3386071"/>
                    <a:ext cx="40005" cy="40070"/>
                  </a:xfrm>
                  <a:custGeom>
                    <a:avLst/>
                    <a:gdLst/>
                    <a:ahLst/>
                    <a:cxnLst/>
                    <a:rect l="l" t="t" r="r" b="b"/>
                    <a:pathLst>
                      <a:path w="40005"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8572"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20" name="Google Shape;943;p4"/>
                  <p:cNvSpPr/>
                  <p:nvPr/>
                </p:nvSpPr>
                <p:spPr>
                  <a:xfrm>
                    <a:off x="6056947" y="3386137"/>
                    <a:ext cx="40004" cy="40005"/>
                  </a:xfrm>
                  <a:custGeom>
                    <a:avLst/>
                    <a:gdLst/>
                    <a:ahLst/>
                    <a:cxnLst/>
                    <a:rect l="l" t="t" r="r" b="b"/>
                    <a:pathLst>
                      <a:path w="40004" h="40005"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21" name="Google Shape;944;p4"/>
                  <p:cNvSpPr/>
                  <p:nvPr/>
                </p:nvSpPr>
                <p:spPr>
                  <a:xfrm>
                    <a:off x="6242684" y="3386071"/>
                    <a:ext cx="40004" cy="40070"/>
                  </a:xfrm>
                  <a:custGeom>
                    <a:avLst/>
                    <a:gdLst/>
                    <a:ahLst/>
                    <a:cxnLst/>
                    <a:rect l="l" t="t" r="r" b="b"/>
                    <a:pathLst>
                      <a:path w="40004"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22" name="Google Shape;945;p4"/>
                  <p:cNvSpPr/>
                  <p:nvPr/>
                </p:nvSpPr>
                <p:spPr>
                  <a:xfrm>
                    <a:off x="6426516" y="3386071"/>
                    <a:ext cx="40005" cy="40070"/>
                  </a:xfrm>
                  <a:custGeom>
                    <a:avLst/>
                    <a:gdLst/>
                    <a:ahLst/>
                    <a:cxnLst/>
                    <a:rect l="l" t="t" r="r" b="b"/>
                    <a:pathLst>
                      <a:path w="40005" h="40070" extrusionOk="0">
                        <a:moveTo>
                          <a:pt x="0" y="20068"/>
                        </a:moveTo>
                        <a:cubicBezTo>
                          <a:pt x="0" y="31498"/>
                          <a:pt x="9525" y="40071"/>
                          <a:pt x="20003" y="40071"/>
                        </a:cubicBezTo>
                        <a:cubicBezTo>
                          <a:pt x="31433"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23" name="Google Shape;946;p4"/>
                  <p:cNvSpPr/>
                  <p:nvPr/>
                </p:nvSpPr>
                <p:spPr>
                  <a:xfrm>
                    <a:off x="5570219" y="3656647"/>
                    <a:ext cx="40005" cy="40004"/>
                  </a:xfrm>
                  <a:custGeom>
                    <a:avLst/>
                    <a:gdLst/>
                    <a:ahLst/>
                    <a:cxnLst/>
                    <a:rect l="l" t="t" r="r" b="b"/>
                    <a:pathLst>
                      <a:path w="40005"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24" name="Google Shape;947;p4"/>
                  <p:cNvSpPr/>
                  <p:nvPr/>
                </p:nvSpPr>
                <p:spPr>
                  <a:xfrm>
                    <a:off x="5549264" y="3518468"/>
                    <a:ext cx="40004" cy="40070"/>
                  </a:xfrm>
                  <a:custGeom>
                    <a:avLst/>
                    <a:gdLst/>
                    <a:ahLst/>
                    <a:cxnLst/>
                    <a:rect l="l" t="t" r="r" b="b"/>
                    <a:pathLst>
                      <a:path w="40004" h="40070" extrusionOk="0">
                        <a:moveTo>
                          <a:pt x="0" y="20068"/>
                        </a:moveTo>
                        <a:cubicBezTo>
                          <a:pt x="0" y="31498"/>
                          <a:pt x="9525" y="40071"/>
                          <a:pt x="20003" y="40071"/>
                        </a:cubicBezTo>
                        <a:cubicBezTo>
                          <a:pt x="31432"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25" name="Google Shape;948;p4"/>
                  <p:cNvSpPr/>
                  <p:nvPr/>
                </p:nvSpPr>
                <p:spPr>
                  <a:xfrm>
                    <a:off x="5534024"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grpSp>
          </p:grpSp>
          <p:sp>
            <p:nvSpPr>
              <p:cNvPr id="90" name="Google Shape;949;p4"/>
              <p:cNvSpPr/>
              <p:nvPr/>
            </p:nvSpPr>
            <p:spPr>
              <a:xfrm>
                <a:off x="624423" y="1894243"/>
                <a:ext cx="2146054" cy="913418"/>
              </a:xfrm>
              <a:custGeom>
                <a:avLst/>
                <a:gdLst/>
                <a:ahLst/>
                <a:cxnLst/>
                <a:rect l="l" t="t" r="r" b="b"/>
                <a:pathLst>
                  <a:path w="2146054" h="913418" extrusionOk="0">
                    <a:moveTo>
                      <a:pt x="221134" y="181669"/>
                    </a:moveTo>
                    <a:lnTo>
                      <a:pt x="312452" y="762671"/>
                    </a:lnTo>
                    <a:lnTo>
                      <a:pt x="1832641" y="762671"/>
                    </a:lnTo>
                    <a:lnTo>
                      <a:pt x="1923961" y="181669"/>
                    </a:lnTo>
                    <a:close/>
                    <a:moveTo>
                      <a:pt x="31750" y="0"/>
                    </a:moveTo>
                    <a:lnTo>
                      <a:pt x="2113099" y="0"/>
                    </a:lnTo>
                    <a:cubicBezTo>
                      <a:pt x="2132178" y="0"/>
                      <a:pt x="2146054" y="18793"/>
                      <a:pt x="2146054" y="39674"/>
                    </a:cubicBezTo>
                    <a:lnTo>
                      <a:pt x="2146054" y="181669"/>
                    </a:lnTo>
                    <a:lnTo>
                      <a:pt x="2139804" y="181669"/>
                    </a:lnTo>
                    <a:lnTo>
                      <a:pt x="2015141" y="863169"/>
                    </a:lnTo>
                    <a:cubicBezTo>
                      <a:pt x="2009942" y="892624"/>
                      <a:pt x="1983950" y="913418"/>
                      <a:pt x="1954495" y="913418"/>
                    </a:cubicBezTo>
                    <a:lnTo>
                      <a:pt x="1808947" y="913418"/>
                    </a:lnTo>
                    <a:lnTo>
                      <a:pt x="1808947" y="913416"/>
                    </a:lnTo>
                    <a:lnTo>
                      <a:pt x="336146" y="913416"/>
                    </a:lnTo>
                    <a:lnTo>
                      <a:pt x="336146" y="913418"/>
                    </a:lnTo>
                    <a:lnTo>
                      <a:pt x="190598" y="913418"/>
                    </a:lnTo>
                    <a:lnTo>
                      <a:pt x="190588" y="913416"/>
                    </a:lnTo>
                    <a:lnTo>
                      <a:pt x="168983" y="913416"/>
                    </a:lnTo>
                    <a:lnTo>
                      <a:pt x="168983" y="909457"/>
                    </a:lnTo>
                    <a:lnTo>
                      <a:pt x="151179" y="899339"/>
                    </a:lnTo>
                    <a:cubicBezTo>
                      <a:pt x="140350" y="890458"/>
                      <a:pt x="132553" y="877896"/>
                      <a:pt x="129954" y="863169"/>
                    </a:cubicBezTo>
                    <a:lnTo>
                      <a:pt x="5289" y="181669"/>
                    </a:lnTo>
                    <a:lnTo>
                      <a:pt x="530" y="181669"/>
                    </a:lnTo>
                    <a:lnTo>
                      <a:pt x="530" y="155656"/>
                    </a:lnTo>
                    <a:lnTo>
                      <a:pt x="0" y="152758"/>
                    </a:lnTo>
                    <a:lnTo>
                      <a:pt x="530" y="152758"/>
                    </a:lnTo>
                    <a:lnTo>
                      <a:pt x="530" y="37587"/>
                    </a:lnTo>
                    <a:cubicBezTo>
                      <a:pt x="530" y="16706"/>
                      <a:pt x="14406" y="0"/>
                      <a:pt x="31750" y="0"/>
                    </a:cubicBezTo>
                    <a:close/>
                  </a:path>
                </a:pathLst>
              </a:custGeom>
              <a:solidFill>
                <a:schemeClr val="accent1"/>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grpSp>
            <p:nvGrpSpPr>
              <p:cNvPr id="91" name="Google Shape;950;p4"/>
              <p:cNvGrpSpPr/>
              <p:nvPr/>
            </p:nvGrpSpPr>
            <p:grpSpPr>
              <a:xfrm>
                <a:off x="710071" y="1941996"/>
                <a:ext cx="1997795" cy="817949"/>
                <a:chOff x="5534024" y="3386071"/>
                <a:chExt cx="1098233" cy="449645"/>
              </a:xfrm>
            </p:grpSpPr>
            <p:grpSp>
              <p:nvGrpSpPr>
                <p:cNvPr id="92" name="Google Shape;951;p4"/>
                <p:cNvGrpSpPr/>
                <p:nvPr/>
              </p:nvGrpSpPr>
              <p:grpSpPr>
                <a:xfrm>
                  <a:off x="6525577" y="3388994"/>
                  <a:ext cx="106679" cy="446722"/>
                  <a:chOff x="6525577" y="3388994"/>
                  <a:chExt cx="106679" cy="446722"/>
                </a:xfrm>
              </p:grpSpPr>
              <p:sp>
                <p:nvSpPr>
                  <p:cNvPr id="107" name="Google Shape;952;p4"/>
                  <p:cNvSpPr/>
                  <p:nvPr/>
                </p:nvSpPr>
                <p:spPr>
                  <a:xfrm>
                    <a:off x="6525577"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08" name="Google Shape;953;p4"/>
                  <p:cNvSpPr/>
                  <p:nvPr/>
                </p:nvSpPr>
                <p:spPr>
                  <a:xfrm>
                    <a:off x="6556057" y="3656647"/>
                    <a:ext cx="40004" cy="40004"/>
                  </a:xfrm>
                  <a:custGeom>
                    <a:avLst/>
                    <a:gdLst/>
                    <a:ahLst/>
                    <a:cxnLst/>
                    <a:rect l="l" t="t" r="r" b="b"/>
                    <a:pathLst>
                      <a:path w="40004" h="40004"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09" name="Google Shape;954;p4"/>
                  <p:cNvSpPr/>
                  <p:nvPr/>
                </p:nvSpPr>
                <p:spPr>
                  <a:xfrm>
                    <a:off x="6577012" y="3518534"/>
                    <a:ext cx="40004" cy="40004"/>
                  </a:xfrm>
                  <a:custGeom>
                    <a:avLst/>
                    <a:gdLst/>
                    <a:ahLst/>
                    <a:cxnLst/>
                    <a:rect l="l" t="t" r="r" b="b"/>
                    <a:pathLst>
                      <a:path w="40004"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10" name="Google Shape;955;p4"/>
                  <p:cNvSpPr/>
                  <p:nvPr/>
                </p:nvSpPr>
                <p:spPr>
                  <a:xfrm>
                    <a:off x="6592252"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grpSp>
            <p:grpSp>
              <p:nvGrpSpPr>
                <p:cNvPr id="93" name="Google Shape;956;p4"/>
                <p:cNvGrpSpPr/>
                <p:nvPr/>
              </p:nvGrpSpPr>
              <p:grpSpPr>
                <a:xfrm>
                  <a:off x="5534024" y="3386071"/>
                  <a:ext cx="932497" cy="449645"/>
                  <a:chOff x="5534024" y="3386071"/>
                  <a:chExt cx="932497" cy="449645"/>
                </a:xfrm>
              </p:grpSpPr>
              <p:sp>
                <p:nvSpPr>
                  <p:cNvPr id="94" name="Google Shape;957;p4"/>
                  <p:cNvSpPr/>
                  <p:nvPr/>
                </p:nvSpPr>
                <p:spPr>
                  <a:xfrm>
                    <a:off x="5600699"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95" name="Google Shape;958;p4"/>
                  <p:cNvSpPr/>
                  <p:nvPr/>
                </p:nvSpPr>
                <p:spPr>
                  <a:xfrm>
                    <a:off x="5782626" y="3795712"/>
                    <a:ext cx="40005" cy="40004"/>
                  </a:xfrm>
                  <a:custGeom>
                    <a:avLst/>
                    <a:gdLst/>
                    <a:ahLst/>
                    <a:cxnLst/>
                    <a:rect l="l" t="t" r="r" b="b"/>
                    <a:pathLst>
                      <a:path w="40005" h="40004" extrusionOk="0">
                        <a:moveTo>
                          <a:pt x="0" y="20002"/>
                        </a:moveTo>
                        <a:cubicBezTo>
                          <a:pt x="0" y="31433"/>
                          <a:pt x="9525" y="40005"/>
                          <a:pt x="20003" y="40005"/>
                        </a:cubicBezTo>
                        <a:cubicBezTo>
                          <a:pt x="31433" y="40005"/>
                          <a:pt x="40005" y="30480"/>
                          <a:pt x="40005" y="20002"/>
                        </a:cubicBezTo>
                        <a:cubicBezTo>
                          <a:pt x="40005" y="8573"/>
                          <a:pt x="30480" y="0"/>
                          <a:pt x="20003" y="0"/>
                        </a:cubicBezTo>
                        <a:cubicBezTo>
                          <a:pt x="9525" y="0"/>
                          <a:pt x="0" y="8573"/>
                          <a:pt x="0"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96" name="Google Shape;959;p4"/>
                  <p:cNvSpPr/>
                  <p:nvPr/>
                </p:nvSpPr>
                <p:spPr>
                  <a:xfrm>
                    <a:off x="5964554"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97" name="Google Shape;960;p4"/>
                  <p:cNvSpPr/>
                  <p:nvPr/>
                </p:nvSpPr>
                <p:spPr>
                  <a:xfrm>
                    <a:off x="6147434"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98" name="Google Shape;961;p4"/>
                  <p:cNvSpPr/>
                  <p:nvPr/>
                </p:nvSpPr>
                <p:spPr>
                  <a:xfrm>
                    <a:off x="6329362" y="3795712"/>
                    <a:ext cx="40004" cy="40004"/>
                  </a:xfrm>
                  <a:custGeom>
                    <a:avLst/>
                    <a:gdLst/>
                    <a:ahLst/>
                    <a:cxnLst/>
                    <a:rect l="l" t="t" r="r" b="b"/>
                    <a:pathLst>
                      <a:path w="40004" h="40004"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99" name="Google Shape;962;p4"/>
                  <p:cNvSpPr/>
                  <p:nvPr/>
                </p:nvSpPr>
                <p:spPr>
                  <a:xfrm>
                    <a:off x="5696902" y="3386137"/>
                    <a:ext cx="40004" cy="40005"/>
                  </a:xfrm>
                  <a:custGeom>
                    <a:avLst/>
                    <a:gdLst/>
                    <a:ahLst/>
                    <a:cxnLst/>
                    <a:rect l="l" t="t" r="r" b="b"/>
                    <a:pathLst>
                      <a:path w="40004" h="40005"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00" name="Google Shape;963;p4"/>
                  <p:cNvSpPr/>
                  <p:nvPr/>
                </p:nvSpPr>
                <p:spPr>
                  <a:xfrm>
                    <a:off x="5878829" y="3386071"/>
                    <a:ext cx="40005" cy="40070"/>
                  </a:xfrm>
                  <a:custGeom>
                    <a:avLst/>
                    <a:gdLst/>
                    <a:ahLst/>
                    <a:cxnLst/>
                    <a:rect l="l" t="t" r="r" b="b"/>
                    <a:pathLst>
                      <a:path w="40005"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8572"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01" name="Google Shape;964;p4"/>
                  <p:cNvSpPr/>
                  <p:nvPr/>
                </p:nvSpPr>
                <p:spPr>
                  <a:xfrm>
                    <a:off x="6056947" y="3386137"/>
                    <a:ext cx="40004" cy="40005"/>
                  </a:xfrm>
                  <a:custGeom>
                    <a:avLst/>
                    <a:gdLst/>
                    <a:ahLst/>
                    <a:cxnLst/>
                    <a:rect l="l" t="t" r="r" b="b"/>
                    <a:pathLst>
                      <a:path w="40004" h="40005"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02" name="Google Shape;965;p4"/>
                  <p:cNvSpPr/>
                  <p:nvPr/>
                </p:nvSpPr>
                <p:spPr>
                  <a:xfrm>
                    <a:off x="6242684" y="3386071"/>
                    <a:ext cx="40004" cy="40070"/>
                  </a:xfrm>
                  <a:custGeom>
                    <a:avLst/>
                    <a:gdLst/>
                    <a:ahLst/>
                    <a:cxnLst/>
                    <a:rect l="l" t="t" r="r" b="b"/>
                    <a:pathLst>
                      <a:path w="40004"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03" name="Google Shape;966;p4"/>
                  <p:cNvSpPr/>
                  <p:nvPr/>
                </p:nvSpPr>
                <p:spPr>
                  <a:xfrm>
                    <a:off x="6426516" y="3386071"/>
                    <a:ext cx="40005" cy="40070"/>
                  </a:xfrm>
                  <a:custGeom>
                    <a:avLst/>
                    <a:gdLst/>
                    <a:ahLst/>
                    <a:cxnLst/>
                    <a:rect l="l" t="t" r="r" b="b"/>
                    <a:pathLst>
                      <a:path w="40005" h="40070" extrusionOk="0">
                        <a:moveTo>
                          <a:pt x="0" y="20068"/>
                        </a:moveTo>
                        <a:cubicBezTo>
                          <a:pt x="0" y="31498"/>
                          <a:pt x="9525" y="40071"/>
                          <a:pt x="20003" y="40071"/>
                        </a:cubicBezTo>
                        <a:cubicBezTo>
                          <a:pt x="31433"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04" name="Google Shape;967;p4"/>
                  <p:cNvSpPr/>
                  <p:nvPr/>
                </p:nvSpPr>
                <p:spPr>
                  <a:xfrm>
                    <a:off x="5570219" y="3656647"/>
                    <a:ext cx="40005" cy="40004"/>
                  </a:xfrm>
                  <a:custGeom>
                    <a:avLst/>
                    <a:gdLst/>
                    <a:ahLst/>
                    <a:cxnLst/>
                    <a:rect l="l" t="t" r="r" b="b"/>
                    <a:pathLst>
                      <a:path w="40005"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05" name="Google Shape;968;p4"/>
                  <p:cNvSpPr/>
                  <p:nvPr/>
                </p:nvSpPr>
                <p:spPr>
                  <a:xfrm>
                    <a:off x="5549264" y="3518468"/>
                    <a:ext cx="40004" cy="40070"/>
                  </a:xfrm>
                  <a:custGeom>
                    <a:avLst/>
                    <a:gdLst/>
                    <a:ahLst/>
                    <a:cxnLst/>
                    <a:rect l="l" t="t" r="r" b="b"/>
                    <a:pathLst>
                      <a:path w="40004" h="40070" extrusionOk="0">
                        <a:moveTo>
                          <a:pt x="0" y="20068"/>
                        </a:moveTo>
                        <a:cubicBezTo>
                          <a:pt x="0" y="31498"/>
                          <a:pt x="9525" y="40071"/>
                          <a:pt x="20003" y="40071"/>
                        </a:cubicBezTo>
                        <a:cubicBezTo>
                          <a:pt x="31432"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06" name="Google Shape;969;p4"/>
                  <p:cNvSpPr/>
                  <p:nvPr/>
                </p:nvSpPr>
                <p:spPr>
                  <a:xfrm>
                    <a:off x="5534024"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grpSp>
          </p:grpSp>
        </p:grpSp>
        <p:sp>
          <p:nvSpPr>
            <p:cNvPr id="137" name="TextBox 136"/>
            <p:cNvSpPr txBox="1"/>
            <p:nvPr/>
          </p:nvSpPr>
          <p:spPr>
            <a:xfrm>
              <a:off x="19419563" y="9411069"/>
              <a:ext cx="589584" cy="754149"/>
            </a:xfrm>
            <a:prstGeom prst="rect">
              <a:avLst/>
            </a:prstGeom>
            <a:noFill/>
          </p:spPr>
          <p:txBody>
            <a:bodyPr wrap="none" rtlCol="0">
              <a:spAutoFit/>
            </a:bodyPr>
            <a:lstStyle/>
            <a:p>
              <a:pPr defTabSz="609600">
                <a:buClr>
                  <a:srgbClr val="000000"/>
                </a:buClr>
              </a:pPr>
              <a:r>
                <a:rPr lang="en-US" sz="2665" kern="0" dirty="0">
                  <a:solidFill>
                    <a:srgbClr val="000000"/>
                  </a:solidFill>
                  <a:latin typeface="#9Slide07 SVNZiclets" panose="02000603000000000000" pitchFamily="2" charset="0"/>
                  <a:cs typeface="Arial" panose="020B0604020202020204"/>
                  <a:sym typeface="Arial" panose="020B0604020202020204"/>
                </a:rPr>
                <a:t>2</a:t>
              </a:r>
            </a:p>
          </p:txBody>
        </p:sp>
      </p:grpSp>
      <p:grpSp>
        <p:nvGrpSpPr>
          <p:cNvPr id="270" name="Group 269"/>
          <p:cNvGrpSpPr/>
          <p:nvPr/>
        </p:nvGrpSpPr>
        <p:grpSpPr>
          <a:xfrm>
            <a:off x="7653626" y="2783174"/>
            <a:ext cx="1168479" cy="1026708"/>
            <a:chOff x="18944493" y="-185860"/>
            <a:chExt cx="1752719" cy="1540062"/>
          </a:xfrm>
        </p:grpSpPr>
        <p:grpSp>
          <p:nvGrpSpPr>
            <p:cNvPr id="138" name="Google Shape;905;p4"/>
            <p:cNvGrpSpPr/>
            <p:nvPr/>
          </p:nvGrpSpPr>
          <p:grpSpPr>
            <a:xfrm>
              <a:off x="18944493" y="-185860"/>
              <a:ext cx="1752719" cy="1540062"/>
              <a:chOff x="433020" y="348998"/>
              <a:chExt cx="2485911" cy="2680400"/>
            </a:xfrm>
          </p:grpSpPr>
          <p:sp>
            <p:nvSpPr>
              <p:cNvPr id="139" name="Google Shape;906;p4"/>
              <p:cNvSpPr/>
              <p:nvPr/>
            </p:nvSpPr>
            <p:spPr>
              <a:xfrm>
                <a:off x="858034" y="1763679"/>
                <a:ext cx="1616635" cy="388580"/>
              </a:xfrm>
              <a:custGeom>
                <a:avLst/>
                <a:gdLst/>
                <a:ahLst/>
                <a:cxnLst/>
                <a:rect l="l" t="t" r="r" b="b"/>
                <a:pathLst>
                  <a:path w="946785" h="179069" extrusionOk="0">
                    <a:moveTo>
                      <a:pt x="0" y="0"/>
                    </a:moveTo>
                    <a:lnTo>
                      <a:pt x="946785" y="0"/>
                    </a:lnTo>
                    <a:lnTo>
                      <a:pt x="946785" y="179070"/>
                    </a:lnTo>
                    <a:lnTo>
                      <a:pt x="0" y="179070"/>
                    </a:lnTo>
                    <a:close/>
                  </a:path>
                </a:pathLst>
              </a:custGeom>
              <a:solidFill>
                <a:srgbClr val="230202"/>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40" name="Google Shape;907;p4"/>
              <p:cNvSpPr/>
              <p:nvPr/>
            </p:nvSpPr>
            <p:spPr>
              <a:xfrm>
                <a:off x="643562" y="1609629"/>
                <a:ext cx="2108780" cy="309035"/>
              </a:xfrm>
              <a:custGeom>
                <a:avLst/>
                <a:gdLst/>
                <a:ahLst/>
                <a:cxnLst/>
                <a:rect l="l" t="t" r="r" b="b"/>
                <a:pathLst>
                  <a:path w="2062377" h="315342" extrusionOk="0">
                    <a:moveTo>
                      <a:pt x="322089" y="0"/>
                    </a:moveTo>
                    <a:lnTo>
                      <a:pt x="1750406" y="0"/>
                    </a:lnTo>
                    <a:lnTo>
                      <a:pt x="1766928" y="0"/>
                    </a:lnTo>
                    <a:lnTo>
                      <a:pt x="1766928" y="16701"/>
                    </a:lnTo>
                    <a:lnTo>
                      <a:pt x="2062377" y="315342"/>
                    </a:lnTo>
                    <a:lnTo>
                      <a:pt x="1856646" y="308599"/>
                    </a:lnTo>
                    <a:lnTo>
                      <a:pt x="1750406" y="200674"/>
                    </a:lnTo>
                    <a:lnTo>
                      <a:pt x="1750406" y="198383"/>
                    </a:lnTo>
                    <a:lnTo>
                      <a:pt x="322089" y="198383"/>
                    </a:lnTo>
                    <a:lnTo>
                      <a:pt x="322089" y="200674"/>
                    </a:lnTo>
                    <a:lnTo>
                      <a:pt x="202359" y="308599"/>
                    </a:lnTo>
                    <a:lnTo>
                      <a:pt x="0" y="313657"/>
                    </a:lnTo>
                    <a:close/>
                  </a:path>
                </a:pathLst>
              </a:custGeom>
              <a:solidFill>
                <a:schemeClr val="accent1"/>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41" name="Google Shape;908;p4"/>
              <p:cNvSpPr/>
              <p:nvPr/>
            </p:nvSpPr>
            <p:spPr>
              <a:xfrm>
                <a:off x="635062" y="1607054"/>
                <a:ext cx="2108780" cy="309035"/>
              </a:xfrm>
              <a:custGeom>
                <a:avLst/>
                <a:gdLst/>
                <a:ahLst/>
                <a:cxnLst/>
                <a:rect l="l" t="t" r="r" b="b"/>
                <a:pathLst>
                  <a:path w="2062377" h="315342" extrusionOk="0">
                    <a:moveTo>
                      <a:pt x="322089" y="0"/>
                    </a:moveTo>
                    <a:lnTo>
                      <a:pt x="1750406" y="0"/>
                    </a:lnTo>
                    <a:lnTo>
                      <a:pt x="1766928" y="0"/>
                    </a:lnTo>
                    <a:lnTo>
                      <a:pt x="1766928" y="16701"/>
                    </a:lnTo>
                    <a:lnTo>
                      <a:pt x="2062377" y="315342"/>
                    </a:lnTo>
                    <a:lnTo>
                      <a:pt x="1856646" y="308599"/>
                    </a:lnTo>
                    <a:lnTo>
                      <a:pt x="1750406" y="200674"/>
                    </a:lnTo>
                    <a:lnTo>
                      <a:pt x="1750406" y="198383"/>
                    </a:lnTo>
                    <a:lnTo>
                      <a:pt x="322089" y="198383"/>
                    </a:lnTo>
                    <a:lnTo>
                      <a:pt x="322089" y="200674"/>
                    </a:lnTo>
                    <a:lnTo>
                      <a:pt x="202359" y="308599"/>
                    </a:lnTo>
                    <a:lnTo>
                      <a:pt x="0" y="313657"/>
                    </a:lnTo>
                    <a:close/>
                  </a:path>
                </a:pathLst>
              </a:custGeom>
              <a:solidFill>
                <a:srgbClr val="000000">
                  <a:alpha val="26260"/>
                </a:srgbClr>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grpSp>
            <p:nvGrpSpPr>
              <p:cNvPr id="142" name="Google Shape;909;p4"/>
              <p:cNvGrpSpPr/>
              <p:nvPr/>
            </p:nvGrpSpPr>
            <p:grpSpPr>
              <a:xfrm>
                <a:off x="680191" y="865627"/>
                <a:ext cx="1994448" cy="695456"/>
                <a:chOff x="9219899" y="3149713"/>
                <a:chExt cx="1994448" cy="492288"/>
              </a:xfrm>
            </p:grpSpPr>
            <p:sp>
              <p:nvSpPr>
                <p:cNvPr id="201" name="Google Shape;910;p4"/>
                <p:cNvSpPr/>
                <p:nvPr/>
              </p:nvSpPr>
              <p:spPr>
                <a:xfrm>
                  <a:off x="9219899" y="3149713"/>
                  <a:ext cx="1994448" cy="492288"/>
                </a:xfrm>
                <a:custGeom>
                  <a:avLst/>
                  <a:gdLst/>
                  <a:ahLst/>
                  <a:cxnLst/>
                  <a:rect l="l" t="t" r="r" b="b"/>
                  <a:pathLst>
                    <a:path w="1126807" h="278129" extrusionOk="0">
                      <a:moveTo>
                        <a:pt x="0" y="7620"/>
                      </a:moveTo>
                      <a:lnTo>
                        <a:pt x="181928" y="278130"/>
                      </a:lnTo>
                      <a:lnTo>
                        <a:pt x="966788" y="278130"/>
                      </a:lnTo>
                      <a:lnTo>
                        <a:pt x="1126808" y="0"/>
                      </a:lnTo>
                      <a:close/>
                    </a:path>
                  </a:pathLst>
                </a:custGeom>
                <a:solidFill>
                  <a:schemeClr val="accent2"/>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02" name="Google Shape;911;p4"/>
                <p:cNvSpPr/>
                <p:nvPr/>
              </p:nvSpPr>
              <p:spPr>
                <a:xfrm>
                  <a:off x="9219899" y="3149713"/>
                  <a:ext cx="1994448" cy="492288"/>
                </a:xfrm>
                <a:custGeom>
                  <a:avLst/>
                  <a:gdLst/>
                  <a:ahLst/>
                  <a:cxnLst/>
                  <a:rect l="l" t="t" r="r" b="b"/>
                  <a:pathLst>
                    <a:path w="1126807" h="278129" extrusionOk="0">
                      <a:moveTo>
                        <a:pt x="0" y="7620"/>
                      </a:moveTo>
                      <a:lnTo>
                        <a:pt x="181928" y="278130"/>
                      </a:lnTo>
                      <a:lnTo>
                        <a:pt x="966788" y="278130"/>
                      </a:lnTo>
                      <a:lnTo>
                        <a:pt x="1126808" y="0"/>
                      </a:lnTo>
                      <a:close/>
                    </a:path>
                  </a:pathLst>
                </a:custGeom>
                <a:solidFill>
                  <a:srgbClr val="000000">
                    <a:alpha val="29800"/>
                  </a:srgbClr>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grpSp>
          <p:sp>
            <p:nvSpPr>
              <p:cNvPr id="143" name="Google Shape;912;p4"/>
              <p:cNvSpPr/>
              <p:nvPr/>
            </p:nvSpPr>
            <p:spPr>
              <a:xfrm>
                <a:off x="990256" y="840172"/>
                <a:ext cx="1389202" cy="718204"/>
              </a:xfrm>
              <a:custGeom>
                <a:avLst/>
                <a:gdLst/>
                <a:ahLst/>
                <a:cxnLst/>
                <a:rect l="l" t="t" r="r" b="b"/>
                <a:pathLst>
                  <a:path w="784860" h="405765" extrusionOk="0">
                    <a:moveTo>
                      <a:pt x="0" y="0"/>
                    </a:moveTo>
                    <a:lnTo>
                      <a:pt x="784860" y="0"/>
                    </a:lnTo>
                    <a:lnTo>
                      <a:pt x="784860" y="405765"/>
                    </a:lnTo>
                    <a:lnTo>
                      <a:pt x="0" y="405765"/>
                    </a:lnTo>
                    <a:close/>
                  </a:path>
                </a:pathLst>
              </a:custGeom>
              <a:solidFill>
                <a:srgbClr val="000000">
                  <a:alpha val="29800"/>
                </a:srgbClr>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44" name="Google Shape;913;p4"/>
              <p:cNvSpPr/>
              <p:nvPr/>
            </p:nvSpPr>
            <p:spPr>
              <a:xfrm>
                <a:off x="660732" y="827003"/>
                <a:ext cx="2040454" cy="818963"/>
              </a:xfrm>
              <a:custGeom>
                <a:avLst/>
                <a:gdLst/>
                <a:ahLst/>
                <a:cxnLst/>
                <a:rect l="l" t="t" r="r" b="b"/>
                <a:pathLst>
                  <a:path w="2040454" h="818963" extrusionOk="0">
                    <a:moveTo>
                      <a:pt x="1976373" y="0"/>
                    </a:moveTo>
                    <a:lnTo>
                      <a:pt x="2040454" y="0"/>
                    </a:lnTo>
                    <a:lnTo>
                      <a:pt x="1745346" y="818963"/>
                    </a:lnTo>
                    <a:lnTo>
                      <a:pt x="1723424" y="818963"/>
                    </a:lnTo>
                    <a:lnTo>
                      <a:pt x="1676207" y="818963"/>
                    </a:lnTo>
                    <a:lnTo>
                      <a:pt x="386168" y="818963"/>
                    </a:lnTo>
                    <a:lnTo>
                      <a:pt x="317030" y="818963"/>
                    </a:lnTo>
                    <a:lnTo>
                      <a:pt x="317029" y="818963"/>
                    </a:lnTo>
                    <a:lnTo>
                      <a:pt x="317029" y="818962"/>
                    </a:lnTo>
                    <a:lnTo>
                      <a:pt x="0" y="30640"/>
                    </a:lnTo>
                    <a:lnTo>
                      <a:pt x="64081" y="30640"/>
                    </a:lnTo>
                    <a:lnTo>
                      <a:pt x="348610" y="727037"/>
                    </a:lnTo>
                    <a:lnTo>
                      <a:pt x="1709900" y="727037"/>
                    </a:lnTo>
                    <a:close/>
                  </a:path>
                </a:pathLst>
              </a:custGeom>
              <a:solidFill>
                <a:schemeClr val="accent2"/>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45" name="Google Shape;914;p4"/>
              <p:cNvSpPr/>
              <p:nvPr/>
            </p:nvSpPr>
            <p:spPr>
              <a:xfrm>
                <a:off x="658795" y="870844"/>
                <a:ext cx="2035353" cy="763501"/>
              </a:xfrm>
              <a:custGeom>
                <a:avLst/>
                <a:gdLst/>
                <a:ahLst/>
                <a:cxnLst/>
                <a:rect l="l" t="t" r="r" b="b"/>
                <a:pathLst>
                  <a:path w="2040454" h="495780" extrusionOk="0">
                    <a:moveTo>
                      <a:pt x="1976373" y="0"/>
                    </a:moveTo>
                    <a:lnTo>
                      <a:pt x="2040454" y="0"/>
                    </a:lnTo>
                    <a:lnTo>
                      <a:pt x="1745346" y="495780"/>
                    </a:lnTo>
                    <a:lnTo>
                      <a:pt x="1723424" y="495780"/>
                    </a:lnTo>
                    <a:lnTo>
                      <a:pt x="1676207" y="495780"/>
                    </a:lnTo>
                    <a:lnTo>
                      <a:pt x="386168" y="495780"/>
                    </a:lnTo>
                    <a:lnTo>
                      <a:pt x="317029" y="495780"/>
                    </a:lnTo>
                    <a:lnTo>
                      <a:pt x="0" y="18549"/>
                    </a:lnTo>
                    <a:lnTo>
                      <a:pt x="64081" y="18549"/>
                    </a:lnTo>
                    <a:lnTo>
                      <a:pt x="348609" y="440130"/>
                    </a:lnTo>
                    <a:lnTo>
                      <a:pt x="1709900" y="440130"/>
                    </a:lnTo>
                    <a:close/>
                  </a:path>
                </a:pathLst>
              </a:custGeom>
              <a:solidFill>
                <a:srgbClr val="FFFFFF">
                  <a:alpha val="14900"/>
                </a:srgbClr>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46" name="Google Shape;915;p4"/>
              <p:cNvSpPr/>
              <p:nvPr/>
            </p:nvSpPr>
            <p:spPr>
              <a:xfrm>
                <a:off x="736159" y="348998"/>
                <a:ext cx="1905095" cy="525633"/>
              </a:xfrm>
              <a:custGeom>
                <a:avLst/>
                <a:gdLst/>
                <a:ahLst/>
                <a:cxnLst/>
                <a:rect l="l" t="t" r="r" b="b"/>
                <a:pathLst>
                  <a:path w="1076325" h="296968" extrusionOk="0">
                    <a:moveTo>
                      <a:pt x="121920" y="9313"/>
                    </a:moveTo>
                    <a:cubicBezTo>
                      <a:pt x="121920" y="9313"/>
                      <a:pt x="542925" y="-11642"/>
                      <a:pt x="984885" y="9313"/>
                    </a:cubicBezTo>
                    <a:lnTo>
                      <a:pt x="1042988" y="21696"/>
                    </a:lnTo>
                    <a:lnTo>
                      <a:pt x="1076325" y="296968"/>
                    </a:lnTo>
                    <a:lnTo>
                      <a:pt x="0" y="288396"/>
                    </a:lnTo>
                    <a:lnTo>
                      <a:pt x="49530" y="34078"/>
                    </a:lnTo>
                    <a:lnTo>
                      <a:pt x="121920" y="9313"/>
                    </a:lnTo>
                    <a:close/>
                  </a:path>
                </a:pathLst>
              </a:custGeom>
              <a:solidFill>
                <a:schemeClr val="accent2"/>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47" name="Google Shape;916;p4"/>
              <p:cNvSpPr/>
              <p:nvPr/>
            </p:nvSpPr>
            <p:spPr>
              <a:xfrm>
                <a:off x="820934" y="576585"/>
                <a:ext cx="1716270" cy="32032"/>
              </a:xfrm>
              <a:custGeom>
                <a:avLst/>
                <a:gdLst/>
                <a:ahLst/>
                <a:cxnLst/>
                <a:rect l="l" t="t" r="r" b="b"/>
                <a:pathLst>
                  <a:path w="969644" h="18097" extrusionOk="0">
                    <a:moveTo>
                      <a:pt x="969645" y="18097"/>
                    </a:moveTo>
                    <a:lnTo>
                      <a:pt x="0" y="18097"/>
                    </a:lnTo>
                    <a:lnTo>
                      <a:pt x="4763" y="0"/>
                    </a:lnTo>
                    <a:lnTo>
                      <a:pt x="964883" y="0"/>
                    </a:lnTo>
                    <a:close/>
                  </a:path>
                </a:pathLst>
              </a:custGeom>
              <a:solidFill>
                <a:srgbClr val="000000">
                  <a:alpha val="29800"/>
                </a:srgbClr>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48" name="Google Shape;917;p4"/>
              <p:cNvSpPr/>
              <p:nvPr/>
            </p:nvSpPr>
            <p:spPr>
              <a:xfrm>
                <a:off x="613290" y="356881"/>
                <a:ext cx="2133266" cy="569841"/>
              </a:xfrm>
              <a:custGeom>
                <a:avLst/>
                <a:gdLst/>
                <a:ahLst/>
                <a:cxnLst/>
                <a:rect l="l" t="t" r="r" b="b"/>
                <a:pathLst>
                  <a:path w="1205235" h="321944" extrusionOk="0">
                    <a:moveTo>
                      <a:pt x="1138399" y="22860"/>
                    </a:moveTo>
                    <a:cubicBezTo>
                      <a:pt x="1129826" y="8573"/>
                      <a:pt x="1114586" y="0"/>
                      <a:pt x="1098394" y="0"/>
                    </a:cubicBezTo>
                    <a:lnTo>
                      <a:pt x="1035529" y="0"/>
                    </a:lnTo>
                    <a:cubicBezTo>
                      <a:pt x="1027909" y="0"/>
                      <a:pt x="1024099" y="8573"/>
                      <a:pt x="1027909" y="14288"/>
                    </a:cubicBezTo>
                    <a:cubicBezTo>
                      <a:pt x="1124111" y="147638"/>
                      <a:pt x="1092679" y="270510"/>
                      <a:pt x="1092679" y="270510"/>
                    </a:cubicBezTo>
                    <a:lnTo>
                      <a:pt x="644051" y="270510"/>
                    </a:lnTo>
                    <a:lnTo>
                      <a:pt x="561184" y="270510"/>
                    </a:lnTo>
                    <a:lnTo>
                      <a:pt x="112556" y="270510"/>
                    </a:lnTo>
                    <a:cubicBezTo>
                      <a:pt x="112556" y="270510"/>
                      <a:pt x="82076" y="147638"/>
                      <a:pt x="177326" y="14288"/>
                    </a:cubicBezTo>
                    <a:cubicBezTo>
                      <a:pt x="181136" y="8573"/>
                      <a:pt x="177326" y="0"/>
                      <a:pt x="169706" y="0"/>
                    </a:cubicBezTo>
                    <a:lnTo>
                      <a:pt x="106841" y="0"/>
                    </a:lnTo>
                    <a:cubicBezTo>
                      <a:pt x="90649" y="0"/>
                      <a:pt x="75409" y="8573"/>
                      <a:pt x="66836" y="22860"/>
                    </a:cubicBezTo>
                    <a:cubicBezTo>
                      <a:pt x="38261" y="71438"/>
                      <a:pt x="-19841" y="174308"/>
                      <a:pt x="6829" y="290513"/>
                    </a:cubicBezTo>
                    <a:cubicBezTo>
                      <a:pt x="10639" y="308610"/>
                      <a:pt x="27784" y="321945"/>
                      <a:pt x="45881" y="321945"/>
                    </a:cubicBezTo>
                    <a:lnTo>
                      <a:pt x="561184" y="321945"/>
                    </a:lnTo>
                    <a:lnTo>
                      <a:pt x="644051" y="321945"/>
                    </a:lnTo>
                    <a:lnTo>
                      <a:pt x="1159354" y="321945"/>
                    </a:lnTo>
                    <a:cubicBezTo>
                      <a:pt x="1178404" y="321945"/>
                      <a:pt x="1194596" y="308610"/>
                      <a:pt x="1198406" y="290513"/>
                    </a:cubicBezTo>
                    <a:cubicBezTo>
                      <a:pt x="1225076" y="173355"/>
                      <a:pt x="1166974" y="70485"/>
                      <a:pt x="1138399" y="22860"/>
                    </a:cubicBezTo>
                    <a:close/>
                  </a:path>
                </a:pathLst>
              </a:custGeom>
              <a:solidFill>
                <a:schemeClr val="accent1"/>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grpSp>
            <p:nvGrpSpPr>
              <p:cNvPr id="149" name="Google Shape;918;p4"/>
              <p:cNvGrpSpPr/>
              <p:nvPr/>
            </p:nvGrpSpPr>
            <p:grpSpPr>
              <a:xfrm>
                <a:off x="1482949" y="716615"/>
                <a:ext cx="409116" cy="310295"/>
                <a:chOff x="2276500" y="656217"/>
                <a:chExt cx="409116" cy="310295"/>
              </a:xfrm>
            </p:grpSpPr>
            <p:sp>
              <p:nvSpPr>
                <p:cNvPr id="196" name="Google Shape;919;p4"/>
                <p:cNvSpPr/>
                <p:nvPr/>
              </p:nvSpPr>
              <p:spPr>
                <a:xfrm>
                  <a:off x="2276500" y="678743"/>
                  <a:ext cx="409116" cy="287769"/>
                </a:xfrm>
                <a:custGeom>
                  <a:avLst/>
                  <a:gdLst/>
                  <a:ahLst/>
                  <a:cxnLst/>
                  <a:rect l="l" t="t" r="r" b="b"/>
                  <a:pathLst>
                    <a:path w="224789" h="158115" extrusionOk="0">
                      <a:moveTo>
                        <a:pt x="185738" y="0"/>
                      </a:moveTo>
                      <a:lnTo>
                        <a:pt x="39053" y="0"/>
                      </a:lnTo>
                      <a:cubicBezTo>
                        <a:pt x="18098" y="0"/>
                        <a:pt x="0" y="17145"/>
                        <a:pt x="0" y="39052"/>
                      </a:cubicBezTo>
                      <a:lnTo>
                        <a:pt x="0" y="119063"/>
                      </a:lnTo>
                      <a:cubicBezTo>
                        <a:pt x="0" y="140018"/>
                        <a:pt x="17145" y="158115"/>
                        <a:pt x="39053" y="158115"/>
                      </a:cubicBezTo>
                      <a:lnTo>
                        <a:pt x="185738" y="158115"/>
                      </a:lnTo>
                      <a:cubicBezTo>
                        <a:pt x="206693" y="158115"/>
                        <a:pt x="224790" y="140970"/>
                        <a:pt x="224790" y="119063"/>
                      </a:cubicBezTo>
                      <a:lnTo>
                        <a:pt x="224790" y="39052"/>
                      </a:lnTo>
                      <a:cubicBezTo>
                        <a:pt x="223838" y="17145"/>
                        <a:pt x="206693" y="0"/>
                        <a:pt x="185738" y="0"/>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97" name="Google Shape;920;p4"/>
                <p:cNvSpPr/>
                <p:nvPr/>
              </p:nvSpPr>
              <p:spPr>
                <a:xfrm>
                  <a:off x="2276500" y="656217"/>
                  <a:ext cx="409116" cy="287767"/>
                </a:xfrm>
                <a:custGeom>
                  <a:avLst/>
                  <a:gdLst/>
                  <a:ahLst/>
                  <a:cxnLst/>
                  <a:rect l="l" t="t" r="r" b="b"/>
                  <a:pathLst>
                    <a:path w="224789" h="158114" extrusionOk="0">
                      <a:moveTo>
                        <a:pt x="185738" y="0"/>
                      </a:moveTo>
                      <a:lnTo>
                        <a:pt x="39053" y="0"/>
                      </a:lnTo>
                      <a:cubicBezTo>
                        <a:pt x="18098" y="0"/>
                        <a:pt x="0" y="17145"/>
                        <a:pt x="0" y="39052"/>
                      </a:cubicBezTo>
                      <a:lnTo>
                        <a:pt x="0" y="119063"/>
                      </a:lnTo>
                      <a:cubicBezTo>
                        <a:pt x="0" y="140017"/>
                        <a:pt x="17145" y="158115"/>
                        <a:pt x="39053" y="158115"/>
                      </a:cubicBezTo>
                      <a:lnTo>
                        <a:pt x="185738" y="158115"/>
                      </a:lnTo>
                      <a:cubicBezTo>
                        <a:pt x="206693" y="158115"/>
                        <a:pt x="224790" y="140970"/>
                        <a:pt x="224790" y="119063"/>
                      </a:cubicBezTo>
                      <a:lnTo>
                        <a:pt x="224790" y="39052"/>
                      </a:lnTo>
                      <a:cubicBezTo>
                        <a:pt x="223838" y="17145"/>
                        <a:pt x="206693" y="0"/>
                        <a:pt x="185738" y="0"/>
                      </a:cubicBezTo>
                      <a:close/>
                    </a:path>
                  </a:pathLst>
                </a:custGeom>
                <a:solidFill>
                  <a:schemeClr val="accent1"/>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grpSp>
              <p:nvGrpSpPr>
                <p:cNvPr id="198" name="Google Shape;921;p4"/>
                <p:cNvGrpSpPr/>
                <p:nvPr/>
              </p:nvGrpSpPr>
              <p:grpSpPr>
                <a:xfrm>
                  <a:off x="2437596" y="708043"/>
                  <a:ext cx="86635" cy="166440"/>
                  <a:chOff x="6047422" y="3347028"/>
                  <a:chExt cx="47625" cy="91496"/>
                </a:xfrm>
              </p:grpSpPr>
              <p:sp>
                <p:nvSpPr>
                  <p:cNvPr id="199" name="Google Shape;922;p4"/>
                  <p:cNvSpPr/>
                  <p:nvPr/>
                </p:nvSpPr>
                <p:spPr>
                  <a:xfrm>
                    <a:off x="6047422" y="3347028"/>
                    <a:ext cx="47625" cy="47680"/>
                  </a:xfrm>
                  <a:custGeom>
                    <a:avLst/>
                    <a:gdLst/>
                    <a:ahLst/>
                    <a:cxnLst/>
                    <a:rect l="l" t="t" r="r" b="b"/>
                    <a:pathLst>
                      <a:path w="47625" h="47680" extrusionOk="0">
                        <a:moveTo>
                          <a:pt x="47625" y="23868"/>
                        </a:moveTo>
                        <a:cubicBezTo>
                          <a:pt x="47625" y="37203"/>
                          <a:pt x="37148" y="47681"/>
                          <a:pt x="23813" y="47681"/>
                        </a:cubicBezTo>
                        <a:cubicBezTo>
                          <a:pt x="10477" y="47681"/>
                          <a:pt x="0" y="37203"/>
                          <a:pt x="0" y="23868"/>
                        </a:cubicBezTo>
                        <a:cubicBezTo>
                          <a:pt x="0" y="10533"/>
                          <a:pt x="10477" y="56"/>
                          <a:pt x="23813" y="56"/>
                        </a:cubicBezTo>
                        <a:cubicBezTo>
                          <a:pt x="37148" y="-897"/>
                          <a:pt x="47625" y="10533"/>
                          <a:pt x="47625" y="23868"/>
                        </a:cubicBezTo>
                        <a:close/>
                      </a:path>
                    </a:pathLst>
                  </a:custGeom>
                  <a:solidFill>
                    <a:srgbClr val="2B0101"/>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00" name="Google Shape;923;p4"/>
                  <p:cNvSpPr/>
                  <p:nvPr/>
                </p:nvSpPr>
                <p:spPr>
                  <a:xfrm>
                    <a:off x="6049326" y="3370897"/>
                    <a:ext cx="45720" cy="67627"/>
                  </a:xfrm>
                  <a:custGeom>
                    <a:avLst/>
                    <a:gdLst/>
                    <a:ahLst/>
                    <a:cxnLst/>
                    <a:rect l="l" t="t" r="r" b="b"/>
                    <a:pathLst>
                      <a:path w="45720" h="67627" extrusionOk="0">
                        <a:moveTo>
                          <a:pt x="21908" y="0"/>
                        </a:moveTo>
                        <a:lnTo>
                          <a:pt x="0" y="67627"/>
                        </a:lnTo>
                        <a:lnTo>
                          <a:pt x="45720" y="67627"/>
                        </a:lnTo>
                        <a:close/>
                      </a:path>
                    </a:pathLst>
                  </a:custGeom>
                  <a:solidFill>
                    <a:srgbClr val="2B0101"/>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grpSp>
          </p:grpSp>
          <p:sp>
            <p:nvSpPr>
              <p:cNvPr id="150" name="Google Shape;924;p4"/>
              <p:cNvSpPr/>
              <p:nvPr/>
            </p:nvSpPr>
            <p:spPr>
              <a:xfrm>
                <a:off x="960604" y="1604328"/>
                <a:ext cx="1496801" cy="223294"/>
              </a:xfrm>
              <a:custGeom>
                <a:avLst/>
                <a:gdLst/>
                <a:ahLst/>
                <a:cxnLst/>
                <a:rect l="l" t="t" r="r" b="b"/>
                <a:pathLst>
                  <a:path w="805815" h="113347" extrusionOk="0">
                    <a:moveTo>
                      <a:pt x="0" y="0"/>
                    </a:moveTo>
                    <a:lnTo>
                      <a:pt x="805815" y="0"/>
                    </a:lnTo>
                    <a:lnTo>
                      <a:pt x="805815" y="113348"/>
                    </a:lnTo>
                    <a:lnTo>
                      <a:pt x="0" y="113348"/>
                    </a:lnTo>
                    <a:close/>
                  </a:path>
                </a:pathLst>
              </a:custGeom>
              <a:solidFill>
                <a:srgbClr val="000000">
                  <a:alpha val="29800"/>
                </a:srgbClr>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pic>
            <p:nvPicPr>
              <p:cNvPr id="151" name="Google Shape;925;p4" descr="A picture containing cake, sitting, table, white&#10;&#10;Description automatically generated">
                <a:hlinkClick r:id="rId9" action="ppaction://hlinksldjump"/>
              </p:cNvPr>
              <p:cNvPicPr preferRelativeResize="0"/>
              <p:nvPr/>
            </p:nvPicPr>
            <p:blipFill rotWithShape="1">
              <a:blip r:embed="rId6">
                <a:extLst>
                  <a:ext uri="{BEBA8EAE-BF5A-486C-A8C5-ECC9F3942E4B}">
                    <a14:imgProps xmlns:a14="http://schemas.microsoft.com/office/drawing/2010/main">
                      <a14:imgLayer r:embed="rId7">
                        <a14:imgEffect>
                          <a14:brightnessContrast bright="40000" contrast="-40000"/>
                        </a14:imgEffect>
                      </a14:imgLayer>
                    </a14:imgProps>
                  </a:ext>
                </a:extLst>
              </a:blip>
              <a:srcRect/>
              <a:stretch>
                <a:fillRect/>
              </a:stretch>
            </p:blipFill>
            <p:spPr>
              <a:xfrm rot="16200000">
                <a:off x="1136480" y="698710"/>
                <a:ext cx="1153820" cy="1709265"/>
              </a:xfrm>
              <a:prstGeom prst="rect">
                <a:avLst/>
              </a:prstGeom>
              <a:noFill/>
              <a:ln>
                <a:noFill/>
              </a:ln>
              <a:effectLst>
                <a:outerShdw blurRad="63500" sx="102000" sy="102000" algn="ctr" rotWithShape="0">
                  <a:srgbClr val="000000">
                    <a:alpha val="40000"/>
                  </a:srgbClr>
                </a:outerShdw>
              </a:effectLst>
            </p:spPr>
          </p:pic>
          <p:sp>
            <p:nvSpPr>
              <p:cNvPr id="152" name="Google Shape;926;p4"/>
              <p:cNvSpPr/>
              <p:nvPr/>
            </p:nvSpPr>
            <p:spPr>
              <a:xfrm>
                <a:off x="433020" y="2557874"/>
                <a:ext cx="2485911" cy="471524"/>
              </a:xfrm>
              <a:custGeom>
                <a:avLst/>
                <a:gdLst/>
                <a:ahLst/>
                <a:cxnLst/>
                <a:rect l="l" t="t" r="r" b="b"/>
                <a:pathLst>
                  <a:path w="1365885" h="259079" extrusionOk="0">
                    <a:moveTo>
                      <a:pt x="1365885" y="129540"/>
                    </a:moveTo>
                    <a:cubicBezTo>
                      <a:pt x="1365885" y="201083"/>
                      <a:pt x="1060121" y="259080"/>
                      <a:pt x="682943" y="259080"/>
                    </a:cubicBezTo>
                    <a:cubicBezTo>
                      <a:pt x="305764" y="259080"/>
                      <a:pt x="0" y="201083"/>
                      <a:pt x="0" y="129540"/>
                    </a:cubicBezTo>
                    <a:cubicBezTo>
                      <a:pt x="0" y="57997"/>
                      <a:pt x="305764" y="0"/>
                      <a:pt x="682943" y="0"/>
                    </a:cubicBezTo>
                    <a:cubicBezTo>
                      <a:pt x="1060121" y="0"/>
                      <a:pt x="1365885" y="57997"/>
                      <a:pt x="1365885" y="129540"/>
                    </a:cubicBezTo>
                    <a:close/>
                  </a:path>
                </a:pathLst>
              </a:custGeom>
              <a:solidFill>
                <a:srgbClr val="000000">
                  <a:alpha val="17650"/>
                </a:srgbClr>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53" name="Google Shape;927;p4"/>
              <p:cNvSpPr/>
              <p:nvPr/>
            </p:nvSpPr>
            <p:spPr>
              <a:xfrm>
                <a:off x="764772" y="1919711"/>
                <a:ext cx="1806359" cy="761028"/>
              </a:xfrm>
              <a:custGeom>
                <a:avLst/>
                <a:gdLst/>
                <a:ahLst/>
                <a:cxnLst/>
                <a:rect l="l" t="t" r="r" b="b"/>
                <a:pathLst>
                  <a:path w="992505" h="418147" extrusionOk="0">
                    <a:moveTo>
                      <a:pt x="0" y="0"/>
                    </a:moveTo>
                    <a:lnTo>
                      <a:pt x="992505" y="0"/>
                    </a:lnTo>
                    <a:lnTo>
                      <a:pt x="992505" y="418148"/>
                    </a:lnTo>
                    <a:lnTo>
                      <a:pt x="0" y="418148"/>
                    </a:lnTo>
                    <a:close/>
                  </a:path>
                </a:pathLst>
              </a:custGeom>
              <a:solidFill>
                <a:schemeClr val="accent2"/>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54" name="Google Shape;928;p4"/>
              <p:cNvSpPr/>
              <p:nvPr/>
            </p:nvSpPr>
            <p:spPr>
              <a:xfrm>
                <a:off x="901656" y="2387435"/>
                <a:ext cx="1601800" cy="31202"/>
              </a:xfrm>
              <a:custGeom>
                <a:avLst/>
                <a:gdLst/>
                <a:ahLst/>
                <a:cxnLst/>
                <a:rect l="l" t="t" r="r" b="b"/>
                <a:pathLst>
                  <a:path w="880110" h="17144" extrusionOk="0">
                    <a:moveTo>
                      <a:pt x="0" y="0"/>
                    </a:moveTo>
                    <a:lnTo>
                      <a:pt x="880110" y="0"/>
                    </a:lnTo>
                    <a:lnTo>
                      <a:pt x="880110" y="17145"/>
                    </a:lnTo>
                    <a:lnTo>
                      <a:pt x="0" y="17145"/>
                    </a:lnTo>
                    <a:close/>
                  </a:path>
                </a:pathLst>
              </a:custGeom>
              <a:solidFill>
                <a:srgbClr val="000000">
                  <a:alpha val="29800"/>
                </a:srgbClr>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grpSp>
            <p:nvGrpSpPr>
              <p:cNvPr id="155" name="Google Shape;929;p4"/>
              <p:cNvGrpSpPr/>
              <p:nvPr/>
            </p:nvGrpSpPr>
            <p:grpSpPr>
              <a:xfrm>
                <a:off x="704016" y="1935940"/>
                <a:ext cx="1997795" cy="817949"/>
                <a:chOff x="5534024" y="3386071"/>
                <a:chExt cx="1098233" cy="449645"/>
              </a:xfrm>
            </p:grpSpPr>
            <p:grpSp>
              <p:nvGrpSpPr>
                <p:cNvPr id="177" name="Google Shape;930;p4"/>
                <p:cNvGrpSpPr/>
                <p:nvPr/>
              </p:nvGrpSpPr>
              <p:grpSpPr>
                <a:xfrm>
                  <a:off x="6525577" y="3388994"/>
                  <a:ext cx="106679" cy="446722"/>
                  <a:chOff x="6525577" y="3388994"/>
                  <a:chExt cx="106679" cy="446722"/>
                </a:xfrm>
              </p:grpSpPr>
              <p:sp>
                <p:nvSpPr>
                  <p:cNvPr id="192" name="Google Shape;931;p4"/>
                  <p:cNvSpPr/>
                  <p:nvPr/>
                </p:nvSpPr>
                <p:spPr>
                  <a:xfrm>
                    <a:off x="6525577"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93" name="Google Shape;932;p4"/>
                  <p:cNvSpPr/>
                  <p:nvPr/>
                </p:nvSpPr>
                <p:spPr>
                  <a:xfrm>
                    <a:off x="6556057" y="3656647"/>
                    <a:ext cx="40004" cy="40004"/>
                  </a:xfrm>
                  <a:custGeom>
                    <a:avLst/>
                    <a:gdLst/>
                    <a:ahLst/>
                    <a:cxnLst/>
                    <a:rect l="l" t="t" r="r" b="b"/>
                    <a:pathLst>
                      <a:path w="40004" h="40004"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94" name="Google Shape;933;p4"/>
                  <p:cNvSpPr/>
                  <p:nvPr/>
                </p:nvSpPr>
                <p:spPr>
                  <a:xfrm>
                    <a:off x="6577012" y="3518534"/>
                    <a:ext cx="40004" cy="40004"/>
                  </a:xfrm>
                  <a:custGeom>
                    <a:avLst/>
                    <a:gdLst/>
                    <a:ahLst/>
                    <a:cxnLst/>
                    <a:rect l="l" t="t" r="r" b="b"/>
                    <a:pathLst>
                      <a:path w="40004"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95" name="Google Shape;934;p4"/>
                  <p:cNvSpPr/>
                  <p:nvPr/>
                </p:nvSpPr>
                <p:spPr>
                  <a:xfrm>
                    <a:off x="6592252"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grpSp>
            <p:grpSp>
              <p:nvGrpSpPr>
                <p:cNvPr id="178" name="Google Shape;935;p4"/>
                <p:cNvGrpSpPr/>
                <p:nvPr/>
              </p:nvGrpSpPr>
              <p:grpSpPr>
                <a:xfrm>
                  <a:off x="5534024" y="3386071"/>
                  <a:ext cx="932497" cy="449645"/>
                  <a:chOff x="5534024" y="3386071"/>
                  <a:chExt cx="932497" cy="449645"/>
                </a:xfrm>
              </p:grpSpPr>
              <p:sp>
                <p:nvSpPr>
                  <p:cNvPr id="179" name="Google Shape;936;p4"/>
                  <p:cNvSpPr/>
                  <p:nvPr/>
                </p:nvSpPr>
                <p:spPr>
                  <a:xfrm>
                    <a:off x="5600699"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80" name="Google Shape;937;p4"/>
                  <p:cNvSpPr/>
                  <p:nvPr/>
                </p:nvSpPr>
                <p:spPr>
                  <a:xfrm>
                    <a:off x="5782626" y="3795712"/>
                    <a:ext cx="40005" cy="40004"/>
                  </a:xfrm>
                  <a:custGeom>
                    <a:avLst/>
                    <a:gdLst/>
                    <a:ahLst/>
                    <a:cxnLst/>
                    <a:rect l="l" t="t" r="r" b="b"/>
                    <a:pathLst>
                      <a:path w="40005" h="40004" extrusionOk="0">
                        <a:moveTo>
                          <a:pt x="0" y="20002"/>
                        </a:moveTo>
                        <a:cubicBezTo>
                          <a:pt x="0" y="31433"/>
                          <a:pt x="9525" y="40005"/>
                          <a:pt x="20003" y="40005"/>
                        </a:cubicBezTo>
                        <a:cubicBezTo>
                          <a:pt x="31433" y="40005"/>
                          <a:pt x="40005" y="30480"/>
                          <a:pt x="40005" y="20002"/>
                        </a:cubicBezTo>
                        <a:cubicBezTo>
                          <a:pt x="40005" y="8573"/>
                          <a:pt x="30480" y="0"/>
                          <a:pt x="20003" y="0"/>
                        </a:cubicBezTo>
                        <a:cubicBezTo>
                          <a:pt x="9525" y="0"/>
                          <a:pt x="0" y="8573"/>
                          <a:pt x="0"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81" name="Google Shape;938;p4"/>
                  <p:cNvSpPr/>
                  <p:nvPr/>
                </p:nvSpPr>
                <p:spPr>
                  <a:xfrm>
                    <a:off x="5964554"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82" name="Google Shape;939;p4"/>
                  <p:cNvSpPr/>
                  <p:nvPr/>
                </p:nvSpPr>
                <p:spPr>
                  <a:xfrm>
                    <a:off x="6147434"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83" name="Google Shape;940;p4"/>
                  <p:cNvSpPr/>
                  <p:nvPr/>
                </p:nvSpPr>
                <p:spPr>
                  <a:xfrm>
                    <a:off x="6329362" y="3795712"/>
                    <a:ext cx="40004" cy="40004"/>
                  </a:xfrm>
                  <a:custGeom>
                    <a:avLst/>
                    <a:gdLst/>
                    <a:ahLst/>
                    <a:cxnLst/>
                    <a:rect l="l" t="t" r="r" b="b"/>
                    <a:pathLst>
                      <a:path w="40004" h="40004"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84" name="Google Shape;941;p4"/>
                  <p:cNvSpPr/>
                  <p:nvPr/>
                </p:nvSpPr>
                <p:spPr>
                  <a:xfrm>
                    <a:off x="5696902" y="3386137"/>
                    <a:ext cx="40004" cy="40005"/>
                  </a:xfrm>
                  <a:custGeom>
                    <a:avLst/>
                    <a:gdLst/>
                    <a:ahLst/>
                    <a:cxnLst/>
                    <a:rect l="l" t="t" r="r" b="b"/>
                    <a:pathLst>
                      <a:path w="40004" h="40005"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85" name="Google Shape;942;p4"/>
                  <p:cNvSpPr/>
                  <p:nvPr/>
                </p:nvSpPr>
                <p:spPr>
                  <a:xfrm>
                    <a:off x="5878829" y="3386071"/>
                    <a:ext cx="40005" cy="40070"/>
                  </a:xfrm>
                  <a:custGeom>
                    <a:avLst/>
                    <a:gdLst/>
                    <a:ahLst/>
                    <a:cxnLst/>
                    <a:rect l="l" t="t" r="r" b="b"/>
                    <a:pathLst>
                      <a:path w="40005"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8572"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86" name="Google Shape;943;p4"/>
                  <p:cNvSpPr/>
                  <p:nvPr/>
                </p:nvSpPr>
                <p:spPr>
                  <a:xfrm>
                    <a:off x="6056947" y="3386137"/>
                    <a:ext cx="40004" cy="40005"/>
                  </a:xfrm>
                  <a:custGeom>
                    <a:avLst/>
                    <a:gdLst/>
                    <a:ahLst/>
                    <a:cxnLst/>
                    <a:rect l="l" t="t" r="r" b="b"/>
                    <a:pathLst>
                      <a:path w="40004" h="40005"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87" name="Google Shape;944;p4"/>
                  <p:cNvSpPr/>
                  <p:nvPr/>
                </p:nvSpPr>
                <p:spPr>
                  <a:xfrm>
                    <a:off x="6242684" y="3386071"/>
                    <a:ext cx="40004" cy="40070"/>
                  </a:xfrm>
                  <a:custGeom>
                    <a:avLst/>
                    <a:gdLst/>
                    <a:ahLst/>
                    <a:cxnLst/>
                    <a:rect l="l" t="t" r="r" b="b"/>
                    <a:pathLst>
                      <a:path w="40004"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88" name="Google Shape;945;p4"/>
                  <p:cNvSpPr/>
                  <p:nvPr/>
                </p:nvSpPr>
                <p:spPr>
                  <a:xfrm>
                    <a:off x="6426516" y="3386071"/>
                    <a:ext cx="40005" cy="40070"/>
                  </a:xfrm>
                  <a:custGeom>
                    <a:avLst/>
                    <a:gdLst/>
                    <a:ahLst/>
                    <a:cxnLst/>
                    <a:rect l="l" t="t" r="r" b="b"/>
                    <a:pathLst>
                      <a:path w="40005" h="40070" extrusionOk="0">
                        <a:moveTo>
                          <a:pt x="0" y="20068"/>
                        </a:moveTo>
                        <a:cubicBezTo>
                          <a:pt x="0" y="31498"/>
                          <a:pt x="9525" y="40071"/>
                          <a:pt x="20003" y="40071"/>
                        </a:cubicBezTo>
                        <a:cubicBezTo>
                          <a:pt x="31433"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89" name="Google Shape;946;p4"/>
                  <p:cNvSpPr/>
                  <p:nvPr/>
                </p:nvSpPr>
                <p:spPr>
                  <a:xfrm>
                    <a:off x="5570219" y="3656647"/>
                    <a:ext cx="40005" cy="40004"/>
                  </a:xfrm>
                  <a:custGeom>
                    <a:avLst/>
                    <a:gdLst/>
                    <a:ahLst/>
                    <a:cxnLst/>
                    <a:rect l="l" t="t" r="r" b="b"/>
                    <a:pathLst>
                      <a:path w="40005"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90" name="Google Shape;947;p4"/>
                  <p:cNvSpPr/>
                  <p:nvPr/>
                </p:nvSpPr>
                <p:spPr>
                  <a:xfrm>
                    <a:off x="5549264" y="3518468"/>
                    <a:ext cx="40004" cy="40070"/>
                  </a:xfrm>
                  <a:custGeom>
                    <a:avLst/>
                    <a:gdLst/>
                    <a:ahLst/>
                    <a:cxnLst/>
                    <a:rect l="l" t="t" r="r" b="b"/>
                    <a:pathLst>
                      <a:path w="40004" h="40070" extrusionOk="0">
                        <a:moveTo>
                          <a:pt x="0" y="20068"/>
                        </a:moveTo>
                        <a:cubicBezTo>
                          <a:pt x="0" y="31498"/>
                          <a:pt x="9525" y="40071"/>
                          <a:pt x="20003" y="40071"/>
                        </a:cubicBezTo>
                        <a:cubicBezTo>
                          <a:pt x="31432"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91" name="Google Shape;948;p4"/>
                  <p:cNvSpPr/>
                  <p:nvPr/>
                </p:nvSpPr>
                <p:spPr>
                  <a:xfrm>
                    <a:off x="5534024"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grpSp>
          </p:grpSp>
          <p:sp>
            <p:nvSpPr>
              <p:cNvPr id="156" name="Google Shape;949;p4"/>
              <p:cNvSpPr/>
              <p:nvPr/>
            </p:nvSpPr>
            <p:spPr>
              <a:xfrm>
                <a:off x="624423" y="1894243"/>
                <a:ext cx="2146054" cy="913418"/>
              </a:xfrm>
              <a:custGeom>
                <a:avLst/>
                <a:gdLst/>
                <a:ahLst/>
                <a:cxnLst/>
                <a:rect l="l" t="t" r="r" b="b"/>
                <a:pathLst>
                  <a:path w="2146054" h="913418" extrusionOk="0">
                    <a:moveTo>
                      <a:pt x="221134" y="181669"/>
                    </a:moveTo>
                    <a:lnTo>
                      <a:pt x="312452" y="762671"/>
                    </a:lnTo>
                    <a:lnTo>
                      <a:pt x="1832641" y="762671"/>
                    </a:lnTo>
                    <a:lnTo>
                      <a:pt x="1923961" y="181669"/>
                    </a:lnTo>
                    <a:close/>
                    <a:moveTo>
                      <a:pt x="31750" y="0"/>
                    </a:moveTo>
                    <a:lnTo>
                      <a:pt x="2113099" y="0"/>
                    </a:lnTo>
                    <a:cubicBezTo>
                      <a:pt x="2132178" y="0"/>
                      <a:pt x="2146054" y="18793"/>
                      <a:pt x="2146054" y="39674"/>
                    </a:cubicBezTo>
                    <a:lnTo>
                      <a:pt x="2146054" y="181669"/>
                    </a:lnTo>
                    <a:lnTo>
                      <a:pt x="2139804" y="181669"/>
                    </a:lnTo>
                    <a:lnTo>
                      <a:pt x="2015141" y="863169"/>
                    </a:lnTo>
                    <a:cubicBezTo>
                      <a:pt x="2009942" y="892624"/>
                      <a:pt x="1983950" y="913418"/>
                      <a:pt x="1954495" y="913418"/>
                    </a:cubicBezTo>
                    <a:lnTo>
                      <a:pt x="1808947" y="913418"/>
                    </a:lnTo>
                    <a:lnTo>
                      <a:pt x="1808947" y="913416"/>
                    </a:lnTo>
                    <a:lnTo>
                      <a:pt x="336146" y="913416"/>
                    </a:lnTo>
                    <a:lnTo>
                      <a:pt x="336146" y="913418"/>
                    </a:lnTo>
                    <a:lnTo>
                      <a:pt x="190598" y="913418"/>
                    </a:lnTo>
                    <a:lnTo>
                      <a:pt x="190588" y="913416"/>
                    </a:lnTo>
                    <a:lnTo>
                      <a:pt x="168983" y="913416"/>
                    </a:lnTo>
                    <a:lnTo>
                      <a:pt x="168983" y="909457"/>
                    </a:lnTo>
                    <a:lnTo>
                      <a:pt x="151179" y="899339"/>
                    </a:lnTo>
                    <a:cubicBezTo>
                      <a:pt x="140350" y="890458"/>
                      <a:pt x="132553" y="877896"/>
                      <a:pt x="129954" y="863169"/>
                    </a:cubicBezTo>
                    <a:lnTo>
                      <a:pt x="5289" y="181669"/>
                    </a:lnTo>
                    <a:lnTo>
                      <a:pt x="530" y="181669"/>
                    </a:lnTo>
                    <a:lnTo>
                      <a:pt x="530" y="155656"/>
                    </a:lnTo>
                    <a:lnTo>
                      <a:pt x="0" y="152758"/>
                    </a:lnTo>
                    <a:lnTo>
                      <a:pt x="530" y="152758"/>
                    </a:lnTo>
                    <a:lnTo>
                      <a:pt x="530" y="37587"/>
                    </a:lnTo>
                    <a:cubicBezTo>
                      <a:pt x="530" y="16706"/>
                      <a:pt x="14406" y="0"/>
                      <a:pt x="31750" y="0"/>
                    </a:cubicBezTo>
                    <a:close/>
                  </a:path>
                </a:pathLst>
              </a:custGeom>
              <a:solidFill>
                <a:schemeClr val="accent1"/>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grpSp>
            <p:nvGrpSpPr>
              <p:cNvPr id="157" name="Google Shape;950;p4"/>
              <p:cNvGrpSpPr/>
              <p:nvPr/>
            </p:nvGrpSpPr>
            <p:grpSpPr>
              <a:xfrm>
                <a:off x="710071" y="1941996"/>
                <a:ext cx="1997795" cy="817949"/>
                <a:chOff x="5534024" y="3386071"/>
                <a:chExt cx="1098233" cy="449645"/>
              </a:xfrm>
            </p:grpSpPr>
            <p:grpSp>
              <p:nvGrpSpPr>
                <p:cNvPr id="158" name="Google Shape;951;p4"/>
                <p:cNvGrpSpPr/>
                <p:nvPr/>
              </p:nvGrpSpPr>
              <p:grpSpPr>
                <a:xfrm>
                  <a:off x="6525577" y="3388994"/>
                  <a:ext cx="106679" cy="446722"/>
                  <a:chOff x="6525577" y="3388994"/>
                  <a:chExt cx="106679" cy="446722"/>
                </a:xfrm>
              </p:grpSpPr>
              <p:sp>
                <p:nvSpPr>
                  <p:cNvPr id="173" name="Google Shape;952;p4"/>
                  <p:cNvSpPr/>
                  <p:nvPr/>
                </p:nvSpPr>
                <p:spPr>
                  <a:xfrm>
                    <a:off x="6525577"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74" name="Google Shape;953;p4"/>
                  <p:cNvSpPr/>
                  <p:nvPr/>
                </p:nvSpPr>
                <p:spPr>
                  <a:xfrm>
                    <a:off x="6556057" y="3656647"/>
                    <a:ext cx="40004" cy="40004"/>
                  </a:xfrm>
                  <a:custGeom>
                    <a:avLst/>
                    <a:gdLst/>
                    <a:ahLst/>
                    <a:cxnLst/>
                    <a:rect l="l" t="t" r="r" b="b"/>
                    <a:pathLst>
                      <a:path w="40004" h="40004"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75" name="Google Shape;954;p4"/>
                  <p:cNvSpPr/>
                  <p:nvPr/>
                </p:nvSpPr>
                <p:spPr>
                  <a:xfrm>
                    <a:off x="6577012" y="3518534"/>
                    <a:ext cx="40004" cy="40004"/>
                  </a:xfrm>
                  <a:custGeom>
                    <a:avLst/>
                    <a:gdLst/>
                    <a:ahLst/>
                    <a:cxnLst/>
                    <a:rect l="l" t="t" r="r" b="b"/>
                    <a:pathLst>
                      <a:path w="40004"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76" name="Google Shape;955;p4"/>
                  <p:cNvSpPr/>
                  <p:nvPr/>
                </p:nvSpPr>
                <p:spPr>
                  <a:xfrm>
                    <a:off x="6592252"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grpSp>
            <p:grpSp>
              <p:nvGrpSpPr>
                <p:cNvPr id="159" name="Google Shape;956;p4"/>
                <p:cNvGrpSpPr/>
                <p:nvPr/>
              </p:nvGrpSpPr>
              <p:grpSpPr>
                <a:xfrm>
                  <a:off x="5534024" y="3386071"/>
                  <a:ext cx="932497" cy="449645"/>
                  <a:chOff x="5534024" y="3386071"/>
                  <a:chExt cx="932497" cy="449645"/>
                </a:xfrm>
              </p:grpSpPr>
              <p:sp>
                <p:nvSpPr>
                  <p:cNvPr id="160" name="Google Shape;957;p4"/>
                  <p:cNvSpPr/>
                  <p:nvPr/>
                </p:nvSpPr>
                <p:spPr>
                  <a:xfrm>
                    <a:off x="5600699"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61" name="Google Shape;958;p4"/>
                  <p:cNvSpPr/>
                  <p:nvPr/>
                </p:nvSpPr>
                <p:spPr>
                  <a:xfrm>
                    <a:off x="5782626" y="3795712"/>
                    <a:ext cx="40005" cy="40004"/>
                  </a:xfrm>
                  <a:custGeom>
                    <a:avLst/>
                    <a:gdLst/>
                    <a:ahLst/>
                    <a:cxnLst/>
                    <a:rect l="l" t="t" r="r" b="b"/>
                    <a:pathLst>
                      <a:path w="40005" h="40004" extrusionOk="0">
                        <a:moveTo>
                          <a:pt x="0" y="20002"/>
                        </a:moveTo>
                        <a:cubicBezTo>
                          <a:pt x="0" y="31433"/>
                          <a:pt x="9525" y="40005"/>
                          <a:pt x="20003" y="40005"/>
                        </a:cubicBezTo>
                        <a:cubicBezTo>
                          <a:pt x="31433" y="40005"/>
                          <a:pt x="40005" y="30480"/>
                          <a:pt x="40005" y="20002"/>
                        </a:cubicBezTo>
                        <a:cubicBezTo>
                          <a:pt x="40005" y="8573"/>
                          <a:pt x="30480" y="0"/>
                          <a:pt x="20003" y="0"/>
                        </a:cubicBezTo>
                        <a:cubicBezTo>
                          <a:pt x="9525" y="0"/>
                          <a:pt x="0" y="8573"/>
                          <a:pt x="0"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62" name="Google Shape;959;p4"/>
                  <p:cNvSpPr/>
                  <p:nvPr/>
                </p:nvSpPr>
                <p:spPr>
                  <a:xfrm>
                    <a:off x="5964554"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63" name="Google Shape;960;p4"/>
                  <p:cNvSpPr/>
                  <p:nvPr/>
                </p:nvSpPr>
                <p:spPr>
                  <a:xfrm>
                    <a:off x="6147434"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64" name="Google Shape;961;p4"/>
                  <p:cNvSpPr/>
                  <p:nvPr/>
                </p:nvSpPr>
                <p:spPr>
                  <a:xfrm>
                    <a:off x="6329362" y="3795712"/>
                    <a:ext cx="40004" cy="40004"/>
                  </a:xfrm>
                  <a:custGeom>
                    <a:avLst/>
                    <a:gdLst/>
                    <a:ahLst/>
                    <a:cxnLst/>
                    <a:rect l="l" t="t" r="r" b="b"/>
                    <a:pathLst>
                      <a:path w="40004" h="40004"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65" name="Google Shape;962;p4"/>
                  <p:cNvSpPr/>
                  <p:nvPr/>
                </p:nvSpPr>
                <p:spPr>
                  <a:xfrm>
                    <a:off x="5696902" y="3386137"/>
                    <a:ext cx="40004" cy="40005"/>
                  </a:xfrm>
                  <a:custGeom>
                    <a:avLst/>
                    <a:gdLst/>
                    <a:ahLst/>
                    <a:cxnLst/>
                    <a:rect l="l" t="t" r="r" b="b"/>
                    <a:pathLst>
                      <a:path w="40004" h="40005"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66" name="Google Shape;963;p4"/>
                  <p:cNvSpPr/>
                  <p:nvPr/>
                </p:nvSpPr>
                <p:spPr>
                  <a:xfrm>
                    <a:off x="5878829" y="3386071"/>
                    <a:ext cx="40005" cy="40070"/>
                  </a:xfrm>
                  <a:custGeom>
                    <a:avLst/>
                    <a:gdLst/>
                    <a:ahLst/>
                    <a:cxnLst/>
                    <a:rect l="l" t="t" r="r" b="b"/>
                    <a:pathLst>
                      <a:path w="40005"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8572"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67" name="Google Shape;964;p4"/>
                  <p:cNvSpPr/>
                  <p:nvPr/>
                </p:nvSpPr>
                <p:spPr>
                  <a:xfrm>
                    <a:off x="6056947" y="3386137"/>
                    <a:ext cx="40004" cy="40005"/>
                  </a:xfrm>
                  <a:custGeom>
                    <a:avLst/>
                    <a:gdLst/>
                    <a:ahLst/>
                    <a:cxnLst/>
                    <a:rect l="l" t="t" r="r" b="b"/>
                    <a:pathLst>
                      <a:path w="40004" h="40005"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68" name="Google Shape;965;p4"/>
                  <p:cNvSpPr/>
                  <p:nvPr/>
                </p:nvSpPr>
                <p:spPr>
                  <a:xfrm>
                    <a:off x="6242684" y="3386071"/>
                    <a:ext cx="40004" cy="40070"/>
                  </a:xfrm>
                  <a:custGeom>
                    <a:avLst/>
                    <a:gdLst/>
                    <a:ahLst/>
                    <a:cxnLst/>
                    <a:rect l="l" t="t" r="r" b="b"/>
                    <a:pathLst>
                      <a:path w="40004"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69" name="Google Shape;966;p4"/>
                  <p:cNvSpPr/>
                  <p:nvPr/>
                </p:nvSpPr>
                <p:spPr>
                  <a:xfrm>
                    <a:off x="6426516" y="3386071"/>
                    <a:ext cx="40005" cy="40070"/>
                  </a:xfrm>
                  <a:custGeom>
                    <a:avLst/>
                    <a:gdLst/>
                    <a:ahLst/>
                    <a:cxnLst/>
                    <a:rect l="l" t="t" r="r" b="b"/>
                    <a:pathLst>
                      <a:path w="40005" h="40070" extrusionOk="0">
                        <a:moveTo>
                          <a:pt x="0" y="20068"/>
                        </a:moveTo>
                        <a:cubicBezTo>
                          <a:pt x="0" y="31498"/>
                          <a:pt x="9525" y="40071"/>
                          <a:pt x="20003" y="40071"/>
                        </a:cubicBezTo>
                        <a:cubicBezTo>
                          <a:pt x="31433"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70" name="Google Shape;967;p4"/>
                  <p:cNvSpPr/>
                  <p:nvPr/>
                </p:nvSpPr>
                <p:spPr>
                  <a:xfrm>
                    <a:off x="5570219" y="3656647"/>
                    <a:ext cx="40005" cy="40004"/>
                  </a:xfrm>
                  <a:custGeom>
                    <a:avLst/>
                    <a:gdLst/>
                    <a:ahLst/>
                    <a:cxnLst/>
                    <a:rect l="l" t="t" r="r" b="b"/>
                    <a:pathLst>
                      <a:path w="40005"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71" name="Google Shape;968;p4"/>
                  <p:cNvSpPr/>
                  <p:nvPr/>
                </p:nvSpPr>
                <p:spPr>
                  <a:xfrm>
                    <a:off x="5549264" y="3518468"/>
                    <a:ext cx="40004" cy="40070"/>
                  </a:xfrm>
                  <a:custGeom>
                    <a:avLst/>
                    <a:gdLst/>
                    <a:ahLst/>
                    <a:cxnLst/>
                    <a:rect l="l" t="t" r="r" b="b"/>
                    <a:pathLst>
                      <a:path w="40004" h="40070" extrusionOk="0">
                        <a:moveTo>
                          <a:pt x="0" y="20068"/>
                        </a:moveTo>
                        <a:cubicBezTo>
                          <a:pt x="0" y="31498"/>
                          <a:pt x="9525" y="40071"/>
                          <a:pt x="20003" y="40071"/>
                        </a:cubicBezTo>
                        <a:cubicBezTo>
                          <a:pt x="31432"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72" name="Google Shape;969;p4"/>
                  <p:cNvSpPr/>
                  <p:nvPr/>
                </p:nvSpPr>
                <p:spPr>
                  <a:xfrm>
                    <a:off x="5534024"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grpSp>
          </p:grpSp>
        </p:grpSp>
        <p:sp>
          <p:nvSpPr>
            <p:cNvPr id="203" name="TextBox 202"/>
            <p:cNvSpPr txBox="1"/>
            <p:nvPr/>
          </p:nvSpPr>
          <p:spPr>
            <a:xfrm>
              <a:off x="19587893" y="93787"/>
              <a:ext cx="570348" cy="754149"/>
            </a:xfrm>
            <a:prstGeom prst="rect">
              <a:avLst/>
            </a:prstGeom>
            <a:noFill/>
          </p:spPr>
          <p:txBody>
            <a:bodyPr wrap="none" rtlCol="0">
              <a:spAutoFit/>
            </a:bodyPr>
            <a:lstStyle/>
            <a:p>
              <a:pPr defTabSz="609600">
                <a:buClr>
                  <a:srgbClr val="000000"/>
                </a:buClr>
              </a:pPr>
              <a:r>
                <a:rPr lang="en-US" sz="2665" kern="0" dirty="0">
                  <a:solidFill>
                    <a:srgbClr val="000000"/>
                  </a:solidFill>
                  <a:latin typeface="#9Slide07 SVNZiclets" panose="02000603000000000000" pitchFamily="2" charset="0"/>
                  <a:cs typeface="Arial" panose="020B0604020202020204"/>
                  <a:sym typeface="Arial" panose="020B0604020202020204"/>
                </a:rPr>
                <a:t>3</a:t>
              </a:r>
            </a:p>
          </p:txBody>
        </p:sp>
      </p:grpSp>
      <p:grpSp>
        <p:nvGrpSpPr>
          <p:cNvPr id="271" name="Group 270"/>
          <p:cNvGrpSpPr/>
          <p:nvPr/>
        </p:nvGrpSpPr>
        <p:grpSpPr>
          <a:xfrm>
            <a:off x="10229623" y="4581707"/>
            <a:ext cx="1168479" cy="1026708"/>
            <a:chOff x="20327395" y="1814651"/>
            <a:chExt cx="1752719" cy="1540062"/>
          </a:xfrm>
        </p:grpSpPr>
        <p:grpSp>
          <p:nvGrpSpPr>
            <p:cNvPr id="204" name="Google Shape;905;p4"/>
            <p:cNvGrpSpPr/>
            <p:nvPr/>
          </p:nvGrpSpPr>
          <p:grpSpPr>
            <a:xfrm>
              <a:off x="20327395" y="1814651"/>
              <a:ext cx="1752719" cy="1540062"/>
              <a:chOff x="433020" y="348998"/>
              <a:chExt cx="2485911" cy="2680400"/>
            </a:xfrm>
          </p:grpSpPr>
          <p:sp>
            <p:nvSpPr>
              <p:cNvPr id="205" name="Google Shape;906;p4"/>
              <p:cNvSpPr/>
              <p:nvPr/>
            </p:nvSpPr>
            <p:spPr>
              <a:xfrm>
                <a:off x="858034" y="1763679"/>
                <a:ext cx="1616635" cy="388580"/>
              </a:xfrm>
              <a:custGeom>
                <a:avLst/>
                <a:gdLst/>
                <a:ahLst/>
                <a:cxnLst/>
                <a:rect l="l" t="t" r="r" b="b"/>
                <a:pathLst>
                  <a:path w="946785" h="179069" extrusionOk="0">
                    <a:moveTo>
                      <a:pt x="0" y="0"/>
                    </a:moveTo>
                    <a:lnTo>
                      <a:pt x="946785" y="0"/>
                    </a:lnTo>
                    <a:lnTo>
                      <a:pt x="946785" y="179070"/>
                    </a:lnTo>
                    <a:lnTo>
                      <a:pt x="0" y="179070"/>
                    </a:lnTo>
                    <a:close/>
                  </a:path>
                </a:pathLst>
              </a:custGeom>
              <a:solidFill>
                <a:srgbClr val="230202"/>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06" name="Google Shape;907;p4"/>
              <p:cNvSpPr/>
              <p:nvPr/>
            </p:nvSpPr>
            <p:spPr>
              <a:xfrm>
                <a:off x="643562" y="1609629"/>
                <a:ext cx="2108780" cy="309035"/>
              </a:xfrm>
              <a:custGeom>
                <a:avLst/>
                <a:gdLst/>
                <a:ahLst/>
                <a:cxnLst/>
                <a:rect l="l" t="t" r="r" b="b"/>
                <a:pathLst>
                  <a:path w="2062377" h="315342" extrusionOk="0">
                    <a:moveTo>
                      <a:pt x="322089" y="0"/>
                    </a:moveTo>
                    <a:lnTo>
                      <a:pt x="1750406" y="0"/>
                    </a:lnTo>
                    <a:lnTo>
                      <a:pt x="1766928" y="0"/>
                    </a:lnTo>
                    <a:lnTo>
                      <a:pt x="1766928" y="16701"/>
                    </a:lnTo>
                    <a:lnTo>
                      <a:pt x="2062377" y="315342"/>
                    </a:lnTo>
                    <a:lnTo>
                      <a:pt x="1856646" y="308599"/>
                    </a:lnTo>
                    <a:lnTo>
                      <a:pt x="1750406" y="200674"/>
                    </a:lnTo>
                    <a:lnTo>
                      <a:pt x="1750406" y="198383"/>
                    </a:lnTo>
                    <a:lnTo>
                      <a:pt x="322089" y="198383"/>
                    </a:lnTo>
                    <a:lnTo>
                      <a:pt x="322089" y="200674"/>
                    </a:lnTo>
                    <a:lnTo>
                      <a:pt x="202359" y="308599"/>
                    </a:lnTo>
                    <a:lnTo>
                      <a:pt x="0" y="313657"/>
                    </a:lnTo>
                    <a:close/>
                  </a:path>
                </a:pathLst>
              </a:custGeom>
              <a:solidFill>
                <a:schemeClr val="accent1"/>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07" name="Google Shape;908;p4"/>
              <p:cNvSpPr/>
              <p:nvPr/>
            </p:nvSpPr>
            <p:spPr>
              <a:xfrm>
                <a:off x="635062" y="1607054"/>
                <a:ext cx="2108780" cy="309035"/>
              </a:xfrm>
              <a:custGeom>
                <a:avLst/>
                <a:gdLst/>
                <a:ahLst/>
                <a:cxnLst/>
                <a:rect l="l" t="t" r="r" b="b"/>
                <a:pathLst>
                  <a:path w="2062377" h="315342" extrusionOk="0">
                    <a:moveTo>
                      <a:pt x="322089" y="0"/>
                    </a:moveTo>
                    <a:lnTo>
                      <a:pt x="1750406" y="0"/>
                    </a:lnTo>
                    <a:lnTo>
                      <a:pt x="1766928" y="0"/>
                    </a:lnTo>
                    <a:lnTo>
                      <a:pt x="1766928" y="16701"/>
                    </a:lnTo>
                    <a:lnTo>
                      <a:pt x="2062377" y="315342"/>
                    </a:lnTo>
                    <a:lnTo>
                      <a:pt x="1856646" y="308599"/>
                    </a:lnTo>
                    <a:lnTo>
                      <a:pt x="1750406" y="200674"/>
                    </a:lnTo>
                    <a:lnTo>
                      <a:pt x="1750406" y="198383"/>
                    </a:lnTo>
                    <a:lnTo>
                      <a:pt x="322089" y="198383"/>
                    </a:lnTo>
                    <a:lnTo>
                      <a:pt x="322089" y="200674"/>
                    </a:lnTo>
                    <a:lnTo>
                      <a:pt x="202359" y="308599"/>
                    </a:lnTo>
                    <a:lnTo>
                      <a:pt x="0" y="313657"/>
                    </a:lnTo>
                    <a:close/>
                  </a:path>
                </a:pathLst>
              </a:custGeom>
              <a:solidFill>
                <a:srgbClr val="000000">
                  <a:alpha val="26260"/>
                </a:srgbClr>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grpSp>
            <p:nvGrpSpPr>
              <p:cNvPr id="208" name="Google Shape;909;p4"/>
              <p:cNvGrpSpPr/>
              <p:nvPr/>
            </p:nvGrpSpPr>
            <p:grpSpPr>
              <a:xfrm>
                <a:off x="680191" y="865627"/>
                <a:ext cx="1994448" cy="695456"/>
                <a:chOff x="9219899" y="3149713"/>
                <a:chExt cx="1994448" cy="492288"/>
              </a:xfrm>
            </p:grpSpPr>
            <p:sp>
              <p:nvSpPr>
                <p:cNvPr id="267" name="Google Shape;910;p4"/>
                <p:cNvSpPr/>
                <p:nvPr/>
              </p:nvSpPr>
              <p:spPr>
                <a:xfrm>
                  <a:off x="9219899" y="3149713"/>
                  <a:ext cx="1994448" cy="492288"/>
                </a:xfrm>
                <a:custGeom>
                  <a:avLst/>
                  <a:gdLst/>
                  <a:ahLst/>
                  <a:cxnLst/>
                  <a:rect l="l" t="t" r="r" b="b"/>
                  <a:pathLst>
                    <a:path w="1126807" h="278129" extrusionOk="0">
                      <a:moveTo>
                        <a:pt x="0" y="7620"/>
                      </a:moveTo>
                      <a:lnTo>
                        <a:pt x="181928" y="278130"/>
                      </a:lnTo>
                      <a:lnTo>
                        <a:pt x="966788" y="278130"/>
                      </a:lnTo>
                      <a:lnTo>
                        <a:pt x="1126808" y="0"/>
                      </a:lnTo>
                      <a:close/>
                    </a:path>
                  </a:pathLst>
                </a:custGeom>
                <a:solidFill>
                  <a:schemeClr val="accent2"/>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68" name="Google Shape;911;p4"/>
                <p:cNvSpPr/>
                <p:nvPr/>
              </p:nvSpPr>
              <p:spPr>
                <a:xfrm>
                  <a:off x="9219899" y="3149713"/>
                  <a:ext cx="1994448" cy="492288"/>
                </a:xfrm>
                <a:custGeom>
                  <a:avLst/>
                  <a:gdLst/>
                  <a:ahLst/>
                  <a:cxnLst/>
                  <a:rect l="l" t="t" r="r" b="b"/>
                  <a:pathLst>
                    <a:path w="1126807" h="278129" extrusionOk="0">
                      <a:moveTo>
                        <a:pt x="0" y="7620"/>
                      </a:moveTo>
                      <a:lnTo>
                        <a:pt x="181928" y="278130"/>
                      </a:lnTo>
                      <a:lnTo>
                        <a:pt x="966788" y="278130"/>
                      </a:lnTo>
                      <a:lnTo>
                        <a:pt x="1126808" y="0"/>
                      </a:lnTo>
                      <a:close/>
                    </a:path>
                  </a:pathLst>
                </a:custGeom>
                <a:solidFill>
                  <a:srgbClr val="000000">
                    <a:alpha val="29800"/>
                  </a:srgbClr>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grpSp>
          <p:sp>
            <p:nvSpPr>
              <p:cNvPr id="209" name="Google Shape;912;p4"/>
              <p:cNvSpPr/>
              <p:nvPr/>
            </p:nvSpPr>
            <p:spPr>
              <a:xfrm>
                <a:off x="990256" y="840172"/>
                <a:ext cx="1389202" cy="718204"/>
              </a:xfrm>
              <a:custGeom>
                <a:avLst/>
                <a:gdLst/>
                <a:ahLst/>
                <a:cxnLst/>
                <a:rect l="l" t="t" r="r" b="b"/>
                <a:pathLst>
                  <a:path w="784860" h="405765" extrusionOk="0">
                    <a:moveTo>
                      <a:pt x="0" y="0"/>
                    </a:moveTo>
                    <a:lnTo>
                      <a:pt x="784860" y="0"/>
                    </a:lnTo>
                    <a:lnTo>
                      <a:pt x="784860" y="405765"/>
                    </a:lnTo>
                    <a:lnTo>
                      <a:pt x="0" y="405765"/>
                    </a:lnTo>
                    <a:close/>
                  </a:path>
                </a:pathLst>
              </a:custGeom>
              <a:solidFill>
                <a:srgbClr val="000000">
                  <a:alpha val="29800"/>
                </a:srgbClr>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10" name="Google Shape;913;p4"/>
              <p:cNvSpPr/>
              <p:nvPr/>
            </p:nvSpPr>
            <p:spPr>
              <a:xfrm>
                <a:off x="660732" y="827003"/>
                <a:ext cx="2040454" cy="818963"/>
              </a:xfrm>
              <a:custGeom>
                <a:avLst/>
                <a:gdLst/>
                <a:ahLst/>
                <a:cxnLst/>
                <a:rect l="l" t="t" r="r" b="b"/>
                <a:pathLst>
                  <a:path w="2040454" h="818963" extrusionOk="0">
                    <a:moveTo>
                      <a:pt x="1976373" y="0"/>
                    </a:moveTo>
                    <a:lnTo>
                      <a:pt x="2040454" y="0"/>
                    </a:lnTo>
                    <a:lnTo>
                      <a:pt x="1745346" y="818963"/>
                    </a:lnTo>
                    <a:lnTo>
                      <a:pt x="1723424" y="818963"/>
                    </a:lnTo>
                    <a:lnTo>
                      <a:pt x="1676207" y="818963"/>
                    </a:lnTo>
                    <a:lnTo>
                      <a:pt x="386168" y="818963"/>
                    </a:lnTo>
                    <a:lnTo>
                      <a:pt x="317030" y="818963"/>
                    </a:lnTo>
                    <a:lnTo>
                      <a:pt x="317029" y="818963"/>
                    </a:lnTo>
                    <a:lnTo>
                      <a:pt x="317029" y="818962"/>
                    </a:lnTo>
                    <a:lnTo>
                      <a:pt x="0" y="30640"/>
                    </a:lnTo>
                    <a:lnTo>
                      <a:pt x="64081" y="30640"/>
                    </a:lnTo>
                    <a:lnTo>
                      <a:pt x="348610" y="727037"/>
                    </a:lnTo>
                    <a:lnTo>
                      <a:pt x="1709900" y="727037"/>
                    </a:lnTo>
                    <a:close/>
                  </a:path>
                </a:pathLst>
              </a:custGeom>
              <a:solidFill>
                <a:schemeClr val="accent2"/>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11" name="Google Shape;914;p4"/>
              <p:cNvSpPr/>
              <p:nvPr/>
            </p:nvSpPr>
            <p:spPr>
              <a:xfrm>
                <a:off x="658795" y="870844"/>
                <a:ext cx="2035353" cy="763501"/>
              </a:xfrm>
              <a:custGeom>
                <a:avLst/>
                <a:gdLst/>
                <a:ahLst/>
                <a:cxnLst/>
                <a:rect l="l" t="t" r="r" b="b"/>
                <a:pathLst>
                  <a:path w="2040454" h="495780" extrusionOk="0">
                    <a:moveTo>
                      <a:pt x="1976373" y="0"/>
                    </a:moveTo>
                    <a:lnTo>
                      <a:pt x="2040454" y="0"/>
                    </a:lnTo>
                    <a:lnTo>
                      <a:pt x="1745346" y="495780"/>
                    </a:lnTo>
                    <a:lnTo>
                      <a:pt x="1723424" y="495780"/>
                    </a:lnTo>
                    <a:lnTo>
                      <a:pt x="1676207" y="495780"/>
                    </a:lnTo>
                    <a:lnTo>
                      <a:pt x="386168" y="495780"/>
                    </a:lnTo>
                    <a:lnTo>
                      <a:pt x="317029" y="495780"/>
                    </a:lnTo>
                    <a:lnTo>
                      <a:pt x="0" y="18549"/>
                    </a:lnTo>
                    <a:lnTo>
                      <a:pt x="64081" y="18549"/>
                    </a:lnTo>
                    <a:lnTo>
                      <a:pt x="348609" y="440130"/>
                    </a:lnTo>
                    <a:lnTo>
                      <a:pt x="1709900" y="440130"/>
                    </a:lnTo>
                    <a:close/>
                  </a:path>
                </a:pathLst>
              </a:custGeom>
              <a:solidFill>
                <a:srgbClr val="FFFFFF">
                  <a:alpha val="14900"/>
                </a:srgbClr>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12" name="Google Shape;915;p4"/>
              <p:cNvSpPr/>
              <p:nvPr/>
            </p:nvSpPr>
            <p:spPr>
              <a:xfrm>
                <a:off x="736159" y="348998"/>
                <a:ext cx="1905095" cy="525633"/>
              </a:xfrm>
              <a:custGeom>
                <a:avLst/>
                <a:gdLst/>
                <a:ahLst/>
                <a:cxnLst/>
                <a:rect l="l" t="t" r="r" b="b"/>
                <a:pathLst>
                  <a:path w="1076325" h="296968" extrusionOk="0">
                    <a:moveTo>
                      <a:pt x="121920" y="9313"/>
                    </a:moveTo>
                    <a:cubicBezTo>
                      <a:pt x="121920" y="9313"/>
                      <a:pt x="542925" y="-11642"/>
                      <a:pt x="984885" y="9313"/>
                    </a:cubicBezTo>
                    <a:lnTo>
                      <a:pt x="1042988" y="21696"/>
                    </a:lnTo>
                    <a:lnTo>
                      <a:pt x="1076325" y="296968"/>
                    </a:lnTo>
                    <a:lnTo>
                      <a:pt x="0" y="288396"/>
                    </a:lnTo>
                    <a:lnTo>
                      <a:pt x="49530" y="34078"/>
                    </a:lnTo>
                    <a:lnTo>
                      <a:pt x="121920" y="9313"/>
                    </a:lnTo>
                    <a:close/>
                  </a:path>
                </a:pathLst>
              </a:custGeom>
              <a:solidFill>
                <a:schemeClr val="accent2"/>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13" name="Google Shape;916;p4"/>
              <p:cNvSpPr/>
              <p:nvPr/>
            </p:nvSpPr>
            <p:spPr>
              <a:xfrm>
                <a:off x="820934" y="576585"/>
                <a:ext cx="1716270" cy="32032"/>
              </a:xfrm>
              <a:custGeom>
                <a:avLst/>
                <a:gdLst/>
                <a:ahLst/>
                <a:cxnLst/>
                <a:rect l="l" t="t" r="r" b="b"/>
                <a:pathLst>
                  <a:path w="969644" h="18097" extrusionOk="0">
                    <a:moveTo>
                      <a:pt x="969645" y="18097"/>
                    </a:moveTo>
                    <a:lnTo>
                      <a:pt x="0" y="18097"/>
                    </a:lnTo>
                    <a:lnTo>
                      <a:pt x="4763" y="0"/>
                    </a:lnTo>
                    <a:lnTo>
                      <a:pt x="964883" y="0"/>
                    </a:lnTo>
                    <a:close/>
                  </a:path>
                </a:pathLst>
              </a:custGeom>
              <a:solidFill>
                <a:srgbClr val="000000">
                  <a:alpha val="29800"/>
                </a:srgbClr>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14" name="Google Shape;917;p4"/>
              <p:cNvSpPr/>
              <p:nvPr/>
            </p:nvSpPr>
            <p:spPr>
              <a:xfrm>
                <a:off x="613290" y="356881"/>
                <a:ext cx="2133266" cy="569841"/>
              </a:xfrm>
              <a:custGeom>
                <a:avLst/>
                <a:gdLst/>
                <a:ahLst/>
                <a:cxnLst/>
                <a:rect l="l" t="t" r="r" b="b"/>
                <a:pathLst>
                  <a:path w="1205235" h="321944" extrusionOk="0">
                    <a:moveTo>
                      <a:pt x="1138399" y="22860"/>
                    </a:moveTo>
                    <a:cubicBezTo>
                      <a:pt x="1129826" y="8573"/>
                      <a:pt x="1114586" y="0"/>
                      <a:pt x="1098394" y="0"/>
                    </a:cubicBezTo>
                    <a:lnTo>
                      <a:pt x="1035529" y="0"/>
                    </a:lnTo>
                    <a:cubicBezTo>
                      <a:pt x="1027909" y="0"/>
                      <a:pt x="1024099" y="8573"/>
                      <a:pt x="1027909" y="14288"/>
                    </a:cubicBezTo>
                    <a:cubicBezTo>
                      <a:pt x="1124111" y="147638"/>
                      <a:pt x="1092679" y="270510"/>
                      <a:pt x="1092679" y="270510"/>
                    </a:cubicBezTo>
                    <a:lnTo>
                      <a:pt x="644051" y="270510"/>
                    </a:lnTo>
                    <a:lnTo>
                      <a:pt x="561184" y="270510"/>
                    </a:lnTo>
                    <a:lnTo>
                      <a:pt x="112556" y="270510"/>
                    </a:lnTo>
                    <a:cubicBezTo>
                      <a:pt x="112556" y="270510"/>
                      <a:pt x="82076" y="147638"/>
                      <a:pt x="177326" y="14288"/>
                    </a:cubicBezTo>
                    <a:cubicBezTo>
                      <a:pt x="181136" y="8573"/>
                      <a:pt x="177326" y="0"/>
                      <a:pt x="169706" y="0"/>
                    </a:cubicBezTo>
                    <a:lnTo>
                      <a:pt x="106841" y="0"/>
                    </a:lnTo>
                    <a:cubicBezTo>
                      <a:pt x="90649" y="0"/>
                      <a:pt x="75409" y="8573"/>
                      <a:pt x="66836" y="22860"/>
                    </a:cubicBezTo>
                    <a:cubicBezTo>
                      <a:pt x="38261" y="71438"/>
                      <a:pt x="-19841" y="174308"/>
                      <a:pt x="6829" y="290513"/>
                    </a:cubicBezTo>
                    <a:cubicBezTo>
                      <a:pt x="10639" y="308610"/>
                      <a:pt x="27784" y="321945"/>
                      <a:pt x="45881" y="321945"/>
                    </a:cubicBezTo>
                    <a:lnTo>
                      <a:pt x="561184" y="321945"/>
                    </a:lnTo>
                    <a:lnTo>
                      <a:pt x="644051" y="321945"/>
                    </a:lnTo>
                    <a:lnTo>
                      <a:pt x="1159354" y="321945"/>
                    </a:lnTo>
                    <a:cubicBezTo>
                      <a:pt x="1178404" y="321945"/>
                      <a:pt x="1194596" y="308610"/>
                      <a:pt x="1198406" y="290513"/>
                    </a:cubicBezTo>
                    <a:cubicBezTo>
                      <a:pt x="1225076" y="173355"/>
                      <a:pt x="1166974" y="70485"/>
                      <a:pt x="1138399" y="22860"/>
                    </a:cubicBezTo>
                    <a:close/>
                  </a:path>
                </a:pathLst>
              </a:custGeom>
              <a:solidFill>
                <a:schemeClr val="accent1"/>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grpSp>
            <p:nvGrpSpPr>
              <p:cNvPr id="215" name="Google Shape;918;p4"/>
              <p:cNvGrpSpPr/>
              <p:nvPr/>
            </p:nvGrpSpPr>
            <p:grpSpPr>
              <a:xfrm>
                <a:off x="1482949" y="716615"/>
                <a:ext cx="409116" cy="310295"/>
                <a:chOff x="2276500" y="656217"/>
                <a:chExt cx="409116" cy="310295"/>
              </a:xfrm>
            </p:grpSpPr>
            <p:sp>
              <p:nvSpPr>
                <p:cNvPr id="262" name="Google Shape;919;p4"/>
                <p:cNvSpPr/>
                <p:nvPr/>
              </p:nvSpPr>
              <p:spPr>
                <a:xfrm>
                  <a:off x="2276500" y="678743"/>
                  <a:ext cx="409116" cy="287769"/>
                </a:xfrm>
                <a:custGeom>
                  <a:avLst/>
                  <a:gdLst/>
                  <a:ahLst/>
                  <a:cxnLst/>
                  <a:rect l="l" t="t" r="r" b="b"/>
                  <a:pathLst>
                    <a:path w="224789" h="158115" extrusionOk="0">
                      <a:moveTo>
                        <a:pt x="185738" y="0"/>
                      </a:moveTo>
                      <a:lnTo>
                        <a:pt x="39053" y="0"/>
                      </a:lnTo>
                      <a:cubicBezTo>
                        <a:pt x="18098" y="0"/>
                        <a:pt x="0" y="17145"/>
                        <a:pt x="0" y="39052"/>
                      </a:cubicBezTo>
                      <a:lnTo>
                        <a:pt x="0" y="119063"/>
                      </a:lnTo>
                      <a:cubicBezTo>
                        <a:pt x="0" y="140018"/>
                        <a:pt x="17145" y="158115"/>
                        <a:pt x="39053" y="158115"/>
                      </a:cubicBezTo>
                      <a:lnTo>
                        <a:pt x="185738" y="158115"/>
                      </a:lnTo>
                      <a:cubicBezTo>
                        <a:pt x="206693" y="158115"/>
                        <a:pt x="224790" y="140970"/>
                        <a:pt x="224790" y="119063"/>
                      </a:cubicBezTo>
                      <a:lnTo>
                        <a:pt x="224790" y="39052"/>
                      </a:lnTo>
                      <a:cubicBezTo>
                        <a:pt x="223838" y="17145"/>
                        <a:pt x="206693" y="0"/>
                        <a:pt x="185738" y="0"/>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63" name="Google Shape;920;p4"/>
                <p:cNvSpPr/>
                <p:nvPr/>
              </p:nvSpPr>
              <p:spPr>
                <a:xfrm>
                  <a:off x="2276500" y="656217"/>
                  <a:ext cx="409116" cy="287767"/>
                </a:xfrm>
                <a:custGeom>
                  <a:avLst/>
                  <a:gdLst/>
                  <a:ahLst/>
                  <a:cxnLst/>
                  <a:rect l="l" t="t" r="r" b="b"/>
                  <a:pathLst>
                    <a:path w="224789" h="158114" extrusionOk="0">
                      <a:moveTo>
                        <a:pt x="185738" y="0"/>
                      </a:moveTo>
                      <a:lnTo>
                        <a:pt x="39053" y="0"/>
                      </a:lnTo>
                      <a:cubicBezTo>
                        <a:pt x="18098" y="0"/>
                        <a:pt x="0" y="17145"/>
                        <a:pt x="0" y="39052"/>
                      </a:cubicBezTo>
                      <a:lnTo>
                        <a:pt x="0" y="119063"/>
                      </a:lnTo>
                      <a:cubicBezTo>
                        <a:pt x="0" y="140017"/>
                        <a:pt x="17145" y="158115"/>
                        <a:pt x="39053" y="158115"/>
                      </a:cubicBezTo>
                      <a:lnTo>
                        <a:pt x="185738" y="158115"/>
                      </a:lnTo>
                      <a:cubicBezTo>
                        <a:pt x="206693" y="158115"/>
                        <a:pt x="224790" y="140970"/>
                        <a:pt x="224790" y="119063"/>
                      </a:cubicBezTo>
                      <a:lnTo>
                        <a:pt x="224790" y="39052"/>
                      </a:lnTo>
                      <a:cubicBezTo>
                        <a:pt x="223838" y="17145"/>
                        <a:pt x="206693" y="0"/>
                        <a:pt x="185738" y="0"/>
                      </a:cubicBezTo>
                      <a:close/>
                    </a:path>
                  </a:pathLst>
                </a:custGeom>
                <a:solidFill>
                  <a:schemeClr val="accent1"/>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grpSp>
              <p:nvGrpSpPr>
                <p:cNvPr id="264" name="Google Shape;921;p4"/>
                <p:cNvGrpSpPr/>
                <p:nvPr/>
              </p:nvGrpSpPr>
              <p:grpSpPr>
                <a:xfrm>
                  <a:off x="2437596" y="708043"/>
                  <a:ext cx="86635" cy="166440"/>
                  <a:chOff x="6047422" y="3347028"/>
                  <a:chExt cx="47625" cy="91496"/>
                </a:xfrm>
              </p:grpSpPr>
              <p:sp>
                <p:nvSpPr>
                  <p:cNvPr id="265" name="Google Shape;922;p4"/>
                  <p:cNvSpPr/>
                  <p:nvPr/>
                </p:nvSpPr>
                <p:spPr>
                  <a:xfrm>
                    <a:off x="6047422" y="3347028"/>
                    <a:ext cx="47625" cy="47680"/>
                  </a:xfrm>
                  <a:custGeom>
                    <a:avLst/>
                    <a:gdLst/>
                    <a:ahLst/>
                    <a:cxnLst/>
                    <a:rect l="l" t="t" r="r" b="b"/>
                    <a:pathLst>
                      <a:path w="47625" h="47680" extrusionOk="0">
                        <a:moveTo>
                          <a:pt x="47625" y="23868"/>
                        </a:moveTo>
                        <a:cubicBezTo>
                          <a:pt x="47625" y="37203"/>
                          <a:pt x="37148" y="47681"/>
                          <a:pt x="23813" y="47681"/>
                        </a:cubicBezTo>
                        <a:cubicBezTo>
                          <a:pt x="10477" y="47681"/>
                          <a:pt x="0" y="37203"/>
                          <a:pt x="0" y="23868"/>
                        </a:cubicBezTo>
                        <a:cubicBezTo>
                          <a:pt x="0" y="10533"/>
                          <a:pt x="10477" y="56"/>
                          <a:pt x="23813" y="56"/>
                        </a:cubicBezTo>
                        <a:cubicBezTo>
                          <a:pt x="37148" y="-897"/>
                          <a:pt x="47625" y="10533"/>
                          <a:pt x="47625" y="23868"/>
                        </a:cubicBezTo>
                        <a:close/>
                      </a:path>
                    </a:pathLst>
                  </a:custGeom>
                  <a:solidFill>
                    <a:srgbClr val="2B0101"/>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66" name="Google Shape;923;p4"/>
                  <p:cNvSpPr/>
                  <p:nvPr/>
                </p:nvSpPr>
                <p:spPr>
                  <a:xfrm>
                    <a:off x="6049326" y="3370897"/>
                    <a:ext cx="45720" cy="67627"/>
                  </a:xfrm>
                  <a:custGeom>
                    <a:avLst/>
                    <a:gdLst/>
                    <a:ahLst/>
                    <a:cxnLst/>
                    <a:rect l="l" t="t" r="r" b="b"/>
                    <a:pathLst>
                      <a:path w="45720" h="67627" extrusionOk="0">
                        <a:moveTo>
                          <a:pt x="21908" y="0"/>
                        </a:moveTo>
                        <a:lnTo>
                          <a:pt x="0" y="67627"/>
                        </a:lnTo>
                        <a:lnTo>
                          <a:pt x="45720" y="67627"/>
                        </a:lnTo>
                        <a:close/>
                      </a:path>
                    </a:pathLst>
                  </a:custGeom>
                  <a:solidFill>
                    <a:srgbClr val="2B0101"/>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grpSp>
          </p:grpSp>
          <p:sp>
            <p:nvSpPr>
              <p:cNvPr id="216" name="Google Shape;924;p4"/>
              <p:cNvSpPr/>
              <p:nvPr/>
            </p:nvSpPr>
            <p:spPr>
              <a:xfrm>
                <a:off x="960604" y="1604328"/>
                <a:ext cx="1496801" cy="223294"/>
              </a:xfrm>
              <a:custGeom>
                <a:avLst/>
                <a:gdLst/>
                <a:ahLst/>
                <a:cxnLst/>
                <a:rect l="l" t="t" r="r" b="b"/>
                <a:pathLst>
                  <a:path w="805815" h="113347" extrusionOk="0">
                    <a:moveTo>
                      <a:pt x="0" y="0"/>
                    </a:moveTo>
                    <a:lnTo>
                      <a:pt x="805815" y="0"/>
                    </a:lnTo>
                    <a:lnTo>
                      <a:pt x="805815" y="113348"/>
                    </a:lnTo>
                    <a:lnTo>
                      <a:pt x="0" y="113348"/>
                    </a:lnTo>
                    <a:close/>
                  </a:path>
                </a:pathLst>
              </a:custGeom>
              <a:solidFill>
                <a:srgbClr val="000000">
                  <a:alpha val="29800"/>
                </a:srgbClr>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pic>
            <p:nvPicPr>
              <p:cNvPr id="217" name="Google Shape;925;p4" descr="A picture containing cake, sitting, table, white&#10;&#10;Description automatically generated">
                <a:hlinkClick r:id="rId10" action="ppaction://hlinksldjump"/>
              </p:cNvPr>
              <p:cNvPicPr preferRelativeResize="0"/>
              <p:nvPr/>
            </p:nvPicPr>
            <p:blipFill rotWithShape="1">
              <a:blip r:embed="rId6">
                <a:extLst>
                  <a:ext uri="{BEBA8EAE-BF5A-486C-A8C5-ECC9F3942E4B}">
                    <a14:imgProps xmlns:a14="http://schemas.microsoft.com/office/drawing/2010/main">
                      <a14:imgLayer r:embed="rId7">
                        <a14:imgEffect>
                          <a14:brightnessContrast bright="40000" contrast="-40000"/>
                        </a14:imgEffect>
                      </a14:imgLayer>
                    </a14:imgProps>
                  </a:ext>
                </a:extLst>
              </a:blip>
              <a:srcRect/>
              <a:stretch>
                <a:fillRect/>
              </a:stretch>
            </p:blipFill>
            <p:spPr>
              <a:xfrm rot="16200000">
                <a:off x="1136480" y="698710"/>
                <a:ext cx="1153820" cy="1709265"/>
              </a:xfrm>
              <a:prstGeom prst="rect">
                <a:avLst/>
              </a:prstGeom>
              <a:noFill/>
              <a:ln>
                <a:noFill/>
              </a:ln>
              <a:effectLst>
                <a:outerShdw blurRad="63500" sx="102000" sy="102000" algn="ctr" rotWithShape="0">
                  <a:srgbClr val="000000">
                    <a:alpha val="40000"/>
                  </a:srgbClr>
                </a:outerShdw>
              </a:effectLst>
            </p:spPr>
          </p:pic>
          <p:sp>
            <p:nvSpPr>
              <p:cNvPr id="218" name="Google Shape;926;p4"/>
              <p:cNvSpPr/>
              <p:nvPr/>
            </p:nvSpPr>
            <p:spPr>
              <a:xfrm>
                <a:off x="433020" y="2557874"/>
                <a:ext cx="2485911" cy="471524"/>
              </a:xfrm>
              <a:custGeom>
                <a:avLst/>
                <a:gdLst/>
                <a:ahLst/>
                <a:cxnLst/>
                <a:rect l="l" t="t" r="r" b="b"/>
                <a:pathLst>
                  <a:path w="1365885" h="259079" extrusionOk="0">
                    <a:moveTo>
                      <a:pt x="1365885" y="129540"/>
                    </a:moveTo>
                    <a:cubicBezTo>
                      <a:pt x="1365885" y="201083"/>
                      <a:pt x="1060121" y="259080"/>
                      <a:pt x="682943" y="259080"/>
                    </a:cubicBezTo>
                    <a:cubicBezTo>
                      <a:pt x="305764" y="259080"/>
                      <a:pt x="0" y="201083"/>
                      <a:pt x="0" y="129540"/>
                    </a:cubicBezTo>
                    <a:cubicBezTo>
                      <a:pt x="0" y="57997"/>
                      <a:pt x="305764" y="0"/>
                      <a:pt x="682943" y="0"/>
                    </a:cubicBezTo>
                    <a:cubicBezTo>
                      <a:pt x="1060121" y="0"/>
                      <a:pt x="1365885" y="57997"/>
                      <a:pt x="1365885" y="129540"/>
                    </a:cubicBezTo>
                    <a:close/>
                  </a:path>
                </a:pathLst>
              </a:custGeom>
              <a:solidFill>
                <a:srgbClr val="000000">
                  <a:alpha val="17650"/>
                </a:srgbClr>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19" name="Google Shape;927;p4"/>
              <p:cNvSpPr/>
              <p:nvPr/>
            </p:nvSpPr>
            <p:spPr>
              <a:xfrm>
                <a:off x="764772" y="1919711"/>
                <a:ext cx="1806359" cy="761028"/>
              </a:xfrm>
              <a:custGeom>
                <a:avLst/>
                <a:gdLst/>
                <a:ahLst/>
                <a:cxnLst/>
                <a:rect l="l" t="t" r="r" b="b"/>
                <a:pathLst>
                  <a:path w="992505" h="418147" extrusionOk="0">
                    <a:moveTo>
                      <a:pt x="0" y="0"/>
                    </a:moveTo>
                    <a:lnTo>
                      <a:pt x="992505" y="0"/>
                    </a:lnTo>
                    <a:lnTo>
                      <a:pt x="992505" y="418148"/>
                    </a:lnTo>
                    <a:lnTo>
                      <a:pt x="0" y="418148"/>
                    </a:lnTo>
                    <a:close/>
                  </a:path>
                </a:pathLst>
              </a:custGeom>
              <a:solidFill>
                <a:schemeClr val="accent2"/>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20" name="Google Shape;928;p4"/>
              <p:cNvSpPr/>
              <p:nvPr/>
            </p:nvSpPr>
            <p:spPr>
              <a:xfrm>
                <a:off x="901656" y="2387435"/>
                <a:ext cx="1601800" cy="31202"/>
              </a:xfrm>
              <a:custGeom>
                <a:avLst/>
                <a:gdLst/>
                <a:ahLst/>
                <a:cxnLst/>
                <a:rect l="l" t="t" r="r" b="b"/>
                <a:pathLst>
                  <a:path w="880110" h="17144" extrusionOk="0">
                    <a:moveTo>
                      <a:pt x="0" y="0"/>
                    </a:moveTo>
                    <a:lnTo>
                      <a:pt x="880110" y="0"/>
                    </a:lnTo>
                    <a:lnTo>
                      <a:pt x="880110" y="17145"/>
                    </a:lnTo>
                    <a:lnTo>
                      <a:pt x="0" y="17145"/>
                    </a:lnTo>
                    <a:close/>
                  </a:path>
                </a:pathLst>
              </a:custGeom>
              <a:solidFill>
                <a:srgbClr val="000000">
                  <a:alpha val="29800"/>
                </a:srgbClr>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grpSp>
            <p:nvGrpSpPr>
              <p:cNvPr id="221" name="Google Shape;929;p4"/>
              <p:cNvGrpSpPr/>
              <p:nvPr/>
            </p:nvGrpSpPr>
            <p:grpSpPr>
              <a:xfrm>
                <a:off x="704016" y="1935940"/>
                <a:ext cx="1997795" cy="817949"/>
                <a:chOff x="5534024" y="3386071"/>
                <a:chExt cx="1098233" cy="449645"/>
              </a:xfrm>
            </p:grpSpPr>
            <p:grpSp>
              <p:nvGrpSpPr>
                <p:cNvPr id="243" name="Google Shape;930;p4"/>
                <p:cNvGrpSpPr/>
                <p:nvPr/>
              </p:nvGrpSpPr>
              <p:grpSpPr>
                <a:xfrm>
                  <a:off x="6525577" y="3388994"/>
                  <a:ext cx="106679" cy="446722"/>
                  <a:chOff x="6525577" y="3388994"/>
                  <a:chExt cx="106679" cy="446722"/>
                </a:xfrm>
              </p:grpSpPr>
              <p:sp>
                <p:nvSpPr>
                  <p:cNvPr id="258" name="Google Shape;931;p4"/>
                  <p:cNvSpPr/>
                  <p:nvPr/>
                </p:nvSpPr>
                <p:spPr>
                  <a:xfrm>
                    <a:off x="6525577"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59" name="Google Shape;932;p4"/>
                  <p:cNvSpPr/>
                  <p:nvPr/>
                </p:nvSpPr>
                <p:spPr>
                  <a:xfrm>
                    <a:off x="6556057" y="3656647"/>
                    <a:ext cx="40004" cy="40004"/>
                  </a:xfrm>
                  <a:custGeom>
                    <a:avLst/>
                    <a:gdLst/>
                    <a:ahLst/>
                    <a:cxnLst/>
                    <a:rect l="l" t="t" r="r" b="b"/>
                    <a:pathLst>
                      <a:path w="40004" h="40004"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60" name="Google Shape;933;p4"/>
                  <p:cNvSpPr/>
                  <p:nvPr/>
                </p:nvSpPr>
                <p:spPr>
                  <a:xfrm>
                    <a:off x="6577012" y="3518534"/>
                    <a:ext cx="40004" cy="40004"/>
                  </a:xfrm>
                  <a:custGeom>
                    <a:avLst/>
                    <a:gdLst/>
                    <a:ahLst/>
                    <a:cxnLst/>
                    <a:rect l="l" t="t" r="r" b="b"/>
                    <a:pathLst>
                      <a:path w="40004"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61" name="Google Shape;934;p4"/>
                  <p:cNvSpPr/>
                  <p:nvPr/>
                </p:nvSpPr>
                <p:spPr>
                  <a:xfrm>
                    <a:off x="6592252"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grpSp>
            <p:grpSp>
              <p:nvGrpSpPr>
                <p:cNvPr id="244" name="Google Shape;935;p4"/>
                <p:cNvGrpSpPr/>
                <p:nvPr/>
              </p:nvGrpSpPr>
              <p:grpSpPr>
                <a:xfrm>
                  <a:off x="5534024" y="3386071"/>
                  <a:ext cx="932497" cy="449645"/>
                  <a:chOff x="5534024" y="3386071"/>
                  <a:chExt cx="932497" cy="449645"/>
                </a:xfrm>
              </p:grpSpPr>
              <p:sp>
                <p:nvSpPr>
                  <p:cNvPr id="245" name="Google Shape;936;p4"/>
                  <p:cNvSpPr/>
                  <p:nvPr/>
                </p:nvSpPr>
                <p:spPr>
                  <a:xfrm>
                    <a:off x="5600699"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46" name="Google Shape;937;p4"/>
                  <p:cNvSpPr/>
                  <p:nvPr/>
                </p:nvSpPr>
                <p:spPr>
                  <a:xfrm>
                    <a:off x="5782626" y="3795712"/>
                    <a:ext cx="40005" cy="40004"/>
                  </a:xfrm>
                  <a:custGeom>
                    <a:avLst/>
                    <a:gdLst/>
                    <a:ahLst/>
                    <a:cxnLst/>
                    <a:rect l="l" t="t" r="r" b="b"/>
                    <a:pathLst>
                      <a:path w="40005" h="40004" extrusionOk="0">
                        <a:moveTo>
                          <a:pt x="0" y="20002"/>
                        </a:moveTo>
                        <a:cubicBezTo>
                          <a:pt x="0" y="31433"/>
                          <a:pt x="9525" y="40005"/>
                          <a:pt x="20003" y="40005"/>
                        </a:cubicBezTo>
                        <a:cubicBezTo>
                          <a:pt x="31433" y="40005"/>
                          <a:pt x="40005" y="30480"/>
                          <a:pt x="40005" y="20002"/>
                        </a:cubicBezTo>
                        <a:cubicBezTo>
                          <a:pt x="40005" y="8573"/>
                          <a:pt x="30480" y="0"/>
                          <a:pt x="20003" y="0"/>
                        </a:cubicBezTo>
                        <a:cubicBezTo>
                          <a:pt x="9525" y="0"/>
                          <a:pt x="0" y="8573"/>
                          <a:pt x="0"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47" name="Google Shape;938;p4"/>
                  <p:cNvSpPr/>
                  <p:nvPr/>
                </p:nvSpPr>
                <p:spPr>
                  <a:xfrm>
                    <a:off x="5964554"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48" name="Google Shape;939;p4"/>
                  <p:cNvSpPr/>
                  <p:nvPr/>
                </p:nvSpPr>
                <p:spPr>
                  <a:xfrm>
                    <a:off x="6147434"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49" name="Google Shape;940;p4"/>
                  <p:cNvSpPr/>
                  <p:nvPr/>
                </p:nvSpPr>
                <p:spPr>
                  <a:xfrm>
                    <a:off x="6329362" y="3795712"/>
                    <a:ext cx="40004" cy="40004"/>
                  </a:xfrm>
                  <a:custGeom>
                    <a:avLst/>
                    <a:gdLst/>
                    <a:ahLst/>
                    <a:cxnLst/>
                    <a:rect l="l" t="t" r="r" b="b"/>
                    <a:pathLst>
                      <a:path w="40004" h="40004"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50" name="Google Shape;941;p4"/>
                  <p:cNvSpPr/>
                  <p:nvPr/>
                </p:nvSpPr>
                <p:spPr>
                  <a:xfrm>
                    <a:off x="5696902" y="3386137"/>
                    <a:ext cx="40004" cy="40005"/>
                  </a:xfrm>
                  <a:custGeom>
                    <a:avLst/>
                    <a:gdLst/>
                    <a:ahLst/>
                    <a:cxnLst/>
                    <a:rect l="l" t="t" r="r" b="b"/>
                    <a:pathLst>
                      <a:path w="40004" h="40005"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51" name="Google Shape;942;p4"/>
                  <p:cNvSpPr/>
                  <p:nvPr/>
                </p:nvSpPr>
                <p:spPr>
                  <a:xfrm>
                    <a:off x="5878829" y="3386071"/>
                    <a:ext cx="40005" cy="40070"/>
                  </a:xfrm>
                  <a:custGeom>
                    <a:avLst/>
                    <a:gdLst/>
                    <a:ahLst/>
                    <a:cxnLst/>
                    <a:rect l="l" t="t" r="r" b="b"/>
                    <a:pathLst>
                      <a:path w="40005"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8572"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52" name="Google Shape;943;p4"/>
                  <p:cNvSpPr/>
                  <p:nvPr/>
                </p:nvSpPr>
                <p:spPr>
                  <a:xfrm>
                    <a:off x="6056947" y="3386137"/>
                    <a:ext cx="40004" cy="40005"/>
                  </a:xfrm>
                  <a:custGeom>
                    <a:avLst/>
                    <a:gdLst/>
                    <a:ahLst/>
                    <a:cxnLst/>
                    <a:rect l="l" t="t" r="r" b="b"/>
                    <a:pathLst>
                      <a:path w="40004" h="40005"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53" name="Google Shape;944;p4"/>
                  <p:cNvSpPr/>
                  <p:nvPr/>
                </p:nvSpPr>
                <p:spPr>
                  <a:xfrm>
                    <a:off x="6242684" y="3386071"/>
                    <a:ext cx="40004" cy="40070"/>
                  </a:xfrm>
                  <a:custGeom>
                    <a:avLst/>
                    <a:gdLst/>
                    <a:ahLst/>
                    <a:cxnLst/>
                    <a:rect l="l" t="t" r="r" b="b"/>
                    <a:pathLst>
                      <a:path w="40004"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54" name="Google Shape;945;p4"/>
                  <p:cNvSpPr/>
                  <p:nvPr/>
                </p:nvSpPr>
                <p:spPr>
                  <a:xfrm>
                    <a:off x="6426516" y="3386071"/>
                    <a:ext cx="40005" cy="40070"/>
                  </a:xfrm>
                  <a:custGeom>
                    <a:avLst/>
                    <a:gdLst/>
                    <a:ahLst/>
                    <a:cxnLst/>
                    <a:rect l="l" t="t" r="r" b="b"/>
                    <a:pathLst>
                      <a:path w="40005" h="40070" extrusionOk="0">
                        <a:moveTo>
                          <a:pt x="0" y="20068"/>
                        </a:moveTo>
                        <a:cubicBezTo>
                          <a:pt x="0" y="31498"/>
                          <a:pt x="9525" y="40071"/>
                          <a:pt x="20003" y="40071"/>
                        </a:cubicBezTo>
                        <a:cubicBezTo>
                          <a:pt x="31433"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55" name="Google Shape;946;p4"/>
                  <p:cNvSpPr/>
                  <p:nvPr/>
                </p:nvSpPr>
                <p:spPr>
                  <a:xfrm>
                    <a:off x="5570219" y="3656647"/>
                    <a:ext cx="40005" cy="40004"/>
                  </a:xfrm>
                  <a:custGeom>
                    <a:avLst/>
                    <a:gdLst/>
                    <a:ahLst/>
                    <a:cxnLst/>
                    <a:rect l="l" t="t" r="r" b="b"/>
                    <a:pathLst>
                      <a:path w="40005"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56" name="Google Shape;947;p4"/>
                  <p:cNvSpPr/>
                  <p:nvPr/>
                </p:nvSpPr>
                <p:spPr>
                  <a:xfrm>
                    <a:off x="5549264" y="3518468"/>
                    <a:ext cx="40004" cy="40070"/>
                  </a:xfrm>
                  <a:custGeom>
                    <a:avLst/>
                    <a:gdLst/>
                    <a:ahLst/>
                    <a:cxnLst/>
                    <a:rect l="l" t="t" r="r" b="b"/>
                    <a:pathLst>
                      <a:path w="40004" h="40070" extrusionOk="0">
                        <a:moveTo>
                          <a:pt x="0" y="20068"/>
                        </a:moveTo>
                        <a:cubicBezTo>
                          <a:pt x="0" y="31498"/>
                          <a:pt x="9525" y="40071"/>
                          <a:pt x="20003" y="40071"/>
                        </a:cubicBezTo>
                        <a:cubicBezTo>
                          <a:pt x="31432"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57" name="Google Shape;948;p4"/>
                  <p:cNvSpPr/>
                  <p:nvPr/>
                </p:nvSpPr>
                <p:spPr>
                  <a:xfrm>
                    <a:off x="5534024"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grpSp>
          </p:grpSp>
          <p:sp>
            <p:nvSpPr>
              <p:cNvPr id="222" name="Google Shape;949;p4"/>
              <p:cNvSpPr/>
              <p:nvPr/>
            </p:nvSpPr>
            <p:spPr>
              <a:xfrm>
                <a:off x="624423" y="1894243"/>
                <a:ext cx="2146054" cy="913418"/>
              </a:xfrm>
              <a:custGeom>
                <a:avLst/>
                <a:gdLst/>
                <a:ahLst/>
                <a:cxnLst/>
                <a:rect l="l" t="t" r="r" b="b"/>
                <a:pathLst>
                  <a:path w="2146054" h="913418" extrusionOk="0">
                    <a:moveTo>
                      <a:pt x="221134" y="181669"/>
                    </a:moveTo>
                    <a:lnTo>
                      <a:pt x="312452" y="762671"/>
                    </a:lnTo>
                    <a:lnTo>
                      <a:pt x="1832641" y="762671"/>
                    </a:lnTo>
                    <a:lnTo>
                      <a:pt x="1923961" y="181669"/>
                    </a:lnTo>
                    <a:close/>
                    <a:moveTo>
                      <a:pt x="31750" y="0"/>
                    </a:moveTo>
                    <a:lnTo>
                      <a:pt x="2113099" y="0"/>
                    </a:lnTo>
                    <a:cubicBezTo>
                      <a:pt x="2132178" y="0"/>
                      <a:pt x="2146054" y="18793"/>
                      <a:pt x="2146054" y="39674"/>
                    </a:cubicBezTo>
                    <a:lnTo>
                      <a:pt x="2146054" y="181669"/>
                    </a:lnTo>
                    <a:lnTo>
                      <a:pt x="2139804" y="181669"/>
                    </a:lnTo>
                    <a:lnTo>
                      <a:pt x="2015141" y="863169"/>
                    </a:lnTo>
                    <a:cubicBezTo>
                      <a:pt x="2009942" y="892624"/>
                      <a:pt x="1983950" y="913418"/>
                      <a:pt x="1954495" y="913418"/>
                    </a:cubicBezTo>
                    <a:lnTo>
                      <a:pt x="1808947" y="913418"/>
                    </a:lnTo>
                    <a:lnTo>
                      <a:pt x="1808947" y="913416"/>
                    </a:lnTo>
                    <a:lnTo>
                      <a:pt x="336146" y="913416"/>
                    </a:lnTo>
                    <a:lnTo>
                      <a:pt x="336146" y="913418"/>
                    </a:lnTo>
                    <a:lnTo>
                      <a:pt x="190598" y="913418"/>
                    </a:lnTo>
                    <a:lnTo>
                      <a:pt x="190588" y="913416"/>
                    </a:lnTo>
                    <a:lnTo>
                      <a:pt x="168983" y="913416"/>
                    </a:lnTo>
                    <a:lnTo>
                      <a:pt x="168983" y="909457"/>
                    </a:lnTo>
                    <a:lnTo>
                      <a:pt x="151179" y="899339"/>
                    </a:lnTo>
                    <a:cubicBezTo>
                      <a:pt x="140350" y="890458"/>
                      <a:pt x="132553" y="877896"/>
                      <a:pt x="129954" y="863169"/>
                    </a:cubicBezTo>
                    <a:lnTo>
                      <a:pt x="5289" y="181669"/>
                    </a:lnTo>
                    <a:lnTo>
                      <a:pt x="530" y="181669"/>
                    </a:lnTo>
                    <a:lnTo>
                      <a:pt x="530" y="155656"/>
                    </a:lnTo>
                    <a:lnTo>
                      <a:pt x="0" y="152758"/>
                    </a:lnTo>
                    <a:lnTo>
                      <a:pt x="530" y="152758"/>
                    </a:lnTo>
                    <a:lnTo>
                      <a:pt x="530" y="37587"/>
                    </a:lnTo>
                    <a:cubicBezTo>
                      <a:pt x="530" y="16706"/>
                      <a:pt x="14406" y="0"/>
                      <a:pt x="31750" y="0"/>
                    </a:cubicBezTo>
                    <a:close/>
                  </a:path>
                </a:pathLst>
              </a:custGeom>
              <a:solidFill>
                <a:schemeClr val="accent1"/>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grpSp>
            <p:nvGrpSpPr>
              <p:cNvPr id="223" name="Google Shape;950;p4"/>
              <p:cNvGrpSpPr/>
              <p:nvPr/>
            </p:nvGrpSpPr>
            <p:grpSpPr>
              <a:xfrm>
                <a:off x="710071" y="1941996"/>
                <a:ext cx="1997795" cy="817949"/>
                <a:chOff x="5534024" y="3386071"/>
                <a:chExt cx="1098233" cy="449645"/>
              </a:xfrm>
            </p:grpSpPr>
            <p:grpSp>
              <p:nvGrpSpPr>
                <p:cNvPr id="224" name="Google Shape;951;p4"/>
                <p:cNvGrpSpPr/>
                <p:nvPr/>
              </p:nvGrpSpPr>
              <p:grpSpPr>
                <a:xfrm>
                  <a:off x="6525577" y="3388994"/>
                  <a:ext cx="106679" cy="446722"/>
                  <a:chOff x="6525577" y="3388994"/>
                  <a:chExt cx="106679" cy="446722"/>
                </a:xfrm>
              </p:grpSpPr>
              <p:sp>
                <p:nvSpPr>
                  <p:cNvPr id="239" name="Google Shape;952;p4"/>
                  <p:cNvSpPr/>
                  <p:nvPr/>
                </p:nvSpPr>
                <p:spPr>
                  <a:xfrm>
                    <a:off x="6525577"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40" name="Google Shape;953;p4"/>
                  <p:cNvSpPr/>
                  <p:nvPr/>
                </p:nvSpPr>
                <p:spPr>
                  <a:xfrm>
                    <a:off x="6556057" y="3656647"/>
                    <a:ext cx="40004" cy="40004"/>
                  </a:xfrm>
                  <a:custGeom>
                    <a:avLst/>
                    <a:gdLst/>
                    <a:ahLst/>
                    <a:cxnLst/>
                    <a:rect l="l" t="t" r="r" b="b"/>
                    <a:pathLst>
                      <a:path w="40004" h="40004"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41" name="Google Shape;954;p4"/>
                  <p:cNvSpPr/>
                  <p:nvPr/>
                </p:nvSpPr>
                <p:spPr>
                  <a:xfrm>
                    <a:off x="6577012" y="3518534"/>
                    <a:ext cx="40004" cy="40004"/>
                  </a:xfrm>
                  <a:custGeom>
                    <a:avLst/>
                    <a:gdLst/>
                    <a:ahLst/>
                    <a:cxnLst/>
                    <a:rect l="l" t="t" r="r" b="b"/>
                    <a:pathLst>
                      <a:path w="40004"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42" name="Google Shape;955;p4"/>
                  <p:cNvSpPr/>
                  <p:nvPr/>
                </p:nvSpPr>
                <p:spPr>
                  <a:xfrm>
                    <a:off x="6592252"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grpSp>
            <p:grpSp>
              <p:nvGrpSpPr>
                <p:cNvPr id="225" name="Google Shape;956;p4"/>
                <p:cNvGrpSpPr/>
                <p:nvPr/>
              </p:nvGrpSpPr>
              <p:grpSpPr>
                <a:xfrm>
                  <a:off x="5534024" y="3386071"/>
                  <a:ext cx="932497" cy="449645"/>
                  <a:chOff x="5534024" y="3386071"/>
                  <a:chExt cx="932497" cy="449645"/>
                </a:xfrm>
              </p:grpSpPr>
              <p:sp>
                <p:nvSpPr>
                  <p:cNvPr id="226" name="Google Shape;957;p4"/>
                  <p:cNvSpPr/>
                  <p:nvPr/>
                </p:nvSpPr>
                <p:spPr>
                  <a:xfrm>
                    <a:off x="5600699"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27" name="Google Shape;958;p4"/>
                  <p:cNvSpPr/>
                  <p:nvPr/>
                </p:nvSpPr>
                <p:spPr>
                  <a:xfrm>
                    <a:off x="5782626" y="3795712"/>
                    <a:ext cx="40005" cy="40004"/>
                  </a:xfrm>
                  <a:custGeom>
                    <a:avLst/>
                    <a:gdLst/>
                    <a:ahLst/>
                    <a:cxnLst/>
                    <a:rect l="l" t="t" r="r" b="b"/>
                    <a:pathLst>
                      <a:path w="40005" h="40004" extrusionOk="0">
                        <a:moveTo>
                          <a:pt x="0" y="20002"/>
                        </a:moveTo>
                        <a:cubicBezTo>
                          <a:pt x="0" y="31433"/>
                          <a:pt x="9525" y="40005"/>
                          <a:pt x="20003" y="40005"/>
                        </a:cubicBezTo>
                        <a:cubicBezTo>
                          <a:pt x="31433" y="40005"/>
                          <a:pt x="40005" y="30480"/>
                          <a:pt x="40005" y="20002"/>
                        </a:cubicBezTo>
                        <a:cubicBezTo>
                          <a:pt x="40005" y="8573"/>
                          <a:pt x="30480" y="0"/>
                          <a:pt x="20003" y="0"/>
                        </a:cubicBezTo>
                        <a:cubicBezTo>
                          <a:pt x="9525" y="0"/>
                          <a:pt x="0" y="8573"/>
                          <a:pt x="0"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28" name="Google Shape;959;p4"/>
                  <p:cNvSpPr/>
                  <p:nvPr/>
                </p:nvSpPr>
                <p:spPr>
                  <a:xfrm>
                    <a:off x="5964554"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29" name="Google Shape;960;p4"/>
                  <p:cNvSpPr/>
                  <p:nvPr/>
                </p:nvSpPr>
                <p:spPr>
                  <a:xfrm>
                    <a:off x="6147434"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30" name="Google Shape;961;p4"/>
                  <p:cNvSpPr/>
                  <p:nvPr/>
                </p:nvSpPr>
                <p:spPr>
                  <a:xfrm>
                    <a:off x="6329362" y="3795712"/>
                    <a:ext cx="40004" cy="40004"/>
                  </a:xfrm>
                  <a:custGeom>
                    <a:avLst/>
                    <a:gdLst/>
                    <a:ahLst/>
                    <a:cxnLst/>
                    <a:rect l="l" t="t" r="r" b="b"/>
                    <a:pathLst>
                      <a:path w="40004" h="40004"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31" name="Google Shape;962;p4"/>
                  <p:cNvSpPr/>
                  <p:nvPr/>
                </p:nvSpPr>
                <p:spPr>
                  <a:xfrm>
                    <a:off x="5696902" y="3386137"/>
                    <a:ext cx="40004" cy="40005"/>
                  </a:xfrm>
                  <a:custGeom>
                    <a:avLst/>
                    <a:gdLst/>
                    <a:ahLst/>
                    <a:cxnLst/>
                    <a:rect l="l" t="t" r="r" b="b"/>
                    <a:pathLst>
                      <a:path w="40004" h="40005"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32" name="Google Shape;963;p4"/>
                  <p:cNvSpPr/>
                  <p:nvPr/>
                </p:nvSpPr>
                <p:spPr>
                  <a:xfrm>
                    <a:off x="5878829" y="3386071"/>
                    <a:ext cx="40005" cy="40070"/>
                  </a:xfrm>
                  <a:custGeom>
                    <a:avLst/>
                    <a:gdLst/>
                    <a:ahLst/>
                    <a:cxnLst/>
                    <a:rect l="l" t="t" r="r" b="b"/>
                    <a:pathLst>
                      <a:path w="40005"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8572"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33" name="Google Shape;964;p4"/>
                  <p:cNvSpPr/>
                  <p:nvPr/>
                </p:nvSpPr>
                <p:spPr>
                  <a:xfrm>
                    <a:off x="6056947" y="3386137"/>
                    <a:ext cx="40004" cy="40005"/>
                  </a:xfrm>
                  <a:custGeom>
                    <a:avLst/>
                    <a:gdLst/>
                    <a:ahLst/>
                    <a:cxnLst/>
                    <a:rect l="l" t="t" r="r" b="b"/>
                    <a:pathLst>
                      <a:path w="40004" h="40005"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34" name="Google Shape;965;p4"/>
                  <p:cNvSpPr/>
                  <p:nvPr/>
                </p:nvSpPr>
                <p:spPr>
                  <a:xfrm>
                    <a:off x="6242684" y="3386071"/>
                    <a:ext cx="40004" cy="40070"/>
                  </a:xfrm>
                  <a:custGeom>
                    <a:avLst/>
                    <a:gdLst/>
                    <a:ahLst/>
                    <a:cxnLst/>
                    <a:rect l="l" t="t" r="r" b="b"/>
                    <a:pathLst>
                      <a:path w="40004"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35" name="Google Shape;966;p4"/>
                  <p:cNvSpPr/>
                  <p:nvPr/>
                </p:nvSpPr>
                <p:spPr>
                  <a:xfrm>
                    <a:off x="6426516" y="3386071"/>
                    <a:ext cx="40005" cy="40070"/>
                  </a:xfrm>
                  <a:custGeom>
                    <a:avLst/>
                    <a:gdLst/>
                    <a:ahLst/>
                    <a:cxnLst/>
                    <a:rect l="l" t="t" r="r" b="b"/>
                    <a:pathLst>
                      <a:path w="40005" h="40070" extrusionOk="0">
                        <a:moveTo>
                          <a:pt x="0" y="20068"/>
                        </a:moveTo>
                        <a:cubicBezTo>
                          <a:pt x="0" y="31498"/>
                          <a:pt x="9525" y="40071"/>
                          <a:pt x="20003" y="40071"/>
                        </a:cubicBezTo>
                        <a:cubicBezTo>
                          <a:pt x="31433"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36" name="Google Shape;967;p4"/>
                  <p:cNvSpPr/>
                  <p:nvPr/>
                </p:nvSpPr>
                <p:spPr>
                  <a:xfrm>
                    <a:off x="5570219" y="3656647"/>
                    <a:ext cx="40005" cy="40004"/>
                  </a:xfrm>
                  <a:custGeom>
                    <a:avLst/>
                    <a:gdLst/>
                    <a:ahLst/>
                    <a:cxnLst/>
                    <a:rect l="l" t="t" r="r" b="b"/>
                    <a:pathLst>
                      <a:path w="40005"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37" name="Google Shape;968;p4"/>
                  <p:cNvSpPr/>
                  <p:nvPr/>
                </p:nvSpPr>
                <p:spPr>
                  <a:xfrm>
                    <a:off x="5549264" y="3518468"/>
                    <a:ext cx="40004" cy="40070"/>
                  </a:xfrm>
                  <a:custGeom>
                    <a:avLst/>
                    <a:gdLst/>
                    <a:ahLst/>
                    <a:cxnLst/>
                    <a:rect l="l" t="t" r="r" b="b"/>
                    <a:pathLst>
                      <a:path w="40004" h="40070" extrusionOk="0">
                        <a:moveTo>
                          <a:pt x="0" y="20068"/>
                        </a:moveTo>
                        <a:cubicBezTo>
                          <a:pt x="0" y="31498"/>
                          <a:pt x="9525" y="40071"/>
                          <a:pt x="20003" y="40071"/>
                        </a:cubicBezTo>
                        <a:cubicBezTo>
                          <a:pt x="31432"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38" name="Google Shape;969;p4"/>
                  <p:cNvSpPr/>
                  <p:nvPr/>
                </p:nvSpPr>
                <p:spPr>
                  <a:xfrm>
                    <a:off x="5534024"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grpSp>
          </p:grpSp>
        </p:grpSp>
        <p:sp>
          <p:nvSpPr>
            <p:cNvPr id="269" name="TextBox 268"/>
            <p:cNvSpPr txBox="1"/>
            <p:nvPr/>
          </p:nvSpPr>
          <p:spPr>
            <a:xfrm>
              <a:off x="20969611" y="2116705"/>
              <a:ext cx="601608" cy="754149"/>
            </a:xfrm>
            <a:prstGeom prst="rect">
              <a:avLst/>
            </a:prstGeom>
            <a:noFill/>
          </p:spPr>
          <p:txBody>
            <a:bodyPr wrap="none" rtlCol="0">
              <a:spAutoFit/>
            </a:bodyPr>
            <a:lstStyle/>
            <a:p>
              <a:pPr defTabSz="609600">
                <a:buClr>
                  <a:srgbClr val="000000"/>
                </a:buClr>
              </a:pPr>
              <a:r>
                <a:rPr lang="en-US" sz="2665" kern="0" dirty="0">
                  <a:solidFill>
                    <a:srgbClr val="000000"/>
                  </a:solidFill>
                  <a:latin typeface="#9Slide07 SVNZiclets" panose="02000603000000000000" pitchFamily="2" charset="0"/>
                  <a:cs typeface="Arial" panose="020B0604020202020204"/>
                  <a:sym typeface="Arial" panose="020B0604020202020204"/>
                </a:rPr>
                <a:t>4</a:t>
              </a:r>
            </a:p>
          </p:txBody>
        </p:sp>
      </p:grpSp>
      <p:grpSp>
        <p:nvGrpSpPr>
          <p:cNvPr id="276" name="Google Shape;1943;p8"/>
          <p:cNvGrpSpPr/>
          <p:nvPr/>
        </p:nvGrpSpPr>
        <p:grpSpPr>
          <a:xfrm>
            <a:off x="1961837" y="2772226"/>
            <a:ext cx="1211823" cy="971062"/>
            <a:chOff x="596783" y="1249121"/>
            <a:chExt cx="2485911" cy="2083218"/>
          </a:xfrm>
        </p:grpSpPr>
        <p:sp>
          <p:nvSpPr>
            <p:cNvPr id="277" name="Google Shape;1944;p8"/>
            <p:cNvSpPr/>
            <p:nvPr/>
          </p:nvSpPr>
          <p:spPr>
            <a:xfrm>
              <a:off x="856761" y="1249121"/>
              <a:ext cx="2035186" cy="973676"/>
            </a:xfrm>
            <a:custGeom>
              <a:avLst/>
              <a:gdLst/>
              <a:ahLst/>
              <a:cxnLst/>
              <a:rect l="l" t="t" r="r" b="b"/>
              <a:pathLst>
                <a:path w="1118234" h="534987" extrusionOk="0">
                  <a:moveTo>
                    <a:pt x="114300" y="33020"/>
                  </a:moveTo>
                  <a:cubicBezTo>
                    <a:pt x="114300" y="33020"/>
                    <a:pt x="483870" y="-41275"/>
                    <a:pt x="998220" y="33020"/>
                  </a:cubicBezTo>
                  <a:lnTo>
                    <a:pt x="1118235" y="534988"/>
                  </a:lnTo>
                  <a:lnTo>
                    <a:pt x="0" y="521653"/>
                  </a:lnTo>
                  <a:lnTo>
                    <a:pt x="114300" y="33020"/>
                  </a:lnTo>
                  <a:close/>
                </a:path>
              </a:pathLst>
            </a:custGeom>
            <a:solidFill>
              <a:schemeClr val="accent2"/>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78" name="Google Shape;1945;p8"/>
            <p:cNvSpPr/>
            <p:nvPr/>
          </p:nvSpPr>
          <p:spPr>
            <a:xfrm>
              <a:off x="975281" y="1672367"/>
              <a:ext cx="1783822" cy="78586"/>
            </a:xfrm>
            <a:custGeom>
              <a:avLst/>
              <a:gdLst/>
              <a:ahLst/>
              <a:cxnLst/>
              <a:rect l="l" t="t" r="r" b="b"/>
              <a:pathLst>
                <a:path w="980122" h="43179" extrusionOk="0">
                  <a:moveTo>
                    <a:pt x="980123" y="43180"/>
                  </a:moveTo>
                  <a:cubicBezTo>
                    <a:pt x="474345" y="-2540"/>
                    <a:pt x="4763" y="41275"/>
                    <a:pt x="0" y="41275"/>
                  </a:cubicBezTo>
                  <a:lnTo>
                    <a:pt x="3810" y="20320"/>
                  </a:lnTo>
                  <a:cubicBezTo>
                    <a:pt x="8572" y="20320"/>
                    <a:pt x="470535" y="-25400"/>
                    <a:pt x="979170" y="20320"/>
                  </a:cubicBezTo>
                  <a:lnTo>
                    <a:pt x="980123" y="43180"/>
                  </a:lnTo>
                  <a:close/>
                </a:path>
              </a:pathLst>
            </a:custGeom>
            <a:solidFill>
              <a:srgbClr val="000000">
                <a:alpha val="29800"/>
              </a:srgbClr>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79" name="Google Shape;1946;p8"/>
            <p:cNvSpPr/>
            <p:nvPr/>
          </p:nvSpPr>
          <p:spPr>
            <a:xfrm>
              <a:off x="596783" y="2860815"/>
              <a:ext cx="2485911" cy="471524"/>
            </a:xfrm>
            <a:custGeom>
              <a:avLst/>
              <a:gdLst/>
              <a:ahLst/>
              <a:cxnLst/>
              <a:rect l="l" t="t" r="r" b="b"/>
              <a:pathLst>
                <a:path w="1365885" h="259079" extrusionOk="0">
                  <a:moveTo>
                    <a:pt x="1365885" y="129540"/>
                  </a:moveTo>
                  <a:cubicBezTo>
                    <a:pt x="1365885" y="201083"/>
                    <a:pt x="1060121" y="259080"/>
                    <a:pt x="682943" y="259080"/>
                  </a:cubicBezTo>
                  <a:cubicBezTo>
                    <a:pt x="305764" y="259080"/>
                    <a:pt x="0" y="201083"/>
                    <a:pt x="0" y="129540"/>
                  </a:cubicBezTo>
                  <a:cubicBezTo>
                    <a:pt x="0" y="57997"/>
                    <a:pt x="305764" y="0"/>
                    <a:pt x="682943" y="0"/>
                  </a:cubicBezTo>
                  <a:cubicBezTo>
                    <a:pt x="1060121" y="0"/>
                    <a:pt x="1365885" y="57997"/>
                    <a:pt x="1365885" y="129540"/>
                  </a:cubicBezTo>
                  <a:close/>
                </a:path>
              </a:pathLst>
            </a:custGeom>
            <a:solidFill>
              <a:srgbClr val="000000">
                <a:alpha val="17650"/>
              </a:srgbClr>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80" name="Google Shape;1947;p8"/>
            <p:cNvSpPr/>
            <p:nvPr/>
          </p:nvSpPr>
          <p:spPr>
            <a:xfrm>
              <a:off x="928534" y="2222651"/>
              <a:ext cx="1806358" cy="761027"/>
            </a:xfrm>
            <a:custGeom>
              <a:avLst/>
              <a:gdLst/>
              <a:ahLst/>
              <a:cxnLst/>
              <a:rect l="l" t="t" r="r" b="b"/>
              <a:pathLst>
                <a:path w="992505" h="418147" extrusionOk="0">
                  <a:moveTo>
                    <a:pt x="0" y="0"/>
                  </a:moveTo>
                  <a:lnTo>
                    <a:pt x="992505" y="0"/>
                  </a:lnTo>
                  <a:lnTo>
                    <a:pt x="992505" y="418148"/>
                  </a:lnTo>
                  <a:lnTo>
                    <a:pt x="0" y="418148"/>
                  </a:lnTo>
                  <a:close/>
                </a:path>
              </a:pathLst>
            </a:custGeom>
            <a:solidFill>
              <a:schemeClr val="accent2"/>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81" name="Google Shape;1948;p8"/>
            <p:cNvSpPr/>
            <p:nvPr/>
          </p:nvSpPr>
          <p:spPr>
            <a:xfrm>
              <a:off x="1065419" y="2690376"/>
              <a:ext cx="1601800" cy="31202"/>
            </a:xfrm>
            <a:custGeom>
              <a:avLst/>
              <a:gdLst/>
              <a:ahLst/>
              <a:cxnLst/>
              <a:rect l="l" t="t" r="r" b="b"/>
              <a:pathLst>
                <a:path w="880110" h="17144" extrusionOk="0">
                  <a:moveTo>
                    <a:pt x="0" y="0"/>
                  </a:moveTo>
                  <a:lnTo>
                    <a:pt x="880110" y="0"/>
                  </a:lnTo>
                  <a:lnTo>
                    <a:pt x="880110" y="17145"/>
                  </a:lnTo>
                  <a:lnTo>
                    <a:pt x="0" y="17145"/>
                  </a:lnTo>
                  <a:close/>
                </a:path>
              </a:pathLst>
            </a:custGeom>
            <a:solidFill>
              <a:srgbClr val="000000">
                <a:alpha val="29800"/>
              </a:srgbClr>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82" name="Google Shape;1949;p8"/>
            <p:cNvSpPr/>
            <p:nvPr/>
          </p:nvSpPr>
          <p:spPr>
            <a:xfrm>
              <a:off x="788185" y="2349942"/>
              <a:ext cx="2145093" cy="760661"/>
            </a:xfrm>
            <a:custGeom>
              <a:avLst/>
              <a:gdLst/>
              <a:ahLst/>
              <a:cxnLst/>
              <a:rect l="l" t="t" r="r" b="b"/>
              <a:pathLst>
                <a:path w="2145093" h="760660" extrusionOk="0">
                  <a:moveTo>
                    <a:pt x="0" y="0"/>
                  </a:moveTo>
                  <a:lnTo>
                    <a:pt x="216590" y="0"/>
                  </a:lnTo>
                  <a:lnTo>
                    <a:pt x="312452" y="609913"/>
                  </a:lnTo>
                  <a:lnTo>
                    <a:pt x="1832641" y="609913"/>
                  </a:lnTo>
                  <a:lnTo>
                    <a:pt x="1928505" y="0"/>
                  </a:lnTo>
                  <a:lnTo>
                    <a:pt x="2145093" y="0"/>
                  </a:lnTo>
                  <a:lnTo>
                    <a:pt x="2015141" y="710411"/>
                  </a:lnTo>
                  <a:cubicBezTo>
                    <a:pt x="2009942" y="739866"/>
                    <a:pt x="1983950" y="760660"/>
                    <a:pt x="1954495" y="760660"/>
                  </a:cubicBezTo>
                  <a:lnTo>
                    <a:pt x="1808947" y="760660"/>
                  </a:lnTo>
                  <a:lnTo>
                    <a:pt x="1808947" y="760658"/>
                  </a:lnTo>
                  <a:lnTo>
                    <a:pt x="336146" y="760658"/>
                  </a:lnTo>
                  <a:lnTo>
                    <a:pt x="336146" y="760660"/>
                  </a:lnTo>
                  <a:lnTo>
                    <a:pt x="190598" y="760660"/>
                  </a:lnTo>
                  <a:lnTo>
                    <a:pt x="190588" y="760658"/>
                  </a:lnTo>
                  <a:lnTo>
                    <a:pt x="168983" y="760658"/>
                  </a:lnTo>
                  <a:lnTo>
                    <a:pt x="168983" y="756699"/>
                  </a:lnTo>
                  <a:lnTo>
                    <a:pt x="151179" y="746581"/>
                  </a:lnTo>
                  <a:cubicBezTo>
                    <a:pt x="140350" y="737700"/>
                    <a:pt x="132553" y="725138"/>
                    <a:pt x="129954" y="710411"/>
                  </a:cubicBezTo>
                  <a:close/>
                </a:path>
              </a:pathLst>
            </a:custGeom>
            <a:solidFill>
              <a:schemeClr val="accent1"/>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grpSp>
          <p:nvGrpSpPr>
            <p:cNvPr id="283" name="Google Shape;1950;p8"/>
            <p:cNvGrpSpPr/>
            <p:nvPr/>
          </p:nvGrpSpPr>
          <p:grpSpPr>
            <a:xfrm>
              <a:off x="867778" y="2238881"/>
              <a:ext cx="1997793" cy="817949"/>
              <a:chOff x="5534024" y="3386071"/>
              <a:chExt cx="1098232" cy="449645"/>
            </a:xfrm>
          </p:grpSpPr>
          <p:grpSp>
            <p:nvGrpSpPr>
              <p:cNvPr id="292" name="Google Shape;1951;p8"/>
              <p:cNvGrpSpPr/>
              <p:nvPr/>
            </p:nvGrpSpPr>
            <p:grpSpPr>
              <a:xfrm>
                <a:off x="6525577" y="3388994"/>
                <a:ext cx="106679" cy="446722"/>
                <a:chOff x="6525577" y="3388994"/>
                <a:chExt cx="106679" cy="446722"/>
              </a:xfrm>
            </p:grpSpPr>
            <p:sp>
              <p:nvSpPr>
                <p:cNvPr id="307" name="Google Shape;1952;p8"/>
                <p:cNvSpPr/>
                <p:nvPr/>
              </p:nvSpPr>
              <p:spPr>
                <a:xfrm>
                  <a:off x="6525577"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308" name="Google Shape;1953;p8"/>
                <p:cNvSpPr/>
                <p:nvPr/>
              </p:nvSpPr>
              <p:spPr>
                <a:xfrm>
                  <a:off x="6556058" y="3656647"/>
                  <a:ext cx="40004" cy="40004"/>
                </a:xfrm>
                <a:custGeom>
                  <a:avLst/>
                  <a:gdLst/>
                  <a:ahLst/>
                  <a:cxnLst/>
                  <a:rect l="l" t="t" r="r" b="b"/>
                  <a:pathLst>
                    <a:path w="40004" h="40004"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309" name="Google Shape;1954;p8"/>
                <p:cNvSpPr/>
                <p:nvPr/>
              </p:nvSpPr>
              <p:spPr>
                <a:xfrm>
                  <a:off x="6577012" y="3518534"/>
                  <a:ext cx="40004" cy="40004"/>
                </a:xfrm>
                <a:custGeom>
                  <a:avLst/>
                  <a:gdLst/>
                  <a:ahLst/>
                  <a:cxnLst/>
                  <a:rect l="l" t="t" r="r" b="b"/>
                  <a:pathLst>
                    <a:path w="40004"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310" name="Google Shape;1955;p8"/>
                <p:cNvSpPr/>
                <p:nvPr/>
              </p:nvSpPr>
              <p:spPr>
                <a:xfrm>
                  <a:off x="6592252"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grpSp>
          <p:grpSp>
            <p:nvGrpSpPr>
              <p:cNvPr id="293" name="Google Shape;1956;p8"/>
              <p:cNvGrpSpPr/>
              <p:nvPr/>
            </p:nvGrpSpPr>
            <p:grpSpPr>
              <a:xfrm>
                <a:off x="5534024" y="3386071"/>
                <a:ext cx="932497" cy="449645"/>
                <a:chOff x="5534024" y="3386071"/>
                <a:chExt cx="932497" cy="449645"/>
              </a:xfrm>
            </p:grpSpPr>
            <p:sp>
              <p:nvSpPr>
                <p:cNvPr id="294" name="Google Shape;1957;p8"/>
                <p:cNvSpPr/>
                <p:nvPr/>
              </p:nvSpPr>
              <p:spPr>
                <a:xfrm>
                  <a:off x="5600699"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95" name="Google Shape;1958;p8"/>
                <p:cNvSpPr/>
                <p:nvPr/>
              </p:nvSpPr>
              <p:spPr>
                <a:xfrm>
                  <a:off x="5782626" y="3795712"/>
                  <a:ext cx="40005" cy="40004"/>
                </a:xfrm>
                <a:custGeom>
                  <a:avLst/>
                  <a:gdLst/>
                  <a:ahLst/>
                  <a:cxnLst/>
                  <a:rect l="l" t="t" r="r" b="b"/>
                  <a:pathLst>
                    <a:path w="40005" h="40004" extrusionOk="0">
                      <a:moveTo>
                        <a:pt x="0" y="20002"/>
                      </a:moveTo>
                      <a:cubicBezTo>
                        <a:pt x="0" y="31433"/>
                        <a:pt x="9525" y="40005"/>
                        <a:pt x="20003" y="40005"/>
                      </a:cubicBezTo>
                      <a:cubicBezTo>
                        <a:pt x="31433" y="40005"/>
                        <a:pt x="40005" y="30480"/>
                        <a:pt x="40005" y="20002"/>
                      </a:cubicBezTo>
                      <a:cubicBezTo>
                        <a:pt x="40005" y="8573"/>
                        <a:pt x="30480" y="0"/>
                        <a:pt x="20003" y="0"/>
                      </a:cubicBezTo>
                      <a:cubicBezTo>
                        <a:pt x="9525" y="0"/>
                        <a:pt x="0" y="8573"/>
                        <a:pt x="0"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96" name="Google Shape;1959;p8"/>
                <p:cNvSpPr/>
                <p:nvPr/>
              </p:nvSpPr>
              <p:spPr>
                <a:xfrm>
                  <a:off x="5964554"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97" name="Google Shape;1960;p8"/>
                <p:cNvSpPr/>
                <p:nvPr/>
              </p:nvSpPr>
              <p:spPr>
                <a:xfrm>
                  <a:off x="6147434"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98" name="Google Shape;1961;p8"/>
                <p:cNvSpPr/>
                <p:nvPr/>
              </p:nvSpPr>
              <p:spPr>
                <a:xfrm>
                  <a:off x="6329362" y="3795712"/>
                  <a:ext cx="40004" cy="40004"/>
                </a:xfrm>
                <a:custGeom>
                  <a:avLst/>
                  <a:gdLst/>
                  <a:ahLst/>
                  <a:cxnLst/>
                  <a:rect l="l" t="t" r="r" b="b"/>
                  <a:pathLst>
                    <a:path w="40004" h="40004"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99" name="Google Shape;1962;p8"/>
                <p:cNvSpPr/>
                <p:nvPr/>
              </p:nvSpPr>
              <p:spPr>
                <a:xfrm>
                  <a:off x="5696902" y="3386137"/>
                  <a:ext cx="40004" cy="40005"/>
                </a:xfrm>
                <a:custGeom>
                  <a:avLst/>
                  <a:gdLst/>
                  <a:ahLst/>
                  <a:cxnLst/>
                  <a:rect l="l" t="t" r="r" b="b"/>
                  <a:pathLst>
                    <a:path w="40004" h="40005"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300" name="Google Shape;1963;p8"/>
                <p:cNvSpPr/>
                <p:nvPr/>
              </p:nvSpPr>
              <p:spPr>
                <a:xfrm>
                  <a:off x="5878829" y="3386071"/>
                  <a:ext cx="40005" cy="40070"/>
                </a:xfrm>
                <a:custGeom>
                  <a:avLst/>
                  <a:gdLst/>
                  <a:ahLst/>
                  <a:cxnLst/>
                  <a:rect l="l" t="t" r="r" b="b"/>
                  <a:pathLst>
                    <a:path w="40005"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8572"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301" name="Google Shape;1964;p8"/>
                <p:cNvSpPr/>
                <p:nvPr/>
              </p:nvSpPr>
              <p:spPr>
                <a:xfrm>
                  <a:off x="6056947" y="3386137"/>
                  <a:ext cx="40004" cy="40005"/>
                </a:xfrm>
                <a:custGeom>
                  <a:avLst/>
                  <a:gdLst/>
                  <a:ahLst/>
                  <a:cxnLst/>
                  <a:rect l="l" t="t" r="r" b="b"/>
                  <a:pathLst>
                    <a:path w="40004" h="40005"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302" name="Google Shape;1965;p8"/>
                <p:cNvSpPr/>
                <p:nvPr/>
              </p:nvSpPr>
              <p:spPr>
                <a:xfrm>
                  <a:off x="6242684" y="3386071"/>
                  <a:ext cx="40004" cy="40070"/>
                </a:xfrm>
                <a:custGeom>
                  <a:avLst/>
                  <a:gdLst/>
                  <a:ahLst/>
                  <a:cxnLst/>
                  <a:rect l="l" t="t" r="r" b="b"/>
                  <a:pathLst>
                    <a:path w="40004"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303" name="Google Shape;1966;p8"/>
                <p:cNvSpPr/>
                <p:nvPr/>
              </p:nvSpPr>
              <p:spPr>
                <a:xfrm>
                  <a:off x="6426516" y="3386071"/>
                  <a:ext cx="40005" cy="40070"/>
                </a:xfrm>
                <a:custGeom>
                  <a:avLst/>
                  <a:gdLst/>
                  <a:ahLst/>
                  <a:cxnLst/>
                  <a:rect l="l" t="t" r="r" b="b"/>
                  <a:pathLst>
                    <a:path w="40005" h="40070" extrusionOk="0">
                      <a:moveTo>
                        <a:pt x="0" y="20068"/>
                      </a:moveTo>
                      <a:cubicBezTo>
                        <a:pt x="0" y="31498"/>
                        <a:pt x="9525" y="40071"/>
                        <a:pt x="20003" y="40071"/>
                      </a:cubicBezTo>
                      <a:cubicBezTo>
                        <a:pt x="31433"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304" name="Google Shape;1967;p8"/>
                <p:cNvSpPr/>
                <p:nvPr/>
              </p:nvSpPr>
              <p:spPr>
                <a:xfrm>
                  <a:off x="5570219" y="3656647"/>
                  <a:ext cx="40005" cy="40004"/>
                </a:xfrm>
                <a:custGeom>
                  <a:avLst/>
                  <a:gdLst/>
                  <a:ahLst/>
                  <a:cxnLst/>
                  <a:rect l="l" t="t" r="r" b="b"/>
                  <a:pathLst>
                    <a:path w="40005"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305" name="Google Shape;1968;p8"/>
                <p:cNvSpPr/>
                <p:nvPr/>
              </p:nvSpPr>
              <p:spPr>
                <a:xfrm>
                  <a:off x="5549264" y="3518468"/>
                  <a:ext cx="40004" cy="40070"/>
                </a:xfrm>
                <a:custGeom>
                  <a:avLst/>
                  <a:gdLst/>
                  <a:ahLst/>
                  <a:cxnLst/>
                  <a:rect l="l" t="t" r="r" b="b"/>
                  <a:pathLst>
                    <a:path w="40004" h="40070" extrusionOk="0">
                      <a:moveTo>
                        <a:pt x="0" y="20068"/>
                      </a:moveTo>
                      <a:cubicBezTo>
                        <a:pt x="0" y="31498"/>
                        <a:pt x="9525" y="40071"/>
                        <a:pt x="20003" y="40071"/>
                      </a:cubicBezTo>
                      <a:cubicBezTo>
                        <a:pt x="31432"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306" name="Google Shape;1969;p8"/>
                <p:cNvSpPr/>
                <p:nvPr/>
              </p:nvSpPr>
              <p:spPr>
                <a:xfrm>
                  <a:off x="5534024"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grpSp>
        </p:grpSp>
        <p:sp>
          <p:nvSpPr>
            <p:cNvPr id="284" name="Google Shape;1970;p8"/>
            <p:cNvSpPr/>
            <p:nvPr/>
          </p:nvSpPr>
          <p:spPr>
            <a:xfrm>
              <a:off x="781176" y="2192138"/>
              <a:ext cx="2162229" cy="363267"/>
            </a:xfrm>
            <a:custGeom>
              <a:avLst/>
              <a:gdLst/>
              <a:ahLst/>
              <a:cxnLst/>
              <a:rect l="l" t="t" r="r" b="b"/>
              <a:pathLst>
                <a:path w="1189672" h="158114" extrusionOk="0">
                  <a:moveTo>
                    <a:pt x="1189673" y="39052"/>
                  </a:moveTo>
                  <a:lnTo>
                    <a:pt x="690563" y="37148"/>
                  </a:lnTo>
                  <a:cubicBezTo>
                    <a:pt x="689610" y="16193"/>
                    <a:pt x="672465" y="0"/>
                    <a:pt x="651510" y="0"/>
                  </a:cubicBezTo>
                  <a:lnTo>
                    <a:pt x="505778" y="0"/>
                  </a:lnTo>
                  <a:cubicBezTo>
                    <a:pt x="484823" y="0"/>
                    <a:pt x="468630" y="16193"/>
                    <a:pt x="467678" y="37148"/>
                  </a:cubicBezTo>
                  <a:lnTo>
                    <a:pt x="0" y="38100"/>
                  </a:lnTo>
                  <a:lnTo>
                    <a:pt x="16192" y="121920"/>
                  </a:lnTo>
                  <a:lnTo>
                    <a:pt x="466725" y="121920"/>
                  </a:lnTo>
                  <a:cubicBezTo>
                    <a:pt x="467678" y="141923"/>
                    <a:pt x="484823" y="158115"/>
                    <a:pt x="504825" y="158115"/>
                  </a:cubicBezTo>
                  <a:lnTo>
                    <a:pt x="651510" y="158115"/>
                  </a:lnTo>
                  <a:cubicBezTo>
                    <a:pt x="672465" y="158115"/>
                    <a:pt x="688658" y="141923"/>
                    <a:pt x="689610" y="121920"/>
                  </a:cubicBezTo>
                  <a:lnTo>
                    <a:pt x="1173480" y="121920"/>
                  </a:lnTo>
                  <a:lnTo>
                    <a:pt x="1189673" y="39052"/>
                  </a:lnTo>
                  <a:close/>
                </a:path>
              </a:pathLst>
            </a:custGeom>
            <a:solidFill>
              <a:srgbClr val="000000">
                <a:alpha val="20780"/>
              </a:srgbClr>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85" name="Google Shape;1971;p8"/>
            <p:cNvSpPr/>
            <p:nvPr/>
          </p:nvSpPr>
          <p:spPr>
            <a:xfrm>
              <a:off x="745968" y="1301960"/>
              <a:ext cx="2244406" cy="1083644"/>
            </a:xfrm>
            <a:custGeom>
              <a:avLst/>
              <a:gdLst/>
              <a:ahLst/>
              <a:cxnLst/>
              <a:rect l="l" t="t" r="r" b="b"/>
              <a:pathLst>
                <a:path w="1233190" h="595408" extrusionOk="0">
                  <a:moveTo>
                    <a:pt x="1158568" y="27719"/>
                  </a:moveTo>
                  <a:cubicBezTo>
                    <a:pt x="1150948" y="12479"/>
                    <a:pt x="1133803" y="2001"/>
                    <a:pt x="1114753" y="1049"/>
                  </a:cubicBezTo>
                  <a:lnTo>
                    <a:pt x="1106180" y="96"/>
                  </a:lnTo>
                  <a:cubicBezTo>
                    <a:pt x="1074748" y="-1809"/>
                    <a:pt x="1049983" y="25814"/>
                    <a:pt x="1058555" y="53436"/>
                  </a:cubicBezTo>
                  <a:cubicBezTo>
                    <a:pt x="1084273" y="139161"/>
                    <a:pt x="1126183" y="308706"/>
                    <a:pt x="1116658" y="489681"/>
                  </a:cubicBezTo>
                  <a:lnTo>
                    <a:pt x="616595" y="489681"/>
                  </a:lnTo>
                  <a:lnTo>
                    <a:pt x="116533" y="489681"/>
                  </a:lnTo>
                  <a:cubicBezTo>
                    <a:pt x="107008" y="308706"/>
                    <a:pt x="148918" y="139161"/>
                    <a:pt x="174635" y="53436"/>
                  </a:cubicBezTo>
                  <a:cubicBezTo>
                    <a:pt x="183208" y="24861"/>
                    <a:pt x="158443" y="-1809"/>
                    <a:pt x="127010" y="96"/>
                  </a:cubicBezTo>
                  <a:lnTo>
                    <a:pt x="118438" y="1049"/>
                  </a:lnTo>
                  <a:cubicBezTo>
                    <a:pt x="99388" y="2001"/>
                    <a:pt x="83195" y="12479"/>
                    <a:pt x="74623" y="27719"/>
                  </a:cubicBezTo>
                  <a:cubicBezTo>
                    <a:pt x="-7292" y="191549"/>
                    <a:pt x="-2530" y="459201"/>
                    <a:pt x="2233" y="558261"/>
                  </a:cubicBezTo>
                  <a:cubicBezTo>
                    <a:pt x="3185" y="579216"/>
                    <a:pt x="22235" y="595409"/>
                    <a:pt x="45095" y="595409"/>
                  </a:cubicBezTo>
                  <a:lnTo>
                    <a:pt x="616595" y="595409"/>
                  </a:lnTo>
                  <a:lnTo>
                    <a:pt x="1188095" y="595409"/>
                  </a:lnTo>
                  <a:cubicBezTo>
                    <a:pt x="1210955" y="595409"/>
                    <a:pt x="1230005" y="579216"/>
                    <a:pt x="1230958" y="558261"/>
                  </a:cubicBezTo>
                  <a:cubicBezTo>
                    <a:pt x="1235720" y="459201"/>
                    <a:pt x="1240483" y="191549"/>
                    <a:pt x="1158568" y="27719"/>
                  </a:cubicBezTo>
                  <a:close/>
                </a:path>
              </a:pathLst>
            </a:custGeom>
            <a:solidFill>
              <a:schemeClr val="accent1"/>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grpSp>
          <p:nvGrpSpPr>
            <p:cNvPr id="286" name="Google Shape;1972;p8"/>
            <p:cNvGrpSpPr/>
            <p:nvPr/>
          </p:nvGrpSpPr>
          <p:grpSpPr>
            <a:xfrm>
              <a:off x="1628545" y="2176181"/>
              <a:ext cx="409116" cy="310295"/>
              <a:chOff x="2276500" y="656217"/>
              <a:chExt cx="409116" cy="310295"/>
            </a:xfrm>
          </p:grpSpPr>
          <p:sp>
            <p:nvSpPr>
              <p:cNvPr id="287" name="Google Shape;1973;p8"/>
              <p:cNvSpPr/>
              <p:nvPr/>
            </p:nvSpPr>
            <p:spPr>
              <a:xfrm>
                <a:off x="2276500" y="678743"/>
                <a:ext cx="409116" cy="287769"/>
              </a:xfrm>
              <a:custGeom>
                <a:avLst/>
                <a:gdLst/>
                <a:ahLst/>
                <a:cxnLst/>
                <a:rect l="l" t="t" r="r" b="b"/>
                <a:pathLst>
                  <a:path w="224789" h="158115" extrusionOk="0">
                    <a:moveTo>
                      <a:pt x="185738" y="0"/>
                    </a:moveTo>
                    <a:lnTo>
                      <a:pt x="39053" y="0"/>
                    </a:lnTo>
                    <a:cubicBezTo>
                      <a:pt x="18098" y="0"/>
                      <a:pt x="0" y="17145"/>
                      <a:pt x="0" y="39052"/>
                    </a:cubicBezTo>
                    <a:lnTo>
                      <a:pt x="0" y="119063"/>
                    </a:lnTo>
                    <a:cubicBezTo>
                      <a:pt x="0" y="140018"/>
                      <a:pt x="17145" y="158115"/>
                      <a:pt x="39053" y="158115"/>
                    </a:cubicBezTo>
                    <a:lnTo>
                      <a:pt x="185738" y="158115"/>
                    </a:lnTo>
                    <a:cubicBezTo>
                      <a:pt x="206693" y="158115"/>
                      <a:pt x="224790" y="140970"/>
                      <a:pt x="224790" y="119063"/>
                    </a:cubicBezTo>
                    <a:lnTo>
                      <a:pt x="224790" y="39052"/>
                    </a:lnTo>
                    <a:cubicBezTo>
                      <a:pt x="223838" y="17145"/>
                      <a:pt x="206693" y="0"/>
                      <a:pt x="185738" y="0"/>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88" name="Google Shape;1974;p8"/>
              <p:cNvSpPr/>
              <p:nvPr/>
            </p:nvSpPr>
            <p:spPr>
              <a:xfrm>
                <a:off x="2276500" y="656217"/>
                <a:ext cx="409116" cy="287767"/>
              </a:xfrm>
              <a:custGeom>
                <a:avLst/>
                <a:gdLst/>
                <a:ahLst/>
                <a:cxnLst/>
                <a:rect l="l" t="t" r="r" b="b"/>
                <a:pathLst>
                  <a:path w="224789" h="158114" extrusionOk="0">
                    <a:moveTo>
                      <a:pt x="185738" y="0"/>
                    </a:moveTo>
                    <a:lnTo>
                      <a:pt x="39053" y="0"/>
                    </a:lnTo>
                    <a:cubicBezTo>
                      <a:pt x="18098" y="0"/>
                      <a:pt x="0" y="17145"/>
                      <a:pt x="0" y="39052"/>
                    </a:cubicBezTo>
                    <a:lnTo>
                      <a:pt x="0" y="119063"/>
                    </a:lnTo>
                    <a:cubicBezTo>
                      <a:pt x="0" y="140017"/>
                      <a:pt x="17145" y="158115"/>
                      <a:pt x="39053" y="158115"/>
                    </a:cubicBezTo>
                    <a:lnTo>
                      <a:pt x="185738" y="158115"/>
                    </a:lnTo>
                    <a:cubicBezTo>
                      <a:pt x="206693" y="158115"/>
                      <a:pt x="224790" y="140970"/>
                      <a:pt x="224790" y="119063"/>
                    </a:cubicBezTo>
                    <a:lnTo>
                      <a:pt x="224790" y="39052"/>
                    </a:lnTo>
                    <a:cubicBezTo>
                      <a:pt x="223838" y="17145"/>
                      <a:pt x="206693" y="0"/>
                      <a:pt x="185738" y="0"/>
                    </a:cubicBezTo>
                    <a:close/>
                  </a:path>
                </a:pathLst>
              </a:custGeom>
              <a:solidFill>
                <a:schemeClr val="accent1"/>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grpSp>
            <p:nvGrpSpPr>
              <p:cNvPr id="289" name="Google Shape;1975;p8"/>
              <p:cNvGrpSpPr/>
              <p:nvPr/>
            </p:nvGrpSpPr>
            <p:grpSpPr>
              <a:xfrm>
                <a:off x="2437596" y="708043"/>
                <a:ext cx="86635" cy="166440"/>
                <a:chOff x="6047422" y="3347028"/>
                <a:chExt cx="47625" cy="91496"/>
              </a:xfrm>
            </p:grpSpPr>
            <p:sp>
              <p:nvSpPr>
                <p:cNvPr id="290" name="Google Shape;1976;p8"/>
                <p:cNvSpPr/>
                <p:nvPr/>
              </p:nvSpPr>
              <p:spPr>
                <a:xfrm>
                  <a:off x="6047422" y="3347028"/>
                  <a:ext cx="47625" cy="47680"/>
                </a:xfrm>
                <a:custGeom>
                  <a:avLst/>
                  <a:gdLst/>
                  <a:ahLst/>
                  <a:cxnLst/>
                  <a:rect l="l" t="t" r="r" b="b"/>
                  <a:pathLst>
                    <a:path w="47625" h="47680" extrusionOk="0">
                      <a:moveTo>
                        <a:pt x="47625" y="23868"/>
                      </a:moveTo>
                      <a:cubicBezTo>
                        <a:pt x="47625" y="37203"/>
                        <a:pt x="37148" y="47681"/>
                        <a:pt x="23813" y="47681"/>
                      </a:cubicBezTo>
                      <a:cubicBezTo>
                        <a:pt x="10477" y="47681"/>
                        <a:pt x="0" y="37203"/>
                        <a:pt x="0" y="23868"/>
                      </a:cubicBezTo>
                      <a:cubicBezTo>
                        <a:pt x="0" y="10533"/>
                        <a:pt x="10477" y="56"/>
                        <a:pt x="23813" y="56"/>
                      </a:cubicBezTo>
                      <a:cubicBezTo>
                        <a:pt x="37148" y="-897"/>
                        <a:pt x="47625" y="10533"/>
                        <a:pt x="47625" y="23868"/>
                      </a:cubicBezTo>
                      <a:close/>
                    </a:path>
                  </a:pathLst>
                </a:custGeom>
                <a:solidFill>
                  <a:srgbClr val="2B0101"/>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91" name="Google Shape;1977;p8"/>
                <p:cNvSpPr/>
                <p:nvPr/>
              </p:nvSpPr>
              <p:spPr>
                <a:xfrm>
                  <a:off x="6049326" y="3370897"/>
                  <a:ext cx="45720" cy="67627"/>
                </a:xfrm>
                <a:custGeom>
                  <a:avLst/>
                  <a:gdLst/>
                  <a:ahLst/>
                  <a:cxnLst/>
                  <a:rect l="l" t="t" r="r" b="b"/>
                  <a:pathLst>
                    <a:path w="45720" h="67627" extrusionOk="0">
                      <a:moveTo>
                        <a:pt x="21908" y="0"/>
                      </a:moveTo>
                      <a:lnTo>
                        <a:pt x="0" y="67627"/>
                      </a:lnTo>
                      <a:lnTo>
                        <a:pt x="45720" y="67627"/>
                      </a:lnTo>
                      <a:close/>
                    </a:path>
                  </a:pathLst>
                </a:custGeom>
                <a:solidFill>
                  <a:srgbClr val="2B0101"/>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grpSp>
        </p:grpSp>
      </p:grpSp>
      <p:grpSp>
        <p:nvGrpSpPr>
          <p:cNvPr id="311" name="Google Shape;1943;p8"/>
          <p:cNvGrpSpPr/>
          <p:nvPr/>
        </p:nvGrpSpPr>
        <p:grpSpPr>
          <a:xfrm>
            <a:off x="4674138" y="4499867"/>
            <a:ext cx="1218246" cy="1030286"/>
            <a:chOff x="596783" y="1301960"/>
            <a:chExt cx="2485911" cy="2030379"/>
          </a:xfrm>
        </p:grpSpPr>
        <p:sp>
          <p:nvSpPr>
            <p:cNvPr id="312" name="Google Shape;1944;p8"/>
            <p:cNvSpPr/>
            <p:nvPr/>
          </p:nvSpPr>
          <p:spPr>
            <a:xfrm>
              <a:off x="856555" y="1314287"/>
              <a:ext cx="2035187" cy="973677"/>
            </a:xfrm>
            <a:custGeom>
              <a:avLst/>
              <a:gdLst/>
              <a:ahLst/>
              <a:cxnLst/>
              <a:rect l="l" t="t" r="r" b="b"/>
              <a:pathLst>
                <a:path w="1118234" h="534987" extrusionOk="0">
                  <a:moveTo>
                    <a:pt x="114300" y="33020"/>
                  </a:moveTo>
                  <a:cubicBezTo>
                    <a:pt x="114300" y="33020"/>
                    <a:pt x="483870" y="-41275"/>
                    <a:pt x="998220" y="33020"/>
                  </a:cubicBezTo>
                  <a:lnTo>
                    <a:pt x="1118235" y="534988"/>
                  </a:lnTo>
                  <a:lnTo>
                    <a:pt x="0" y="521653"/>
                  </a:lnTo>
                  <a:lnTo>
                    <a:pt x="114300" y="33020"/>
                  </a:lnTo>
                  <a:close/>
                </a:path>
              </a:pathLst>
            </a:custGeom>
            <a:solidFill>
              <a:schemeClr val="accent2"/>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313" name="Google Shape;1945;p8"/>
            <p:cNvSpPr/>
            <p:nvPr/>
          </p:nvSpPr>
          <p:spPr>
            <a:xfrm>
              <a:off x="975281" y="1672367"/>
              <a:ext cx="1783822" cy="78586"/>
            </a:xfrm>
            <a:custGeom>
              <a:avLst/>
              <a:gdLst/>
              <a:ahLst/>
              <a:cxnLst/>
              <a:rect l="l" t="t" r="r" b="b"/>
              <a:pathLst>
                <a:path w="980122" h="43179" extrusionOk="0">
                  <a:moveTo>
                    <a:pt x="980123" y="43180"/>
                  </a:moveTo>
                  <a:cubicBezTo>
                    <a:pt x="474345" y="-2540"/>
                    <a:pt x="4763" y="41275"/>
                    <a:pt x="0" y="41275"/>
                  </a:cubicBezTo>
                  <a:lnTo>
                    <a:pt x="3810" y="20320"/>
                  </a:lnTo>
                  <a:cubicBezTo>
                    <a:pt x="8572" y="20320"/>
                    <a:pt x="470535" y="-25400"/>
                    <a:pt x="979170" y="20320"/>
                  </a:cubicBezTo>
                  <a:lnTo>
                    <a:pt x="980123" y="43180"/>
                  </a:lnTo>
                  <a:close/>
                </a:path>
              </a:pathLst>
            </a:custGeom>
            <a:solidFill>
              <a:srgbClr val="000000">
                <a:alpha val="29800"/>
              </a:srgbClr>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314" name="Google Shape;1946;p8"/>
            <p:cNvSpPr/>
            <p:nvPr/>
          </p:nvSpPr>
          <p:spPr>
            <a:xfrm>
              <a:off x="596783" y="2860815"/>
              <a:ext cx="2485911" cy="471524"/>
            </a:xfrm>
            <a:custGeom>
              <a:avLst/>
              <a:gdLst/>
              <a:ahLst/>
              <a:cxnLst/>
              <a:rect l="l" t="t" r="r" b="b"/>
              <a:pathLst>
                <a:path w="1365885" h="259079" extrusionOk="0">
                  <a:moveTo>
                    <a:pt x="1365885" y="129540"/>
                  </a:moveTo>
                  <a:cubicBezTo>
                    <a:pt x="1365885" y="201083"/>
                    <a:pt x="1060121" y="259080"/>
                    <a:pt x="682943" y="259080"/>
                  </a:cubicBezTo>
                  <a:cubicBezTo>
                    <a:pt x="305764" y="259080"/>
                    <a:pt x="0" y="201083"/>
                    <a:pt x="0" y="129540"/>
                  </a:cubicBezTo>
                  <a:cubicBezTo>
                    <a:pt x="0" y="57997"/>
                    <a:pt x="305764" y="0"/>
                    <a:pt x="682943" y="0"/>
                  </a:cubicBezTo>
                  <a:cubicBezTo>
                    <a:pt x="1060121" y="0"/>
                    <a:pt x="1365885" y="57997"/>
                    <a:pt x="1365885" y="129540"/>
                  </a:cubicBezTo>
                  <a:close/>
                </a:path>
              </a:pathLst>
            </a:custGeom>
            <a:solidFill>
              <a:srgbClr val="000000">
                <a:alpha val="17650"/>
              </a:srgbClr>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315" name="Google Shape;1947;p8"/>
            <p:cNvSpPr/>
            <p:nvPr/>
          </p:nvSpPr>
          <p:spPr>
            <a:xfrm>
              <a:off x="928535" y="2222652"/>
              <a:ext cx="1806359" cy="761028"/>
            </a:xfrm>
            <a:custGeom>
              <a:avLst/>
              <a:gdLst/>
              <a:ahLst/>
              <a:cxnLst/>
              <a:rect l="l" t="t" r="r" b="b"/>
              <a:pathLst>
                <a:path w="992505" h="418147" extrusionOk="0">
                  <a:moveTo>
                    <a:pt x="0" y="0"/>
                  </a:moveTo>
                  <a:lnTo>
                    <a:pt x="992505" y="0"/>
                  </a:lnTo>
                  <a:lnTo>
                    <a:pt x="992505" y="418148"/>
                  </a:lnTo>
                  <a:lnTo>
                    <a:pt x="0" y="418148"/>
                  </a:lnTo>
                  <a:close/>
                </a:path>
              </a:pathLst>
            </a:custGeom>
            <a:solidFill>
              <a:schemeClr val="accent2"/>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316" name="Google Shape;1948;p8"/>
            <p:cNvSpPr/>
            <p:nvPr/>
          </p:nvSpPr>
          <p:spPr>
            <a:xfrm>
              <a:off x="1065419" y="2690376"/>
              <a:ext cx="1601800" cy="31202"/>
            </a:xfrm>
            <a:custGeom>
              <a:avLst/>
              <a:gdLst/>
              <a:ahLst/>
              <a:cxnLst/>
              <a:rect l="l" t="t" r="r" b="b"/>
              <a:pathLst>
                <a:path w="880110" h="17144" extrusionOk="0">
                  <a:moveTo>
                    <a:pt x="0" y="0"/>
                  </a:moveTo>
                  <a:lnTo>
                    <a:pt x="880110" y="0"/>
                  </a:lnTo>
                  <a:lnTo>
                    <a:pt x="880110" y="17145"/>
                  </a:lnTo>
                  <a:lnTo>
                    <a:pt x="0" y="17145"/>
                  </a:lnTo>
                  <a:close/>
                </a:path>
              </a:pathLst>
            </a:custGeom>
            <a:solidFill>
              <a:srgbClr val="000000">
                <a:alpha val="29800"/>
              </a:srgbClr>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317" name="Google Shape;1949;p8"/>
            <p:cNvSpPr/>
            <p:nvPr/>
          </p:nvSpPr>
          <p:spPr>
            <a:xfrm>
              <a:off x="788186" y="2349943"/>
              <a:ext cx="2145093" cy="760660"/>
            </a:xfrm>
            <a:custGeom>
              <a:avLst/>
              <a:gdLst/>
              <a:ahLst/>
              <a:cxnLst/>
              <a:rect l="l" t="t" r="r" b="b"/>
              <a:pathLst>
                <a:path w="2145093" h="760660" extrusionOk="0">
                  <a:moveTo>
                    <a:pt x="0" y="0"/>
                  </a:moveTo>
                  <a:lnTo>
                    <a:pt x="216590" y="0"/>
                  </a:lnTo>
                  <a:lnTo>
                    <a:pt x="312452" y="609913"/>
                  </a:lnTo>
                  <a:lnTo>
                    <a:pt x="1832641" y="609913"/>
                  </a:lnTo>
                  <a:lnTo>
                    <a:pt x="1928505" y="0"/>
                  </a:lnTo>
                  <a:lnTo>
                    <a:pt x="2145093" y="0"/>
                  </a:lnTo>
                  <a:lnTo>
                    <a:pt x="2015141" y="710411"/>
                  </a:lnTo>
                  <a:cubicBezTo>
                    <a:pt x="2009942" y="739866"/>
                    <a:pt x="1983950" y="760660"/>
                    <a:pt x="1954495" y="760660"/>
                  </a:cubicBezTo>
                  <a:lnTo>
                    <a:pt x="1808947" y="760660"/>
                  </a:lnTo>
                  <a:lnTo>
                    <a:pt x="1808947" y="760658"/>
                  </a:lnTo>
                  <a:lnTo>
                    <a:pt x="336146" y="760658"/>
                  </a:lnTo>
                  <a:lnTo>
                    <a:pt x="336146" y="760660"/>
                  </a:lnTo>
                  <a:lnTo>
                    <a:pt x="190598" y="760660"/>
                  </a:lnTo>
                  <a:lnTo>
                    <a:pt x="190588" y="760658"/>
                  </a:lnTo>
                  <a:lnTo>
                    <a:pt x="168983" y="760658"/>
                  </a:lnTo>
                  <a:lnTo>
                    <a:pt x="168983" y="756699"/>
                  </a:lnTo>
                  <a:lnTo>
                    <a:pt x="151179" y="746581"/>
                  </a:lnTo>
                  <a:cubicBezTo>
                    <a:pt x="140350" y="737700"/>
                    <a:pt x="132553" y="725138"/>
                    <a:pt x="129954" y="710411"/>
                  </a:cubicBezTo>
                  <a:close/>
                </a:path>
              </a:pathLst>
            </a:custGeom>
            <a:solidFill>
              <a:schemeClr val="accent1"/>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grpSp>
          <p:nvGrpSpPr>
            <p:cNvPr id="318" name="Google Shape;1950;p8"/>
            <p:cNvGrpSpPr/>
            <p:nvPr/>
          </p:nvGrpSpPr>
          <p:grpSpPr>
            <a:xfrm>
              <a:off x="867779" y="2238881"/>
              <a:ext cx="1997795" cy="817949"/>
              <a:chOff x="5534024" y="3386071"/>
              <a:chExt cx="1098233" cy="449645"/>
            </a:xfrm>
          </p:grpSpPr>
          <p:grpSp>
            <p:nvGrpSpPr>
              <p:cNvPr id="327" name="Google Shape;1951;p8"/>
              <p:cNvGrpSpPr/>
              <p:nvPr/>
            </p:nvGrpSpPr>
            <p:grpSpPr>
              <a:xfrm>
                <a:off x="6525577" y="3388994"/>
                <a:ext cx="106679" cy="446722"/>
                <a:chOff x="6525577" y="3388994"/>
                <a:chExt cx="106679" cy="446722"/>
              </a:xfrm>
            </p:grpSpPr>
            <p:sp>
              <p:nvSpPr>
                <p:cNvPr id="342" name="Google Shape;1952;p8"/>
                <p:cNvSpPr/>
                <p:nvPr/>
              </p:nvSpPr>
              <p:spPr>
                <a:xfrm>
                  <a:off x="6525577"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343" name="Google Shape;1953;p8"/>
                <p:cNvSpPr/>
                <p:nvPr/>
              </p:nvSpPr>
              <p:spPr>
                <a:xfrm>
                  <a:off x="6556057" y="3656647"/>
                  <a:ext cx="40004" cy="40004"/>
                </a:xfrm>
                <a:custGeom>
                  <a:avLst/>
                  <a:gdLst/>
                  <a:ahLst/>
                  <a:cxnLst/>
                  <a:rect l="l" t="t" r="r" b="b"/>
                  <a:pathLst>
                    <a:path w="40004" h="40004"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344" name="Google Shape;1954;p8"/>
                <p:cNvSpPr/>
                <p:nvPr/>
              </p:nvSpPr>
              <p:spPr>
                <a:xfrm>
                  <a:off x="6577012" y="3518534"/>
                  <a:ext cx="40004" cy="40004"/>
                </a:xfrm>
                <a:custGeom>
                  <a:avLst/>
                  <a:gdLst/>
                  <a:ahLst/>
                  <a:cxnLst/>
                  <a:rect l="l" t="t" r="r" b="b"/>
                  <a:pathLst>
                    <a:path w="40004"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345" name="Google Shape;1955;p8"/>
                <p:cNvSpPr/>
                <p:nvPr/>
              </p:nvSpPr>
              <p:spPr>
                <a:xfrm>
                  <a:off x="6592252"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grpSp>
          <p:grpSp>
            <p:nvGrpSpPr>
              <p:cNvPr id="328" name="Google Shape;1956;p8"/>
              <p:cNvGrpSpPr/>
              <p:nvPr/>
            </p:nvGrpSpPr>
            <p:grpSpPr>
              <a:xfrm>
                <a:off x="5534024" y="3386071"/>
                <a:ext cx="932497" cy="449645"/>
                <a:chOff x="5534024" y="3386071"/>
                <a:chExt cx="932497" cy="449645"/>
              </a:xfrm>
            </p:grpSpPr>
            <p:sp>
              <p:nvSpPr>
                <p:cNvPr id="329" name="Google Shape;1957;p8"/>
                <p:cNvSpPr/>
                <p:nvPr/>
              </p:nvSpPr>
              <p:spPr>
                <a:xfrm>
                  <a:off x="5600699"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330" name="Google Shape;1958;p8"/>
                <p:cNvSpPr/>
                <p:nvPr/>
              </p:nvSpPr>
              <p:spPr>
                <a:xfrm>
                  <a:off x="5782626" y="3795712"/>
                  <a:ext cx="40005" cy="40004"/>
                </a:xfrm>
                <a:custGeom>
                  <a:avLst/>
                  <a:gdLst/>
                  <a:ahLst/>
                  <a:cxnLst/>
                  <a:rect l="l" t="t" r="r" b="b"/>
                  <a:pathLst>
                    <a:path w="40005" h="40004" extrusionOk="0">
                      <a:moveTo>
                        <a:pt x="0" y="20002"/>
                      </a:moveTo>
                      <a:cubicBezTo>
                        <a:pt x="0" y="31433"/>
                        <a:pt x="9525" y="40005"/>
                        <a:pt x="20003" y="40005"/>
                      </a:cubicBezTo>
                      <a:cubicBezTo>
                        <a:pt x="31433" y="40005"/>
                        <a:pt x="40005" y="30480"/>
                        <a:pt x="40005" y="20002"/>
                      </a:cubicBezTo>
                      <a:cubicBezTo>
                        <a:pt x="40005" y="8573"/>
                        <a:pt x="30480" y="0"/>
                        <a:pt x="20003" y="0"/>
                      </a:cubicBezTo>
                      <a:cubicBezTo>
                        <a:pt x="9525" y="0"/>
                        <a:pt x="0" y="8573"/>
                        <a:pt x="0"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331" name="Google Shape;1959;p8"/>
                <p:cNvSpPr/>
                <p:nvPr/>
              </p:nvSpPr>
              <p:spPr>
                <a:xfrm>
                  <a:off x="5964554"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332" name="Google Shape;1960;p8"/>
                <p:cNvSpPr/>
                <p:nvPr/>
              </p:nvSpPr>
              <p:spPr>
                <a:xfrm>
                  <a:off x="6147434"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333" name="Google Shape;1961;p8"/>
                <p:cNvSpPr/>
                <p:nvPr/>
              </p:nvSpPr>
              <p:spPr>
                <a:xfrm>
                  <a:off x="6329362" y="3795712"/>
                  <a:ext cx="40004" cy="40004"/>
                </a:xfrm>
                <a:custGeom>
                  <a:avLst/>
                  <a:gdLst/>
                  <a:ahLst/>
                  <a:cxnLst/>
                  <a:rect l="l" t="t" r="r" b="b"/>
                  <a:pathLst>
                    <a:path w="40004" h="40004"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334" name="Google Shape;1962;p8"/>
                <p:cNvSpPr/>
                <p:nvPr/>
              </p:nvSpPr>
              <p:spPr>
                <a:xfrm>
                  <a:off x="5696902" y="3386137"/>
                  <a:ext cx="40004" cy="40005"/>
                </a:xfrm>
                <a:custGeom>
                  <a:avLst/>
                  <a:gdLst/>
                  <a:ahLst/>
                  <a:cxnLst/>
                  <a:rect l="l" t="t" r="r" b="b"/>
                  <a:pathLst>
                    <a:path w="40004" h="40005"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335" name="Google Shape;1963;p8"/>
                <p:cNvSpPr/>
                <p:nvPr/>
              </p:nvSpPr>
              <p:spPr>
                <a:xfrm>
                  <a:off x="5878829" y="3386071"/>
                  <a:ext cx="40005" cy="40070"/>
                </a:xfrm>
                <a:custGeom>
                  <a:avLst/>
                  <a:gdLst/>
                  <a:ahLst/>
                  <a:cxnLst/>
                  <a:rect l="l" t="t" r="r" b="b"/>
                  <a:pathLst>
                    <a:path w="40005"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8572"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336" name="Google Shape;1964;p8"/>
                <p:cNvSpPr/>
                <p:nvPr/>
              </p:nvSpPr>
              <p:spPr>
                <a:xfrm>
                  <a:off x="6056947" y="3386137"/>
                  <a:ext cx="40004" cy="40005"/>
                </a:xfrm>
                <a:custGeom>
                  <a:avLst/>
                  <a:gdLst/>
                  <a:ahLst/>
                  <a:cxnLst/>
                  <a:rect l="l" t="t" r="r" b="b"/>
                  <a:pathLst>
                    <a:path w="40004" h="40005"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337" name="Google Shape;1965;p8"/>
                <p:cNvSpPr/>
                <p:nvPr/>
              </p:nvSpPr>
              <p:spPr>
                <a:xfrm>
                  <a:off x="6242684" y="3386071"/>
                  <a:ext cx="40004" cy="40070"/>
                </a:xfrm>
                <a:custGeom>
                  <a:avLst/>
                  <a:gdLst/>
                  <a:ahLst/>
                  <a:cxnLst/>
                  <a:rect l="l" t="t" r="r" b="b"/>
                  <a:pathLst>
                    <a:path w="40004"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338" name="Google Shape;1966;p8"/>
                <p:cNvSpPr/>
                <p:nvPr/>
              </p:nvSpPr>
              <p:spPr>
                <a:xfrm>
                  <a:off x="6426516" y="3386071"/>
                  <a:ext cx="40005" cy="40070"/>
                </a:xfrm>
                <a:custGeom>
                  <a:avLst/>
                  <a:gdLst/>
                  <a:ahLst/>
                  <a:cxnLst/>
                  <a:rect l="l" t="t" r="r" b="b"/>
                  <a:pathLst>
                    <a:path w="40005" h="40070" extrusionOk="0">
                      <a:moveTo>
                        <a:pt x="0" y="20068"/>
                      </a:moveTo>
                      <a:cubicBezTo>
                        <a:pt x="0" y="31498"/>
                        <a:pt x="9525" y="40071"/>
                        <a:pt x="20003" y="40071"/>
                      </a:cubicBezTo>
                      <a:cubicBezTo>
                        <a:pt x="31433"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339" name="Google Shape;1967;p8"/>
                <p:cNvSpPr/>
                <p:nvPr/>
              </p:nvSpPr>
              <p:spPr>
                <a:xfrm>
                  <a:off x="5570219" y="3656647"/>
                  <a:ext cx="40005" cy="40004"/>
                </a:xfrm>
                <a:custGeom>
                  <a:avLst/>
                  <a:gdLst/>
                  <a:ahLst/>
                  <a:cxnLst/>
                  <a:rect l="l" t="t" r="r" b="b"/>
                  <a:pathLst>
                    <a:path w="40005"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340" name="Google Shape;1968;p8"/>
                <p:cNvSpPr/>
                <p:nvPr/>
              </p:nvSpPr>
              <p:spPr>
                <a:xfrm>
                  <a:off x="5549264" y="3518468"/>
                  <a:ext cx="40004" cy="40070"/>
                </a:xfrm>
                <a:custGeom>
                  <a:avLst/>
                  <a:gdLst/>
                  <a:ahLst/>
                  <a:cxnLst/>
                  <a:rect l="l" t="t" r="r" b="b"/>
                  <a:pathLst>
                    <a:path w="40004" h="40070" extrusionOk="0">
                      <a:moveTo>
                        <a:pt x="0" y="20068"/>
                      </a:moveTo>
                      <a:cubicBezTo>
                        <a:pt x="0" y="31498"/>
                        <a:pt x="9525" y="40071"/>
                        <a:pt x="20003" y="40071"/>
                      </a:cubicBezTo>
                      <a:cubicBezTo>
                        <a:pt x="31432"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341" name="Google Shape;1969;p8"/>
                <p:cNvSpPr/>
                <p:nvPr/>
              </p:nvSpPr>
              <p:spPr>
                <a:xfrm>
                  <a:off x="5534024"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grpSp>
        </p:grpSp>
        <p:sp>
          <p:nvSpPr>
            <p:cNvPr id="319" name="Google Shape;1970;p8"/>
            <p:cNvSpPr/>
            <p:nvPr/>
          </p:nvSpPr>
          <p:spPr>
            <a:xfrm>
              <a:off x="781176" y="2192138"/>
              <a:ext cx="2162229" cy="363267"/>
            </a:xfrm>
            <a:custGeom>
              <a:avLst/>
              <a:gdLst/>
              <a:ahLst/>
              <a:cxnLst/>
              <a:rect l="l" t="t" r="r" b="b"/>
              <a:pathLst>
                <a:path w="1189672" h="158114" extrusionOk="0">
                  <a:moveTo>
                    <a:pt x="1189673" y="39052"/>
                  </a:moveTo>
                  <a:lnTo>
                    <a:pt x="690563" y="37148"/>
                  </a:lnTo>
                  <a:cubicBezTo>
                    <a:pt x="689610" y="16193"/>
                    <a:pt x="672465" y="0"/>
                    <a:pt x="651510" y="0"/>
                  </a:cubicBezTo>
                  <a:lnTo>
                    <a:pt x="505778" y="0"/>
                  </a:lnTo>
                  <a:cubicBezTo>
                    <a:pt x="484823" y="0"/>
                    <a:pt x="468630" y="16193"/>
                    <a:pt x="467678" y="37148"/>
                  </a:cubicBezTo>
                  <a:lnTo>
                    <a:pt x="0" y="38100"/>
                  </a:lnTo>
                  <a:lnTo>
                    <a:pt x="16192" y="121920"/>
                  </a:lnTo>
                  <a:lnTo>
                    <a:pt x="466725" y="121920"/>
                  </a:lnTo>
                  <a:cubicBezTo>
                    <a:pt x="467678" y="141923"/>
                    <a:pt x="484823" y="158115"/>
                    <a:pt x="504825" y="158115"/>
                  </a:cubicBezTo>
                  <a:lnTo>
                    <a:pt x="651510" y="158115"/>
                  </a:lnTo>
                  <a:cubicBezTo>
                    <a:pt x="672465" y="158115"/>
                    <a:pt x="688658" y="141923"/>
                    <a:pt x="689610" y="121920"/>
                  </a:cubicBezTo>
                  <a:lnTo>
                    <a:pt x="1173480" y="121920"/>
                  </a:lnTo>
                  <a:lnTo>
                    <a:pt x="1189673" y="39052"/>
                  </a:lnTo>
                  <a:close/>
                </a:path>
              </a:pathLst>
            </a:custGeom>
            <a:solidFill>
              <a:srgbClr val="000000">
                <a:alpha val="20780"/>
              </a:srgbClr>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320" name="Google Shape;1971;p8"/>
            <p:cNvSpPr/>
            <p:nvPr/>
          </p:nvSpPr>
          <p:spPr>
            <a:xfrm>
              <a:off x="745967" y="1301960"/>
              <a:ext cx="2244406" cy="1083643"/>
            </a:xfrm>
            <a:custGeom>
              <a:avLst/>
              <a:gdLst/>
              <a:ahLst/>
              <a:cxnLst/>
              <a:rect l="l" t="t" r="r" b="b"/>
              <a:pathLst>
                <a:path w="1233190" h="595408" extrusionOk="0">
                  <a:moveTo>
                    <a:pt x="1158568" y="27719"/>
                  </a:moveTo>
                  <a:cubicBezTo>
                    <a:pt x="1150948" y="12479"/>
                    <a:pt x="1133803" y="2001"/>
                    <a:pt x="1114753" y="1049"/>
                  </a:cubicBezTo>
                  <a:lnTo>
                    <a:pt x="1106180" y="96"/>
                  </a:lnTo>
                  <a:cubicBezTo>
                    <a:pt x="1074748" y="-1809"/>
                    <a:pt x="1049983" y="25814"/>
                    <a:pt x="1058555" y="53436"/>
                  </a:cubicBezTo>
                  <a:cubicBezTo>
                    <a:pt x="1084273" y="139161"/>
                    <a:pt x="1126183" y="308706"/>
                    <a:pt x="1116658" y="489681"/>
                  </a:cubicBezTo>
                  <a:lnTo>
                    <a:pt x="616595" y="489681"/>
                  </a:lnTo>
                  <a:lnTo>
                    <a:pt x="116533" y="489681"/>
                  </a:lnTo>
                  <a:cubicBezTo>
                    <a:pt x="107008" y="308706"/>
                    <a:pt x="148918" y="139161"/>
                    <a:pt x="174635" y="53436"/>
                  </a:cubicBezTo>
                  <a:cubicBezTo>
                    <a:pt x="183208" y="24861"/>
                    <a:pt x="158443" y="-1809"/>
                    <a:pt x="127010" y="96"/>
                  </a:cubicBezTo>
                  <a:lnTo>
                    <a:pt x="118438" y="1049"/>
                  </a:lnTo>
                  <a:cubicBezTo>
                    <a:pt x="99388" y="2001"/>
                    <a:pt x="83195" y="12479"/>
                    <a:pt x="74623" y="27719"/>
                  </a:cubicBezTo>
                  <a:cubicBezTo>
                    <a:pt x="-7292" y="191549"/>
                    <a:pt x="-2530" y="459201"/>
                    <a:pt x="2233" y="558261"/>
                  </a:cubicBezTo>
                  <a:cubicBezTo>
                    <a:pt x="3185" y="579216"/>
                    <a:pt x="22235" y="595409"/>
                    <a:pt x="45095" y="595409"/>
                  </a:cubicBezTo>
                  <a:lnTo>
                    <a:pt x="616595" y="595409"/>
                  </a:lnTo>
                  <a:lnTo>
                    <a:pt x="1188095" y="595409"/>
                  </a:lnTo>
                  <a:cubicBezTo>
                    <a:pt x="1210955" y="595409"/>
                    <a:pt x="1230005" y="579216"/>
                    <a:pt x="1230958" y="558261"/>
                  </a:cubicBezTo>
                  <a:cubicBezTo>
                    <a:pt x="1235720" y="459201"/>
                    <a:pt x="1240483" y="191549"/>
                    <a:pt x="1158568" y="27719"/>
                  </a:cubicBezTo>
                  <a:close/>
                </a:path>
              </a:pathLst>
            </a:custGeom>
            <a:solidFill>
              <a:schemeClr val="accent1"/>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grpSp>
          <p:nvGrpSpPr>
            <p:cNvPr id="321" name="Google Shape;1972;p8"/>
            <p:cNvGrpSpPr/>
            <p:nvPr/>
          </p:nvGrpSpPr>
          <p:grpSpPr>
            <a:xfrm>
              <a:off x="1628545" y="2176181"/>
              <a:ext cx="409116" cy="310295"/>
              <a:chOff x="2276500" y="656217"/>
              <a:chExt cx="409116" cy="310295"/>
            </a:xfrm>
          </p:grpSpPr>
          <p:sp>
            <p:nvSpPr>
              <p:cNvPr id="322" name="Google Shape;1973;p8"/>
              <p:cNvSpPr/>
              <p:nvPr/>
            </p:nvSpPr>
            <p:spPr>
              <a:xfrm>
                <a:off x="2276500" y="678743"/>
                <a:ext cx="409116" cy="287769"/>
              </a:xfrm>
              <a:custGeom>
                <a:avLst/>
                <a:gdLst/>
                <a:ahLst/>
                <a:cxnLst/>
                <a:rect l="l" t="t" r="r" b="b"/>
                <a:pathLst>
                  <a:path w="224789" h="158115" extrusionOk="0">
                    <a:moveTo>
                      <a:pt x="185738" y="0"/>
                    </a:moveTo>
                    <a:lnTo>
                      <a:pt x="39053" y="0"/>
                    </a:lnTo>
                    <a:cubicBezTo>
                      <a:pt x="18098" y="0"/>
                      <a:pt x="0" y="17145"/>
                      <a:pt x="0" y="39052"/>
                    </a:cubicBezTo>
                    <a:lnTo>
                      <a:pt x="0" y="119063"/>
                    </a:lnTo>
                    <a:cubicBezTo>
                      <a:pt x="0" y="140018"/>
                      <a:pt x="17145" y="158115"/>
                      <a:pt x="39053" y="158115"/>
                    </a:cubicBezTo>
                    <a:lnTo>
                      <a:pt x="185738" y="158115"/>
                    </a:lnTo>
                    <a:cubicBezTo>
                      <a:pt x="206693" y="158115"/>
                      <a:pt x="224790" y="140970"/>
                      <a:pt x="224790" y="119063"/>
                    </a:cubicBezTo>
                    <a:lnTo>
                      <a:pt x="224790" y="39052"/>
                    </a:lnTo>
                    <a:cubicBezTo>
                      <a:pt x="223838" y="17145"/>
                      <a:pt x="206693" y="0"/>
                      <a:pt x="185738" y="0"/>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323" name="Google Shape;1974;p8"/>
              <p:cNvSpPr/>
              <p:nvPr/>
            </p:nvSpPr>
            <p:spPr>
              <a:xfrm>
                <a:off x="2276500" y="656217"/>
                <a:ext cx="409116" cy="287767"/>
              </a:xfrm>
              <a:custGeom>
                <a:avLst/>
                <a:gdLst/>
                <a:ahLst/>
                <a:cxnLst/>
                <a:rect l="l" t="t" r="r" b="b"/>
                <a:pathLst>
                  <a:path w="224789" h="158114" extrusionOk="0">
                    <a:moveTo>
                      <a:pt x="185738" y="0"/>
                    </a:moveTo>
                    <a:lnTo>
                      <a:pt x="39053" y="0"/>
                    </a:lnTo>
                    <a:cubicBezTo>
                      <a:pt x="18098" y="0"/>
                      <a:pt x="0" y="17145"/>
                      <a:pt x="0" y="39052"/>
                    </a:cubicBezTo>
                    <a:lnTo>
                      <a:pt x="0" y="119063"/>
                    </a:lnTo>
                    <a:cubicBezTo>
                      <a:pt x="0" y="140017"/>
                      <a:pt x="17145" y="158115"/>
                      <a:pt x="39053" y="158115"/>
                    </a:cubicBezTo>
                    <a:lnTo>
                      <a:pt x="185738" y="158115"/>
                    </a:lnTo>
                    <a:cubicBezTo>
                      <a:pt x="206693" y="158115"/>
                      <a:pt x="224790" y="140970"/>
                      <a:pt x="224790" y="119063"/>
                    </a:cubicBezTo>
                    <a:lnTo>
                      <a:pt x="224790" y="39052"/>
                    </a:lnTo>
                    <a:cubicBezTo>
                      <a:pt x="223838" y="17145"/>
                      <a:pt x="206693" y="0"/>
                      <a:pt x="185738" y="0"/>
                    </a:cubicBezTo>
                    <a:close/>
                  </a:path>
                </a:pathLst>
              </a:custGeom>
              <a:solidFill>
                <a:schemeClr val="accent1"/>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grpSp>
            <p:nvGrpSpPr>
              <p:cNvPr id="324" name="Google Shape;1975;p8"/>
              <p:cNvGrpSpPr/>
              <p:nvPr/>
            </p:nvGrpSpPr>
            <p:grpSpPr>
              <a:xfrm>
                <a:off x="2437596" y="708043"/>
                <a:ext cx="86635" cy="166440"/>
                <a:chOff x="6047422" y="3347028"/>
                <a:chExt cx="47625" cy="91496"/>
              </a:xfrm>
            </p:grpSpPr>
            <p:sp>
              <p:nvSpPr>
                <p:cNvPr id="325" name="Google Shape;1976;p8"/>
                <p:cNvSpPr/>
                <p:nvPr/>
              </p:nvSpPr>
              <p:spPr>
                <a:xfrm>
                  <a:off x="6047422" y="3347028"/>
                  <a:ext cx="47625" cy="47680"/>
                </a:xfrm>
                <a:custGeom>
                  <a:avLst/>
                  <a:gdLst/>
                  <a:ahLst/>
                  <a:cxnLst/>
                  <a:rect l="l" t="t" r="r" b="b"/>
                  <a:pathLst>
                    <a:path w="47625" h="47680" extrusionOk="0">
                      <a:moveTo>
                        <a:pt x="47625" y="23868"/>
                      </a:moveTo>
                      <a:cubicBezTo>
                        <a:pt x="47625" y="37203"/>
                        <a:pt x="37148" y="47681"/>
                        <a:pt x="23813" y="47681"/>
                      </a:cubicBezTo>
                      <a:cubicBezTo>
                        <a:pt x="10477" y="47681"/>
                        <a:pt x="0" y="37203"/>
                        <a:pt x="0" y="23868"/>
                      </a:cubicBezTo>
                      <a:cubicBezTo>
                        <a:pt x="0" y="10533"/>
                        <a:pt x="10477" y="56"/>
                        <a:pt x="23813" y="56"/>
                      </a:cubicBezTo>
                      <a:cubicBezTo>
                        <a:pt x="37148" y="-897"/>
                        <a:pt x="47625" y="10533"/>
                        <a:pt x="47625" y="23868"/>
                      </a:cubicBezTo>
                      <a:close/>
                    </a:path>
                  </a:pathLst>
                </a:custGeom>
                <a:solidFill>
                  <a:srgbClr val="2B0101"/>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326" name="Google Shape;1977;p8"/>
                <p:cNvSpPr/>
                <p:nvPr/>
              </p:nvSpPr>
              <p:spPr>
                <a:xfrm>
                  <a:off x="6049326" y="3370897"/>
                  <a:ext cx="45720" cy="67627"/>
                </a:xfrm>
                <a:custGeom>
                  <a:avLst/>
                  <a:gdLst/>
                  <a:ahLst/>
                  <a:cxnLst/>
                  <a:rect l="l" t="t" r="r" b="b"/>
                  <a:pathLst>
                    <a:path w="45720" h="67627" extrusionOk="0">
                      <a:moveTo>
                        <a:pt x="21908" y="0"/>
                      </a:moveTo>
                      <a:lnTo>
                        <a:pt x="0" y="67627"/>
                      </a:lnTo>
                      <a:lnTo>
                        <a:pt x="45720" y="67627"/>
                      </a:lnTo>
                      <a:close/>
                    </a:path>
                  </a:pathLst>
                </a:custGeom>
                <a:solidFill>
                  <a:srgbClr val="2B0101"/>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grpSp>
        </p:grpSp>
      </p:grpSp>
      <p:grpSp>
        <p:nvGrpSpPr>
          <p:cNvPr id="416" name="Google Shape;1943;p8"/>
          <p:cNvGrpSpPr/>
          <p:nvPr/>
        </p:nvGrpSpPr>
        <p:grpSpPr>
          <a:xfrm>
            <a:off x="7637306" y="2775531"/>
            <a:ext cx="1211823" cy="1039660"/>
            <a:chOff x="596783" y="1301960"/>
            <a:chExt cx="2485911" cy="2030379"/>
          </a:xfrm>
        </p:grpSpPr>
        <p:sp>
          <p:nvSpPr>
            <p:cNvPr id="417" name="Google Shape;1944;p8"/>
            <p:cNvSpPr/>
            <p:nvPr/>
          </p:nvSpPr>
          <p:spPr>
            <a:xfrm>
              <a:off x="854925" y="1415755"/>
              <a:ext cx="2035186" cy="973676"/>
            </a:xfrm>
            <a:custGeom>
              <a:avLst/>
              <a:gdLst/>
              <a:ahLst/>
              <a:cxnLst/>
              <a:rect l="l" t="t" r="r" b="b"/>
              <a:pathLst>
                <a:path w="1118234" h="534987" extrusionOk="0">
                  <a:moveTo>
                    <a:pt x="114300" y="33020"/>
                  </a:moveTo>
                  <a:cubicBezTo>
                    <a:pt x="114300" y="33020"/>
                    <a:pt x="483870" y="-41275"/>
                    <a:pt x="998220" y="33020"/>
                  </a:cubicBezTo>
                  <a:lnTo>
                    <a:pt x="1118235" y="534988"/>
                  </a:lnTo>
                  <a:lnTo>
                    <a:pt x="0" y="521653"/>
                  </a:lnTo>
                  <a:lnTo>
                    <a:pt x="114300" y="33020"/>
                  </a:lnTo>
                  <a:close/>
                </a:path>
              </a:pathLst>
            </a:custGeom>
            <a:solidFill>
              <a:schemeClr val="accent2"/>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18" name="Google Shape;1945;p8"/>
            <p:cNvSpPr/>
            <p:nvPr/>
          </p:nvSpPr>
          <p:spPr>
            <a:xfrm>
              <a:off x="975281" y="1672367"/>
              <a:ext cx="1783822" cy="78586"/>
            </a:xfrm>
            <a:custGeom>
              <a:avLst/>
              <a:gdLst/>
              <a:ahLst/>
              <a:cxnLst/>
              <a:rect l="l" t="t" r="r" b="b"/>
              <a:pathLst>
                <a:path w="980122" h="43179" extrusionOk="0">
                  <a:moveTo>
                    <a:pt x="980123" y="43180"/>
                  </a:moveTo>
                  <a:cubicBezTo>
                    <a:pt x="474345" y="-2540"/>
                    <a:pt x="4763" y="41275"/>
                    <a:pt x="0" y="41275"/>
                  </a:cubicBezTo>
                  <a:lnTo>
                    <a:pt x="3810" y="20320"/>
                  </a:lnTo>
                  <a:cubicBezTo>
                    <a:pt x="8572" y="20320"/>
                    <a:pt x="470535" y="-25400"/>
                    <a:pt x="979170" y="20320"/>
                  </a:cubicBezTo>
                  <a:lnTo>
                    <a:pt x="980123" y="43180"/>
                  </a:lnTo>
                  <a:close/>
                </a:path>
              </a:pathLst>
            </a:custGeom>
            <a:solidFill>
              <a:srgbClr val="000000">
                <a:alpha val="29800"/>
              </a:srgbClr>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19" name="Google Shape;1946;p8"/>
            <p:cNvSpPr/>
            <p:nvPr/>
          </p:nvSpPr>
          <p:spPr>
            <a:xfrm>
              <a:off x="596783" y="2860815"/>
              <a:ext cx="2485911" cy="471524"/>
            </a:xfrm>
            <a:custGeom>
              <a:avLst/>
              <a:gdLst/>
              <a:ahLst/>
              <a:cxnLst/>
              <a:rect l="l" t="t" r="r" b="b"/>
              <a:pathLst>
                <a:path w="1365885" h="259079" extrusionOk="0">
                  <a:moveTo>
                    <a:pt x="1365885" y="129540"/>
                  </a:moveTo>
                  <a:cubicBezTo>
                    <a:pt x="1365885" y="201083"/>
                    <a:pt x="1060121" y="259080"/>
                    <a:pt x="682943" y="259080"/>
                  </a:cubicBezTo>
                  <a:cubicBezTo>
                    <a:pt x="305764" y="259080"/>
                    <a:pt x="0" y="201083"/>
                    <a:pt x="0" y="129540"/>
                  </a:cubicBezTo>
                  <a:cubicBezTo>
                    <a:pt x="0" y="57997"/>
                    <a:pt x="305764" y="0"/>
                    <a:pt x="682943" y="0"/>
                  </a:cubicBezTo>
                  <a:cubicBezTo>
                    <a:pt x="1060121" y="0"/>
                    <a:pt x="1365885" y="57997"/>
                    <a:pt x="1365885" y="129540"/>
                  </a:cubicBezTo>
                  <a:close/>
                </a:path>
              </a:pathLst>
            </a:custGeom>
            <a:solidFill>
              <a:srgbClr val="000000">
                <a:alpha val="17650"/>
              </a:srgbClr>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20" name="Google Shape;1947;p8"/>
            <p:cNvSpPr/>
            <p:nvPr/>
          </p:nvSpPr>
          <p:spPr>
            <a:xfrm>
              <a:off x="928535" y="2222652"/>
              <a:ext cx="1806359" cy="761028"/>
            </a:xfrm>
            <a:custGeom>
              <a:avLst/>
              <a:gdLst/>
              <a:ahLst/>
              <a:cxnLst/>
              <a:rect l="l" t="t" r="r" b="b"/>
              <a:pathLst>
                <a:path w="992505" h="418147" extrusionOk="0">
                  <a:moveTo>
                    <a:pt x="0" y="0"/>
                  </a:moveTo>
                  <a:lnTo>
                    <a:pt x="992505" y="0"/>
                  </a:lnTo>
                  <a:lnTo>
                    <a:pt x="992505" y="418148"/>
                  </a:lnTo>
                  <a:lnTo>
                    <a:pt x="0" y="418148"/>
                  </a:lnTo>
                  <a:close/>
                </a:path>
              </a:pathLst>
            </a:custGeom>
            <a:solidFill>
              <a:schemeClr val="accent2"/>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21" name="Google Shape;1948;p8"/>
            <p:cNvSpPr/>
            <p:nvPr/>
          </p:nvSpPr>
          <p:spPr>
            <a:xfrm>
              <a:off x="1065419" y="2690376"/>
              <a:ext cx="1601800" cy="31202"/>
            </a:xfrm>
            <a:custGeom>
              <a:avLst/>
              <a:gdLst/>
              <a:ahLst/>
              <a:cxnLst/>
              <a:rect l="l" t="t" r="r" b="b"/>
              <a:pathLst>
                <a:path w="880110" h="17144" extrusionOk="0">
                  <a:moveTo>
                    <a:pt x="0" y="0"/>
                  </a:moveTo>
                  <a:lnTo>
                    <a:pt x="880110" y="0"/>
                  </a:lnTo>
                  <a:lnTo>
                    <a:pt x="880110" y="17145"/>
                  </a:lnTo>
                  <a:lnTo>
                    <a:pt x="0" y="17145"/>
                  </a:lnTo>
                  <a:close/>
                </a:path>
              </a:pathLst>
            </a:custGeom>
            <a:solidFill>
              <a:srgbClr val="000000">
                <a:alpha val="29800"/>
              </a:srgbClr>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22" name="Google Shape;1949;p8"/>
            <p:cNvSpPr/>
            <p:nvPr/>
          </p:nvSpPr>
          <p:spPr>
            <a:xfrm>
              <a:off x="788186" y="2349943"/>
              <a:ext cx="2145093" cy="760660"/>
            </a:xfrm>
            <a:custGeom>
              <a:avLst/>
              <a:gdLst/>
              <a:ahLst/>
              <a:cxnLst/>
              <a:rect l="l" t="t" r="r" b="b"/>
              <a:pathLst>
                <a:path w="2145093" h="760660" extrusionOk="0">
                  <a:moveTo>
                    <a:pt x="0" y="0"/>
                  </a:moveTo>
                  <a:lnTo>
                    <a:pt x="216590" y="0"/>
                  </a:lnTo>
                  <a:lnTo>
                    <a:pt x="312452" y="609913"/>
                  </a:lnTo>
                  <a:lnTo>
                    <a:pt x="1832641" y="609913"/>
                  </a:lnTo>
                  <a:lnTo>
                    <a:pt x="1928505" y="0"/>
                  </a:lnTo>
                  <a:lnTo>
                    <a:pt x="2145093" y="0"/>
                  </a:lnTo>
                  <a:lnTo>
                    <a:pt x="2015141" y="710411"/>
                  </a:lnTo>
                  <a:cubicBezTo>
                    <a:pt x="2009942" y="739866"/>
                    <a:pt x="1983950" y="760660"/>
                    <a:pt x="1954495" y="760660"/>
                  </a:cubicBezTo>
                  <a:lnTo>
                    <a:pt x="1808947" y="760660"/>
                  </a:lnTo>
                  <a:lnTo>
                    <a:pt x="1808947" y="760658"/>
                  </a:lnTo>
                  <a:lnTo>
                    <a:pt x="336146" y="760658"/>
                  </a:lnTo>
                  <a:lnTo>
                    <a:pt x="336146" y="760660"/>
                  </a:lnTo>
                  <a:lnTo>
                    <a:pt x="190598" y="760660"/>
                  </a:lnTo>
                  <a:lnTo>
                    <a:pt x="190588" y="760658"/>
                  </a:lnTo>
                  <a:lnTo>
                    <a:pt x="168983" y="760658"/>
                  </a:lnTo>
                  <a:lnTo>
                    <a:pt x="168983" y="756699"/>
                  </a:lnTo>
                  <a:lnTo>
                    <a:pt x="151179" y="746581"/>
                  </a:lnTo>
                  <a:cubicBezTo>
                    <a:pt x="140350" y="737700"/>
                    <a:pt x="132553" y="725138"/>
                    <a:pt x="129954" y="710411"/>
                  </a:cubicBezTo>
                  <a:close/>
                </a:path>
              </a:pathLst>
            </a:custGeom>
            <a:solidFill>
              <a:schemeClr val="accent1"/>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grpSp>
          <p:nvGrpSpPr>
            <p:cNvPr id="423" name="Google Shape;1950;p8"/>
            <p:cNvGrpSpPr/>
            <p:nvPr/>
          </p:nvGrpSpPr>
          <p:grpSpPr>
            <a:xfrm>
              <a:off x="867779" y="2238881"/>
              <a:ext cx="1997795" cy="817949"/>
              <a:chOff x="5534024" y="3386071"/>
              <a:chExt cx="1098233" cy="449645"/>
            </a:xfrm>
          </p:grpSpPr>
          <p:grpSp>
            <p:nvGrpSpPr>
              <p:cNvPr id="432" name="Google Shape;1951;p8"/>
              <p:cNvGrpSpPr/>
              <p:nvPr/>
            </p:nvGrpSpPr>
            <p:grpSpPr>
              <a:xfrm>
                <a:off x="6525577" y="3388994"/>
                <a:ext cx="106679" cy="446722"/>
                <a:chOff x="6525577" y="3388994"/>
                <a:chExt cx="106679" cy="446722"/>
              </a:xfrm>
            </p:grpSpPr>
            <p:sp>
              <p:nvSpPr>
                <p:cNvPr id="447" name="Google Shape;1952;p8"/>
                <p:cNvSpPr/>
                <p:nvPr/>
              </p:nvSpPr>
              <p:spPr>
                <a:xfrm>
                  <a:off x="6525577"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48" name="Google Shape;1953;p8"/>
                <p:cNvSpPr/>
                <p:nvPr/>
              </p:nvSpPr>
              <p:spPr>
                <a:xfrm>
                  <a:off x="6556057" y="3656647"/>
                  <a:ext cx="40004" cy="40004"/>
                </a:xfrm>
                <a:custGeom>
                  <a:avLst/>
                  <a:gdLst/>
                  <a:ahLst/>
                  <a:cxnLst/>
                  <a:rect l="l" t="t" r="r" b="b"/>
                  <a:pathLst>
                    <a:path w="40004" h="40004"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49" name="Google Shape;1954;p8"/>
                <p:cNvSpPr/>
                <p:nvPr/>
              </p:nvSpPr>
              <p:spPr>
                <a:xfrm>
                  <a:off x="6577012" y="3518534"/>
                  <a:ext cx="40004" cy="40004"/>
                </a:xfrm>
                <a:custGeom>
                  <a:avLst/>
                  <a:gdLst/>
                  <a:ahLst/>
                  <a:cxnLst/>
                  <a:rect l="l" t="t" r="r" b="b"/>
                  <a:pathLst>
                    <a:path w="40004"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50" name="Google Shape;1955;p8"/>
                <p:cNvSpPr/>
                <p:nvPr/>
              </p:nvSpPr>
              <p:spPr>
                <a:xfrm>
                  <a:off x="6592252"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grpSp>
          <p:grpSp>
            <p:nvGrpSpPr>
              <p:cNvPr id="433" name="Google Shape;1956;p8"/>
              <p:cNvGrpSpPr/>
              <p:nvPr/>
            </p:nvGrpSpPr>
            <p:grpSpPr>
              <a:xfrm>
                <a:off x="5534024" y="3386071"/>
                <a:ext cx="932497" cy="449645"/>
                <a:chOff x="5534024" y="3386071"/>
                <a:chExt cx="932497" cy="449645"/>
              </a:xfrm>
            </p:grpSpPr>
            <p:sp>
              <p:nvSpPr>
                <p:cNvPr id="434" name="Google Shape;1957;p8"/>
                <p:cNvSpPr/>
                <p:nvPr/>
              </p:nvSpPr>
              <p:spPr>
                <a:xfrm>
                  <a:off x="5600699"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35" name="Google Shape;1958;p8"/>
                <p:cNvSpPr/>
                <p:nvPr/>
              </p:nvSpPr>
              <p:spPr>
                <a:xfrm>
                  <a:off x="5782626" y="3795712"/>
                  <a:ext cx="40005" cy="40004"/>
                </a:xfrm>
                <a:custGeom>
                  <a:avLst/>
                  <a:gdLst/>
                  <a:ahLst/>
                  <a:cxnLst/>
                  <a:rect l="l" t="t" r="r" b="b"/>
                  <a:pathLst>
                    <a:path w="40005" h="40004" extrusionOk="0">
                      <a:moveTo>
                        <a:pt x="0" y="20002"/>
                      </a:moveTo>
                      <a:cubicBezTo>
                        <a:pt x="0" y="31433"/>
                        <a:pt x="9525" y="40005"/>
                        <a:pt x="20003" y="40005"/>
                      </a:cubicBezTo>
                      <a:cubicBezTo>
                        <a:pt x="31433" y="40005"/>
                        <a:pt x="40005" y="30480"/>
                        <a:pt x="40005" y="20002"/>
                      </a:cubicBezTo>
                      <a:cubicBezTo>
                        <a:pt x="40005" y="8573"/>
                        <a:pt x="30480" y="0"/>
                        <a:pt x="20003" y="0"/>
                      </a:cubicBezTo>
                      <a:cubicBezTo>
                        <a:pt x="9525" y="0"/>
                        <a:pt x="0" y="8573"/>
                        <a:pt x="0"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36" name="Google Shape;1959;p8"/>
                <p:cNvSpPr/>
                <p:nvPr/>
              </p:nvSpPr>
              <p:spPr>
                <a:xfrm>
                  <a:off x="5964554"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37" name="Google Shape;1960;p8"/>
                <p:cNvSpPr/>
                <p:nvPr/>
              </p:nvSpPr>
              <p:spPr>
                <a:xfrm>
                  <a:off x="6147434"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38" name="Google Shape;1961;p8"/>
                <p:cNvSpPr/>
                <p:nvPr/>
              </p:nvSpPr>
              <p:spPr>
                <a:xfrm>
                  <a:off x="6329362" y="3795712"/>
                  <a:ext cx="40004" cy="40004"/>
                </a:xfrm>
                <a:custGeom>
                  <a:avLst/>
                  <a:gdLst/>
                  <a:ahLst/>
                  <a:cxnLst/>
                  <a:rect l="l" t="t" r="r" b="b"/>
                  <a:pathLst>
                    <a:path w="40004" h="40004"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39" name="Google Shape;1962;p8"/>
                <p:cNvSpPr/>
                <p:nvPr/>
              </p:nvSpPr>
              <p:spPr>
                <a:xfrm>
                  <a:off x="5696902" y="3386137"/>
                  <a:ext cx="40004" cy="40005"/>
                </a:xfrm>
                <a:custGeom>
                  <a:avLst/>
                  <a:gdLst/>
                  <a:ahLst/>
                  <a:cxnLst/>
                  <a:rect l="l" t="t" r="r" b="b"/>
                  <a:pathLst>
                    <a:path w="40004" h="40005"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40" name="Google Shape;1963;p8"/>
                <p:cNvSpPr/>
                <p:nvPr/>
              </p:nvSpPr>
              <p:spPr>
                <a:xfrm>
                  <a:off x="5878829" y="3386071"/>
                  <a:ext cx="40005" cy="40070"/>
                </a:xfrm>
                <a:custGeom>
                  <a:avLst/>
                  <a:gdLst/>
                  <a:ahLst/>
                  <a:cxnLst/>
                  <a:rect l="l" t="t" r="r" b="b"/>
                  <a:pathLst>
                    <a:path w="40005"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8572"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41" name="Google Shape;1964;p8"/>
                <p:cNvSpPr/>
                <p:nvPr/>
              </p:nvSpPr>
              <p:spPr>
                <a:xfrm>
                  <a:off x="6056947" y="3386137"/>
                  <a:ext cx="40004" cy="40005"/>
                </a:xfrm>
                <a:custGeom>
                  <a:avLst/>
                  <a:gdLst/>
                  <a:ahLst/>
                  <a:cxnLst/>
                  <a:rect l="l" t="t" r="r" b="b"/>
                  <a:pathLst>
                    <a:path w="40004" h="40005"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42" name="Google Shape;1965;p8"/>
                <p:cNvSpPr/>
                <p:nvPr/>
              </p:nvSpPr>
              <p:spPr>
                <a:xfrm>
                  <a:off x="6242684" y="3386071"/>
                  <a:ext cx="40004" cy="40070"/>
                </a:xfrm>
                <a:custGeom>
                  <a:avLst/>
                  <a:gdLst/>
                  <a:ahLst/>
                  <a:cxnLst/>
                  <a:rect l="l" t="t" r="r" b="b"/>
                  <a:pathLst>
                    <a:path w="40004"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43" name="Google Shape;1966;p8"/>
                <p:cNvSpPr/>
                <p:nvPr/>
              </p:nvSpPr>
              <p:spPr>
                <a:xfrm>
                  <a:off x="6426516" y="3386071"/>
                  <a:ext cx="40005" cy="40070"/>
                </a:xfrm>
                <a:custGeom>
                  <a:avLst/>
                  <a:gdLst/>
                  <a:ahLst/>
                  <a:cxnLst/>
                  <a:rect l="l" t="t" r="r" b="b"/>
                  <a:pathLst>
                    <a:path w="40005" h="40070" extrusionOk="0">
                      <a:moveTo>
                        <a:pt x="0" y="20068"/>
                      </a:moveTo>
                      <a:cubicBezTo>
                        <a:pt x="0" y="31498"/>
                        <a:pt x="9525" y="40071"/>
                        <a:pt x="20003" y="40071"/>
                      </a:cubicBezTo>
                      <a:cubicBezTo>
                        <a:pt x="31433"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44" name="Google Shape;1967;p8"/>
                <p:cNvSpPr/>
                <p:nvPr/>
              </p:nvSpPr>
              <p:spPr>
                <a:xfrm>
                  <a:off x="5570219" y="3656647"/>
                  <a:ext cx="40005" cy="40004"/>
                </a:xfrm>
                <a:custGeom>
                  <a:avLst/>
                  <a:gdLst/>
                  <a:ahLst/>
                  <a:cxnLst/>
                  <a:rect l="l" t="t" r="r" b="b"/>
                  <a:pathLst>
                    <a:path w="40005"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45" name="Google Shape;1968;p8"/>
                <p:cNvSpPr/>
                <p:nvPr/>
              </p:nvSpPr>
              <p:spPr>
                <a:xfrm>
                  <a:off x="5549264" y="3518468"/>
                  <a:ext cx="40004" cy="40070"/>
                </a:xfrm>
                <a:custGeom>
                  <a:avLst/>
                  <a:gdLst/>
                  <a:ahLst/>
                  <a:cxnLst/>
                  <a:rect l="l" t="t" r="r" b="b"/>
                  <a:pathLst>
                    <a:path w="40004" h="40070" extrusionOk="0">
                      <a:moveTo>
                        <a:pt x="0" y="20068"/>
                      </a:moveTo>
                      <a:cubicBezTo>
                        <a:pt x="0" y="31498"/>
                        <a:pt x="9525" y="40071"/>
                        <a:pt x="20003" y="40071"/>
                      </a:cubicBezTo>
                      <a:cubicBezTo>
                        <a:pt x="31432"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46" name="Google Shape;1969;p8"/>
                <p:cNvSpPr/>
                <p:nvPr/>
              </p:nvSpPr>
              <p:spPr>
                <a:xfrm>
                  <a:off x="5534024"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grpSp>
        </p:grpSp>
        <p:sp>
          <p:nvSpPr>
            <p:cNvPr id="424" name="Google Shape;1970;p8"/>
            <p:cNvSpPr/>
            <p:nvPr/>
          </p:nvSpPr>
          <p:spPr>
            <a:xfrm>
              <a:off x="781176" y="2192138"/>
              <a:ext cx="2162229" cy="363267"/>
            </a:xfrm>
            <a:custGeom>
              <a:avLst/>
              <a:gdLst/>
              <a:ahLst/>
              <a:cxnLst/>
              <a:rect l="l" t="t" r="r" b="b"/>
              <a:pathLst>
                <a:path w="1189672" h="158114" extrusionOk="0">
                  <a:moveTo>
                    <a:pt x="1189673" y="39052"/>
                  </a:moveTo>
                  <a:lnTo>
                    <a:pt x="690563" y="37148"/>
                  </a:lnTo>
                  <a:cubicBezTo>
                    <a:pt x="689610" y="16193"/>
                    <a:pt x="672465" y="0"/>
                    <a:pt x="651510" y="0"/>
                  </a:cubicBezTo>
                  <a:lnTo>
                    <a:pt x="505778" y="0"/>
                  </a:lnTo>
                  <a:cubicBezTo>
                    <a:pt x="484823" y="0"/>
                    <a:pt x="468630" y="16193"/>
                    <a:pt x="467678" y="37148"/>
                  </a:cubicBezTo>
                  <a:lnTo>
                    <a:pt x="0" y="38100"/>
                  </a:lnTo>
                  <a:lnTo>
                    <a:pt x="16192" y="121920"/>
                  </a:lnTo>
                  <a:lnTo>
                    <a:pt x="466725" y="121920"/>
                  </a:lnTo>
                  <a:cubicBezTo>
                    <a:pt x="467678" y="141923"/>
                    <a:pt x="484823" y="158115"/>
                    <a:pt x="504825" y="158115"/>
                  </a:cubicBezTo>
                  <a:lnTo>
                    <a:pt x="651510" y="158115"/>
                  </a:lnTo>
                  <a:cubicBezTo>
                    <a:pt x="672465" y="158115"/>
                    <a:pt x="688658" y="141923"/>
                    <a:pt x="689610" y="121920"/>
                  </a:cubicBezTo>
                  <a:lnTo>
                    <a:pt x="1173480" y="121920"/>
                  </a:lnTo>
                  <a:lnTo>
                    <a:pt x="1189673" y="39052"/>
                  </a:lnTo>
                  <a:close/>
                </a:path>
              </a:pathLst>
            </a:custGeom>
            <a:solidFill>
              <a:srgbClr val="000000">
                <a:alpha val="20780"/>
              </a:srgbClr>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25" name="Google Shape;1971;p8"/>
            <p:cNvSpPr/>
            <p:nvPr/>
          </p:nvSpPr>
          <p:spPr>
            <a:xfrm>
              <a:off x="745967" y="1301960"/>
              <a:ext cx="2244406" cy="1083643"/>
            </a:xfrm>
            <a:custGeom>
              <a:avLst/>
              <a:gdLst/>
              <a:ahLst/>
              <a:cxnLst/>
              <a:rect l="l" t="t" r="r" b="b"/>
              <a:pathLst>
                <a:path w="1233190" h="595408" extrusionOk="0">
                  <a:moveTo>
                    <a:pt x="1158568" y="27719"/>
                  </a:moveTo>
                  <a:cubicBezTo>
                    <a:pt x="1150948" y="12479"/>
                    <a:pt x="1133803" y="2001"/>
                    <a:pt x="1114753" y="1049"/>
                  </a:cubicBezTo>
                  <a:lnTo>
                    <a:pt x="1106180" y="96"/>
                  </a:lnTo>
                  <a:cubicBezTo>
                    <a:pt x="1074748" y="-1809"/>
                    <a:pt x="1049983" y="25814"/>
                    <a:pt x="1058555" y="53436"/>
                  </a:cubicBezTo>
                  <a:cubicBezTo>
                    <a:pt x="1084273" y="139161"/>
                    <a:pt x="1126183" y="308706"/>
                    <a:pt x="1116658" y="489681"/>
                  </a:cubicBezTo>
                  <a:lnTo>
                    <a:pt x="616595" y="489681"/>
                  </a:lnTo>
                  <a:lnTo>
                    <a:pt x="116533" y="489681"/>
                  </a:lnTo>
                  <a:cubicBezTo>
                    <a:pt x="107008" y="308706"/>
                    <a:pt x="148918" y="139161"/>
                    <a:pt x="174635" y="53436"/>
                  </a:cubicBezTo>
                  <a:cubicBezTo>
                    <a:pt x="183208" y="24861"/>
                    <a:pt x="158443" y="-1809"/>
                    <a:pt x="127010" y="96"/>
                  </a:cubicBezTo>
                  <a:lnTo>
                    <a:pt x="118438" y="1049"/>
                  </a:lnTo>
                  <a:cubicBezTo>
                    <a:pt x="99388" y="2001"/>
                    <a:pt x="83195" y="12479"/>
                    <a:pt x="74623" y="27719"/>
                  </a:cubicBezTo>
                  <a:cubicBezTo>
                    <a:pt x="-7292" y="191549"/>
                    <a:pt x="-2530" y="459201"/>
                    <a:pt x="2233" y="558261"/>
                  </a:cubicBezTo>
                  <a:cubicBezTo>
                    <a:pt x="3185" y="579216"/>
                    <a:pt x="22235" y="595409"/>
                    <a:pt x="45095" y="595409"/>
                  </a:cubicBezTo>
                  <a:lnTo>
                    <a:pt x="616595" y="595409"/>
                  </a:lnTo>
                  <a:lnTo>
                    <a:pt x="1188095" y="595409"/>
                  </a:lnTo>
                  <a:cubicBezTo>
                    <a:pt x="1210955" y="595409"/>
                    <a:pt x="1230005" y="579216"/>
                    <a:pt x="1230958" y="558261"/>
                  </a:cubicBezTo>
                  <a:cubicBezTo>
                    <a:pt x="1235720" y="459201"/>
                    <a:pt x="1240483" y="191549"/>
                    <a:pt x="1158568" y="27719"/>
                  </a:cubicBezTo>
                  <a:close/>
                </a:path>
              </a:pathLst>
            </a:custGeom>
            <a:solidFill>
              <a:schemeClr val="accent1"/>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grpSp>
          <p:nvGrpSpPr>
            <p:cNvPr id="426" name="Google Shape;1972;p8"/>
            <p:cNvGrpSpPr/>
            <p:nvPr/>
          </p:nvGrpSpPr>
          <p:grpSpPr>
            <a:xfrm>
              <a:off x="1628545" y="2176181"/>
              <a:ext cx="409116" cy="310295"/>
              <a:chOff x="2276500" y="656217"/>
              <a:chExt cx="409116" cy="310295"/>
            </a:xfrm>
          </p:grpSpPr>
          <p:sp>
            <p:nvSpPr>
              <p:cNvPr id="427" name="Google Shape;1973;p8"/>
              <p:cNvSpPr/>
              <p:nvPr/>
            </p:nvSpPr>
            <p:spPr>
              <a:xfrm>
                <a:off x="2276500" y="678743"/>
                <a:ext cx="409116" cy="287769"/>
              </a:xfrm>
              <a:custGeom>
                <a:avLst/>
                <a:gdLst/>
                <a:ahLst/>
                <a:cxnLst/>
                <a:rect l="l" t="t" r="r" b="b"/>
                <a:pathLst>
                  <a:path w="224789" h="158115" extrusionOk="0">
                    <a:moveTo>
                      <a:pt x="185738" y="0"/>
                    </a:moveTo>
                    <a:lnTo>
                      <a:pt x="39053" y="0"/>
                    </a:lnTo>
                    <a:cubicBezTo>
                      <a:pt x="18098" y="0"/>
                      <a:pt x="0" y="17145"/>
                      <a:pt x="0" y="39052"/>
                    </a:cubicBezTo>
                    <a:lnTo>
                      <a:pt x="0" y="119063"/>
                    </a:lnTo>
                    <a:cubicBezTo>
                      <a:pt x="0" y="140018"/>
                      <a:pt x="17145" y="158115"/>
                      <a:pt x="39053" y="158115"/>
                    </a:cubicBezTo>
                    <a:lnTo>
                      <a:pt x="185738" y="158115"/>
                    </a:lnTo>
                    <a:cubicBezTo>
                      <a:pt x="206693" y="158115"/>
                      <a:pt x="224790" y="140970"/>
                      <a:pt x="224790" y="119063"/>
                    </a:cubicBezTo>
                    <a:lnTo>
                      <a:pt x="224790" y="39052"/>
                    </a:lnTo>
                    <a:cubicBezTo>
                      <a:pt x="223838" y="17145"/>
                      <a:pt x="206693" y="0"/>
                      <a:pt x="185738" y="0"/>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28" name="Google Shape;1974;p8"/>
              <p:cNvSpPr/>
              <p:nvPr/>
            </p:nvSpPr>
            <p:spPr>
              <a:xfrm>
                <a:off x="2276500" y="656217"/>
                <a:ext cx="409116" cy="287767"/>
              </a:xfrm>
              <a:custGeom>
                <a:avLst/>
                <a:gdLst/>
                <a:ahLst/>
                <a:cxnLst/>
                <a:rect l="l" t="t" r="r" b="b"/>
                <a:pathLst>
                  <a:path w="224789" h="158114" extrusionOk="0">
                    <a:moveTo>
                      <a:pt x="185738" y="0"/>
                    </a:moveTo>
                    <a:lnTo>
                      <a:pt x="39053" y="0"/>
                    </a:lnTo>
                    <a:cubicBezTo>
                      <a:pt x="18098" y="0"/>
                      <a:pt x="0" y="17145"/>
                      <a:pt x="0" y="39052"/>
                    </a:cubicBezTo>
                    <a:lnTo>
                      <a:pt x="0" y="119063"/>
                    </a:lnTo>
                    <a:cubicBezTo>
                      <a:pt x="0" y="140017"/>
                      <a:pt x="17145" y="158115"/>
                      <a:pt x="39053" y="158115"/>
                    </a:cubicBezTo>
                    <a:lnTo>
                      <a:pt x="185738" y="158115"/>
                    </a:lnTo>
                    <a:cubicBezTo>
                      <a:pt x="206693" y="158115"/>
                      <a:pt x="224790" y="140970"/>
                      <a:pt x="224790" y="119063"/>
                    </a:cubicBezTo>
                    <a:lnTo>
                      <a:pt x="224790" y="39052"/>
                    </a:lnTo>
                    <a:cubicBezTo>
                      <a:pt x="223838" y="17145"/>
                      <a:pt x="206693" y="0"/>
                      <a:pt x="185738" y="0"/>
                    </a:cubicBezTo>
                    <a:close/>
                  </a:path>
                </a:pathLst>
              </a:custGeom>
              <a:solidFill>
                <a:schemeClr val="accent1"/>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grpSp>
            <p:nvGrpSpPr>
              <p:cNvPr id="429" name="Google Shape;1975;p8"/>
              <p:cNvGrpSpPr/>
              <p:nvPr/>
            </p:nvGrpSpPr>
            <p:grpSpPr>
              <a:xfrm>
                <a:off x="2437596" y="708043"/>
                <a:ext cx="86635" cy="166440"/>
                <a:chOff x="6047422" y="3347028"/>
                <a:chExt cx="47625" cy="91496"/>
              </a:xfrm>
            </p:grpSpPr>
            <p:sp>
              <p:nvSpPr>
                <p:cNvPr id="430" name="Google Shape;1976;p8"/>
                <p:cNvSpPr/>
                <p:nvPr/>
              </p:nvSpPr>
              <p:spPr>
                <a:xfrm>
                  <a:off x="6047422" y="3347028"/>
                  <a:ext cx="47625" cy="47680"/>
                </a:xfrm>
                <a:custGeom>
                  <a:avLst/>
                  <a:gdLst/>
                  <a:ahLst/>
                  <a:cxnLst/>
                  <a:rect l="l" t="t" r="r" b="b"/>
                  <a:pathLst>
                    <a:path w="47625" h="47680" extrusionOk="0">
                      <a:moveTo>
                        <a:pt x="47625" y="23868"/>
                      </a:moveTo>
                      <a:cubicBezTo>
                        <a:pt x="47625" y="37203"/>
                        <a:pt x="37148" y="47681"/>
                        <a:pt x="23813" y="47681"/>
                      </a:cubicBezTo>
                      <a:cubicBezTo>
                        <a:pt x="10477" y="47681"/>
                        <a:pt x="0" y="37203"/>
                        <a:pt x="0" y="23868"/>
                      </a:cubicBezTo>
                      <a:cubicBezTo>
                        <a:pt x="0" y="10533"/>
                        <a:pt x="10477" y="56"/>
                        <a:pt x="23813" y="56"/>
                      </a:cubicBezTo>
                      <a:cubicBezTo>
                        <a:pt x="37148" y="-897"/>
                        <a:pt x="47625" y="10533"/>
                        <a:pt x="47625" y="23868"/>
                      </a:cubicBezTo>
                      <a:close/>
                    </a:path>
                  </a:pathLst>
                </a:custGeom>
                <a:solidFill>
                  <a:srgbClr val="2B0101"/>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31" name="Google Shape;1977;p8"/>
                <p:cNvSpPr/>
                <p:nvPr/>
              </p:nvSpPr>
              <p:spPr>
                <a:xfrm>
                  <a:off x="6049326" y="3370897"/>
                  <a:ext cx="45720" cy="67627"/>
                </a:xfrm>
                <a:custGeom>
                  <a:avLst/>
                  <a:gdLst/>
                  <a:ahLst/>
                  <a:cxnLst/>
                  <a:rect l="l" t="t" r="r" b="b"/>
                  <a:pathLst>
                    <a:path w="45720" h="67627" extrusionOk="0">
                      <a:moveTo>
                        <a:pt x="21908" y="0"/>
                      </a:moveTo>
                      <a:lnTo>
                        <a:pt x="0" y="67627"/>
                      </a:lnTo>
                      <a:lnTo>
                        <a:pt x="45720" y="67627"/>
                      </a:lnTo>
                      <a:close/>
                    </a:path>
                  </a:pathLst>
                </a:custGeom>
                <a:solidFill>
                  <a:srgbClr val="2B0101"/>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grpSp>
        </p:grpSp>
      </p:grpSp>
      <p:grpSp>
        <p:nvGrpSpPr>
          <p:cNvPr id="451" name="Google Shape;1943;p8"/>
          <p:cNvGrpSpPr/>
          <p:nvPr/>
        </p:nvGrpSpPr>
        <p:grpSpPr>
          <a:xfrm>
            <a:off x="10222482" y="4462898"/>
            <a:ext cx="1167122" cy="1125829"/>
            <a:chOff x="596783" y="1277641"/>
            <a:chExt cx="2485911" cy="2054698"/>
          </a:xfrm>
        </p:grpSpPr>
        <p:sp>
          <p:nvSpPr>
            <p:cNvPr id="452" name="Google Shape;1944;p8"/>
            <p:cNvSpPr/>
            <p:nvPr/>
          </p:nvSpPr>
          <p:spPr>
            <a:xfrm>
              <a:off x="858682" y="1277641"/>
              <a:ext cx="2035186" cy="973677"/>
            </a:xfrm>
            <a:custGeom>
              <a:avLst/>
              <a:gdLst/>
              <a:ahLst/>
              <a:cxnLst/>
              <a:rect l="l" t="t" r="r" b="b"/>
              <a:pathLst>
                <a:path w="1118234" h="534987" extrusionOk="0">
                  <a:moveTo>
                    <a:pt x="114300" y="33020"/>
                  </a:moveTo>
                  <a:cubicBezTo>
                    <a:pt x="114300" y="33020"/>
                    <a:pt x="483870" y="-41275"/>
                    <a:pt x="998220" y="33020"/>
                  </a:cubicBezTo>
                  <a:lnTo>
                    <a:pt x="1118235" y="534988"/>
                  </a:lnTo>
                  <a:lnTo>
                    <a:pt x="0" y="521653"/>
                  </a:lnTo>
                  <a:lnTo>
                    <a:pt x="114300" y="33020"/>
                  </a:lnTo>
                  <a:close/>
                </a:path>
              </a:pathLst>
            </a:custGeom>
            <a:solidFill>
              <a:schemeClr val="accent2"/>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53" name="Google Shape;1945;p8"/>
            <p:cNvSpPr/>
            <p:nvPr/>
          </p:nvSpPr>
          <p:spPr>
            <a:xfrm>
              <a:off x="975281" y="1672367"/>
              <a:ext cx="1783822" cy="78586"/>
            </a:xfrm>
            <a:custGeom>
              <a:avLst/>
              <a:gdLst/>
              <a:ahLst/>
              <a:cxnLst/>
              <a:rect l="l" t="t" r="r" b="b"/>
              <a:pathLst>
                <a:path w="980122" h="43179" extrusionOk="0">
                  <a:moveTo>
                    <a:pt x="980123" y="43180"/>
                  </a:moveTo>
                  <a:cubicBezTo>
                    <a:pt x="474345" y="-2540"/>
                    <a:pt x="4763" y="41275"/>
                    <a:pt x="0" y="41275"/>
                  </a:cubicBezTo>
                  <a:lnTo>
                    <a:pt x="3810" y="20320"/>
                  </a:lnTo>
                  <a:cubicBezTo>
                    <a:pt x="8572" y="20320"/>
                    <a:pt x="470535" y="-25400"/>
                    <a:pt x="979170" y="20320"/>
                  </a:cubicBezTo>
                  <a:lnTo>
                    <a:pt x="980123" y="43180"/>
                  </a:lnTo>
                  <a:close/>
                </a:path>
              </a:pathLst>
            </a:custGeom>
            <a:solidFill>
              <a:srgbClr val="000000">
                <a:alpha val="29800"/>
              </a:srgbClr>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54" name="Google Shape;1946;p8"/>
            <p:cNvSpPr/>
            <p:nvPr/>
          </p:nvSpPr>
          <p:spPr>
            <a:xfrm>
              <a:off x="596783" y="2860815"/>
              <a:ext cx="2485911" cy="471524"/>
            </a:xfrm>
            <a:custGeom>
              <a:avLst/>
              <a:gdLst/>
              <a:ahLst/>
              <a:cxnLst/>
              <a:rect l="l" t="t" r="r" b="b"/>
              <a:pathLst>
                <a:path w="1365885" h="259079" extrusionOk="0">
                  <a:moveTo>
                    <a:pt x="1365885" y="129540"/>
                  </a:moveTo>
                  <a:cubicBezTo>
                    <a:pt x="1365885" y="201083"/>
                    <a:pt x="1060121" y="259080"/>
                    <a:pt x="682943" y="259080"/>
                  </a:cubicBezTo>
                  <a:cubicBezTo>
                    <a:pt x="305764" y="259080"/>
                    <a:pt x="0" y="201083"/>
                    <a:pt x="0" y="129540"/>
                  </a:cubicBezTo>
                  <a:cubicBezTo>
                    <a:pt x="0" y="57997"/>
                    <a:pt x="305764" y="0"/>
                    <a:pt x="682943" y="0"/>
                  </a:cubicBezTo>
                  <a:cubicBezTo>
                    <a:pt x="1060121" y="0"/>
                    <a:pt x="1365885" y="57997"/>
                    <a:pt x="1365885" y="129540"/>
                  </a:cubicBezTo>
                  <a:close/>
                </a:path>
              </a:pathLst>
            </a:custGeom>
            <a:solidFill>
              <a:srgbClr val="000000">
                <a:alpha val="17650"/>
              </a:srgbClr>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55" name="Google Shape;1947;p8"/>
            <p:cNvSpPr/>
            <p:nvPr/>
          </p:nvSpPr>
          <p:spPr>
            <a:xfrm>
              <a:off x="928535" y="2222652"/>
              <a:ext cx="1806359" cy="761028"/>
            </a:xfrm>
            <a:custGeom>
              <a:avLst/>
              <a:gdLst/>
              <a:ahLst/>
              <a:cxnLst/>
              <a:rect l="l" t="t" r="r" b="b"/>
              <a:pathLst>
                <a:path w="992505" h="418147" extrusionOk="0">
                  <a:moveTo>
                    <a:pt x="0" y="0"/>
                  </a:moveTo>
                  <a:lnTo>
                    <a:pt x="992505" y="0"/>
                  </a:lnTo>
                  <a:lnTo>
                    <a:pt x="992505" y="418148"/>
                  </a:lnTo>
                  <a:lnTo>
                    <a:pt x="0" y="418148"/>
                  </a:lnTo>
                  <a:close/>
                </a:path>
              </a:pathLst>
            </a:custGeom>
            <a:solidFill>
              <a:schemeClr val="accent2"/>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56" name="Google Shape;1948;p8"/>
            <p:cNvSpPr/>
            <p:nvPr/>
          </p:nvSpPr>
          <p:spPr>
            <a:xfrm>
              <a:off x="1065419" y="2690376"/>
              <a:ext cx="1601800" cy="31202"/>
            </a:xfrm>
            <a:custGeom>
              <a:avLst/>
              <a:gdLst/>
              <a:ahLst/>
              <a:cxnLst/>
              <a:rect l="l" t="t" r="r" b="b"/>
              <a:pathLst>
                <a:path w="880110" h="17144" extrusionOk="0">
                  <a:moveTo>
                    <a:pt x="0" y="0"/>
                  </a:moveTo>
                  <a:lnTo>
                    <a:pt x="880110" y="0"/>
                  </a:lnTo>
                  <a:lnTo>
                    <a:pt x="880110" y="17145"/>
                  </a:lnTo>
                  <a:lnTo>
                    <a:pt x="0" y="17145"/>
                  </a:lnTo>
                  <a:close/>
                </a:path>
              </a:pathLst>
            </a:custGeom>
            <a:solidFill>
              <a:srgbClr val="000000">
                <a:alpha val="29800"/>
              </a:srgbClr>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57" name="Google Shape;1949;p8"/>
            <p:cNvSpPr/>
            <p:nvPr/>
          </p:nvSpPr>
          <p:spPr>
            <a:xfrm>
              <a:off x="788186" y="2349943"/>
              <a:ext cx="2145093" cy="760660"/>
            </a:xfrm>
            <a:custGeom>
              <a:avLst/>
              <a:gdLst/>
              <a:ahLst/>
              <a:cxnLst/>
              <a:rect l="l" t="t" r="r" b="b"/>
              <a:pathLst>
                <a:path w="2145093" h="760660" extrusionOk="0">
                  <a:moveTo>
                    <a:pt x="0" y="0"/>
                  </a:moveTo>
                  <a:lnTo>
                    <a:pt x="216590" y="0"/>
                  </a:lnTo>
                  <a:lnTo>
                    <a:pt x="312452" y="609913"/>
                  </a:lnTo>
                  <a:lnTo>
                    <a:pt x="1832641" y="609913"/>
                  </a:lnTo>
                  <a:lnTo>
                    <a:pt x="1928505" y="0"/>
                  </a:lnTo>
                  <a:lnTo>
                    <a:pt x="2145093" y="0"/>
                  </a:lnTo>
                  <a:lnTo>
                    <a:pt x="2015141" y="710411"/>
                  </a:lnTo>
                  <a:cubicBezTo>
                    <a:pt x="2009942" y="739866"/>
                    <a:pt x="1983950" y="760660"/>
                    <a:pt x="1954495" y="760660"/>
                  </a:cubicBezTo>
                  <a:lnTo>
                    <a:pt x="1808947" y="760660"/>
                  </a:lnTo>
                  <a:lnTo>
                    <a:pt x="1808947" y="760658"/>
                  </a:lnTo>
                  <a:lnTo>
                    <a:pt x="336146" y="760658"/>
                  </a:lnTo>
                  <a:lnTo>
                    <a:pt x="336146" y="760660"/>
                  </a:lnTo>
                  <a:lnTo>
                    <a:pt x="190598" y="760660"/>
                  </a:lnTo>
                  <a:lnTo>
                    <a:pt x="190588" y="760658"/>
                  </a:lnTo>
                  <a:lnTo>
                    <a:pt x="168983" y="760658"/>
                  </a:lnTo>
                  <a:lnTo>
                    <a:pt x="168983" y="756699"/>
                  </a:lnTo>
                  <a:lnTo>
                    <a:pt x="151179" y="746581"/>
                  </a:lnTo>
                  <a:cubicBezTo>
                    <a:pt x="140350" y="737700"/>
                    <a:pt x="132553" y="725138"/>
                    <a:pt x="129954" y="710411"/>
                  </a:cubicBezTo>
                  <a:close/>
                </a:path>
              </a:pathLst>
            </a:custGeom>
            <a:solidFill>
              <a:schemeClr val="accent1"/>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grpSp>
          <p:nvGrpSpPr>
            <p:cNvPr id="458" name="Google Shape;1950;p8"/>
            <p:cNvGrpSpPr/>
            <p:nvPr/>
          </p:nvGrpSpPr>
          <p:grpSpPr>
            <a:xfrm>
              <a:off x="867779" y="2238881"/>
              <a:ext cx="1997795" cy="817949"/>
              <a:chOff x="5534024" y="3386071"/>
              <a:chExt cx="1098233" cy="449645"/>
            </a:xfrm>
          </p:grpSpPr>
          <p:grpSp>
            <p:nvGrpSpPr>
              <p:cNvPr id="467" name="Google Shape;1951;p8"/>
              <p:cNvGrpSpPr/>
              <p:nvPr/>
            </p:nvGrpSpPr>
            <p:grpSpPr>
              <a:xfrm>
                <a:off x="6525577" y="3388994"/>
                <a:ext cx="106679" cy="446722"/>
                <a:chOff x="6525577" y="3388994"/>
                <a:chExt cx="106679" cy="446722"/>
              </a:xfrm>
            </p:grpSpPr>
            <p:sp>
              <p:nvSpPr>
                <p:cNvPr id="482" name="Google Shape;1952;p8"/>
                <p:cNvSpPr/>
                <p:nvPr/>
              </p:nvSpPr>
              <p:spPr>
                <a:xfrm>
                  <a:off x="6525577"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83" name="Google Shape;1953;p8"/>
                <p:cNvSpPr/>
                <p:nvPr/>
              </p:nvSpPr>
              <p:spPr>
                <a:xfrm>
                  <a:off x="6556057" y="3656647"/>
                  <a:ext cx="40004" cy="40004"/>
                </a:xfrm>
                <a:custGeom>
                  <a:avLst/>
                  <a:gdLst/>
                  <a:ahLst/>
                  <a:cxnLst/>
                  <a:rect l="l" t="t" r="r" b="b"/>
                  <a:pathLst>
                    <a:path w="40004" h="40004"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84" name="Google Shape;1954;p8"/>
                <p:cNvSpPr/>
                <p:nvPr/>
              </p:nvSpPr>
              <p:spPr>
                <a:xfrm>
                  <a:off x="6577012" y="3518534"/>
                  <a:ext cx="40004" cy="40004"/>
                </a:xfrm>
                <a:custGeom>
                  <a:avLst/>
                  <a:gdLst/>
                  <a:ahLst/>
                  <a:cxnLst/>
                  <a:rect l="l" t="t" r="r" b="b"/>
                  <a:pathLst>
                    <a:path w="40004"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85" name="Google Shape;1955;p8"/>
                <p:cNvSpPr/>
                <p:nvPr/>
              </p:nvSpPr>
              <p:spPr>
                <a:xfrm>
                  <a:off x="6592252"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grpSp>
          <p:grpSp>
            <p:nvGrpSpPr>
              <p:cNvPr id="468" name="Google Shape;1956;p8"/>
              <p:cNvGrpSpPr/>
              <p:nvPr/>
            </p:nvGrpSpPr>
            <p:grpSpPr>
              <a:xfrm>
                <a:off x="5534024" y="3386071"/>
                <a:ext cx="932497" cy="449645"/>
                <a:chOff x="5534024" y="3386071"/>
                <a:chExt cx="932497" cy="449645"/>
              </a:xfrm>
            </p:grpSpPr>
            <p:sp>
              <p:nvSpPr>
                <p:cNvPr id="469" name="Google Shape;1957;p8"/>
                <p:cNvSpPr/>
                <p:nvPr/>
              </p:nvSpPr>
              <p:spPr>
                <a:xfrm>
                  <a:off x="5600699"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70" name="Google Shape;1958;p8"/>
                <p:cNvSpPr/>
                <p:nvPr/>
              </p:nvSpPr>
              <p:spPr>
                <a:xfrm>
                  <a:off x="5782626" y="3795712"/>
                  <a:ext cx="40005" cy="40004"/>
                </a:xfrm>
                <a:custGeom>
                  <a:avLst/>
                  <a:gdLst/>
                  <a:ahLst/>
                  <a:cxnLst/>
                  <a:rect l="l" t="t" r="r" b="b"/>
                  <a:pathLst>
                    <a:path w="40005" h="40004" extrusionOk="0">
                      <a:moveTo>
                        <a:pt x="0" y="20002"/>
                      </a:moveTo>
                      <a:cubicBezTo>
                        <a:pt x="0" y="31433"/>
                        <a:pt x="9525" y="40005"/>
                        <a:pt x="20003" y="40005"/>
                      </a:cubicBezTo>
                      <a:cubicBezTo>
                        <a:pt x="31433" y="40005"/>
                        <a:pt x="40005" y="30480"/>
                        <a:pt x="40005" y="20002"/>
                      </a:cubicBezTo>
                      <a:cubicBezTo>
                        <a:pt x="40005" y="8573"/>
                        <a:pt x="30480" y="0"/>
                        <a:pt x="20003" y="0"/>
                      </a:cubicBezTo>
                      <a:cubicBezTo>
                        <a:pt x="9525" y="0"/>
                        <a:pt x="0" y="8573"/>
                        <a:pt x="0"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71" name="Google Shape;1959;p8"/>
                <p:cNvSpPr/>
                <p:nvPr/>
              </p:nvSpPr>
              <p:spPr>
                <a:xfrm>
                  <a:off x="5964554"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72" name="Google Shape;1960;p8"/>
                <p:cNvSpPr/>
                <p:nvPr/>
              </p:nvSpPr>
              <p:spPr>
                <a:xfrm>
                  <a:off x="6147434"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73" name="Google Shape;1961;p8"/>
                <p:cNvSpPr/>
                <p:nvPr/>
              </p:nvSpPr>
              <p:spPr>
                <a:xfrm>
                  <a:off x="6329362" y="3795712"/>
                  <a:ext cx="40004" cy="40004"/>
                </a:xfrm>
                <a:custGeom>
                  <a:avLst/>
                  <a:gdLst/>
                  <a:ahLst/>
                  <a:cxnLst/>
                  <a:rect l="l" t="t" r="r" b="b"/>
                  <a:pathLst>
                    <a:path w="40004" h="40004"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74" name="Google Shape;1962;p8"/>
                <p:cNvSpPr/>
                <p:nvPr/>
              </p:nvSpPr>
              <p:spPr>
                <a:xfrm>
                  <a:off x="5696902" y="3386137"/>
                  <a:ext cx="40004" cy="40005"/>
                </a:xfrm>
                <a:custGeom>
                  <a:avLst/>
                  <a:gdLst/>
                  <a:ahLst/>
                  <a:cxnLst/>
                  <a:rect l="l" t="t" r="r" b="b"/>
                  <a:pathLst>
                    <a:path w="40004" h="40005"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75" name="Google Shape;1963;p8"/>
                <p:cNvSpPr/>
                <p:nvPr/>
              </p:nvSpPr>
              <p:spPr>
                <a:xfrm>
                  <a:off x="5878829" y="3386071"/>
                  <a:ext cx="40005" cy="40070"/>
                </a:xfrm>
                <a:custGeom>
                  <a:avLst/>
                  <a:gdLst/>
                  <a:ahLst/>
                  <a:cxnLst/>
                  <a:rect l="l" t="t" r="r" b="b"/>
                  <a:pathLst>
                    <a:path w="40005"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8572"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76" name="Google Shape;1964;p8"/>
                <p:cNvSpPr/>
                <p:nvPr/>
              </p:nvSpPr>
              <p:spPr>
                <a:xfrm>
                  <a:off x="6056947" y="3386137"/>
                  <a:ext cx="40004" cy="40005"/>
                </a:xfrm>
                <a:custGeom>
                  <a:avLst/>
                  <a:gdLst/>
                  <a:ahLst/>
                  <a:cxnLst/>
                  <a:rect l="l" t="t" r="r" b="b"/>
                  <a:pathLst>
                    <a:path w="40004" h="40005"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77" name="Google Shape;1965;p8"/>
                <p:cNvSpPr/>
                <p:nvPr/>
              </p:nvSpPr>
              <p:spPr>
                <a:xfrm>
                  <a:off x="6242684" y="3386071"/>
                  <a:ext cx="40004" cy="40070"/>
                </a:xfrm>
                <a:custGeom>
                  <a:avLst/>
                  <a:gdLst/>
                  <a:ahLst/>
                  <a:cxnLst/>
                  <a:rect l="l" t="t" r="r" b="b"/>
                  <a:pathLst>
                    <a:path w="40004"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78" name="Google Shape;1966;p8"/>
                <p:cNvSpPr/>
                <p:nvPr/>
              </p:nvSpPr>
              <p:spPr>
                <a:xfrm>
                  <a:off x="6426516" y="3386071"/>
                  <a:ext cx="40005" cy="40070"/>
                </a:xfrm>
                <a:custGeom>
                  <a:avLst/>
                  <a:gdLst/>
                  <a:ahLst/>
                  <a:cxnLst/>
                  <a:rect l="l" t="t" r="r" b="b"/>
                  <a:pathLst>
                    <a:path w="40005" h="40070" extrusionOk="0">
                      <a:moveTo>
                        <a:pt x="0" y="20068"/>
                      </a:moveTo>
                      <a:cubicBezTo>
                        <a:pt x="0" y="31498"/>
                        <a:pt x="9525" y="40071"/>
                        <a:pt x="20003" y="40071"/>
                      </a:cubicBezTo>
                      <a:cubicBezTo>
                        <a:pt x="31433"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79" name="Google Shape;1967;p8"/>
                <p:cNvSpPr/>
                <p:nvPr/>
              </p:nvSpPr>
              <p:spPr>
                <a:xfrm>
                  <a:off x="5570219" y="3656647"/>
                  <a:ext cx="40005" cy="40004"/>
                </a:xfrm>
                <a:custGeom>
                  <a:avLst/>
                  <a:gdLst/>
                  <a:ahLst/>
                  <a:cxnLst/>
                  <a:rect l="l" t="t" r="r" b="b"/>
                  <a:pathLst>
                    <a:path w="40005"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80" name="Google Shape;1968;p8"/>
                <p:cNvSpPr/>
                <p:nvPr/>
              </p:nvSpPr>
              <p:spPr>
                <a:xfrm>
                  <a:off x="5549264" y="3518468"/>
                  <a:ext cx="40004" cy="40070"/>
                </a:xfrm>
                <a:custGeom>
                  <a:avLst/>
                  <a:gdLst/>
                  <a:ahLst/>
                  <a:cxnLst/>
                  <a:rect l="l" t="t" r="r" b="b"/>
                  <a:pathLst>
                    <a:path w="40004" h="40070" extrusionOk="0">
                      <a:moveTo>
                        <a:pt x="0" y="20068"/>
                      </a:moveTo>
                      <a:cubicBezTo>
                        <a:pt x="0" y="31498"/>
                        <a:pt x="9525" y="40071"/>
                        <a:pt x="20003" y="40071"/>
                      </a:cubicBezTo>
                      <a:cubicBezTo>
                        <a:pt x="31432"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81" name="Google Shape;1969;p8"/>
                <p:cNvSpPr/>
                <p:nvPr/>
              </p:nvSpPr>
              <p:spPr>
                <a:xfrm>
                  <a:off x="5534024"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grpSp>
        </p:grpSp>
        <p:sp>
          <p:nvSpPr>
            <p:cNvPr id="459" name="Google Shape;1970;p8"/>
            <p:cNvSpPr/>
            <p:nvPr/>
          </p:nvSpPr>
          <p:spPr>
            <a:xfrm>
              <a:off x="781176" y="2192138"/>
              <a:ext cx="2162229" cy="363267"/>
            </a:xfrm>
            <a:custGeom>
              <a:avLst/>
              <a:gdLst/>
              <a:ahLst/>
              <a:cxnLst/>
              <a:rect l="l" t="t" r="r" b="b"/>
              <a:pathLst>
                <a:path w="1189672" h="158114" extrusionOk="0">
                  <a:moveTo>
                    <a:pt x="1189673" y="39052"/>
                  </a:moveTo>
                  <a:lnTo>
                    <a:pt x="690563" y="37148"/>
                  </a:lnTo>
                  <a:cubicBezTo>
                    <a:pt x="689610" y="16193"/>
                    <a:pt x="672465" y="0"/>
                    <a:pt x="651510" y="0"/>
                  </a:cubicBezTo>
                  <a:lnTo>
                    <a:pt x="505778" y="0"/>
                  </a:lnTo>
                  <a:cubicBezTo>
                    <a:pt x="484823" y="0"/>
                    <a:pt x="468630" y="16193"/>
                    <a:pt x="467678" y="37148"/>
                  </a:cubicBezTo>
                  <a:lnTo>
                    <a:pt x="0" y="38100"/>
                  </a:lnTo>
                  <a:lnTo>
                    <a:pt x="16192" y="121920"/>
                  </a:lnTo>
                  <a:lnTo>
                    <a:pt x="466725" y="121920"/>
                  </a:lnTo>
                  <a:cubicBezTo>
                    <a:pt x="467678" y="141923"/>
                    <a:pt x="484823" y="158115"/>
                    <a:pt x="504825" y="158115"/>
                  </a:cubicBezTo>
                  <a:lnTo>
                    <a:pt x="651510" y="158115"/>
                  </a:lnTo>
                  <a:cubicBezTo>
                    <a:pt x="672465" y="158115"/>
                    <a:pt x="688658" y="141923"/>
                    <a:pt x="689610" y="121920"/>
                  </a:cubicBezTo>
                  <a:lnTo>
                    <a:pt x="1173480" y="121920"/>
                  </a:lnTo>
                  <a:lnTo>
                    <a:pt x="1189673" y="39052"/>
                  </a:lnTo>
                  <a:close/>
                </a:path>
              </a:pathLst>
            </a:custGeom>
            <a:solidFill>
              <a:srgbClr val="000000">
                <a:alpha val="20780"/>
              </a:srgbClr>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60" name="Google Shape;1971;p8"/>
            <p:cNvSpPr/>
            <p:nvPr/>
          </p:nvSpPr>
          <p:spPr>
            <a:xfrm>
              <a:off x="745967" y="1301960"/>
              <a:ext cx="2244406" cy="1083643"/>
            </a:xfrm>
            <a:custGeom>
              <a:avLst/>
              <a:gdLst/>
              <a:ahLst/>
              <a:cxnLst/>
              <a:rect l="l" t="t" r="r" b="b"/>
              <a:pathLst>
                <a:path w="1233190" h="595408" extrusionOk="0">
                  <a:moveTo>
                    <a:pt x="1158568" y="27719"/>
                  </a:moveTo>
                  <a:cubicBezTo>
                    <a:pt x="1150948" y="12479"/>
                    <a:pt x="1133803" y="2001"/>
                    <a:pt x="1114753" y="1049"/>
                  </a:cubicBezTo>
                  <a:lnTo>
                    <a:pt x="1106180" y="96"/>
                  </a:lnTo>
                  <a:cubicBezTo>
                    <a:pt x="1074748" y="-1809"/>
                    <a:pt x="1049983" y="25814"/>
                    <a:pt x="1058555" y="53436"/>
                  </a:cubicBezTo>
                  <a:cubicBezTo>
                    <a:pt x="1084273" y="139161"/>
                    <a:pt x="1126183" y="308706"/>
                    <a:pt x="1116658" y="489681"/>
                  </a:cubicBezTo>
                  <a:lnTo>
                    <a:pt x="616595" y="489681"/>
                  </a:lnTo>
                  <a:lnTo>
                    <a:pt x="116533" y="489681"/>
                  </a:lnTo>
                  <a:cubicBezTo>
                    <a:pt x="107008" y="308706"/>
                    <a:pt x="148918" y="139161"/>
                    <a:pt x="174635" y="53436"/>
                  </a:cubicBezTo>
                  <a:cubicBezTo>
                    <a:pt x="183208" y="24861"/>
                    <a:pt x="158443" y="-1809"/>
                    <a:pt x="127010" y="96"/>
                  </a:cubicBezTo>
                  <a:lnTo>
                    <a:pt x="118438" y="1049"/>
                  </a:lnTo>
                  <a:cubicBezTo>
                    <a:pt x="99388" y="2001"/>
                    <a:pt x="83195" y="12479"/>
                    <a:pt x="74623" y="27719"/>
                  </a:cubicBezTo>
                  <a:cubicBezTo>
                    <a:pt x="-7292" y="191549"/>
                    <a:pt x="-2530" y="459201"/>
                    <a:pt x="2233" y="558261"/>
                  </a:cubicBezTo>
                  <a:cubicBezTo>
                    <a:pt x="3185" y="579216"/>
                    <a:pt x="22235" y="595409"/>
                    <a:pt x="45095" y="595409"/>
                  </a:cubicBezTo>
                  <a:lnTo>
                    <a:pt x="616595" y="595409"/>
                  </a:lnTo>
                  <a:lnTo>
                    <a:pt x="1188095" y="595409"/>
                  </a:lnTo>
                  <a:cubicBezTo>
                    <a:pt x="1210955" y="595409"/>
                    <a:pt x="1230005" y="579216"/>
                    <a:pt x="1230958" y="558261"/>
                  </a:cubicBezTo>
                  <a:cubicBezTo>
                    <a:pt x="1235720" y="459201"/>
                    <a:pt x="1240483" y="191549"/>
                    <a:pt x="1158568" y="27719"/>
                  </a:cubicBezTo>
                  <a:close/>
                </a:path>
              </a:pathLst>
            </a:custGeom>
            <a:solidFill>
              <a:schemeClr val="accent1"/>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grpSp>
          <p:nvGrpSpPr>
            <p:cNvPr id="461" name="Google Shape;1972;p8"/>
            <p:cNvGrpSpPr/>
            <p:nvPr/>
          </p:nvGrpSpPr>
          <p:grpSpPr>
            <a:xfrm>
              <a:off x="1628545" y="2176181"/>
              <a:ext cx="409116" cy="310295"/>
              <a:chOff x="2276500" y="656217"/>
              <a:chExt cx="409116" cy="310295"/>
            </a:xfrm>
          </p:grpSpPr>
          <p:sp>
            <p:nvSpPr>
              <p:cNvPr id="462" name="Google Shape;1973;p8"/>
              <p:cNvSpPr/>
              <p:nvPr/>
            </p:nvSpPr>
            <p:spPr>
              <a:xfrm>
                <a:off x="2276500" y="678743"/>
                <a:ext cx="409116" cy="287769"/>
              </a:xfrm>
              <a:custGeom>
                <a:avLst/>
                <a:gdLst/>
                <a:ahLst/>
                <a:cxnLst/>
                <a:rect l="l" t="t" r="r" b="b"/>
                <a:pathLst>
                  <a:path w="224789" h="158115" extrusionOk="0">
                    <a:moveTo>
                      <a:pt x="185738" y="0"/>
                    </a:moveTo>
                    <a:lnTo>
                      <a:pt x="39053" y="0"/>
                    </a:lnTo>
                    <a:cubicBezTo>
                      <a:pt x="18098" y="0"/>
                      <a:pt x="0" y="17145"/>
                      <a:pt x="0" y="39052"/>
                    </a:cubicBezTo>
                    <a:lnTo>
                      <a:pt x="0" y="119063"/>
                    </a:lnTo>
                    <a:cubicBezTo>
                      <a:pt x="0" y="140018"/>
                      <a:pt x="17145" y="158115"/>
                      <a:pt x="39053" y="158115"/>
                    </a:cubicBezTo>
                    <a:lnTo>
                      <a:pt x="185738" y="158115"/>
                    </a:lnTo>
                    <a:cubicBezTo>
                      <a:pt x="206693" y="158115"/>
                      <a:pt x="224790" y="140970"/>
                      <a:pt x="224790" y="119063"/>
                    </a:cubicBezTo>
                    <a:lnTo>
                      <a:pt x="224790" y="39052"/>
                    </a:lnTo>
                    <a:cubicBezTo>
                      <a:pt x="223838" y="17145"/>
                      <a:pt x="206693" y="0"/>
                      <a:pt x="185738" y="0"/>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63" name="Google Shape;1974;p8"/>
              <p:cNvSpPr/>
              <p:nvPr/>
            </p:nvSpPr>
            <p:spPr>
              <a:xfrm>
                <a:off x="2276500" y="656217"/>
                <a:ext cx="409116" cy="287767"/>
              </a:xfrm>
              <a:custGeom>
                <a:avLst/>
                <a:gdLst/>
                <a:ahLst/>
                <a:cxnLst/>
                <a:rect l="l" t="t" r="r" b="b"/>
                <a:pathLst>
                  <a:path w="224789" h="158114" extrusionOk="0">
                    <a:moveTo>
                      <a:pt x="185738" y="0"/>
                    </a:moveTo>
                    <a:lnTo>
                      <a:pt x="39053" y="0"/>
                    </a:lnTo>
                    <a:cubicBezTo>
                      <a:pt x="18098" y="0"/>
                      <a:pt x="0" y="17145"/>
                      <a:pt x="0" y="39052"/>
                    </a:cubicBezTo>
                    <a:lnTo>
                      <a:pt x="0" y="119063"/>
                    </a:lnTo>
                    <a:cubicBezTo>
                      <a:pt x="0" y="140017"/>
                      <a:pt x="17145" y="158115"/>
                      <a:pt x="39053" y="158115"/>
                    </a:cubicBezTo>
                    <a:lnTo>
                      <a:pt x="185738" y="158115"/>
                    </a:lnTo>
                    <a:cubicBezTo>
                      <a:pt x="206693" y="158115"/>
                      <a:pt x="224790" y="140970"/>
                      <a:pt x="224790" y="119063"/>
                    </a:cubicBezTo>
                    <a:lnTo>
                      <a:pt x="224790" y="39052"/>
                    </a:lnTo>
                    <a:cubicBezTo>
                      <a:pt x="223838" y="17145"/>
                      <a:pt x="206693" y="0"/>
                      <a:pt x="185738" y="0"/>
                    </a:cubicBezTo>
                    <a:close/>
                  </a:path>
                </a:pathLst>
              </a:custGeom>
              <a:solidFill>
                <a:schemeClr val="accent1"/>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grpSp>
            <p:nvGrpSpPr>
              <p:cNvPr id="464" name="Google Shape;1975;p8"/>
              <p:cNvGrpSpPr/>
              <p:nvPr/>
            </p:nvGrpSpPr>
            <p:grpSpPr>
              <a:xfrm>
                <a:off x="2437596" y="708043"/>
                <a:ext cx="86635" cy="166440"/>
                <a:chOff x="6047422" y="3347028"/>
                <a:chExt cx="47625" cy="91496"/>
              </a:xfrm>
            </p:grpSpPr>
            <p:sp>
              <p:nvSpPr>
                <p:cNvPr id="465" name="Google Shape;1976;p8"/>
                <p:cNvSpPr/>
                <p:nvPr/>
              </p:nvSpPr>
              <p:spPr>
                <a:xfrm>
                  <a:off x="6047422" y="3347028"/>
                  <a:ext cx="47625" cy="47680"/>
                </a:xfrm>
                <a:custGeom>
                  <a:avLst/>
                  <a:gdLst/>
                  <a:ahLst/>
                  <a:cxnLst/>
                  <a:rect l="l" t="t" r="r" b="b"/>
                  <a:pathLst>
                    <a:path w="47625" h="47680" extrusionOk="0">
                      <a:moveTo>
                        <a:pt x="47625" y="23868"/>
                      </a:moveTo>
                      <a:cubicBezTo>
                        <a:pt x="47625" y="37203"/>
                        <a:pt x="37148" y="47681"/>
                        <a:pt x="23813" y="47681"/>
                      </a:cubicBezTo>
                      <a:cubicBezTo>
                        <a:pt x="10477" y="47681"/>
                        <a:pt x="0" y="37203"/>
                        <a:pt x="0" y="23868"/>
                      </a:cubicBezTo>
                      <a:cubicBezTo>
                        <a:pt x="0" y="10533"/>
                        <a:pt x="10477" y="56"/>
                        <a:pt x="23813" y="56"/>
                      </a:cubicBezTo>
                      <a:cubicBezTo>
                        <a:pt x="37148" y="-897"/>
                        <a:pt x="47625" y="10533"/>
                        <a:pt x="47625" y="23868"/>
                      </a:cubicBezTo>
                      <a:close/>
                    </a:path>
                  </a:pathLst>
                </a:custGeom>
                <a:solidFill>
                  <a:srgbClr val="2B0101"/>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66" name="Google Shape;1977;p8"/>
                <p:cNvSpPr/>
                <p:nvPr/>
              </p:nvSpPr>
              <p:spPr>
                <a:xfrm>
                  <a:off x="6049326" y="3370897"/>
                  <a:ext cx="45720" cy="67627"/>
                </a:xfrm>
                <a:custGeom>
                  <a:avLst/>
                  <a:gdLst/>
                  <a:ahLst/>
                  <a:cxnLst/>
                  <a:rect l="l" t="t" r="r" b="b"/>
                  <a:pathLst>
                    <a:path w="45720" h="67627" extrusionOk="0">
                      <a:moveTo>
                        <a:pt x="21908" y="0"/>
                      </a:moveTo>
                      <a:lnTo>
                        <a:pt x="0" y="67627"/>
                      </a:lnTo>
                      <a:lnTo>
                        <a:pt x="45720" y="67627"/>
                      </a:lnTo>
                      <a:close/>
                    </a:path>
                  </a:pathLst>
                </a:custGeom>
                <a:solidFill>
                  <a:srgbClr val="2B0101"/>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grpSp>
        </p:grpSp>
      </p:grpSp>
      <p:grpSp>
        <p:nvGrpSpPr>
          <p:cNvPr id="486" name="Group 485"/>
          <p:cNvGrpSpPr/>
          <p:nvPr/>
        </p:nvGrpSpPr>
        <p:grpSpPr>
          <a:xfrm>
            <a:off x="1659000" y="433237"/>
            <a:ext cx="8570623" cy="2014779"/>
            <a:chOff x="2700669" y="2302241"/>
            <a:chExt cx="12855934" cy="3022168"/>
          </a:xfrm>
          <a:solidFill>
            <a:srgbClr val="000000">
              <a:alpha val="67059"/>
            </a:srgbClr>
          </a:solidFill>
        </p:grpSpPr>
        <p:sp>
          <p:nvSpPr>
            <p:cNvPr id="487" name="Rectangle: Rounded Corners 486"/>
            <p:cNvSpPr/>
            <p:nvPr/>
          </p:nvSpPr>
          <p:spPr>
            <a:xfrm>
              <a:off x="3716665" y="2302241"/>
              <a:ext cx="10887739" cy="1977656"/>
            </a:xfrm>
            <a:prstGeom prst="roundRect">
              <a:avLst>
                <a:gd name="adj" fmla="val 50000"/>
              </a:avLst>
            </a:prstGeom>
            <a:solidFill>
              <a:srgbClr val="002060"/>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00">
                <a:buClr>
                  <a:srgbClr val="000000"/>
                </a:buClr>
              </a:pPr>
              <a:endParaRPr lang="en-US" sz="935" kern="0">
                <a:solidFill>
                  <a:srgbClr val="FEF7D7"/>
                </a:solidFill>
                <a:latin typeface="Arial" panose="020B0604020202020204"/>
                <a:sym typeface="Arial" panose="020B0604020202020204"/>
              </a:endParaRPr>
            </a:p>
          </p:txBody>
        </p:sp>
        <p:sp>
          <p:nvSpPr>
            <p:cNvPr id="488" name="TextBox 487">
              <a:hlinkClick r:id="rId11" action="ppaction://hlinksldjump"/>
            </p:cNvPr>
            <p:cNvSpPr txBox="1"/>
            <p:nvPr/>
          </p:nvSpPr>
          <p:spPr>
            <a:xfrm>
              <a:off x="2700669" y="2477283"/>
              <a:ext cx="12855934" cy="2847126"/>
            </a:xfrm>
            <a:prstGeom prst="rect">
              <a:avLst/>
            </a:prstGeom>
            <a:noFill/>
          </p:spPr>
          <p:txBody>
            <a:bodyPr wrap="square" rtlCol="0">
              <a:spAutoFit/>
            </a:bodyPr>
            <a:lstStyle/>
            <a:p>
              <a:pPr algn="ctr" defTabSz="609600">
                <a:buClr>
                  <a:srgbClr val="000000"/>
                </a:buClr>
              </a:pPr>
              <a:r>
                <a:rPr lang="en-US" sz="5865" kern="0" dirty="0" err="1">
                  <a:ln>
                    <a:solidFill>
                      <a:srgbClr val="F8F8F8"/>
                    </a:solidFill>
                  </a:ln>
                  <a:solidFill>
                    <a:srgbClr val="F8F8F8"/>
                  </a:solidFill>
                  <a:latin typeface="#9Slide07 Bungee Shade" pitchFamily="2" charset="0"/>
                  <a:cs typeface="Arial" panose="020B0604020202020204"/>
                  <a:sym typeface="Arial" panose="020B0604020202020204"/>
                </a:rPr>
                <a:t>Chiến</a:t>
              </a:r>
              <a:r>
                <a:rPr lang="en-US" sz="5865" kern="0" dirty="0">
                  <a:ln>
                    <a:solidFill>
                      <a:srgbClr val="F8F8F8"/>
                    </a:solidFill>
                  </a:ln>
                  <a:solidFill>
                    <a:srgbClr val="F8F8F8"/>
                  </a:solidFill>
                  <a:latin typeface="#9Slide07 Bungee Shade" pitchFamily="2" charset="0"/>
                  <a:cs typeface="Arial" panose="020B0604020202020204"/>
                  <a:sym typeface="Arial" panose="020B0604020202020204"/>
                </a:rPr>
                <a:t> </a:t>
              </a:r>
              <a:r>
                <a:rPr lang="en-US" sz="5865" kern="0" dirty="0" err="1">
                  <a:ln>
                    <a:solidFill>
                      <a:srgbClr val="F8F8F8"/>
                    </a:solidFill>
                  </a:ln>
                  <a:solidFill>
                    <a:srgbClr val="F8F8F8"/>
                  </a:solidFill>
                  <a:latin typeface="#9Slide07 Bungee Shade" pitchFamily="2" charset="0"/>
                  <a:cs typeface="Arial" panose="020B0604020202020204"/>
                  <a:sym typeface="Arial" panose="020B0604020202020204"/>
                </a:rPr>
                <a:t>thắng</a:t>
              </a:r>
              <a:endParaRPr lang="en-US" sz="5865" kern="0" dirty="0">
                <a:ln>
                  <a:solidFill>
                    <a:srgbClr val="F8F8F8"/>
                  </a:solidFill>
                </a:ln>
                <a:solidFill>
                  <a:srgbClr val="F8F8F8"/>
                </a:solidFill>
                <a:latin typeface="#9Slide07 Bungee Shade" pitchFamily="2" charset="0"/>
                <a:cs typeface="Arial" panose="020B0604020202020204"/>
                <a:sym typeface="Arial" panose="020B0604020202020204"/>
              </a:endParaRPr>
            </a:p>
            <a:p>
              <a:pPr defTabSz="609600">
                <a:buClr>
                  <a:srgbClr val="000000"/>
                </a:buClr>
              </a:pPr>
              <a:endParaRPr lang="en-US" sz="5865" kern="0" dirty="0">
                <a:ln>
                  <a:solidFill>
                    <a:srgbClr val="F8F8F8"/>
                  </a:solidFill>
                </a:ln>
                <a:solidFill>
                  <a:srgbClr val="F8F8F8"/>
                </a:solidFill>
                <a:latin typeface="#9Slide07 Bungee Shade" pitchFamily="2" charset="0"/>
                <a:cs typeface="Arial" panose="020B0604020202020204"/>
                <a:sym typeface="Arial" panose="020B0604020202020204"/>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0.90877 0.04259 L 1.11727 0.0554 " pathEditMode="relative" rAng="0" ptsTypes="AA">
                                      <p:cBhvr>
                                        <p:cTn id="6" dur="2000" fill="hold"/>
                                        <p:tgtEl>
                                          <p:spTgt spid="5"/>
                                        </p:tgtEl>
                                        <p:attrNameLst>
                                          <p:attrName>ppt_x</p:attrName>
                                          <p:attrName>ppt_y</p:attrName>
                                        </p:attrNameLst>
                                      </p:cBhvr>
                                      <p:rCtr x="10425" y="633"/>
                                    </p:animMotion>
                                  </p:childTnLst>
                                </p:cTn>
                              </p:par>
                              <p:par>
                                <p:cTn id="7" presetID="22" presetClass="entr" presetSubtype="8" fill="hold" nodeType="withEffect">
                                  <p:stCondLst>
                                    <p:cond delay="0"/>
                                  </p:stCondLst>
                                  <p:childTnLst>
                                    <p:set>
                                      <p:cBhvr>
                                        <p:cTn id="8" dur="1" fill="hold">
                                          <p:stCondLst>
                                            <p:cond delay="0"/>
                                          </p:stCondLst>
                                        </p:cTn>
                                        <p:tgtEl>
                                          <p:spTgt spid="486"/>
                                        </p:tgtEl>
                                        <p:attrNameLst>
                                          <p:attrName>style.visibility</p:attrName>
                                        </p:attrNameLst>
                                      </p:cBhvr>
                                      <p:to>
                                        <p:strVal val="visible"/>
                                      </p:to>
                                    </p:set>
                                    <p:animEffect transition="in" filter="wipe(left)">
                                      <p:cBhvr>
                                        <p:cTn id="9" dur="500"/>
                                        <p:tgtEl>
                                          <p:spTgt spid="48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276"/>
                    </p:tgtEl>
                  </p:cond>
                </p:stCondLst>
                <p:endSync evt="end" delay="0">
                  <p:rtn val="all"/>
                </p:endSync>
                <p:childTnLst>
                  <p:par>
                    <p:cTn id="11" fill="hold">
                      <p:stCondLst>
                        <p:cond delay="0"/>
                      </p:stCondLst>
                      <p:childTnLst>
                        <p:par>
                          <p:cTn id="12" fill="hold">
                            <p:stCondLst>
                              <p:cond delay="0"/>
                            </p:stCondLst>
                            <p:childTnLst>
                              <p:par>
                                <p:cTn id="13" presetID="35" presetClass="path" presetSubtype="0" accel="50000" decel="50000" fill="hold" nodeType="clickEffect">
                                  <p:stCondLst>
                                    <p:cond delay="0"/>
                                  </p:stCondLst>
                                  <p:childTnLst>
                                    <p:animMotion origin="layout" path="M -5.55556E-7 -1.35802E-6 L 0.15885 0.00371 " pathEditMode="relative" rAng="0" ptsTypes="AA">
                                      <p:cBhvr>
                                        <p:cTn id="14" dur="1250" fill="hold"/>
                                        <p:tgtEl>
                                          <p:spTgt spid="5"/>
                                        </p:tgtEl>
                                        <p:attrNameLst>
                                          <p:attrName>ppt_x</p:attrName>
                                          <p:attrName>ppt_y</p:attrName>
                                        </p:attrNameLst>
                                      </p:cBhvr>
                                      <p:rCtr x="7943" y="185"/>
                                    </p:animMotion>
                                  </p:childTnLst>
                                </p:cTn>
                              </p:par>
                            </p:childTnLst>
                          </p:cTn>
                        </p:par>
                        <p:par>
                          <p:cTn id="15" fill="hold">
                            <p:stCondLst>
                              <p:cond delay="1500"/>
                            </p:stCondLst>
                            <p:childTnLst>
                              <p:par>
                                <p:cTn id="16" presetID="64" presetClass="path" presetSubtype="0" accel="50000" decel="50000" fill="hold" nodeType="afterEffect">
                                  <p:stCondLst>
                                    <p:cond delay="0"/>
                                  </p:stCondLst>
                                  <p:childTnLst>
                                    <p:animMotion origin="layout" path="M 0.15886 0.00371 L 0.1553 -0.05031 " pathEditMode="relative" rAng="0" ptsTypes="AA">
                                      <p:cBhvr>
                                        <p:cTn id="17" dur="500" fill="hold"/>
                                        <p:tgtEl>
                                          <p:spTgt spid="5"/>
                                        </p:tgtEl>
                                        <p:attrNameLst>
                                          <p:attrName>ppt_x</p:attrName>
                                          <p:attrName>ppt_y</p:attrName>
                                        </p:attrNameLst>
                                      </p:cBhvr>
                                      <p:rCtr x="0" y="-4321"/>
                                    </p:animMotion>
                                  </p:childTnLst>
                                </p:cTn>
                              </p:par>
                            </p:childTnLst>
                          </p:cTn>
                        </p:par>
                        <p:par>
                          <p:cTn id="18" fill="hold">
                            <p:stCondLst>
                              <p:cond delay="2000"/>
                            </p:stCondLst>
                            <p:childTnLst>
                              <p:par>
                                <p:cTn id="19" presetID="42" presetClass="path" presetSubtype="0" accel="50000" decel="50000" fill="hold" nodeType="afterEffect">
                                  <p:stCondLst>
                                    <p:cond delay="0"/>
                                  </p:stCondLst>
                                  <p:childTnLst>
                                    <p:animMotion origin="layout" path="M 0.1553 -0.05031 L 0.15886 0.00371 " pathEditMode="relative" rAng="0" ptsTypes="AA">
                                      <p:cBhvr>
                                        <p:cTn id="20" dur="500" fill="hold"/>
                                        <p:tgtEl>
                                          <p:spTgt spid="5"/>
                                        </p:tgtEl>
                                        <p:attrNameLst>
                                          <p:attrName>ppt_x</p:attrName>
                                          <p:attrName>ppt_y</p:attrName>
                                        </p:attrNameLst>
                                      </p:cBhvr>
                                      <p:rCtr x="295" y="4306"/>
                                    </p:animMotion>
                                  </p:childTnLst>
                                </p:cTn>
                              </p:par>
                            </p:childTnLst>
                          </p:cTn>
                        </p:par>
                        <p:par>
                          <p:cTn id="21" fill="hold">
                            <p:stCondLst>
                              <p:cond delay="2500"/>
                            </p:stCondLst>
                            <p:childTnLst>
                              <p:par>
                                <p:cTn id="22" presetID="10" presetClass="exit" presetSubtype="0" fill="hold" nodeType="afterEffect">
                                  <p:stCondLst>
                                    <p:cond delay="250"/>
                                  </p:stCondLst>
                                  <p:childTnLst>
                                    <p:animEffect transition="out" filter="fade">
                                      <p:cBhvr>
                                        <p:cTn id="23" dur="500"/>
                                        <p:tgtEl>
                                          <p:spTgt spid="276"/>
                                        </p:tgtEl>
                                      </p:cBhvr>
                                    </p:animEffect>
                                    <p:set>
                                      <p:cBhvr>
                                        <p:cTn id="24" dur="1" fill="hold">
                                          <p:stCondLst>
                                            <p:cond delay="499"/>
                                          </p:stCondLst>
                                        </p:cTn>
                                        <p:tgtEl>
                                          <p:spTgt spid="276"/>
                                        </p:tgtEl>
                                        <p:attrNameLst>
                                          <p:attrName>style.visibility</p:attrName>
                                        </p:attrNameLst>
                                      </p:cBhvr>
                                      <p:to>
                                        <p:strVal val="hidden"/>
                                      </p:to>
                                    </p:set>
                                  </p:childTnLst>
                                </p:cTn>
                              </p:par>
                            </p:childTnLst>
                          </p:cTn>
                        </p:par>
                      </p:childTnLst>
                    </p:cTn>
                  </p:par>
                </p:childTnLst>
              </p:cTn>
              <p:nextCondLst>
                <p:cond evt="onClick" delay="0">
                  <p:tgtEl>
                    <p:spTgt spid="276"/>
                  </p:tgtEl>
                </p:cond>
              </p:nextCondLst>
            </p:seq>
            <p:seq concurrent="1" nextAc="seek">
              <p:cTn id="25" restart="whenNotActive" fill="hold" evtFilter="cancelBubble" nodeType="interactiveSeq">
                <p:stCondLst>
                  <p:cond evt="onClick" delay="0">
                    <p:tgtEl>
                      <p:spTgt spid="311"/>
                    </p:tgtEl>
                  </p:cond>
                </p:stCondLst>
                <p:endSync evt="end" delay="0">
                  <p:rtn val="all"/>
                </p:endSync>
                <p:childTnLst>
                  <p:par>
                    <p:cTn id="26" fill="hold">
                      <p:stCondLst>
                        <p:cond delay="0"/>
                      </p:stCondLst>
                      <p:childTnLst>
                        <p:par>
                          <p:cTn id="27" fill="hold">
                            <p:stCondLst>
                              <p:cond delay="0"/>
                            </p:stCondLst>
                            <p:childTnLst>
                              <p:par>
                                <p:cTn id="28" presetID="42" presetClass="path" presetSubtype="0" accel="50000" decel="50000" fill="hold" nodeType="clickEffect">
                                  <p:stCondLst>
                                    <p:cond delay="0"/>
                                  </p:stCondLst>
                                  <p:childTnLst>
                                    <p:animMotion origin="layout" path="M 0.15886 0.0037 L 0.29054 0.01512 " pathEditMode="relative" rAng="0" ptsTypes="AA">
                                      <p:cBhvr>
                                        <p:cTn id="29" dur="1250" fill="hold"/>
                                        <p:tgtEl>
                                          <p:spTgt spid="5"/>
                                        </p:tgtEl>
                                        <p:attrNameLst>
                                          <p:attrName>ppt_x</p:attrName>
                                          <p:attrName>ppt_y</p:attrName>
                                        </p:attrNameLst>
                                      </p:cBhvr>
                                      <p:rCtr x="6901" y="62"/>
                                    </p:animMotion>
                                  </p:childTnLst>
                                </p:cTn>
                              </p:par>
                            </p:childTnLst>
                          </p:cTn>
                        </p:par>
                        <p:par>
                          <p:cTn id="30" fill="hold">
                            <p:stCondLst>
                              <p:cond delay="1500"/>
                            </p:stCondLst>
                            <p:childTnLst>
                              <p:par>
                                <p:cTn id="31" presetID="57" presetClass="path" presetSubtype="0" accel="50000" decel="50000" fill="hold" nodeType="afterEffect">
                                  <p:stCondLst>
                                    <p:cond delay="0"/>
                                  </p:stCondLst>
                                  <p:childTnLst>
                                    <p:animMotion origin="layout" path="M 0.29054 0.01512 L 0.29054 -0.05139 C 0.29054 -0.08117 0.31675 -0.11775 0.33811 -0.11775 L 0.38568 -0.11775 " pathEditMode="relative" rAng="0" ptsTypes="AAAA">
                                      <p:cBhvr>
                                        <p:cTn id="32" dur="500" fill="hold"/>
                                        <p:tgtEl>
                                          <p:spTgt spid="5"/>
                                        </p:tgtEl>
                                        <p:attrNameLst>
                                          <p:attrName>ppt_x</p:attrName>
                                          <p:attrName>ppt_y</p:attrName>
                                        </p:attrNameLst>
                                      </p:cBhvr>
                                      <p:rCtr x="4757" y="-6651"/>
                                    </p:animMotion>
                                  </p:childTnLst>
                                </p:cTn>
                              </p:par>
                            </p:childTnLst>
                          </p:cTn>
                        </p:par>
                        <p:par>
                          <p:cTn id="33" fill="hold">
                            <p:stCondLst>
                              <p:cond delay="2000"/>
                            </p:stCondLst>
                            <p:childTnLst>
                              <p:par>
                                <p:cTn id="34" presetID="10" presetClass="exit" presetSubtype="0" fill="hold" nodeType="afterEffect">
                                  <p:stCondLst>
                                    <p:cond delay="0"/>
                                  </p:stCondLst>
                                  <p:childTnLst>
                                    <p:animEffect transition="out" filter="fade">
                                      <p:cBhvr>
                                        <p:cTn id="35" dur="500"/>
                                        <p:tgtEl>
                                          <p:spTgt spid="311"/>
                                        </p:tgtEl>
                                      </p:cBhvr>
                                    </p:animEffect>
                                    <p:set>
                                      <p:cBhvr>
                                        <p:cTn id="36" dur="1" fill="hold">
                                          <p:stCondLst>
                                            <p:cond delay="499"/>
                                          </p:stCondLst>
                                        </p:cTn>
                                        <p:tgtEl>
                                          <p:spTgt spid="311"/>
                                        </p:tgtEl>
                                        <p:attrNameLst>
                                          <p:attrName>style.visibility</p:attrName>
                                        </p:attrNameLst>
                                      </p:cBhvr>
                                      <p:to>
                                        <p:strVal val="hidden"/>
                                      </p:to>
                                    </p:set>
                                  </p:childTnLst>
                                </p:cTn>
                              </p:par>
                            </p:childTnLst>
                          </p:cTn>
                        </p:par>
                      </p:childTnLst>
                    </p:cTn>
                  </p:par>
                </p:childTnLst>
              </p:cTn>
              <p:nextCondLst>
                <p:cond evt="onClick" delay="0">
                  <p:tgtEl>
                    <p:spTgt spid="311"/>
                  </p:tgtEl>
                </p:cond>
              </p:nextCondLst>
            </p:seq>
            <p:seq concurrent="1" nextAc="seek">
              <p:cTn id="37" restart="whenNotActive" fill="hold" evtFilter="cancelBubble" nodeType="interactiveSeq">
                <p:stCondLst>
                  <p:cond evt="onClick" delay="0">
                    <p:tgtEl>
                      <p:spTgt spid="416"/>
                    </p:tgtEl>
                  </p:cond>
                </p:stCondLst>
                <p:endSync evt="end" delay="0">
                  <p:rtn val="all"/>
                </p:endSync>
                <p:childTnLst>
                  <p:par>
                    <p:cTn id="38" fill="hold">
                      <p:stCondLst>
                        <p:cond delay="0"/>
                      </p:stCondLst>
                      <p:childTnLst>
                        <p:par>
                          <p:cTn id="39" fill="hold">
                            <p:stCondLst>
                              <p:cond delay="0"/>
                            </p:stCondLst>
                            <p:childTnLst>
                              <p:par>
                                <p:cTn id="40" presetID="42" presetClass="path" presetSubtype="0" accel="50000" decel="50000" fill="hold" nodeType="clickEffect">
                                  <p:stCondLst>
                                    <p:cond delay="0"/>
                                  </p:stCondLst>
                                  <p:childTnLst>
                                    <p:animMotion origin="layout" path="M 0.38568 -0.11774 L 0.525 0.0159 " pathEditMode="relative" rAng="0" ptsTypes="AA">
                                      <p:cBhvr>
                                        <p:cTn id="41" dur="1500" fill="hold"/>
                                        <p:tgtEl>
                                          <p:spTgt spid="5"/>
                                        </p:tgtEl>
                                        <p:attrNameLst>
                                          <p:attrName>ppt_x</p:attrName>
                                          <p:attrName>ppt_y</p:attrName>
                                        </p:attrNameLst>
                                      </p:cBhvr>
                                      <p:rCtr x="6562" y="6744"/>
                                    </p:animMotion>
                                  </p:childTnLst>
                                </p:cTn>
                              </p:par>
                            </p:childTnLst>
                          </p:cTn>
                        </p:par>
                        <p:par>
                          <p:cTn id="42" fill="hold">
                            <p:stCondLst>
                              <p:cond delay="1500"/>
                            </p:stCondLst>
                            <p:childTnLst>
                              <p:par>
                                <p:cTn id="43" presetID="57" presetClass="path" presetSubtype="0" accel="50000" decel="50000" fill="hold" nodeType="afterEffect">
                                  <p:stCondLst>
                                    <p:cond delay="0"/>
                                  </p:stCondLst>
                                  <p:childTnLst>
                                    <p:animMotion origin="layout" path="M 0.525 0.0159 L 0.525 -0.17809 C 0.525 -0.26512 0.54896 -0.37207 0.56849 -0.37207 L 0.61207 -0.37207 " pathEditMode="relative" rAng="0" ptsTypes="AAAA">
                                      <p:cBhvr>
                                        <p:cTn id="44" dur="500" fill="hold"/>
                                        <p:tgtEl>
                                          <p:spTgt spid="5"/>
                                        </p:tgtEl>
                                        <p:attrNameLst>
                                          <p:attrName>ppt_x</p:attrName>
                                          <p:attrName>ppt_y</p:attrName>
                                        </p:attrNameLst>
                                      </p:cBhvr>
                                      <p:rCtr x="4349" y="-19398"/>
                                    </p:animMotion>
                                  </p:childTnLst>
                                </p:cTn>
                              </p:par>
                            </p:childTnLst>
                          </p:cTn>
                        </p:par>
                        <p:par>
                          <p:cTn id="45" fill="hold">
                            <p:stCondLst>
                              <p:cond delay="2000"/>
                            </p:stCondLst>
                            <p:childTnLst>
                              <p:par>
                                <p:cTn id="46" presetID="10" presetClass="exit" presetSubtype="0" fill="hold" nodeType="afterEffect">
                                  <p:stCondLst>
                                    <p:cond delay="0"/>
                                  </p:stCondLst>
                                  <p:childTnLst>
                                    <p:animEffect transition="out" filter="fade">
                                      <p:cBhvr>
                                        <p:cTn id="47" dur="500"/>
                                        <p:tgtEl>
                                          <p:spTgt spid="416"/>
                                        </p:tgtEl>
                                      </p:cBhvr>
                                    </p:animEffect>
                                    <p:set>
                                      <p:cBhvr>
                                        <p:cTn id="48" dur="1" fill="hold">
                                          <p:stCondLst>
                                            <p:cond delay="499"/>
                                          </p:stCondLst>
                                        </p:cTn>
                                        <p:tgtEl>
                                          <p:spTgt spid="416"/>
                                        </p:tgtEl>
                                        <p:attrNameLst>
                                          <p:attrName>style.visibility</p:attrName>
                                        </p:attrNameLst>
                                      </p:cBhvr>
                                      <p:to>
                                        <p:strVal val="hidden"/>
                                      </p:to>
                                    </p:set>
                                  </p:childTnLst>
                                </p:cTn>
                              </p:par>
                            </p:childTnLst>
                          </p:cTn>
                        </p:par>
                      </p:childTnLst>
                    </p:cTn>
                  </p:par>
                </p:childTnLst>
              </p:cTn>
              <p:nextCondLst>
                <p:cond evt="onClick" delay="0">
                  <p:tgtEl>
                    <p:spTgt spid="416"/>
                  </p:tgtEl>
                </p:cond>
              </p:nextCondLst>
            </p:seq>
            <p:seq concurrent="1" nextAc="seek">
              <p:cTn id="49" restart="whenNotActive" fill="hold" evtFilter="cancelBubble" nodeType="interactiveSeq">
                <p:stCondLst>
                  <p:cond evt="onClick" delay="0">
                    <p:tgtEl>
                      <p:spTgt spid="451"/>
                    </p:tgtEl>
                  </p:cond>
                </p:stCondLst>
                <p:endSync evt="end" delay="0">
                  <p:rtn val="all"/>
                </p:endSync>
                <p:childTnLst>
                  <p:par>
                    <p:cTn id="50" fill="hold">
                      <p:stCondLst>
                        <p:cond delay="0"/>
                      </p:stCondLst>
                      <p:childTnLst>
                        <p:par>
                          <p:cTn id="51" fill="hold">
                            <p:stCondLst>
                              <p:cond delay="0"/>
                            </p:stCondLst>
                            <p:childTnLst>
                              <p:par>
                                <p:cTn id="52" presetID="42" presetClass="path" presetSubtype="0" accel="50000" decel="50000" fill="hold" nodeType="clickEffect">
                                  <p:stCondLst>
                                    <p:cond delay="0"/>
                                  </p:stCondLst>
                                  <p:childTnLst>
                                    <p:animMotion origin="layout" path="M 0.61207 -0.37207 L 0.75677 0.01188 " pathEditMode="relative" rAng="0" ptsTypes="AA">
                                      <p:cBhvr>
                                        <p:cTn id="53" dur="1750" fill="hold"/>
                                        <p:tgtEl>
                                          <p:spTgt spid="5"/>
                                        </p:tgtEl>
                                        <p:attrNameLst>
                                          <p:attrName>ppt_x</p:attrName>
                                          <p:attrName>ppt_y</p:attrName>
                                        </p:attrNameLst>
                                      </p:cBhvr>
                                      <p:rCtr x="6693" y="19028"/>
                                    </p:animMotion>
                                  </p:childTnLst>
                                </p:cTn>
                              </p:par>
                            </p:childTnLst>
                          </p:cTn>
                        </p:par>
                        <p:par>
                          <p:cTn id="54" fill="hold">
                            <p:stCondLst>
                              <p:cond delay="2000"/>
                            </p:stCondLst>
                            <p:childTnLst>
                              <p:par>
                                <p:cTn id="55" presetID="57" presetClass="path" presetSubtype="0" accel="50000" decel="50000" fill="hold" nodeType="afterEffect">
                                  <p:stCondLst>
                                    <p:cond delay="0"/>
                                  </p:stCondLst>
                                  <p:childTnLst>
                                    <p:animMotion origin="layout" path="M 0.75677 0.01188 L 0.75677 -0.04491 C 0.75677 -0.07037 0.77405 -0.10154 0.7882 -0.10154 L 0.81962 -0.10154 " pathEditMode="relative" rAng="0" ptsTypes="AAAA">
                                      <p:cBhvr>
                                        <p:cTn id="56" dur="250" fill="hold"/>
                                        <p:tgtEl>
                                          <p:spTgt spid="5"/>
                                        </p:tgtEl>
                                        <p:attrNameLst>
                                          <p:attrName>ppt_x</p:attrName>
                                          <p:attrName>ppt_y</p:attrName>
                                        </p:attrNameLst>
                                      </p:cBhvr>
                                      <p:rCtr x="3142" y="-5679"/>
                                    </p:animMotion>
                                  </p:childTnLst>
                                </p:cTn>
                              </p:par>
                            </p:childTnLst>
                          </p:cTn>
                        </p:par>
                        <p:par>
                          <p:cTn id="57" fill="hold">
                            <p:stCondLst>
                              <p:cond delay="2500"/>
                            </p:stCondLst>
                            <p:childTnLst>
                              <p:par>
                                <p:cTn id="58" presetID="10" presetClass="exit" presetSubtype="0" fill="hold" nodeType="afterEffect">
                                  <p:stCondLst>
                                    <p:cond delay="0"/>
                                  </p:stCondLst>
                                  <p:childTnLst>
                                    <p:animEffect transition="out" filter="fade">
                                      <p:cBhvr>
                                        <p:cTn id="59" dur="500"/>
                                        <p:tgtEl>
                                          <p:spTgt spid="451"/>
                                        </p:tgtEl>
                                      </p:cBhvr>
                                    </p:animEffect>
                                    <p:set>
                                      <p:cBhvr>
                                        <p:cTn id="60" dur="1" fill="hold">
                                          <p:stCondLst>
                                            <p:cond delay="499"/>
                                          </p:stCondLst>
                                        </p:cTn>
                                        <p:tgtEl>
                                          <p:spTgt spid="451"/>
                                        </p:tgtEl>
                                        <p:attrNameLst>
                                          <p:attrName>style.visibility</p:attrName>
                                        </p:attrNameLst>
                                      </p:cBhvr>
                                      <p:to>
                                        <p:strVal val="hidden"/>
                                      </p:to>
                                    </p:set>
                                  </p:childTnLst>
                                </p:cTn>
                              </p:par>
                            </p:childTnLst>
                          </p:cTn>
                        </p:par>
                      </p:childTnLst>
                    </p:cTn>
                  </p:par>
                </p:childTnLst>
              </p:cTn>
              <p:nextCondLst>
                <p:cond evt="onClick" delay="0">
                  <p:tgtEl>
                    <p:spTgt spid="451"/>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Google Shape;1184;p10"/>
          <p:cNvSpPr/>
          <p:nvPr/>
        </p:nvSpPr>
        <p:spPr>
          <a:xfrm>
            <a:off x="600399" y="2480931"/>
            <a:ext cx="5474371" cy="1530821"/>
          </a:xfrm>
          <a:custGeom>
            <a:avLst/>
            <a:gdLst/>
            <a:ahLst/>
            <a:cxnLst/>
            <a:rect l="l" t="t" r="r" b="b"/>
            <a:pathLst>
              <a:path w="1072705" h="1099295" extrusionOk="0">
                <a:moveTo>
                  <a:pt x="1072698" y="1081075"/>
                </a:moveTo>
                <a:lnTo>
                  <a:pt x="871720" y="1081075"/>
                </a:lnTo>
                <a:cubicBezTo>
                  <a:pt x="812189" y="1081075"/>
                  <a:pt x="698747" y="1114031"/>
                  <a:pt x="576446" y="1091267"/>
                </a:cubicBezTo>
                <a:cubicBezTo>
                  <a:pt x="491292" y="1075360"/>
                  <a:pt x="351941" y="1098886"/>
                  <a:pt x="265359" y="1099268"/>
                </a:cubicBezTo>
                <a:cubicBezTo>
                  <a:pt x="193350" y="1099268"/>
                  <a:pt x="-7" y="1081075"/>
                  <a:pt x="-7" y="1081075"/>
                </a:cubicBezTo>
                <a:lnTo>
                  <a:pt x="-7" y="-13"/>
                </a:lnTo>
                <a:lnTo>
                  <a:pt x="1072698" y="-13"/>
                </a:lnTo>
                <a:close/>
              </a:path>
            </a:pathLst>
          </a:custGeom>
          <a:solidFill>
            <a:schemeClr val="lt1"/>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algn="ctr" defTabSz="609600">
              <a:buClr>
                <a:srgbClr val="000000"/>
              </a:buClr>
            </a:pPr>
            <a:r>
              <a:rPr lang="en-US" sz="4400" kern="0" dirty="0">
                <a:ln>
                  <a:solidFill>
                    <a:srgbClr val="000000"/>
                  </a:solidFill>
                </a:ln>
                <a:solidFill>
                  <a:srgbClr val="000000"/>
                </a:solidFill>
                <a:latin typeface="Cambria" panose="02040503050406030204" pitchFamily="18" charset="0"/>
                <a:ea typeface="Cambria" panose="02040503050406030204" pitchFamily="18" charset="0"/>
                <a:cs typeface="Calibri" panose="020F0502020204030204"/>
                <a:sym typeface="Calibri" panose="020F0502020204030204"/>
              </a:rPr>
              <a:t>A. 4,29</a:t>
            </a:r>
            <a:endParaRPr sz="4400" kern="0" dirty="0">
              <a:ln>
                <a:solidFill>
                  <a:srgbClr val="000000"/>
                </a:solidFill>
              </a:ln>
              <a:solidFill>
                <a:srgbClr val="000000"/>
              </a:solidFill>
              <a:latin typeface="Cambria" panose="02040503050406030204" pitchFamily="18" charset="0"/>
              <a:ea typeface="Cambria" panose="02040503050406030204" pitchFamily="18" charset="0"/>
              <a:cs typeface="Calibri" panose="020F0502020204030204"/>
              <a:sym typeface="Calibri" panose="020F0502020204030204"/>
            </a:endParaRPr>
          </a:p>
        </p:txBody>
      </p:sp>
      <p:sp>
        <p:nvSpPr>
          <p:cNvPr id="4" name="Google Shape;1185;p10"/>
          <p:cNvSpPr/>
          <p:nvPr/>
        </p:nvSpPr>
        <p:spPr>
          <a:xfrm>
            <a:off x="6158171" y="2480930"/>
            <a:ext cx="5474371" cy="1530822"/>
          </a:xfrm>
          <a:custGeom>
            <a:avLst/>
            <a:gdLst/>
            <a:ahLst/>
            <a:cxnLst/>
            <a:rect l="l" t="t" r="r" b="b"/>
            <a:pathLst>
              <a:path w="1072705" h="1099295" extrusionOk="0">
                <a:moveTo>
                  <a:pt x="1072698" y="1081075"/>
                </a:moveTo>
                <a:lnTo>
                  <a:pt x="871720" y="1081075"/>
                </a:lnTo>
                <a:cubicBezTo>
                  <a:pt x="812189" y="1081075"/>
                  <a:pt x="698747" y="1114031"/>
                  <a:pt x="576446" y="1091267"/>
                </a:cubicBezTo>
                <a:cubicBezTo>
                  <a:pt x="491292" y="1075360"/>
                  <a:pt x="351941" y="1098886"/>
                  <a:pt x="265359" y="1099268"/>
                </a:cubicBezTo>
                <a:cubicBezTo>
                  <a:pt x="193350" y="1099268"/>
                  <a:pt x="-7" y="1081075"/>
                  <a:pt x="-7" y="1081075"/>
                </a:cubicBezTo>
                <a:lnTo>
                  <a:pt x="-7" y="-13"/>
                </a:lnTo>
                <a:lnTo>
                  <a:pt x="1072698" y="-13"/>
                </a:lnTo>
                <a:close/>
              </a:path>
            </a:pathLst>
          </a:custGeom>
          <a:solidFill>
            <a:schemeClr val="lt1"/>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algn="ctr" defTabSz="609600">
              <a:buClr>
                <a:srgbClr val="000000"/>
              </a:buClr>
            </a:pPr>
            <a:r>
              <a:rPr lang="en-US" sz="4400" kern="0" dirty="0">
                <a:ln>
                  <a:solidFill>
                    <a:srgbClr val="000000"/>
                  </a:solidFill>
                </a:ln>
                <a:solidFill>
                  <a:srgbClr val="000000"/>
                </a:solidFill>
                <a:latin typeface="Cambria" panose="02040503050406030204" pitchFamily="18" charset="0"/>
                <a:ea typeface="Cambria" panose="02040503050406030204" pitchFamily="18" charset="0"/>
                <a:cs typeface="Calibri" panose="020F0502020204030204"/>
                <a:sym typeface="Calibri" panose="020F0502020204030204"/>
              </a:rPr>
              <a:t>B. 4,92</a:t>
            </a:r>
            <a:endParaRPr sz="4400" kern="0" dirty="0">
              <a:ln>
                <a:solidFill>
                  <a:srgbClr val="000000"/>
                </a:solidFill>
              </a:ln>
              <a:solidFill>
                <a:srgbClr val="000000"/>
              </a:solidFill>
              <a:latin typeface="Cambria" panose="02040503050406030204" pitchFamily="18" charset="0"/>
              <a:ea typeface="Cambria" panose="02040503050406030204" pitchFamily="18" charset="0"/>
              <a:cs typeface="Calibri" panose="020F0502020204030204"/>
              <a:sym typeface="Calibri" panose="020F0502020204030204"/>
            </a:endParaRPr>
          </a:p>
        </p:txBody>
      </p:sp>
      <p:sp>
        <p:nvSpPr>
          <p:cNvPr id="5" name="Google Shape;1186;p10"/>
          <p:cNvSpPr/>
          <p:nvPr/>
        </p:nvSpPr>
        <p:spPr>
          <a:xfrm>
            <a:off x="555459" y="4607443"/>
            <a:ext cx="5474371" cy="1740387"/>
          </a:xfrm>
          <a:custGeom>
            <a:avLst/>
            <a:gdLst/>
            <a:ahLst/>
            <a:cxnLst/>
            <a:rect l="l" t="t" r="r" b="b"/>
            <a:pathLst>
              <a:path w="1072705" h="1099295" extrusionOk="0">
                <a:moveTo>
                  <a:pt x="1072698" y="1081075"/>
                </a:moveTo>
                <a:lnTo>
                  <a:pt x="871720" y="1081075"/>
                </a:lnTo>
                <a:cubicBezTo>
                  <a:pt x="812189" y="1081075"/>
                  <a:pt x="698747" y="1114031"/>
                  <a:pt x="576446" y="1091267"/>
                </a:cubicBezTo>
                <a:cubicBezTo>
                  <a:pt x="491292" y="1075360"/>
                  <a:pt x="351941" y="1098886"/>
                  <a:pt x="265359" y="1099268"/>
                </a:cubicBezTo>
                <a:cubicBezTo>
                  <a:pt x="193350" y="1099268"/>
                  <a:pt x="-7" y="1081075"/>
                  <a:pt x="-7" y="1081075"/>
                </a:cubicBezTo>
                <a:lnTo>
                  <a:pt x="-7" y="-13"/>
                </a:lnTo>
                <a:lnTo>
                  <a:pt x="1072698" y="-13"/>
                </a:lnTo>
                <a:close/>
              </a:path>
            </a:pathLst>
          </a:custGeom>
          <a:solidFill>
            <a:schemeClr val="lt1"/>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algn="ctr" defTabSz="609600">
              <a:buClr>
                <a:srgbClr val="000000"/>
              </a:buClr>
            </a:pPr>
            <a:r>
              <a:rPr lang="en-US" sz="4400" kern="0" dirty="0">
                <a:ln>
                  <a:solidFill>
                    <a:srgbClr val="000000"/>
                  </a:solidFill>
                </a:ln>
                <a:solidFill>
                  <a:srgbClr val="000000"/>
                </a:solidFill>
                <a:latin typeface="Cambria" panose="02040503050406030204" pitchFamily="18" charset="0"/>
                <a:ea typeface="Cambria" panose="02040503050406030204" pitchFamily="18" charset="0"/>
                <a:cs typeface="Calibri" panose="020F0502020204030204"/>
                <a:sym typeface="Calibri" panose="020F0502020204030204"/>
              </a:rPr>
              <a:t>C. 4,19</a:t>
            </a:r>
            <a:endParaRPr sz="4400" kern="0" dirty="0">
              <a:ln>
                <a:solidFill>
                  <a:srgbClr val="000000"/>
                </a:solidFill>
              </a:ln>
              <a:solidFill>
                <a:srgbClr val="000000"/>
              </a:solidFill>
              <a:latin typeface="Cambria" panose="02040503050406030204" pitchFamily="18" charset="0"/>
              <a:ea typeface="Cambria" panose="02040503050406030204" pitchFamily="18" charset="0"/>
              <a:cs typeface="Calibri" panose="020F0502020204030204"/>
              <a:sym typeface="Calibri" panose="020F0502020204030204"/>
            </a:endParaRPr>
          </a:p>
        </p:txBody>
      </p:sp>
      <p:sp>
        <p:nvSpPr>
          <p:cNvPr id="6" name="Google Shape;1187;p10"/>
          <p:cNvSpPr/>
          <p:nvPr/>
        </p:nvSpPr>
        <p:spPr>
          <a:xfrm>
            <a:off x="6162179" y="4607442"/>
            <a:ext cx="5474371" cy="1733992"/>
          </a:xfrm>
          <a:custGeom>
            <a:avLst/>
            <a:gdLst/>
            <a:ahLst/>
            <a:cxnLst/>
            <a:rect l="l" t="t" r="r" b="b"/>
            <a:pathLst>
              <a:path w="1072705" h="1099295" extrusionOk="0">
                <a:moveTo>
                  <a:pt x="1072698" y="1081075"/>
                </a:moveTo>
                <a:lnTo>
                  <a:pt x="871720" y="1081075"/>
                </a:lnTo>
                <a:cubicBezTo>
                  <a:pt x="812189" y="1081075"/>
                  <a:pt x="698747" y="1114031"/>
                  <a:pt x="576446" y="1091267"/>
                </a:cubicBezTo>
                <a:cubicBezTo>
                  <a:pt x="491292" y="1075360"/>
                  <a:pt x="351941" y="1098886"/>
                  <a:pt x="265359" y="1099268"/>
                </a:cubicBezTo>
                <a:cubicBezTo>
                  <a:pt x="193350" y="1099268"/>
                  <a:pt x="-7" y="1081075"/>
                  <a:pt x="-7" y="1081075"/>
                </a:cubicBezTo>
                <a:lnTo>
                  <a:pt x="-7" y="-13"/>
                </a:lnTo>
                <a:lnTo>
                  <a:pt x="1072698" y="-13"/>
                </a:lnTo>
                <a:close/>
              </a:path>
            </a:pathLst>
          </a:custGeom>
          <a:solidFill>
            <a:schemeClr val="lt1"/>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algn="ctr" defTabSz="609600">
              <a:buClr>
                <a:srgbClr val="000000"/>
              </a:buClr>
            </a:pPr>
            <a:r>
              <a:rPr lang="en-US" sz="4400" kern="0" dirty="0">
                <a:ln>
                  <a:solidFill>
                    <a:srgbClr val="000000"/>
                  </a:solidFill>
                </a:ln>
                <a:solidFill>
                  <a:srgbClr val="000000"/>
                </a:solidFill>
                <a:latin typeface="Cambria" panose="02040503050406030204" pitchFamily="18" charset="0"/>
                <a:ea typeface="Cambria" panose="02040503050406030204" pitchFamily="18" charset="0"/>
                <a:cs typeface="Calibri" panose="020F0502020204030204"/>
                <a:sym typeface="Calibri" panose="020F0502020204030204"/>
              </a:rPr>
              <a:t>D. 4,28</a:t>
            </a:r>
            <a:endParaRPr sz="4400" kern="0" dirty="0">
              <a:ln>
                <a:solidFill>
                  <a:srgbClr val="000000"/>
                </a:solidFill>
              </a:ln>
              <a:solidFill>
                <a:srgbClr val="000000"/>
              </a:solidFill>
              <a:latin typeface="Cambria" panose="02040503050406030204" pitchFamily="18" charset="0"/>
              <a:ea typeface="Cambria" panose="02040503050406030204" pitchFamily="18" charset="0"/>
              <a:cs typeface="Calibri" panose="020F0502020204030204"/>
              <a:sym typeface="Calibri" panose="020F0502020204030204"/>
            </a:endParaRPr>
          </a:p>
        </p:txBody>
      </p:sp>
      <p:sp>
        <p:nvSpPr>
          <p:cNvPr id="7" name="Google Shape;1192;p10"/>
          <p:cNvSpPr/>
          <p:nvPr/>
        </p:nvSpPr>
        <p:spPr>
          <a:xfrm>
            <a:off x="1554391" y="306915"/>
            <a:ext cx="8786952" cy="1740387"/>
          </a:xfrm>
          <a:custGeom>
            <a:avLst/>
            <a:gdLst/>
            <a:ahLst/>
            <a:cxnLst/>
            <a:rect l="l" t="t" r="r" b="b"/>
            <a:pathLst>
              <a:path w="1072705" h="1099295" extrusionOk="0">
                <a:moveTo>
                  <a:pt x="1072698" y="1081075"/>
                </a:moveTo>
                <a:lnTo>
                  <a:pt x="871720" y="1081075"/>
                </a:lnTo>
                <a:cubicBezTo>
                  <a:pt x="812189" y="1081075"/>
                  <a:pt x="698747" y="1114031"/>
                  <a:pt x="576446" y="1091267"/>
                </a:cubicBezTo>
                <a:cubicBezTo>
                  <a:pt x="491292" y="1075360"/>
                  <a:pt x="351941" y="1098886"/>
                  <a:pt x="265359" y="1099268"/>
                </a:cubicBezTo>
                <a:cubicBezTo>
                  <a:pt x="193350" y="1099268"/>
                  <a:pt x="-7" y="1081075"/>
                  <a:pt x="-7" y="1081075"/>
                </a:cubicBezTo>
                <a:lnTo>
                  <a:pt x="-7" y="-13"/>
                </a:lnTo>
                <a:lnTo>
                  <a:pt x="1072698" y="-13"/>
                </a:lnTo>
                <a:close/>
              </a:path>
            </a:pathLst>
          </a:custGeom>
          <a:solidFill>
            <a:schemeClr val="lt2"/>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algn="ctr" defTabSz="609600">
              <a:buClr>
                <a:srgbClr val="000000"/>
              </a:buClr>
            </a:pPr>
            <a:r>
              <a:rPr lang="en-US" sz="4400" b="1" kern="0" dirty="0">
                <a:ln>
                  <a:solidFill>
                    <a:srgbClr val="C00000"/>
                  </a:solidFill>
                </a:ln>
                <a:solidFill>
                  <a:srgbClr val="C00000"/>
                </a:solidFill>
                <a:latin typeface="Cambria" panose="02040503050406030204" pitchFamily="18" charset="0"/>
                <a:ea typeface="Cambria" panose="02040503050406030204" pitchFamily="18" charset="0"/>
                <a:cs typeface="Calibri" panose="020F0502020204030204"/>
                <a:sym typeface="Calibri" panose="020F0502020204030204"/>
              </a:rPr>
              <a:t>1,84 + 2,45 = ?</a:t>
            </a:r>
            <a:endParaRPr sz="4400" b="1" kern="0" dirty="0">
              <a:ln>
                <a:solidFill>
                  <a:srgbClr val="C00000"/>
                </a:solidFill>
              </a:ln>
              <a:solidFill>
                <a:srgbClr val="C00000"/>
              </a:solidFill>
              <a:latin typeface="Cambria" panose="02040503050406030204" pitchFamily="18" charset="0"/>
              <a:ea typeface="Cambria" panose="02040503050406030204" pitchFamily="18" charset="0"/>
              <a:cs typeface="Calibri" panose="020F0502020204030204"/>
              <a:sym typeface="Calibri" panose="020F0502020204030204"/>
            </a:endParaRPr>
          </a:p>
        </p:txBody>
      </p:sp>
      <p:sp>
        <p:nvSpPr>
          <p:cNvPr id="8" name="Google Shape;1193;p10">
            <a:hlinkClick r:id="rId3" action="ppaction://hlinksldjump"/>
          </p:cNvPr>
          <p:cNvSpPr/>
          <p:nvPr/>
        </p:nvSpPr>
        <p:spPr>
          <a:xfrm>
            <a:off x="5108860" y="118684"/>
            <a:ext cx="2098621" cy="403558"/>
          </a:xfrm>
          <a:custGeom>
            <a:avLst/>
            <a:gdLst/>
            <a:ahLst/>
            <a:cxnLst/>
            <a:rect l="l" t="t" r="r" b="b"/>
            <a:pathLst>
              <a:path w="1851725" h="251177" extrusionOk="0">
                <a:moveTo>
                  <a:pt x="44313" y="967"/>
                </a:moveTo>
                <a:lnTo>
                  <a:pt x="1822220" y="967"/>
                </a:lnTo>
                <a:cubicBezTo>
                  <a:pt x="1825725" y="976"/>
                  <a:pt x="1828549" y="3819"/>
                  <a:pt x="1828540" y="7324"/>
                </a:cubicBezTo>
                <a:cubicBezTo>
                  <a:pt x="1828540" y="8992"/>
                  <a:pt x="1827878" y="10595"/>
                  <a:pt x="1826694" y="11779"/>
                </a:cubicBezTo>
                <a:lnTo>
                  <a:pt x="1794909" y="43564"/>
                </a:lnTo>
                <a:cubicBezTo>
                  <a:pt x="1791824" y="46668"/>
                  <a:pt x="1791852" y="51683"/>
                  <a:pt x="1794956" y="54768"/>
                </a:cubicBezTo>
                <a:cubicBezTo>
                  <a:pt x="1795851" y="55663"/>
                  <a:pt x="1796960" y="56325"/>
                  <a:pt x="1798171" y="56707"/>
                </a:cubicBezTo>
                <a:lnTo>
                  <a:pt x="1844777" y="71248"/>
                </a:lnTo>
                <a:cubicBezTo>
                  <a:pt x="1848962" y="72534"/>
                  <a:pt x="1851302" y="76971"/>
                  <a:pt x="1850015" y="81156"/>
                </a:cubicBezTo>
                <a:cubicBezTo>
                  <a:pt x="1849568" y="82591"/>
                  <a:pt x="1848720" y="83878"/>
                  <a:pt x="1847574" y="84857"/>
                </a:cubicBezTo>
                <a:lnTo>
                  <a:pt x="1808611" y="118226"/>
                </a:lnTo>
                <a:cubicBezTo>
                  <a:pt x="1805423" y="120994"/>
                  <a:pt x="1805088" y="125823"/>
                  <a:pt x="1807856" y="129011"/>
                </a:cubicBezTo>
                <a:cubicBezTo>
                  <a:pt x="1808415" y="129654"/>
                  <a:pt x="1809086" y="130194"/>
                  <a:pt x="1809823" y="130623"/>
                </a:cubicBezTo>
                <a:lnTo>
                  <a:pt x="1847760" y="152341"/>
                </a:lnTo>
                <a:cubicBezTo>
                  <a:pt x="1851535" y="154560"/>
                  <a:pt x="1852793" y="159416"/>
                  <a:pt x="1850575" y="163182"/>
                </a:cubicBezTo>
                <a:cubicBezTo>
                  <a:pt x="1850025" y="164123"/>
                  <a:pt x="1849288" y="164934"/>
                  <a:pt x="1848412" y="165577"/>
                </a:cubicBezTo>
                <a:lnTo>
                  <a:pt x="1809637" y="193541"/>
                </a:lnTo>
                <a:cubicBezTo>
                  <a:pt x="1805544" y="196673"/>
                  <a:pt x="1804771" y="202517"/>
                  <a:pt x="1807902" y="206609"/>
                </a:cubicBezTo>
                <a:cubicBezTo>
                  <a:pt x="1808201" y="207000"/>
                  <a:pt x="1808536" y="207373"/>
                  <a:pt x="1808891" y="207709"/>
                </a:cubicBezTo>
                <a:lnTo>
                  <a:pt x="1846175" y="241265"/>
                </a:lnTo>
                <a:cubicBezTo>
                  <a:pt x="1848645" y="243595"/>
                  <a:pt x="1848757" y="247491"/>
                  <a:pt x="1846427" y="249961"/>
                </a:cubicBezTo>
                <a:cubicBezTo>
                  <a:pt x="1845299" y="251163"/>
                  <a:pt x="1843724" y="251863"/>
                  <a:pt x="1842074" y="251891"/>
                </a:cubicBezTo>
                <a:lnTo>
                  <a:pt x="99774" y="251891"/>
                </a:lnTo>
                <a:cubicBezTo>
                  <a:pt x="90079" y="251919"/>
                  <a:pt x="80451" y="250371"/>
                  <a:pt x="71251" y="247323"/>
                </a:cubicBezTo>
                <a:lnTo>
                  <a:pt x="28001" y="232876"/>
                </a:lnTo>
                <a:cubicBezTo>
                  <a:pt x="23946" y="231533"/>
                  <a:pt x="21746" y="227152"/>
                  <a:pt x="23098" y="223098"/>
                </a:cubicBezTo>
                <a:cubicBezTo>
                  <a:pt x="23742" y="221150"/>
                  <a:pt x="25139" y="219537"/>
                  <a:pt x="26976" y="218614"/>
                </a:cubicBezTo>
                <a:lnTo>
                  <a:pt x="63608" y="199972"/>
                </a:lnTo>
                <a:cubicBezTo>
                  <a:pt x="67215" y="198220"/>
                  <a:pt x="68725" y="193867"/>
                  <a:pt x="66963" y="190250"/>
                </a:cubicBezTo>
                <a:cubicBezTo>
                  <a:pt x="66115" y="188507"/>
                  <a:pt x="64605" y="187174"/>
                  <a:pt x="62769" y="186550"/>
                </a:cubicBezTo>
                <a:cubicBezTo>
                  <a:pt x="44872" y="180305"/>
                  <a:pt x="5071" y="172102"/>
                  <a:pt x="6842" y="160358"/>
                </a:cubicBezTo>
                <a:cubicBezTo>
                  <a:pt x="8613" y="150291"/>
                  <a:pt x="44779" y="138266"/>
                  <a:pt x="67243" y="131742"/>
                </a:cubicBezTo>
                <a:cubicBezTo>
                  <a:pt x="71205" y="130623"/>
                  <a:pt x="73516" y="126503"/>
                  <a:pt x="72398" y="122542"/>
                </a:cubicBezTo>
                <a:cubicBezTo>
                  <a:pt x="71857" y="120622"/>
                  <a:pt x="70571" y="119000"/>
                  <a:pt x="68828" y="118040"/>
                </a:cubicBezTo>
                <a:cubicBezTo>
                  <a:pt x="42542" y="103405"/>
                  <a:pt x="-242" y="85136"/>
                  <a:pt x="-55" y="74044"/>
                </a:cubicBezTo>
                <a:cubicBezTo>
                  <a:pt x="-55" y="64723"/>
                  <a:pt x="48134" y="51207"/>
                  <a:pt x="69107" y="45522"/>
                </a:cubicBezTo>
                <a:cubicBezTo>
                  <a:pt x="72481" y="44580"/>
                  <a:pt x="74448" y="41085"/>
                  <a:pt x="73507" y="37710"/>
                </a:cubicBezTo>
                <a:cubicBezTo>
                  <a:pt x="73274" y="36853"/>
                  <a:pt x="72845" y="36051"/>
                  <a:pt x="72276" y="35362"/>
                </a:cubicBezTo>
                <a:lnTo>
                  <a:pt x="41610" y="7957"/>
                </a:lnTo>
                <a:cubicBezTo>
                  <a:pt x="39680" y="7212"/>
                  <a:pt x="38721" y="5040"/>
                  <a:pt x="39466" y="3110"/>
                </a:cubicBezTo>
                <a:cubicBezTo>
                  <a:pt x="40212" y="1181"/>
                  <a:pt x="42384" y="221"/>
                  <a:pt x="44313" y="967"/>
                </a:cubicBezTo>
                <a:close/>
              </a:path>
            </a:pathLst>
          </a:custGeom>
          <a:solidFill>
            <a:schemeClr val="accent6"/>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defTabSz="609600">
              <a:buClr>
                <a:srgbClr val="000000"/>
              </a:buClr>
            </a:pPr>
            <a:endParaRPr sz="935" kern="0">
              <a:solidFill>
                <a:srgbClr val="000000"/>
              </a:solidFill>
              <a:latin typeface="Cambria" panose="02040503050406030204" pitchFamily="18" charset="0"/>
              <a:ea typeface="Cambria" panose="02040503050406030204" pitchFamily="18" charset="0"/>
              <a:cs typeface="Arial" panose="020B0604020202020204"/>
              <a:sym typeface="Arial" panose="020B0604020202020204"/>
            </a:endParaRPr>
          </a:p>
        </p:txBody>
      </p:sp>
      <p:sp>
        <p:nvSpPr>
          <p:cNvPr id="9" name="Google Shape;1194;p10"/>
          <p:cNvSpPr/>
          <p:nvPr/>
        </p:nvSpPr>
        <p:spPr>
          <a:xfrm>
            <a:off x="138475" y="2270285"/>
            <a:ext cx="882907" cy="851951"/>
          </a:xfrm>
          <a:custGeom>
            <a:avLst/>
            <a:gdLst/>
            <a:ahLst/>
            <a:cxnLst/>
            <a:rect l="l" t="t" r="r" b="b"/>
            <a:pathLst>
              <a:path w="421100" h="383762" extrusionOk="0">
                <a:moveTo>
                  <a:pt x="346036" y="-13"/>
                </a:moveTo>
                <a:lnTo>
                  <a:pt x="366038" y="22942"/>
                </a:lnTo>
                <a:cubicBezTo>
                  <a:pt x="359649" y="27305"/>
                  <a:pt x="354418" y="33153"/>
                  <a:pt x="350798" y="39992"/>
                </a:cubicBezTo>
                <a:cubicBezTo>
                  <a:pt x="357762" y="42107"/>
                  <a:pt x="365286" y="41316"/>
                  <a:pt x="371658" y="37801"/>
                </a:cubicBezTo>
                <a:cubicBezTo>
                  <a:pt x="371128" y="47612"/>
                  <a:pt x="368972" y="57271"/>
                  <a:pt x="365276" y="66376"/>
                </a:cubicBezTo>
                <a:cubicBezTo>
                  <a:pt x="371087" y="65614"/>
                  <a:pt x="388803" y="56851"/>
                  <a:pt x="394709" y="55899"/>
                </a:cubicBezTo>
                <a:cubicBezTo>
                  <a:pt x="398328" y="66853"/>
                  <a:pt x="413759" y="80664"/>
                  <a:pt x="421093" y="96856"/>
                </a:cubicBezTo>
                <a:cubicBezTo>
                  <a:pt x="320509" y="199536"/>
                  <a:pt x="195350" y="287356"/>
                  <a:pt x="85241" y="383749"/>
                </a:cubicBezTo>
                <a:cubicBezTo>
                  <a:pt x="78479" y="380035"/>
                  <a:pt x="72287" y="369367"/>
                  <a:pt x="65525" y="365652"/>
                </a:cubicBezTo>
                <a:lnTo>
                  <a:pt x="77240" y="350031"/>
                </a:lnTo>
                <a:cubicBezTo>
                  <a:pt x="68858" y="352031"/>
                  <a:pt x="55714" y="348507"/>
                  <a:pt x="47332" y="350031"/>
                </a:cubicBezTo>
                <a:cubicBezTo>
                  <a:pt x="54138" y="342887"/>
                  <a:pt x="60026" y="334915"/>
                  <a:pt x="64858" y="326314"/>
                </a:cubicBezTo>
                <a:cubicBezTo>
                  <a:pt x="59429" y="326314"/>
                  <a:pt x="32473" y="328123"/>
                  <a:pt x="28568" y="328505"/>
                </a:cubicBezTo>
                <a:lnTo>
                  <a:pt x="-7" y="295262"/>
                </a:lnTo>
                <a:cubicBezTo>
                  <a:pt x="34092" y="254590"/>
                  <a:pt x="104101" y="197821"/>
                  <a:pt x="133343" y="174009"/>
                </a:cubicBezTo>
                <a:cubicBezTo>
                  <a:pt x="214019" y="109906"/>
                  <a:pt x="265073" y="63900"/>
                  <a:pt x="346036" y="-13"/>
                </a:cubicBezTo>
                <a:close/>
              </a:path>
            </a:pathLst>
          </a:custGeom>
          <a:solidFill>
            <a:schemeClr val="accent1"/>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mbria" panose="02040503050406030204" pitchFamily="18" charset="0"/>
              <a:ea typeface="Cambria" panose="02040503050406030204" pitchFamily="18" charset="0"/>
              <a:cs typeface="Calibri" panose="020F0502020204030204"/>
              <a:sym typeface="Calibri" panose="020F0502020204030204"/>
            </a:endParaRPr>
          </a:p>
        </p:txBody>
      </p:sp>
      <p:sp>
        <p:nvSpPr>
          <p:cNvPr id="10" name="Google Shape;1195;p10"/>
          <p:cNvSpPr/>
          <p:nvPr/>
        </p:nvSpPr>
        <p:spPr>
          <a:xfrm>
            <a:off x="11211558" y="2308638"/>
            <a:ext cx="841967" cy="900585"/>
          </a:xfrm>
          <a:custGeom>
            <a:avLst/>
            <a:gdLst/>
            <a:ahLst/>
            <a:cxnLst/>
            <a:rect l="l" t="t" r="r" b="b"/>
            <a:pathLst>
              <a:path w="401574" h="405669" extrusionOk="0">
                <a:moveTo>
                  <a:pt x="401567" y="323551"/>
                </a:moveTo>
                <a:lnTo>
                  <a:pt x="380135" y="345269"/>
                </a:lnTo>
                <a:cubicBezTo>
                  <a:pt x="375354" y="339134"/>
                  <a:pt x="369096" y="334315"/>
                  <a:pt x="361943" y="331267"/>
                </a:cubicBezTo>
                <a:cubicBezTo>
                  <a:pt x="360428" y="338391"/>
                  <a:pt x="361800" y="345821"/>
                  <a:pt x="365752" y="351936"/>
                </a:cubicBezTo>
                <a:cubicBezTo>
                  <a:pt x="356066" y="352022"/>
                  <a:pt x="346417" y="350574"/>
                  <a:pt x="337177" y="347650"/>
                </a:cubicBezTo>
                <a:cubicBezTo>
                  <a:pt x="338321" y="353460"/>
                  <a:pt x="348608" y="370415"/>
                  <a:pt x="349846" y="376225"/>
                </a:cubicBezTo>
                <a:cubicBezTo>
                  <a:pt x="339083" y="380701"/>
                  <a:pt x="326414" y="397084"/>
                  <a:pt x="310889" y="405657"/>
                </a:cubicBezTo>
                <a:cubicBezTo>
                  <a:pt x="201065" y="312979"/>
                  <a:pt x="104196" y="194583"/>
                  <a:pt x="-7" y="91903"/>
                </a:cubicBezTo>
                <a:cubicBezTo>
                  <a:pt x="3231" y="84855"/>
                  <a:pt x="13423" y="77902"/>
                  <a:pt x="16566" y="70853"/>
                </a:cubicBezTo>
                <a:lnTo>
                  <a:pt x="32949" y="81426"/>
                </a:lnTo>
                <a:cubicBezTo>
                  <a:pt x="30377" y="73234"/>
                  <a:pt x="32949" y="59804"/>
                  <a:pt x="30377" y="51613"/>
                </a:cubicBezTo>
                <a:cubicBezTo>
                  <a:pt x="38007" y="57880"/>
                  <a:pt x="46389" y="63157"/>
                  <a:pt x="55333" y="67329"/>
                </a:cubicBezTo>
                <a:cubicBezTo>
                  <a:pt x="54857" y="61900"/>
                  <a:pt x="51142" y="35230"/>
                  <a:pt x="50475" y="31324"/>
                </a:cubicBezTo>
                <a:lnTo>
                  <a:pt x="81527" y="-13"/>
                </a:lnTo>
                <a:cubicBezTo>
                  <a:pt x="124580" y="31039"/>
                  <a:pt x="186302" y="96571"/>
                  <a:pt x="212305" y="124479"/>
                </a:cubicBezTo>
                <a:cubicBezTo>
                  <a:pt x="282123" y="200012"/>
                  <a:pt x="331748" y="247542"/>
                  <a:pt x="401567" y="323551"/>
                </a:cubicBezTo>
                <a:close/>
              </a:path>
            </a:pathLst>
          </a:custGeom>
          <a:solidFill>
            <a:schemeClr val="accent2"/>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mbria" panose="02040503050406030204" pitchFamily="18" charset="0"/>
              <a:ea typeface="Cambria" panose="02040503050406030204" pitchFamily="18" charset="0"/>
              <a:cs typeface="Calibri" panose="020F0502020204030204"/>
              <a:sym typeface="Calibri" panose="020F0502020204030204"/>
            </a:endParaRPr>
          </a:p>
        </p:txBody>
      </p:sp>
      <p:sp>
        <p:nvSpPr>
          <p:cNvPr id="11" name="Google Shape;1196;p10"/>
          <p:cNvSpPr/>
          <p:nvPr/>
        </p:nvSpPr>
        <p:spPr>
          <a:xfrm rot="10800000" flipH="1">
            <a:off x="285067" y="5621911"/>
            <a:ext cx="882907" cy="851951"/>
          </a:xfrm>
          <a:custGeom>
            <a:avLst/>
            <a:gdLst/>
            <a:ahLst/>
            <a:cxnLst/>
            <a:rect l="l" t="t" r="r" b="b"/>
            <a:pathLst>
              <a:path w="421100" h="383762" extrusionOk="0">
                <a:moveTo>
                  <a:pt x="346036" y="-13"/>
                </a:moveTo>
                <a:lnTo>
                  <a:pt x="366038" y="22942"/>
                </a:lnTo>
                <a:cubicBezTo>
                  <a:pt x="359649" y="27305"/>
                  <a:pt x="354418" y="33153"/>
                  <a:pt x="350798" y="39992"/>
                </a:cubicBezTo>
                <a:cubicBezTo>
                  <a:pt x="357762" y="42107"/>
                  <a:pt x="365286" y="41316"/>
                  <a:pt x="371658" y="37801"/>
                </a:cubicBezTo>
                <a:cubicBezTo>
                  <a:pt x="371128" y="47612"/>
                  <a:pt x="368972" y="57271"/>
                  <a:pt x="365276" y="66376"/>
                </a:cubicBezTo>
                <a:cubicBezTo>
                  <a:pt x="371087" y="65614"/>
                  <a:pt x="388803" y="56851"/>
                  <a:pt x="394709" y="55899"/>
                </a:cubicBezTo>
                <a:cubicBezTo>
                  <a:pt x="398328" y="66853"/>
                  <a:pt x="413759" y="80664"/>
                  <a:pt x="421093" y="96856"/>
                </a:cubicBezTo>
                <a:cubicBezTo>
                  <a:pt x="320509" y="199536"/>
                  <a:pt x="195350" y="287356"/>
                  <a:pt x="85241" y="383749"/>
                </a:cubicBezTo>
                <a:cubicBezTo>
                  <a:pt x="78479" y="380035"/>
                  <a:pt x="72287" y="369367"/>
                  <a:pt x="65525" y="365652"/>
                </a:cubicBezTo>
                <a:lnTo>
                  <a:pt x="77240" y="350031"/>
                </a:lnTo>
                <a:cubicBezTo>
                  <a:pt x="68858" y="352031"/>
                  <a:pt x="55714" y="348507"/>
                  <a:pt x="47332" y="350031"/>
                </a:cubicBezTo>
                <a:cubicBezTo>
                  <a:pt x="54138" y="342887"/>
                  <a:pt x="60026" y="334915"/>
                  <a:pt x="64858" y="326314"/>
                </a:cubicBezTo>
                <a:cubicBezTo>
                  <a:pt x="59429" y="326314"/>
                  <a:pt x="32473" y="328123"/>
                  <a:pt x="28568" y="328505"/>
                </a:cubicBezTo>
                <a:lnTo>
                  <a:pt x="-7" y="295262"/>
                </a:lnTo>
                <a:cubicBezTo>
                  <a:pt x="34092" y="254590"/>
                  <a:pt x="104101" y="197821"/>
                  <a:pt x="133343" y="174009"/>
                </a:cubicBezTo>
                <a:cubicBezTo>
                  <a:pt x="214019" y="109906"/>
                  <a:pt x="265073" y="63900"/>
                  <a:pt x="346036" y="-13"/>
                </a:cubicBezTo>
                <a:close/>
              </a:path>
            </a:pathLst>
          </a:custGeom>
          <a:solidFill>
            <a:schemeClr val="accent5"/>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mbria" panose="02040503050406030204" pitchFamily="18" charset="0"/>
              <a:ea typeface="Cambria" panose="02040503050406030204" pitchFamily="18" charset="0"/>
              <a:cs typeface="Calibri" panose="020F0502020204030204"/>
              <a:sym typeface="Calibri" panose="020F0502020204030204"/>
            </a:endParaRPr>
          </a:p>
        </p:txBody>
      </p:sp>
      <p:sp>
        <p:nvSpPr>
          <p:cNvPr id="12" name="Google Shape;1197;p10"/>
          <p:cNvSpPr/>
          <p:nvPr/>
        </p:nvSpPr>
        <p:spPr>
          <a:xfrm rot="10800000" flipH="1">
            <a:off x="11048583" y="5649365"/>
            <a:ext cx="841967" cy="900585"/>
          </a:xfrm>
          <a:custGeom>
            <a:avLst/>
            <a:gdLst/>
            <a:ahLst/>
            <a:cxnLst/>
            <a:rect l="l" t="t" r="r" b="b"/>
            <a:pathLst>
              <a:path w="401574" h="405669" extrusionOk="0">
                <a:moveTo>
                  <a:pt x="401567" y="323551"/>
                </a:moveTo>
                <a:lnTo>
                  <a:pt x="380135" y="345269"/>
                </a:lnTo>
                <a:cubicBezTo>
                  <a:pt x="375354" y="339134"/>
                  <a:pt x="369096" y="334315"/>
                  <a:pt x="361943" y="331267"/>
                </a:cubicBezTo>
                <a:cubicBezTo>
                  <a:pt x="360428" y="338391"/>
                  <a:pt x="361800" y="345821"/>
                  <a:pt x="365752" y="351936"/>
                </a:cubicBezTo>
                <a:cubicBezTo>
                  <a:pt x="356066" y="352022"/>
                  <a:pt x="346417" y="350574"/>
                  <a:pt x="337177" y="347650"/>
                </a:cubicBezTo>
                <a:cubicBezTo>
                  <a:pt x="338321" y="353460"/>
                  <a:pt x="348608" y="370415"/>
                  <a:pt x="349846" y="376225"/>
                </a:cubicBezTo>
                <a:cubicBezTo>
                  <a:pt x="339083" y="380701"/>
                  <a:pt x="326414" y="397084"/>
                  <a:pt x="310889" y="405657"/>
                </a:cubicBezTo>
                <a:cubicBezTo>
                  <a:pt x="201065" y="312979"/>
                  <a:pt x="104196" y="194583"/>
                  <a:pt x="-7" y="91903"/>
                </a:cubicBezTo>
                <a:cubicBezTo>
                  <a:pt x="3231" y="84855"/>
                  <a:pt x="13423" y="77902"/>
                  <a:pt x="16566" y="70853"/>
                </a:cubicBezTo>
                <a:lnTo>
                  <a:pt x="32949" y="81426"/>
                </a:lnTo>
                <a:cubicBezTo>
                  <a:pt x="30377" y="73234"/>
                  <a:pt x="32949" y="59804"/>
                  <a:pt x="30377" y="51613"/>
                </a:cubicBezTo>
                <a:cubicBezTo>
                  <a:pt x="38007" y="57880"/>
                  <a:pt x="46389" y="63157"/>
                  <a:pt x="55333" y="67329"/>
                </a:cubicBezTo>
                <a:cubicBezTo>
                  <a:pt x="54857" y="61900"/>
                  <a:pt x="51142" y="35230"/>
                  <a:pt x="50475" y="31324"/>
                </a:cubicBezTo>
                <a:lnTo>
                  <a:pt x="81527" y="-13"/>
                </a:lnTo>
                <a:cubicBezTo>
                  <a:pt x="124580" y="31039"/>
                  <a:pt x="186302" y="96571"/>
                  <a:pt x="212305" y="124479"/>
                </a:cubicBezTo>
                <a:cubicBezTo>
                  <a:pt x="282123" y="200012"/>
                  <a:pt x="331748" y="247542"/>
                  <a:pt x="401567" y="323551"/>
                </a:cubicBezTo>
                <a:close/>
              </a:path>
            </a:pathLst>
          </a:custGeom>
          <a:solidFill>
            <a:schemeClr val="accent4"/>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mbria" panose="02040503050406030204" pitchFamily="18" charset="0"/>
              <a:ea typeface="Cambria" panose="02040503050406030204" pitchFamily="18" charset="0"/>
              <a:cs typeface="Calibri" panose="020F0502020204030204"/>
              <a:sym typeface="Calibri" panose="020F0502020204030204"/>
            </a:endParaRPr>
          </a:p>
        </p:txBody>
      </p:sp>
      <p:pic>
        <p:nvPicPr>
          <p:cNvPr id="14" name="Picture 13"/>
          <p:cNvPicPr>
            <a:picLocks noChangeAspect="1"/>
          </p:cNvPicPr>
          <p:nvPr/>
        </p:nvPicPr>
        <p:blipFill>
          <a:blip r:embed="rId4">
            <a:extLst>
              <a:ext uri="{BEBA8EAE-BF5A-486C-A8C5-ECC9F3942E4B}">
                <a14:imgProps xmlns:a14="http://schemas.microsoft.com/office/drawing/2010/main">
                  <a14:imgLayer r:embed="rId5">
                    <a14:imgEffect>
                      <a14:backgroundRemoval t="2065" b="98833" l="6196" r="94783">
                        <a14:foregroundMark x1="6196" y1="50808" x2="23478" y2="33932"/>
                        <a14:foregroundMark x1="10435" y1="50000" x2="12935" y2="55386"/>
                        <a14:foregroundMark x1="19239" y1="52693" x2="34783" y2="48743"/>
                        <a14:foregroundMark x1="35978" y1="22531" x2="35978" y2="33662"/>
                        <a14:foregroundMark x1="43261" y1="30162" x2="62717" y2="28097"/>
                        <a14:foregroundMark x1="34239" y1="3142" x2="34783" y2="12388"/>
                        <a14:foregroundMark x1="55543" y1="3501" x2="69457" y2="2244"/>
                        <a14:foregroundMark x1="69457" y1="2244" x2="71304" y2="2244"/>
                        <a14:foregroundMark x1="89565" y1="8707" x2="91522" y2="8707"/>
                        <a14:foregroundMark x1="90543" y1="26661" x2="94457" y2="35368"/>
                        <a14:foregroundMark x1="94457" y1="35368" x2="94783" y2="39318"/>
                        <a14:foregroundMark x1="65217" y1="46948" x2="62065" y2="66786"/>
                        <a14:foregroundMark x1="62065" y1="66786" x2="62065" y2="66786"/>
                        <a14:foregroundMark x1="51957" y1="74865" x2="35761" y2="94704"/>
                        <a14:foregroundMark x1="19674" y1="92998" x2="28913" y2="98474"/>
                        <a14:foregroundMark x1="28913" y1="98474" x2="30435" y2="98833"/>
                        <a14:foregroundMark x1="61522" y1="73609" x2="51957" y2="82675"/>
                        <a14:foregroundMark x1="45217" y1="65350" x2="42500" y2="70108"/>
                        <a14:foregroundMark x1="42500" y1="70108" x2="42500" y2="70287"/>
                      </a14:backgroundRemoval>
                    </a14:imgEffect>
                  </a14:imgLayer>
                </a14:imgProps>
              </a:ext>
            </a:extLst>
          </a:blip>
          <a:stretch>
            <a:fillRect/>
          </a:stretch>
        </p:blipFill>
        <p:spPr>
          <a:xfrm>
            <a:off x="4573953" y="2250558"/>
            <a:ext cx="1542517" cy="1867786"/>
          </a:xfrm>
          <a:prstGeom prst="rect">
            <a:avLst/>
          </a:prstGeom>
        </p:spPr>
      </p:pic>
      <p:pic>
        <p:nvPicPr>
          <p:cNvPr id="16" name="Picture 15"/>
          <p:cNvPicPr>
            <a:picLocks noChangeAspect="1"/>
          </p:cNvPicPr>
          <p:nvPr/>
        </p:nvPicPr>
        <p:blipFill>
          <a:blip r:embed="rId6">
            <a:extLst>
              <a:ext uri="{BEBA8EAE-BF5A-486C-A8C5-ECC9F3942E4B}">
                <a14:imgProps xmlns:a14="http://schemas.microsoft.com/office/drawing/2010/main">
                  <a14:imgLayer r:embed="rId7">
                    <a14:imgEffect>
                      <a14:backgroundRemoval t="9896" b="92361" l="10000" r="90000">
                        <a14:foregroundMark x1="50000" y1="10069" x2="59286" y2="11285"/>
                        <a14:foregroundMark x1="46786" y1="92361" x2="49762" y2="91493"/>
                        <a14:foregroundMark x1="48929" y1="71354" x2="50833" y2="79861"/>
                      </a14:backgroundRemoval>
                    </a14:imgEffect>
                    <a14:imgEffect>
                      <a14:saturation sat="400000"/>
                    </a14:imgEffect>
                    <a14:imgEffect>
                      <a14:sharpenSoften amount="50000"/>
                    </a14:imgEffect>
                  </a14:imgLayer>
                </a14:imgProps>
              </a:ext>
            </a:extLst>
          </a:blip>
          <a:stretch>
            <a:fillRect/>
          </a:stretch>
        </p:blipFill>
        <p:spPr>
          <a:xfrm>
            <a:off x="9450299" y="2475994"/>
            <a:ext cx="2308187" cy="1582757"/>
          </a:xfrm>
          <a:prstGeom prst="rect">
            <a:avLst/>
          </a:prstGeom>
        </p:spPr>
      </p:pic>
      <p:pic>
        <p:nvPicPr>
          <p:cNvPr id="17" name="Picture 16"/>
          <p:cNvPicPr>
            <a:picLocks noChangeAspect="1"/>
          </p:cNvPicPr>
          <p:nvPr/>
        </p:nvPicPr>
        <p:blipFill>
          <a:blip r:embed="rId6">
            <a:extLst>
              <a:ext uri="{BEBA8EAE-BF5A-486C-A8C5-ECC9F3942E4B}">
                <a14:imgProps xmlns:a14="http://schemas.microsoft.com/office/drawing/2010/main">
                  <a14:imgLayer r:embed="rId7">
                    <a14:imgEffect>
                      <a14:backgroundRemoval t="9896" b="92361" l="10000" r="90000">
                        <a14:foregroundMark x1="50000" y1="10069" x2="59286" y2="11285"/>
                        <a14:foregroundMark x1="46786" y1="92361" x2="49762" y2="91493"/>
                        <a14:foregroundMark x1="48929" y1="71354" x2="50833" y2="79861"/>
                      </a14:backgroundRemoval>
                    </a14:imgEffect>
                    <a14:imgEffect>
                      <a14:saturation sat="400000"/>
                    </a14:imgEffect>
                    <a14:imgEffect>
                      <a14:sharpenSoften amount="50000"/>
                    </a14:imgEffect>
                  </a14:imgLayer>
                </a14:imgProps>
              </a:ext>
            </a:extLst>
          </a:blip>
          <a:stretch>
            <a:fillRect/>
          </a:stretch>
        </p:blipFill>
        <p:spPr>
          <a:xfrm>
            <a:off x="3849983" y="4807538"/>
            <a:ext cx="2308187" cy="1582757"/>
          </a:xfrm>
          <a:prstGeom prst="rect">
            <a:avLst/>
          </a:prstGeom>
        </p:spPr>
      </p:pic>
      <p:pic>
        <p:nvPicPr>
          <p:cNvPr id="18" name="Picture 17"/>
          <p:cNvPicPr>
            <a:picLocks noChangeAspect="1"/>
          </p:cNvPicPr>
          <p:nvPr/>
        </p:nvPicPr>
        <p:blipFill>
          <a:blip r:embed="rId6">
            <a:extLst>
              <a:ext uri="{BEBA8EAE-BF5A-486C-A8C5-ECC9F3942E4B}">
                <a14:imgProps xmlns:a14="http://schemas.microsoft.com/office/drawing/2010/main">
                  <a14:imgLayer r:embed="rId7">
                    <a14:imgEffect>
                      <a14:backgroundRemoval t="9896" b="92361" l="10000" r="90000">
                        <a14:foregroundMark x1="50000" y1="10069" x2="59286" y2="11285"/>
                        <a14:foregroundMark x1="46786" y1="92361" x2="49762" y2="91493"/>
                        <a14:foregroundMark x1="48929" y1="71354" x2="50833" y2="79861"/>
                      </a14:backgroundRemoval>
                    </a14:imgEffect>
                    <a14:imgEffect>
                      <a14:saturation sat="400000"/>
                    </a14:imgEffect>
                    <a14:imgEffect>
                      <a14:sharpenSoften amount="50000"/>
                    </a14:imgEffect>
                  </a14:imgLayer>
                </a14:imgProps>
              </a:ext>
            </a:extLst>
          </a:blip>
          <a:stretch>
            <a:fillRect/>
          </a:stretch>
        </p:blipFill>
        <p:spPr>
          <a:xfrm>
            <a:off x="9606641" y="4699451"/>
            <a:ext cx="2308187" cy="158275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Left)">
                                      <p:cBhvr>
                                        <p:cTn id="7" dur="500"/>
                                        <p:tgtEl>
                                          <p:spTgt spid="3"/>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strips(downLeft)">
                                      <p:cBhvr>
                                        <p:cTn id="10" dur="500"/>
                                        <p:tgtEl>
                                          <p:spTgt spid="4"/>
                                        </p:tgtEl>
                                      </p:cBhvr>
                                    </p:animEffect>
                                  </p:childTnLst>
                                </p:cTn>
                              </p:par>
                              <p:par>
                                <p:cTn id="11" presetID="18" presetClass="entr" presetSubtype="12"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strips(downLeft)">
                                      <p:cBhvr>
                                        <p:cTn id="13" dur="500"/>
                                        <p:tgtEl>
                                          <p:spTgt spid="5"/>
                                        </p:tgtEl>
                                      </p:cBhvr>
                                    </p:animEffect>
                                  </p:childTnLst>
                                </p:cTn>
                              </p:par>
                              <p:par>
                                <p:cTn id="14" presetID="18" presetClass="entr" presetSubtype="12"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strips(downLeft)">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4"/>
                    </p:tgtEl>
                  </p:cond>
                </p:stCondLst>
                <p:endSync evt="end" delay="0">
                  <p:rtn val="all"/>
                </p:endSync>
                <p:childTnLst>
                  <p:par>
                    <p:cTn id="18" fill="hold">
                      <p:stCondLst>
                        <p:cond delay="0"/>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down)">
                                      <p:cBhvr>
                                        <p:cTn id="22" dur="500"/>
                                        <p:tgtEl>
                                          <p:spTgt spid="16"/>
                                        </p:tgtEl>
                                      </p:cBhvr>
                                    </p:animEffect>
                                  </p:childTnLst>
                                </p:cTn>
                              </p:par>
                            </p:childTnLst>
                          </p:cTn>
                        </p:par>
                      </p:childTnLst>
                    </p:cTn>
                  </p:par>
                </p:childTnLst>
              </p:cTn>
              <p:nextCondLst>
                <p:cond evt="onClick" delay="0">
                  <p:tgtEl>
                    <p:spTgt spid="4"/>
                  </p:tgtEl>
                </p:cond>
              </p:nextCondLst>
            </p:seq>
            <p:seq concurrent="1" nextAc="seek">
              <p:cTn id="23" restart="whenNotActive" fill="hold" evtFilter="cancelBubble" nodeType="interactiveSeq">
                <p:stCondLst>
                  <p:cond evt="onClick" delay="0">
                    <p:tgtEl>
                      <p:spTgt spid="6"/>
                    </p:tgtEl>
                  </p:cond>
                </p:stCondLst>
                <p:endSync evt="end" delay="0">
                  <p:rtn val="all"/>
                </p:endSync>
                <p:childTnLst>
                  <p:par>
                    <p:cTn id="24" fill="hold">
                      <p:stCondLst>
                        <p:cond delay="0"/>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wipe(down)">
                                      <p:cBhvr>
                                        <p:cTn id="28" dur="500"/>
                                        <p:tgtEl>
                                          <p:spTgt spid="18"/>
                                        </p:tgtEl>
                                      </p:cBhvr>
                                    </p:animEffect>
                                  </p:childTnLst>
                                </p:cTn>
                              </p:par>
                            </p:childTnLst>
                          </p:cTn>
                        </p:par>
                      </p:childTnLst>
                    </p:cTn>
                  </p:par>
                </p:childTnLst>
              </p:cTn>
              <p:nextCondLst>
                <p:cond evt="onClick" delay="0">
                  <p:tgtEl>
                    <p:spTgt spid="6"/>
                  </p:tgtEl>
                </p:cond>
              </p:nextCondLst>
            </p:seq>
            <p:seq concurrent="1" nextAc="seek">
              <p:cTn id="29" restart="whenNotActive" fill="hold" evtFilter="cancelBubble" nodeType="interactiveSeq">
                <p:stCondLst>
                  <p:cond evt="onClick" delay="0">
                    <p:tgtEl>
                      <p:spTgt spid="3"/>
                    </p:tgtEl>
                  </p:cond>
                </p:stCondLst>
                <p:endSync evt="end" delay="0">
                  <p:rtn val="all"/>
                </p:endSync>
                <p:childTnLst>
                  <p:par>
                    <p:cTn id="30" fill="hold">
                      <p:stCondLst>
                        <p:cond delay="0"/>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barn(inVertical)">
                                      <p:cBhvr>
                                        <p:cTn id="34" dur="500"/>
                                        <p:tgtEl>
                                          <p:spTgt spid="14"/>
                                        </p:tgtEl>
                                      </p:cBhvr>
                                    </p:animEffect>
                                  </p:childTnLst>
                                </p:cTn>
                              </p:par>
                            </p:childTnLst>
                          </p:cTn>
                        </p:par>
                      </p:childTnLst>
                    </p:cTn>
                  </p:par>
                </p:childTnLst>
              </p:cTn>
              <p:nextCondLst>
                <p:cond evt="onClick" delay="0">
                  <p:tgtEl>
                    <p:spTgt spid="3"/>
                  </p:tgtEl>
                </p:cond>
              </p:nextCondLst>
            </p:seq>
            <p:seq concurrent="1" nextAc="seek">
              <p:cTn id="35" restart="whenNotActive" fill="hold" evtFilter="cancelBubble" nodeType="interactiveSeq">
                <p:stCondLst>
                  <p:cond evt="onClick" delay="0">
                    <p:tgtEl>
                      <p:spTgt spid="5"/>
                    </p:tgtEl>
                  </p:cond>
                </p:stCondLst>
                <p:endSync evt="end" delay="0">
                  <p:rtn val="all"/>
                </p:endSync>
                <p:childTnLst>
                  <p:par>
                    <p:cTn id="36" fill="hold">
                      <p:stCondLst>
                        <p:cond delay="0"/>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wipe(down)">
                                      <p:cBhvr>
                                        <p:cTn id="40" dur="500"/>
                                        <p:tgtEl>
                                          <p:spTgt spid="17"/>
                                        </p:tgtEl>
                                      </p:cBhvr>
                                    </p:animEffect>
                                  </p:childTnLst>
                                </p:cTn>
                              </p:par>
                            </p:childTnLst>
                          </p:cTn>
                        </p:par>
                      </p:childTnLst>
                    </p:cTn>
                  </p:par>
                </p:childTnLst>
              </p:cTn>
              <p:nextCondLst>
                <p:cond evt="onClick" delay="0">
                  <p:tgtEl>
                    <p:spTgt spid="5"/>
                  </p:tgtEl>
                </p:cond>
              </p:nextCondLst>
            </p:seq>
          </p:childTnLst>
        </p:cTn>
      </p:par>
    </p:tnLst>
    <p:bldLst>
      <p:bldP spid="3" grpId="0" animBg="1"/>
      <p:bldP spid="4" grpId="0" animBg="1"/>
      <p:bldP spid="5"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Google Shape;1184;p10"/>
          <p:cNvSpPr/>
          <p:nvPr/>
        </p:nvSpPr>
        <p:spPr>
          <a:xfrm>
            <a:off x="3521497" y="4572690"/>
            <a:ext cx="5474371" cy="1674765"/>
          </a:xfrm>
          <a:custGeom>
            <a:avLst/>
            <a:gdLst/>
            <a:ahLst/>
            <a:cxnLst/>
            <a:rect l="l" t="t" r="r" b="b"/>
            <a:pathLst>
              <a:path w="1072705" h="1099295" extrusionOk="0">
                <a:moveTo>
                  <a:pt x="1072698" y="1081075"/>
                </a:moveTo>
                <a:lnTo>
                  <a:pt x="871720" y="1081075"/>
                </a:lnTo>
                <a:cubicBezTo>
                  <a:pt x="812189" y="1081075"/>
                  <a:pt x="698747" y="1114031"/>
                  <a:pt x="576446" y="1091267"/>
                </a:cubicBezTo>
                <a:cubicBezTo>
                  <a:pt x="491292" y="1075360"/>
                  <a:pt x="351941" y="1098886"/>
                  <a:pt x="265359" y="1099268"/>
                </a:cubicBezTo>
                <a:cubicBezTo>
                  <a:pt x="193350" y="1099268"/>
                  <a:pt x="-7" y="1081075"/>
                  <a:pt x="-7" y="1081075"/>
                </a:cubicBezTo>
                <a:lnTo>
                  <a:pt x="-7" y="-13"/>
                </a:lnTo>
                <a:lnTo>
                  <a:pt x="1072698" y="-13"/>
                </a:lnTo>
                <a:close/>
              </a:path>
            </a:pathLst>
          </a:custGeom>
          <a:solidFill>
            <a:schemeClr val="lt1"/>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algn="ctr" defTabSz="609600">
              <a:buClr>
                <a:srgbClr val="000000"/>
              </a:buClr>
            </a:pPr>
            <a:r>
              <a:rPr lang="en-US" sz="4400" kern="0" dirty="0">
                <a:ln>
                  <a:solidFill>
                    <a:srgbClr val="000000"/>
                  </a:solidFill>
                </a:ln>
                <a:solidFill>
                  <a:srgbClr val="000000"/>
                </a:solidFill>
                <a:latin typeface="Cambria" panose="02040503050406030204" pitchFamily="18" charset="0"/>
                <a:ea typeface="Cambria" panose="02040503050406030204" pitchFamily="18" charset="0"/>
                <a:cs typeface="Calibri" panose="020F0502020204030204"/>
                <a:sym typeface="Calibri" panose="020F0502020204030204"/>
              </a:rPr>
              <a:t>B. </a:t>
            </a:r>
            <a:r>
              <a:rPr lang="en-US" sz="4400" kern="0" dirty="0" err="1">
                <a:ln>
                  <a:solidFill>
                    <a:srgbClr val="000000"/>
                  </a:solidFill>
                </a:ln>
                <a:solidFill>
                  <a:srgbClr val="000000"/>
                </a:solidFill>
                <a:latin typeface="Cambria" panose="02040503050406030204" pitchFamily="18" charset="0"/>
                <a:ea typeface="Cambria" panose="02040503050406030204" pitchFamily="18" charset="0"/>
                <a:cs typeface="Calibri" panose="020F0502020204030204"/>
                <a:sym typeface="Calibri" panose="020F0502020204030204"/>
              </a:rPr>
              <a:t>Đúng</a:t>
            </a:r>
            <a:endParaRPr sz="4400" kern="0" dirty="0">
              <a:ln>
                <a:solidFill>
                  <a:srgbClr val="000000"/>
                </a:solidFill>
              </a:ln>
              <a:solidFill>
                <a:srgbClr val="000000"/>
              </a:solidFill>
              <a:latin typeface="Cambria" panose="02040503050406030204" pitchFamily="18" charset="0"/>
              <a:ea typeface="Cambria" panose="02040503050406030204" pitchFamily="18" charset="0"/>
              <a:cs typeface="Calibri" panose="020F0502020204030204"/>
              <a:sym typeface="Calibri" panose="020F0502020204030204"/>
            </a:endParaRPr>
          </a:p>
        </p:txBody>
      </p:sp>
      <p:sp>
        <p:nvSpPr>
          <p:cNvPr id="5" name="Google Shape;1186;p10"/>
          <p:cNvSpPr/>
          <p:nvPr/>
        </p:nvSpPr>
        <p:spPr>
          <a:xfrm>
            <a:off x="3521497" y="2411945"/>
            <a:ext cx="5474371" cy="1520521"/>
          </a:xfrm>
          <a:custGeom>
            <a:avLst/>
            <a:gdLst/>
            <a:ahLst/>
            <a:cxnLst/>
            <a:rect l="l" t="t" r="r" b="b"/>
            <a:pathLst>
              <a:path w="1072705" h="1099295" extrusionOk="0">
                <a:moveTo>
                  <a:pt x="1072698" y="1081075"/>
                </a:moveTo>
                <a:lnTo>
                  <a:pt x="871720" y="1081075"/>
                </a:lnTo>
                <a:cubicBezTo>
                  <a:pt x="812189" y="1081075"/>
                  <a:pt x="698747" y="1114031"/>
                  <a:pt x="576446" y="1091267"/>
                </a:cubicBezTo>
                <a:cubicBezTo>
                  <a:pt x="491292" y="1075360"/>
                  <a:pt x="351941" y="1098886"/>
                  <a:pt x="265359" y="1099268"/>
                </a:cubicBezTo>
                <a:cubicBezTo>
                  <a:pt x="193350" y="1099268"/>
                  <a:pt x="-7" y="1081075"/>
                  <a:pt x="-7" y="1081075"/>
                </a:cubicBezTo>
                <a:lnTo>
                  <a:pt x="-7" y="-13"/>
                </a:lnTo>
                <a:lnTo>
                  <a:pt x="1072698" y="-13"/>
                </a:lnTo>
                <a:close/>
              </a:path>
            </a:pathLst>
          </a:custGeom>
          <a:solidFill>
            <a:schemeClr val="lt1"/>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algn="ctr" defTabSz="609600">
              <a:buClr>
                <a:srgbClr val="000000"/>
              </a:buClr>
            </a:pPr>
            <a:r>
              <a:rPr lang="en-US" sz="4400" kern="0" dirty="0">
                <a:ln>
                  <a:solidFill>
                    <a:srgbClr val="000000"/>
                  </a:solidFill>
                </a:ln>
                <a:solidFill>
                  <a:srgbClr val="000000"/>
                </a:solidFill>
                <a:latin typeface="Cambria" panose="02040503050406030204" pitchFamily="18" charset="0"/>
                <a:ea typeface="Cambria" panose="02040503050406030204" pitchFamily="18" charset="0"/>
                <a:cs typeface="Calibri" panose="020F0502020204030204"/>
                <a:sym typeface="Calibri" panose="020F0502020204030204"/>
              </a:rPr>
              <a:t>A. Sai</a:t>
            </a:r>
            <a:endParaRPr sz="4400" kern="0" dirty="0">
              <a:ln>
                <a:solidFill>
                  <a:srgbClr val="000000"/>
                </a:solidFill>
              </a:ln>
              <a:solidFill>
                <a:srgbClr val="000000"/>
              </a:solidFill>
              <a:latin typeface="Cambria" panose="02040503050406030204" pitchFamily="18" charset="0"/>
              <a:ea typeface="Cambria" panose="02040503050406030204" pitchFamily="18" charset="0"/>
              <a:cs typeface="Calibri" panose="020F0502020204030204"/>
              <a:sym typeface="Calibri" panose="020F0502020204030204"/>
            </a:endParaRPr>
          </a:p>
        </p:txBody>
      </p:sp>
      <p:sp>
        <p:nvSpPr>
          <p:cNvPr id="7" name="Google Shape;1192;p10"/>
          <p:cNvSpPr/>
          <p:nvPr/>
        </p:nvSpPr>
        <p:spPr>
          <a:xfrm>
            <a:off x="1554390" y="306915"/>
            <a:ext cx="9205049" cy="1740387"/>
          </a:xfrm>
          <a:custGeom>
            <a:avLst/>
            <a:gdLst/>
            <a:ahLst/>
            <a:cxnLst/>
            <a:rect l="l" t="t" r="r" b="b"/>
            <a:pathLst>
              <a:path w="1072705" h="1099295" extrusionOk="0">
                <a:moveTo>
                  <a:pt x="1072698" y="1081075"/>
                </a:moveTo>
                <a:lnTo>
                  <a:pt x="871720" y="1081075"/>
                </a:lnTo>
                <a:cubicBezTo>
                  <a:pt x="812189" y="1081075"/>
                  <a:pt x="698747" y="1114031"/>
                  <a:pt x="576446" y="1091267"/>
                </a:cubicBezTo>
                <a:cubicBezTo>
                  <a:pt x="491292" y="1075360"/>
                  <a:pt x="351941" y="1098886"/>
                  <a:pt x="265359" y="1099268"/>
                </a:cubicBezTo>
                <a:cubicBezTo>
                  <a:pt x="193350" y="1099268"/>
                  <a:pt x="-7" y="1081075"/>
                  <a:pt x="-7" y="1081075"/>
                </a:cubicBezTo>
                <a:lnTo>
                  <a:pt x="-7" y="-13"/>
                </a:lnTo>
                <a:lnTo>
                  <a:pt x="1072698" y="-13"/>
                </a:lnTo>
                <a:close/>
              </a:path>
            </a:pathLst>
          </a:custGeom>
          <a:solidFill>
            <a:schemeClr val="lt2"/>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algn="ctr" defTabSz="609600">
              <a:buClr>
                <a:srgbClr val="000000"/>
              </a:buClr>
            </a:pPr>
            <a:r>
              <a:rPr lang="en-US" sz="3600" b="1" kern="0" dirty="0">
                <a:ln>
                  <a:solidFill>
                    <a:srgbClr val="000000"/>
                  </a:solidFill>
                </a:ln>
                <a:solidFill>
                  <a:srgbClr val="000000"/>
                </a:solidFill>
                <a:latin typeface="Cambria" panose="02040503050406030204" pitchFamily="18" charset="0"/>
                <a:ea typeface="Cambria" panose="02040503050406030204" pitchFamily="18" charset="0"/>
                <a:cs typeface="Calibri" panose="020F0502020204030204"/>
                <a:sym typeface="Calibri" panose="020F0502020204030204"/>
              </a:rPr>
              <a:t>2. </a:t>
            </a:r>
            <a:r>
              <a:rPr lang="en-US" sz="3600" b="1" kern="0" dirty="0" err="1">
                <a:ln>
                  <a:solidFill>
                    <a:srgbClr val="000000"/>
                  </a:solidFill>
                </a:ln>
                <a:solidFill>
                  <a:srgbClr val="000000"/>
                </a:solidFill>
                <a:latin typeface="Cambria" panose="02040503050406030204" pitchFamily="18" charset="0"/>
                <a:ea typeface="Cambria" panose="02040503050406030204" pitchFamily="18" charset="0"/>
                <a:cs typeface="Calibri" panose="020F0502020204030204"/>
                <a:sym typeface="Calibri" panose="020F0502020204030204"/>
              </a:rPr>
              <a:t>Phép</a:t>
            </a:r>
            <a:r>
              <a:rPr lang="en-US" sz="3600" b="1" kern="0" dirty="0">
                <a:ln>
                  <a:solidFill>
                    <a:srgbClr val="000000"/>
                  </a:solidFill>
                </a:ln>
                <a:solidFill>
                  <a:srgbClr val="000000"/>
                </a:solidFill>
                <a:latin typeface="Cambria" panose="02040503050406030204" pitchFamily="18" charset="0"/>
                <a:ea typeface="Cambria" panose="02040503050406030204" pitchFamily="18" charset="0"/>
                <a:cs typeface="Calibri" panose="020F0502020204030204"/>
                <a:sym typeface="Calibri" panose="020F0502020204030204"/>
              </a:rPr>
              <a:t> </a:t>
            </a:r>
            <a:r>
              <a:rPr lang="en-US" sz="3600" b="1" kern="0" dirty="0" err="1">
                <a:ln>
                  <a:solidFill>
                    <a:srgbClr val="000000"/>
                  </a:solidFill>
                </a:ln>
                <a:solidFill>
                  <a:srgbClr val="000000"/>
                </a:solidFill>
                <a:latin typeface="Cambria" panose="02040503050406030204" pitchFamily="18" charset="0"/>
                <a:ea typeface="Cambria" panose="02040503050406030204" pitchFamily="18" charset="0"/>
                <a:cs typeface="Calibri" panose="020F0502020204030204"/>
                <a:sym typeface="Calibri" panose="020F0502020204030204"/>
              </a:rPr>
              <a:t>tính</a:t>
            </a:r>
            <a:r>
              <a:rPr lang="en-US" sz="3600" b="1" kern="0" dirty="0">
                <a:ln>
                  <a:solidFill>
                    <a:srgbClr val="000000"/>
                  </a:solidFill>
                </a:ln>
                <a:solidFill>
                  <a:srgbClr val="000000"/>
                </a:solidFill>
                <a:latin typeface="Cambria" panose="02040503050406030204" pitchFamily="18" charset="0"/>
                <a:ea typeface="Cambria" panose="02040503050406030204" pitchFamily="18" charset="0"/>
                <a:cs typeface="Calibri" panose="020F0502020204030204"/>
                <a:sym typeface="Calibri" panose="020F0502020204030204"/>
              </a:rPr>
              <a:t> </a:t>
            </a:r>
            <a:r>
              <a:rPr lang="en-US" sz="3600" b="1" kern="0" dirty="0" err="1">
                <a:ln>
                  <a:solidFill>
                    <a:srgbClr val="000000"/>
                  </a:solidFill>
                </a:ln>
                <a:solidFill>
                  <a:srgbClr val="000000"/>
                </a:solidFill>
                <a:latin typeface="Cambria" panose="02040503050406030204" pitchFamily="18" charset="0"/>
                <a:ea typeface="Cambria" panose="02040503050406030204" pitchFamily="18" charset="0"/>
                <a:cs typeface="Calibri" panose="020F0502020204030204"/>
                <a:sym typeface="Calibri" panose="020F0502020204030204"/>
              </a:rPr>
              <a:t>dưới</a:t>
            </a:r>
            <a:r>
              <a:rPr lang="en-US" sz="3600" b="1" kern="0" dirty="0">
                <a:ln>
                  <a:solidFill>
                    <a:srgbClr val="000000"/>
                  </a:solidFill>
                </a:ln>
                <a:solidFill>
                  <a:srgbClr val="000000"/>
                </a:solidFill>
                <a:latin typeface="Cambria" panose="02040503050406030204" pitchFamily="18" charset="0"/>
                <a:ea typeface="Cambria" panose="02040503050406030204" pitchFamily="18" charset="0"/>
                <a:cs typeface="Calibri" panose="020F0502020204030204"/>
                <a:sym typeface="Calibri" panose="020F0502020204030204"/>
              </a:rPr>
              <a:t> </a:t>
            </a:r>
            <a:r>
              <a:rPr lang="en-US" sz="3600" b="1" kern="0" dirty="0" err="1">
                <a:ln>
                  <a:solidFill>
                    <a:srgbClr val="000000"/>
                  </a:solidFill>
                </a:ln>
                <a:solidFill>
                  <a:srgbClr val="000000"/>
                </a:solidFill>
                <a:latin typeface="Cambria" panose="02040503050406030204" pitchFamily="18" charset="0"/>
                <a:ea typeface="Cambria" panose="02040503050406030204" pitchFamily="18" charset="0"/>
                <a:cs typeface="Calibri" panose="020F0502020204030204"/>
                <a:sym typeface="Calibri" panose="020F0502020204030204"/>
              </a:rPr>
              <a:t>đây</a:t>
            </a:r>
            <a:r>
              <a:rPr lang="en-US" sz="3600" b="1" kern="0" dirty="0">
                <a:ln>
                  <a:solidFill>
                    <a:srgbClr val="000000"/>
                  </a:solidFill>
                </a:ln>
                <a:solidFill>
                  <a:srgbClr val="000000"/>
                </a:solidFill>
                <a:latin typeface="Cambria" panose="02040503050406030204" pitchFamily="18" charset="0"/>
                <a:ea typeface="Cambria" panose="02040503050406030204" pitchFamily="18" charset="0"/>
                <a:cs typeface="Calibri" panose="020F0502020204030204"/>
                <a:sym typeface="Calibri" panose="020F0502020204030204"/>
              </a:rPr>
              <a:t> </a:t>
            </a:r>
            <a:r>
              <a:rPr lang="en-US" sz="3600" b="1" kern="0" dirty="0" err="1">
                <a:ln>
                  <a:solidFill>
                    <a:srgbClr val="000000"/>
                  </a:solidFill>
                </a:ln>
                <a:solidFill>
                  <a:srgbClr val="000000"/>
                </a:solidFill>
                <a:latin typeface="Cambria" panose="02040503050406030204" pitchFamily="18" charset="0"/>
                <a:ea typeface="Cambria" panose="02040503050406030204" pitchFamily="18" charset="0"/>
                <a:cs typeface="Calibri" panose="020F0502020204030204"/>
                <a:sym typeface="Calibri" panose="020F0502020204030204"/>
              </a:rPr>
              <a:t>đúng</a:t>
            </a:r>
            <a:r>
              <a:rPr lang="en-US" sz="3600" b="1" kern="0" dirty="0">
                <a:ln>
                  <a:solidFill>
                    <a:srgbClr val="000000"/>
                  </a:solidFill>
                </a:ln>
                <a:solidFill>
                  <a:srgbClr val="000000"/>
                </a:solidFill>
                <a:latin typeface="Cambria" panose="02040503050406030204" pitchFamily="18" charset="0"/>
                <a:ea typeface="Cambria" panose="02040503050406030204" pitchFamily="18" charset="0"/>
                <a:cs typeface="Calibri" panose="020F0502020204030204"/>
                <a:sym typeface="Calibri" panose="020F0502020204030204"/>
              </a:rPr>
              <a:t> hay </a:t>
            </a:r>
            <a:r>
              <a:rPr lang="en-US" sz="3600" b="1" kern="0" dirty="0" err="1">
                <a:ln>
                  <a:solidFill>
                    <a:srgbClr val="000000"/>
                  </a:solidFill>
                </a:ln>
                <a:solidFill>
                  <a:srgbClr val="000000"/>
                </a:solidFill>
                <a:latin typeface="Cambria" panose="02040503050406030204" pitchFamily="18" charset="0"/>
                <a:ea typeface="Cambria" panose="02040503050406030204" pitchFamily="18" charset="0"/>
                <a:cs typeface="Calibri" panose="020F0502020204030204"/>
                <a:sym typeface="Calibri" panose="020F0502020204030204"/>
              </a:rPr>
              <a:t>sai</a:t>
            </a:r>
            <a:r>
              <a:rPr lang="en-US" sz="3600" b="1" kern="0" dirty="0">
                <a:ln>
                  <a:solidFill>
                    <a:srgbClr val="000000"/>
                  </a:solidFill>
                </a:ln>
                <a:solidFill>
                  <a:srgbClr val="000000"/>
                </a:solidFill>
                <a:latin typeface="Cambria" panose="02040503050406030204" pitchFamily="18" charset="0"/>
                <a:ea typeface="Cambria" panose="02040503050406030204" pitchFamily="18" charset="0"/>
                <a:cs typeface="Calibri" panose="020F0502020204030204"/>
                <a:sym typeface="Calibri" panose="020F0502020204030204"/>
              </a:rPr>
              <a:t>?</a:t>
            </a:r>
            <a:endParaRPr sz="3600" b="1" kern="0" dirty="0">
              <a:ln>
                <a:solidFill>
                  <a:srgbClr val="000000"/>
                </a:solidFill>
              </a:ln>
              <a:solidFill>
                <a:srgbClr val="000000"/>
              </a:solidFill>
              <a:latin typeface="Cambria" panose="02040503050406030204" pitchFamily="18" charset="0"/>
              <a:ea typeface="Cambria" panose="02040503050406030204" pitchFamily="18" charset="0"/>
              <a:cs typeface="Calibri" panose="020F0502020204030204"/>
              <a:sym typeface="Calibri" panose="020F0502020204030204"/>
            </a:endParaRPr>
          </a:p>
        </p:txBody>
      </p:sp>
      <p:sp>
        <p:nvSpPr>
          <p:cNvPr id="8" name="Google Shape;1193;p10">
            <a:hlinkClick r:id="rId3" action="ppaction://hlinksldjump"/>
          </p:cNvPr>
          <p:cNvSpPr/>
          <p:nvPr/>
        </p:nvSpPr>
        <p:spPr>
          <a:xfrm>
            <a:off x="5108860" y="118684"/>
            <a:ext cx="2098621" cy="403558"/>
          </a:xfrm>
          <a:custGeom>
            <a:avLst/>
            <a:gdLst/>
            <a:ahLst/>
            <a:cxnLst/>
            <a:rect l="l" t="t" r="r" b="b"/>
            <a:pathLst>
              <a:path w="1851725" h="251177" extrusionOk="0">
                <a:moveTo>
                  <a:pt x="44313" y="967"/>
                </a:moveTo>
                <a:lnTo>
                  <a:pt x="1822220" y="967"/>
                </a:lnTo>
                <a:cubicBezTo>
                  <a:pt x="1825725" y="976"/>
                  <a:pt x="1828549" y="3819"/>
                  <a:pt x="1828540" y="7324"/>
                </a:cubicBezTo>
                <a:cubicBezTo>
                  <a:pt x="1828540" y="8992"/>
                  <a:pt x="1827878" y="10595"/>
                  <a:pt x="1826694" y="11779"/>
                </a:cubicBezTo>
                <a:lnTo>
                  <a:pt x="1794909" y="43564"/>
                </a:lnTo>
                <a:cubicBezTo>
                  <a:pt x="1791824" y="46668"/>
                  <a:pt x="1791852" y="51683"/>
                  <a:pt x="1794956" y="54768"/>
                </a:cubicBezTo>
                <a:cubicBezTo>
                  <a:pt x="1795851" y="55663"/>
                  <a:pt x="1796960" y="56325"/>
                  <a:pt x="1798171" y="56707"/>
                </a:cubicBezTo>
                <a:lnTo>
                  <a:pt x="1844777" y="71248"/>
                </a:lnTo>
                <a:cubicBezTo>
                  <a:pt x="1848962" y="72534"/>
                  <a:pt x="1851302" y="76971"/>
                  <a:pt x="1850015" y="81156"/>
                </a:cubicBezTo>
                <a:cubicBezTo>
                  <a:pt x="1849568" y="82591"/>
                  <a:pt x="1848720" y="83878"/>
                  <a:pt x="1847574" y="84857"/>
                </a:cubicBezTo>
                <a:lnTo>
                  <a:pt x="1808611" y="118226"/>
                </a:lnTo>
                <a:cubicBezTo>
                  <a:pt x="1805423" y="120994"/>
                  <a:pt x="1805088" y="125823"/>
                  <a:pt x="1807856" y="129011"/>
                </a:cubicBezTo>
                <a:cubicBezTo>
                  <a:pt x="1808415" y="129654"/>
                  <a:pt x="1809086" y="130194"/>
                  <a:pt x="1809823" y="130623"/>
                </a:cubicBezTo>
                <a:lnTo>
                  <a:pt x="1847760" y="152341"/>
                </a:lnTo>
                <a:cubicBezTo>
                  <a:pt x="1851535" y="154560"/>
                  <a:pt x="1852793" y="159416"/>
                  <a:pt x="1850575" y="163182"/>
                </a:cubicBezTo>
                <a:cubicBezTo>
                  <a:pt x="1850025" y="164123"/>
                  <a:pt x="1849288" y="164934"/>
                  <a:pt x="1848412" y="165577"/>
                </a:cubicBezTo>
                <a:lnTo>
                  <a:pt x="1809637" y="193541"/>
                </a:lnTo>
                <a:cubicBezTo>
                  <a:pt x="1805544" y="196673"/>
                  <a:pt x="1804771" y="202517"/>
                  <a:pt x="1807902" y="206609"/>
                </a:cubicBezTo>
                <a:cubicBezTo>
                  <a:pt x="1808201" y="207000"/>
                  <a:pt x="1808536" y="207373"/>
                  <a:pt x="1808891" y="207709"/>
                </a:cubicBezTo>
                <a:lnTo>
                  <a:pt x="1846175" y="241265"/>
                </a:lnTo>
                <a:cubicBezTo>
                  <a:pt x="1848645" y="243595"/>
                  <a:pt x="1848757" y="247491"/>
                  <a:pt x="1846427" y="249961"/>
                </a:cubicBezTo>
                <a:cubicBezTo>
                  <a:pt x="1845299" y="251163"/>
                  <a:pt x="1843724" y="251863"/>
                  <a:pt x="1842074" y="251891"/>
                </a:cubicBezTo>
                <a:lnTo>
                  <a:pt x="99774" y="251891"/>
                </a:lnTo>
                <a:cubicBezTo>
                  <a:pt x="90079" y="251919"/>
                  <a:pt x="80451" y="250371"/>
                  <a:pt x="71251" y="247323"/>
                </a:cubicBezTo>
                <a:lnTo>
                  <a:pt x="28001" y="232876"/>
                </a:lnTo>
                <a:cubicBezTo>
                  <a:pt x="23946" y="231533"/>
                  <a:pt x="21746" y="227152"/>
                  <a:pt x="23098" y="223098"/>
                </a:cubicBezTo>
                <a:cubicBezTo>
                  <a:pt x="23742" y="221150"/>
                  <a:pt x="25139" y="219537"/>
                  <a:pt x="26976" y="218614"/>
                </a:cubicBezTo>
                <a:lnTo>
                  <a:pt x="63608" y="199972"/>
                </a:lnTo>
                <a:cubicBezTo>
                  <a:pt x="67215" y="198220"/>
                  <a:pt x="68725" y="193867"/>
                  <a:pt x="66963" y="190250"/>
                </a:cubicBezTo>
                <a:cubicBezTo>
                  <a:pt x="66115" y="188507"/>
                  <a:pt x="64605" y="187174"/>
                  <a:pt x="62769" y="186550"/>
                </a:cubicBezTo>
                <a:cubicBezTo>
                  <a:pt x="44872" y="180305"/>
                  <a:pt x="5071" y="172102"/>
                  <a:pt x="6842" y="160358"/>
                </a:cubicBezTo>
                <a:cubicBezTo>
                  <a:pt x="8613" y="150291"/>
                  <a:pt x="44779" y="138266"/>
                  <a:pt x="67243" y="131742"/>
                </a:cubicBezTo>
                <a:cubicBezTo>
                  <a:pt x="71205" y="130623"/>
                  <a:pt x="73516" y="126503"/>
                  <a:pt x="72398" y="122542"/>
                </a:cubicBezTo>
                <a:cubicBezTo>
                  <a:pt x="71857" y="120622"/>
                  <a:pt x="70571" y="119000"/>
                  <a:pt x="68828" y="118040"/>
                </a:cubicBezTo>
                <a:cubicBezTo>
                  <a:pt x="42542" y="103405"/>
                  <a:pt x="-242" y="85136"/>
                  <a:pt x="-55" y="74044"/>
                </a:cubicBezTo>
                <a:cubicBezTo>
                  <a:pt x="-55" y="64723"/>
                  <a:pt x="48134" y="51207"/>
                  <a:pt x="69107" y="45522"/>
                </a:cubicBezTo>
                <a:cubicBezTo>
                  <a:pt x="72481" y="44580"/>
                  <a:pt x="74448" y="41085"/>
                  <a:pt x="73507" y="37710"/>
                </a:cubicBezTo>
                <a:cubicBezTo>
                  <a:pt x="73274" y="36853"/>
                  <a:pt x="72845" y="36051"/>
                  <a:pt x="72276" y="35362"/>
                </a:cubicBezTo>
                <a:lnTo>
                  <a:pt x="41610" y="7957"/>
                </a:lnTo>
                <a:cubicBezTo>
                  <a:pt x="39680" y="7212"/>
                  <a:pt x="38721" y="5040"/>
                  <a:pt x="39466" y="3110"/>
                </a:cubicBezTo>
                <a:cubicBezTo>
                  <a:pt x="40212" y="1181"/>
                  <a:pt x="42384" y="221"/>
                  <a:pt x="44313" y="967"/>
                </a:cubicBezTo>
                <a:close/>
              </a:path>
            </a:pathLst>
          </a:custGeom>
          <a:solidFill>
            <a:schemeClr val="accent6"/>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defTabSz="609600">
              <a:buClr>
                <a:srgbClr val="000000"/>
              </a:buClr>
            </a:pPr>
            <a:endParaRPr sz="935" kern="0">
              <a:solidFill>
                <a:srgbClr val="000000"/>
              </a:solidFill>
              <a:latin typeface="Cambria" panose="02040503050406030204" pitchFamily="18" charset="0"/>
              <a:ea typeface="Cambria" panose="02040503050406030204" pitchFamily="18" charset="0"/>
              <a:cs typeface="Arial" panose="020B0604020202020204"/>
              <a:sym typeface="Arial" panose="020B0604020202020204"/>
            </a:endParaRPr>
          </a:p>
        </p:txBody>
      </p:sp>
      <p:sp>
        <p:nvSpPr>
          <p:cNvPr id="9" name="Google Shape;1194;p10"/>
          <p:cNvSpPr/>
          <p:nvPr/>
        </p:nvSpPr>
        <p:spPr>
          <a:xfrm>
            <a:off x="3374905" y="2250224"/>
            <a:ext cx="882907" cy="851951"/>
          </a:xfrm>
          <a:custGeom>
            <a:avLst/>
            <a:gdLst/>
            <a:ahLst/>
            <a:cxnLst/>
            <a:rect l="l" t="t" r="r" b="b"/>
            <a:pathLst>
              <a:path w="421100" h="383762" extrusionOk="0">
                <a:moveTo>
                  <a:pt x="346036" y="-13"/>
                </a:moveTo>
                <a:lnTo>
                  <a:pt x="366038" y="22942"/>
                </a:lnTo>
                <a:cubicBezTo>
                  <a:pt x="359649" y="27305"/>
                  <a:pt x="354418" y="33153"/>
                  <a:pt x="350798" y="39992"/>
                </a:cubicBezTo>
                <a:cubicBezTo>
                  <a:pt x="357762" y="42107"/>
                  <a:pt x="365286" y="41316"/>
                  <a:pt x="371658" y="37801"/>
                </a:cubicBezTo>
                <a:cubicBezTo>
                  <a:pt x="371128" y="47612"/>
                  <a:pt x="368972" y="57271"/>
                  <a:pt x="365276" y="66376"/>
                </a:cubicBezTo>
                <a:cubicBezTo>
                  <a:pt x="371087" y="65614"/>
                  <a:pt x="388803" y="56851"/>
                  <a:pt x="394709" y="55899"/>
                </a:cubicBezTo>
                <a:cubicBezTo>
                  <a:pt x="398328" y="66853"/>
                  <a:pt x="413759" y="80664"/>
                  <a:pt x="421093" y="96856"/>
                </a:cubicBezTo>
                <a:cubicBezTo>
                  <a:pt x="320509" y="199536"/>
                  <a:pt x="195350" y="287356"/>
                  <a:pt x="85241" y="383749"/>
                </a:cubicBezTo>
                <a:cubicBezTo>
                  <a:pt x="78479" y="380035"/>
                  <a:pt x="72287" y="369367"/>
                  <a:pt x="65525" y="365652"/>
                </a:cubicBezTo>
                <a:lnTo>
                  <a:pt x="77240" y="350031"/>
                </a:lnTo>
                <a:cubicBezTo>
                  <a:pt x="68858" y="352031"/>
                  <a:pt x="55714" y="348507"/>
                  <a:pt x="47332" y="350031"/>
                </a:cubicBezTo>
                <a:cubicBezTo>
                  <a:pt x="54138" y="342887"/>
                  <a:pt x="60026" y="334915"/>
                  <a:pt x="64858" y="326314"/>
                </a:cubicBezTo>
                <a:cubicBezTo>
                  <a:pt x="59429" y="326314"/>
                  <a:pt x="32473" y="328123"/>
                  <a:pt x="28568" y="328505"/>
                </a:cubicBezTo>
                <a:lnTo>
                  <a:pt x="-7" y="295262"/>
                </a:lnTo>
                <a:cubicBezTo>
                  <a:pt x="34092" y="254590"/>
                  <a:pt x="104101" y="197821"/>
                  <a:pt x="133343" y="174009"/>
                </a:cubicBezTo>
                <a:cubicBezTo>
                  <a:pt x="214019" y="109906"/>
                  <a:pt x="265073" y="63900"/>
                  <a:pt x="346036" y="-13"/>
                </a:cubicBezTo>
                <a:close/>
              </a:path>
            </a:pathLst>
          </a:custGeom>
          <a:solidFill>
            <a:schemeClr val="accent1"/>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mbria" panose="02040503050406030204" pitchFamily="18" charset="0"/>
              <a:ea typeface="Cambria" panose="02040503050406030204" pitchFamily="18" charset="0"/>
              <a:cs typeface="Calibri" panose="020F0502020204030204"/>
              <a:sym typeface="Calibri" panose="020F0502020204030204"/>
            </a:endParaRPr>
          </a:p>
        </p:txBody>
      </p:sp>
      <p:sp>
        <p:nvSpPr>
          <p:cNvPr id="11" name="Google Shape;1196;p10"/>
          <p:cNvSpPr/>
          <p:nvPr/>
        </p:nvSpPr>
        <p:spPr>
          <a:xfrm rot="10800000" flipH="1">
            <a:off x="3333067" y="5587159"/>
            <a:ext cx="882907" cy="851951"/>
          </a:xfrm>
          <a:custGeom>
            <a:avLst/>
            <a:gdLst/>
            <a:ahLst/>
            <a:cxnLst/>
            <a:rect l="l" t="t" r="r" b="b"/>
            <a:pathLst>
              <a:path w="421100" h="383762" extrusionOk="0">
                <a:moveTo>
                  <a:pt x="346036" y="-13"/>
                </a:moveTo>
                <a:lnTo>
                  <a:pt x="366038" y="22942"/>
                </a:lnTo>
                <a:cubicBezTo>
                  <a:pt x="359649" y="27305"/>
                  <a:pt x="354418" y="33153"/>
                  <a:pt x="350798" y="39992"/>
                </a:cubicBezTo>
                <a:cubicBezTo>
                  <a:pt x="357762" y="42107"/>
                  <a:pt x="365286" y="41316"/>
                  <a:pt x="371658" y="37801"/>
                </a:cubicBezTo>
                <a:cubicBezTo>
                  <a:pt x="371128" y="47612"/>
                  <a:pt x="368972" y="57271"/>
                  <a:pt x="365276" y="66376"/>
                </a:cubicBezTo>
                <a:cubicBezTo>
                  <a:pt x="371087" y="65614"/>
                  <a:pt x="388803" y="56851"/>
                  <a:pt x="394709" y="55899"/>
                </a:cubicBezTo>
                <a:cubicBezTo>
                  <a:pt x="398328" y="66853"/>
                  <a:pt x="413759" y="80664"/>
                  <a:pt x="421093" y="96856"/>
                </a:cubicBezTo>
                <a:cubicBezTo>
                  <a:pt x="320509" y="199536"/>
                  <a:pt x="195350" y="287356"/>
                  <a:pt x="85241" y="383749"/>
                </a:cubicBezTo>
                <a:cubicBezTo>
                  <a:pt x="78479" y="380035"/>
                  <a:pt x="72287" y="369367"/>
                  <a:pt x="65525" y="365652"/>
                </a:cubicBezTo>
                <a:lnTo>
                  <a:pt x="77240" y="350031"/>
                </a:lnTo>
                <a:cubicBezTo>
                  <a:pt x="68858" y="352031"/>
                  <a:pt x="55714" y="348507"/>
                  <a:pt x="47332" y="350031"/>
                </a:cubicBezTo>
                <a:cubicBezTo>
                  <a:pt x="54138" y="342887"/>
                  <a:pt x="60026" y="334915"/>
                  <a:pt x="64858" y="326314"/>
                </a:cubicBezTo>
                <a:cubicBezTo>
                  <a:pt x="59429" y="326314"/>
                  <a:pt x="32473" y="328123"/>
                  <a:pt x="28568" y="328505"/>
                </a:cubicBezTo>
                <a:lnTo>
                  <a:pt x="-7" y="295262"/>
                </a:lnTo>
                <a:cubicBezTo>
                  <a:pt x="34092" y="254590"/>
                  <a:pt x="104101" y="197821"/>
                  <a:pt x="133343" y="174009"/>
                </a:cubicBezTo>
                <a:cubicBezTo>
                  <a:pt x="214019" y="109906"/>
                  <a:pt x="265073" y="63900"/>
                  <a:pt x="346036" y="-13"/>
                </a:cubicBezTo>
                <a:close/>
              </a:path>
            </a:pathLst>
          </a:custGeom>
          <a:solidFill>
            <a:schemeClr val="accent5"/>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mbria" panose="02040503050406030204" pitchFamily="18" charset="0"/>
              <a:ea typeface="Cambria" panose="02040503050406030204" pitchFamily="18" charset="0"/>
              <a:cs typeface="Calibri" panose="020F0502020204030204"/>
              <a:sym typeface="Calibri" panose="020F0502020204030204"/>
            </a:endParaRPr>
          </a:p>
        </p:txBody>
      </p:sp>
      <p:pic>
        <p:nvPicPr>
          <p:cNvPr id="14" name="Picture 13"/>
          <p:cNvPicPr>
            <a:picLocks noChangeAspect="1"/>
          </p:cNvPicPr>
          <p:nvPr/>
        </p:nvPicPr>
        <p:blipFill>
          <a:blip r:embed="rId4">
            <a:extLst>
              <a:ext uri="{BEBA8EAE-BF5A-486C-A8C5-ECC9F3942E4B}">
                <a14:imgProps xmlns:a14="http://schemas.microsoft.com/office/drawing/2010/main">
                  <a14:imgLayer r:embed="rId5">
                    <a14:imgEffect>
                      <a14:backgroundRemoval t="2065" b="98833" l="6196" r="94783">
                        <a14:foregroundMark x1="6196" y1="50808" x2="23478" y2="33932"/>
                        <a14:foregroundMark x1="10435" y1="50000" x2="12935" y2="55386"/>
                        <a14:foregroundMark x1="19239" y1="52693" x2="34783" y2="48743"/>
                        <a14:foregroundMark x1="35978" y1="22531" x2="35978" y2="33662"/>
                        <a14:foregroundMark x1="43261" y1="30162" x2="62717" y2="28097"/>
                        <a14:foregroundMark x1="34239" y1="3142" x2="34783" y2="12388"/>
                        <a14:foregroundMark x1="55543" y1="3501" x2="69457" y2="2244"/>
                        <a14:foregroundMark x1="69457" y1="2244" x2="71304" y2="2244"/>
                        <a14:foregroundMark x1="89565" y1="8707" x2="91522" y2="8707"/>
                        <a14:foregroundMark x1="90543" y1="26661" x2="94457" y2="35368"/>
                        <a14:foregroundMark x1="94457" y1="35368" x2="94783" y2="39318"/>
                        <a14:foregroundMark x1="65217" y1="46948" x2="62065" y2="66786"/>
                        <a14:foregroundMark x1="62065" y1="66786" x2="62065" y2="66786"/>
                        <a14:foregroundMark x1="51957" y1="74865" x2="35761" y2="94704"/>
                        <a14:foregroundMark x1="19674" y1="92998" x2="28913" y2="98474"/>
                        <a14:foregroundMark x1="28913" y1="98474" x2="30435" y2="98833"/>
                        <a14:foregroundMark x1="61522" y1="73609" x2="51957" y2="82675"/>
                        <a14:foregroundMark x1="45217" y1="65350" x2="42500" y2="70108"/>
                        <a14:foregroundMark x1="42500" y1="70108" x2="42500" y2="70287"/>
                      </a14:backgroundRemoval>
                    </a14:imgEffect>
                  </a14:imgLayer>
                </a14:imgProps>
              </a:ext>
            </a:extLst>
          </a:blip>
          <a:stretch>
            <a:fillRect/>
          </a:stretch>
        </p:blipFill>
        <p:spPr>
          <a:xfrm>
            <a:off x="7626267" y="4476180"/>
            <a:ext cx="1542517" cy="1867786"/>
          </a:xfrm>
          <a:prstGeom prst="rect">
            <a:avLst/>
          </a:prstGeom>
        </p:spPr>
      </p:pic>
      <p:pic>
        <p:nvPicPr>
          <p:cNvPr id="17" name="Picture 16"/>
          <p:cNvPicPr>
            <a:picLocks noChangeAspect="1"/>
          </p:cNvPicPr>
          <p:nvPr/>
        </p:nvPicPr>
        <p:blipFill>
          <a:blip r:embed="rId6">
            <a:extLst>
              <a:ext uri="{BEBA8EAE-BF5A-486C-A8C5-ECC9F3942E4B}">
                <a14:imgProps xmlns:a14="http://schemas.microsoft.com/office/drawing/2010/main">
                  <a14:imgLayer r:embed="rId7">
                    <a14:imgEffect>
                      <a14:backgroundRemoval t="9896" b="92361" l="10000" r="90000">
                        <a14:foregroundMark x1="50000" y1="10069" x2="59286" y2="11285"/>
                        <a14:foregroundMark x1="46786" y1="92361" x2="49762" y2="91493"/>
                        <a14:foregroundMark x1="48929" y1="71354" x2="50833" y2="79861"/>
                      </a14:backgroundRemoval>
                    </a14:imgEffect>
                    <a14:imgEffect>
                      <a14:saturation sat="400000"/>
                    </a14:imgEffect>
                    <a14:imgEffect>
                      <a14:sharpenSoften amount="50000"/>
                    </a14:imgEffect>
                  </a14:imgLayer>
                </a14:imgProps>
              </a:ext>
            </a:extLst>
          </a:blip>
          <a:stretch>
            <a:fillRect/>
          </a:stretch>
        </p:blipFill>
        <p:spPr>
          <a:xfrm>
            <a:off x="7191196" y="2453967"/>
            <a:ext cx="2308187" cy="1582757"/>
          </a:xfrm>
          <a:prstGeom prst="rect">
            <a:avLst/>
          </a:prstGeom>
        </p:spPr>
      </p:pic>
      <p:pic>
        <p:nvPicPr>
          <p:cNvPr id="4" name="Picture 3"/>
          <p:cNvPicPr>
            <a:picLocks noChangeAspect="1"/>
          </p:cNvPicPr>
          <p:nvPr/>
        </p:nvPicPr>
        <p:blipFill>
          <a:blip r:embed="rId8"/>
          <a:stretch>
            <a:fillRect/>
          </a:stretch>
        </p:blipFill>
        <p:spPr>
          <a:xfrm>
            <a:off x="585091" y="2650734"/>
            <a:ext cx="2118841" cy="279301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Left)">
                                      <p:cBhvr>
                                        <p:cTn id="7" dur="500"/>
                                        <p:tgtEl>
                                          <p:spTgt spid="3"/>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strips(downLeft)">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3"/>
                    </p:tgtEl>
                  </p:cond>
                </p:stCondLst>
                <p:endSync evt="end" delay="0">
                  <p:rtn val="all"/>
                </p:endSync>
                <p:childTnLst>
                  <p:par>
                    <p:cTn id="12" fill="hold">
                      <p:stCondLst>
                        <p:cond delay="0"/>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arn(inVertical)">
                                      <p:cBhvr>
                                        <p:cTn id="16" dur="500"/>
                                        <p:tgtEl>
                                          <p:spTgt spid="14"/>
                                        </p:tgtEl>
                                      </p:cBhvr>
                                    </p:animEffect>
                                  </p:childTnLst>
                                </p:cTn>
                              </p:par>
                            </p:childTnLst>
                          </p:cTn>
                        </p:par>
                      </p:childTnLst>
                    </p:cTn>
                  </p:par>
                </p:childTnLst>
              </p:cTn>
              <p:nextCondLst>
                <p:cond evt="onClick" delay="0">
                  <p:tgtEl>
                    <p:spTgt spid="3"/>
                  </p:tgtEl>
                </p:cond>
              </p:nextCondLst>
            </p:seq>
            <p:seq concurrent="1" nextAc="seek">
              <p:cTn id="17" restart="whenNotActive" fill="hold" evtFilter="cancelBubble" nodeType="interactiveSeq">
                <p:stCondLst>
                  <p:cond evt="onClick" delay="0">
                    <p:tgtEl>
                      <p:spTgt spid="5"/>
                    </p:tgtEl>
                  </p:cond>
                </p:stCondLst>
                <p:endSync evt="end" delay="0">
                  <p:rtn val="all"/>
                </p:endSync>
                <p:childTnLst>
                  <p:par>
                    <p:cTn id="18" fill="hold">
                      <p:stCondLst>
                        <p:cond delay="0"/>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down)">
                                      <p:cBhvr>
                                        <p:cTn id="22" dur="500"/>
                                        <p:tgtEl>
                                          <p:spTgt spid="17"/>
                                        </p:tgtEl>
                                      </p:cBhvr>
                                    </p:animEffect>
                                  </p:childTnLst>
                                </p:cTn>
                              </p:par>
                            </p:childTnLst>
                          </p:cTn>
                        </p:par>
                      </p:childTnLst>
                    </p:cTn>
                  </p:par>
                </p:childTnLst>
              </p:cTn>
              <p:nextCondLst>
                <p:cond evt="onClick" delay="0">
                  <p:tgtEl>
                    <p:spTgt spid="5"/>
                  </p:tgtEl>
                </p:cond>
              </p:nextCondLst>
            </p:seq>
          </p:childTnLst>
        </p:cTn>
      </p:par>
    </p:tnLst>
    <p:bldLst>
      <p:bldP spid="3" grpId="0" animBg="1"/>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Google Shape;1184;p10"/>
          <p:cNvSpPr/>
          <p:nvPr/>
        </p:nvSpPr>
        <p:spPr>
          <a:xfrm>
            <a:off x="6237043" y="2608260"/>
            <a:ext cx="5474371" cy="1530821"/>
          </a:xfrm>
          <a:custGeom>
            <a:avLst/>
            <a:gdLst/>
            <a:ahLst/>
            <a:cxnLst/>
            <a:rect l="l" t="t" r="r" b="b"/>
            <a:pathLst>
              <a:path w="1072705" h="1099295" extrusionOk="0">
                <a:moveTo>
                  <a:pt x="1072698" y="1081075"/>
                </a:moveTo>
                <a:lnTo>
                  <a:pt x="871720" y="1081075"/>
                </a:lnTo>
                <a:cubicBezTo>
                  <a:pt x="812189" y="1081075"/>
                  <a:pt x="698747" y="1114031"/>
                  <a:pt x="576446" y="1091267"/>
                </a:cubicBezTo>
                <a:cubicBezTo>
                  <a:pt x="491292" y="1075360"/>
                  <a:pt x="351941" y="1098886"/>
                  <a:pt x="265359" y="1099268"/>
                </a:cubicBezTo>
                <a:cubicBezTo>
                  <a:pt x="193350" y="1099268"/>
                  <a:pt x="-7" y="1081075"/>
                  <a:pt x="-7" y="1081075"/>
                </a:cubicBezTo>
                <a:lnTo>
                  <a:pt x="-7" y="-13"/>
                </a:lnTo>
                <a:lnTo>
                  <a:pt x="1072698" y="-13"/>
                </a:lnTo>
                <a:close/>
              </a:path>
            </a:pathLst>
          </a:custGeom>
          <a:solidFill>
            <a:schemeClr val="lt1"/>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algn="ctr" defTabSz="609600">
              <a:buClr>
                <a:srgbClr val="000000"/>
              </a:buClr>
            </a:pPr>
            <a:r>
              <a:rPr lang="en-US" sz="4400" kern="0" dirty="0">
                <a:ln>
                  <a:solidFill>
                    <a:srgbClr val="000000"/>
                  </a:solidFill>
                </a:ln>
                <a:solidFill>
                  <a:srgbClr val="000000"/>
                </a:solidFill>
                <a:latin typeface="Cambria" panose="02040503050406030204" pitchFamily="18" charset="0"/>
                <a:ea typeface="Cambria" panose="02040503050406030204" pitchFamily="18" charset="0"/>
                <a:cs typeface="Calibri" panose="020F0502020204030204"/>
                <a:sym typeface="Calibri" panose="020F0502020204030204"/>
              </a:rPr>
              <a:t>B. 23,44</a:t>
            </a:r>
            <a:endParaRPr sz="4400" kern="0" dirty="0">
              <a:ln>
                <a:solidFill>
                  <a:srgbClr val="000000"/>
                </a:solidFill>
              </a:ln>
              <a:solidFill>
                <a:srgbClr val="000000"/>
              </a:solidFill>
              <a:latin typeface="Cambria" panose="02040503050406030204" pitchFamily="18" charset="0"/>
              <a:ea typeface="Cambria" panose="02040503050406030204" pitchFamily="18" charset="0"/>
              <a:cs typeface="Calibri" panose="020F0502020204030204"/>
              <a:sym typeface="Calibri" panose="020F0502020204030204"/>
            </a:endParaRPr>
          </a:p>
        </p:txBody>
      </p:sp>
      <p:sp>
        <p:nvSpPr>
          <p:cNvPr id="4" name="Google Shape;1185;p10"/>
          <p:cNvSpPr/>
          <p:nvPr/>
        </p:nvSpPr>
        <p:spPr>
          <a:xfrm>
            <a:off x="555459" y="2564714"/>
            <a:ext cx="5474371" cy="1530822"/>
          </a:xfrm>
          <a:custGeom>
            <a:avLst/>
            <a:gdLst/>
            <a:ahLst/>
            <a:cxnLst/>
            <a:rect l="l" t="t" r="r" b="b"/>
            <a:pathLst>
              <a:path w="1072705" h="1099295" extrusionOk="0">
                <a:moveTo>
                  <a:pt x="1072698" y="1081075"/>
                </a:moveTo>
                <a:lnTo>
                  <a:pt x="871720" y="1081075"/>
                </a:lnTo>
                <a:cubicBezTo>
                  <a:pt x="812189" y="1081075"/>
                  <a:pt x="698747" y="1114031"/>
                  <a:pt x="576446" y="1091267"/>
                </a:cubicBezTo>
                <a:cubicBezTo>
                  <a:pt x="491292" y="1075360"/>
                  <a:pt x="351941" y="1098886"/>
                  <a:pt x="265359" y="1099268"/>
                </a:cubicBezTo>
                <a:cubicBezTo>
                  <a:pt x="193350" y="1099268"/>
                  <a:pt x="-7" y="1081075"/>
                  <a:pt x="-7" y="1081075"/>
                </a:cubicBezTo>
                <a:lnTo>
                  <a:pt x="-7" y="-13"/>
                </a:lnTo>
                <a:lnTo>
                  <a:pt x="1072698" y="-13"/>
                </a:lnTo>
                <a:close/>
              </a:path>
            </a:pathLst>
          </a:custGeom>
          <a:solidFill>
            <a:schemeClr val="lt1"/>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algn="ctr" defTabSz="609600">
              <a:buClr>
                <a:srgbClr val="000000"/>
              </a:buClr>
            </a:pPr>
            <a:r>
              <a:rPr lang="en-US" sz="4400" kern="0" dirty="0">
                <a:ln>
                  <a:solidFill>
                    <a:srgbClr val="000000"/>
                  </a:solidFill>
                </a:ln>
                <a:solidFill>
                  <a:srgbClr val="000000"/>
                </a:solidFill>
                <a:latin typeface="Cambria" panose="02040503050406030204" pitchFamily="18" charset="0"/>
                <a:ea typeface="Cambria" panose="02040503050406030204" pitchFamily="18" charset="0"/>
                <a:cs typeface="Calibri" panose="020F0502020204030204"/>
                <a:sym typeface="Calibri" panose="020F0502020204030204"/>
              </a:rPr>
              <a:t>A. 22,44</a:t>
            </a:r>
            <a:endParaRPr sz="4400" kern="0" dirty="0">
              <a:ln>
                <a:solidFill>
                  <a:srgbClr val="000000"/>
                </a:solidFill>
              </a:ln>
              <a:solidFill>
                <a:srgbClr val="000000"/>
              </a:solidFill>
              <a:latin typeface="Cambria" panose="02040503050406030204" pitchFamily="18" charset="0"/>
              <a:ea typeface="Cambria" panose="02040503050406030204" pitchFamily="18" charset="0"/>
              <a:cs typeface="Calibri" panose="020F0502020204030204"/>
              <a:sym typeface="Calibri" panose="020F0502020204030204"/>
            </a:endParaRPr>
          </a:p>
        </p:txBody>
      </p:sp>
      <p:sp>
        <p:nvSpPr>
          <p:cNvPr id="5" name="Google Shape;1186;p10"/>
          <p:cNvSpPr/>
          <p:nvPr/>
        </p:nvSpPr>
        <p:spPr>
          <a:xfrm>
            <a:off x="555459" y="4607443"/>
            <a:ext cx="5474371" cy="1740387"/>
          </a:xfrm>
          <a:custGeom>
            <a:avLst/>
            <a:gdLst/>
            <a:ahLst/>
            <a:cxnLst/>
            <a:rect l="l" t="t" r="r" b="b"/>
            <a:pathLst>
              <a:path w="1072705" h="1099295" extrusionOk="0">
                <a:moveTo>
                  <a:pt x="1072698" y="1081075"/>
                </a:moveTo>
                <a:lnTo>
                  <a:pt x="871720" y="1081075"/>
                </a:lnTo>
                <a:cubicBezTo>
                  <a:pt x="812189" y="1081075"/>
                  <a:pt x="698747" y="1114031"/>
                  <a:pt x="576446" y="1091267"/>
                </a:cubicBezTo>
                <a:cubicBezTo>
                  <a:pt x="491292" y="1075360"/>
                  <a:pt x="351941" y="1098886"/>
                  <a:pt x="265359" y="1099268"/>
                </a:cubicBezTo>
                <a:cubicBezTo>
                  <a:pt x="193350" y="1099268"/>
                  <a:pt x="-7" y="1081075"/>
                  <a:pt x="-7" y="1081075"/>
                </a:cubicBezTo>
                <a:lnTo>
                  <a:pt x="-7" y="-13"/>
                </a:lnTo>
                <a:lnTo>
                  <a:pt x="1072698" y="-13"/>
                </a:lnTo>
                <a:close/>
              </a:path>
            </a:pathLst>
          </a:custGeom>
          <a:solidFill>
            <a:schemeClr val="lt1"/>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algn="ctr" defTabSz="609600">
              <a:buClr>
                <a:srgbClr val="000000"/>
              </a:buClr>
            </a:pPr>
            <a:r>
              <a:rPr lang="en-US" sz="4400" kern="0" dirty="0">
                <a:ln>
                  <a:solidFill>
                    <a:srgbClr val="000000"/>
                  </a:solidFill>
                </a:ln>
                <a:solidFill>
                  <a:srgbClr val="000000"/>
                </a:solidFill>
                <a:latin typeface="Cambria" panose="02040503050406030204" pitchFamily="18" charset="0"/>
                <a:ea typeface="Cambria" panose="02040503050406030204" pitchFamily="18" charset="0"/>
                <a:cs typeface="Calibri" panose="020F0502020204030204"/>
                <a:sym typeface="Calibri" panose="020F0502020204030204"/>
              </a:rPr>
              <a:t>C. 23,34</a:t>
            </a:r>
            <a:endParaRPr sz="4400" kern="0" dirty="0">
              <a:ln>
                <a:solidFill>
                  <a:srgbClr val="000000"/>
                </a:solidFill>
              </a:ln>
              <a:solidFill>
                <a:srgbClr val="000000"/>
              </a:solidFill>
              <a:latin typeface="Cambria" panose="02040503050406030204" pitchFamily="18" charset="0"/>
              <a:ea typeface="Cambria" panose="02040503050406030204" pitchFamily="18" charset="0"/>
              <a:cs typeface="Calibri" panose="020F0502020204030204"/>
              <a:sym typeface="Calibri" panose="020F0502020204030204"/>
            </a:endParaRPr>
          </a:p>
        </p:txBody>
      </p:sp>
      <p:sp>
        <p:nvSpPr>
          <p:cNvPr id="6" name="Google Shape;1187;p10"/>
          <p:cNvSpPr/>
          <p:nvPr/>
        </p:nvSpPr>
        <p:spPr>
          <a:xfrm>
            <a:off x="6162179" y="4607442"/>
            <a:ext cx="5474371" cy="1733992"/>
          </a:xfrm>
          <a:custGeom>
            <a:avLst/>
            <a:gdLst/>
            <a:ahLst/>
            <a:cxnLst/>
            <a:rect l="l" t="t" r="r" b="b"/>
            <a:pathLst>
              <a:path w="1072705" h="1099295" extrusionOk="0">
                <a:moveTo>
                  <a:pt x="1072698" y="1081075"/>
                </a:moveTo>
                <a:lnTo>
                  <a:pt x="871720" y="1081075"/>
                </a:lnTo>
                <a:cubicBezTo>
                  <a:pt x="812189" y="1081075"/>
                  <a:pt x="698747" y="1114031"/>
                  <a:pt x="576446" y="1091267"/>
                </a:cubicBezTo>
                <a:cubicBezTo>
                  <a:pt x="491292" y="1075360"/>
                  <a:pt x="351941" y="1098886"/>
                  <a:pt x="265359" y="1099268"/>
                </a:cubicBezTo>
                <a:cubicBezTo>
                  <a:pt x="193350" y="1099268"/>
                  <a:pt x="-7" y="1081075"/>
                  <a:pt x="-7" y="1081075"/>
                </a:cubicBezTo>
                <a:lnTo>
                  <a:pt x="-7" y="-13"/>
                </a:lnTo>
                <a:lnTo>
                  <a:pt x="1072698" y="-13"/>
                </a:lnTo>
                <a:close/>
              </a:path>
            </a:pathLst>
          </a:custGeom>
          <a:solidFill>
            <a:schemeClr val="lt1"/>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algn="ctr" defTabSz="609600">
              <a:buClr>
                <a:srgbClr val="000000"/>
              </a:buClr>
            </a:pPr>
            <a:r>
              <a:rPr lang="en-US" sz="4400" kern="0" dirty="0">
                <a:ln>
                  <a:solidFill>
                    <a:srgbClr val="000000"/>
                  </a:solidFill>
                </a:ln>
                <a:solidFill>
                  <a:srgbClr val="000000"/>
                </a:solidFill>
                <a:latin typeface="Cambria" panose="02040503050406030204" pitchFamily="18" charset="0"/>
                <a:ea typeface="Cambria" panose="02040503050406030204" pitchFamily="18" charset="0"/>
                <a:cs typeface="Calibri" panose="020F0502020204030204"/>
                <a:sym typeface="Calibri" panose="020F0502020204030204"/>
              </a:rPr>
              <a:t>D. 23,43</a:t>
            </a:r>
            <a:endParaRPr sz="4400" kern="0" dirty="0">
              <a:ln>
                <a:solidFill>
                  <a:srgbClr val="000000"/>
                </a:solidFill>
              </a:ln>
              <a:solidFill>
                <a:srgbClr val="000000"/>
              </a:solidFill>
              <a:latin typeface="Cambria" panose="02040503050406030204" pitchFamily="18" charset="0"/>
              <a:ea typeface="Cambria" panose="02040503050406030204" pitchFamily="18" charset="0"/>
              <a:cs typeface="Calibri" panose="020F0502020204030204"/>
              <a:sym typeface="Calibri" panose="020F0502020204030204"/>
            </a:endParaRPr>
          </a:p>
        </p:txBody>
      </p:sp>
      <p:sp>
        <p:nvSpPr>
          <p:cNvPr id="7" name="Google Shape;1192;p10"/>
          <p:cNvSpPr/>
          <p:nvPr/>
        </p:nvSpPr>
        <p:spPr>
          <a:xfrm>
            <a:off x="1554391" y="306915"/>
            <a:ext cx="8786952" cy="1740387"/>
          </a:xfrm>
          <a:custGeom>
            <a:avLst/>
            <a:gdLst/>
            <a:ahLst/>
            <a:cxnLst/>
            <a:rect l="l" t="t" r="r" b="b"/>
            <a:pathLst>
              <a:path w="1072705" h="1099295" extrusionOk="0">
                <a:moveTo>
                  <a:pt x="1072698" y="1081075"/>
                </a:moveTo>
                <a:lnTo>
                  <a:pt x="871720" y="1081075"/>
                </a:lnTo>
                <a:cubicBezTo>
                  <a:pt x="812189" y="1081075"/>
                  <a:pt x="698747" y="1114031"/>
                  <a:pt x="576446" y="1091267"/>
                </a:cubicBezTo>
                <a:cubicBezTo>
                  <a:pt x="491292" y="1075360"/>
                  <a:pt x="351941" y="1098886"/>
                  <a:pt x="265359" y="1099268"/>
                </a:cubicBezTo>
                <a:cubicBezTo>
                  <a:pt x="193350" y="1099268"/>
                  <a:pt x="-7" y="1081075"/>
                  <a:pt x="-7" y="1081075"/>
                </a:cubicBezTo>
                <a:lnTo>
                  <a:pt x="-7" y="-13"/>
                </a:lnTo>
                <a:lnTo>
                  <a:pt x="1072698" y="-13"/>
                </a:lnTo>
                <a:close/>
              </a:path>
            </a:pathLst>
          </a:custGeom>
          <a:solidFill>
            <a:schemeClr val="lt2"/>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algn="ctr" defTabSz="609600">
              <a:buClr>
                <a:srgbClr val="000000"/>
              </a:buClr>
            </a:pPr>
            <a:r>
              <a:rPr lang="en-US" sz="4800" b="1" kern="0" dirty="0">
                <a:ln>
                  <a:solidFill>
                    <a:schemeClr val="tx1"/>
                  </a:solidFill>
                </a:ln>
                <a:latin typeface="Cambria" panose="02040503050406030204" pitchFamily="18" charset="0"/>
                <a:ea typeface="Cambria" panose="02040503050406030204" pitchFamily="18" charset="0"/>
                <a:cs typeface="Calibri" panose="020F0502020204030204"/>
                <a:sym typeface="Calibri" panose="020F0502020204030204"/>
              </a:rPr>
              <a:t>19,36 + 4,08 = ?</a:t>
            </a:r>
          </a:p>
        </p:txBody>
      </p:sp>
      <p:sp>
        <p:nvSpPr>
          <p:cNvPr id="8" name="Google Shape;1193;p10">
            <a:hlinkClick r:id="rId3" action="ppaction://hlinksldjump"/>
          </p:cNvPr>
          <p:cNvSpPr/>
          <p:nvPr/>
        </p:nvSpPr>
        <p:spPr>
          <a:xfrm>
            <a:off x="5108860" y="118684"/>
            <a:ext cx="2098621" cy="403558"/>
          </a:xfrm>
          <a:custGeom>
            <a:avLst/>
            <a:gdLst/>
            <a:ahLst/>
            <a:cxnLst/>
            <a:rect l="l" t="t" r="r" b="b"/>
            <a:pathLst>
              <a:path w="1851725" h="251177" extrusionOk="0">
                <a:moveTo>
                  <a:pt x="44313" y="967"/>
                </a:moveTo>
                <a:lnTo>
                  <a:pt x="1822220" y="967"/>
                </a:lnTo>
                <a:cubicBezTo>
                  <a:pt x="1825725" y="976"/>
                  <a:pt x="1828549" y="3819"/>
                  <a:pt x="1828540" y="7324"/>
                </a:cubicBezTo>
                <a:cubicBezTo>
                  <a:pt x="1828540" y="8992"/>
                  <a:pt x="1827878" y="10595"/>
                  <a:pt x="1826694" y="11779"/>
                </a:cubicBezTo>
                <a:lnTo>
                  <a:pt x="1794909" y="43564"/>
                </a:lnTo>
                <a:cubicBezTo>
                  <a:pt x="1791824" y="46668"/>
                  <a:pt x="1791852" y="51683"/>
                  <a:pt x="1794956" y="54768"/>
                </a:cubicBezTo>
                <a:cubicBezTo>
                  <a:pt x="1795851" y="55663"/>
                  <a:pt x="1796960" y="56325"/>
                  <a:pt x="1798171" y="56707"/>
                </a:cubicBezTo>
                <a:lnTo>
                  <a:pt x="1844777" y="71248"/>
                </a:lnTo>
                <a:cubicBezTo>
                  <a:pt x="1848962" y="72534"/>
                  <a:pt x="1851302" y="76971"/>
                  <a:pt x="1850015" y="81156"/>
                </a:cubicBezTo>
                <a:cubicBezTo>
                  <a:pt x="1849568" y="82591"/>
                  <a:pt x="1848720" y="83878"/>
                  <a:pt x="1847574" y="84857"/>
                </a:cubicBezTo>
                <a:lnTo>
                  <a:pt x="1808611" y="118226"/>
                </a:lnTo>
                <a:cubicBezTo>
                  <a:pt x="1805423" y="120994"/>
                  <a:pt x="1805088" y="125823"/>
                  <a:pt x="1807856" y="129011"/>
                </a:cubicBezTo>
                <a:cubicBezTo>
                  <a:pt x="1808415" y="129654"/>
                  <a:pt x="1809086" y="130194"/>
                  <a:pt x="1809823" y="130623"/>
                </a:cubicBezTo>
                <a:lnTo>
                  <a:pt x="1847760" y="152341"/>
                </a:lnTo>
                <a:cubicBezTo>
                  <a:pt x="1851535" y="154560"/>
                  <a:pt x="1852793" y="159416"/>
                  <a:pt x="1850575" y="163182"/>
                </a:cubicBezTo>
                <a:cubicBezTo>
                  <a:pt x="1850025" y="164123"/>
                  <a:pt x="1849288" y="164934"/>
                  <a:pt x="1848412" y="165577"/>
                </a:cubicBezTo>
                <a:lnTo>
                  <a:pt x="1809637" y="193541"/>
                </a:lnTo>
                <a:cubicBezTo>
                  <a:pt x="1805544" y="196673"/>
                  <a:pt x="1804771" y="202517"/>
                  <a:pt x="1807902" y="206609"/>
                </a:cubicBezTo>
                <a:cubicBezTo>
                  <a:pt x="1808201" y="207000"/>
                  <a:pt x="1808536" y="207373"/>
                  <a:pt x="1808891" y="207709"/>
                </a:cubicBezTo>
                <a:lnTo>
                  <a:pt x="1846175" y="241265"/>
                </a:lnTo>
                <a:cubicBezTo>
                  <a:pt x="1848645" y="243595"/>
                  <a:pt x="1848757" y="247491"/>
                  <a:pt x="1846427" y="249961"/>
                </a:cubicBezTo>
                <a:cubicBezTo>
                  <a:pt x="1845299" y="251163"/>
                  <a:pt x="1843724" y="251863"/>
                  <a:pt x="1842074" y="251891"/>
                </a:cubicBezTo>
                <a:lnTo>
                  <a:pt x="99774" y="251891"/>
                </a:lnTo>
                <a:cubicBezTo>
                  <a:pt x="90079" y="251919"/>
                  <a:pt x="80451" y="250371"/>
                  <a:pt x="71251" y="247323"/>
                </a:cubicBezTo>
                <a:lnTo>
                  <a:pt x="28001" y="232876"/>
                </a:lnTo>
                <a:cubicBezTo>
                  <a:pt x="23946" y="231533"/>
                  <a:pt x="21746" y="227152"/>
                  <a:pt x="23098" y="223098"/>
                </a:cubicBezTo>
                <a:cubicBezTo>
                  <a:pt x="23742" y="221150"/>
                  <a:pt x="25139" y="219537"/>
                  <a:pt x="26976" y="218614"/>
                </a:cubicBezTo>
                <a:lnTo>
                  <a:pt x="63608" y="199972"/>
                </a:lnTo>
                <a:cubicBezTo>
                  <a:pt x="67215" y="198220"/>
                  <a:pt x="68725" y="193867"/>
                  <a:pt x="66963" y="190250"/>
                </a:cubicBezTo>
                <a:cubicBezTo>
                  <a:pt x="66115" y="188507"/>
                  <a:pt x="64605" y="187174"/>
                  <a:pt x="62769" y="186550"/>
                </a:cubicBezTo>
                <a:cubicBezTo>
                  <a:pt x="44872" y="180305"/>
                  <a:pt x="5071" y="172102"/>
                  <a:pt x="6842" y="160358"/>
                </a:cubicBezTo>
                <a:cubicBezTo>
                  <a:pt x="8613" y="150291"/>
                  <a:pt x="44779" y="138266"/>
                  <a:pt x="67243" y="131742"/>
                </a:cubicBezTo>
                <a:cubicBezTo>
                  <a:pt x="71205" y="130623"/>
                  <a:pt x="73516" y="126503"/>
                  <a:pt x="72398" y="122542"/>
                </a:cubicBezTo>
                <a:cubicBezTo>
                  <a:pt x="71857" y="120622"/>
                  <a:pt x="70571" y="119000"/>
                  <a:pt x="68828" y="118040"/>
                </a:cubicBezTo>
                <a:cubicBezTo>
                  <a:pt x="42542" y="103405"/>
                  <a:pt x="-242" y="85136"/>
                  <a:pt x="-55" y="74044"/>
                </a:cubicBezTo>
                <a:cubicBezTo>
                  <a:pt x="-55" y="64723"/>
                  <a:pt x="48134" y="51207"/>
                  <a:pt x="69107" y="45522"/>
                </a:cubicBezTo>
                <a:cubicBezTo>
                  <a:pt x="72481" y="44580"/>
                  <a:pt x="74448" y="41085"/>
                  <a:pt x="73507" y="37710"/>
                </a:cubicBezTo>
                <a:cubicBezTo>
                  <a:pt x="73274" y="36853"/>
                  <a:pt x="72845" y="36051"/>
                  <a:pt x="72276" y="35362"/>
                </a:cubicBezTo>
                <a:lnTo>
                  <a:pt x="41610" y="7957"/>
                </a:lnTo>
                <a:cubicBezTo>
                  <a:pt x="39680" y="7212"/>
                  <a:pt x="38721" y="5040"/>
                  <a:pt x="39466" y="3110"/>
                </a:cubicBezTo>
                <a:cubicBezTo>
                  <a:pt x="40212" y="1181"/>
                  <a:pt x="42384" y="221"/>
                  <a:pt x="44313" y="967"/>
                </a:cubicBezTo>
                <a:close/>
              </a:path>
            </a:pathLst>
          </a:custGeom>
          <a:solidFill>
            <a:schemeClr val="accent6"/>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defTabSz="609600">
              <a:buClr>
                <a:srgbClr val="000000"/>
              </a:buClr>
            </a:pPr>
            <a:endParaRPr sz="935" kern="0">
              <a:solidFill>
                <a:srgbClr val="000000"/>
              </a:solidFill>
              <a:latin typeface="Cambria" panose="02040503050406030204" pitchFamily="18" charset="0"/>
              <a:ea typeface="Cambria" panose="02040503050406030204" pitchFamily="18" charset="0"/>
              <a:cs typeface="Arial" panose="020B0604020202020204"/>
              <a:sym typeface="Arial" panose="020B0604020202020204"/>
            </a:endParaRPr>
          </a:p>
        </p:txBody>
      </p:sp>
      <p:sp>
        <p:nvSpPr>
          <p:cNvPr id="9" name="Google Shape;1194;p10"/>
          <p:cNvSpPr/>
          <p:nvPr/>
        </p:nvSpPr>
        <p:spPr>
          <a:xfrm>
            <a:off x="138475" y="2270285"/>
            <a:ext cx="882907" cy="851951"/>
          </a:xfrm>
          <a:custGeom>
            <a:avLst/>
            <a:gdLst/>
            <a:ahLst/>
            <a:cxnLst/>
            <a:rect l="l" t="t" r="r" b="b"/>
            <a:pathLst>
              <a:path w="421100" h="383762" extrusionOk="0">
                <a:moveTo>
                  <a:pt x="346036" y="-13"/>
                </a:moveTo>
                <a:lnTo>
                  <a:pt x="366038" y="22942"/>
                </a:lnTo>
                <a:cubicBezTo>
                  <a:pt x="359649" y="27305"/>
                  <a:pt x="354418" y="33153"/>
                  <a:pt x="350798" y="39992"/>
                </a:cubicBezTo>
                <a:cubicBezTo>
                  <a:pt x="357762" y="42107"/>
                  <a:pt x="365286" y="41316"/>
                  <a:pt x="371658" y="37801"/>
                </a:cubicBezTo>
                <a:cubicBezTo>
                  <a:pt x="371128" y="47612"/>
                  <a:pt x="368972" y="57271"/>
                  <a:pt x="365276" y="66376"/>
                </a:cubicBezTo>
                <a:cubicBezTo>
                  <a:pt x="371087" y="65614"/>
                  <a:pt x="388803" y="56851"/>
                  <a:pt x="394709" y="55899"/>
                </a:cubicBezTo>
                <a:cubicBezTo>
                  <a:pt x="398328" y="66853"/>
                  <a:pt x="413759" y="80664"/>
                  <a:pt x="421093" y="96856"/>
                </a:cubicBezTo>
                <a:cubicBezTo>
                  <a:pt x="320509" y="199536"/>
                  <a:pt x="195350" y="287356"/>
                  <a:pt x="85241" y="383749"/>
                </a:cubicBezTo>
                <a:cubicBezTo>
                  <a:pt x="78479" y="380035"/>
                  <a:pt x="72287" y="369367"/>
                  <a:pt x="65525" y="365652"/>
                </a:cubicBezTo>
                <a:lnTo>
                  <a:pt x="77240" y="350031"/>
                </a:lnTo>
                <a:cubicBezTo>
                  <a:pt x="68858" y="352031"/>
                  <a:pt x="55714" y="348507"/>
                  <a:pt x="47332" y="350031"/>
                </a:cubicBezTo>
                <a:cubicBezTo>
                  <a:pt x="54138" y="342887"/>
                  <a:pt x="60026" y="334915"/>
                  <a:pt x="64858" y="326314"/>
                </a:cubicBezTo>
                <a:cubicBezTo>
                  <a:pt x="59429" y="326314"/>
                  <a:pt x="32473" y="328123"/>
                  <a:pt x="28568" y="328505"/>
                </a:cubicBezTo>
                <a:lnTo>
                  <a:pt x="-7" y="295262"/>
                </a:lnTo>
                <a:cubicBezTo>
                  <a:pt x="34092" y="254590"/>
                  <a:pt x="104101" y="197821"/>
                  <a:pt x="133343" y="174009"/>
                </a:cubicBezTo>
                <a:cubicBezTo>
                  <a:pt x="214019" y="109906"/>
                  <a:pt x="265073" y="63900"/>
                  <a:pt x="346036" y="-13"/>
                </a:cubicBezTo>
                <a:close/>
              </a:path>
            </a:pathLst>
          </a:custGeom>
          <a:solidFill>
            <a:schemeClr val="accent1"/>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mbria" panose="02040503050406030204" pitchFamily="18" charset="0"/>
              <a:ea typeface="Cambria" panose="02040503050406030204" pitchFamily="18" charset="0"/>
              <a:cs typeface="Calibri" panose="020F0502020204030204"/>
              <a:sym typeface="Calibri" panose="020F0502020204030204"/>
            </a:endParaRPr>
          </a:p>
        </p:txBody>
      </p:sp>
      <p:sp>
        <p:nvSpPr>
          <p:cNvPr id="10" name="Google Shape;1195;p10"/>
          <p:cNvSpPr/>
          <p:nvPr/>
        </p:nvSpPr>
        <p:spPr>
          <a:xfrm>
            <a:off x="11211558" y="2308638"/>
            <a:ext cx="841967" cy="900585"/>
          </a:xfrm>
          <a:custGeom>
            <a:avLst/>
            <a:gdLst/>
            <a:ahLst/>
            <a:cxnLst/>
            <a:rect l="l" t="t" r="r" b="b"/>
            <a:pathLst>
              <a:path w="401574" h="405669" extrusionOk="0">
                <a:moveTo>
                  <a:pt x="401567" y="323551"/>
                </a:moveTo>
                <a:lnTo>
                  <a:pt x="380135" y="345269"/>
                </a:lnTo>
                <a:cubicBezTo>
                  <a:pt x="375354" y="339134"/>
                  <a:pt x="369096" y="334315"/>
                  <a:pt x="361943" y="331267"/>
                </a:cubicBezTo>
                <a:cubicBezTo>
                  <a:pt x="360428" y="338391"/>
                  <a:pt x="361800" y="345821"/>
                  <a:pt x="365752" y="351936"/>
                </a:cubicBezTo>
                <a:cubicBezTo>
                  <a:pt x="356066" y="352022"/>
                  <a:pt x="346417" y="350574"/>
                  <a:pt x="337177" y="347650"/>
                </a:cubicBezTo>
                <a:cubicBezTo>
                  <a:pt x="338321" y="353460"/>
                  <a:pt x="348608" y="370415"/>
                  <a:pt x="349846" y="376225"/>
                </a:cubicBezTo>
                <a:cubicBezTo>
                  <a:pt x="339083" y="380701"/>
                  <a:pt x="326414" y="397084"/>
                  <a:pt x="310889" y="405657"/>
                </a:cubicBezTo>
                <a:cubicBezTo>
                  <a:pt x="201065" y="312979"/>
                  <a:pt x="104196" y="194583"/>
                  <a:pt x="-7" y="91903"/>
                </a:cubicBezTo>
                <a:cubicBezTo>
                  <a:pt x="3231" y="84855"/>
                  <a:pt x="13423" y="77902"/>
                  <a:pt x="16566" y="70853"/>
                </a:cubicBezTo>
                <a:lnTo>
                  <a:pt x="32949" y="81426"/>
                </a:lnTo>
                <a:cubicBezTo>
                  <a:pt x="30377" y="73234"/>
                  <a:pt x="32949" y="59804"/>
                  <a:pt x="30377" y="51613"/>
                </a:cubicBezTo>
                <a:cubicBezTo>
                  <a:pt x="38007" y="57880"/>
                  <a:pt x="46389" y="63157"/>
                  <a:pt x="55333" y="67329"/>
                </a:cubicBezTo>
                <a:cubicBezTo>
                  <a:pt x="54857" y="61900"/>
                  <a:pt x="51142" y="35230"/>
                  <a:pt x="50475" y="31324"/>
                </a:cubicBezTo>
                <a:lnTo>
                  <a:pt x="81527" y="-13"/>
                </a:lnTo>
                <a:cubicBezTo>
                  <a:pt x="124580" y="31039"/>
                  <a:pt x="186302" y="96571"/>
                  <a:pt x="212305" y="124479"/>
                </a:cubicBezTo>
                <a:cubicBezTo>
                  <a:pt x="282123" y="200012"/>
                  <a:pt x="331748" y="247542"/>
                  <a:pt x="401567" y="323551"/>
                </a:cubicBezTo>
                <a:close/>
              </a:path>
            </a:pathLst>
          </a:custGeom>
          <a:solidFill>
            <a:schemeClr val="accent2"/>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mbria" panose="02040503050406030204" pitchFamily="18" charset="0"/>
              <a:ea typeface="Cambria" panose="02040503050406030204" pitchFamily="18" charset="0"/>
              <a:cs typeface="Calibri" panose="020F0502020204030204"/>
              <a:sym typeface="Calibri" panose="020F0502020204030204"/>
            </a:endParaRPr>
          </a:p>
        </p:txBody>
      </p:sp>
      <p:sp>
        <p:nvSpPr>
          <p:cNvPr id="11" name="Google Shape;1196;p10"/>
          <p:cNvSpPr/>
          <p:nvPr/>
        </p:nvSpPr>
        <p:spPr>
          <a:xfrm rot="10800000" flipH="1">
            <a:off x="285067" y="5621911"/>
            <a:ext cx="882907" cy="851951"/>
          </a:xfrm>
          <a:custGeom>
            <a:avLst/>
            <a:gdLst/>
            <a:ahLst/>
            <a:cxnLst/>
            <a:rect l="l" t="t" r="r" b="b"/>
            <a:pathLst>
              <a:path w="421100" h="383762" extrusionOk="0">
                <a:moveTo>
                  <a:pt x="346036" y="-13"/>
                </a:moveTo>
                <a:lnTo>
                  <a:pt x="366038" y="22942"/>
                </a:lnTo>
                <a:cubicBezTo>
                  <a:pt x="359649" y="27305"/>
                  <a:pt x="354418" y="33153"/>
                  <a:pt x="350798" y="39992"/>
                </a:cubicBezTo>
                <a:cubicBezTo>
                  <a:pt x="357762" y="42107"/>
                  <a:pt x="365286" y="41316"/>
                  <a:pt x="371658" y="37801"/>
                </a:cubicBezTo>
                <a:cubicBezTo>
                  <a:pt x="371128" y="47612"/>
                  <a:pt x="368972" y="57271"/>
                  <a:pt x="365276" y="66376"/>
                </a:cubicBezTo>
                <a:cubicBezTo>
                  <a:pt x="371087" y="65614"/>
                  <a:pt x="388803" y="56851"/>
                  <a:pt x="394709" y="55899"/>
                </a:cubicBezTo>
                <a:cubicBezTo>
                  <a:pt x="398328" y="66853"/>
                  <a:pt x="413759" y="80664"/>
                  <a:pt x="421093" y="96856"/>
                </a:cubicBezTo>
                <a:cubicBezTo>
                  <a:pt x="320509" y="199536"/>
                  <a:pt x="195350" y="287356"/>
                  <a:pt x="85241" y="383749"/>
                </a:cubicBezTo>
                <a:cubicBezTo>
                  <a:pt x="78479" y="380035"/>
                  <a:pt x="72287" y="369367"/>
                  <a:pt x="65525" y="365652"/>
                </a:cubicBezTo>
                <a:lnTo>
                  <a:pt x="77240" y="350031"/>
                </a:lnTo>
                <a:cubicBezTo>
                  <a:pt x="68858" y="352031"/>
                  <a:pt x="55714" y="348507"/>
                  <a:pt x="47332" y="350031"/>
                </a:cubicBezTo>
                <a:cubicBezTo>
                  <a:pt x="54138" y="342887"/>
                  <a:pt x="60026" y="334915"/>
                  <a:pt x="64858" y="326314"/>
                </a:cubicBezTo>
                <a:cubicBezTo>
                  <a:pt x="59429" y="326314"/>
                  <a:pt x="32473" y="328123"/>
                  <a:pt x="28568" y="328505"/>
                </a:cubicBezTo>
                <a:lnTo>
                  <a:pt x="-7" y="295262"/>
                </a:lnTo>
                <a:cubicBezTo>
                  <a:pt x="34092" y="254590"/>
                  <a:pt x="104101" y="197821"/>
                  <a:pt x="133343" y="174009"/>
                </a:cubicBezTo>
                <a:cubicBezTo>
                  <a:pt x="214019" y="109906"/>
                  <a:pt x="265073" y="63900"/>
                  <a:pt x="346036" y="-13"/>
                </a:cubicBezTo>
                <a:close/>
              </a:path>
            </a:pathLst>
          </a:custGeom>
          <a:solidFill>
            <a:schemeClr val="accent5"/>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mbria" panose="02040503050406030204" pitchFamily="18" charset="0"/>
              <a:ea typeface="Cambria" panose="02040503050406030204" pitchFamily="18" charset="0"/>
              <a:cs typeface="Calibri" panose="020F0502020204030204"/>
              <a:sym typeface="Calibri" panose="020F0502020204030204"/>
            </a:endParaRPr>
          </a:p>
        </p:txBody>
      </p:sp>
      <p:sp>
        <p:nvSpPr>
          <p:cNvPr id="12" name="Google Shape;1197;p10"/>
          <p:cNvSpPr/>
          <p:nvPr/>
        </p:nvSpPr>
        <p:spPr>
          <a:xfrm rot="10800000" flipH="1">
            <a:off x="11048583" y="5649365"/>
            <a:ext cx="841967" cy="900585"/>
          </a:xfrm>
          <a:custGeom>
            <a:avLst/>
            <a:gdLst/>
            <a:ahLst/>
            <a:cxnLst/>
            <a:rect l="l" t="t" r="r" b="b"/>
            <a:pathLst>
              <a:path w="401574" h="405669" extrusionOk="0">
                <a:moveTo>
                  <a:pt x="401567" y="323551"/>
                </a:moveTo>
                <a:lnTo>
                  <a:pt x="380135" y="345269"/>
                </a:lnTo>
                <a:cubicBezTo>
                  <a:pt x="375354" y="339134"/>
                  <a:pt x="369096" y="334315"/>
                  <a:pt x="361943" y="331267"/>
                </a:cubicBezTo>
                <a:cubicBezTo>
                  <a:pt x="360428" y="338391"/>
                  <a:pt x="361800" y="345821"/>
                  <a:pt x="365752" y="351936"/>
                </a:cubicBezTo>
                <a:cubicBezTo>
                  <a:pt x="356066" y="352022"/>
                  <a:pt x="346417" y="350574"/>
                  <a:pt x="337177" y="347650"/>
                </a:cubicBezTo>
                <a:cubicBezTo>
                  <a:pt x="338321" y="353460"/>
                  <a:pt x="348608" y="370415"/>
                  <a:pt x="349846" y="376225"/>
                </a:cubicBezTo>
                <a:cubicBezTo>
                  <a:pt x="339083" y="380701"/>
                  <a:pt x="326414" y="397084"/>
                  <a:pt x="310889" y="405657"/>
                </a:cubicBezTo>
                <a:cubicBezTo>
                  <a:pt x="201065" y="312979"/>
                  <a:pt x="104196" y="194583"/>
                  <a:pt x="-7" y="91903"/>
                </a:cubicBezTo>
                <a:cubicBezTo>
                  <a:pt x="3231" y="84855"/>
                  <a:pt x="13423" y="77902"/>
                  <a:pt x="16566" y="70853"/>
                </a:cubicBezTo>
                <a:lnTo>
                  <a:pt x="32949" y="81426"/>
                </a:lnTo>
                <a:cubicBezTo>
                  <a:pt x="30377" y="73234"/>
                  <a:pt x="32949" y="59804"/>
                  <a:pt x="30377" y="51613"/>
                </a:cubicBezTo>
                <a:cubicBezTo>
                  <a:pt x="38007" y="57880"/>
                  <a:pt x="46389" y="63157"/>
                  <a:pt x="55333" y="67329"/>
                </a:cubicBezTo>
                <a:cubicBezTo>
                  <a:pt x="54857" y="61900"/>
                  <a:pt x="51142" y="35230"/>
                  <a:pt x="50475" y="31324"/>
                </a:cubicBezTo>
                <a:lnTo>
                  <a:pt x="81527" y="-13"/>
                </a:lnTo>
                <a:cubicBezTo>
                  <a:pt x="124580" y="31039"/>
                  <a:pt x="186302" y="96571"/>
                  <a:pt x="212305" y="124479"/>
                </a:cubicBezTo>
                <a:cubicBezTo>
                  <a:pt x="282123" y="200012"/>
                  <a:pt x="331748" y="247542"/>
                  <a:pt x="401567" y="323551"/>
                </a:cubicBezTo>
                <a:close/>
              </a:path>
            </a:pathLst>
          </a:custGeom>
          <a:solidFill>
            <a:schemeClr val="accent4"/>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mbria" panose="02040503050406030204" pitchFamily="18" charset="0"/>
              <a:ea typeface="Cambria" panose="02040503050406030204" pitchFamily="18" charset="0"/>
              <a:cs typeface="Calibri" panose="020F0502020204030204"/>
              <a:sym typeface="Calibri" panose="020F0502020204030204"/>
            </a:endParaRPr>
          </a:p>
        </p:txBody>
      </p:sp>
      <p:pic>
        <p:nvPicPr>
          <p:cNvPr id="14" name="Picture 13"/>
          <p:cNvPicPr>
            <a:picLocks noChangeAspect="1"/>
          </p:cNvPicPr>
          <p:nvPr/>
        </p:nvPicPr>
        <p:blipFill>
          <a:blip r:embed="rId4">
            <a:extLst>
              <a:ext uri="{BEBA8EAE-BF5A-486C-A8C5-ECC9F3942E4B}">
                <a14:imgProps xmlns:a14="http://schemas.microsoft.com/office/drawing/2010/main">
                  <a14:imgLayer r:embed="rId5">
                    <a14:imgEffect>
                      <a14:backgroundRemoval t="2065" b="98833" l="6196" r="94783">
                        <a14:foregroundMark x1="6196" y1="50808" x2="23478" y2="33932"/>
                        <a14:foregroundMark x1="10435" y1="50000" x2="12935" y2="55386"/>
                        <a14:foregroundMark x1="19239" y1="52693" x2="34783" y2="48743"/>
                        <a14:foregroundMark x1="35978" y1="22531" x2="35978" y2="33662"/>
                        <a14:foregroundMark x1="43261" y1="30162" x2="62717" y2="28097"/>
                        <a14:foregroundMark x1="34239" y1="3142" x2="34783" y2="12388"/>
                        <a14:foregroundMark x1="55543" y1="3501" x2="69457" y2="2244"/>
                        <a14:foregroundMark x1="69457" y1="2244" x2="71304" y2="2244"/>
                        <a14:foregroundMark x1="89565" y1="8707" x2="91522" y2="8707"/>
                        <a14:foregroundMark x1="90543" y1="26661" x2="94457" y2="35368"/>
                        <a14:foregroundMark x1="94457" y1="35368" x2="94783" y2="39318"/>
                        <a14:foregroundMark x1="65217" y1="46948" x2="62065" y2="66786"/>
                        <a14:foregroundMark x1="62065" y1="66786" x2="62065" y2="66786"/>
                        <a14:foregroundMark x1="51957" y1="74865" x2="35761" y2="94704"/>
                        <a14:foregroundMark x1="19674" y1="92998" x2="28913" y2="98474"/>
                        <a14:foregroundMark x1="28913" y1="98474" x2="30435" y2="98833"/>
                        <a14:foregroundMark x1="61522" y1="73609" x2="51957" y2="82675"/>
                        <a14:foregroundMark x1="45217" y1="65350" x2="42500" y2="70108"/>
                        <a14:foregroundMark x1="42500" y1="70108" x2="42500" y2="70287"/>
                      </a14:backgroundRemoval>
                    </a14:imgEffect>
                  </a14:imgLayer>
                </a14:imgProps>
              </a:ext>
            </a:extLst>
          </a:blip>
          <a:stretch>
            <a:fillRect/>
          </a:stretch>
        </p:blipFill>
        <p:spPr>
          <a:xfrm>
            <a:off x="10168898" y="2439777"/>
            <a:ext cx="1542517" cy="1867786"/>
          </a:xfrm>
          <a:prstGeom prst="rect">
            <a:avLst/>
          </a:prstGeom>
        </p:spPr>
      </p:pic>
      <p:pic>
        <p:nvPicPr>
          <p:cNvPr id="16" name="Picture 15"/>
          <p:cNvPicPr>
            <a:picLocks noChangeAspect="1"/>
          </p:cNvPicPr>
          <p:nvPr/>
        </p:nvPicPr>
        <p:blipFill>
          <a:blip r:embed="rId6">
            <a:extLst>
              <a:ext uri="{BEBA8EAE-BF5A-486C-A8C5-ECC9F3942E4B}">
                <a14:imgProps xmlns:a14="http://schemas.microsoft.com/office/drawing/2010/main">
                  <a14:imgLayer r:embed="rId7">
                    <a14:imgEffect>
                      <a14:backgroundRemoval t="9896" b="92361" l="10000" r="90000">
                        <a14:foregroundMark x1="50000" y1="10069" x2="59286" y2="11285"/>
                        <a14:foregroundMark x1="46786" y1="92361" x2="49762" y2="91493"/>
                        <a14:foregroundMark x1="48929" y1="71354" x2="50833" y2="79861"/>
                      </a14:backgroundRemoval>
                    </a14:imgEffect>
                    <a14:imgEffect>
                      <a14:saturation sat="400000"/>
                    </a14:imgEffect>
                    <a14:imgEffect>
                      <a14:sharpenSoften amount="50000"/>
                    </a14:imgEffect>
                  </a14:imgLayer>
                </a14:imgProps>
              </a:ext>
            </a:extLst>
          </a:blip>
          <a:stretch>
            <a:fillRect/>
          </a:stretch>
        </p:blipFill>
        <p:spPr>
          <a:xfrm>
            <a:off x="4277801" y="2491100"/>
            <a:ext cx="2308187" cy="1582757"/>
          </a:xfrm>
          <a:prstGeom prst="rect">
            <a:avLst/>
          </a:prstGeom>
        </p:spPr>
      </p:pic>
      <p:pic>
        <p:nvPicPr>
          <p:cNvPr id="17" name="Picture 16"/>
          <p:cNvPicPr>
            <a:picLocks noChangeAspect="1"/>
          </p:cNvPicPr>
          <p:nvPr/>
        </p:nvPicPr>
        <p:blipFill>
          <a:blip r:embed="rId6">
            <a:extLst>
              <a:ext uri="{BEBA8EAE-BF5A-486C-A8C5-ECC9F3942E4B}">
                <a14:imgProps xmlns:a14="http://schemas.microsoft.com/office/drawing/2010/main">
                  <a14:imgLayer r:embed="rId7">
                    <a14:imgEffect>
                      <a14:backgroundRemoval t="9896" b="92361" l="10000" r="90000">
                        <a14:foregroundMark x1="50000" y1="10069" x2="59286" y2="11285"/>
                        <a14:foregroundMark x1="46786" y1="92361" x2="49762" y2="91493"/>
                        <a14:foregroundMark x1="48929" y1="71354" x2="50833" y2="79861"/>
                      </a14:backgroundRemoval>
                    </a14:imgEffect>
                    <a14:imgEffect>
                      <a14:saturation sat="400000"/>
                    </a14:imgEffect>
                    <a14:imgEffect>
                      <a14:sharpenSoften amount="50000"/>
                    </a14:imgEffect>
                  </a14:imgLayer>
                </a14:imgProps>
              </a:ext>
            </a:extLst>
          </a:blip>
          <a:stretch>
            <a:fillRect/>
          </a:stretch>
        </p:blipFill>
        <p:spPr>
          <a:xfrm>
            <a:off x="3849983" y="4807538"/>
            <a:ext cx="2308187" cy="1582757"/>
          </a:xfrm>
          <a:prstGeom prst="rect">
            <a:avLst/>
          </a:prstGeom>
        </p:spPr>
      </p:pic>
      <p:pic>
        <p:nvPicPr>
          <p:cNvPr id="18" name="Picture 17"/>
          <p:cNvPicPr>
            <a:picLocks noChangeAspect="1"/>
          </p:cNvPicPr>
          <p:nvPr/>
        </p:nvPicPr>
        <p:blipFill>
          <a:blip r:embed="rId6">
            <a:extLst>
              <a:ext uri="{BEBA8EAE-BF5A-486C-A8C5-ECC9F3942E4B}">
                <a14:imgProps xmlns:a14="http://schemas.microsoft.com/office/drawing/2010/main">
                  <a14:imgLayer r:embed="rId7">
                    <a14:imgEffect>
                      <a14:backgroundRemoval t="9896" b="92361" l="10000" r="90000">
                        <a14:foregroundMark x1="50000" y1="10069" x2="59286" y2="11285"/>
                        <a14:foregroundMark x1="46786" y1="92361" x2="49762" y2="91493"/>
                        <a14:foregroundMark x1="48929" y1="71354" x2="50833" y2="79861"/>
                      </a14:backgroundRemoval>
                    </a14:imgEffect>
                    <a14:imgEffect>
                      <a14:saturation sat="400000"/>
                    </a14:imgEffect>
                    <a14:imgEffect>
                      <a14:sharpenSoften amount="50000"/>
                    </a14:imgEffect>
                  </a14:imgLayer>
                </a14:imgProps>
              </a:ext>
            </a:extLst>
          </a:blip>
          <a:stretch>
            <a:fillRect/>
          </a:stretch>
        </p:blipFill>
        <p:spPr>
          <a:xfrm>
            <a:off x="9606641" y="4699451"/>
            <a:ext cx="2308187" cy="158275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Left)">
                                      <p:cBhvr>
                                        <p:cTn id="7" dur="500"/>
                                        <p:tgtEl>
                                          <p:spTgt spid="3"/>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strips(downLeft)">
                                      <p:cBhvr>
                                        <p:cTn id="10" dur="500"/>
                                        <p:tgtEl>
                                          <p:spTgt spid="4"/>
                                        </p:tgtEl>
                                      </p:cBhvr>
                                    </p:animEffect>
                                  </p:childTnLst>
                                </p:cTn>
                              </p:par>
                              <p:par>
                                <p:cTn id="11" presetID="18" presetClass="entr" presetSubtype="12"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strips(downLeft)">
                                      <p:cBhvr>
                                        <p:cTn id="13" dur="500"/>
                                        <p:tgtEl>
                                          <p:spTgt spid="5"/>
                                        </p:tgtEl>
                                      </p:cBhvr>
                                    </p:animEffect>
                                  </p:childTnLst>
                                </p:cTn>
                              </p:par>
                              <p:par>
                                <p:cTn id="14" presetID="18" presetClass="entr" presetSubtype="12"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strips(downLeft)">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4"/>
                    </p:tgtEl>
                  </p:cond>
                </p:stCondLst>
                <p:endSync evt="end" delay="0">
                  <p:rtn val="all"/>
                </p:endSync>
                <p:childTnLst>
                  <p:par>
                    <p:cTn id="18" fill="hold">
                      <p:stCondLst>
                        <p:cond delay="0"/>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down)">
                                      <p:cBhvr>
                                        <p:cTn id="22" dur="500"/>
                                        <p:tgtEl>
                                          <p:spTgt spid="16"/>
                                        </p:tgtEl>
                                      </p:cBhvr>
                                    </p:animEffect>
                                  </p:childTnLst>
                                </p:cTn>
                              </p:par>
                            </p:childTnLst>
                          </p:cTn>
                        </p:par>
                      </p:childTnLst>
                    </p:cTn>
                  </p:par>
                </p:childTnLst>
              </p:cTn>
              <p:nextCondLst>
                <p:cond evt="onClick" delay="0">
                  <p:tgtEl>
                    <p:spTgt spid="4"/>
                  </p:tgtEl>
                </p:cond>
              </p:nextCondLst>
            </p:seq>
            <p:seq concurrent="1" nextAc="seek">
              <p:cTn id="23" restart="whenNotActive" fill="hold" evtFilter="cancelBubble" nodeType="interactiveSeq">
                <p:stCondLst>
                  <p:cond evt="onClick" delay="0">
                    <p:tgtEl>
                      <p:spTgt spid="6"/>
                    </p:tgtEl>
                  </p:cond>
                </p:stCondLst>
                <p:endSync evt="end" delay="0">
                  <p:rtn val="all"/>
                </p:endSync>
                <p:childTnLst>
                  <p:par>
                    <p:cTn id="24" fill="hold">
                      <p:stCondLst>
                        <p:cond delay="0"/>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wipe(down)">
                                      <p:cBhvr>
                                        <p:cTn id="28" dur="500"/>
                                        <p:tgtEl>
                                          <p:spTgt spid="18"/>
                                        </p:tgtEl>
                                      </p:cBhvr>
                                    </p:animEffect>
                                  </p:childTnLst>
                                </p:cTn>
                              </p:par>
                            </p:childTnLst>
                          </p:cTn>
                        </p:par>
                      </p:childTnLst>
                    </p:cTn>
                  </p:par>
                </p:childTnLst>
              </p:cTn>
              <p:nextCondLst>
                <p:cond evt="onClick" delay="0">
                  <p:tgtEl>
                    <p:spTgt spid="6"/>
                  </p:tgtEl>
                </p:cond>
              </p:nextCondLst>
            </p:seq>
            <p:seq concurrent="1" nextAc="seek">
              <p:cTn id="29" restart="whenNotActive" fill="hold" evtFilter="cancelBubble" nodeType="interactiveSeq">
                <p:stCondLst>
                  <p:cond evt="onClick" delay="0">
                    <p:tgtEl>
                      <p:spTgt spid="3"/>
                    </p:tgtEl>
                  </p:cond>
                </p:stCondLst>
                <p:endSync evt="end" delay="0">
                  <p:rtn val="all"/>
                </p:endSync>
                <p:childTnLst>
                  <p:par>
                    <p:cTn id="30" fill="hold">
                      <p:stCondLst>
                        <p:cond delay="0"/>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barn(inVertical)">
                                      <p:cBhvr>
                                        <p:cTn id="34" dur="500"/>
                                        <p:tgtEl>
                                          <p:spTgt spid="14"/>
                                        </p:tgtEl>
                                      </p:cBhvr>
                                    </p:animEffect>
                                  </p:childTnLst>
                                </p:cTn>
                              </p:par>
                            </p:childTnLst>
                          </p:cTn>
                        </p:par>
                      </p:childTnLst>
                    </p:cTn>
                  </p:par>
                </p:childTnLst>
              </p:cTn>
              <p:nextCondLst>
                <p:cond evt="onClick" delay="0">
                  <p:tgtEl>
                    <p:spTgt spid="3"/>
                  </p:tgtEl>
                </p:cond>
              </p:nextCondLst>
            </p:seq>
            <p:seq concurrent="1" nextAc="seek">
              <p:cTn id="35" restart="whenNotActive" fill="hold" evtFilter="cancelBubble" nodeType="interactiveSeq">
                <p:stCondLst>
                  <p:cond evt="onClick" delay="0">
                    <p:tgtEl>
                      <p:spTgt spid="5"/>
                    </p:tgtEl>
                  </p:cond>
                </p:stCondLst>
                <p:endSync evt="end" delay="0">
                  <p:rtn val="all"/>
                </p:endSync>
                <p:childTnLst>
                  <p:par>
                    <p:cTn id="36" fill="hold">
                      <p:stCondLst>
                        <p:cond delay="0"/>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wipe(down)">
                                      <p:cBhvr>
                                        <p:cTn id="40" dur="500"/>
                                        <p:tgtEl>
                                          <p:spTgt spid="17"/>
                                        </p:tgtEl>
                                      </p:cBhvr>
                                    </p:animEffect>
                                  </p:childTnLst>
                                </p:cTn>
                              </p:par>
                            </p:childTnLst>
                          </p:cTn>
                        </p:par>
                      </p:childTnLst>
                    </p:cTn>
                  </p:par>
                </p:childTnLst>
              </p:cTn>
              <p:nextCondLst>
                <p:cond evt="onClick" delay="0">
                  <p:tgtEl>
                    <p:spTgt spid="5"/>
                  </p:tgtEl>
                </p:cond>
              </p:nextCondLst>
            </p:seq>
          </p:childTnLst>
        </p:cTn>
      </p:par>
    </p:tnLst>
    <p:bldLst>
      <p:bldP spid="3" grpId="0" animBg="1"/>
      <p:bldP spid="4" grpId="0" animBg="1"/>
      <p:bldP spid="5"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Google Shape;1184;p10"/>
          <p:cNvSpPr/>
          <p:nvPr/>
        </p:nvSpPr>
        <p:spPr>
          <a:xfrm>
            <a:off x="6284115" y="4607442"/>
            <a:ext cx="5474371" cy="1740387"/>
          </a:xfrm>
          <a:custGeom>
            <a:avLst/>
            <a:gdLst/>
            <a:ahLst/>
            <a:cxnLst/>
            <a:rect l="l" t="t" r="r" b="b"/>
            <a:pathLst>
              <a:path w="1072705" h="1099295" extrusionOk="0">
                <a:moveTo>
                  <a:pt x="1072698" y="1081075"/>
                </a:moveTo>
                <a:lnTo>
                  <a:pt x="871720" y="1081075"/>
                </a:lnTo>
                <a:cubicBezTo>
                  <a:pt x="812189" y="1081075"/>
                  <a:pt x="698747" y="1114031"/>
                  <a:pt x="576446" y="1091267"/>
                </a:cubicBezTo>
                <a:cubicBezTo>
                  <a:pt x="491292" y="1075360"/>
                  <a:pt x="351941" y="1098886"/>
                  <a:pt x="265359" y="1099268"/>
                </a:cubicBezTo>
                <a:cubicBezTo>
                  <a:pt x="193350" y="1099268"/>
                  <a:pt x="-7" y="1081075"/>
                  <a:pt x="-7" y="1081075"/>
                </a:cubicBezTo>
                <a:lnTo>
                  <a:pt x="-7" y="-13"/>
                </a:lnTo>
                <a:lnTo>
                  <a:pt x="1072698" y="-13"/>
                </a:lnTo>
                <a:close/>
              </a:path>
            </a:pathLst>
          </a:custGeom>
          <a:solidFill>
            <a:schemeClr val="lt1"/>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algn="ctr" defTabSz="609600">
              <a:buClr>
                <a:srgbClr val="000000"/>
              </a:buClr>
            </a:pPr>
            <a:r>
              <a:rPr lang="en-US" sz="4400" kern="0" dirty="0">
                <a:ln>
                  <a:solidFill>
                    <a:srgbClr val="000000"/>
                  </a:solidFill>
                </a:ln>
                <a:solidFill>
                  <a:srgbClr val="000000"/>
                </a:solidFill>
                <a:latin typeface="Cambria" panose="02040503050406030204" pitchFamily="18" charset="0"/>
                <a:ea typeface="Cambria" panose="02040503050406030204" pitchFamily="18" charset="0"/>
                <a:cs typeface="Calibri" panose="020F0502020204030204"/>
                <a:sym typeface="Calibri" panose="020F0502020204030204"/>
              </a:rPr>
              <a:t>D. 44,57</a:t>
            </a:r>
            <a:endParaRPr sz="4400" kern="0" dirty="0">
              <a:ln>
                <a:solidFill>
                  <a:srgbClr val="000000"/>
                </a:solidFill>
              </a:ln>
              <a:solidFill>
                <a:srgbClr val="000000"/>
              </a:solidFill>
              <a:latin typeface="Cambria" panose="02040503050406030204" pitchFamily="18" charset="0"/>
              <a:ea typeface="Cambria" panose="02040503050406030204" pitchFamily="18" charset="0"/>
              <a:cs typeface="Calibri" panose="020F0502020204030204"/>
              <a:sym typeface="Calibri" panose="020F0502020204030204"/>
            </a:endParaRPr>
          </a:p>
        </p:txBody>
      </p:sp>
      <p:sp>
        <p:nvSpPr>
          <p:cNvPr id="4" name="Google Shape;1185;p10"/>
          <p:cNvSpPr/>
          <p:nvPr/>
        </p:nvSpPr>
        <p:spPr>
          <a:xfrm>
            <a:off x="6158171" y="2480930"/>
            <a:ext cx="5474371" cy="1530822"/>
          </a:xfrm>
          <a:custGeom>
            <a:avLst/>
            <a:gdLst/>
            <a:ahLst/>
            <a:cxnLst/>
            <a:rect l="l" t="t" r="r" b="b"/>
            <a:pathLst>
              <a:path w="1072705" h="1099295" extrusionOk="0">
                <a:moveTo>
                  <a:pt x="1072698" y="1081075"/>
                </a:moveTo>
                <a:lnTo>
                  <a:pt x="871720" y="1081075"/>
                </a:lnTo>
                <a:cubicBezTo>
                  <a:pt x="812189" y="1081075"/>
                  <a:pt x="698747" y="1114031"/>
                  <a:pt x="576446" y="1091267"/>
                </a:cubicBezTo>
                <a:cubicBezTo>
                  <a:pt x="491292" y="1075360"/>
                  <a:pt x="351941" y="1098886"/>
                  <a:pt x="265359" y="1099268"/>
                </a:cubicBezTo>
                <a:cubicBezTo>
                  <a:pt x="193350" y="1099268"/>
                  <a:pt x="-7" y="1081075"/>
                  <a:pt x="-7" y="1081075"/>
                </a:cubicBezTo>
                <a:lnTo>
                  <a:pt x="-7" y="-13"/>
                </a:lnTo>
                <a:lnTo>
                  <a:pt x="1072698" y="-13"/>
                </a:lnTo>
                <a:close/>
              </a:path>
            </a:pathLst>
          </a:custGeom>
          <a:solidFill>
            <a:schemeClr val="lt1"/>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algn="ctr" defTabSz="609600">
              <a:buClr>
                <a:srgbClr val="000000"/>
              </a:buClr>
            </a:pPr>
            <a:r>
              <a:rPr lang="en-US" sz="4400" kern="0" dirty="0">
                <a:ln>
                  <a:solidFill>
                    <a:srgbClr val="000000"/>
                  </a:solidFill>
                </a:ln>
                <a:solidFill>
                  <a:srgbClr val="000000"/>
                </a:solidFill>
                <a:latin typeface="Cambria" panose="02040503050406030204" pitchFamily="18" charset="0"/>
                <a:ea typeface="Cambria" panose="02040503050406030204" pitchFamily="18" charset="0"/>
                <a:cs typeface="Calibri" panose="020F0502020204030204"/>
                <a:sym typeface="Calibri" panose="020F0502020204030204"/>
              </a:rPr>
              <a:t>B. 44,74</a:t>
            </a:r>
            <a:endParaRPr sz="4400" kern="0" dirty="0">
              <a:ln>
                <a:solidFill>
                  <a:srgbClr val="000000"/>
                </a:solidFill>
              </a:ln>
              <a:solidFill>
                <a:srgbClr val="000000"/>
              </a:solidFill>
              <a:latin typeface="Cambria" panose="02040503050406030204" pitchFamily="18" charset="0"/>
              <a:ea typeface="Cambria" panose="02040503050406030204" pitchFamily="18" charset="0"/>
              <a:cs typeface="Calibri" panose="020F0502020204030204"/>
              <a:sym typeface="Calibri" panose="020F0502020204030204"/>
            </a:endParaRPr>
          </a:p>
        </p:txBody>
      </p:sp>
      <p:sp>
        <p:nvSpPr>
          <p:cNvPr id="5" name="Google Shape;1186;p10"/>
          <p:cNvSpPr/>
          <p:nvPr/>
        </p:nvSpPr>
        <p:spPr>
          <a:xfrm>
            <a:off x="555459" y="4607443"/>
            <a:ext cx="5474371" cy="1740387"/>
          </a:xfrm>
          <a:custGeom>
            <a:avLst/>
            <a:gdLst/>
            <a:ahLst/>
            <a:cxnLst/>
            <a:rect l="l" t="t" r="r" b="b"/>
            <a:pathLst>
              <a:path w="1072705" h="1099295" extrusionOk="0">
                <a:moveTo>
                  <a:pt x="1072698" y="1081075"/>
                </a:moveTo>
                <a:lnTo>
                  <a:pt x="871720" y="1081075"/>
                </a:lnTo>
                <a:cubicBezTo>
                  <a:pt x="812189" y="1081075"/>
                  <a:pt x="698747" y="1114031"/>
                  <a:pt x="576446" y="1091267"/>
                </a:cubicBezTo>
                <a:cubicBezTo>
                  <a:pt x="491292" y="1075360"/>
                  <a:pt x="351941" y="1098886"/>
                  <a:pt x="265359" y="1099268"/>
                </a:cubicBezTo>
                <a:cubicBezTo>
                  <a:pt x="193350" y="1099268"/>
                  <a:pt x="-7" y="1081075"/>
                  <a:pt x="-7" y="1081075"/>
                </a:cubicBezTo>
                <a:lnTo>
                  <a:pt x="-7" y="-13"/>
                </a:lnTo>
                <a:lnTo>
                  <a:pt x="1072698" y="-13"/>
                </a:lnTo>
                <a:close/>
              </a:path>
            </a:pathLst>
          </a:custGeom>
          <a:solidFill>
            <a:schemeClr val="lt1"/>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algn="ctr" defTabSz="609600">
              <a:buClr>
                <a:srgbClr val="000000"/>
              </a:buClr>
            </a:pPr>
            <a:r>
              <a:rPr lang="en-US" sz="4400" kern="0" dirty="0">
                <a:ln>
                  <a:solidFill>
                    <a:srgbClr val="000000"/>
                  </a:solidFill>
                </a:ln>
                <a:solidFill>
                  <a:srgbClr val="000000"/>
                </a:solidFill>
                <a:latin typeface="Cambria" panose="02040503050406030204" pitchFamily="18" charset="0"/>
                <a:ea typeface="Cambria" panose="02040503050406030204" pitchFamily="18" charset="0"/>
                <a:cs typeface="Calibri" panose="020F0502020204030204"/>
                <a:sym typeface="Calibri" panose="020F0502020204030204"/>
              </a:rPr>
              <a:t>C. 34,57</a:t>
            </a:r>
            <a:endParaRPr sz="4400" kern="0" dirty="0">
              <a:ln>
                <a:solidFill>
                  <a:srgbClr val="000000"/>
                </a:solidFill>
              </a:ln>
              <a:solidFill>
                <a:srgbClr val="000000"/>
              </a:solidFill>
              <a:latin typeface="Cambria" panose="02040503050406030204" pitchFamily="18" charset="0"/>
              <a:ea typeface="Cambria" panose="02040503050406030204" pitchFamily="18" charset="0"/>
              <a:cs typeface="Calibri" panose="020F0502020204030204"/>
              <a:sym typeface="Calibri" panose="020F0502020204030204"/>
            </a:endParaRPr>
          </a:p>
        </p:txBody>
      </p:sp>
      <p:sp>
        <p:nvSpPr>
          <p:cNvPr id="6" name="Google Shape;1187;p10"/>
          <p:cNvSpPr/>
          <p:nvPr/>
        </p:nvSpPr>
        <p:spPr>
          <a:xfrm>
            <a:off x="555459" y="2460376"/>
            <a:ext cx="5474371" cy="1532359"/>
          </a:xfrm>
          <a:custGeom>
            <a:avLst/>
            <a:gdLst/>
            <a:ahLst/>
            <a:cxnLst/>
            <a:rect l="l" t="t" r="r" b="b"/>
            <a:pathLst>
              <a:path w="1072705" h="1099295" extrusionOk="0">
                <a:moveTo>
                  <a:pt x="1072698" y="1081075"/>
                </a:moveTo>
                <a:lnTo>
                  <a:pt x="871720" y="1081075"/>
                </a:lnTo>
                <a:cubicBezTo>
                  <a:pt x="812189" y="1081075"/>
                  <a:pt x="698747" y="1114031"/>
                  <a:pt x="576446" y="1091267"/>
                </a:cubicBezTo>
                <a:cubicBezTo>
                  <a:pt x="491292" y="1075360"/>
                  <a:pt x="351941" y="1098886"/>
                  <a:pt x="265359" y="1099268"/>
                </a:cubicBezTo>
                <a:cubicBezTo>
                  <a:pt x="193350" y="1099268"/>
                  <a:pt x="-7" y="1081075"/>
                  <a:pt x="-7" y="1081075"/>
                </a:cubicBezTo>
                <a:lnTo>
                  <a:pt x="-7" y="-13"/>
                </a:lnTo>
                <a:lnTo>
                  <a:pt x="1072698" y="-13"/>
                </a:lnTo>
                <a:close/>
              </a:path>
            </a:pathLst>
          </a:custGeom>
          <a:solidFill>
            <a:schemeClr val="lt1"/>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algn="ctr" defTabSz="609600">
              <a:buClr>
                <a:srgbClr val="000000"/>
              </a:buClr>
            </a:pPr>
            <a:r>
              <a:rPr lang="en-US" sz="4400" kern="0" dirty="0">
                <a:ln>
                  <a:solidFill>
                    <a:srgbClr val="000000"/>
                  </a:solidFill>
                </a:ln>
                <a:solidFill>
                  <a:srgbClr val="000000"/>
                </a:solidFill>
                <a:latin typeface="Cambria" panose="02040503050406030204" pitchFamily="18" charset="0"/>
                <a:ea typeface="Cambria" panose="02040503050406030204" pitchFamily="18" charset="0"/>
                <a:cs typeface="Calibri" panose="020F0502020204030204"/>
                <a:sym typeface="Calibri" panose="020F0502020204030204"/>
              </a:rPr>
              <a:t>A. 44,75</a:t>
            </a:r>
            <a:endParaRPr sz="4400" kern="0" dirty="0">
              <a:ln>
                <a:solidFill>
                  <a:srgbClr val="000000"/>
                </a:solidFill>
              </a:ln>
              <a:solidFill>
                <a:srgbClr val="000000"/>
              </a:solidFill>
              <a:latin typeface="Cambria" panose="02040503050406030204" pitchFamily="18" charset="0"/>
              <a:ea typeface="Cambria" panose="02040503050406030204" pitchFamily="18" charset="0"/>
              <a:cs typeface="Calibri" panose="020F0502020204030204"/>
              <a:sym typeface="Calibri" panose="020F0502020204030204"/>
            </a:endParaRPr>
          </a:p>
        </p:txBody>
      </p:sp>
      <p:sp>
        <p:nvSpPr>
          <p:cNvPr id="7" name="Google Shape;1192;p10"/>
          <p:cNvSpPr/>
          <p:nvPr/>
        </p:nvSpPr>
        <p:spPr>
          <a:xfrm>
            <a:off x="1554391" y="306915"/>
            <a:ext cx="8786952" cy="1740387"/>
          </a:xfrm>
          <a:custGeom>
            <a:avLst/>
            <a:gdLst/>
            <a:ahLst/>
            <a:cxnLst/>
            <a:rect l="l" t="t" r="r" b="b"/>
            <a:pathLst>
              <a:path w="1072705" h="1099295" extrusionOk="0">
                <a:moveTo>
                  <a:pt x="1072698" y="1081075"/>
                </a:moveTo>
                <a:lnTo>
                  <a:pt x="871720" y="1081075"/>
                </a:lnTo>
                <a:cubicBezTo>
                  <a:pt x="812189" y="1081075"/>
                  <a:pt x="698747" y="1114031"/>
                  <a:pt x="576446" y="1091267"/>
                </a:cubicBezTo>
                <a:cubicBezTo>
                  <a:pt x="491292" y="1075360"/>
                  <a:pt x="351941" y="1098886"/>
                  <a:pt x="265359" y="1099268"/>
                </a:cubicBezTo>
                <a:cubicBezTo>
                  <a:pt x="193350" y="1099268"/>
                  <a:pt x="-7" y="1081075"/>
                  <a:pt x="-7" y="1081075"/>
                </a:cubicBezTo>
                <a:lnTo>
                  <a:pt x="-7" y="-13"/>
                </a:lnTo>
                <a:lnTo>
                  <a:pt x="1072698" y="-13"/>
                </a:lnTo>
                <a:close/>
              </a:path>
            </a:pathLst>
          </a:custGeom>
          <a:solidFill>
            <a:schemeClr val="lt2"/>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algn="ctr" defTabSz="609600">
              <a:buClr>
                <a:srgbClr val="000000"/>
              </a:buClr>
            </a:pPr>
            <a:r>
              <a:rPr lang="en-US" sz="4800" b="1" kern="0" dirty="0">
                <a:ln>
                  <a:solidFill>
                    <a:srgbClr val="000000"/>
                  </a:solidFill>
                </a:ln>
                <a:solidFill>
                  <a:srgbClr val="000000"/>
                </a:solidFill>
                <a:latin typeface="Cambria" panose="02040503050406030204" pitchFamily="18" charset="0"/>
                <a:ea typeface="Cambria" panose="02040503050406030204" pitchFamily="18" charset="0"/>
                <a:cs typeface="Calibri" panose="020F0502020204030204"/>
                <a:sym typeface="Calibri" panose="020F0502020204030204"/>
              </a:rPr>
              <a:t>34,82 + 9,75 = ?</a:t>
            </a:r>
          </a:p>
        </p:txBody>
      </p:sp>
      <p:sp>
        <p:nvSpPr>
          <p:cNvPr id="8" name="Google Shape;1193;p10">
            <a:hlinkClick r:id="rId3" action="ppaction://hlinksldjump"/>
          </p:cNvPr>
          <p:cNvSpPr/>
          <p:nvPr/>
        </p:nvSpPr>
        <p:spPr>
          <a:xfrm>
            <a:off x="5108860" y="118684"/>
            <a:ext cx="2098621" cy="403558"/>
          </a:xfrm>
          <a:custGeom>
            <a:avLst/>
            <a:gdLst/>
            <a:ahLst/>
            <a:cxnLst/>
            <a:rect l="l" t="t" r="r" b="b"/>
            <a:pathLst>
              <a:path w="1851725" h="251177" extrusionOk="0">
                <a:moveTo>
                  <a:pt x="44313" y="967"/>
                </a:moveTo>
                <a:lnTo>
                  <a:pt x="1822220" y="967"/>
                </a:lnTo>
                <a:cubicBezTo>
                  <a:pt x="1825725" y="976"/>
                  <a:pt x="1828549" y="3819"/>
                  <a:pt x="1828540" y="7324"/>
                </a:cubicBezTo>
                <a:cubicBezTo>
                  <a:pt x="1828540" y="8992"/>
                  <a:pt x="1827878" y="10595"/>
                  <a:pt x="1826694" y="11779"/>
                </a:cubicBezTo>
                <a:lnTo>
                  <a:pt x="1794909" y="43564"/>
                </a:lnTo>
                <a:cubicBezTo>
                  <a:pt x="1791824" y="46668"/>
                  <a:pt x="1791852" y="51683"/>
                  <a:pt x="1794956" y="54768"/>
                </a:cubicBezTo>
                <a:cubicBezTo>
                  <a:pt x="1795851" y="55663"/>
                  <a:pt x="1796960" y="56325"/>
                  <a:pt x="1798171" y="56707"/>
                </a:cubicBezTo>
                <a:lnTo>
                  <a:pt x="1844777" y="71248"/>
                </a:lnTo>
                <a:cubicBezTo>
                  <a:pt x="1848962" y="72534"/>
                  <a:pt x="1851302" y="76971"/>
                  <a:pt x="1850015" y="81156"/>
                </a:cubicBezTo>
                <a:cubicBezTo>
                  <a:pt x="1849568" y="82591"/>
                  <a:pt x="1848720" y="83878"/>
                  <a:pt x="1847574" y="84857"/>
                </a:cubicBezTo>
                <a:lnTo>
                  <a:pt x="1808611" y="118226"/>
                </a:lnTo>
                <a:cubicBezTo>
                  <a:pt x="1805423" y="120994"/>
                  <a:pt x="1805088" y="125823"/>
                  <a:pt x="1807856" y="129011"/>
                </a:cubicBezTo>
                <a:cubicBezTo>
                  <a:pt x="1808415" y="129654"/>
                  <a:pt x="1809086" y="130194"/>
                  <a:pt x="1809823" y="130623"/>
                </a:cubicBezTo>
                <a:lnTo>
                  <a:pt x="1847760" y="152341"/>
                </a:lnTo>
                <a:cubicBezTo>
                  <a:pt x="1851535" y="154560"/>
                  <a:pt x="1852793" y="159416"/>
                  <a:pt x="1850575" y="163182"/>
                </a:cubicBezTo>
                <a:cubicBezTo>
                  <a:pt x="1850025" y="164123"/>
                  <a:pt x="1849288" y="164934"/>
                  <a:pt x="1848412" y="165577"/>
                </a:cubicBezTo>
                <a:lnTo>
                  <a:pt x="1809637" y="193541"/>
                </a:lnTo>
                <a:cubicBezTo>
                  <a:pt x="1805544" y="196673"/>
                  <a:pt x="1804771" y="202517"/>
                  <a:pt x="1807902" y="206609"/>
                </a:cubicBezTo>
                <a:cubicBezTo>
                  <a:pt x="1808201" y="207000"/>
                  <a:pt x="1808536" y="207373"/>
                  <a:pt x="1808891" y="207709"/>
                </a:cubicBezTo>
                <a:lnTo>
                  <a:pt x="1846175" y="241265"/>
                </a:lnTo>
                <a:cubicBezTo>
                  <a:pt x="1848645" y="243595"/>
                  <a:pt x="1848757" y="247491"/>
                  <a:pt x="1846427" y="249961"/>
                </a:cubicBezTo>
                <a:cubicBezTo>
                  <a:pt x="1845299" y="251163"/>
                  <a:pt x="1843724" y="251863"/>
                  <a:pt x="1842074" y="251891"/>
                </a:cubicBezTo>
                <a:lnTo>
                  <a:pt x="99774" y="251891"/>
                </a:lnTo>
                <a:cubicBezTo>
                  <a:pt x="90079" y="251919"/>
                  <a:pt x="80451" y="250371"/>
                  <a:pt x="71251" y="247323"/>
                </a:cubicBezTo>
                <a:lnTo>
                  <a:pt x="28001" y="232876"/>
                </a:lnTo>
                <a:cubicBezTo>
                  <a:pt x="23946" y="231533"/>
                  <a:pt x="21746" y="227152"/>
                  <a:pt x="23098" y="223098"/>
                </a:cubicBezTo>
                <a:cubicBezTo>
                  <a:pt x="23742" y="221150"/>
                  <a:pt x="25139" y="219537"/>
                  <a:pt x="26976" y="218614"/>
                </a:cubicBezTo>
                <a:lnTo>
                  <a:pt x="63608" y="199972"/>
                </a:lnTo>
                <a:cubicBezTo>
                  <a:pt x="67215" y="198220"/>
                  <a:pt x="68725" y="193867"/>
                  <a:pt x="66963" y="190250"/>
                </a:cubicBezTo>
                <a:cubicBezTo>
                  <a:pt x="66115" y="188507"/>
                  <a:pt x="64605" y="187174"/>
                  <a:pt x="62769" y="186550"/>
                </a:cubicBezTo>
                <a:cubicBezTo>
                  <a:pt x="44872" y="180305"/>
                  <a:pt x="5071" y="172102"/>
                  <a:pt x="6842" y="160358"/>
                </a:cubicBezTo>
                <a:cubicBezTo>
                  <a:pt x="8613" y="150291"/>
                  <a:pt x="44779" y="138266"/>
                  <a:pt x="67243" y="131742"/>
                </a:cubicBezTo>
                <a:cubicBezTo>
                  <a:pt x="71205" y="130623"/>
                  <a:pt x="73516" y="126503"/>
                  <a:pt x="72398" y="122542"/>
                </a:cubicBezTo>
                <a:cubicBezTo>
                  <a:pt x="71857" y="120622"/>
                  <a:pt x="70571" y="119000"/>
                  <a:pt x="68828" y="118040"/>
                </a:cubicBezTo>
                <a:cubicBezTo>
                  <a:pt x="42542" y="103405"/>
                  <a:pt x="-242" y="85136"/>
                  <a:pt x="-55" y="74044"/>
                </a:cubicBezTo>
                <a:cubicBezTo>
                  <a:pt x="-55" y="64723"/>
                  <a:pt x="48134" y="51207"/>
                  <a:pt x="69107" y="45522"/>
                </a:cubicBezTo>
                <a:cubicBezTo>
                  <a:pt x="72481" y="44580"/>
                  <a:pt x="74448" y="41085"/>
                  <a:pt x="73507" y="37710"/>
                </a:cubicBezTo>
                <a:cubicBezTo>
                  <a:pt x="73274" y="36853"/>
                  <a:pt x="72845" y="36051"/>
                  <a:pt x="72276" y="35362"/>
                </a:cubicBezTo>
                <a:lnTo>
                  <a:pt x="41610" y="7957"/>
                </a:lnTo>
                <a:cubicBezTo>
                  <a:pt x="39680" y="7212"/>
                  <a:pt x="38721" y="5040"/>
                  <a:pt x="39466" y="3110"/>
                </a:cubicBezTo>
                <a:cubicBezTo>
                  <a:pt x="40212" y="1181"/>
                  <a:pt x="42384" y="221"/>
                  <a:pt x="44313" y="967"/>
                </a:cubicBezTo>
                <a:close/>
              </a:path>
            </a:pathLst>
          </a:custGeom>
          <a:solidFill>
            <a:schemeClr val="accent6"/>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defTabSz="609600">
              <a:buClr>
                <a:srgbClr val="000000"/>
              </a:buClr>
            </a:pPr>
            <a:endParaRPr sz="935" kern="0">
              <a:solidFill>
                <a:srgbClr val="000000"/>
              </a:solidFill>
              <a:latin typeface="Cambria" panose="02040503050406030204" pitchFamily="18" charset="0"/>
              <a:ea typeface="Cambria" panose="02040503050406030204" pitchFamily="18" charset="0"/>
              <a:cs typeface="Arial" panose="020B0604020202020204"/>
              <a:sym typeface="Arial" panose="020B0604020202020204"/>
            </a:endParaRPr>
          </a:p>
        </p:txBody>
      </p:sp>
      <p:sp>
        <p:nvSpPr>
          <p:cNvPr id="9" name="Google Shape;1194;p10"/>
          <p:cNvSpPr/>
          <p:nvPr/>
        </p:nvSpPr>
        <p:spPr>
          <a:xfrm>
            <a:off x="138475" y="2270285"/>
            <a:ext cx="882907" cy="851951"/>
          </a:xfrm>
          <a:custGeom>
            <a:avLst/>
            <a:gdLst/>
            <a:ahLst/>
            <a:cxnLst/>
            <a:rect l="l" t="t" r="r" b="b"/>
            <a:pathLst>
              <a:path w="421100" h="383762" extrusionOk="0">
                <a:moveTo>
                  <a:pt x="346036" y="-13"/>
                </a:moveTo>
                <a:lnTo>
                  <a:pt x="366038" y="22942"/>
                </a:lnTo>
                <a:cubicBezTo>
                  <a:pt x="359649" y="27305"/>
                  <a:pt x="354418" y="33153"/>
                  <a:pt x="350798" y="39992"/>
                </a:cubicBezTo>
                <a:cubicBezTo>
                  <a:pt x="357762" y="42107"/>
                  <a:pt x="365286" y="41316"/>
                  <a:pt x="371658" y="37801"/>
                </a:cubicBezTo>
                <a:cubicBezTo>
                  <a:pt x="371128" y="47612"/>
                  <a:pt x="368972" y="57271"/>
                  <a:pt x="365276" y="66376"/>
                </a:cubicBezTo>
                <a:cubicBezTo>
                  <a:pt x="371087" y="65614"/>
                  <a:pt x="388803" y="56851"/>
                  <a:pt x="394709" y="55899"/>
                </a:cubicBezTo>
                <a:cubicBezTo>
                  <a:pt x="398328" y="66853"/>
                  <a:pt x="413759" y="80664"/>
                  <a:pt x="421093" y="96856"/>
                </a:cubicBezTo>
                <a:cubicBezTo>
                  <a:pt x="320509" y="199536"/>
                  <a:pt x="195350" y="287356"/>
                  <a:pt x="85241" y="383749"/>
                </a:cubicBezTo>
                <a:cubicBezTo>
                  <a:pt x="78479" y="380035"/>
                  <a:pt x="72287" y="369367"/>
                  <a:pt x="65525" y="365652"/>
                </a:cubicBezTo>
                <a:lnTo>
                  <a:pt x="77240" y="350031"/>
                </a:lnTo>
                <a:cubicBezTo>
                  <a:pt x="68858" y="352031"/>
                  <a:pt x="55714" y="348507"/>
                  <a:pt x="47332" y="350031"/>
                </a:cubicBezTo>
                <a:cubicBezTo>
                  <a:pt x="54138" y="342887"/>
                  <a:pt x="60026" y="334915"/>
                  <a:pt x="64858" y="326314"/>
                </a:cubicBezTo>
                <a:cubicBezTo>
                  <a:pt x="59429" y="326314"/>
                  <a:pt x="32473" y="328123"/>
                  <a:pt x="28568" y="328505"/>
                </a:cubicBezTo>
                <a:lnTo>
                  <a:pt x="-7" y="295262"/>
                </a:lnTo>
                <a:cubicBezTo>
                  <a:pt x="34092" y="254590"/>
                  <a:pt x="104101" y="197821"/>
                  <a:pt x="133343" y="174009"/>
                </a:cubicBezTo>
                <a:cubicBezTo>
                  <a:pt x="214019" y="109906"/>
                  <a:pt x="265073" y="63900"/>
                  <a:pt x="346036" y="-13"/>
                </a:cubicBezTo>
                <a:close/>
              </a:path>
            </a:pathLst>
          </a:custGeom>
          <a:solidFill>
            <a:schemeClr val="accent1"/>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mbria" panose="02040503050406030204" pitchFamily="18" charset="0"/>
              <a:ea typeface="Cambria" panose="02040503050406030204" pitchFamily="18" charset="0"/>
              <a:cs typeface="Calibri" panose="020F0502020204030204"/>
              <a:sym typeface="Calibri" panose="020F0502020204030204"/>
            </a:endParaRPr>
          </a:p>
        </p:txBody>
      </p:sp>
      <p:sp>
        <p:nvSpPr>
          <p:cNvPr id="10" name="Google Shape;1195;p10"/>
          <p:cNvSpPr/>
          <p:nvPr/>
        </p:nvSpPr>
        <p:spPr>
          <a:xfrm>
            <a:off x="11211558" y="2308638"/>
            <a:ext cx="841967" cy="900585"/>
          </a:xfrm>
          <a:custGeom>
            <a:avLst/>
            <a:gdLst/>
            <a:ahLst/>
            <a:cxnLst/>
            <a:rect l="l" t="t" r="r" b="b"/>
            <a:pathLst>
              <a:path w="401574" h="405669" extrusionOk="0">
                <a:moveTo>
                  <a:pt x="401567" y="323551"/>
                </a:moveTo>
                <a:lnTo>
                  <a:pt x="380135" y="345269"/>
                </a:lnTo>
                <a:cubicBezTo>
                  <a:pt x="375354" y="339134"/>
                  <a:pt x="369096" y="334315"/>
                  <a:pt x="361943" y="331267"/>
                </a:cubicBezTo>
                <a:cubicBezTo>
                  <a:pt x="360428" y="338391"/>
                  <a:pt x="361800" y="345821"/>
                  <a:pt x="365752" y="351936"/>
                </a:cubicBezTo>
                <a:cubicBezTo>
                  <a:pt x="356066" y="352022"/>
                  <a:pt x="346417" y="350574"/>
                  <a:pt x="337177" y="347650"/>
                </a:cubicBezTo>
                <a:cubicBezTo>
                  <a:pt x="338321" y="353460"/>
                  <a:pt x="348608" y="370415"/>
                  <a:pt x="349846" y="376225"/>
                </a:cubicBezTo>
                <a:cubicBezTo>
                  <a:pt x="339083" y="380701"/>
                  <a:pt x="326414" y="397084"/>
                  <a:pt x="310889" y="405657"/>
                </a:cubicBezTo>
                <a:cubicBezTo>
                  <a:pt x="201065" y="312979"/>
                  <a:pt x="104196" y="194583"/>
                  <a:pt x="-7" y="91903"/>
                </a:cubicBezTo>
                <a:cubicBezTo>
                  <a:pt x="3231" y="84855"/>
                  <a:pt x="13423" y="77902"/>
                  <a:pt x="16566" y="70853"/>
                </a:cubicBezTo>
                <a:lnTo>
                  <a:pt x="32949" y="81426"/>
                </a:lnTo>
                <a:cubicBezTo>
                  <a:pt x="30377" y="73234"/>
                  <a:pt x="32949" y="59804"/>
                  <a:pt x="30377" y="51613"/>
                </a:cubicBezTo>
                <a:cubicBezTo>
                  <a:pt x="38007" y="57880"/>
                  <a:pt x="46389" y="63157"/>
                  <a:pt x="55333" y="67329"/>
                </a:cubicBezTo>
                <a:cubicBezTo>
                  <a:pt x="54857" y="61900"/>
                  <a:pt x="51142" y="35230"/>
                  <a:pt x="50475" y="31324"/>
                </a:cubicBezTo>
                <a:lnTo>
                  <a:pt x="81527" y="-13"/>
                </a:lnTo>
                <a:cubicBezTo>
                  <a:pt x="124580" y="31039"/>
                  <a:pt x="186302" y="96571"/>
                  <a:pt x="212305" y="124479"/>
                </a:cubicBezTo>
                <a:cubicBezTo>
                  <a:pt x="282123" y="200012"/>
                  <a:pt x="331748" y="247542"/>
                  <a:pt x="401567" y="323551"/>
                </a:cubicBezTo>
                <a:close/>
              </a:path>
            </a:pathLst>
          </a:custGeom>
          <a:solidFill>
            <a:schemeClr val="accent2"/>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mbria" panose="02040503050406030204" pitchFamily="18" charset="0"/>
              <a:ea typeface="Cambria" panose="02040503050406030204" pitchFamily="18" charset="0"/>
              <a:cs typeface="Calibri" panose="020F0502020204030204"/>
              <a:sym typeface="Calibri" panose="020F0502020204030204"/>
            </a:endParaRPr>
          </a:p>
        </p:txBody>
      </p:sp>
      <p:sp>
        <p:nvSpPr>
          <p:cNvPr id="11" name="Google Shape;1196;p10"/>
          <p:cNvSpPr/>
          <p:nvPr/>
        </p:nvSpPr>
        <p:spPr>
          <a:xfrm rot="10800000" flipH="1">
            <a:off x="285067" y="5621911"/>
            <a:ext cx="882907" cy="851951"/>
          </a:xfrm>
          <a:custGeom>
            <a:avLst/>
            <a:gdLst/>
            <a:ahLst/>
            <a:cxnLst/>
            <a:rect l="l" t="t" r="r" b="b"/>
            <a:pathLst>
              <a:path w="421100" h="383762" extrusionOk="0">
                <a:moveTo>
                  <a:pt x="346036" y="-13"/>
                </a:moveTo>
                <a:lnTo>
                  <a:pt x="366038" y="22942"/>
                </a:lnTo>
                <a:cubicBezTo>
                  <a:pt x="359649" y="27305"/>
                  <a:pt x="354418" y="33153"/>
                  <a:pt x="350798" y="39992"/>
                </a:cubicBezTo>
                <a:cubicBezTo>
                  <a:pt x="357762" y="42107"/>
                  <a:pt x="365286" y="41316"/>
                  <a:pt x="371658" y="37801"/>
                </a:cubicBezTo>
                <a:cubicBezTo>
                  <a:pt x="371128" y="47612"/>
                  <a:pt x="368972" y="57271"/>
                  <a:pt x="365276" y="66376"/>
                </a:cubicBezTo>
                <a:cubicBezTo>
                  <a:pt x="371087" y="65614"/>
                  <a:pt x="388803" y="56851"/>
                  <a:pt x="394709" y="55899"/>
                </a:cubicBezTo>
                <a:cubicBezTo>
                  <a:pt x="398328" y="66853"/>
                  <a:pt x="413759" y="80664"/>
                  <a:pt x="421093" y="96856"/>
                </a:cubicBezTo>
                <a:cubicBezTo>
                  <a:pt x="320509" y="199536"/>
                  <a:pt x="195350" y="287356"/>
                  <a:pt x="85241" y="383749"/>
                </a:cubicBezTo>
                <a:cubicBezTo>
                  <a:pt x="78479" y="380035"/>
                  <a:pt x="72287" y="369367"/>
                  <a:pt x="65525" y="365652"/>
                </a:cubicBezTo>
                <a:lnTo>
                  <a:pt x="77240" y="350031"/>
                </a:lnTo>
                <a:cubicBezTo>
                  <a:pt x="68858" y="352031"/>
                  <a:pt x="55714" y="348507"/>
                  <a:pt x="47332" y="350031"/>
                </a:cubicBezTo>
                <a:cubicBezTo>
                  <a:pt x="54138" y="342887"/>
                  <a:pt x="60026" y="334915"/>
                  <a:pt x="64858" y="326314"/>
                </a:cubicBezTo>
                <a:cubicBezTo>
                  <a:pt x="59429" y="326314"/>
                  <a:pt x="32473" y="328123"/>
                  <a:pt x="28568" y="328505"/>
                </a:cubicBezTo>
                <a:lnTo>
                  <a:pt x="-7" y="295262"/>
                </a:lnTo>
                <a:cubicBezTo>
                  <a:pt x="34092" y="254590"/>
                  <a:pt x="104101" y="197821"/>
                  <a:pt x="133343" y="174009"/>
                </a:cubicBezTo>
                <a:cubicBezTo>
                  <a:pt x="214019" y="109906"/>
                  <a:pt x="265073" y="63900"/>
                  <a:pt x="346036" y="-13"/>
                </a:cubicBezTo>
                <a:close/>
              </a:path>
            </a:pathLst>
          </a:custGeom>
          <a:solidFill>
            <a:schemeClr val="accent5"/>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mbria" panose="02040503050406030204" pitchFamily="18" charset="0"/>
              <a:ea typeface="Cambria" panose="02040503050406030204" pitchFamily="18" charset="0"/>
              <a:cs typeface="Calibri" panose="020F0502020204030204"/>
              <a:sym typeface="Calibri" panose="020F0502020204030204"/>
            </a:endParaRPr>
          </a:p>
        </p:txBody>
      </p:sp>
      <p:sp>
        <p:nvSpPr>
          <p:cNvPr id="12" name="Google Shape;1197;p10"/>
          <p:cNvSpPr/>
          <p:nvPr/>
        </p:nvSpPr>
        <p:spPr>
          <a:xfrm rot="10800000" flipH="1">
            <a:off x="11048583" y="5649365"/>
            <a:ext cx="841967" cy="900585"/>
          </a:xfrm>
          <a:custGeom>
            <a:avLst/>
            <a:gdLst/>
            <a:ahLst/>
            <a:cxnLst/>
            <a:rect l="l" t="t" r="r" b="b"/>
            <a:pathLst>
              <a:path w="401574" h="405669" extrusionOk="0">
                <a:moveTo>
                  <a:pt x="401567" y="323551"/>
                </a:moveTo>
                <a:lnTo>
                  <a:pt x="380135" y="345269"/>
                </a:lnTo>
                <a:cubicBezTo>
                  <a:pt x="375354" y="339134"/>
                  <a:pt x="369096" y="334315"/>
                  <a:pt x="361943" y="331267"/>
                </a:cubicBezTo>
                <a:cubicBezTo>
                  <a:pt x="360428" y="338391"/>
                  <a:pt x="361800" y="345821"/>
                  <a:pt x="365752" y="351936"/>
                </a:cubicBezTo>
                <a:cubicBezTo>
                  <a:pt x="356066" y="352022"/>
                  <a:pt x="346417" y="350574"/>
                  <a:pt x="337177" y="347650"/>
                </a:cubicBezTo>
                <a:cubicBezTo>
                  <a:pt x="338321" y="353460"/>
                  <a:pt x="348608" y="370415"/>
                  <a:pt x="349846" y="376225"/>
                </a:cubicBezTo>
                <a:cubicBezTo>
                  <a:pt x="339083" y="380701"/>
                  <a:pt x="326414" y="397084"/>
                  <a:pt x="310889" y="405657"/>
                </a:cubicBezTo>
                <a:cubicBezTo>
                  <a:pt x="201065" y="312979"/>
                  <a:pt x="104196" y="194583"/>
                  <a:pt x="-7" y="91903"/>
                </a:cubicBezTo>
                <a:cubicBezTo>
                  <a:pt x="3231" y="84855"/>
                  <a:pt x="13423" y="77902"/>
                  <a:pt x="16566" y="70853"/>
                </a:cubicBezTo>
                <a:lnTo>
                  <a:pt x="32949" y="81426"/>
                </a:lnTo>
                <a:cubicBezTo>
                  <a:pt x="30377" y="73234"/>
                  <a:pt x="32949" y="59804"/>
                  <a:pt x="30377" y="51613"/>
                </a:cubicBezTo>
                <a:cubicBezTo>
                  <a:pt x="38007" y="57880"/>
                  <a:pt x="46389" y="63157"/>
                  <a:pt x="55333" y="67329"/>
                </a:cubicBezTo>
                <a:cubicBezTo>
                  <a:pt x="54857" y="61900"/>
                  <a:pt x="51142" y="35230"/>
                  <a:pt x="50475" y="31324"/>
                </a:cubicBezTo>
                <a:lnTo>
                  <a:pt x="81527" y="-13"/>
                </a:lnTo>
                <a:cubicBezTo>
                  <a:pt x="124580" y="31039"/>
                  <a:pt x="186302" y="96571"/>
                  <a:pt x="212305" y="124479"/>
                </a:cubicBezTo>
                <a:cubicBezTo>
                  <a:pt x="282123" y="200012"/>
                  <a:pt x="331748" y="247542"/>
                  <a:pt x="401567" y="323551"/>
                </a:cubicBezTo>
                <a:close/>
              </a:path>
            </a:pathLst>
          </a:custGeom>
          <a:solidFill>
            <a:schemeClr val="accent4"/>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mbria" panose="02040503050406030204" pitchFamily="18" charset="0"/>
              <a:ea typeface="Cambria" panose="02040503050406030204" pitchFamily="18" charset="0"/>
              <a:cs typeface="Calibri" panose="020F0502020204030204"/>
              <a:sym typeface="Calibri" panose="020F0502020204030204"/>
            </a:endParaRPr>
          </a:p>
        </p:txBody>
      </p:sp>
      <p:pic>
        <p:nvPicPr>
          <p:cNvPr id="14" name="Picture 13"/>
          <p:cNvPicPr>
            <a:picLocks noChangeAspect="1"/>
          </p:cNvPicPr>
          <p:nvPr/>
        </p:nvPicPr>
        <p:blipFill>
          <a:blip r:embed="rId4">
            <a:extLst>
              <a:ext uri="{BEBA8EAE-BF5A-486C-A8C5-ECC9F3942E4B}">
                <a14:imgProps xmlns:a14="http://schemas.microsoft.com/office/drawing/2010/main">
                  <a14:imgLayer r:embed="rId5">
                    <a14:imgEffect>
                      <a14:backgroundRemoval t="2065" b="98833" l="6196" r="94783">
                        <a14:foregroundMark x1="6196" y1="50808" x2="23478" y2="33932"/>
                        <a14:foregroundMark x1="10435" y1="50000" x2="12935" y2="55386"/>
                        <a14:foregroundMark x1="19239" y1="52693" x2="34783" y2="48743"/>
                        <a14:foregroundMark x1="35978" y1="22531" x2="35978" y2="33662"/>
                        <a14:foregroundMark x1="43261" y1="30162" x2="62717" y2="28097"/>
                        <a14:foregroundMark x1="34239" y1="3142" x2="34783" y2="12388"/>
                        <a14:foregroundMark x1="55543" y1="3501" x2="69457" y2="2244"/>
                        <a14:foregroundMark x1="69457" y1="2244" x2="71304" y2="2244"/>
                        <a14:foregroundMark x1="89565" y1="8707" x2="91522" y2="8707"/>
                        <a14:foregroundMark x1="90543" y1="26661" x2="94457" y2="35368"/>
                        <a14:foregroundMark x1="94457" y1="35368" x2="94783" y2="39318"/>
                        <a14:foregroundMark x1="65217" y1="46948" x2="62065" y2="66786"/>
                        <a14:foregroundMark x1="62065" y1="66786" x2="62065" y2="66786"/>
                        <a14:foregroundMark x1="51957" y1="74865" x2="35761" y2="94704"/>
                        <a14:foregroundMark x1="19674" y1="92998" x2="28913" y2="98474"/>
                        <a14:foregroundMark x1="28913" y1="98474" x2="30435" y2="98833"/>
                        <a14:foregroundMark x1="61522" y1="73609" x2="51957" y2="82675"/>
                        <a14:foregroundMark x1="45217" y1="65350" x2="42500" y2="70108"/>
                        <a14:foregroundMark x1="42500" y1="70108" x2="42500" y2="70287"/>
                      </a14:backgroundRemoval>
                    </a14:imgEffect>
                  </a14:imgLayer>
                </a14:imgProps>
              </a:ext>
            </a:extLst>
          </a:blip>
          <a:stretch>
            <a:fillRect/>
          </a:stretch>
        </p:blipFill>
        <p:spPr>
          <a:xfrm>
            <a:off x="10698307" y="4522254"/>
            <a:ext cx="1542517" cy="1867786"/>
          </a:xfrm>
          <a:prstGeom prst="rect">
            <a:avLst/>
          </a:prstGeom>
        </p:spPr>
      </p:pic>
      <p:pic>
        <p:nvPicPr>
          <p:cNvPr id="16" name="Picture 15"/>
          <p:cNvPicPr>
            <a:picLocks noChangeAspect="1"/>
          </p:cNvPicPr>
          <p:nvPr/>
        </p:nvPicPr>
        <p:blipFill>
          <a:blip r:embed="rId6">
            <a:extLst>
              <a:ext uri="{BEBA8EAE-BF5A-486C-A8C5-ECC9F3942E4B}">
                <a14:imgProps xmlns:a14="http://schemas.microsoft.com/office/drawing/2010/main">
                  <a14:imgLayer r:embed="rId7">
                    <a14:imgEffect>
                      <a14:backgroundRemoval t="9896" b="92361" l="10000" r="90000">
                        <a14:foregroundMark x1="50000" y1="10069" x2="59286" y2="11285"/>
                        <a14:foregroundMark x1="46786" y1="92361" x2="49762" y2="91493"/>
                        <a14:foregroundMark x1="48929" y1="71354" x2="50833" y2="79861"/>
                      </a14:backgroundRemoval>
                    </a14:imgEffect>
                    <a14:imgEffect>
                      <a14:saturation sat="400000"/>
                    </a14:imgEffect>
                    <a14:imgEffect>
                      <a14:sharpenSoften amount="50000"/>
                    </a14:imgEffect>
                  </a14:imgLayer>
                </a14:imgProps>
              </a:ext>
            </a:extLst>
          </a:blip>
          <a:stretch>
            <a:fillRect/>
          </a:stretch>
        </p:blipFill>
        <p:spPr>
          <a:xfrm>
            <a:off x="10478447" y="2406605"/>
            <a:ext cx="2308187" cy="1582757"/>
          </a:xfrm>
          <a:prstGeom prst="rect">
            <a:avLst/>
          </a:prstGeom>
        </p:spPr>
      </p:pic>
      <p:pic>
        <p:nvPicPr>
          <p:cNvPr id="17" name="Picture 16"/>
          <p:cNvPicPr>
            <a:picLocks noChangeAspect="1"/>
          </p:cNvPicPr>
          <p:nvPr/>
        </p:nvPicPr>
        <p:blipFill>
          <a:blip r:embed="rId6">
            <a:extLst>
              <a:ext uri="{BEBA8EAE-BF5A-486C-A8C5-ECC9F3942E4B}">
                <a14:imgProps xmlns:a14="http://schemas.microsoft.com/office/drawing/2010/main">
                  <a14:imgLayer r:embed="rId7">
                    <a14:imgEffect>
                      <a14:backgroundRemoval t="9896" b="92361" l="10000" r="90000">
                        <a14:foregroundMark x1="50000" y1="10069" x2="59286" y2="11285"/>
                        <a14:foregroundMark x1="46786" y1="92361" x2="49762" y2="91493"/>
                        <a14:foregroundMark x1="48929" y1="71354" x2="50833" y2="79861"/>
                      </a14:backgroundRemoval>
                    </a14:imgEffect>
                    <a14:imgEffect>
                      <a14:saturation sat="400000"/>
                    </a14:imgEffect>
                    <a14:imgEffect>
                      <a14:sharpenSoften amount="50000"/>
                    </a14:imgEffect>
                  </a14:imgLayer>
                </a14:imgProps>
              </a:ext>
            </a:extLst>
          </a:blip>
          <a:stretch>
            <a:fillRect/>
          </a:stretch>
        </p:blipFill>
        <p:spPr>
          <a:xfrm>
            <a:off x="4688991" y="4686256"/>
            <a:ext cx="2308187" cy="1582757"/>
          </a:xfrm>
          <a:prstGeom prst="rect">
            <a:avLst/>
          </a:prstGeom>
        </p:spPr>
      </p:pic>
      <p:pic>
        <p:nvPicPr>
          <p:cNvPr id="18" name="Picture 17"/>
          <p:cNvPicPr>
            <a:picLocks noChangeAspect="1"/>
          </p:cNvPicPr>
          <p:nvPr/>
        </p:nvPicPr>
        <p:blipFill>
          <a:blip r:embed="rId6">
            <a:extLst>
              <a:ext uri="{BEBA8EAE-BF5A-486C-A8C5-ECC9F3942E4B}">
                <a14:imgProps xmlns:a14="http://schemas.microsoft.com/office/drawing/2010/main">
                  <a14:imgLayer r:embed="rId7">
                    <a14:imgEffect>
                      <a14:backgroundRemoval t="9896" b="92361" l="10000" r="90000">
                        <a14:foregroundMark x1="50000" y1="10069" x2="59286" y2="11285"/>
                        <a14:foregroundMark x1="46786" y1="92361" x2="49762" y2="91493"/>
                        <a14:foregroundMark x1="48929" y1="71354" x2="50833" y2="79861"/>
                      </a14:backgroundRemoval>
                    </a14:imgEffect>
                    <a14:imgEffect>
                      <a14:saturation sat="400000"/>
                    </a14:imgEffect>
                    <a14:imgEffect>
                      <a14:sharpenSoften amount="50000"/>
                    </a14:imgEffect>
                  </a14:imgLayer>
                </a14:imgProps>
              </a:ext>
            </a:extLst>
          </a:blip>
          <a:stretch>
            <a:fillRect/>
          </a:stretch>
        </p:blipFill>
        <p:spPr>
          <a:xfrm>
            <a:off x="4615418" y="2454962"/>
            <a:ext cx="2308187" cy="158275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Left)">
                                      <p:cBhvr>
                                        <p:cTn id="7" dur="500"/>
                                        <p:tgtEl>
                                          <p:spTgt spid="3"/>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strips(downLeft)">
                                      <p:cBhvr>
                                        <p:cTn id="10" dur="500"/>
                                        <p:tgtEl>
                                          <p:spTgt spid="4"/>
                                        </p:tgtEl>
                                      </p:cBhvr>
                                    </p:animEffect>
                                  </p:childTnLst>
                                </p:cTn>
                              </p:par>
                              <p:par>
                                <p:cTn id="11" presetID="18" presetClass="entr" presetSubtype="12"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strips(downLeft)">
                                      <p:cBhvr>
                                        <p:cTn id="13" dur="500"/>
                                        <p:tgtEl>
                                          <p:spTgt spid="5"/>
                                        </p:tgtEl>
                                      </p:cBhvr>
                                    </p:animEffect>
                                  </p:childTnLst>
                                </p:cTn>
                              </p:par>
                              <p:par>
                                <p:cTn id="14" presetID="18" presetClass="entr" presetSubtype="12"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strips(downLeft)">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4"/>
                    </p:tgtEl>
                  </p:cond>
                </p:stCondLst>
                <p:endSync evt="end" delay="0">
                  <p:rtn val="all"/>
                </p:endSync>
                <p:childTnLst>
                  <p:par>
                    <p:cTn id="18" fill="hold">
                      <p:stCondLst>
                        <p:cond delay="0"/>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down)">
                                      <p:cBhvr>
                                        <p:cTn id="22" dur="500"/>
                                        <p:tgtEl>
                                          <p:spTgt spid="16"/>
                                        </p:tgtEl>
                                      </p:cBhvr>
                                    </p:animEffect>
                                  </p:childTnLst>
                                </p:cTn>
                              </p:par>
                            </p:childTnLst>
                          </p:cTn>
                        </p:par>
                      </p:childTnLst>
                    </p:cTn>
                  </p:par>
                </p:childTnLst>
              </p:cTn>
              <p:nextCondLst>
                <p:cond evt="onClick" delay="0">
                  <p:tgtEl>
                    <p:spTgt spid="4"/>
                  </p:tgtEl>
                </p:cond>
              </p:nextCondLst>
            </p:seq>
            <p:seq concurrent="1" nextAc="seek">
              <p:cTn id="23" restart="whenNotActive" fill="hold" evtFilter="cancelBubble" nodeType="interactiveSeq">
                <p:stCondLst>
                  <p:cond evt="onClick" delay="0">
                    <p:tgtEl>
                      <p:spTgt spid="6"/>
                    </p:tgtEl>
                  </p:cond>
                </p:stCondLst>
                <p:endSync evt="end" delay="0">
                  <p:rtn val="all"/>
                </p:endSync>
                <p:childTnLst>
                  <p:par>
                    <p:cTn id="24" fill="hold">
                      <p:stCondLst>
                        <p:cond delay="0"/>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wipe(down)">
                                      <p:cBhvr>
                                        <p:cTn id="28" dur="500"/>
                                        <p:tgtEl>
                                          <p:spTgt spid="18"/>
                                        </p:tgtEl>
                                      </p:cBhvr>
                                    </p:animEffect>
                                  </p:childTnLst>
                                </p:cTn>
                              </p:par>
                            </p:childTnLst>
                          </p:cTn>
                        </p:par>
                      </p:childTnLst>
                    </p:cTn>
                  </p:par>
                </p:childTnLst>
              </p:cTn>
              <p:nextCondLst>
                <p:cond evt="onClick" delay="0">
                  <p:tgtEl>
                    <p:spTgt spid="6"/>
                  </p:tgtEl>
                </p:cond>
              </p:nextCondLst>
            </p:seq>
            <p:seq concurrent="1" nextAc="seek">
              <p:cTn id="29" restart="whenNotActive" fill="hold" evtFilter="cancelBubble" nodeType="interactiveSeq">
                <p:stCondLst>
                  <p:cond evt="onClick" delay="0">
                    <p:tgtEl>
                      <p:spTgt spid="3"/>
                    </p:tgtEl>
                  </p:cond>
                </p:stCondLst>
                <p:endSync evt="end" delay="0">
                  <p:rtn val="all"/>
                </p:endSync>
                <p:childTnLst>
                  <p:par>
                    <p:cTn id="30" fill="hold">
                      <p:stCondLst>
                        <p:cond delay="0"/>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barn(inVertical)">
                                      <p:cBhvr>
                                        <p:cTn id="34" dur="500"/>
                                        <p:tgtEl>
                                          <p:spTgt spid="14"/>
                                        </p:tgtEl>
                                      </p:cBhvr>
                                    </p:animEffect>
                                  </p:childTnLst>
                                </p:cTn>
                              </p:par>
                            </p:childTnLst>
                          </p:cTn>
                        </p:par>
                      </p:childTnLst>
                    </p:cTn>
                  </p:par>
                </p:childTnLst>
              </p:cTn>
              <p:nextCondLst>
                <p:cond evt="onClick" delay="0">
                  <p:tgtEl>
                    <p:spTgt spid="3"/>
                  </p:tgtEl>
                </p:cond>
              </p:nextCondLst>
            </p:seq>
            <p:seq concurrent="1" nextAc="seek">
              <p:cTn id="35" restart="whenNotActive" fill="hold" evtFilter="cancelBubble" nodeType="interactiveSeq">
                <p:stCondLst>
                  <p:cond evt="onClick" delay="0">
                    <p:tgtEl>
                      <p:spTgt spid="5"/>
                    </p:tgtEl>
                  </p:cond>
                </p:stCondLst>
                <p:endSync evt="end" delay="0">
                  <p:rtn val="all"/>
                </p:endSync>
                <p:childTnLst>
                  <p:par>
                    <p:cTn id="36" fill="hold">
                      <p:stCondLst>
                        <p:cond delay="0"/>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wipe(down)">
                                      <p:cBhvr>
                                        <p:cTn id="40" dur="500"/>
                                        <p:tgtEl>
                                          <p:spTgt spid="17"/>
                                        </p:tgtEl>
                                      </p:cBhvr>
                                    </p:animEffect>
                                  </p:childTnLst>
                                </p:cTn>
                              </p:par>
                            </p:childTnLst>
                          </p:cTn>
                        </p:par>
                      </p:childTnLst>
                    </p:cTn>
                  </p:par>
                </p:childTnLst>
              </p:cTn>
              <p:nextCondLst>
                <p:cond evt="onClick" delay="0">
                  <p:tgtEl>
                    <p:spTgt spid="5"/>
                  </p:tgtEl>
                </p:cond>
              </p:nextCondLst>
            </p:seq>
          </p:childTnLst>
        </p:cTn>
      </p:par>
    </p:tnLst>
    <p:bldLst>
      <p:bldP spid="3" grpId="0" animBg="1"/>
      <p:bldP spid="4" grpId="0" animBg="1"/>
      <p:bldP spid="5"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Google Shape;11;p2"/>
          <p:cNvSpPr/>
          <p:nvPr/>
        </p:nvSpPr>
        <p:spPr>
          <a:xfrm>
            <a:off x="4415062" y="4871490"/>
            <a:ext cx="2597611" cy="492711"/>
          </a:xfrm>
          <a:custGeom>
            <a:avLst/>
            <a:gdLst/>
            <a:ahLst/>
            <a:cxnLst/>
            <a:rect l="l" t="t" r="r" b="b"/>
            <a:pathLst>
              <a:path w="1365885" h="259079" extrusionOk="0">
                <a:moveTo>
                  <a:pt x="1365885" y="129540"/>
                </a:moveTo>
                <a:cubicBezTo>
                  <a:pt x="1365885" y="201083"/>
                  <a:pt x="1060121" y="259080"/>
                  <a:pt x="682943" y="259080"/>
                </a:cubicBezTo>
                <a:cubicBezTo>
                  <a:pt x="305764" y="259080"/>
                  <a:pt x="0" y="201083"/>
                  <a:pt x="0" y="129540"/>
                </a:cubicBezTo>
                <a:cubicBezTo>
                  <a:pt x="0" y="57997"/>
                  <a:pt x="305764" y="0"/>
                  <a:pt x="682943" y="0"/>
                </a:cubicBezTo>
                <a:cubicBezTo>
                  <a:pt x="1060121" y="0"/>
                  <a:pt x="1365885" y="57997"/>
                  <a:pt x="1365885" y="129540"/>
                </a:cubicBezTo>
                <a:close/>
              </a:path>
            </a:pathLst>
          </a:custGeom>
          <a:solidFill>
            <a:srgbClr val="000000">
              <a:alpha val="17650"/>
            </a:srgbClr>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3" name="Google Shape;12;p2"/>
          <p:cNvSpPr txBox="1"/>
          <p:nvPr/>
        </p:nvSpPr>
        <p:spPr>
          <a:xfrm>
            <a:off x="7190831" y="5744072"/>
            <a:ext cx="487800" cy="349800"/>
          </a:xfrm>
          <a:prstGeom prst="rect">
            <a:avLst/>
          </a:prstGeom>
        </p:spPr>
        <p:txBody>
          <a:bodyPr spcFirstLastPara="1" wrap="square" lIns="81267" tIns="81267" rIns="81267" bIns="81267"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panose="020B0604020202020204"/>
              <a:buNone/>
              <a:defRPr sz="1300" b="0" i="0" u="none" strike="noStrike" cap="none">
                <a:solidFill>
                  <a:schemeClr val="dk2"/>
                </a:solidFill>
                <a:latin typeface="Arial" panose="020B0604020202020204"/>
                <a:ea typeface="Arial" panose="020B0604020202020204"/>
                <a:cs typeface="Arial" panose="020B0604020202020204"/>
                <a:sym typeface="Arial" panose="020B0604020202020204"/>
              </a:defRPr>
            </a:lvl1pPr>
            <a:lvl2pPr marR="0" lvl="1" algn="r" rtl="0">
              <a:lnSpc>
                <a:spcPct val="100000"/>
              </a:lnSpc>
              <a:spcBef>
                <a:spcPts val="0"/>
              </a:spcBef>
              <a:spcAft>
                <a:spcPts val="0"/>
              </a:spcAft>
              <a:buClr>
                <a:srgbClr val="000000"/>
              </a:buClr>
              <a:buFont typeface="Arial" panose="020B0604020202020204"/>
              <a:buNone/>
              <a:defRPr sz="1300" b="0" i="0" u="none" strike="noStrike" cap="none">
                <a:solidFill>
                  <a:schemeClr val="dk2"/>
                </a:solidFill>
                <a:latin typeface="Arial" panose="020B0604020202020204"/>
                <a:ea typeface="Arial" panose="020B0604020202020204"/>
                <a:cs typeface="Arial" panose="020B0604020202020204"/>
                <a:sym typeface="Arial" panose="020B0604020202020204"/>
              </a:defRPr>
            </a:lvl2pPr>
            <a:lvl3pPr marR="0" lvl="2" algn="r" rtl="0">
              <a:lnSpc>
                <a:spcPct val="100000"/>
              </a:lnSpc>
              <a:spcBef>
                <a:spcPts val="0"/>
              </a:spcBef>
              <a:spcAft>
                <a:spcPts val="0"/>
              </a:spcAft>
              <a:buClr>
                <a:srgbClr val="000000"/>
              </a:buClr>
              <a:buFont typeface="Arial" panose="020B0604020202020204"/>
              <a:buNone/>
              <a:defRPr sz="1300" b="0" i="0" u="none" strike="noStrike" cap="none">
                <a:solidFill>
                  <a:schemeClr val="dk2"/>
                </a:solidFill>
                <a:latin typeface="Arial" panose="020B0604020202020204"/>
                <a:ea typeface="Arial" panose="020B0604020202020204"/>
                <a:cs typeface="Arial" panose="020B0604020202020204"/>
                <a:sym typeface="Arial" panose="020B0604020202020204"/>
              </a:defRPr>
            </a:lvl3pPr>
            <a:lvl4pPr marR="0" lvl="3" algn="r" rtl="0">
              <a:lnSpc>
                <a:spcPct val="100000"/>
              </a:lnSpc>
              <a:spcBef>
                <a:spcPts val="0"/>
              </a:spcBef>
              <a:spcAft>
                <a:spcPts val="0"/>
              </a:spcAft>
              <a:buClr>
                <a:srgbClr val="000000"/>
              </a:buClr>
              <a:buFont typeface="Arial" panose="020B0604020202020204"/>
              <a:buNone/>
              <a:defRPr sz="1300" b="0" i="0" u="none" strike="noStrike" cap="none">
                <a:solidFill>
                  <a:schemeClr val="dk2"/>
                </a:solidFill>
                <a:latin typeface="Arial" panose="020B0604020202020204"/>
                <a:ea typeface="Arial" panose="020B0604020202020204"/>
                <a:cs typeface="Arial" panose="020B0604020202020204"/>
                <a:sym typeface="Arial" panose="020B0604020202020204"/>
              </a:defRPr>
            </a:lvl4pPr>
            <a:lvl5pPr marR="0" lvl="4" algn="r" rtl="0">
              <a:lnSpc>
                <a:spcPct val="100000"/>
              </a:lnSpc>
              <a:spcBef>
                <a:spcPts val="0"/>
              </a:spcBef>
              <a:spcAft>
                <a:spcPts val="0"/>
              </a:spcAft>
              <a:buClr>
                <a:srgbClr val="000000"/>
              </a:buClr>
              <a:buFont typeface="Arial" panose="020B0604020202020204"/>
              <a:buNone/>
              <a:defRPr sz="1300" b="0" i="0" u="none" strike="noStrike" cap="none">
                <a:solidFill>
                  <a:schemeClr val="dk2"/>
                </a:solidFill>
                <a:latin typeface="Arial" panose="020B0604020202020204"/>
                <a:ea typeface="Arial" panose="020B0604020202020204"/>
                <a:cs typeface="Arial" panose="020B0604020202020204"/>
                <a:sym typeface="Arial" panose="020B0604020202020204"/>
              </a:defRPr>
            </a:lvl5pPr>
            <a:lvl6pPr marR="0" lvl="5" algn="r" rtl="0">
              <a:lnSpc>
                <a:spcPct val="100000"/>
              </a:lnSpc>
              <a:spcBef>
                <a:spcPts val="0"/>
              </a:spcBef>
              <a:spcAft>
                <a:spcPts val="0"/>
              </a:spcAft>
              <a:buClr>
                <a:srgbClr val="000000"/>
              </a:buClr>
              <a:buFont typeface="Arial" panose="020B0604020202020204"/>
              <a:buNone/>
              <a:defRPr sz="1300" b="0" i="0" u="none" strike="noStrike" cap="none">
                <a:solidFill>
                  <a:schemeClr val="dk2"/>
                </a:solidFill>
                <a:latin typeface="Arial" panose="020B0604020202020204"/>
                <a:ea typeface="Arial" panose="020B0604020202020204"/>
                <a:cs typeface="Arial" panose="020B0604020202020204"/>
                <a:sym typeface="Arial" panose="020B0604020202020204"/>
              </a:defRPr>
            </a:lvl6pPr>
            <a:lvl7pPr marR="0" lvl="6" algn="r" rtl="0">
              <a:lnSpc>
                <a:spcPct val="100000"/>
              </a:lnSpc>
              <a:spcBef>
                <a:spcPts val="0"/>
              </a:spcBef>
              <a:spcAft>
                <a:spcPts val="0"/>
              </a:spcAft>
              <a:buClr>
                <a:srgbClr val="000000"/>
              </a:buClr>
              <a:buFont typeface="Arial" panose="020B0604020202020204"/>
              <a:buNone/>
              <a:defRPr sz="1300" b="0" i="0" u="none" strike="noStrike" cap="none">
                <a:solidFill>
                  <a:schemeClr val="dk2"/>
                </a:solidFill>
                <a:latin typeface="Arial" panose="020B0604020202020204"/>
                <a:ea typeface="Arial" panose="020B0604020202020204"/>
                <a:cs typeface="Arial" panose="020B0604020202020204"/>
                <a:sym typeface="Arial" panose="020B0604020202020204"/>
              </a:defRPr>
            </a:lvl7pPr>
            <a:lvl8pPr marR="0" lvl="7" algn="r" rtl="0">
              <a:lnSpc>
                <a:spcPct val="100000"/>
              </a:lnSpc>
              <a:spcBef>
                <a:spcPts val="0"/>
              </a:spcBef>
              <a:spcAft>
                <a:spcPts val="0"/>
              </a:spcAft>
              <a:buClr>
                <a:srgbClr val="000000"/>
              </a:buClr>
              <a:buFont typeface="Arial" panose="020B0604020202020204"/>
              <a:buNone/>
              <a:defRPr sz="1300" b="0" i="0" u="none" strike="noStrike" cap="none">
                <a:solidFill>
                  <a:schemeClr val="dk2"/>
                </a:solidFill>
                <a:latin typeface="Arial" panose="020B0604020202020204"/>
                <a:ea typeface="Arial" panose="020B0604020202020204"/>
                <a:cs typeface="Arial" panose="020B0604020202020204"/>
                <a:sym typeface="Arial" panose="020B0604020202020204"/>
              </a:defRPr>
            </a:lvl8pPr>
            <a:lvl9pPr marR="0" lvl="8" algn="r" rtl="0">
              <a:lnSpc>
                <a:spcPct val="100000"/>
              </a:lnSpc>
              <a:spcBef>
                <a:spcPts val="0"/>
              </a:spcBef>
              <a:spcAft>
                <a:spcPts val="0"/>
              </a:spcAft>
              <a:buClr>
                <a:srgbClr val="000000"/>
              </a:buClr>
              <a:buFont typeface="Arial" panose="020B0604020202020204"/>
              <a:buNone/>
              <a:defRPr sz="1300" b="0" i="0" u="none" strike="noStrike" cap="none">
                <a:solidFill>
                  <a:schemeClr val="dk2"/>
                </a:solidFill>
                <a:latin typeface="Arial" panose="020B0604020202020204"/>
                <a:ea typeface="Arial" panose="020B0604020202020204"/>
                <a:cs typeface="Arial" panose="020B0604020202020204"/>
                <a:sym typeface="Arial" panose="020B0604020202020204"/>
              </a:defRPr>
            </a:lvl9pPr>
          </a:lstStyle>
          <a:p>
            <a:pPr defTabSz="609600"/>
            <a:fld id="{00000000-1234-1234-1234-123412341234}" type="slidenum">
              <a:rPr lang="en-GB" sz="865" kern="0">
                <a:solidFill>
                  <a:srgbClr val="B5BB76"/>
                </a:solidFill>
              </a:rPr>
              <a:t>8</a:t>
            </a:fld>
            <a:endParaRPr lang="en-GB" sz="865" kern="0">
              <a:solidFill>
                <a:srgbClr val="B5BB76"/>
              </a:solidFill>
            </a:endParaRPr>
          </a:p>
        </p:txBody>
      </p:sp>
      <p:grpSp>
        <p:nvGrpSpPr>
          <p:cNvPr id="4" name="Google Shape;13;p2"/>
          <p:cNvGrpSpPr/>
          <p:nvPr/>
        </p:nvGrpSpPr>
        <p:grpSpPr>
          <a:xfrm>
            <a:off x="5648267" y="5431514"/>
            <a:ext cx="529752" cy="461439"/>
            <a:chOff x="6980505" y="2818400"/>
            <a:chExt cx="411320" cy="358279"/>
          </a:xfrm>
        </p:grpSpPr>
        <p:sp>
          <p:nvSpPr>
            <p:cNvPr id="5" name="Google Shape;14;p2"/>
            <p:cNvSpPr/>
            <p:nvPr/>
          </p:nvSpPr>
          <p:spPr>
            <a:xfrm>
              <a:off x="6980505" y="2889544"/>
              <a:ext cx="409447" cy="287135"/>
            </a:xfrm>
            <a:custGeom>
              <a:avLst/>
              <a:gdLst/>
              <a:ahLst/>
              <a:cxnLst/>
              <a:rect l="l" t="t" r="r" b="b"/>
              <a:pathLst>
                <a:path w="409447" h="287135" extrusionOk="0">
                  <a:moveTo>
                    <a:pt x="268821" y="281176"/>
                  </a:moveTo>
                  <a:cubicBezTo>
                    <a:pt x="162105" y="303642"/>
                    <a:pt x="46027" y="260582"/>
                    <a:pt x="10455" y="185693"/>
                  </a:cubicBezTo>
                  <a:cubicBezTo>
                    <a:pt x="-25117" y="110804"/>
                    <a:pt x="32921" y="30298"/>
                    <a:pt x="141510" y="5959"/>
                  </a:cubicBezTo>
                  <a:cubicBezTo>
                    <a:pt x="248227" y="-16507"/>
                    <a:pt x="364305" y="26554"/>
                    <a:pt x="399877" y="101443"/>
                  </a:cubicBezTo>
                  <a:cubicBezTo>
                    <a:pt x="433577" y="176332"/>
                    <a:pt x="375538" y="256837"/>
                    <a:pt x="268821" y="281176"/>
                  </a:cubicBezTo>
                  <a:close/>
                </a:path>
              </a:pathLst>
            </a:custGeom>
            <a:solidFill>
              <a:srgbClr val="EB8E1C"/>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 name="Google Shape;15;p2"/>
            <p:cNvSpPr/>
            <p:nvPr/>
          </p:nvSpPr>
          <p:spPr>
            <a:xfrm>
              <a:off x="6981598" y="2949798"/>
              <a:ext cx="410016" cy="205944"/>
            </a:xfrm>
            <a:custGeom>
              <a:avLst/>
              <a:gdLst/>
              <a:ahLst/>
              <a:cxnLst/>
              <a:rect l="l" t="t" r="r" b="b"/>
              <a:pathLst>
                <a:path w="410016" h="205944" extrusionOk="0">
                  <a:moveTo>
                    <a:pt x="0" y="89867"/>
                  </a:moveTo>
                  <a:lnTo>
                    <a:pt x="1872" y="0"/>
                  </a:lnTo>
                  <a:lnTo>
                    <a:pt x="410017" y="13106"/>
                  </a:lnTo>
                  <a:lnTo>
                    <a:pt x="406272" y="101100"/>
                  </a:lnTo>
                  <a:lnTo>
                    <a:pt x="202200" y="205944"/>
                  </a:lnTo>
                  <a:close/>
                </a:path>
              </a:pathLst>
            </a:custGeom>
            <a:solidFill>
              <a:srgbClr val="EB8E1C"/>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7" name="Google Shape;16;p2"/>
            <p:cNvSpPr/>
            <p:nvPr/>
          </p:nvSpPr>
          <p:spPr>
            <a:xfrm>
              <a:off x="6982377" y="2818400"/>
              <a:ext cx="409447" cy="287135"/>
            </a:xfrm>
            <a:custGeom>
              <a:avLst/>
              <a:gdLst/>
              <a:ahLst/>
              <a:cxnLst/>
              <a:rect l="l" t="t" r="r" b="b"/>
              <a:pathLst>
                <a:path w="409447" h="287135" extrusionOk="0">
                  <a:moveTo>
                    <a:pt x="268821" y="281176"/>
                  </a:moveTo>
                  <a:cubicBezTo>
                    <a:pt x="162105" y="303643"/>
                    <a:pt x="46027" y="260582"/>
                    <a:pt x="10455" y="185693"/>
                  </a:cubicBezTo>
                  <a:cubicBezTo>
                    <a:pt x="-25118" y="110804"/>
                    <a:pt x="32921" y="30298"/>
                    <a:pt x="141510" y="5959"/>
                  </a:cubicBezTo>
                  <a:cubicBezTo>
                    <a:pt x="248227" y="-16507"/>
                    <a:pt x="364304" y="26554"/>
                    <a:pt x="399877" y="101443"/>
                  </a:cubicBezTo>
                  <a:cubicBezTo>
                    <a:pt x="433577" y="178204"/>
                    <a:pt x="375538" y="258709"/>
                    <a:pt x="268821" y="281176"/>
                  </a:cubicBezTo>
                  <a:close/>
                </a:path>
              </a:pathLst>
            </a:custGeom>
            <a:solidFill>
              <a:srgbClr val="FDBB00"/>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8" name="Google Shape;17;p2"/>
            <p:cNvSpPr/>
            <p:nvPr/>
          </p:nvSpPr>
          <p:spPr>
            <a:xfrm>
              <a:off x="7035528" y="2855985"/>
              <a:ext cx="298414" cy="200730"/>
            </a:xfrm>
            <a:custGeom>
              <a:avLst/>
              <a:gdLst/>
              <a:ahLst/>
              <a:cxnLst/>
              <a:rect l="l" t="t" r="r" b="b"/>
              <a:pathLst>
                <a:path w="298414" h="200730" extrusionOk="0">
                  <a:moveTo>
                    <a:pt x="112699" y="2073"/>
                  </a:moveTo>
                  <a:cubicBezTo>
                    <a:pt x="32193" y="13307"/>
                    <a:pt x="-14612" y="65729"/>
                    <a:pt x="4110" y="120023"/>
                  </a:cubicBezTo>
                  <a:cubicBezTo>
                    <a:pt x="24704" y="174318"/>
                    <a:pt x="107082" y="209890"/>
                    <a:pt x="185715" y="198657"/>
                  </a:cubicBezTo>
                  <a:cubicBezTo>
                    <a:pt x="266221" y="187423"/>
                    <a:pt x="313026" y="135001"/>
                    <a:pt x="294304" y="80707"/>
                  </a:cubicBezTo>
                  <a:cubicBezTo>
                    <a:pt x="273710" y="26412"/>
                    <a:pt x="191332" y="-9160"/>
                    <a:pt x="112699" y="2073"/>
                  </a:cubicBezTo>
                  <a:close/>
                </a:path>
              </a:pathLst>
            </a:custGeom>
            <a:solidFill>
              <a:srgbClr val="FFD85C"/>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9" name="Google Shape;18;p2"/>
            <p:cNvSpPr/>
            <p:nvPr/>
          </p:nvSpPr>
          <p:spPr>
            <a:xfrm>
              <a:off x="7063976" y="2871164"/>
              <a:ext cx="297220" cy="195410"/>
            </a:xfrm>
            <a:custGeom>
              <a:avLst/>
              <a:gdLst/>
              <a:ahLst/>
              <a:cxnLst/>
              <a:rect l="l" t="t" r="r" b="b"/>
              <a:pathLst>
                <a:path w="297220" h="195410" extrusionOk="0">
                  <a:moveTo>
                    <a:pt x="0" y="170372"/>
                  </a:moveTo>
                  <a:lnTo>
                    <a:pt x="241517" y="0"/>
                  </a:lnTo>
                  <a:cubicBezTo>
                    <a:pt x="241517" y="0"/>
                    <a:pt x="357594" y="97355"/>
                    <a:pt x="254622" y="164756"/>
                  </a:cubicBezTo>
                  <a:cubicBezTo>
                    <a:pt x="151650" y="230283"/>
                    <a:pt x="0" y="170372"/>
                    <a:pt x="0" y="170372"/>
                  </a:cubicBezTo>
                  <a:close/>
                </a:path>
              </a:pathLst>
            </a:custGeom>
            <a:solidFill>
              <a:srgbClr val="FBCC1C"/>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0" name="Google Shape;19;p2"/>
            <p:cNvSpPr/>
            <p:nvPr/>
          </p:nvSpPr>
          <p:spPr>
            <a:xfrm>
              <a:off x="7122015" y="3077109"/>
              <a:ext cx="24338" cy="5616"/>
            </a:xfrm>
            <a:custGeom>
              <a:avLst/>
              <a:gdLst/>
              <a:ahLst/>
              <a:cxnLst/>
              <a:rect l="l" t="t" r="r" b="b"/>
              <a:pathLst>
                <a:path w="24338" h="5616" extrusionOk="0">
                  <a:moveTo>
                    <a:pt x="0" y="0"/>
                  </a:moveTo>
                  <a:lnTo>
                    <a:pt x="24339" y="5617"/>
                  </a:lnTo>
                </a:path>
              </a:pathLst>
            </a:custGeom>
            <a:noFill/>
            <a:ln w="1922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1" name="Google Shape;20;p2"/>
            <p:cNvSpPr/>
            <p:nvPr/>
          </p:nvSpPr>
          <p:spPr>
            <a:xfrm>
              <a:off x="7185671" y="2837159"/>
              <a:ext cx="74888" cy="15283"/>
            </a:xfrm>
            <a:custGeom>
              <a:avLst/>
              <a:gdLst/>
              <a:ahLst/>
              <a:cxnLst/>
              <a:rect l="l" t="t" r="r" b="b"/>
              <a:pathLst>
                <a:path w="74888" h="15283" extrusionOk="0">
                  <a:moveTo>
                    <a:pt x="0" y="306"/>
                  </a:moveTo>
                  <a:cubicBezTo>
                    <a:pt x="0" y="306"/>
                    <a:pt x="37444" y="-3439"/>
                    <a:pt x="74889" y="15283"/>
                  </a:cubicBezTo>
                </a:path>
              </a:pathLst>
            </a:custGeom>
            <a:noFill/>
            <a:ln w="1922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grpSp>
      <p:grpSp>
        <p:nvGrpSpPr>
          <p:cNvPr id="12" name="Google Shape;21;p2"/>
          <p:cNvGrpSpPr/>
          <p:nvPr/>
        </p:nvGrpSpPr>
        <p:grpSpPr>
          <a:xfrm>
            <a:off x="5636553" y="5284270"/>
            <a:ext cx="529752" cy="461439"/>
            <a:chOff x="6980505" y="2818400"/>
            <a:chExt cx="411320" cy="358279"/>
          </a:xfrm>
        </p:grpSpPr>
        <p:sp>
          <p:nvSpPr>
            <p:cNvPr id="13" name="Google Shape;22;p2"/>
            <p:cNvSpPr/>
            <p:nvPr/>
          </p:nvSpPr>
          <p:spPr>
            <a:xfrm>
              <a:off x="6980505" y="2889544"/>
              <a:ext cx="409447" cy="287135"/>
            </a:xfrm>
            <a:custGeom>
              <a:avLst/>
              <a:gdLst/>
              <a:ahLst/>
              <a:cxnLst/>
              <a:rect l="l" t="t" r="r" b="b"/>
              <a:pathLst>
                <a:path w="409447" h="287135" extrusionOk="0">
                  <a:moveTo>
                    <a:pt x="268821" y="281176"/>
                  </a:moveTo>
                  <a:cubicBezTo>
                    <a:pt x="162105" y="303642"/>
                    <a:pt x="46027" y="260582"/>
                    <a:pt x="10455" y="185693"/>
                  </a:cubicBezTo>
                  <a:cubicBezTo>
                    <a:pt x="-25117" y="110804"/>
                    <a:pt x="32921" y="30298"/>
                    <a:pt x="141510" y="5959"/>
                  </a:cubicBezTo>
                  <a:cubicBezTo>
                    <a:pt x="248227" y="-16507"/>
                    <a:pt x="364305" y="26554"/>
                    <a:pt x="399877" y="101443"/>
                  </a:cubicBezTo>
                  <a:cubicBezTo>
                    <a:pt x="433577" y="176332"/>
                    <a:pt x="375538" y="256837"/>
                    <a:pt x="268821" y="281176"/>
                  </a:cubicBezTo>
                  <a:close/>
                </a:path>
              </a:pathLst>
            </a:custGeom>
            <a:solidFill>
              <a:srgbClr val="EB8E1C"/>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4" name="Google Shape;23;p2"/>
            <p:cNvSpPr/>
            <p:nvPr/>
          </p:nvSpPr>
          <p:spPr>
            <a:xfrm>
              <a:off x="6981598" y="2949798"/>
              <a:ext cx="410016" cy="205944"/>
            </a:xfrm>
            <a:custGeom>
              <a:avLst/>
              <a:gdLst/>
              <a:ahLst/>
              <a:cxnLst/>
              <a:rect l="l" t="t" r="r" b="b"/>
              <a:pathLst>
                <a:path w="410016" h="205944" extrusionOk="0">
                  <a:moveTo>
                    <a:pt x="0" y="89867"/>
                  </a:moveTo>
                  <a:lnTo>
                    <a:pt x="1872" y="0"/>
                  </a:lnTo>
                  <a:lnTo>
                    <a:pt x="410017" y="13106"/>
                  </a:lnTo>
                  <a:lnTo>
                    <a:pt x="406272" y="101100"/>
                  </a:lnTo>
                  <a:lnTo>
                    <a:pt x="202200" y="205944"/>
                  </a:lnTo>
                  <a:close/>
                </a:path>
              </a:pathLst>
            </a:custGeom>
            <a:solidFill>
              <a:srgbClr val="EB8E1C"/>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5" name="Google Shape;24;p2"/>
            <p:cNvSpPr/>
            <p:nvPr/>
          </p:nvSpPr>
          <p:spPr>
            <a:xfrm>
              <a:off x="6982377" y="2818400"/>
              <a:ext cx="409447" cy="287135"/>
            </a:xfrm>
            <a:custGeom>
              <a:avLst/>
              <a:gdLst/>
              <a:ahLst/>
              <a:cxnLst/>
              <a:rect l="l" t="t" r="r" b="b"/>
              <a:pathLst>
                <a:path w="409447" h="287135" extrusionOk="0">
                  <a:moveTo>
                    <a:pt x="268821" y="281176"/>
                  </a:moveTo>
                  <a:cubicBezTo>
                    <a:pt x="162105" y="303643"/>
                    <a:pt x="46027" y="260582"/>
                    <a:pt x="10455" y="185693"/>
                  </a:cubicBezTo>
                  <a:cubicBezTo>
                    <a:pt x="-25118" y="110804"/>
                    <a:pt x="32921" y="30298"/>
                    <a:pt x="141510" y="5959"/>
                  </a:cubicBezTo>
                  <a:cubicBezTo>
                    <a:pt x="248227" y="-16507"/>
                    <a:pt x="364304" y="26554"/>
                    <a:pt x="399877" y="101443"/>
                  </a:cubicBezTo>
                  <a:cubicBezTo>
                    <a:pt x="433577" y="178204"/>
                    <a:pt x="375538" y="258709"/>
                    <a:pt x="268821" y="281176"/>
                  </a:cubicBezTo>
                  <a:close/>
                </a:path>
              </a:pathLst>
            </a:custGeom>
            <a:solidFill>
              <a:srgbClr val="FDBB00"/>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6" name="Google Shape;25;p2"/>
            <p:cNvSpPr/>
            <p:nvPr/>
          </p:nvSpPr>
          <p:spPr>
            <a:xfrm>
              <a:off x="7035528" y="2855985"/>
              <a:ext cx="298414" cy="200730"/>
            </a:xfrm>
            <a:custGeom>
              <a:avLst/>
              <a:gdLst/>
              <a:ahLst/>
              <a:cxnLst/>
              <a:rect l="l" t="t" r="r" b="b"/>
              <a:pathLst>
                <a:path w="298414" h="200730" extrusionOk="0">
                  <a:moveTo>
                    <a:pt x="112699" y="2073"/>
                  </a:moveTo>
                  <a:cubicBezTo>
                    <a:pt x="32193" y="13307"/>
                    <a:pt x="-14612" y="65729"/>
                    <a:pt x="4110" y="120023"/>
                  </a:cubicBezTo>
                  <a:cubicBezTo>
                    <a:pt x="24704" y="174318"/>
                    <a:pt x="107082" y="209890"/>
                    <a:pt x="185715" y="198657"/>
                  </a:cubicBezTo>
                  <a:cubicBezTo>
                    <a:pt x="266221" y="187423"/>
                    <a:pt x="313026" y="135001"/>
                    <a:pt x="294304" y="80707"/>
                  </a:cubicBezTo>
                  <a:cubicBezTo>
                    <a:pt x="273710" y="26412"/>
                    <a:pt x="191332" y="-9160"/>
                    <a:pt x="112699" y="2073"/>
                  </a:cubicBezTo>
                  <a:close/>
                </a:path>
              </a:pathLst>
            </a:custGeom>
            <a:solidFill>
              <a:srgbClr val="FFD85C"/>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7" name="Google Shape;26;p2"/>
            <p:cNvSpPr/>
            <p:nvPr/>
          </p:nvSpPr>
          <p:spPr>
            <a:xfrm>
              <a:off x="7063976" y="2871164"/>
              <a:ext cx="297220" cy="195410"/>
            </a:xfrm>
            <a:custGeom>
              <a:avLst/>
              <a:gdLst/>
              <a:ahLst/>
              <a:cxnLst/>
              <a:rect l="l" t="t" r="r" b="b"/>
              <a:pathLst>
                <a:path w="297220" h="195410" extrusionOk="0">
                  <a:moveTo>
                    <a:pt x="0" y="170372"/>
                  </a:moveTo>
                  <a:lnTo>
                    <a:pt x="241517" y="0"/>
                  </a:lnTo>
                  <a:cubicBezTo>
                    <a:pt x="241517" y="0"/>
                    <a:pt x="357594" y="97355"/>
                    <a:pt x="254622" y="164756"/>
                  </a:cubicBezTo>
                  <a:cubicBezTo>
                    <a:pt x="151650" y="230283"/>
                    <a:pt x="0" y="170372"/>
                    <a:pt x="0" y="170372"/>
                  </a:cubicBezTo>
                  <a:close/>
                </a:path>
              </a:pathLst>
            </a:custGeom>
            <a:solidFill>
              <a:srgbClr val="FBCC1C"/>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8" name="Google Shape;27;p2"/>
            <p:cNvSpPr/>
            <p:nvPr/>
          </p:nvSpPr>
          <p:spPr>
            <a:xfrm>
              <a:off x="7122015" y="3077109"/>
              <a:ext cx="24338" cy="5616"/>
            </a:xfrm>
            <a:custGeom>
              <a:avLst/>
              <a:gdLst/>
              <a:ahLst/>
              <a:cxnLst/>
              <a:rect l="l" t="t" r="r" b="b"/>
              <a:pathLst>
                <a:path w="24338" h="5616" extrusionOk="0">
                  <a:moveTo>
                    <a:pt x="0" y="0"/>
                  </a:moveTo>
                  <a:lnTo>
                    <a:pt x="24339" y="5617"/>
                  </a:lnTo>
                </a:path>
              </a:pathLst>
            </a:custGeom>
            <a:noFill/>
            <a:ln w="1922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9" name="Google Shape;28;p2"/>
            <p:cNvSpPr/>
            <p:nvPr/>
          </p:nvSpPr>
          <p:spPr>
            <a:xfrm>
              <a:off x="7185671" y="2837159"/>
              <a:ext cx="74888" cy="15283"/>
            </a:xfrm>
            <a:custGeom>
              <a:avLst/>
              <a:gdLst/>
              <a:ahLst/>
              <a:cxnLst/>
              <a:rect l="l" t="t" r="r" b="b"/>
              <a:pathLst>
                <a:path w="74888" h="15283" extrusionOk="0">
                  <a:moveTo>
                    <a:pt x="0" y="306"/>
                  </a:moveTo>
                  <a:cubicBezTo>
                    <a:pt x="0" y="306"/>
                    <a:pt x="37444" y="-3439"/>
                    <a:pt x="74889" y="15283"/>
                  </a:cubicBezTo>
                </a:path>
              </a:pathLst>
            </a:custGeom>
            <a:noFill/>
            <a:ln w="1922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grpSp>
      <p:grpSp>
        <p:nvGrpSpPr>
          <p:cNvPr id="20" name="Google Shape;29;p2"/>
          <p:cNvGrpSpPr/>
          <p:nvPr/>
        </p:nvGrpSpPr>
        <p:grpSpPr>
          <a:xfrm>
            <a:off x="6299150" y="5615568"/>
            <a:ext cx="529752" cy="461439"/>
            <a:chOff x="6980505" y="2818400"/>
            <a:chExt cx="411320" cy="358279"/>
          </a:xfrm>
        </p:grpSpPr>
        <p:sp>
          <p:nvSpPr>
            <p:cNvPr id="21" name="Google Shape;30;p2"/>
            <p:cNvSpPr/>
            <p:nvPr/>
          </p:nvSpPr>
          <p:spPr>
            <a:xfrm>
              <a:off x="6980505" y="2889544"/>
              <a:ext cx="409447" cy="287135"/>
            </a:xfrm>
            <a:custGeom>
              <a:avLst/>
              <a:gdLst/>
              <a:ahLst/>
              <a:cxnLst/>
              <a:rect l="l" t="t" r="r" b="b"/>
              <a:pathLst>
                <a:path w="409447" h="287135" extrusionOk="0">
                  <a:moveTo>
                    <a:pt x="268821" y="281176"/>
                  </a:moveTo>
                  <a:cubicBezTo>
                    <a:pt x="162105" y="303642"/>
                    <a:pt x="46027" y="260582"/>
                    <a:pt x="10455" y="185693"/>
                  </a:cubicBezTo>
                  <a:cubicBezTo>
                    <a:pt x="-25117" y="110804"/>
                    <a:pt x="32921" y="30298"/>
                    <a:pt x="141510" y="5959"/>
                  </a:cubicBezTo>
                  <a:cubicBezTo>
                    <a:pt x="248227" y="-16507"/>
                    <a:pt x="364305" y="26554"/>
                    <a:pt x="399877" y="101443"/>
                  </a:cubicBezTo>
                  <a:cubicBezTo>
                    <a:pt x="433577" y="176332"/>
                    <a:pt x="375538" y="256837"/>
                    <a:pt x="268821" y="281176"/>
                  </a:cubicBezTo>
                  <a:close/>
                </a:path>
              </a:pathLst>
            </a:custGeom>
            <a:solidFill>
              <a:srgbClr val="EB8E1C"/>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2" name="Google Shape;31;p2"/>
            <p:cNvSpPr/>
            <p:nvPr/>
          </p:nvSpPr>
          <p:spPr>
            <a:xfrm>
              <a:off x="6981598" y="2949798"/>
              <a:ext cx="410016" cy="205944"/>
            </a:xfrm>
            <a:custGeom>
              <a:avLst/>
              <a:gdLst/>
              <a:ahLst/>
              <a:cxnLst/>
              <a:rect l="l" t="t" r="r" b="b"/>
              <a:pathLst>
                <a:path w="410016" h="205944" extrusionOk="0">
                  <a:moveTo>
                    <a:pt x="0" y="89867"/>
                  </a:moveTo>
                  <a:lnTo>
                    <a:pt x="1872" y="0"/>
                  </a:lnTo>
                  <a:lnTo>
                    <a:pt x="410017" y="13106"/>
                  </a:lnTo>
                  <a:lnTo>
                    <a:pt x="406272" y="101100"/>
                  </a:lnTo>
                  <a:lnTo>
                    <a:pt x="202200" y="205944"/>
                  </a:lnTo>
                  <a:close/>
                </a:path>
              </a:pathLst>
            </a:custGeom>
            <a:solidFill>
              <a:srgbClr val="EB8E1C"/>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3" name="Google Shape;32;p2"/>
            <p:cNvSpPr/>
            <p:nvPr/>
          </p:nvSpPr>
          <p:spPr>
            <a:xfrm>
              <a:off x="6982377" y="2818400"/>
              <a:ext cx="409447" cy="287135"/>
            </a:xfrm>
            <a:custGeom>
              <a:avLst/>
              <a:gdLst/>
              <a:ahLst/>
              <a:cxnLst/>
              <a:rect l="l" t="t" r="r" b="b"/>
              <a:pathLst>
                <a:path w="409447" h="287135" extrusionOk="0">
                  <a:moveTo>
                    <a:pt x="268821" y="281176"/>
                  </a:moveTo>
                  <a:cubicBezTo>
                    <a:pt x="162105" y="303643"/>
                    <a:pt x="46027" y="260582"/>
                    <a:pt x="10455" y="185693"/>
                  </a:cubicBezTo>
                  <a:cubicBezTo>
                    <a:pt x="-25118" y="110804"/>
                    <a:pt x="32921" y="30298"/>
                    <a:pt x="141510" y="5959"/>
                  </a:cubicBezTo>
                  <a:cubicBezTo>
                    <a:pt x="248227" y="-16507"/>
                    <a:pt x="364304" y="26554"/>
                    <a:pt x="399877" y="101443"/>
                  </a:cubicBezTo>
                  <a:cubicBezTo>
                    <a:pt x="433577" y="178204"/>
                    <a:pt x="375538" y="258709"/>
                    <a:pt x="268821" y="281176"/>
                  </a:cubicBezTo>
                  <a:close/>
                </a:path>
              </a:pathLst>
            </a:custGeom>
            <a:solidFill>
              <a:srgbClr val="FDBB00"/>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4" name="Google Shape;33;p2"/>
            <p:cNvSpPr/>
            <p:nvPr/>
          </p:nvSpPr>
          <p:spPr>
            <a:xfrm>
              <a:off x="7035528" y="2855985"/>
              <a:ext cx="298414" cy="200730"/>
            </a:xfrm>
            <a:custGeom>
              <a:avLst/>
              <a:gdLst/>
              <a:ahLst/>
              <a:cxnLst/>
              <a:rect l="l" t="t" r="r" b="b"/>
              <a:pathLst>
                <a:path w="298414" h="200730" extrusionOk="0">
                  <a:moveTo>
                    <a:pt x="112699" y="2073"/>
                  </a:moveTo>
                  <a:cubicBezTo>
                    <a:pt x="32193" y="13307"/>
                    <a:pt x="-14612" y="65729"/>
                    <a:pt x="4110" y="120023"/>
                  </a:cubicBezTo>
                  <a:cubicBezTo>
                    <a:pt x="24704" y="174318"/>
                    <a:pt x="107082" y="209890"/>
                    <a:pt x="185715" y="198657"/>
                  </a:cubicBezTo>
                  <a:cubicBezTo>
                    <a:pt x="266221" y="187423"/>
                    <a:pt x="313026" y="135001"/>
                    <a:pt x="294304" y="80707"/>
                  </a:cubicBezTo>
                  <a:cubicBezTo>
                    <a:pt x="273710" y="26412"/>
                    <a:pt x="191332" y="-9160"/>
                    <a:pt x="112699" y="2073"/>
                  </a:cubicBezTo>
                  <a:close/>
                </a:path>
              </a:pathLst>
            </a:custGeom>
            <a:solidFill>
              <a:srgbClr val="FFD85C"/>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5" name="Google Shape;34;p2"/>
            <p:cNvSpPr/>
            <p:nvPr/>
          </p:nvSpPr>
          <p:spPr>
            <a:xfrm>
              <a:off x="7063976" y="2871164"/>
              <a:ext cx="297220" cy="195410"/>
            </a:xfrm>
            <a:custGeom>
              <a:avLst/>
              <a:gdLst/>
              <a:ahLst/>
              <a:cxnLst/>
              <a:rect l="l" t="t" r="r" b="b"/>
              <a:pathLst>
                <a:path w="297220" h="195410" extrusionOk="0">
                  <a:moveTo>
                    <a:pt x="0" y="170372"/>
                  </a:moveTo>
                  <a:lnTo>
                    <a:pt x="241517" y="0"/>
                  </a:lnTo>
                  <a:cubicBezTo>
                    <a:pt x="241517" y="0"/>
                    <a:pt x="357594" y="97355"/>
                    <a:pt x="254622" y="164756"/>
                  </a:cubicBezTo>
                  <a:cubicBezTo>
                    <a:pt x="151650" y="230283"/>
                    <a:pt x="0" y="170372"/>
                    <a:pt x="0" y="170372"/>
                  </a:cubicBezTo>
                  <a:close/>
                </a:path>
              </a:pathLst>
            </a:custGeom>
            <a:solidFill>
              <a:srgbClr val="FBCC1C"/>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6" name="Google Shape;35;p2"/>
            <p:cNvSpPr/>
            <p:nvPr/>
          </p:nvSpPr>
          <p:spPr>
            <a:xfrm>
              <a:off x="7122015" y="3077109"/>
              <a:ext cx="24338" cy="5616"/>
            </a:xfrm>
            <a:custGeom>
              <a:avLst/>
              <a:gdLst/>
              <a:ahLst/>
              <a:cxnLst/>
              <a:rect l="l" t="t" r="r" b="b"/>
              <a:pathLst>
                <a:path w="24338" h="5616" extrusionOk="0">
                  <a:moveTo>
                    <a:pt x="0" y="0"/>
                  </a:moveTo>
                  <a:lnTo>
                    <a:pt x="24339" y="5617"/>
                  </a:lnTo>
                </a:path>
              </a:pathLst>
            </a:custGeom>
            <a:noFill/>
            <a:ln w="1922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7" name="Google Shape;36;p2"/>
            <p:cNvSpPr/>
            <p:nvPr/>
          </p:nvSpPr>
          <p:spPr>
            <a:xfrm>
              <a:off x="7185671" y="2837159"/>
              <a:ext cx="74888" cy="15283"/>
            </a:xfrm>
            <a:custGeom>
              <a:avLst/>
              <a:gdLst/>
              <a:ahLst/>
              <a:cxnLst/>
              <a:rect l="l" t="t" r="r" b="b"/>
              <a:pathLst>
                <a:path w="74888" h="15283" extrusionOk="0">
                  <a:moveTo>
                    <a:pt x="0" y="306"/>
                  </a:moveTo>
                  <a:cubicBezTo>
                    <a:pt x="0" y="306"/>
                    <a:pt x="37444" y="-3439"/>
                    <a:pt x="74889" y="15283"/>
                  </a:cubicBezTo>
                </a:path>
              </a:pathLst>
            </a:custGeom>
            <a:noFill/>
            <a:ln w="1922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grpSp>
      <p:grpSp>
        <p:nvGrpSpPr>
          <p:cNvPr id="28" name="Google Shape;37;p2"/>
          <p:cNvGrpSpPr/>
          <p:nvPr/>
        </p:nvGrpSpPr>
        <p:grpSpPr>
          <a:xfrm>
            <a:off x="6287437" y="5468324"/>
            <a:ext cx="529752" cy="461439"/>
            <a:chOff x="6980505" y="2818400"/>
            <a:chExt cx="411320" cy="358279"/>
          </a:xfrm>
        </p:grpSpPr>
        <p:sp>
          <p:nvSpPr>
            <p:cNvPr id="29" name="Google Shape;38;p2"/>
            <p:cNvSpPr/>
            <p:nvPr/>
          </p:nvSpPr>
          <p:spPr>
            <a:xfrm>
              <a:off x="6980505" y="2889544"/>
              <a:ext cx="409447" cy="287135"/>
            </a:xfrm>
            <a:custGeom>
              <a:avLst/>
              <a:gdLst/>
              <a:ahLst/>
              <a:cxnLst/>
              <a:rect l="l" t="t" r="r" b="b"/>
              <a:pathLst>
                <a:path w="409447" h="287135" extrusionOk="0">
                  <a:moveTo>
                    <a:pt x="268821" y="281176"/>
                  </a:moveTo>
                  <a:cubicBezTo>
                    <a:pt x="162105" y="303642"/>
                    <a:pt x="46027" y="260582"/>
                    <a:pt x="10455" y="185693"/>
                  </a:cubicBezTo>
                  <a:cubicBezTo>
                    <a:pt x="-25117" y="110804"/>
                    <a:pt x="32921" y="30298"/>
                    <a:pt x="141510" y="5959"/>
                  </a:cubicBezTo>
                  <a:cubicBezTo>
                    <a:pt x="248227" y="-16507"/>
                    <a:pt x="364305" y="26554"/>
                    <a:pt x="399877" y="101443"/>
                  </a:cubicBezTo>
                  <a:cubicBezTo>
                    <a:pt x="433577" y="176332"/>
                    <a:pt x="375538" y="256837"/>
                    <a:pt x="268821" y="281176"/>
                  </a:cubicBezTo>
                  <a:close/>
                </a:path>
              </a:pathLst>
            </a:custGeom>
            <a:solidFill>
              <a:srgbClr val="EB8E1C"/>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30" name="Google Shape;39;p2"/>
            <p:cNvSpPr/>
            <p:nvPr/>
          </p:nvSpPr>
          <p:spPr>
            <a:xfrm>
              <a:off x="6981598" y="2949798"/>
              <a:ext cx="410016" cy="205944"/>
            </a:xfrm>
            <a:custGeom>
              <a:avLst/>
              <a:gdLst/>
              <a:ahLst/>
              <a:cxnLst/>
              <a:rect l="l" t="t" r="r" b="b"/>
              <a:pathLst>
                <a:path w="410016" h="205944" extrusionOk="0">
                  <a:moveTo>
                    <a:pt x="0" y="89867"/>
                  </a:moveTo>
                  <a:lnTo>
                    <a:pt x="1872" y="0"/>
                  </a:lnTo>
                  <a:lnTo>
                    <a:pt x="410017" y="13106"/>
                  </a:lnTo>
                  <a:lnTo>
                    <a:pt x="406272" y="101100"/>
                  </a:lnTo>
                  <a:lnTo>
                    <a:pt x="202200" y="205944"/>
                  </a:lnTo>
                  <a:close/>
                </a:path>
              </a:pathLst>
            </a:custGeom>
            <a:solidFill>
              <a:srgbClr val="EB8E1C"/>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31" name="Google Shape;40;p2"/>
            <p:cNvSpPr/>
            <p:nvPr/>
          </p:nvSpPr>
          <p:spPr>
            <a:xfrm>
              <a:off x="6982377" y="2818400"/>
              <a:ext cx="409447" cy="287135"/>
            </a:xfrm>
            <a:custGeom>
              <a:avLst/>
              <a:gdLst/>
              <a:ahLst/>
              <a:cxnLst/>
              <a:rect l="l" t="t" r="r" b="b"/>
              <a:pathLst>
                <a:path w="409447" h="287135" extrusionOk="0">
                  <a:moveTo>
                    <a:pt x="268821" y="281176"/>
                  </a:moveTo>
                  <a:cubicBezTo>
                    <a:pt x="162105" y="303643"/>
                    <a:pt x="46027" y="260582"/>
                    <a:pt x="10455" y="185693"/>
                  </a:cubicBezTo>
                  <a:cubicBezTo>
                    <a:pt x="-25118" y="110804"/>
                    <a:pt x="32921" y="30298"/>
                    <a:pt x="141510" y="5959"/>
                  </a:cubicBezTo>
                  <a:cubicBezTo>
                    <a:pt x="248227" y="-16507"/>
                    <a:pt x="364304" y="26554"/>
                    <a:pt x="399877" y="101443"/>
                  </a:cubicBezTo>
                  <a:cubicBezTo>
                    <a:pt x="433577" y="178204"/>
                    <a:pt x="375538" y="258709"/>
                    <a:pt x="268821" y="281176"/>
                  </a:cubicBezTo>
                  <a:close/>
                </a:path>
              </a:pathLst>
            </a:custGeom>
            <a:solidFill>
              <a:srgbClr val="FDBB00"/>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32" name="Google Shape;41;p2"/>
            <p:cNvSpPr/>
            <p:nvPr/>
          </p:nvSpPr>
          <p:spPr>
            <a:xfrm>
              <a:off x="7035528" y="2855985"/>
              <a:ext cx="298414" cy="200730"/>
            </a:xfrm>
            <a:custGeom>
              <a:avLst/>
              <a:gdLst/>
              <a:ahLst/>
              <a:cxnLst/>
              <a:rect l="l" t="t" r="r" b="b"/>
              <a:pathLst>
                <a:path w="298414" h="200730" extrusionOk="0">
                  <a:moveTo>
                    <a:pt x="112699" y="2073"/>
                  </a:moveTo>
                  <a:cubicBezTo>
                    <a:pt x="32193" y="13307"/>
                    <a:pt x="-14612" y="65729"/>
                    <a:pt x="4110" y="120023"/>
                  </a:cubicBezTo>
                  <a:cubicBezTo>
                    <a:pt x="24704" y="174318"/>
                    <a:pt x="107082" y="209890"/>
                    <a:pt x="185715" y="198657"/>
                  </a:cubicBezTo>
                  <a:cubicBezTo>
                    <a:pt x="266221" y="187423"/>
                    <a:pt x="313026" y="135001"/>
                    <a:pt x="294304" y="80707"/>
                  </a:cubicBezTo>
                  <a:cubicBezTo>
                    <a:pt x="273710" y="26412"/>
                    <a:pt x="191332" y="-9160"/>
                    <a:pt x="112699" y="2073"/>
                  </a:cubicBezTo>
                  <a:close/>
                </a:path>
              </a:pathLst>
            </a:custGeom>
            <a:solidFill>
              <a:srgbClr val="FFD85C"/>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33" name="Google Shape;42;p2"/>
            <p:cNvSpPr/>
            <p:nvPr/>
          </p:nvSpPr>
          <p:spPr>
            <a:xfrm>
              <a:off x="7078729" y="2871164"/>
              <a:ext cx="282359" cy="189059"/>
            </a:xfrm>
            <a:custGeom>
              <a:avLst/>
              <a:gdLst/>
              <a:ahLst/>
              <a:cxnLst/>
              <a:rect l="l" t="t" r="r" b="b"/>
              <a:pathLst>
                <a:path w="297220" h="195410" extrusionOk="0">
                  <a:moveTo>
                    <a:pt x="0" y="170372"/>
                  </a:moveTo>
                  <a:lnTo>
                    <a:pt x="241517" y="0"/>
                  </a:lnTo>
                  <a:cubicBezTo>
                    <a:pt x="241517" y="0"/>
                    <a:pt x="357594" y="97355"/>
                    <a:pt x="254622" y="164756"/>
                  </a:cubicBezTo>
                  <a:cubicBezTo>
                    <a:pt x="151650" y="230283"/>
                    <a:pt x="0" y="170372"/>
                    <a:pt x="0" y="170372"/>
                  </a:cubicBezTo>
                  <a:close/>
                </a:path>
              </a:pathLst>
            </a:custGeom>
            <a:solidFill>
              <a:srgbClr val="FBCC1C"/>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34" name="Google Shape;43;p2"/>
            <p:cNvSpPr/>
            <p:nvPr/>
          </p:nvSpPr>
          <p:spPr>
            <a:xfrm>
              <a:off x="7122015" y="3077109"/>
              <a:ext cx="24338" cy="5616"/>
            </a:xfrm>
            <a:custGeom>
              <a:avLst/>
              <a:gdLst/>
              <a:ahLst/>
              <a:cxnLst/>
              <a:rect l="l" t="t" r="r" b="b"/>
              <a:pathLst>
                <a:path w="24338" h="5616" extrusionOk="0">
                  <a:moveTo>
                    <a:pt x="0" y="0"/>
                  </a:moveTo>
                  <a:lnTo>
                    <a:pt x="24339" y="5617"/>
                  </a:lnTo>
                </a:path>
              </a:pathLst>
            </a:custGeom>
            <a:noFill/>
            <a:ln w="1922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35" name="Google Shape;44;p2"/>
            <p:cNvSpPr/>
            <p:nvPr/>
          </p:nvSpPr>
          <p:spPr>
            <a:xfrm>
              <a:off x="7185671" y="2837159"/>
              <a:ext cx="74888" cy="15283"/>
            </a:xfrm>
            <a:custGeom>
              <a:avLst/>
              <a:gdLst/>
              <a:ahLst/>
              <a:cxnLst/>
              <a:rect l="l" t="t" r="r" b="b"/>
              <a:pathLst>
                <a:path w="74888" h="15283" extrusionOk="0">
                  <a:moveTo>
                    <a:pt x="0" y="306"/>
                  </a:moveTo>
                  <a:cubicBezTo>
                    <a:pt x="0" y="306"/>
                    <a:pt x="37444" y="-3439"/>
                    <a:pt x="74889" y="15283"/>
                  </a:cubicBezTo>
                </a:path>
              </a:pathLst>
            </a:custGeom>
            <a:noFill/>
            <a:ln w="1922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grpSp>
      <p:sp>
        <p:nvSpPr>
          <p:cNvPr id="36" name="Google Shape;45;p2"/>
          <p:cNvSpPr/>
          <p:nvPr/>
        </p:nvSpPr>
        <p:spPr>
          <a:xfrm>
            <a:off x="6397439" y="5465690"/>
            <a:ext cx="158221" cy="158221"/>
          </a:xfrm>
          <a:custGeom>
            <a:avLst/>
            <a:gdLst/>
            <a:ahLst/>
            <a:cxnLst/>
            <a:rect l="l" t="t" r="r" b="b"/>
            <a:pathLst>
              <a:path w="151649" h="151650" extrusionOk="0">
                <a:moveTo>
                  <a:pt x="76761" y="0"/>
                </a:moveTo>
                <a:lnTo>
                  <a:pt x="97356" y="56167"/>
                </a:lnTo>
                <a:lnTo>
                  <a:pt x="151650" y="76761"/>
                </a:lnTo>
                <a:lnTo>
                  <a:pt x="97356" y="97356"/>
                </a:lnTo>
                <a:lnTo>
                  <a:pt x="76761" y="151650"/>
                </a:lnTo>
                <a:lnTo>
                  <a:pt x="56167" y="97356"/>
                </a:lnTo>
                <a:lnTo>
                  <a:pt x="0" y="76761"/>
                </a:lnTo>
                <a:lnTo>
                  <a:pt x="56167" y="56167"/>
                </a:lnTo>
                <a:close/>
              </a:path>
            </a:pathLst>
          </a:custGeom>
          <a:solidFill>
            <a:srgbClr val="FFFFFA"/>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37" name="Google Shape;46;p2"/>
          <p:cNvSpPr/>
          <p:nvPr/>
        </p:nvSpPr>
        <p:spPr>
          <a:xfrm>
            <a:off x="5979133" y="5720020"/>
            <a:ext cx="158221" cy="158221"/>
          </a:xfrm>
          <a:custGeom>
            <a:avLst/>
            <a:gdLst/>
            <a:ahLst/>
            <a:cxnLst/>
            <a:rect l="l" t="t" r="r" b="b"/>
            <a:pathLst>
              <a:path w="151649" h="151650" extrusionOk="0">
                <a:moveTo>
                  <a:pt x="76761" y="0"/>
                </a:moveTo>
                <a:lnTo>
                  <a:pt x="97356" y="56167"/>
                </a:lnTo>
                <a:lnTo>
                  <a:pt x="151650" y="76761"/>
                </a:lnTo>
                <a:lnTo>
                  <a:pt x="97356" y="97356"/>
                </a:lnTo>
                <a:lnTo>
                  <a:pt x="76761" y="151650"/>
                </a:lnTo>
                <a:lnTo>
                  <a:pt x="56167" y="97356"/>
                </a:lnTo>
                <a:lnTo>
                  <a:pt x="0" y="76761"/>
                </a:lnTo>
                <a:lnTo>
                  <a:pt x="56167" y="56167"/>
                </a:lnTo>
                <a:close/>
              </a:path>
            </a:pathLst>
          </a:custGeom>
          <a:solidFill>
            <a:srgbClr val="FFFFFA"/>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grpSp>
        <p:nvGrpSpPr>
          <p:cNvPr id="38" name="Google Shape;47;p2"/>
          <p:cNvGrpSpPr/>
          <p:nvPr/>
        </p:nvGrpSpPr>
        <p:grpSpPr>
          <a:xfrm flipH="1">
            <a:off x="6947617" y="4665868"/>
            <a:ext cx="724908" cy="974798"/>
            <a:chOff x="3808245" y="4904805"/>
            <a:chExt cx="695022" cy="934610"/>
          </a:xfrm>
        </p:grpSpPr>
        <p:grpSp>
          <p:nvGrpSpPr>
            <p:cNvPr id="39" name="Google Shape;48;p2"/>
            <p:cNvGrpSpPr/>
            <p:nvPr/>
          </p:nvGrpSpPr>
          <p:grpSpPr>
            <a:xfrm>
              <a:off x="4177213" y="5145436"/>
              <a:ext cx="312192" cy="244800"/>
              <a:chOff x="5545605" y="2504907"/>
              <a:chExt cx="312192" cy="244800"/>
            </a:xfrm>
          </p:grpSpPr>
          <p:sp>
            <p:nvSpPr>
              <p:cNvPr id="114" name="Google Shape;49;p2"/>
              <p:cNvSpPr/>
              <p:nvPr/>
            </p:nvSpPr>
            <p:spPr>
              <a:xfrm>
                <a:off x="5545605" y="2526438"/>
                <a:ext cx="312192" cy="223269"/>
              </a:xfrm>
              <a:custGeom>
                <a:avLst/>
                <a:gdLst/>
                <a:ahLst/>
                <a:cxnLst/>
                <a:rect l="l" t="t" r="r" b="b"/>
                <a:pathLst>
                  <a:path w="312192" h="223269" extrusionOk="0">
                    <a:moveTo>
                      <a:pt x="44933" y="33938"/>
                    </a:moveTo>
                    <a:cubicBezTo>
                      <a:pt x="104844" y="-10996"/>
                      <a:pt x="204072" y="-10996"/>
                      <a:pt x="265855" y="32066"/>
                    </a:cubicBezTo>
                    <a:cubicBezTo>
                      <a:pt x="327639" y="75127"/>
                      <a:pt x="327639" y="144399"/>
                      <a:pt x="265855" y="189332"/>
                    </a:cubicBezTo>
                    <a:cubicBezTo>
                      <a:pt x="205944" y="234266"/>
                      <a:pt x="106717" y="234266"/>
                      <a:pt x="44933" y="191204"/>
                    </a:cubicBezTo>
                    <a:cubicBezTo>
                      <a:pt x="-14978" y="150016"/>
                      <a:pt x="-14978" y="78871"/>
                      <a:pt x="44933" y="33938"/>
                    </a:cubicBezTo>
                    <a:close/>
                  </a:path>
                </a:pathLst>
              </a:custGeom>
              <a:solidFill>
                <a:srgbClr val="EB8E1C"/>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15" name="Google Shape;50;p2"/>
              <p:cNvSpPr/>
              <p:nvPr/>
            </p:nvSpPr>
            <p:spPr>
              <a:xfrm>
                <a:off x="5545605" y="2504907"/>
                <a:ext cx="312192" cy="206420"/>
              </a:xfrm>
              <a:custGeom>
                <a:avLst/>
                <a:gdLst/>
                <a:ahLst/>
                <a:cxnLst/>
                <a:rect l="l" t="t" r="r" b="b"/>
                <a:pathLst>
                  <a:path w="312192" h="206420" extrusionOk="0">
                    <a:moveTo>
                      <a:pt x="44933" y="31130"/>
                    </a:moveTo>
                    <a:cubicBezTo>
                      <a:pt x="104844" y="-10059"/>
                      <a:pt x="204072" y="-10059"/>
                      <a:pt x="265855" y="29258"/>
                    </a:cubicBezTo>
                    <a:cubicBezTo>
                      <a:pt x="327639" y="68574"/>
                      <a:pt x="327639" y="134102"/>
                      <a:pt x="265855" y="175291"/>
                    </a:cubicBezTo>
                    <a:cubicBezTo>
                      <a:pt x="205944" y="216480"/>
                      <a:pt x="106717" y="216480"/>
                      <a:pt x="44933" y="177163"/>
                    </a:cubicBezTo>
                    <a:cubicBezTo>
                      <a:pt x="-14978" y="137846"/>
                      <a:pt x="-14978" y="72319"/>
                      <a:pt x="44933" y="31130"/>
                    </a:cubicBezTo>
                    <a:close/>
                  </a:path>
                </a:pathLst>
              </a:custGeom>
              <a:solidFill>
                <a:srgbClr val="FDBB00"/>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16" name="Google Shape;51;p2"/>
              <p:cNvSpPr/>
              <p:nvPr/>
            </p:nvSpPr>
            <p:spPr>
              <a:xfrm>
                <a:off x="5586793" y="2532052"/>
                <a:ext cx="230283" cy="150975"/>
              </a:xfrm>
              <a:custGeom>
                <a:avLst/>
                <a:gdLst/>
                <a:ahLst/>
                <a:cxnLst/>
                <a:rect l="l" t="t" r="r" b="b"/>
                <a:pathLst>
                  <a:path w="230283" h="150975" extrusionOk="0">
                    <a:moveTo>
                      <a:pt x="33700" y="22706"/>
                    </a:moveTo>
                    <a:cubicBezTo>
                      <a:pt x="-11233" y="52662"/>
                      <a:pt x="-11233" y="101340"/>
                      <a:pt x="33700" y="129423"/>
                    </a:cubicBezTo>
                    <a:cubicBezTo>
                      <a:pt x="78633" y="159379"/>
                      <a:pt x="151650" y="157506"/>
                      <a:pt x="196583" y="127551"/>
                    </a:cubicBezTo>
                    <a:cubicBezTo>
                      <a:pt x="241517" y="97595"/>
                      <a:pt x="241517" y="48917"/>
                      <a:pt x="196583" y="20834"/>
                    </a:cubicBezTo>
                    <a:cubicBezTo>
                      <a:pt x="149778" y="-7249"/>
                      <a:pt x="78633" y="-7249"/>
                      <a:pt x="33700" y="22706"/>
                    </a:cubicBezTo>
                    <a:close/>
                  </a:path>
                </a:pathLst>
              </a:custGeom>
              <a:solidFill>
                <a:srgbClr val="FFD85C"/>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17" name="Google Shape;52;p2"/>
              <p:cNvSpPr/>
              <p:nvPr/>
            </p:nvSpPr>
            <p:spPr>
              <a:xfrm>
                <a:off x="5565998" y="2519187"/>
                <a:ext cx="163083" cy="177860"/>
              </a:xfrm>
              <a:custGeom>
                <a:avLst/>
                <a:gdLst/>
                <a:ahLst/>
                <a:cxnLst/>
                <a:rect l="l" t="t" r="r" b="b"/>
                <a:pathLst>
                  <a:path w="163083" h="177860" extrusionOk="0">
                    <a:moveTo>
                      <a:pt x="163084" y="177861"/>
                    </a:moveTo>
                    <a:lnTo>
                      <a:pt x="106917" y="0"/>
                    </a:lnTo>
                    <a:cubicBezTo>
                      <a:pt x="106917" y="0"/>
                      <a:pt x="-24138" y="31828"/>
                      <a:pt x="3945" y="104844"/>
                    </a:cubicBezTo>
                    <a:cubicBezTo>
                      <a:pt x="32028" y="175989"/>
                      <a:pt x="163084" y="177861"/>
                      <a:pt x="163084" y="177861"/>
                    </a:cubicBezTo>
                    <a:close/>
                  </a:path>
                </a:pathLst>
              </a:custGeom>
              <a:solidFill>
                <a:srgbClr val="FBCC1C"/>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18" name="Google Shape;53;p2"/>
              <p:cNvSpPr/>
              <p:nvPr/>
            </p:nvSpPr>
            <p:spPr>
              <a:xfrm>
                <a:off x="5671043" y="2695175"/>
                <a:ext cx="18722" cy="1872"/>
              </a:xfrm>
              <a:custGeom>
                <a:avLst/>
                <a:gdLst/>
                <a:ahLst/>
                <a:cxnLst/>
                <a:rect l="l" t="t" r="r" b="b"/>
                <a:pathLst>
                  <a:path w="18722" h="1872" extrusionOk="0">
                    <a:moveTo>
                      <a:pt x="18722" y="1872"/>
                    </a:moveTo>
                    <a:lnTo>
                      <a:pt x="0" y="0"/>
                    </a:ln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19" name="Google Shape;54;p2"/>
              <p:cNvSpPr/>
              <p:nvPr/>
            </p:nvSpPr>
            <p:spPr>
              <a:xfrm>
                <a:off x="5706616" y="2518422"/>
                <a:ext cx="58038" cy="8253"/>
              </a:xfrm>
              <a:custGeom>
                <a:avLst/>
                <a:gdLst/>
                <a:ahLst/>
                <a:cxnLst/>
                <a:rect l="l" t="t" r="r" b="b"/>
                <a:pathLst>
                  <a:path w="58038" h="8253" extrusionOk="0">
                    <a:moveTo>
                      <a:pt x="58039" y="8253"/>
                    </a:moveTo>
                    <a:cubicBezTo>
                      <a:pt x="58039" y="8253"/>
                      <a:pt x="33700" y="-2980"/>
                      <a:pt x="0" y="764"/>
                    </a:cubicBez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grpSp>
        <p:grpSp>
          <p:nvGrpSpPr>
            <p:cNvPr id="40" name="Google Shape;55;p2"/>
            <p:cNvGrpSpPr/>
            <p:nvPr/>
          </p:nvGrpSpPr>
          <p:grpSpPr>
            <a:xfrm>
              <a:off x="4165984" y="5071643"/>
              <a:ext cx="312192" cy="244800"/>
              <a:chOff x="5545605" y="2504907"/>
              <a:chExt cx="312192" cy="244800"/>
            </a:xfrm>
          </p:grpSpPr>
          <p:sp>
            <p:nvSpPr>
              <p:cNvPr id="108" name="Google Shape;56;p2"/>
              <p:cNvSpPr/>
              <p:nvPr/>
            </p:nvSpPr>
            <p:spPr>
              <a:xfrm>
                <a:off x="5545605" y="2526438"/>
                <a:ext cx="312192" cy="223269"/>
              </a:xfrm>
              <a:custGeom>
                <a:avLst/>
                <a:gdLst/>
                <a:ahLst/>
                <a:cxnLst/>
                <a:rect l="l" t="t" r="r" b="b"/>
                <a:pathLst>
                  <a:path w="312192" h="223269" extrusionOk="0">
                    <a:moveTo>
                      <a:pt x="44933" y="33938"/>
                    </a:moveTo>
                    <a:cubicBezTo>
                      <a:pt x="104844" y="-10996"/>
                      <a:pt x="204072" y="-10996"/>
                      <a:pt x="265855" y="32066"/>
                    </a:cubicBezTo>
                    <a:cubicBezTo>
                      <a:pt x="327639" y="75127"/>
                      <a:pt x="327639" y="144399"/>
                      <a:pt x="265855" y="189332"/>
                    </a:cubicBezTo>
                    <a:cubicBezTo>
                      <a:pt x="205944" y="234266"/>
                      <a:pt x="106717" y="234266"/>
                      <a:pt x="44933" y="191204"/>
                    </a:cubicBezTo>
                    <a:cubicBezTo>
                      <a:pt x="-14978" y="150016"/>
                      <a:pt x="-14978" y="78871"/>
                      <a:pt x="44933" y="33938"/>
                    </a:cubicBezTo>
                    <a:close/>
                  </a:path>
                </a:pathLst>
              </a:custGeom>
              <a:solidFill>
                <a:srgbClr val="EB8E1C"/>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09" name="Google Shape;57;p2"/>
              <p:cNvSpPr/>
              <p:nvPr/>
            </p:nvSpPr>
            <p:spPr>
              <a:xfrm>
                <a:off x="5545605" y="2504907"/>
                <a:ext cx="312192" cy="206420"/>
              </a:xfrm>
              <a:custGeom>
                <a:avLst/>
                <a:gdLst/>
                <a:ahLst/>
                <a:cxnLst/>
                <a:rect l="l" t="t" r="r" b="b"/>
                <a:pathLst>
                  <a:path w="312192" h="206420" extrusionOk="0">
                    <a:moveTo>
                      <a:pt x="44933" y="31130"/>
                    </a:moveTo>
                    <a:cubicBezTo>
                      <a:pt x="104844" y="-10059"/>
                      <a:pt x="204072" y="-10059"/>
                      <a:pt x="265855" y="29258"/>
                    </a:cubicBezTo>
                    <a:cubicBezTo>
                      <a:pt x="327639" y="68574"/>
                      <a:pt x="327639" y="134102"/>
                      <a:pt x="265855" y="175291"/>
                    </a:cubicBezTo>
                    <a:cubicBezTo>
                      <a:pt x="205944" y="216480"/>
                      <a:pt x="106717" y="216480"/>
                      <a:pt x="44933" y="177163"/>
                    </a:cubicBezTo>
                    <a:cubicBezTo>
                      <a:pt x="-14978" y="137846"/>
                      <a:pt x="-14978" y="72319"/>
                      <a:pt x="44933" y="31130"/>
                    </a:cubicBezTo>
                    <a:close/>
                  </a:path>
                </a:pathLst>
              </a:custGeom>
              <a:solidFill>
                <a:srgbClr val="FDBB00"/>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10" name="Google Shape;58;p2"/>
              <p:cNvSpPr/>
              <p:nvPr/>
            </p:nvSpPr>
            <p:spPr>
              <a:xfrm>
                <a:off x="5586793" y="2532052"/>
                <a:ext cx="230283" cy="150975"/>
              </a:xfrm>
              <a:custGeom>
                <a:avLst/>
                <a:gdLst/>
                <a:ahLst/>
                <a:cxnLst/>
                <a:rect l="l" t="t" r="r" b="b"/>
                <a:pathLst>
                  <a:path w="230283" h="150975" extrusionOk="0">
                    <a:moveTo>
                      <a:pt x="33700" y="22706"/>
                    </a:moveTo>
                    <a:cubicBezTo>
                      <a:pt x="-11233" y="52662"/>
                      <a:pt x="-11233" y="101340"/>
                      <a:pt x="33700" y="129423"/>
                    </a:cubicBezTo>
                    <a:cubicBezTo>
                      <a:pt x="78633" y="159379"/>
                      <a:pt x="151650" y="157506"/>
                      <a:pt x="196583" y="127551"/>
                    </a:cubicBezTo>
                    <a:cubicBezTo>
                      <a:pt x="241517" y="97595"/>
                      <a:pt x="241517" y="48917"/>
                      <a:pt x="196583" y="20834"/>
                    </a:cubicBezTo>
                    <a:cubicBezTo>
                      <a:pt x="149778" y="-7249"/>
                      <a:pt x="78633" y="-7249"/>
                      <a:pt x="33700" y="22706"/>
                    </a:cubicBezTo>
                    <a:close/>
                  </a:path>
                </a:pathLst>
              </a:custGeom>
              <a:solidFill>
                <a:srgbClr val="FFD85C"/>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11" name="Google Shape;59;p2"/>
              <p:cNvSpPr/>
              <p:nvPr/>
            </p:nvSpPr>
            <p:spPr>
              <a:xfrm>
                <a:off x="5565998" y="2519187"/>
                <a:ext cx="163083" cy="177860"/>
              </a:xfrm>
              <a:custGeom>
                <a:avLst/>
                <a:gdLst/>
                <a:ahLst/>
                <a:cxnLst/>
                <a:rect l="l" t="t" r="r" b="b"/>
                <a:pathLst>
                  <a:path w="163083" h="177860" extrusionOk="0">
                    <a:moveTo>
                      <a:pt x="163084" y="177861"/>
                    </a:moveTo>
                    <a:lnTo>
                      <a:pt x="106917" y="0"/>
                    </a:lnTo>
                    <a:cubicBezTo>
                      <a:pt x="106917" y="0"/>
                      <a:pt x="-24138" y="31828"/>
                      <a:pt x="3945" y="104844"/>
                    </a:cubicBezTo>
                    <a:cubicBezTo>
                      <a:pt x="32028" y="175989"/>
                      <a:pt x="163084" y="177861"/>
                      <a:pt x="163084" y="177861"/>
                    </a:cubicBezTo>
                    <a:close/>
                  </a:path>
                </a:pathLst>
              </a:custGeom>
              <a:solidFill>
                <a:srgbClr val="FBCC1C"/>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12" name="Google Shape;60;p2"/>
              <p:cNvSpPr/>
              <p:nvPr/>
            </p:nvSpPr>
            <p:spPr>
              <a:xfrm>
                <a:off x="5671043" y="2695175"/>
                <a:ext cx="18722" cy="1872"/>
              </a:xfrm>
              <a:custGeom>
                <a:avLst/>
                <a:gdLst/>
                <a:ahLst/>
                <a:cxnLst/>
                <a:rect l="l" t="t" r="r" b="b"/>
                <a:pathLst>
                  <a:path w="18722" h="1872" extrusionOk="0">
                    <a:moveTo>
                      <a:pt x="18722" y="1872"/>
                    </a:moveTo>
                    <a:lnTo>
                      <a:pt x="0" y="0"/>
                    </a:ln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13" name="Google Shape;61;p2"/>
              <p:cNvSpPr/>
              <p:nvPr/>
            </p:nvSpPr>
            <p:spPr>
              <a:xfrm>
                <a:off x="5706616" y="2518422"/>
                <a:ext cx="58038" cy="8253"/>
              </a:xfrm>
              <a:custGeom>
                <a:avLst/>
                <a:gdLst/>
                <a:ahLst/>
                <a:cxnLst/>
                <a:rect l="l" t="t" r="r" b="b"/>
                <a:pathLst>
                  <a:path w="58038" h="8253" extrusionOk="0">
                    <a:moveTo>
                      <a:pt x="58039" y="8253"/>
                    </a:moveTo>
                    <a:cubicBezTo>
                      <a:pt x="58039" y="8253"/>
                      <a:pt x="33700" y="-2980"/>
                      <a:pt x="0" y="764"/>
                    </a:cubicBez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grpSp>
        <p:grpSp>
          <p:nvGrpSpPr>
            <p:cNvPr id="41" name="Google Shape;62;p2"/>
            <p:cNvGrpSpPr/>
            <p:nvPr/>
          </p:nvGrpSpPr>
          <p:grpSpPr>
            <a:xfrm>
              <a:off x="4169193" y="4978599"/>
              <a:ext cx="312192" cy="244800"/>
              <a:chOff x="5545605" y="2504907"/>
              <a:chExt cx="312192" cy="244800"/>
            </a:xfrm>
          </p:grpSpPr>
          <p:sp>
            <p:nvSpPr>
              <p:cNvPr id="102" name="Google Shape;63;p2"/>
              <p:cNvSpPr/>
              <p:nvPr/>
            </p:nvSpPr>
            <p:spPr>
              <a:xfrm>
                <a:off x="5545605" y="2526438"/>
                <a:ext cx="312192" cy="223269"/>
              </a:xfrm>
              <a:custGeom>
                <a:avLst/>
                <a:gdLst/>
                <a:ahLst/>
                <a:cxnLst/>
                <a:rect l="l" t="t" r="r" b="b"/>
                <a:pathLst>
                  <a:path w="312192" h="223269" extrusionOk="0">
                    <a:moveTo>
                      <a:pt x="44933" y="33938"/>
                    </a:moveTo>
                    <a:cubicBezTo>
                      <a:pt x="104844" y="-10996"/>
                      <a:pt x="204072" y="-10996"/>
                      <a:pt x="265855" y="32066"/>
                    </a:cubicBezTo>
                    <a:cubicBezTo>
                      <a:pt x="327639" y="75127"/>
                      <a:pt x="327639" y="144399"/>
                      <a:pt x="265855" y="189332"/>
                    </a:cubicBezTo>
                    <a:cubicBezTo>
                      <a:pt x="205944" y="234266"/>
                      <a:pt x="106717" y="234266"/>
                      <a:pt x="44933" y="191204"/>
                    </a:cubicBezTo>
                    <a:cubicBezTo>
                      <a:pt x="-14978" y="150016"/>
                      <a:pt x="-14978" y="78871"/>
                      <a:pt x="44933" y="33938"/>
                    </a:cubicBezTo>
                    <a:close/>
                  </a:path>
                </a:pathLst>
              </a:custGeom>
              <a:solidFill>
                <a:srgbClr val="EB8E1C"/>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03" name="Google Shape;64;p2"/>
              <p:cNvSpPr/>
              <p:nvPr/>
            </p:nvSpPr>
            <p:spPr>
              <a:xfrm>
                <a:off x="5545605" y="2504907"/>
                <a:ext cx="312192" cy="206420"/>
              </a:xfrm>
              <a:custGeom>
                <a:avLst/>
                <a:gdLst/>
                <a:ahLst/>
                <a:cxnLst/>
                <a:rect l="l" t="t" r="r" b="b"/>
                <a:pathLst>
                  <a:path w="312192" h="206420" extrusionOk="0">
                    <a:moveTo>
                      <a:pt x="44933" y="31130"/>
                    </a:moveTo>
                    <a:cubicBezTo>
                      <a:pt x="104844" y="-10059"/>
                      <a:pt x="204072" y="-10059"/>
                      <a:pt x="265855" y="29258"/>
                    </a:cubicBezTo>
                    <a:cubicBezTo>
                      <a:pt x="327639" y="68574"/>
                      <a:pt x="327639" y="134102"/>
                      <a:pt x="265855" y="175291"/>
                    </a:cubicBezTo>
                    <a:cubicBezTo>
                      <a:pt x="205944" y="216480"/>
                      <a:pt x="106717" y="216480"/>
                      <a:pt x="44933" y="177163"/>
                    </a:cubicBezTo>
                    <a:cubicBezTo>
                      <a:pt x="-14978" y="137846"/>
                      <a:pt x="-14978" y="72319"/>
                      <a:pt x="44933" y="31130"/>
                    </a:cubicBezTo>
                    <a:close/>
                  </a:path>
                </a:pathLst>
              </a:custGeom>
              <a:solidFill>
                <a:srgbClr val="FDBB00"/>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04" name="Google Shape;65;p2"/>
              <p:cNvSpPr/>
              <p:nvPr/>
            </p:nvSpPr>
            <p:spPr>
              <a:xfrm>
                <a:off x="5586793" y="2532052"/>
                <a:ext cx="230283" cy="150975"/>
              </a:xfrm>
              <a:custGeom>
                <a:avLst/>
                <a:gdLst/>
                <a:ahLst/>
                <a:cxnLst/>
                <a:rect l="l" t="t" r="r" b="b"/>
                <a:pathLst>
                  <a:path w="230283" h="150975" extrusionOk="0">
                    <a:moveTo>
                      <a:pt x="33700" y="22706"/>
                    </a:moveTo>
                    <a:cubicBezTo>
                      <a:pt x="-11233" y="52662"/>
                      <a:pt x="-11233" y="101340"/>
                      <a:pt x="33700" y="129423"/>
                    </a:cubicBezTo>
                    <a:cubicBezTo>
                      <a:pt x="78633" y="159379"/>
                      <a:pt x="151650" y="157506"/>
                      <a:pt x="196583" y="127551"/>
                    </a:cubicBezTo>
                    <a:cubicBezTo>
                      <a:pt x="241517" y="97595"/>
                      <a:pt x="241517" y="48917"/>
                      <a:pt x="196583" y="20834"/>
                    </a:cubicBezTo>
                    <a:cubicBezTo>
                      <a:pt x="149778" y="-7249"/>
                      <a:pt x="78633" y="-7249"/>
                      <a:pt x="33700" y="22706"/>
                    </a:cubicBezTo>
                    <a:close/>
                  </a:path>
                </a:pathLst>
              </a:custGeom>
              <a:solidFill>
                <a:srgbClr val="FFD85C"/>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05" name="Google Shape;66;p2"/>
              <p:cNvSpPr/>
              <p:nvPr/>
            </p:nvSpPr>
            <p:spPr>
              <a:xfrm>
                <a:off x="5565998" y="2519187"/>
                <a:ext cx="163083" cy="177860"/>
              </a:xfrm>
              <a:custGeom>
                <a:avLst/>
                <a:gdLst/>
                <a:ahLst/>
                <a:cxnLst/>
                <a:rect l="l" t="t" r="r" b="b"/>
                <a:pathLst>
                  <a:path w="163083" h="177860" extrusionOk="0">
                    <a:moveTo>
                      <a:pt x="163084" y="177861"/>
                    </a:moveTo>
                    <a:lnTo>
                      <a:pt x="106917" y="0"/>
                    </a:lnTo>
                    <a:cubicBezTo>
                      <a:pt x="106917" y="0"/>
                      <a:pt x="-24138" y="31828"/>
                      <a:pt x="3945" y="104844"/>
                    </a:cubicBezTo>
                    <a:cubicBezTo>
                      <a:pt x="32028" y="175989"/>
                      <a:pt x="163084" y="177861"/>
                      <a:pt x="163084" y="177861"/>
                    </a:cubicBezTo>
                    <a:close/>
                  </a:path>
                </a:pathLst>
              </a:custGeom>
              <a:solidFill>
                <a:srgbClr val="FBCC1C"/>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06" name="Google Shape;67;p2"/>
              <p:cNvSpPr/>
              <p:nvPr/>
            </p:nvSpPr>
            <p:spPr>
              <a:xfrm>
                <a:off x="5671043" y="2695175"/>
                <a:ext cx="18722" cy="1872"/>
              </a:xfrm>
              <a:custGeom>
                <a:avLst/>
                <a:gdLst/>
                <a:ahLst/>
                <a:cxnLst/>
                <a:rect l="l" t="t" r="r" b="b"/>
                <a:pathLst>
                  <a:path w="18722" h="1872" extrusionOk="0">
                    <a:moveTo>
                      <a:pt x="18722" y="1872"/>
                    </a:moveTo>
                    <a:lnTo>
                      <a:pt x="0" y="0"/>
                    </a:ln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07" name="Google Shape;68;p2"/>
              <p:cNvSpPr/>
              <p:nvPr/>
            </p:nvSpPr>
            <p:spPr>
              <a:xfrm>
                <a:off x="5706616" y="2518422"/>
                <a:ext cx="58038" cy="8253"/>
              </a:xfrm>
              <a:custGeom>
                <a:avLst/>
                <a:gdLst/>
                <a:ahLst/>
                <a:cxnLst/>
                <a:rect l="l" t="t" r="r" b="b"/>
                <a:pathLst>
                  <a:path w="58038" h="8253" extrusionOk="0">
                    <a:moveTo>
                      <a:pt x="58039" y="8253"/>
                    </a:moveTo>
                    <a:cubicBezTo>
                      <a:pt x="58039" y="8253"/>
                      <a:pt x="33700" y="-2980"/>
                      <a:pt x="0" y="764"/>
                    </a:cubicBez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grpSp>
        <p:grpSp>
          <p:nvGrpSpPr>
            <p:cNvPr id="42" name="Google Shape;69;p2"/>
            <p:cNvGrpSpPr/>
            <p:nvPr/>
          </p:nvGrpSpPr>
          <p:grpSpPr>
            <a:xfrm>
              <a:off x="4172401" y="4904805"/>
              <a:ext cx="312192" cy="244800"/>
              <a:chOff x="5545605" y="2504907"/>
              <a:chExt cx="312192" cy="244800"/>
            </a:xfrm>
          </p:grpSpPr>
          <p:sp>
            <p:nvSpPr>
              <p:cNvPr id="96" name="Google Shape;70;p2"/>
              <p:cNvSpPr/>
              <p:nvPr/>
            </p:nvSpPr>
            <p:spPr>
              <a:xfrm>
                <a:off x="5545605" y="2526438"/>
                <a:ext cx="312192" cy="223269"/>
              </a:xfrm>
              <a:custGeom>
                <a:avLst/>
                <a:gdLst/>
                <a:ahLst/>
                <a:cxnLst/>
                <a:rect l="l" t="t" r="r" b="b"/>
                <a:pathLst>
                  <a:path w="312192" h="223269" extrusionOk="0">
                    <a:moveTo>
                      <a:pt x="44933" y="33938"/>
                    </a:moveTo>
                    <a:cubicBezTo>
                      <a:pt x="104844" y="-10996"/>
                      <a:pt x="204072" y="-10996"/>
                      <a:pt x="265855" y="32066"/>
                    </a:cubicBezTo>
                    <a:cubicBezTo>
                      <a:pt x="327639" y="75127"/>
                      <a:pt x="327639" y="144399"/>
                      <a:pt x="265855" y="189332"/>
                    </a:cubicBezTo>
                    <a:cubicBezTo>
                      <a:pt x="205944" y="234266"/>
                      <a:pt x="106717" y="234266"/>
                      <a:pt x="44933" y="191204"/>
                    </a:cubicBezTo>
                    <a:cubicBezTo>
                      <a:pt x="-14978" y="150016"/>
                      <a:pt x="-14978" y="78871"/>
                      <a:pt x="44933" y="33938"/>
                    </a:cubicBezTo>
                    <a:close/>
                  </a:path>
                </a:pathLst>
              </a:custGeom>
              <a:solidFill>
                <a:srgbClr val="EB8E1C"/>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97" name="Google Shape;71;p2"/>
              <p:cNvSpPr/>
              <p:nvPr/>
            </p:nvSpPr>
            <p:spPr>
              <a:xfrm>
                <a:off x="5545605" y="2504907"/>
                <a:ext cx="312192" cy="206420"/>
              </a:xfrm>
              <a:custGeom>
                <a:avLst/>
                <a:gdLst/>
                <a:ahLst/>
                <a:cxnLst/>
                <a:rect l="l" t="t" r="r" b="b"/>
                <a:pathLst>
                  <a:path w="312192" h="206420" extrusionOk="0">
                    <a:moveTo>
                      <a:pt x="44933" y="31130"/>
                    </a:moveTo>
                    <a:cubicBezTo>
                      <a:pt x="104844" y="-10059"/>
                      <a:pt x="204072" y="-10059"/>
                      <a:pt x="265855" y="29258"/>
                    </a:cubicBezTo>
                    <a:cubicBezTo>
                      <a:pt x="327639" y="68574"/>
                      <a:pt x="327639" y="134102"/>
                      <a:pt x="265855" y="175291"/>
                    </a:cubicBezTo>
                    <a:cubicBezTo>
                      <a:pt x="205944" y="216480"/>
                      <a:pt x="106717" y="216480"/>
                      <a:pt x="44933" y="177163"/>
                    </a:cubicBezTo>
                    <a:cubicBezTo>
                      <a:pt x="-14978" y="137846"/>
                      <a:pt x="-14978" y="72319"/>
                      <a:pt x="44933" y="31130"/>
                    </a:cubicBezTo>
                    <a:close/>
                  </a:path>
                </a:pathLst>
              </a:custGeom>
              <a:solidFill>
                <a:srgbClr val="FDBB00"/>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98" name="Google Shape;72;p2"/>
              <p:cNvSpPr/>
              <p:nvPr/>
            </p:nvSpPr>
            <p:spPr>
              <a:xfrm>
                <a:off x="5586793" y="2532052"/>
                <a:ext cx="230283" cy="150975"/>
              </a:xfrm>
              <a:custGeom>
                <a:avLst/>
                <a:gdLst/>
                <a:ahLst/>
                <a:cxnLst/>
                <a:rect l="l" t="t" r="r" b="b"/>
                <a:pathLst>
                  <a:path w="230283" h="150975" extrusionOk="0">
                    <a:moveTo>
                      <a:pt x="33700" y="22706"/>
                    </a:moveTo>
                    <a:cubicBezTo>
                      <a:pt x="-11233" y="52662"/>
                      <a:pt x="-11233" y="101340"/>
                      <a:pt x="33700" y="129423"/>
                    </a:cubicBezTo>
                    <a:cubicBezTo>
                      <a:pt x="78633" y="159379"/>
                      <a:pt x="151650" y="157506"/>
                      <a:pt x="196583" y="127551"/>
                    </a:cubicBezTo>
                    <a:cubicBezTo>
                      <a:pt x="241517" y="97595"/>
                      <a:pt x="241517" y="48917"/>
                      <a:pt x="196583" y="20834"/>
                    </a:cubicBezTo>
                    <a:cubicBezTo>
                      <a:pt x="149778" y="-7249"/>
                      <a:pt x="78633" y="-7249"/>
                      <a:pt x="33700" y="22706"/>
                    </a:cubicBezTo>
                    <a:close/>
                  </a:path>
                </a:pathLst>
              </a:custGeom>
              <a:solidFill>
                <a:srgbClr val="FFD85C"/>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99" name="Google Shape;73;p2"/>
              <p:cNvSpPr/>
              <p:nvPr/>
            </p:nvSpPr>
            <p:spPr>
              <a:xfrm>
                <a:off x="5565998" y="2519187"/>
                <a:ext cx="163083" cy="177860"/>
              </a:xfrm>
              <a:custGeom>
                <a:avLst/>
                <a:gdLst/>
                <a:ahLst/>
                <a:cxnLst/>
                <a:rect l="l" t="t" r="r" b="b"/>
                <a:pathLst>
                  <a:path w="163083" h="177860" extrusionOk="0">
                    <a:moveTo>
                      <a:pt x="163084" y="177861"/>
                    </a:moveTo>
                    <a:lnTo>
                      <a:pt x="106917" y="0"/>
                    </a:lnTo>
                    <a:cubicBezTo>
                      <a:pt x="106917" y="0"/>
                      <a:pt x="-24138" y="31828"/>
                      <a:pt x="3945" y="104844"/>
                    </a:cubicBezTo>
                    <a:cubicBezTo>
                      <a:pt x="32028" y="175989"/>
                      <a:pt x="163084" y="177861"/>
                      <a:pt x="163084" y="177861"/>
                    </a:cubicBezTo>
                    <a:close/>
                  </a:path>
                </a:pathLst>
              </a:custGeom>
              <a:solidFill>
                <a:srgbClr val="FBCC1C"/>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00" name="Google Shape;74;p2"/>
              <p:cNvSpPr/>
              <p:nvPr/>
            </p:nvSpPr>
            <p:spPr>
              <a:xfrm>
                <a:off x="5671043" y="2695175"/>
                <a:ext cx="18722" cy="1872"/>
              </a:xfrm>
              <a:custGeom>
                <a:avLst/>
                <a:gdLst/>
                <a:ahLst/>
                <a:cxnLst/>
                <a:rect l="l" t="t" r="r" b="b"/>
                <a:pathLst>
                  <a:path w="18722" h="1872" extrusionOk="0">
                    <a:moveTo>
                      <a:pt x="18722" y="1872"/>
                    </a:moveTo>
                    <a:lnTo>
                      <a:pt x="0" y="0"/>
                    </a:ln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01" name="Google Shape;75;p2"/>
              <p:cNvSpPr/>
              <p:nvPr/>
            </p:nvSpPr>
            <p:spPr>
              <a:xfrm>
                <a:off x="5706616" y="2518422"/>
                <a:ext cx="58038" cy="8253"/>
              </a:xfrm>
              <a:custGeom>
                <a:avLst/>
                <a:gdLst/>
                <a:ahLst/>
                <a:cxnLst/>
                <a:rect l="l" t="t" r="r" b="b"/>
                <a:pathLst>
                  <a:path w="58038" h="8253" extrusionOk="0">
                    <a:moveTo>
                      <a:pt x="58039" y="8253"/>
                    </a:moveTo>
                    <a:cubicBezTo>
                      <a:pt x="58039" y="8253"/>
                      <a:pt x="33700" y="-2980"/>
                      <a:pt x="0" y="764"/>
                    </a:cubicBez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grpSp>
        <p:grpSp>
          <p:nvGrpSpPr>
            <p:cNvPr id="43" name="Google Shape;76;p2"/>
            <p:cNvGrpSpPr/>
            <p:nvPr/>
          </p:nvGrpSpPr>
          <p:grpSpPr>
            <a:xfrm>
              <a:off x="3819474" y="5321899"/>
              <a:ext cx="312192" cy="244800"/>
              <a:chOff x="5545605" y="2504907"/>
              <a:chExt cx="312192" cy="244800"/>
            </a:xfrm>
          </p:grpSpPr>
          <p:sp>
            <p:nvSpPr>
              <p:cNvPr id="90" name="Google Shape;77;p2"/>
              <p:cNvSpPr/>
              <p:nvPr/>
            </p:nvSpPr>
            <p:spPr>
              <a:xfrm>
                <a:off x="5545605" y="2526438"/>
                <a:ext cx="312192" cy="223269"/>
              </a:xfrm>
              <a:custGeom>
                <a:avLst/>
                <a:gdLst/>
                <a:ahLst/>
                <a:cxnLst/>
                <a:rect l="l" t="t" r="r" b="b"/>
                <a:pathLst>
                  <a:path w="312192" h="223269" extrusionOk="0">
                    <a:moveTo>
                      <a:pt x="44933" y="33938"/>
                    </a:moveTo>
                    <a:cubicBezTo>
                      <a:pt x="104844" y="-10996"/>
                      <a:pt x="204072" y="-10996"/>
                      <a:pt x="265855" y="32066"/>
                    </a:cubicBezTo>
                    <a:cubicBezTo>
                      <a:pt x="327639" y="75127"/>
                      <a:pt x="327639" y="144399"/>
                      <a:pt x="265855" y="189332"/>
                    </a:cubicBezTo>
                    <a:cubicBezTo>
                      <a:pt x="205944" y="234266"/>
                      <a:pt x="106717" y="234266"/>
                      <a:pt x="44933" y="191204"/>
                    </a:cubicBezTo>
                    <a:cubicBezTo>
                      <a:pt x="-14978" y="150016"/>
                      <a:pt x="-14978" y="78871"/>
                      <a:pt x="44933" y="33938"/>
                    </a:cubicBezTo>
                    <a:close/>
                  </a:path>
                </a:pathLst>
              </a:custGeom>
              <a:solidFill>
                <a:srgbClr val="EB8E1C"/>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91" name="Google Shape;78;p2"/>
              <p:cNvSpPr/>
              <p:nvPr/>
            </p:nvSpPr>
            <p:spPr>
              <a:xfrm>
                <a:off x="5545605" y="2504907"/>
                <a:ext cx="312192" cy="206420"/>
              </a:xfrm>
              <a:custGeom>
                <a:avLst/>
                <a:gdLst/>
                <a:ahLst/>
                <a:cxnLst/>
                <a:rect l="l" t="t" r="r" b="b"/>
                <a:pathLst>
                  <a:path w="312192" h="206420" extrusionOk="0">
                    <a:moveTo>
                      <a:pt x="44933" y="31130"/>
                    </a:moveTo>
                    <a:cubicBezTo>
                      <a:pt x="104844" y="-10059"/>
                      <a:pt x="204072" y="-10059"/>
                      <a:pt x="265855" y="29258"/>
                    </a:cubicBezTo>
                    <a:cubicBezTo>
                      <a:pt x="327639" y="68574"/>
                      <a:pt x="327639" y="134102"/>
                      <a:pt x="265855" y="175291"/>
                    </a:cubicBezTo>
                    <a:cubicBezTo>
                      <a:pt x="205944" y="216480"/>
                      <a:pt x="106717" y="216480"/>
                      <a:pt x="44933" y="177163"/>
                    </a:cubicBezTo>
                    <a:cubicBezTo>
                      <a:pt x="-14978" y="137846"/>
                      <a:pt x="-14978" y="72319"/>
                      <a:pt x="44933" y="31130"/>
                    </a:cubicBezTo>
                    <a:close/>
                  </a:path>
                </a:pathLst>
              </a:custGeom>
              <a:solidFill>
                <a:srgbClr val="FDBB00"/>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92" name="Google Shape;79;p2"/>
              <p:cNvSpPr/>
              <p:nvPr/>
            </p:nvSpPr>
            <p:spPr>
              <a:xfrm>
                <a:off x="5586793" y="2532052"/>
                <a:ext cx="230283" cy="150975"/>
              </a:xfrm>
              <a:custGeom>
                <a:avLst/>
                <a:gdLst/>
                <a:ahLst/>
                <a:cxnLst/>
                <a:rect l="l" t="t" r="r" b="b"/>
                <a:pathLst>
                  <a:path w="230283" h="150975" extrusionOk="0">
                    <a:moveTo>
                      <a:pt x="33700" y="22706"/>
                    </a:moveTo>
                    <a:cubicBezTo>
                      <a:pt x="-11233" y="52662"/>
                      <a:pt x="-11233" y="101340"/>
                      <a:pt x="33700" y="129423"/>
                    </a:cubicBezTo>
                    <a:cubicBezTo>
                      <a:pt x="78633" y="159379"/>
                      <a:pt x="151650" y="157506"/>
                      <a:pt x="196583" y="127551"/>
                    </a:cubicBezTo>
                    <a:cubicBezTo>
                      <a:pt x="241517" y="97595"/>
                      <a:pt x="241517" y="48917"/>
                      <a:pt x="196583" y="20834"/>
                    </a:cubicBezTo>
                    <a:cubicBezTo>
                      <a:pt x="149778" y="-7249"/>
                      <a:pt x="78633" y="-7249"/>
                      <a:pt x="33700" y="22706"/>
                    </a:cubicBezTo>
                    <a:close/>
                  </a:path>
                </a:pathLst>
              </a:custGeom>
              <a:solidFill>
                <a:srgbClr val="FFD85C"/>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93" name="Google Shape;80;p2"/>
              <p:cNvSpPr/>
              <p:nvPr/>
            </p:nvSpPr>
            <p:spPr>
              <a:xfrm>
                <a:off x="5565998" y="2519187"/>
                <a:ext cx="163083" cy="177860"/>
              </a:xfrm>
              <a:custGeom>
                <a:avLst/>
                <a:gdLst/>
                <a:ahLst/>
                <a:cxnLst/>
                <a:rect l="l" t="t" r="r" b="b"/>
                <a:pathLst>
                  <a:path w="163083" h="177860" extrusionOk="0">
                    <a:moveTo>
                      <a:pt x="163084" y="177861"/>
                    </a:moveTo>
                    <a:lnTo>
                      <a:pt x="106917" y="0"/>
                    </a:lnTo>
                    <a:cubicBezTo>
                      <a:pt x="106917" y="0"/>
                      <a:pt x="-24138" y="31828"/>
                      <a:pt x="3945" y="104844"/>
                    </a:cubicBezTo>
                    <a:cubicBezTo>
                      <a:pt x="32028" y="175989"/>
                      <a:pt x="163084" y="177861"/>
                      <a:pt x="163084" y="177861"/>
                    </a:cubicBezTo>
                    <a:close/>
                  </a:path>
                </a:pathLst>
              </a:custGeom>
              <a:solidFill>
                <a:srgbClr val="FBCC1C"/>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94" name="Google Shape;81;p2"/>
              <p:cNvSpPr/>
              <p:nvPr/>
            </p:nvSpPr>
            <p:spPr>
              <a:xfrm>
                <a:off x="5671043" y="2695175"/>
                <a:ext cx="18722" cy="1872"/>
              </a:xfrm>
              <a:custGeom>
                <a:avLst/>
                <a:gdLst/>
                <a:ahLst/>
                <a:cxnLst/>
                <a:rect l="l" t="t" r="r" b="b"/>
                <a:pathLst>
                  <a:path w="18722" h="1872" extrusionOk="0">
                    <a:moveTo>
                      <a:pt x="18722" y="1872"/>
                    </a:moveTo>
                    <a:lnTo>
                      <a:pt x="0" y="0"/>
                    </a:ln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95" name="Google Shape;82;p2"/>
              <p:cNvSpPr/>
              <p:nvPr/>
            </p:nvSpPr>
            <p:spPr>
              <a:xfrm>
                <a:off x="5706616" y="2518422"/>
                <a:ext cx="58038" cy="8253"/>
              </a:xfrm>
              <a:custGeom>
                <a:avLst/>
                <a:gdLst/>
                <a:ahLst/>
                <a:cxnLst/>
                <a:rect l="l" t="t" r="r" b="b"/>
                <a:pathLst>
                  <a:path w="58038" h="8253" extrusionOk="0">
                    <a:moveTo>
                      <a:pt x="58039" y="8253"/>
                    </a:moveTo>
                    <a:cubicBezTo>
                      <a:pt x="58039" y="8253"/>
                      <a:pt x="33700" y="-2980"/>
                      <a:pt x="0" y="764"/>
                    </a:cubicBez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grpSp>
        <p:grpSp>
          <p:nvGrpSpPr>
            <p:cNvPr id="44" name="Google Shape;83;p2"/>
            <p:cNvGrpSpPr/>
            <p:nvPr/>
          </p:nvGrpSpPr>
          <p:grpSpPr>
            <a:xfrm>
              <a:off x="3808245" y="5248106"/>
              <a:ext cx="312192" cy="244800"/>
              <a:chOff x="5545605" y="2504907"/>
              <a:chExt cx="312192" cy="244800"/>
            </a:xfrm>
          </p:grpSpPr>
          <p:sp>
            <p:nvSpPr>
              <p:cNvPr id="84" name="Google Shape;84;p2"/>
              <p:cNvSpPr/>
              <p:nvPr/>
            </p:nvSpPr>
            <p:spPr>
              <a:xfrm>
                <a:off x="5545605" y="2526438"/>
                <a:ext cx="312192" cy="223269"/>
              </a:xfrm>
              <a:custGeom>
                <a:avLst/>
                <a:gdLst/>
                <a:ahLst/>
                <a:cxnLst/>
                <a:rect l="l" t="t" r="r" b="b"/>
                <a:pathLst>
                  <a:path w="312192" h="223269" extrusionOk="0">
                    <a:moveTo>
                      <a:pt x="44933" y="33938"/>
                    </a:moveTo>
                    <a:cubicBezTo>
                      <a:pt x="104844" y="-10996"/>
                      <a:pt x="204072" y="-10996"/>
                      <a:pt x="265855" y="32066"/>
                    </a:cubicBezTo>
                    <a:cubicBezTo>
                      <a:pt x="327639" y="75127"/>
                      <a:pt x="327639" y="144399"/>
                      <a:pt x="265855" y="189332"/>
                    </a:cubicBezTo>
                    <a:cubicBezTo>
                      <a:pt x="205944" y="234266"/>
                      <a:pt x="106717" y="234266"/>
                      <a:pt x="44933" y="191204"/>
                    </a:cubicBezTo>
                    <a:cubicBezTo>
                      <a:pt x="-14978" y="150016"/>
                      <a:pt x="-14978" y="78871"/>
                      <a:pt x="44933" y="33938"/>
                    </a:cubicBezTo>
                    <a:close/>
                  </a:path>
                </a:pathLst>
              </a:custGeom>
              <a:solidFill>
                <a:srgbClr val="EB8E1C"/>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85" name="Google Shape;85;p2"/>
              <p:cNvSpPr/>
              <p:nvPr/>
            </p:nvSpPr>
            <p:spPr>
              <a:xfrm>
                <a:off x="5545605" y="2504907"/>
                <a:ext cx="312192" cy="206420"/>
              </a:xfrm>
              <a:custGeom>
                <a:avLst/>
                <a:gdLst/>
                <a:ahLst/>
                <a:cxnLst/>
                <a:rect l="l" t="t" r="r" b="b"/>
                <a:pathLst>
                  <a:path w="312192" h="206420" extrusionOk="0">
                    <a:moveTo>
                      <a:pt x="44933" y="31130"/>
                    </a:moveTo>
                    <a:cubicBezTo>
                      <a:pt x="104844" y="-10059"/>
                      <a:pt x="204072" y="-10059"/>
                      <a:pt x="265855" y="29258"/>
                    </a:cubicBezTo>
                    <a:cubicBezTo>
                      <a:pt x="327639" y="68574"/>
                      <a:pt x="327639" y="134102"/>
                      <a:pt x="265855" y="175291"/>
                    </a:cubicBezTo>
                    <a:cubicBezTo>
                      <a:pt x="205944" y="216480"/>
                      <a:pt x="106717" y="216480"/>
                      <a:pt x="44933" y="177163"/>
                    </a:cubicBezTo>
                    <a:cubicBezTo>
                      <a:pt x="-14978" y="137846"/>
                      <a:pt x="-14978" y="72319"/>
                      <a:pt x="44933" y="31130"/>
                    </a:cubicBezTo>
                    <a:close/>
                  </a:path>
                </a:pathLst>
              </a:custGeom>
              <a:solidFill>
                <a:srgbClr val="FDBB00"/>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86" name="Google Shape;86;p2"/>
              <p:cNvSpPr/>
              <p:nvPr/>
            </p:nvSpPr>
            <p:spPr>
              <a:xfrm>
                <a:off x="5586793" y="2532052"/>
                <a:ext cx="230283" cy="150975"/>
              </a:xfrm>
              <a:custGeom>
                <a:avLst/>
                <a:gdLst/>
                <a:ahLst/>
                <a:cxnLst/>
                <a:rect l="l" t="t" r="r" b="b"/>
                <a:pathLst>
                  <a:path w="230283" h="150975" extrusionOk="0">
                    <a:moveTo>
                      <a:pt x="33700" y="22706"/>
                    </a:moveTo>
                    <a:cubicBezTo>
                      <a:pt x="-11233" y="52662"/>
                      <a:pt x="-11233" y="101340"/>
                      <a:pt x="33700" y="129423"/>
                    </a:cubicBezTo>
                    <a:cubicBezTo>
                      <a:pt x="78633" y="159379"/>
                      <a:pt x="151650" y="157506"/>
                      <a:pt x="196583" y="127551"/>
                    </a:cubicBezTo>
                    <a:cubicBezTo>
                      <a:pt x="241517" y="97595"/>
                      <a:pt x="241517" y="48917"/>
                      <a:pt x="196583" y="20834"/>
                    </a:cubicBezTo>
                    <a:cubicBezTo>
                      <a:pt x="149778" y="-7249"/>
                      <a:pt x="78633" y="-7249"/>
                      <a:pt x="33700" y="22706"/>
                    </a:cubicBezTo>
                    <a:close/>
                  </a:path>
                </a:pathLst>
              </a:custGeom>
              <a:solidFill>
                <a:srgbClr val="FFD85C"/>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87" name="Google Shape;87;p2"/>
              <p:cNvSpPr/>
              <p:nvPr/>
            </p:nvSpPr>
            <p:spPr>
              <a:xfrm>
                <a:off x="5565998" y="2519187"/>
                <a:ext cx="163083" cy="177860"/>
              </a:xfrm>
              <a:custGeom>
                <a:avLst/>
                <a:gdLst/>
                <a:ahLst/>
                <a:cxnLst/>
                <a:rect l="l" t="t" r="r" b="b"/>
                <a:pathLst>
                  <a:path w="163083" h="177860" extrusionOk="0">
                    <a:moveTo>
                      <a:pt x="163084" y="177861"/>
                    </a:moveTo>
                    <a:lnTo>
                      <a:pt x="106917" y="0"/>
                    </a:lnTo>
                    <a:cubicBezTo>
                      <a:pt x="106917" y="0"/>
                      <a:pt x="-24138" y="31828"/>
                      <a:pt x="3945" y="104844"/>
                    </a:cubicBezTo>
                    <a:cubicBezTo>
                      <a:pt x="32028" y="175989"/>
                      <a:pt x="163084" y="177861"/>
                      <a:pt x="163084" y="177861"/>
                    </a:cubicBezTo>
                    <a:close/>
                  </a:path>
                </a:pathLst>
              </a:custGeom>
              <a:solidFill>
                <a:srgbClr val="FBCC1C"/>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88" name="Google Shape;88;p2"/>
              <p:cNvSpPr/>
              <p:nvPr/>
            </p:nvSpPr>
            <p:spPr>
              <a:xfrm>
                <a:off x="5671043" y="2695175"/>
                <a:ext cx="18722" cy="1872"/>
              </a:xfrm>
              <a:custGeom>
                <a:avLst/>
                <a:gdLst/>
                <a:ahLst/>
                <a:cxnLst/>
                <a:rect l="l" t="t" r="r" b="b"/>
                <a:pathLst>
                  <a:path w="18722" h="1872" extrusionOk="0">
                    <a:moveTo>
                      <a:pt x="18722" y="1872"/>
                    </a:moveTo>
                    <a:lnTo>
                      <a:pt x="0" y="0"/>
                    </a:ln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89" name="Google Shape;89;p2"/>
              <p:cNvSpPr/>
              <p:nvPr/>
            </p:nvSpPr>
            <p:spPr>
              <a:xfrm>
                <a:off x="5706616" y="2518422"/>
                <a:ext cx="58038" cy="8253"/>
              </a:xfrm>
              <a:custGeom>
                <a:avLst/>
                <a:gdLst/>
                <a:ahLst/>
                <a:cxnLst/>
                <a:rect l="l" t="t" r="r" b="b"/>
                <a:pathLst>
                  <a:path w="58038" h="8253" extrusionOk="0">
                    <a:moveTo>
                      <a:pt x="58039" y="8253"/>
                    </a:moveTo>
                    <a:cubicBezTo>
                      <a:pt x="58039" y="8253"/>
                      <a:pt x="33700" y="-2980"/>
                      <a:pt x="0" y="764"/>
                    </a:cubicBez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grpSp>
        <p:grpSp>
          <p:nvGrpSpPr>
            <p:cNvPr id="45" name="Google Shape;90;p2"/>
            <p:cNvGrpSpPr/>
            <p:nvPr/>
          </p:nvGrpSpPr>
          <p:grpSpPr>
            <a:xfrm>
              <a:off x="3811454" y="5155062"/>
              <a:ext cx="312192" cy="244800"/>
              <a:chOff x="5545605" y="2504907"/>
              <a:chExt cx="312192" cy="244800"/>
            </a:xfrm>
          </p:grpSpPr>
          <p:sp>
            <p:nvSpPr>
              <p:cNvPr id="78" name="Google Shape;91;p2"/>
              <p:cNvSpPr/>
              <p:nvPr/>
            </p:nvSpPr>
            <p:spPr>
              <a:xfrm>
                <a:off x="5545605" y="2526438"/>
                <a:ext cx="312192" cy="223269"/>
              </a:xfrm>
              <a:custGeom>
                <a:avLst/>
                <a:gdLst/>
                <a:ahLst/>
                <a:cxnLst/>
                <a:rect l="l" t="t" r="r" b="b"/>
                <a:pathLst>
                  <a:path w="312192" h="223269" extrusionOk="0">
                    <a:moveTo>
                      <a:pt x="44933" y="33938"/>
                    </a:moveTo>
                    <a:cubicBezTo>
                      <a:pt x="104844" y="-10996"/>
                      <a:pt x="204072" y="-10996"/>
                      <a:pt x="265855" y="32066"/>
                    </a:cubicBezTo>
                    <a:cubicBezTo>
                      <a:pt x="327639" y="75127"/>
                      <a:pt x="327639" y="144399"/>
                      <a:pt x="265855" y="189332"/>
                    </a:cubicBezTo>
                    <a:cubicBezTo>
                      <a:pt x="205944" y="234266"/>
                      <a:pt x="106717" y="234266"/>
                      <a:pt x="44933" y="191204"/>
                    </a:cubicBezTo>
                    <a:cubicBezTo>
                      <a:pt x="-14978" y="150016"/>
                      <a:pt x="-14978" y="78871"/>
                      <a:pt x="44933" y="33938"/>
                    </a:cubicBezTo>
                    <a:close/>
                  </a:path>
                </a:pathLst>
              </a:custGeom>
              <a:solidFill>
                <a:srgbClr val="EB8E1C"/>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79" name="Google Shape;92;p2"/>
              <p:cNvSpPr/>
              <p:nvPr/>
            </p:nvSpPr>
            <p:spPr>
              <a:xfrm>
                <a:off x="5545605" y="2504907"/>
                <a:ext cx="312192" cy="206420"/>
              </a:xfrm>
              <a:custGeom>
                <a:avLst/>
                <a:gdLst/>
                <a:ahLst/>
                <a:cxnLst/>
                <a:rect l="l" t="t" r="r" b="b"/>
                <a:pathLst>
                  <a:path w="312192" h="206420" extrusionOk="0">
                    <a:moveTo>
                      <a:pt x="44933" y="31130"/>
                    </a:moveTo>
                    <a:cubicBezTo>
                      <a:pt x="104844" y="-10059"/>
                      <a:pt x="204072" y="-10059"/>
                      <a:pt x="265855" y="29258"/>
                    </a:cubicBezTo>
                    <a:cubicBezTo>
                      <a:pt x="327639" y="68574"/>
                      <a:pt x="327639" y="134102"/>
                      <a:pt x="265855" y="175291"/>
                    </a:cubicBezTo>
                    <a:cubicBezTo>
                      <a:pt x="205944" y="216480"/>
                      <a:pt x="106717" y="216480"/>
                      <a:pt x="44933" y="177163"/>
                    </a:cubicBezTo>
                    <a:cubicBezTo>
                      <a:pt x="-14978" y="137846"/>
                      <a:pt x="-14978" y="72319"/>
                      <a:pt x="44933" y="31130"/>
                    </a:cubicBezTo>
                    <a:close/>
                  </a:path>
                </a:pathLst>
              </a:custGeom>
              <a:solidFill>
                <a:srgbClr val="FDBB00"/>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80" name="Google Shape;93;p2"/>
              <p:cNvSpPr/>
              <p:nvPr/>
            </p:nvSpPr>
            <p:spPr>
              <a:xfrm>
                <a:off x="5586793" y="2532052"/>
                <a:ext cx="230283" cy="150975"/>
              </a:xfrm>
              <a:custGeom>
                <a:avLst/>
                <a:gdLst/>
                <a:ahLst/>
                <a:cxnLst/>
                <a:rect l="l" t="t" r="r" b="b"/>
                <a:pathLst>
                  <a:path w="230283" h="150975" extrusionOk="0">
                    <a:moveTo>
                      <a:pt x="33700" y="22706"/>
                    </a:moveTo>
                    <a:cubicBezTo>
                      <a:pt x="-11233" y="52662"/>
                      <a:pt x="-11233" y="101340"/>
                      <a:pt x="33700" y="129423"/>
                    </a:cubicBezTo>
                    <a:cubicBezTo>
                      <a:pt x="78633" y="159379"/>
                      <a:pt x="151650" y="157506"/>
                      <a:pt x="196583" y="127551"/>
                    </a:cubicBezTo>
                    <a:cubicBezTo>
                      <a:pt x="241517" y="97595"/>
                      <a:pt x="241517" y="48917"/>
                      <a:pt x="196583" y="20834"/>
                    </a:cubicBezTo>
                    <a:cubicBezTo>
                      <a:pt x="149778" y="-7249"/>
                      <a:pt x="78633" y="-7249"/>
                      <a:pt x="33700" y="22706"/>
                    </a:cubicBezTo>
                    <a:close/>
                  </a:path>
                </a:pathLst>
              </a:custGeom>
              <a:solidFill>
                <a:srgbClr val="FFD85C"/>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81" name="Google Shape;94;p2"/>
              <p:cNvSpPr/>
              <p:nvPr/>
            </p:nvSpPr>
            <p:spPr>
              <a:xfrm>
                <a:off x="5565998" y="2519187"/>
                <a:ext cx="163083" cy="177860"/>
              </a:xfrm>
              <a:custGeom>
                <a:avLst/>
                <a:gdLst/>
                <a:ahLst/>
                <a:cxnLst/>
                <a:rect l="l" t="t" r="r" b="b"/>
                <a:pathLst>
                  <a:path w="163083" h="177860" extrusionOk="0">
                    <a:moveTo>
                      <a:pt x="163084" y="177861"/>
                    </a:moveTo>
                    <a:lnTo>
                      <a:pt x="106917" y="0"/>
                    </a:lnTo>
                    <a:cubicBezTo>
                      <a:pt x="106917" y="0"/>
                      <a:pt x="-24138" y="31828"/>
                      <a:pt x="3945" y="104844"/>
                    </a:cubicBezTo>
                    <a:cubicBezTo>
                      <a:pt x="32028" y="175989"/>
                      <a:pt x="163084" y="177861"/>
                      <a:pt x="163084" y="177861"/>
                    </a:cubicBezTo>
                    <a:close/>
                  </a:path>
                </a:pathLst>
              </a:custGeom>
              <a:solidFill>
                <a:srgbClr val="FBCC1C"/>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82" name="Google Shape;95;p2"/>
              <p:cNvSpPr/>
              <p:nvPr/>
            </p:nvSpPr>
            <p:spPr>
              <a:xfrm>
                <a:off x="5671043" y="2695175"/>
                <a:ext cx="18722" cy="1872"/>
              </a:xfrm>
              <a:custGeom>
                <a:avLst/>
                <a:gdLst/>
                <a:ahLst/>
                <a:cxnLst/>
                <a:rect l="l" t="t" r="r" b="b"/>
                <a:pathLst>
                  <a:path w="18722" h="1872" extrusionOk="0">
                    <a:moveTo>
                      <a:pt x="18722" y="1872"/>
                    </a:moveTo>
                    <a:lnTo>
                      <a:pt x="0" y="0"/>
                    </a:ln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83" name="Google Shape;96;p2"/>
              <p:cNvSpPr/>
              <p:nvPr/>
            </p:nvSpPr>
            <p:spPr>
              <a:xfrm>
                <a:off x="5706616" y="2518422"/>
                <a:ext cx="58038" cy="8253"/>
              </a:xfrm>
              <a:custGeom>
                <a:avLst/>
                <a:gdLst/>
                <a:ahLst/>
                <a:cxnLst/>
                <a:rect l="l" t="t" r="r" b="b"/>
                <a:pathLst>
                  <a:path w="58038" h="8253" extrusionOk="0">
                    <a:moveTo>
                      <a:pt x="58039" y="8253"/>
                    </a:moveTo>
                    <a:cubicBezTo>
                      <a:pt x="58039" y="8253"/>
                      <a:pt x="33700" y="-2980"/>
                      <a:pt x="0" y="764"/>
                    </a:cubicBez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grpSp>
        <p:grpSp>
          <p:nvGrpSpPr>
            <p:cNvPr id="46" name="Google Shape;97;p2"/>
            <p:cNvGrpSpPr/>
            <p:nvPr/>
          </p:nvGrpSpPr>
          <p:grpSpPr>
            <a:xfrm>
              <a:off x="3814662" y="5081268"/>
              <a:ext cx="312192" cy="244800"/>
              <a:chOff x="5545605" y="2504907"/>
              <a:chExt cx="312192" cy="244800"/>
            </a:xfrm>
          </p:grpSpPr>
          <p:sp>
            <p:nvSpPr>
              <p:cNvPr id="72" name="Google Shape;98;p2"/>
              <p:cNvSpPr/>
              <p:nvPr/>
            </p:nvSpPr>
            <p:spPr>
              <a:xfrm>
                <a:off x="5545605" y="2526438"/>
                <a:ext cx="312192" cy="223269"/>
              </a:xfrm>
              <a:custGeom>
                <a:avLst/>
                <a:gdLst/>
                <a:ahLst/>
                <a:cxnLst/>
                <a:rect l="l" t="t" r="r" b="b"/>
                <a:pathLst>
                  <a:path w="312192" h="223269" extrusionOk="0">
                    <a:moveTo>
                      <a:pt x="44933" y="33938"/>
                    </a:moveTo>
                    <a:cubicBezTo>
                      <a:pt x="104844" y="-10996"/>
                      <a:pt x="204072" y="-10996"/>
                      <a:pt x="265855" y="32066"/>
                    </a:cubicBezTo>
                    <a:cubicBezTo>
                      <a:pt x="327639" y="75127"/>
                      <a:pt x="327639" y="144399"/>
                      <a:pt x="265855" y="189332"/>
                    </a:cubicBezTo>
                    <a:cubicBezTo>
                      <a:pt x="205944" y="234266"/>
                      <a:pt x="106717" y="234266"/>
                      <a:pt x="44933" y="191204"/>
                    </a:cubicBezTo>
                    <a:cubicBezTo>
                      <a:pt x="-14978" y="150016"/>
                      <a:pt x="-14978" y="78871"/>
                      <a:pt x="44933" y="33938"/>
                    </a:cubicBezTo>
                    <a:close/>
                  </a:path>
                </a:pathLst>
              </a:custGeom>
              <a:solidFill>
                <a:srgbClr val="EB8E1C"/>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73" name="Google Shape;99;p2"/>
              <p:cNvSpPr/>
              <p:nvPr/>
            </p:nvSpPr>
            <p:spPr>
              <a:xfrm>
                <a:off x="5545605" y="2504907"/>
                <a:ext cx="312192" cy="206420"/>
              </a:xfrm>
              <a:custGeom>
                <a:avLst/>
                <a:gdLst/>
                <a:ahLst/>
                <a:cxnLst/>
                <a:rect l="l" t="t" r="r" b="b"/>
                <a:pathLst>
                  <a:path w="312192" h="206420" extrusionOk="0">
                    <a:moveTo>
                      <a:pt x="44933" y="31130"/>
                    </a:moveTo>
                    <a:cubicBezTo>
                      <a:pt x="104844" y="-10059"/>
                      <a:pt x="204072" y="-10059"/>
                      <a:pt x="265855" y="29258"/>
                    </a:cubicBezTo>
                    <a:cubicBezTo>
                      <a:pt x="327639" y="68574"/>
                      <a:pt x="327639" y="134102"/>
                      <a:pt x="265855" y="175291"/>
                    </a:cubicBezTo>
                    <a:cubicBezTo>
                      <a:pt x="205944" y="216480"/>
                      <a:pt x="106717" y="216480"/>
                      <a:pt x="44933" y="177163"/>
                    </a:cubicBezTo>
                    <a:cubicBezTo>
                      <a:pt x="-14978" y="137846"/>
                      <a:pt x="-14978" y="72319"/>
                      <a:pt x="44933" y="31130"/>
                    </a:cubicBezTo>
                    <a:close/>
                  </a:path>
                </a:pathLst>
              </a:custGeom>
              <a:solidFill>
                <a:srgbClr val="FDBB00"/>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74" name="Google Shape;100;p2"/>
              <p:cNvSpPr/>
              <p:nvPr/>
            </p:nvSpPr>
            <p:spPr>
              <a:xfrm>
                <a:off x="5586793" y="2532052"/>
                <a:ext cx="230283" cy="150975"/>
              </a:xfrm>
              <a:custGeom>
                <a:avLst/>
                <a:gdLst/>
                <a:ahLst/>
                <a:cxnLst/>
                <a:rect l="l" t="t" r="r" b="b"/>
                <a:pathLst>
                  <a:path w="230283" h="150975" extrusionOk="0">
                    <a:moveTo>
                      <a:pt x="33700" y="22706"/>
                    </a:moveTo>
                    <a:cubicBezTo>
                      <a:pt x="-11233" y="52662"/>
                      <a:pt x="-11233" y="101340"/>
                      <a:pt x="33700" y="129423"/>
                    </a:cubicBezTo>
                    <a:cubicBezTo>
                      <a:pt x="78633" y="159379"/>
                      <a:pt x="151650" y="157506"/>
                      <a:pt x="196583" y="127551"/>
                    </a:cubicBezTo>
                    <a:cubicBezTo>
                      <a:pt x="241517" y="97595"/>
                      <a:pt x="241517" y="48917"/>
                      <a:pt x="196583" y="20834"/>
                    </a:cubicBezTo>
                    <a:cubicBezTo>
                      <a:pt x="149778" y="-7249"/>
                      <a:pt x="78633" y="-7249"/>
                      <a:pt x="33700" y="22706"/>
                    </a:cubicBezTo>
                    <a:close/>
                  </a:path>
                </a:pathLst>
              </a:custGeom>
              <a:solidFill>
                <a:srgbClr val="FFD85C"/>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75" name="Google Shape;101;p2"/>
              <p:cNvSpPr/>
              <p:nvPr/>
            </p:nvSpPr>
            <p:spPr>
              <a:xfrm>
                <a:off x="5565998" y="2519187"/>
                <a:ext cx="163083" cy="177860"/>
              </a:xfrm>
              <a:custGeom>
                <a:avLst/>
                <a:gdLst/>
                <a:ahLst/>
                <a:cxnLst/>
                <a:rect l="l" t="t" r="r" b="b"/>
                <a:pathLst>
                  <a:path w="163083" h="177860" extrusionOk="0">
                    <a:moveTo>
                      <a:pt x="163084" y="177861"/>
                    </a:moveTo>
                    <a:lnTo>
                      <a:pt x="106917" y="0"/>
                    </a:lnTo>
                    <a:cubicBezTo>
                      <a:pt x="106917" y="0"/>
                      <a:pt x="-24138" y="31828"/>
                      <a:pt x="3945" y="104844"/>
                    </a:cubicBezTo>
                    <a:cubicBezTo>
                      <a:pt x="32028" y="175989"/>
                      <a:pt x="163084" y="177861"/>
                      <a:pt x="163084" y="177861"/>
                    </a:cubicBezTo>
                    <a:close/>
                  </a:path>
                </a:pathLst>
              </a:custGeom>
              <a:solidFill>
                <a:srgbClr val="FBCC1C"/>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76" name="Google Shape;102;p2"/>
              <p:cNvSpPr/>
              <p:nvPr/>
            </p:nvSpPr>
            <p:spPr>
              <a:xfrm>
                <a:off x="5671043" y="2695175"/>
                <a:ext cx="18722" cy="1872"/>
              </a:xfrm>
              <a:custGeom>
                <a:avLst/>
                <a:gdLst/>
                <a:ahLst/>
                <a:cxnLst/>
                <a:rect l="l" t="t" r="r" b="b"/>
                <a:pathLst>
                  <a:path w="18722" h="1872" extrusionOk="0">
                    <a:moveTo>
                      <a:pt x="18722" y="1872"/>
                    </a:moveTo>
                    <a:lnTo>
                      <a:pt x="0" y="0"/>
                    </a:ln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77" name="Google Shape;103;p2"/>
              <p:cNvSpPr/>
              <p:nvPr/>
            </p:nvSpPr>
            <p:spPr>
              <a:xfrm>
                <a:off x="5706616" y="2518422"/>
                <a:ext cx="58038" cy="8253"/>
              </a:xfrm>
              <a:custGeom>
                <a:avLst/>
                <a:gdLst/>
                <a:ahLst/>
                <a:cxnLst/>
                <a:rect l="l" t="t" r="r" b="b"/>
                <a:pathLst>
                  <a:path w="58038" h="8253" extrusionOk="0">
                    <a:moveTo>
                      <a:pt x="58039" y="8253"/>
                    </a:moveTo>
                    <a:cubicBezTo>
                      <a:pt x="58039" y="8253"/>
                      <a:pt x="33700" y="-2980"/>
                      <a:pt x="0" y="764"/>
                    </a:cubicBez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grpSp>
        <p:grpSp>
          <p:nvGrpSpPr>
            <p:cNvPr id="47" name="Google Shape;104;p2"/>
            <p:cNvGrpSpPr/>
            <p:nvPr/>
          </p:nvGrpSpPr>
          <p:grpSpPr>
            <a:xfrm>
              <a:off x="4159567" y="5594615"/>
              <a:ext cx="312192" cy="244800"/>
              <a:chOff x="5545605" y="2504907"/>
              <a:chExt cx="312192" cy="244800"/>
            </a:xfrm>
          </p:grpSpPr>
          <p:sp>
            <p:nvSpPr>
              <p:cNvPr id="66" name="Google Shape;105;p2"/>
              <p:cNvSpPr/>
              <p:nvPr/>
            </p:nvSpPr>
            <p:spPr>
              <a:xfrm>
                <a:off x="5545605" y="2526438"/>
                <a:ext cx="312192" cy="223269"/>
              </a:xfrm>
              <a:custGeom>
                <a:avLst/>
                <a:gdLst/>
                <a:ahLst/>
                <a:cxnLst/>
                <a:rect l="l" t="t" r="r" b="b"/>
                <a:pathLst>
                  <a:path w="312192" h="223269" extrusionOk="0">
                    <a:moveTo>
                      <a:pt x="44933" y="33938"/>
                    </a:moveTo>
                    <a:cubicBezTo>
                      <a:pt x="104844" y="-10996"/>
                      <a:pt x="204072" y="-10996"/>
                      <a:pt x="265855" y="32066"/>
                    </a:cubicBezTo>
                    <a:cubicBezTo>
                      <a:pt x="327639" y="75127"/>
                      <a:pt x="327639" y="144399"/>
                      <a:pt x="265855" y="189332"/>
                    </a:cubicBezTo>
                    <a:cubicBezTo>
                      <a:pt x="205944" y="234266"/>
                      <a:pt x="106717" y="234266"/>
                      <a:pt x="44933" y="191204"/>
                    </a:cubicBezTo>
                    <a:cubicBezTo>
                      <a:pt x="-14978" y="150016"/>
                      <a:pt x="-14978" y="78871"/>
                      <a:pt x="44933" y="33938"/>
                    </a:cubicBezTo>
                    <a:close/>
                  </a:path>
                </a:pathLst>
              </a:custGeom>
              <a:solidFill>
                <a:srgbClr val="EB8E1C"/>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7" name="Google Shape;106;p2"/>
              <p:cNvSpPr/>
              <p:nvPr/>
            </p:nvSpPr>
            <p:spPr>
              <a:xfrm>
                <a:off x="5545605" y="2504907"/>
                <a:ext cx="312192" cy="206420"/>
              </a:xfrm>
              <a:custGeom>
                <a:avLst/>
                <a:gdLst/>
                <a:ahLst/>
                <a:cxnLst/>
                <a:rect l="l" t="t" r="r" b="b"/>
                <a:pathLst>
                  <a:path w="312192" h="206420" extrusionOk="0">
                    <a:moveTo>
                      <a:pt x="44933" y="31130"/>
                    </a:moveTo>
                    <a:cubicBezTo>
                      <a:pt x="104844" y="-10059"/>
                      <a:pt x="204072" y="-10059"/>
                      <a:pt x="265855" y="29258"/>
                    </a:cubicBezTo>
                    <a:cubicBezTo>
                      <a:pt x="327639" y="68574"/>
                      <a:pt x="327639" y="134102"/>
                      <a:pt x="265855" y="175291"/>
                    </a:cubicBezTo>
                    <a:cubicBezTo>
                      <a:pt x="205944" y="216480"/>
                      <a:pt x="106717" y="216480"/>
                      <a:pt x="44933" y="177163"/>
                    </a:cubicBezTo>
                    <a:cubicBezTo>
                      <a:pt x="-14978" y="137846"/>
                      <a:pt x="-14978" y="72319"/>
                      <a:pt x="44933" y="31130"/>
                    </a:cubicBezTo>
                    <a:close/>
                  </a:path>
                </a:pathLst>
              </a:custGeom>
              <a:solidFill>
                <a:srgbClr val="FDBB00"/>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8" name="Google Shape;107;p2"/>
              <p:cNvSpPr/>
              <p:nvPr/>
            </p:nvSpPr>
            <p:spPr>
              <a:xfrm>
                <a:off x="5586793" y="2532052"/>
                <a:ext cx="230283" cy="150975"/>
              </a:xfrm>
              <a:custGeom>
                <a:avLst/>
                <a:gdLst/>
                <a:ahLst/>
                <a:cxnLst/>
                <a:rect l="l" t="t" r="r" b="b"/>
                <a:pathLst>
                  <a:path w="230283" h="150975" extrusionOk="0">
                    <a:moveTo>
                      <a:pt x="33700" y="22706"/>
                    </a:moveTo>
                    <a:cubicBezTo>
                      <a:pt x="-11233" y="52662"/>
                      <a:pt x="-11233" y="101340"/>
                      <a:pt x="33700" y="129423"/>
                    </a:cubicBezTo>
                    <a:cubicBezTo>
                      <a:pt x="78633" y="159379"/>
                      <a:pt x="151650" y="157506"/>
                      <a:pt x="196583" y="127551"/>
                    </a:cubicBezTo>
                    <a:cubicBezTo>
                      <a:pt x="241517" y="97595"/>
                      <a:pt x="241517" y="48917"/>
                      <a:pt x="196583" y="20834"/>
                    </a:cubicBezTo>
                    <a:cubicBezTo>
                      <a:pt x="149778" y="-7249"/>
                      <a:pt x="78633" y="-7249"/>
                      <a:pt x="33700" y="22706"/>
                    </a:cubicBezTo>
                    <a:close/>
                  </a:path>
                </a:pathLst>
              </a:custGeom>
              <a:solidFill>
                <a:srgbClr val="FFD85C"/>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9" name="Google Shape;108;p2"/>
              <p:cNvSpPr/>
              <p:nvPr/>
            </p:nvSpPr>
            <p:spPr>
              <a:xfrm>
                <a:off x="5565998" y="2519187"/>
                <a:ext cx="163083" cy="177860"/>
              </a:xfrm>
              <a:custGeom>
                <a:avLst/>
                <a:gdLst/>
                <a:ahLst/>
                <a:cxnLst/>
                <a:rect l="l" t="t" r="r" b="b"/>
                <a:pathLst>
                  <a:path w="163083" h="177860" extrusionOk="0">
                    <a:moveTo>
                      <a:pt x="163084" y="177861"/>
                    </a:moveTo>
                    <a:lnTo>
                      <a:pt x="106917" y="0"/>
                    </a:lnTo>
                    <a:cubicBezTo>
                      <a:pt x="106917" y="0"/>
                      <a:pt x="-24138" y="31828"/>
                      <a:pt x="3945" y="104844"/>
                    </a:cubicBezTo>
                    <a:cubicBezTo>
                      <a:pt x="32028" y="175989"/>
                      <a:pt x="163084" y="177861"/>
                      <a:pt x="163084" y="177861"/>
                    </a:cubicBezTo>
                    <a:close/>
                  </a:path>
                </a:pathLst>
              </a:custGeom>
              <a:solidFill>
                <a:srgbClr val="FBCC1C"/>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70" name="Google Shape;109;p2"/>
              <p:cNvSpPr/>
              <p:nvPr/>
            </p:nvSpPr>
            <p:spPr>
              <a:xfrm>
                <a:off x="5671043" y="2695175"/>
                <a:ext cx="18722" cy="1872"/>
              </a:xfrm>
              <a:custGeom>
                <a:avLst/>
                <a:gdLst/>
                <a:ahLst/>
                <a:cxnLst/>
                <a:rect l="l" t="t" r="r" b="b"/>
                <a:pathLst>
                  <a:path w="18722" h="1872" extrusionOk="0">
                    <a:moveTo>
                      <a:pt x="18722" y="1872"/>
                    </a:moveTo>
                    <a:lnTo>
                      <a:pt x="0" y="0"/>
                    </a:ln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71" name="Google Shape;110;p2"/>
              <p:cNvSpPr/>
              <p:nvPr/>
            </p:nvSpPr>
            <p:spPr>
              <a:xfrm>
                <a:off x="5706616" y="2518422"/>
                <a:ext cx="58038" cy="8253"/>
              </a:xfrm>
              <a:custGeom>
                <a:avLst/>
                <a:gdLst/>
                <a:ahLst/>
                <a:cxnLst/>
                <a:rect l="l" t="t" r="r" b="b"/>
                <a:pathLst>
                  <a:path w="58038" h="8253" extrusionOk="0">
                    <a:moveTo>
                      <a:pt x="58039" y="8253"/>
                    </a:moveTo>
                    <a:cubicBezTo>
                      <a:pt x="58039" y="8253"/>
                      <a:pt x="33700" y="-2980"/>
                      <a:pt x="0" y="764"/>
                    </a:cubicBez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grpSp>
        <p:grpSp>
          <p:nvGrpSpPr>
            <p:cNvPr id="48" name="Google Shape;111;p2"/>
            <p:cNvGrpSpPr/>
            <p:nvPr/>
          </p:nvGrpSpPr>
          <p:grpSpPr>
            <a:xfrm>
              <a:off x="4148338" y="5520822"/>
              <a:ext cx="312192" cy="244800"/>
              <a:chOff x="5545605" y="2504907"/>
              <a:chExt cx="312192" cy="244800"/>
            </a:xfrm>
          </p:grpSpPr>
          <p:sp>
            <p:nvSpPr>
              <p:cNvPr id="60" name="Google Shape;112;p2"/>
              <p:cNvSpPr/>
              <p:nvPr/>
            </p:nvSpPr>
            <p:spPr>
              <a:xfrm>
                <a:off x="5545605" y="2526438"/>
                <a:ext cx="312192" cy="223269"/>
              </a:xfrm>
              <a:custGeom>
                <a:avLst/>
                <a:gdLst/>
                <a:ahLst/>
                <a:cxnLst/>
                <a:rect l="l" t="t" r="r" b="b"/>
                <a:pathLst>
                  <a:path w="312192" h="223269" extrusionOk="0">
                    <a:moveTo>
                      <a:pt x="44933" y="33938"/>
                    </a:moveTo>
                    <a:cubicBezTo>
                      <a:pt x="104844" y="-10996"/>
                      <a:pt x="204072" y="-10996"/>
                      <a:pt x="265855" y="32066"/>
                    </a:cubicBezTo>
                    <a:cubicBezTo>
                      <a:pt x="327639" y="75127"/>
                      <a:pt x="327639" y="144399"/>
                      <a:pt x="265855" y="189332"/>
                    </a:cubicBezTo>
                    <a:cubicBezTo>
                      <a:pt x="205944" y="234266"/>
                      <a:pt x="106717" y="234266"/>
                      <a:pt x="44933" y="191204"/>
                    </a:cubicBezTo>
                    <a:cubicBezTo>
                      <a:pt x="-14978" y="150016"/>
                      <a:pt x="-14978" y="78871"/>
                      <a:pt x="44933" y="33938"/>
                    </a:cubicBezTo>
                    <a:close/>
                  </a:path>
                </a:pathLst>
              </a:custGeom>
              <a:solidFill>
                <a:srgbClr val="EB8E1C"/>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1" name="Google Shape;113;p2"/>
              <p:cNvSpPr/>
              <p:nvPr/>
            </p:nvSpPr>
            <p:spPr>
              <a:xfrm>
                <a:off x="5545605" y="2504907"/>
                <a:ext cx="312192" cy="206420"/>
              </a:xfrm>
              <a:custGeom>
                <a:avLst/>
                <a:gdLst/>
                <a:ahLst/>
                <a:cxnLst/>
                <a:rect l="l" t="t" r="r" b="b"/>
                <a:pathLst>
                  <a:path w="312192" h="206420" extrusionOk="0">
                    <a:moveTo>
                      <a:pt x="44933" y="31130"/>
                    </a:moveTo>
                    <a:cubicBezTo>
                      <a:pt x="104844" y="-10059"/>
                      <a:pt x="204072" y="-10059"/>
                      <a:pt x="265855" y="29258"/>
                    </a:cubicBezTo>
                    <a:cubicBezTo>
                      <a:pt x="327639" y="68574"/>
                      <a:pt x="327639" y="134102"/>
                      <a:pt x="265855" y="175291"/>
                    </a:cubicBezTo>
                    <a:cubicBezTo>
                      <a:pt x="205944" y="216480"/>
                      <a:pt x="106717" y="216480"/>
                      <a:pt x="44933" y="177163"/>
                    </a:cubicBezTo>
                    <a:cubicBezTo>
                      <a:pt x="-14978" y="137846"/>
                      <a:pt x="-14978" y="72319"/>
                      <a:pt x="44933" y="31130"/>
                    </a:cubicBezTo>
                    <a:close/>
                  </a:path>
                </a:pathLst>
              </a:custGeom>
              <a:solidFill>
                <a:srgbClr val="FDBB00"/>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2" name="Google Shape;114;p2"/>
              <p:cNvSpPr/>
              <p:nvPr/>
            </p:nvSpPr>
            <p:spPr>
              <a:xfrm>
                <a:off x="5586793" y="2532052"/>
                <a:ext cx="230283" cy="150975"/>
              </a:xfrm>
              <a:custGeom>
                <a:avLst/>
                <a:gdLst/>
                <a:ahLst/>
                <a:cxnLst/>
                <a:rect l="l" t="t" r="r" b="b"/>
                <a:pathLst>
                  <a:path w="230283" h="150975" extrusionOk="0">
                    <a:moveTo>
                      <a:pt x="33700" y="22706"/>
                    </a:moveTo>
                    <a:cubicBezTo>
                      <a:pt x="-11233" y="52662"/>
                      <a:pt x="-11233" y="101340"/>
                      <a:pt x="33700" y="129423"/>
                    </a:cubicBezTo>
                    <a:cubicBezTo>
                      <a:pt x="78633" y="159379"/>
                      <a:pt x="151650" y="157506"/>
                      <a:pt x="196583" y="127551"/>
                    </a:cubicBezTo>
                    <a:cubicBezTo>
                      <a:pt x="241517" y="97595"/>
                      <a:pt x="241517" y="48917"/>
                      <a:pt x="196583" y="20834"/>
                    </a:cubicBezTo>
                    <a:cubicBezTo>
                      <a:pt x="149778" y="-7249"/>
                      <a:pt x="78633" y="-7249"/>
                      <a:pt x="33700" y="22706"/>
                    </a:cubicBezTo>
                    <a:close/>
                  </a:path>
                </a:pathLst>
              </a:custGeom>
              <a:solidFill>
                <a:srgbClr val="FFD85C"/>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3" name="Google Shape;115;p2"/>
              <p:cNvSpPr/>
              <p:nvPr/>
            </p:nvSpPr>
            <p:spPr>
              <a:xfrm>
                <a:off x="5565998" y="2519187"/>
                <a:ext cx="163083" cy="177860"/>
              </a:xfrm>
              <a:custGeom>
                <a:avLst/>
                <a:gdLst/>
                <a:ahLst/>
                <a:cxnLst/>
                <a:rect l="l" t="t" r="r" b="b"/>
                <a:pathLst>
                  <a:path w="163083" h="177860" extrusionOk="0">
                    <a:moveTo>
                      <a:pt x="163084" y="177861"/>
                    </a:moveTo>
                    <a:lnTo>
                      <a:pt x="106917" y="0"/>
                    </a:lnTo>
                    <a:cubicBezTo>
                      <a:pt x="106917" y="0"/>
                      <a:pt x="-24138" y="31828"/>
                      <a:pt x="3945" y="104844"/>
                    </a:cubicBezTo>
                    <a:cubicBezTo>
                      <a:pt x="32028" y="175989"/>
                      <a:pt x="163084" y="177861"/>
                      <a:pt x="163084" y="177861"/>
                    </a:cubicBezTo>
                    <a:close/>
                  </a:path>
                </a:pathLst>
              </a:custGeom>
              <a:solidFill>
                <a:srgbClr val="FBCC1C"/>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4" name="Google Shape;116;p2"/>
              <p:cNvSpPr/>
              <p:nvPr/>
            </p:nvSpPr>
            <p:spPr>
              <a:xfrm>
                <a:off x="5671043" y="2695175"/>
                <a:ext cx="18722" cy="1872"/>
              </a:xfrm>
              <a:custGeom>
                <a:avLst/>
                <a:gdLst/>
                <a:ahLst/>
                <a:cxnLst/>
                <a:rect l="l" t="t" r="r" b="b"/>
                <a:pathLst>
                  <a:path w="18722" h="1872" extrusionOk="0">
                    <a:moveTo>
                      <a:pt x="18722" y="1872"/>
                    </a:moveTo>
                    <a:lnTo>
                      <a:pt x="0" y="0"/>
                    </a:ln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5" name="Google Shape;117;p2"/>
              <p:cNvSpPr/>
              <p:nvPr/>
            </p:nvSpPr>
            <p:spPr>
              <a:xfrm>
                <a:off x="5706616" y="2518422"/>
                <a:ext cx="58038" cy="8253"/>
              </a:xfrm>
              <a:custGeom>
                <a:avLst/>
                <a:gdLst/>
                <a:ahLst/>
                <a:cxnLst/>
                <a:rect l="l" t="t" r="r" b="b"/>
                <a:pathLst>
                  <a:path w="58038" h="8253" extrusionOk="0">
                    <a:moveTo>
                      <a:pt x="58039" y="8253"/>
                    </a:moveTo>
                    <a:cubicBezTo>
                      <a:pt x="58039" y="8253"/>
                      <a:pt x="33700" y="-2980"/>
                      <a:pt x="0" y="764"/>
                    </a:cubicBez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grpSp>
        <p:grpSp>
          <p:nvGrpSpPr>
            <p:cNvPr id="49" name="Google Shape;118;p2"/>
            <p:cNvGrpSpPr/>
            <p:nvPr/>
          </p:nvGrpSpPr>
          <p:grpSpPr>
            <a:xfrm>
              <a:off x="4151547" y="5427778"/>
              <a:ext cx="312192" cy="244800"/>
              <a:chOff x="5545605" y="2504907"/>
              <a:chExt cx="312192" cy="244800"/>
            </a:xfrm>
          </p:grpSpPr>
          <p:sp>
            <p:nvSpPr>
              <p:cNvPr id="54" name="Google Shape;119;p2"/>
              <p:cNvSpPr/>
              <p:nvPr/>
            </p:nvSpPr>
            <p:spPr>
              <a:xfrm>
                <a:off x="5545605" y="2526438"/>
                <a:ext cx="312192" cy="223269"/>
              </a:xfrm>
              <a:custGeom>
                <a:avLst/>
                <a:gdLst/>
                <a:ahLst/>
                <a:cxnLst/>
                <a:rect l="l" t="t" r="r" b="b"/>
                <a:pathLst>
                  <a:path w="312192" h="223269" extrusionOk="0">
                    <a:moveTo>
                      <a:pt x="44933" y="33938"/>
                    </a:moveTo>
                    <a:cubicBezTo>
                      <a:pt x="104844" y="-10996"/>
                      <a:pt x="204072" y="-10996"/>
                      <a:pt x="265855" y="32066"/>
                    </a:cubicBezTo>
                    <a:cubicBezTo>
                      <a:pt x="327639" y="75127"/>
                      <a:pt x="327639" y="144399"/>
                      <a:pt x="265855" y="189332"/>
                    </a:cubicBezTo>
                    <a:cubicBezTo>
                      <a:pt x="205944" y="234266"/>
                      <a:pt x="106717" y="234266"/>
                      <a:pt x="44933" y="191204"/>
                    </a:cubicBezTo>
                    <a:cubicBezTo>
                      <a:pt x="-14978" y="150016"/>
                      <a:pt x="-14978" y="78871"/>
                      <a:pt x="44933" y="33938"/>
                    </a:cubicBezTo>
                    <a:close/>
                  </a:path>
                </a:pathLst>
              </a:custGeom>
              <a:solidFill>
                <a:srgbClr val="EB8E1C"/>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55" name="Google Shape;120;p2"/>
              <p:cNvSpPr/>
              <p:nvPr/>
            </p:nvSpPr>
            <p:spPr>
              <a:xfrm>
                <a:off x="5545605" y="2504907"/>
                <a:ext cx="312192" cy="206420"/>
              </a:xfrm>
              <a:custGeom>
                <a:avLst/>
                <a:gdLst/>
                <a:ahLst/>
                <a:cxnLst/>
                <a:rect l="l" t="t" r="r" b="b"/>
                <a:pathLst>
                  <a:path w="312192" h="206420" extrusionOk="0">
                    <a:moveTo>
                      <a:pt x="44933" y="31130"/>
                    </a:moveTo>
                    <a:cubicBezTo>
                      <a:pt x="104844" y="-10059"/>
                      <a:pt x="204072" y="-10059"/>
                      <a:pt x="265855" y="29258"/>
                    </a:cubicBezTo>
                    <a:cubicBezTo>
                      <a:pt x="327639" y="68574"/>
                      <a:pt x="327639" y="134102"/>
                      <a:pt x="265855" y="175291"/>
                    </a:cubicBezTo>
                    <a:cubicBezTo>
                      <a:pt x="205944" y="216480"/>
                      <a:pt x="106717" y="216480"/>
                      <a:pt x="44933" y="177163"/>
                    </a:cubicBezTo>
                    <a:cubicBezTo>
                      <a:pt x="-14978" y="137846"/>
                      <a:pt x="-14978" y="72319"/>
                      <a:pt x="44933" y="31130"/>
                    </a:cubicBezTo>
                    <a:close/>
                  </a:path>
                </a:pathLst>
              </a:custGeom>
              <a:solidFill>
                <a:srgbClr val="FDBB00"/>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56" name="Google Shape;121;p2"/>
              <p:cNvSpPr/>
              <p:nvPr/>
            </p:nvSpPr>
            <p:spPr>
              <a:xfrm>
                <a:off x="5586793" y="2532052"/>
                <a:ext cx="230283" cy="150975"/>
              </a:xfrm>
              <a:custGeom>
                <a:avLst/>
                <a:gdLst/>
                <a:ahLst/>
                <a:cxnLst/>
                <a:rect l="l" t="t" r="r" b="b"/>
                <a:pathLst>
                  <a:path w="230283" h="150975" extrusionOk="0">
                    <a:moveTo>
                      <a:pt x="33700" y="22706"/>
                    </a:moveTo>
                    <a:cubicBezTo>
                      <a:pt x="-11233" y="52662"/>
                      <a:pt x="-11233" y="101340"/>
                      <a:pt x="33700" y="129423"/>
                    </a:cubicBezTo>
                    <a:cubicBezTo>
                      <a:pt x="78633" y="159379"/>
                      <a:pt x="151650" y="157506"/>
                      <a:pt x="196583" y="127551"/>
                    </a:cubicBezTo>
                    <a:cubicBezTo>
                      <a:pt x="241517" y="97595"/>
                      <a:pt x="241517" y="48917"/>
                      <a:pt x="196583" y="20834"/>
                    </a:cubicBezTo>
                    <a:cubicBezTo>
                      <a:pt x="149778" y="-7249"/>
                      <a:pt x="78633" y="-7249"/>
                      <a:pt x="33700" y="22706"/>
                    </a:cubicBezTo>
                    <a:close/>
                  </a:path>
                </a:pathLst>
              </a:custGeom>
              <a:solidFill>
                <a:srgbClr val="FFD85C"/>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57" name="Google Shape;122;p2"/>
              <p:cNvSpPr/>
              <p:nvPr/>
            </p:nvSpPr>
            <p:spPr>
              <a:xfrm>
                <a:off x="5565998" y="2519187"/>
                <a:ext cx="163083" cy="177860"/>
              </a:xfrm>
              <a:custGeom>
                <a:avLst/>
                <a:gdLst/>
                <a:ahLst/>
                <a:cxnLst/>
                <a:rect l="l" t="t" r="r" b="b"/>
                <a:pathLst>
                  <a:path w="163083" h="177860" extrusionOk="0">
                    <a:moveTo>
                      <a:pt x="163084" y="177861"/>
                    </a:moveTo>
                    <a:lnTo>
                      <a:pt x="106917" y="0"/>
                    </a:lnTo>
                    <a:cubicBezTo>
                      <a:pt x="106917" y="0"/>
                      <a:pt x="-24138" y="31828"/>
                      <a:pt x="3945" y="104844"/>
                    </a:cubicBezTo>
                    <a:cubicBezTo>
                      <a:pt x="32028" y="175989"/>
                      <a:pt x="163084" y="177861"/>
                      <a:pt x="163084" y="177861"/>
                    </a:cubicBezTo>
                    <a:close/>
                  </a:path>
                </a:pathLst>
              </a:custGeom>
              <a:solidFill>
                <a:srgbClr val="FBCC1C"/>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58" name="Google Shape;123;p2"/>
              <p:cNvSpPr/>
              <p:nvPr/>
            </p:nvSpPr>
            <p:spPr>
              <a:xfrm>
                <a:off x="5671043" y="2695175"/>
                <a:ext cx="18722" cy="1872"/>
              </a:xfrm>
              <a:custGeom>
                <a:avLst/>
                <a:gdLst/>
                <a:ahLst/>
                <a:cxnLst/>
                <a:rect l="l" t="t" r="r" b="b"/>
                <a:pathLst>
                  <a:path w="18722" h="1872" extrusionOk="0">
                    <a:moveTo>
                      <a:pt x="18722" y="1872"/>
                    </a:moveTo>
                    <a:lnTo>
                      <a:pt x="0" y="0"/>
                    </a:ln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59" name="Google Shape;124;p2"/>
              <p:cNvSpPr/>
              <p:nvPr/>
            </p:nvSpPr>
            <p:spPr>
              <a:xfrm>
                <a:off x="5706616" y="2518422"/>
                <a:ext cx="58038" cy="8253"/>
              </a:xfrm>
              <a:custGeom>
                <a:avLst/>
                <a:gdLst/>
                <a:ahLst/>
                <a:cxnLst/>
                <a:rect l="l" t="t" r="r" b="b"/>
                <a:pathLst>
                  <a:path w="58038" h="8253" extrusionOk="0">
                    <a:moveTo>
                      <a:pt x="58039" y="8253"/>
                    </a:moveTo>
                    <a:cubicBezTo>
                      <a:pt x="58039" y="8253"/>
                      <a:pt x="33700" y="-2980"/>
                      <a:pt x="0" y="764"/>
                    </a:cubicBez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grpSp>
        <p:sp>
          <p:nvSpPr>
            <p:cNvPr id="50" name="Google Shape;125;p2"/>
            <p:cNvSpPr/>
            <p:nvPr/>
          </p:nvSpPr>
          <p:spPr>
            <a:xfrm>
              <a:off x="4185595" y="5417313"/>
              <a:ext cx="112333" cy="112333"/>
            </a:xfrm>
            <a:custGeom>
              <a:avLst/>
              <a:gdLst/>
              <a:ahLst/>
              <a:cxnLst/>
              <a:rect l="l" t="t" r="r" b="b"/>
              <a:pathLst>
                <a:path w="112333" h="112333" extrusionOk="0">
                  <a:moveTo>
                    <a:pt x="56167" y="0"/>
                  </a:moveTo>
                  <a:lnTo>
                    <a:pt x="71144" y="41189"/>
                  </a:lnTo>
                  <a:lnTo>
                    <a:pt x="112333" y="56167"/>
                  </a:lnTo>
                  <a:lnTo>
                    <a:pt x="71144" y="71144"/>
                  </a:lnTo>
                  <a:lnTo>
                    <a:pt x="56167" y="112333"/>
                  </a:lnTo>
                  <a:lnTo>
                    <a:pt x="41189" y="71144"/>
                  </a:lnTo>
                  <a:lnTo>
                    <a:pt x="0" y="56167"/>
                  </a:lnTo>
                  <a:lnTo>
                    <a:pt x="41189" y="41189"/>
                  </a:lnTo>
                  <a:close/>
                </a:path>
              </a:pathLst>
            </a:custGeom>
            <a:solidFill>
              <a:srgbClr val="FFFFFA"/>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51" name="Google Shape;126;p2"/>
            <p:cNvSpPr/>
            <p:nvPr/>
          </p:nvSpPr>
          <p:spPr>
            <a:xfrm>
              <a:off x="4390934" y="4992197"/>
              <a:ext cx="112333" cy="112333"/>
            </a:xfrm>
            <a:custGeom>
              <a:avLst/>
              <a:gdLst/>
              <a:ahLst/>
              <a:cxnLst/>
              <a:rect l="l" t="t" r="r" b="b"/>
              <a:pathLst>
                <a:path w="112333" h="112333" extrusionOk="0">
                  <a:moveTo>
                    <a:pt x="56167" y="0"/>
                  </a:moveTo>
                  <a:lnTo>
                    <a:pt x="71144" y="41189"/>
                  </a:lnTo>
                  <a:lnTo>
                    <a:pt x="112333" y="56167"/>
                  </a:lnTo>
                  <a:lnTo>
                    <a:pt x="71144" y="71144"/>
                  </a:lnTo>
                  <a:lnTo>
                    <a:pt x="56167" y="112333"/>
                  </a:lnTo>
                  <a:lnTo>
                    <a:pt x="41189" y="71144"/>
                  </a:lnTo>
                  <a:lnTo>
                    <a:pt x="0" y="56167"/>
                  </a:lnTo>
                  <a:lnTo>
                    <a:pt x="41189" y="41189"/>
                  </a:lnTo>
                  <a:close/>
                </a:path>
              </a:pathLst>
            </a:custGeom>
            <a:solidFill>
              <a:srgbClr val="FFFFFA"/>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52" name="Google Shape;127;p2"/>
            <p:cNvSpPr/>
            <p:nvPr/>
          </p:nvSpPr>
          <p:spPr>
            <a:xfrm>
              <a:off x="3811814" y="5101283"/>
              <a:ext cx="112333" cy="112333"/>
            </a:xfrm>
            <a:custGeom>
              <a:avLst/>
              <a:gdLst/>
              <a:ahLst/>
              <a:cxnLst/>
              <a:rect l="l" t="t" r="r" b="b"/>
              <a:pathLst>
                <a:path w="112333" h="112333" extrusionOk="0">
                  <a:moveTo>
                    <a:pt x="56167" y="0"/>
                  </a:moveTo>
                  <a:lnTo>
                    <a:pt x="71144" y="41189"/>
                  </a:lnTo>
                  <a:lnTo>
                    <a:pt x="112333" y="56167"/>
                  </a:lnTo>
                  <a:lnTo>
                    <a:pt x="71144" y="71144"/>
                  </a:lnTo>
                  <a:lnTo>
                    <a:pt x="56167" y="112333"/>
                  </a:lnTo>
                  <a:lnTo>
                    <a:pt x="41189" y="71144"/>
                  </a:lnTo>
                  <a:lnTo>
                    <a:pt x="0" y="56167"/>
                  </a:lnTo>
                  <a:lnTo>
                    <a:pt x="41189" y="41189"/>
                  </a:lnTo>
                  <a:close/>
                </a:path>
              </a:pathLst>
            </a:custGeom>
            <a:solidFill>
              <a:srgbClr val="FFFFFA"/>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53" name="Google Shape;128;p2"/>
            <p:cNvSpPr/>
            <p:nvPr/>
          </p:nvSpPr>
          <p:spPr>
            <a:xfrm>
              <a:off x="4351730" y="5716306"/>
              <a:ext cx="112333" cy="112333"/>
            </a:xfrm>
            <a:custGeom>
              <a:avLst/>
              <a:gdLst/>
              <a:ahLst/>
              <a:cxnLst/>
              <a:rect l="l" t="t" r="r" b="b"/>
              <a:pathLst>
                <a:path w="112333" h="112333" extrusionOk="0">
                  <a:moveTo>
                    <a:pt x="56167" y="0"/>
                  </a:moveTo>
                  <a:lnTo>
                    <a:pt x="71144" y="41189"/>
                  </a:lnTo>
                  <a:lnTo>
                    <a:pt x="112333" y="56167"/>
                  </a:lnTo>
                  <a:lnTo>
                    <a:pt x="71144" y="71144"/>
                  </a:lnTo>
                  <a:lnTo>
                    <a:pt x="56167" y="112333"/>
                  </a:lnTo>
                  <a:lnTo>
                    <a:pt x="41189" y="71144"/>
                  </a:lnTo>
                  <a:lnTo>
                    <a:pt x="0" y="56167"/>
                  </a:lnTo>
                  <a:lnTo>
                    <a:pt x="41189" y="41189"/>
                  </a:lnTo>
                  <a:close/>
                </a:path>
              </a:pathLst>
            </a:custGeom>
            <a:solidFill>
              <a:srgbClr val="FFFFFA"/>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grpSp>
      <p:grpSp>
        <p:nvGrpSpPr>
          <p:cNvPr id="120" name="Google Shape;130;p2"/>
          <p:cNvGrpSpPr/>
          <p:nvPr/>
        </p:nvGrpSpPr>
        <p:grpSpPr>
          <a:xfrm>
            <a:off x="4685995" y="3419591"/>
            <a:ext cx="2084065" cy="726705"/>
            <a:chOff x="9219899" y="3149713"/>
            <a:chExt cx="1994448" cy="492288"/>
          </a:xfrm>
        </p:grpSpPr>
        <p:sp>
          <p:nvSpPr>
            <p:cNvPr id="121" name="Google Shape;131;p2"/>
            <p:cNvSpPr/>
            <p:nvPr/>
          </p:nvSpPr>
          <p:spPr>
            <a:xfrm>
              <a:off x="9219899" y="3149713"/>
              <a:ext cx="1994448" cy="492288"/>
            </a:xfrm>
            <a:custGeom>
              <a:avLst/>
              <a:gdLst/>
              <a:ahLst/>
              <a:cxnLst/>
              <a:rect l="l" t="t" r="r" b="b"/>
              <a:pathLst>
                <a:path w="1126807" h="278129" extrusionOk="0">
                  <a:moveTo>
                    <a:pt x="0" y="7620"/>
                  </a:moveTo>
                  <a:lnTo>
                    <a:pt x="181928" y="278130"/>
                  </a:lnTo>
                  <a:lnTo>
                    <a:pt x="966788" y="278130"/>
                  </a:lnTo>
                  <a:lnTo>
                    <a:pt x="1126808" y="0"/>
                  </a:lnTo>
                  <a:close/>
                </a:path>
              </a:pathLst>
            </a:custGeom>
            <a:solidFill>
              <a:schemeClr val="accent2"/>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22" name="Google Shape;132;p2"/>
            <p:cNvSpPr/>
            <p:nvPr/>
          </p:nvSpPr>
          <p:spPr>
            <a:xfrm>
              <a:off x="9219899" y="3149713"/>
              <a:ext cx="1994448" cy="492288"/>
            </a:xfrm>
            <a:custGeom>
              <a:avLst/>
              <a:gdLst/>
              <a:ahLst/>
              <a:cxnLst/>
              <a:rect l="l" t="t" r="r" b="b"/>
              <a:pathLst>
                <a:path w="1126807" h="278129" extrusionOk="0">
                  <a:moveTo>
                    <a:pt x="0" y="7620"/>
                  </a:moveTo>
                  <a:lnTo>
                    <a:pt x="181928" y="278130"/>
                  </a:lnTo>
                  <a:lnTo>
                    <a:pt x="966788" y="278130"/>
                  </a:lnTo>
                  <a:lnTo>
                    <a:pt x="1126808" y="0"/>
                  </a:lnTo>
                  <a:close/>
                </a:path>
              </a:pathLst>
            </a:custGeom>
            <a:solidFill>
              <a:srgbClr val="000000">
                <a:alpha val="29800"/>
              </a:srgbClr>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grpSp>
      <p:sp>
        <p:nvSpPr>
          <p:cNvPr id="123" name="Google Shape;133;p2"/>
          <p:cNvSpPr/>
          <p:nvPr/>
        </p:nvSpPr>
        <p:spPr>
          <a:xfrm>
            <a:off x="5009991" y="3392993"/>
            <a:ext cx="1451624" cy="750475"/>
          </a:xfrm>
          <a:custGeom>
            <a:avLst/>
            <a:gdLst/>
            <a:ahLst/>
            <a:cxnLst/>
            <a:rect l="l" t="t" r="r" b="b"/>
            <a:pathLst>
              <a:path w="784860" h="405765" extrusionOk="0">
                <a:moveTo>
                  <a:pt x="0" y="0"/>
                </a:moveTo>
                <a:lnTo>
                  <a:pt x="784860" y="0"/>
                </a:lnTo>
                <a:lnTo>
                  <a:pt x="784860" y="405765"/>
                </a:lnTo>
                <a:lnTo>
                  <a:pt x="0" y="405765"/>
                </a:lnTo>
                <a:close/>
              </a:path>
            </a:pathLst>
          </a:custGeom>
          <a:solidFill>
            <a:srgbClr val="000000">
              <a:alpha val="29800"/>
            </a:srgbClr>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24" name="Google Shape;134;p2"/>
          <p:cNvSpPr/>
          <p:nvPr/>
        </p:nvSpPr>
        <p:spPr>
          <a:xfrm>
            <a:off x="4665661" y="3379232"/>
            <a:ext cx="2132139" cy="855762"/>
          </a:xfrm>
          <a:custGeom>
            <a:avLst/>
            <a:gdLst/>
            <a:ahLst/>
            <a:cxnLst/>
            <a:rect l="l" t="t" r="r" b="b"/>
            <a:pathLst>
              <a:path w="2040454" h="818963" extrusionOk="0">
                <a:moveTo>
                  <a:pt x="1976373" y="0"/>
                </a:moveTo>
                <a:lnTo>
                  <a:pt x="2040454" y="0"/>
                </a:lnTo>
                <a:lnTo>
                  <a:pt x="1745346" y="818963"/>
                </a:lnTo>
                <a:lnTo>
                  <a:pt x="1723424" y="818963"/>
                </a:lnTo>
                <a:lnTo>
                  <a:pt x="1676207" y="818963"/>
                </a:lnTo>
                <a:lnTo>
                  <a:pt x="386168" y="818963"/>
                </a:lnTo>
                <a:lnTo>
                  <a:pt x="317030" y="818963"/>
                </a:lnTo>
                <a:lnTo>
                  <a:pt x="317029" y="818963"/>
                </a:lnTo>
                <a:lnTo>
                  <a:pt x="317029" y="818962"/>
                </a:lnTo>
                <a:lnTo>
                  <a:pt x="0" y="30640"/>
                </a:lnTo>
                <a:lnTo>
                  <a:pt x="64081" y="30640"/>
                </a:lnTo>
                <a:lnTo>
                  <a:pt x="348610" y="727037"/>
                </a:lnTo>
                <a:lnTo>
                  <a:pt x="1709900" y="727037"/>
                </a:lnTo>
                <a:close/>
              </a:path>
            </a:pathLst>
          </a:custGeom>
          <a:solidFill>
            <a:schemeClr val="accent2"/>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25" name="Google Shape;135;p2"/>
          <p:cNvSpPr/>
          <p:nvPr/>
        </p:nvSpPr>
        <p:spPr>
          <a:xfrm>
            <a:off x="4681983" y="3425042"/>
            <a:ext cx="2105487" cy="797808"/>
          </a:xfrm>
          <a:custGeom>
            <a:avLst/>
            <a:gdLst/>
            <a:ahLst/>
            <a:cxnLst/>
            <a:rect l="l" t="t" r="r" b="b"/>
            <a:pathLst>
              <a:path w="2040454" h="495780" extrusionOk="0">
                <a:moveTo>
                  <a:pt x="1976373" y="0"/>
                </a:moveTo>
                <a:lnTo>
                  <a:pt x="2040454" y="0"/>
                </a:lnTo>
                <a:lnTo>
                  <a:pt x="1745346" y="495780"/>
                </a:lnTo>
                <a:lnTo>
                  <a:pt x="1723424" y="495780"/>
                </a:lnTo>
                <a:lnTo>
                  <a:pt x="1676207" y="495780"/>
                </a:lnTo>
                <a:lnTo>
                  <a:pt x="386168" y="495780"/>
                </a:lnTo>
                <a:lnTo>
                  <a:pt x="317029" y="495780"/>
                </a:lnTo>
                <a:lnTo>
                  <a:pt x="0" y="18549"/>
                </a:lnTo>
                <a:lnTo>
                  <a:pt x="64081" y="18549"/>
                </a:lnTo>
                <a:lnTo>
                  <a:pt x="348609" y="440130"/>
                </a:lnTo>
                <a:lnTo>
                  <a:pt x="1709900" y="440130"/>
                </a:lnTo>
                <a:close/>
              </a:path>
            </a:pathLst>
          </a:custGeom>
          <a:solidFill>
            <a:srgbClr val="FFFFFF">
              <a:alpha val="14900"/>
            </a:srgbClr>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26" name="Google Shape;136;p2"/>
          <p:cNvSpPr/>
          <p:nvPr/>
        </p:nvSpPr>
        <p:spPr>
          <a:xfrm>
            <a:off x="4859173" y="3961985"/>
            <a:ext cx="1689276" cy="406040"/>
          </a:xfrm>
          <a:custGeom>
            <a:avLst/>
            <a:gdLst/>
            <a:ahLst/>
            <a:cxnLst/>
            <a:rect l="l" t="t" r="r" b="b"/>
            <a:pathLst>
              <a:path w="946785" h="179069" extrusionOk="0">
                <a:moveTo>
                  <a:pt x="0" y="0"/>
                </a:moveTo>
                <a:lnTo>
                  <a:pt x="946785" y="0"/>
                </a:lnTo>
                <a:lnTo>
                  <a:pt x="946785" y="179070"/>
                </a:lnTo>
                <a:lnTo>
                  <a:pt x="0" y="179070"/>
                </a:lnTo>
                <a:close/>
              </a:path>
            </a:pathLst>
          </a:custGeom>
          <a:solidFill>
            <a:srgbClr val="230202"/>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27" name="Google Shape;137;p2"/>
          <p:cNvSpPr/>
          <p:nvPr/>
        </p:nvSpPr>
        <p:spPr>
          <a:xfrm>
            <a:off x="4635065" y="3880638"/>
            <a:ext cx="2203535" cy="322921"/>
          </a:xfrm>
          <a:custGeom>
            <a:avLst/>
            <a:gdLst/>
            <a:ahLst/>
            <a:cxnLst/>
            <a:rect l="l" t="t" r="r" b="b"/>
            <a:pathLst>
              <a:path w="2062377" h="315342" extrusionOk="0">
                <a:moveTo>
                  <a:pt x="322089" y="0"/>
                </a:moveTo>
                <a:lnTo>
                  <a:pt x="1750406" y="0"/>
                </a:lnTo>
                <a:lnTo>
                  <a:pt x="1766928" y="0"/>
                </a:lnTo>
                <a:lnTo>
                  <a:pt x="1766928" y="16701"/>
                </a:lnTo>
                <a:lnTo>
                  <a:pt x="2062377" y="315342"/>
                </a:lnTo>
                <a:lnTo>
                  <a:pt x="1856646" y="308599"/>
                </a:lnTo>
                <a:lnTo>
                  <a:pt x="1750406" y="200674"/>
                </a:lnTo>
                <a:lnTo>
                  <a:pt x="1750406" y="198383"/>
                </a:lnTo>
                <a:lnTo>
                  <a:pt x="322089" y="198383"/>
                </a:lnTo>
                <a:lnTo>
                  <a:pt x="322089" y="200674"/>
                </a:lnTo>
                <a:lnTo>
                  <a:pt x="202359" y="308599"/>
                </a:lnTo>
                <a:lnTo>
                  <a:pt x="0" y="313657"/>
                </a:lnTo>
                <a:close/>
              </a:path>
            </a:pathLst>
          </a:custGeom>
          <a:solidFill>
            <a:schemeClr val="accent2"/>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28" name="Google Shape;138;p2"/>
          <p:cNvSpPr/>
          <p:nvPr/>
        </p:nvSpPr>
        <p:spPr>
          <a:xfrm>
            <a:off x="4966352" y="3875098"/>
            <a:ext cx="1564057" cy="233327"/>
          </a:xfrm>
          <a:custGeom>
            <a:avLst/>
            <a:gdLst/>
            <a:ahLst/>
            <a:cxnLst/>
            <a:rect l="l" t="t" r="r" b="b"/>
            <a:pathLst>
              <a:path w="805815" h="113347" extrusionOk="0">
                <a:moveTo>
                  <a:pt x="0" y="0"/>
                </a:moveTo>
                <a:lnTo>
                  <a:pt x="805815" y="0"/>
                </a:lnTo>
                <a:lnTo>
                  <a:pt x="805815" y="113348"/>
                </a:lnTo>
                <a:lnTo>
                  <a:pt x="0" y="113348"/>
                </a:lnTo>
                <a:close/>
              </a:path>
            </a:pathLst>
          </a:custGeom>
          <a:solidFill>
            <a:srgbClr val="000000">
              <a:alpha val="29800"/>
            </a:srgbClr>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29" name="Google Shape;139;p2"/>
          <p:cNvSpPr/>
          <p:nvPr/>
        </p:nvSpPr>
        <p:spPr>
          <a:xfrm>
            <a:off x="4761721" y="4204653"/>
            <a:ext cx="1887525" cy="795223"/>
          </a:xfrm>
          <a:custGeom>
            <a:avLst/>
            <a:gdLst/>
            <a:ahLst/>
            <a:cxnLst/>
            <a:rect l="l" t="t" r="r" b="b"/>
            <a:pathLst>
              <a:path w="992505" h="418147" extrusionOk="0">
                <a:moveTo>
                  <a:pt x="0" y="0"/>
                </a:moveTo>
                <a:lnTo>
                  <a:pt x="992505" y="0"/>
                </a:lnTo>
                <a:lnTo>
                  <a:pt x="992505" y="418148"/>
                </a:lnTo>
                <a:lnTo>
                  <a:pt x="0" y="418148"/>
                </a:lnTo>
                <a:close/>
              </a:path>
            </a:pathLst>
          </a:custGeom>
          <a:solidFill>
            <a:schemeClr val="accent2"/>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30" name="Google Shape;140;p2"/>
          <p:cNvSpPr/>
          <p:nvPr/>
        </p:nvSpPr>
        <p:spPr>
          <a:xfrm>
            <a:off x="4904755" y="4693393"/>
            <a:ext cx="1673775" cy="32604"/>
          </a:xfrm>
          <a:custGeom>
            <a:avLst/>
            <a:gdLst/>
            <a:ahLst/>
            <a:cxnLst/>
            <a:rect l="l" t="t" r="r" b="b"/>
            <a:pathLst>
              <a:path w="880110" h="17144" extrusionOk="0">
                <a:moveTo>
                  <a:pt x="0" y="0"/>
                </a:moveTo>
                <a:lnTo>
                  <a:pt x="880110" y="0"/>
                </a:lnTo>
                <a:lnTo>
                  <a:pt x="880110" y="17145"/>
                </a:lnTo>
                <a:lnTo>
                  <a:pt x="0" y="17145"/>
                </a:lnTo>
                <a:close/>
              </a:path>
            </a:pathLst>
          </a:custGeom>
          <a:solidFill>
            <a:srgbClr val="000000">
              <a:alpha val="29800"/>
            </a:srgbClr>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grpSp>
        <p:nvGrpSpPr>
          <p:cNvPr id="131" name="Google Shape;141;p2"/>
          <p:cNvGrpSpPr/>
          <p:nvPr/>
        </p:nvGrpSpPr>
        <p:grpSpPr>
          <a:xfrm>
            <a:off x="4698235" y="4221611"/>
            <a:ext cx="2087563" cy="854703"/>
            <a:chOff x="5534024" y="3386071"/>
            <a:chExt cx="1098233" cy="449645"/>
          </a:xfrm>
        </p:grpSpPr>
        <p:grpSp>
          <p:nvGrpSpPr>
            <p:cNvPr id="132" name="Google Shape;142;p2"/>
            <p:cNvGrpSpPr/>
            <p:nvPr/>
          </p:nvGrpSpPr>
          <p:grpSpPr>
            <a:xfrm>
              <a:off x="6525577" y="3388994"/>
              <a:ext cx="106679" cy="446722"/>
              <a:chOff x="6525577" y="3388994"/>
              <a:chExt cx="106679" cy="446722"/>
            </a:xfrm>
          </p:grpSpPr>
          <p:sp>
            <p:nvSpPr>
              <p:cNvPr id="147" name="Google Shape;143;p2"/>
              <p:cNvSpPr/>
              <p:nvPr/>
            </p:nvSpPr>
            <p:spPr>
              <a:xfrm>
                <a:off x="6525577"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48" name="Google Shape;144;p2"/>
              <p:cNvSpPr/>
              <p:nvPr/>
            </p:nvSpPr>
            <p:spPr>
              <a:xfrm>
                <a:off x="6556057" y="3656647"/>
                <a:ext cx="40004" cy="40004"/>
              </a:xfrm>
              <a:custGeom>
                <a:avLst/>
                <a:gdLst/>
                <a:ahLst/>
                <a:cxnLst/>
                <a:rect l="l" t="t" r="r" b="b"/>
                <a:pathLst>
                  <a:path w="40004" h="40004"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49" name="Google Shape;145;p2"/>
              <p:cNvSpPr/>
              <p:nvPr/>
            </p:nvSpPr>
            <p:spPr>
              <a:xfrm>
                <a:off x="6577012" y="3518534"/>
                <a:ext cx="40004" cy="40004"/>
              </a:xfrm>
              <a:custGeom>
                <a:avLst/>
                <a:gdLst/>
                <a:ahLst/>
                <a:cxnLst/>
                <a:rect l="l" t="t" r="r" b="b"/>
                <a:pathLst>
                  <a:path w="40004"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50" name="Google Shape;146;p2"/>
              <p:cNvSpPr/>
              <p:nvPr/>
            </p:nvSpPr>
            <p:spPr>
              <a:xfrm>
                <a:off x="6592252"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grpSp>
        <p:grpSp>
          <p:nvGrpSpPr>
            <p:cNvPr id="133" name="Google Shape;147;p2"/>
            <p:cNvGrpSpPr/>
            <p:nvPr/>
          </p:nvGrpSpPr>
          <p:grpSpPr>
            <a:xfrm>
              <a:off x="5534024" y="3386071"/>
              <a:ext cx="932497" cy="449645"/>
              <a:chOff x="5534024" y="3386071"/>
              <a:chExt cx="932497" cy="449645"/>
            </a:xfrm>
          </p:grpSpPr>
          <p:sp>
            <p:nvSpPr>
              <p:cNvPr id="134" name="Google Shape;148;p2"/>
              <p:cNvSpPr/>
              <p:nvPr/>
            </p:nvSpPr>
            <p:spPr>
              <a:xfrm>
                <a:off x="5600699"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35" name="Google Shape;149;p2"/>
              <p:cNvSpPr/>
              <p:nvPr/>
            </p:nvSpPr>
            <p:spPr>
              <a:xfrm>
                <a:off x="5782626" y="3795712"/>
                <a:ext cx="40005" cy="40004"/>
              </a:xfrm>
              <a:custGeom>
                <a:avLst/>
                <a:gdLst/>
                <a:ahLst/>
                <a:cxnLst/>
                <a:rect l="l" t="t" r="r" b="b"/>
                <a:pathLst>
                  <a:path w="40005" h="40004" extrusionOk="0">
                    <a:moveTo>
                      <a:pt x="0" y="20002"/>
                    </a:moveTo>
                    <a:cubicBezTo>
                      <a:pt x="0" y="31433"/>
                      <a:pt x="9525" y="40005"/>
                      <a:pt x="20003" y="40005"/>
                    </a:cubicBezTo>
                    <a:cubicBezTo>
                      <a:pt x="31433" y="40005"/>
                      <a:pt x="40005" y="30480"/>
                      <a:pt x="40005" y="20002"/>
                    </a:cubicBezTo>
                    <a:cubicBezTo>
                      <a:pt x="40005" y="8573"/>
                      <a:pt x="30480" y="0"/>
                      <a:pt x="20003" y="0"/>
                    </a:cubicBezTo>
                    <a:cubicBezTo>
                      <a:pt x="9525" y="0"/>
                      <a:pt x="0" y="8573"/>
                      <a:pt x="0"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36" name="Google Shape;150;p2"/>
              <p:cNvSpPr/>
              <p:nvPr/>
            </p:nvSpPr>
            <p:spPr>
              <a:xfrm>
                <a:off x="5964554"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37" name="Google Shape;151;p2"/>
              <p:cNvSpPr/>
              <p:nvPr/>
            </p:nvSpPr>
            <p:spPr>
              <a:xfrm>
                <a:off x="6147434"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38" name="Google Shape;152;p2"/>
              <p:cNvSpPr/>
              <p:nvPr/>
            </p:nvSpPr>
            <p:spPr>
              <a:xfrm>
                <a:off x="6329362" y="3795712"/>
                <a:ext cx="40004" cy="40004"/>
              </a:xfrm>
              <a:custGeom>
                <a:avLst/>
                <a:gdLst/>
                <a:ahLst/>
                <a:cxnLst/>
                <a:rect l="l" t="t" r="r" b="b"/>
                <a:pathLst>
                  <a:path w="40004" h="40004"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39" name="Google Shape;153;p2"/>
              <p:cNvSpPr/>
              <p:nvPr/>
            </p:nvSpPr>
            <p:spPr>
              <a:xfrm>
                <a:off x="5696902" y="3386137"/>
                <a:ext cx="40004" cy="40005"/>
              </a:xfrm>
              <a:custGeom>
                <a:avLst/>
                <a:gdLst/>
                <a:ahLst/>
                <a:cxnLst/>
                <a:rect l="l" t="t" r="r" b="b"/>
                <a:pathLst>
                  <a:path w="40004" h="40005"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40" name="Google Shape;154;p2"/>
              <p:cNvSpPr/>
              <p:nvPr/>
            </p:nvSpPr>
            <p:spPr>
              <a:xfrm>
                <a:off x="5878829" y="3386071"/>
                <a:ext cx="40005" cy="40070"/>
              </a:xfrm>
              <a:custGeom>
                <a:avLst/>
                <a:gdLst/>
                <a:ahLst/>
                <a:cxnLst/>
                <a:rect l="l" t="t" r="r" b="b"/>
                <a:pathLst>
                  <a:path w="40005"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8572"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41" name="Google Shape;155;p2"/>
              <p:cNvSpPr/>
              <p:nvPr/>
            </p:nvSpPr>
            <p:spPr>
              <a:xfrm>
                <a:off x="6056947" y="3386137"/>
                <a:ext cx="40004" cy="40005"/>
              </a:xfrm>
              <a:custGeom>
                <a:avLst/>
                <a:gdLst/>
                <a:ahLst/>
                <a:cxnLst/>
                <a:rect l="l" t="t" r="r" b="b"/>
                <a:pathLst>
                  <a:path w="40004" h="40005"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42" name="Google Shape;156;p2"/>
              <p:cNvSpPr/>
              <p:nvPr/>
            </p:nvSpPr>
            <p:spPr>
              <a:xfrm>
                <a:off x="6242684" y="3386071"/>
                <a:ext cx="40004" cy="40070"/>
              </a:xfrm>
              <a:custGeom>
                <a:avLst/>
                <a:gdLst/>
                <a:ahLst/>
                <a:cxnLst/>
                <a:rect l="l" t="t" r="r" b="b"/>
                <a:pathLst>
                  <a:path w="40004"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43" name="Google Shape;157;p2"/>
              <p:cNvSpPr/>
              <p:nvPr/>
            </p:nvSpPr>
            <p:spPr>
              <a:xfrm>
                <a:off x="6426516" y="3386071"/>
                <a:ext cx="40005" cy="40070"/>
              </a:xfrm>
              <a:custGeom>
                <a:avLst/>
                <a:gdLst/>
                <a:ahLst/>
                <a:cxnLst/>
                <a:rect l="l" t="t" r="r" b="b"/>
                <a:pathLst>
                  <a:path w="40005" h="40070" extrusionOk="0">
                    <a:moveTo>
                      <a:pt x="0" y="20068"/>
                    </a:moveTo>
                    <a:cubicBezTo>
                      <a:pt x="0" y="31498"/>
                      <a:pt x="9525" y="40071"/>
                      <a:pt x="20003" y="40071"/>
                    </a:cubicBezTo>
                    <a:cubicBezTo>
                      <a:pt x="31433"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44" name="Google Shape;158;p2"/>
              <p:cNvSpPr/>
              <p:nvPr/>
            </p:nvSpPr>
            <p:spPr>
              <a:xfrm>
                <a:off x="5570219" y="3656647"/>
                <a:ext cx="40005" cy="40004"/>
              </a:xfrm>
              <a:custGeom>
                <a:avLst/>
                <a:gdLst/>
                <a:ahLst/>
                <a:cxnLst/>
                <a:rect l="l" t="t" r="r" b="b"/>
                <a:pathLst>
                  <a:path w="40005"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45" name="Google Shape;159;p2"/>
              <p:cNvSpPr/>
              <p:nvPr/>
            </p:nvSpPr>
            <p:spPr>
              <a:xfrm>
                <a:off x="5549264" y="3518468"/>
                <a:ext cx="40004" cy="40070"/>
              </a:xfrm>
              <a:custGeom>
                <a:avLst/>
                <a:gdLst/>
                <a:ahLst/>
                <a:cxnLst/>
                <a:rect l="l" t="t" r="r" b="b"/>
                <a:pathLst>
                  <a:path w="40004" h="40070" extrusionOk="0">
                    <a:moveTo>
                      <a:pt x="0" y="20068"/>
                    </a:moveTo>
                    <a:cubicBezTo>
                      <a:pt x="0" y="31498"/>
                      <a:pt x="9525" y="40071"/>
                      <a:pt x="20003" y="40071"/>
                    </a:cubicBezTo>
                    <a:cubicBezTo>
                      <a:pt x="31432"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46" name="Google Shape;160;p2"/>
              <p:cNvSpPr/>
              <p:nvPr/>
            </p:nvSpPr>
            <p:spPr>
              <a:xfrm>
                <a:off x="5534024"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grpSp>
      </p:grpSp>
      <p:grpSp>
        <p:nvGrpSpPr>
          <p:cNvPr id="151" name="Google Shape;161;p2"/>
          <p:cNvGrpSpPr/>
          <p:nvPr/>
        </p:nvGrpSpPr>
        <p:grpSpPr>
          <a:xfrm>
            <a:off x="4700865" y="3504768"/>
            <a:ext cx="2100776" cy="834874"/>
            <a:chOff x="2935153" y="4774738"/>
            <a:chExt cx="1744251" cy="693186"/>
          </a:xfrm>
        </p:grpSpPr>
        <p:sp>
          <p:nvSpPr>
            <p:cNvPr id="152" name="Google Shape;162;p2"/>
            <p:cNvSpPr/>
            <p:nvPr/>
          </p:nvSpPr>
          <p:spPr>
            <a:xfrm>
              <a:off x="3864474" y="4959120"/>
              <a:ext cx="321100" cy="321099"/>
            </a:xfrm>
            <a:custGeom>
              <a:avLst/>
              <a:gdLst/>
              <a:ahLst/>
              <a:cxnLst/>
              <a:rect l="l" t="t" r="r" b="b"/>
              <a:pathLst>
                <a:path w="355789" h="355788" extrusionOk="0">
                  <a:moveTo>
                    <a:pt x="34" y="181639"/>
                  </a:moveTo>
                  <a:cubicBezTo>
                    <a:pt x="-1839" y="84284"/>
                    <a:pt x="74922" y="1906"/>
                    <a:pt x="174150" y="34"/>
                  </a:cubicBezTo>
                  <a:cubicBezTo>
                    <a:pt x="271506" y="-1839"/>
                    <a:pt x="353883" y="74922"/>
                    <a:pt x="355756" y="174150"/>
                  </a:cubicBezTo>
                  <a:cubicBezTo>
                    <a:pt x="357628" y="271506"/>
                    <a:pt x="280867" y="353883"/>
                    <a:pt x="181639" y="355756"/>
                  </a:cubicBezTo>
                  <a:cubicBezTo>
                    <a:pt x="84284" y="357628"/>
                    <a:pt x="1906" y="278995"/>
                    <a:pt x="34" y="181639"/>
                  </a:cubicBezTo>
                  <a:close/>
                </a:path>
              </a:pathLst>
            </a:custGeom>
            <a:solidFill>
              <a:srgbClr val="FDBB00"/>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53" name="Google Shape;163;p2"/>
            <p:cNvSpPr/>
            <p:nvPr/>
          </p:nvSpPr>
          <p:spPr>
            <a:xfrm>
              <a:off x="3908437" y="5001392"/>
              <a:ext cx="234946" cy="234946"/>
            </a:xfrm>
            <a:custGeom>
              <a:avLst/>
              <a:gdLst/>
              <a:ahLst/>
              <a:cxnLst/>
              <a:rect l="l" t="t" r="r" b="b"/>
              <a:pathLst>
                <a:path w="260328" h="260328" extrusionOk="0">
                  <a:moveTo>
                    <a:pt x="260284" y="127357"/>
                  </a:moveTo>
                  <a:cubicBezTo>
                    <a:pt x="258412" y="54340"/>
                    <a:pt x="198501" y="-1827"/>
                    <a:pt x="127356" y="45"/>
                  </a:cubicBezTo>
                  <a:cubicBezTo>
                    <a:pt x="54340" y="1918"/>
                    <a:pt x="-1827" y="61829"/>
                    <a:pt x="45" y="132973"/>
                  </a:cubicBezTo>
                  <a:cubicBezTo>
                    <a:pt x="1918" y="204118"/>
                    <a:pt x="61829" y="262157"/>
                    <a:pt x="132973" y="260284"/>
                  </a:cubicBezTo>
                  <a:cubicBezTo>
                    <a:pt x="204118" y="260284"/>
                    <a:pt x="262157" y="200373"/>
                    <a:pt x="260284" y="127357"/>
                  </a:cubicBezTo>
                  <a:close/>
                </a:path>
              </a:pathLst>
            </a:custGeom>
            <a:solidFill>
              <a:srgbClr val="FFD85C"/>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54" name="Google Shape;164;p2"/>
            <p:cNvSpPr/>
            <p:nvPr/>
          </p:nvSpPr>
          <p:spPr>
            <a:xfrm>
              <a:off x="3894046" y="5003124"/>
              <a:ext cx="210421" cy="253830"/>
            </a:xfrm>
            <a:custGeom>
              <a:avLst/>
              <a:gdLst/>
              <a:ahLst/>
              <a:cxnLst/>
              <a:rect l="l" t="t" r="r" b="b"/>
              <a:pathLst>
                <a:path w="233153" h="281252" extrusionOk="0">
                  <a:moveTo>
                    <a:pt x="55293" y="0"/>
                  </a:moveTo>
                  <a:lnTo>
                    <a:pt x="233154" y="258367"/>
                  </a:lnTo>
                  <a:cubicBezTo>
                    <a:pt x="233154" y="258367"/>
                    <a:pt x="90865" y="329511"/>
                    <a:pt x="23465" y="220922"/>
                  </a:cubicBezTo>
                  <a:cubicBezTo>
                    <a:pt x="-43935" y="112333"/>
                    <a:pt x="55293" y="0"/>
                    <a:pt x="55293" y="0"/>
                  </a:cubicBezTo>
                  <a:close/>
                </a:path>
              </a:pathLst>
            </a:custGeom>
            <a:solidFill>
              <a:srgbClr val="FBCC1C"/>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55" name="Google Shape;165;p2"/>
            <p:cNvSpPr/>
            <p:nvPr/>
          </p:nvSpPr>
          <p:spPr>
            <a:xfrm>
              <a:off x="3905095" y="5033567"/>
              <a:ext cx="11827" cy="15206"/>
            </a:xfrm>
            <a:custGeom>
              <a:avLst/>
              <a:gdLst/>
              <a:ahLst/>
              <a:cxnLst/>
              <a:rect l="l" t="t" r="r" b="b"/>
              <a:pathLst>
                <a:path w="13105" h="16849" extrusionOk="0">
                  <a:moveTo>
                    <a:pt x="13106" y="0"/>
                  </a:moveTo>
                  <a:lnTo>
                    <a:pt x="0" y="16850"/>
                  </a:lnTo>
                </a:path>
              </a:pathLst>
            </a:custGeom>
            <a:noFill/>
            <a:ln w="1992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56" name="Google Shape;166;p2"/>
            <p:cNvSpPr/>
            <p:nvPr/>
          </p:nvSpPr>
          <p:spPr>
            <a:xfrm>
              <a:off x="4128347" y="5158724"/>
              <a:ext cx="30413" cy="50690"/>
            </a:xfrm>
            <a:custGeom>
              <a:avLst/>
              <a:gdLst/>
              <a:ahLst/>
              <a:cxnLst/>
              <a:rect l="l" t="t" r="r" b="b"/>
              <a:pathLst>
                <a:path w="33699" h="56166" extrusionOk="0">
                  <a:moveTo>
                    <a:pt x="33700" y="0"/>
                  </a:moveTo>
                  <a:cubicBezTo>
                    <a:pt x="33700" y="0"/>
                    <a:pt x="29956" y="33700"/>
                    <a:pt x="0" y="56167"/>
                  </a:cubicBezTo>
                </a:path>
              </a:pathLst>
            </a:custGeom>
            <a:noFill/>
            <a:ln w="1992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57" name="Google Shape;167;p2"/>
            <p:cNvSpPr/>
            <p:nvPr/>
          </p:nvSpPr>
          <p:spPr>
            <a:xfrm>
              <a:off x="3063750" y="4978680"/>
              <a:ext cx="320880" cy="320880"/>
            </a:xfrm>
            <a:custGeom>
              <a:avLst/>
              <a:gdLst/>
              <a:ahLst/>
              <a:cxnLst/>
              <a:rect l="l" t="t" r="r" b="b"/>
              <a:pathLst>
                <a:path w="355546" h="355546" extrusionOk="0">
                  <a:moveTo>
                    <a:pt x="332232" y="264832"/>
                  </a:moveTo>
                  <a:cubicBezTo>
                    <a:pt x="283554" y="350954"/>
                    <a:pt x="174965" y="380910"/>
                    <a:pt x="90715" y="332232"/>
                  </a:cubicBezTo>
                  <a:cubicBezTo>
                    <a:pt x="4593" y="283554"/>
                    <a:pt x="-25363" y="174965"/>
                    <a:pt x="23315" y="90715"/>
                  </a:cubicBezTo>
                  <a:cubicBezTo>
                    <a:pt x="71993" y="4593"/>
                    <a:pt x="180582" y="-25363"/>
                    <a:pt x="264832" y="23315"/>
                  </a:cubicBezTo>
                  <a:cubicBezTo>
                    <a:pt x="350954" y="70121"/>
                    <a:pt x="380910" y="178710"/>
                    <a:pt x="332232" y="264832"/>
                  </a:cubicBezTo>
                  <a:close/>
                </a:path>
              </a:pathLst>
            </a:custGeom>
            <a:solidFill>
              <a:srgbClr val="FDBB00"/>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58" name="Google Shape;168;p2"/>
            <p:cNvSpPr/>
            <p:nvPr/>
          </p:nvSpPr>
          <p:spPr>
            <a:xfrm>
              <a:off x="3106779" y="5020017"/>
              <a:ext cx="236652" cy="236595"/>
            </a:xfrm>
            <a:custGeom>
              <a:avLst/>
              <a:gdLst/>
              <a:ahLst/>
              <a:cxnLst/>
              <a:rect l="l" t="t" r="r" b="b"/>
              <a:pathLst>
                <a:path w="262218" h="262155" extrusionOk="0">
                  <a:moveTo>
                    <a:pt x="16872" y="67422"/>
                  </a:moveTo>
                  <a:cubicBezTo>
                    <a:pt x="-18700" y="131078"/>
                    <a:pt x="3767" y="209711"/>
                    <a:pt x="67422" y="245283"/>
                  </a:cubicBezTo>
                  <a:cubicBezTo>
                    <a:pt x="131078" y="280855"/>
                    <a:pt x="209711" y="258389"/>
                    <a:pt x="245283" y="194733"/>
                  </a:cubicBezTo>
                  <a:cubicBezTo>
                    <a:pt x="280856" y="131078"/>
                    <a:pt x="258389" y="52444"/>
                    <a:pt x="196606" y="16872"/>
                  </a:cubicBezTo>
                  <a:cubicBezTo>
                    <a:pt x="131078" y="-18700"/>
                    <a:pt x="52444" y="3767"/>
                    <a:pt x="16872" y="67422"/>
                  </a:cubicBezTo>
                  <a:close/>
                </a:path>
              </a:pathLst>
            </a:custGeom>
            <a:solidFill>
              <a:srgbClr val="FFD85C"/>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59" name="Google Shape;169;p2"/>
            <p:cNvSpPr/>
            <p:nvPr/>
          </p:nvSpPr>
          <p:spPr>
            <a:xfrm>
              <a:off x="3213351" y="4996360"/>
              <a:ext cx="145457" cy="282177"/>
            </a:xfrm>
            <a:custGeom>
              <a:avLst/>
              <a:gdLst/>
              <a:ahLst/>
              <a:cxnLst/>
              <a:rect l="l" t="t" r="r" b="b"/>
              <a:pathLst>
                <a:path w="161171" h="312661" extrusionOk="0">
                  <a:moveTo>
                    <a:pt x="22467" y="312661"/>
                  </a:moveTo>
                  <a:lnTo>
                    <a:pt x="0" y="0"/>
                  </a:lnTo>
                  <a:cubicBezTo>
                    <a:pt x="0" y="0"/>
                    <a:pt x="159139" y="11233"/>
                    <a:pt x="161011" y="138544"/>
                  </a:cubicBezTo>
                  <a:cubicBezTo>
                    <a:pt x="166628" y="267728"/>
                    <a:pt x="22467" y="312661"/>
                    <a:pt x="22467" y="312661"/>
                  </a:cubicBezTo>
                  <a:close/>
                </a:path>
              </a:pathLst>
            </a:custGeom>
            <a:solidFill>
              <a:srgbClr val="FBCC1C"/>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60" name="Google Shape;170;p2"/>
            <p:cNvSpPr/>
            <p:nvPr/>
          </p:nvSpPr>
          <p:spPr>
            <a:xfrm>
              <a:off x="3272547" y="5260203"/>
              <a:ext cx="18586" cy="6758"/>
            </a:xfrm>
            <a:custGeom>
              <a:avLst/>
              <a:gdLst/>
              <a:ahLst/>
              <a:cxnLst/>
              <a:rect l="l" t="t" r="r" b="b"/>
              <a:pathLst>
                <a:path w="20594" h="7488" extrusionOk="0">
                  <a:moveTo>
                    <a:pt x="0" y="7489"/>
                  </a:moveTo>
                  <a:lnTo>
                    <a:pt x="20594" y="0"/>
                  </a:lnTo>
                </a:path>
              </a:pathLst>
            </a:custGeom>
            <a:noFill/>
            <a:ln w="1992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61" name="Google Shape;171;p2"/>
            <p:cNvSpPr/>
            <p:nvPr/>
          </p:nvSpPr>
          <p:spPr>
            <a:xfrm>
              <a:off x="3128786" y="5006507"/>
              <a:ext cx="52379" cy="28724"/>
            </a:xfrm>
            <a:custGeom>
              <a:avLst/>
              <a:gdLst/>
              <a:ahLst/>
              <a:cxnLst/>
              <a:rect l="l" t="t" r="r" b="b"/>
              <a:pathLst>
                <a:path w="58038" h="31827" extrusionOk="0">
                  <a:moveTo>
                    <a:pt x="0" y="31828"/>
                  </a:moveTo>
                  <a:cubicBezTo>
                    <a:pt x="0" y="31828"/>
                    <a:pt x="20594" y="3744"/>
                    <a:pt x="58039" y="0"/>
                  </a:cubicBezTo>
                </a:path>
              </a:pathLst>
            </a:custGeom>
            <a:noFill/>
            <a:ln w="1992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62" name="Google Shape;172;p2"/>
            <p:cNvSpPr/>
            <p:nvPr/>
          </p:nvSpPr>
          <p:spPr>
            <a:xfrm>
              <a:off x="3324781" y="4911521"/>
              <a:ext cx="321432" cy="321508"/>
            </a:xfrm>
            <a:custGeom>
              <a:avLst/>
              <a:gdLst/>
              <a:ahLst/>
              <a:cxnLst/>
              <a:rect l="l" t="t" r="r" b="b"/>
              <a:pathLst>
                <a:path w="356157" h="356241" extrusionOk="0">
                  <a:moveTo>
                    <a:pt x="215523" y="4046"/>
                  </a:moveTo>
                  <a:cubicBezTo>
                    <a:pt x="311007" y="24641"/>
                    <a:pt x="372790" y="118252"/>
                    <a:pt x="352195" y="215607"/>
                  </a:cubicBezTo>
                  <a:cubicBezTo>
                    <a:pt x="331601" y="311091"/>
                    <a:pt x="237990" y="372874"/>
                    <a:pt x="140634" y="352280"/>
                  </a:cubicBezTo>
                  <a:cubicBezTo>
                    <a:pt x="45151" y="331685"/>
                    <a:pt x="-16632" y="238074"/>
                    <a:pt x="3962" y="140719"/>
                  </a:cubicBezTo>
                  <a:cubicBezTo>
                    <a:pt x="24557" y="43363"/>
                    <a:pt x="120040" y="-16548"/>
                    <a:pt x="215523" y="4046"/>
                  </a:cubicBezTo>
                  <a:close/>
                </a:path>
              </a:pathLst>
            </a:custGeom>
            <a:solidFill>
              <a:srgbClr val="FDBB00"/>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63" name="Google Shape;173;p2"/>
            <p:cNvSpPr/>
            <p:nvPr/>
          </p:nvSpPr>
          <p:spPr>
            <a:xfrm>
              <a:off x="3366901" y="4953167"/>
              <a:ext cx="236132" cy="236681"/>
            </a:xfrm>
            <a:custGeom>
              <a:avLst/>
              <a:gdLst/>
              <a:ahLst/>
              <a:cxnLst/>
              <a:rect l="l" t="t" r="r" b="b"/>
              <a:pathLst>
                <a:path w="261642" h="262250" extrusionOk="0">
                  <a:moveTo>
                    <a:pt x="103371" y="259372"/>
                  </a:moveTo>
                  <a:cubicBezTo>
                    <a:pt x="174515" y="274350"/>
                    <a:pt x="243787" y="229417"/>
                    <a:pt x="258765" y="158272"/>
                  </a:cubicBezTo>
                  <a:cubicBezTo>
                    <a:pt x="273743" y="87128"/>
                    <a:pt x="228809" y="17856"/>
                    <a:pt x="157665" y="2878"/>
                  </a:cubicBezTo>
                  <a:cubicBezTo>
                    <a:pt x="86521" y="-12100"/>
                    <a:pt x="17248" y="32833"/>
                    <a:pt x="2271" y="103978"/>
                  </a:cubicBezTo>
                  <a:cubicBezTo>
                    <a:pt x="-10835" y="175122"/>
                    <a:pt x="34098" y="244395"/>
                    <a:pt x="103371" y="259372"/>
                  </a:cubicBezTo>
                  <a:close/>
                </a:path>
              </a:pathLst>
            </a:custGeom>
            <a:solidFill>
              <a:srgbClr val="FFD85C"/>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64" name="Google Shape;174;p2"/>
            <p:cNvSpPr/>
            <p:nvPr/>
          </p:nvSpPr>
          <p:spPr>
            <a:xfrm>
              <a:off x="3348821" y="4938026"/>
              <a:ext cx="268494" cy="185003"/>
            </a:xfrm>
            <a:custGeom>
              <a:avLst/>
              <a:gdLst/>
              <a:ahLst/>
              <a:cxnLst/>
              <a:rect l="l" t="t" r="r" b="b"/>
              <a:pathLst>
                <a:path w="297500" h="204989" extrusionOk="0">
                  <a:moveTo>
                    <a:pt x="297501" y="90784"/>
                  </a:moveTo>
                  <a:lnTo>
                    <a:pt x="5434" y="204989"/>
                  </a:lnTo>
                  <a:cubicBezTo>
                    <a:pt x="5434" y="204989"/>
                    <a:pt x="-32010" y="51467"/>
                    <a:pt x="89684" y="8406"/>
                  </a:cubicBezTo>
                  <a:cubicBezTo>
                    <a:pt x="209506" y="-32783"/>
                    <a:pt x="297501" y="90784"/>
                    <a:pt x="297501" y="90784"/>
                  </a:cubicBezTo>
                  <a:close/>
                </a:path>
              </a:pathLst>
            </a:custGeom>
            <a:solidFill>
              <a:srgbClr val="FBCC1C"/>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65" name="Google Shape;175;p2"/>
            <p:cNvSpPr/>
            <p:nvPr/>
          </p:nvSpPr>
          <p:spPr>
            <a:xfrm>
              <a:off x="3580365" y="4972680"/>
              <a:ext cx="13517" cy="13517"/>
            </a:xfrm>
            <a:custGeom>
              <a:avLst/>
              <a:gdLst/>
              <a:ahLst/>
              <a:cxnLst/>
              <a:rect l="l" t="t" r="r" b="b"/>
              <a:pathLst>
                <a:path w="14977" h="14977" extrusionOk="0">
                  <a:moveTo>
                    <a:pt x="14978" y="14978"/>
                  </a:moveTo>
                  <a:lnTo>
                    <a:pt x="0" y="0"/>
                  </a:lnTo>
                </a:path>
              </a:pathLst>
            </a:custGeom>
            <a:noFill/>
            <a:ln w="1992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66" name="Google Shape;176;p2"/>
            <p:cNvSpPr/>
            <p:nvPr/>
          </p:nvSpPr>
          <p:spPr>
            <a:xfrm>
              <a:off x="3374026" y="5150268"/>
              <a:ext cx="42242" cy="42242"/>
            </a:xfrm>
            <a:custGeom>
              <a:avLst/>
              <a:gdLst/>
              <a:ahLst/>
              <a:cxnLst/>
              <a:rect l="l" t="t" r="r" b="b"/>
              <a:pathLst>
                <a:path w="46805" h="46805" extrusionOk="0">
                  <a:moveTo>
                    <a:pt x="46806" y="46806"/>
                  </a:moveTo>
                  <a:cubicBezTo>
                    <a:pt x="46806" y="46806"/>
                    <a:pt x="14978" y="35572"/>
                    <a:pt x="0" y="0"/>
                  </a:cubicBezTo>
                </a:path>
              </a:pathLst>
            </a:custGeom>
            <a:noFill/>
            <a:ln w="1992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67" name="Google Shape;177;p2"/>
            <p:cNvSpPr/>
            <p:nvPr/>
          </p:nvSpPr>
          <p:spPr>
            <a:xfrm>
              <a:off x="3241248" y="5118969"/>
              <a:ext cx="321058" cy="321058"/>
            </a:xfrm>
            <a:custGeom>
              <a:avLst/>
              <a:gdLst/>
              <a:ahLst/>
              <a:cxnLst/>
              <a:rect l="l" t="t" r="r" b="b"/>
              <a:pathLst>
                <a:path w="355743" h="355743" extrusionOk="0">
                  <a:moveTo>
                    <a:pt x="8436" y="124514"/>
                  </a:moveTo>
                  <a:cubicBezTo>
                    <a:pt x="38391" y="30902"/>
                    <a:pt x="137619" y="-21520"/>
                    <a:pt x="231230" y="8436"/>
                  </a:cubicBezTo>
                  <a:cubicBezTo>
                    <a:pt x="324841" y="38391"/>
                    <a:pt x="377264" y="137619"/>
                    <a:pt x="347308" y="231230"/>
                  </a:cubicBezTo>
                  <a:cubicBezTo>
                    <a:pt x="317352" y="324841"/>
                    <a:pt x="218125" y="377264"/>
                    <a:pt x="124514" y="347308"/>
                  </a:cubicBezTo>
                  <a:cubicBezTo>
                    <a:pt x="30902" y="319225"/>
                    <a:pt x="-21520" y="218125"/>
                    <a:pt x="8436" y="124514"/>
                  </a:cubicBezTo>
                  <a:close/>
                </a:path>
              </a:pathLst>
            </a:custGeom>
            <a:solidFill>
              <a:srgbClr val="FDBB00"/>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68" name="Google Shape;178;p2"/>
            <p:cNvSpPr/>
            <p:nvPr/>
          </p:nvSpPr>
          <p:spPr>
            <a:xfrm>
              <a:off x="3283726" y="5161447"/>
              <a:ext cx="236182" cy="236337"/>
            </a:xfrm>
            <a:custGeom>
              <a:avLst/>
              <a:gdLst/>
              <a:ahLst/>
              <a:cxnLst/>
              <a:rect l="l" t="t" r="r" b="b"/>
              <a:pathLst>
                <a:path w="261698" h="261869" extrusionOk="0">
                  <a:moveTo>
                    <a:pt x="255352" y="171102"/>
                  </a:moveTo>
                  <a:cubicBezTo>
                    <a:pt x="277819" y="101830"/>
                    <a:pt x="238502" y="28813"/>
                    <a:pt x="171102" y="6347"/>
                  </a:cubicBezTo>
                  <a:cubicBezTo>
                    <a:pt x="101830" y="-16120"/>
                    <a:pt x="28813" y="23197"/>
                    <a:pt x="6347" y="90597"/>
                  </a:cubicBezTo>
                  <a:cubicBezTo>
                    <a:pt x="-16120" y="157997"/>
                    <a:pt x="23197" y="232885"/>
                    <a:pt x="90597" y="255352"/>
                  </a:cubicBezTo>
                  <a:cubicBezTo>
                    <a:pt x="159869" y="277819"/>
                    <a:pt x="234758" y="240374"/>
                    <a:pt x="255352" y="171102"/>
                  </a:cubicBezTo>
                  <a:close/>
                </a:path>
              </a:pathLst>
            </a:custGeom>
            <a:solidFill>
              <a:srgbClr val="FFD85C"/>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69" name="Google Shape;179;p2"/>
            <p:cNvSpPr/>
            <p:nvPr/>
          </p:nvSpPr>
          <p:spPr>
            <a:xfrm>
              <a:off x="3268526" y="5145194"/>
              <a:ext cx="172985" cy="273448"/>
            </a:xfrm>
            <a:custGeom>
              <a:avLst/>
              <a:gdLst/>
              <a:ahLst/>
              <a:cxnLst/>
              <a:rect l="l" t="t" r="r" b="b"/>
              <a:pathLst>
                <a:path w="191673" h="302990" extrusionOk="0">
                  <a:moveTo>
                    <a:pt x="105551" y="0"/>
                  </a:moveTo>
                  <a:lnTo>
                    <a:pt x="191673" y="301428"/>
                  </a:lnTo>
                  <a:cubicBezTo>
                    <a:pt x="191673" y="301428"/>
                    <a:pt x="34407" y="323894"/>
                    <a:pt x="4451" y="198455"/>
                  </a:cubicBezTo>
                  <a:cubicBezTo>
                    <a:pt x="-25505" y="73017"/>
                    <a:pt x="105551" y="0"/>
                    <a:pt x="105551" y="0"/>
                  </a:cubicBezTo>
                  <a:close/>
                </a:path>
              </a:pathLst>
            </a:custGeom>
            <a:solidFill>
              <a:srgbClr val="FBCC1C"/>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70" name="Google Shape;180;p2"/>
            <p:cNvSpPr/>
            <p:nvPr/>
          </p:nvSpPr>
          <p:spPr>
            <a:xfrm>
              <a:off x="3311447" y="5163799"/>
              <a:ext cx="16897" cy="11827"/>
            </a:xfrm>
            <a:custGeom>
              <a:avLst/>
              <a:gdLst/>
              <a:ahLst/>
              <a:cxnLst/>
              <a:rect l="l" t="t" r="r" b="b"/>
              <a:pathLst>
                <a:path w="18722" h="13105" extrusionOk="0">
                  <a:moveTo>
                    <a:pt x="18722" y="0"/>
                  </a:moveTo>
                  <a:lnTo>
                    <a:pt x="0" y="13106"/>
                  </a:lnTo>
                </a:path>
              </a:pathLst>
            </a:custGeom>
            <a:noFill/>
            <a:ln w="1992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71" name="Google Shape;181;p2"/>
            <p:cNvSpPr/>
            <p:nvPr/>
          </p:nvSpPr>
          <p:spPr>
            <a:xfrm>
              <a:off x="3470430" y="5361682"/>
              <a:ext cx="45620" cy="38863"/>
            </a:xfrm>
            <a:custGeom>
              <a:avLst/>
              <a:gdLst/>
              <a:ahLst/>
              <a:cxnLst/>
              <a:rect l="l" t="t" r="r" b="b"/>
              <a:pathLst>
                <a:path w="50549" h="43061" extrusionOk="0">
                  <a:moveTo>
                    <a:pt x="50550" y="0"/>
                  </a:moveTo>
                  <a:cubicBezTo>
                    <a:pt x="50550" y="0"/>
                    <a:pt x="35572" y="29956"/>
                    <a:pt x="0" y="43061"/>
                  </a:cubicBezTo>
                </a:path>
              </a:pathLst>
            </a:custGeom>
            <a:noFill/>
            <a:ln w="1992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72" name="Google Shape;182;p2"/>
            <p:cNvSpPr/>
            <p:nvPr/>
          </p:nvSpPr>
          <p:spPr>
            <a:xfrm>
              <a:off x="3605737" y="4949006"/>
              <a:ext cx="321032" cy="321032"/>
            </a:xfrm>
            <a:custGeom>
              <a:avLst/>
              <a:gdLst/>
              <a:ahLst/>
              <a:cxnLst/>
              <a:rect l="l" t="t" r="r" b="b"/>
              <a:pathLst>
                <a:path w="355714" h="355714" extrusionOk="0">
                  <a:moveTo>
                    <a:pt x="312657" y="293935"/>
                  </a:moveTo>
                  <a:cubicBezTo>
                    <a:pt x="249002" y="368824"/>
                    <a:pt x="136669" y="376313"/>
                    <a:pt x="61780" y="312657"/>
                  </a:cubicBezTo>
                  <a:cubicBezTo>
                    <a:pt x="-13109" y="249002"/>
                    <a:pt x="-20598" y="136669"/>
                    <a:pt x="43058" y="61780"/>
                  </a:cubicBezTo>
                  <a:cubicBezTo>
                    <a:pt x="106713" y="-13109"/>
                    <a:pt x="219046" y="-20598"/>
                    <a:pt x="293935" y="43058"/>
                  </a:cubicBezTo>
                  <a:cubicBezTo>
                    <a:pt x="368824" y="106713"/>
                    <a:pt x="376313" y="219046"/>
                    <a:pt x="312657" y="293935"/>
                  </a:cubicBezTo>
                  <a:close/>
                </a:path>
              </a:pathLst>
            </a:custGeom>
            <a:solidFill>
              <a:srgbClr val="FDBB00"/>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73" name="Google Shape;183;p2"/>
            <p:cNvSpPr/>
            <p:nvPr/>
          </p:nvSpPr>
          <p:spPr>
            <a:xfrm>
              <a:off x="3649837" y="4991415"/>
              <a:ext cx="236296" cy="236296"/>
            </a:xfrm>
            <a:custGeom>
              <a:avLst/>
              <a:gdLst/>
              <a:ahLst/>
              <a:cxnLst/>
              <a:rect l="l" t="t" r="r" b="b"/>
              <a:pathLst>
                <a:path w="261824" h="261824" extrusionOk="0">
                  <a:moveTo>
                    <a:pt x="31684" y="44790"/>
                  </a:moveTo>
                  <a:cubicBezTo>
                    <a:pt x="-15121" y="99084"/>
                    <a:pt x="-9505" y="181462"/>
                    <a:pt x="44790" y="230140"/>
                  </a:cubicBezTo>
                  <a:cubicBezTo>
                    <a:pt x="99084" y="276946"/>
                    <a:pt x="181462" y="271329"/>
                    <a:pt x="230140" y="217034"/>
                  </a:cubicBezTo>
                  <a:cubicBezTo>
                    <a:pt x="276945" y="162740"/>
                    <a:pt x="271329" y="80362"/>
                    <a:pt x="217034" y="31684"/>
                  </a:cubicBezTo>
                  <a:cubicBezTo>
                    <a:pt x="160868" y="-15121"/>
                    <a:pt x="78490" y="-9505"/>
                    <a:pt x="31684" y="44790"/>
                  </a:cubicBezTo>
                  <a:close/>
                </a:path>
              </a:pathLst>
            </a:custGeom>
            <a:solidFill>
              <a:srgbClr val="FFD85C"/>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74" name="Google Shape;184;p2"/>
            <p:cNvSpPr/>
            <p:nvPr/>
          </p:nvSpPr>
          <p:spPr>
            <a:xfrm>
              <a:off x="3749495" y="4969298"/>
              <a:ext cx="155787" cy="280486"/>
            </a:xfrm>
            <a:custGeom>
              <a:avLst/>
              <a:gdLst/>
              <a:ahLst/>
              <a:cxnLst/>
              <a:rect l="l" t="t" r="r" b="b"/>
              <a:pathLst>
                <a:path w="172617" h="310788" extrusionOk="0">
                  <a:moveTo>
                    <a:pt x="0" y="310789"/>
                  </a:moveTo>
                  <a:lnTo>
                    <a:pt x="39317" y="0"/>
                  </a:lnTo>
                  <a:cubicBezTo>
                    <a:pt x="39317" y="0"/>
                    <a:pt x="192839" y="41189"/>
                    <a:pt x="170372" y="168500"/>
                  </a:cubicBezTo>
                  <a:cubicBezTo>
                    <a:pt x="149778" y="293939"/>
                    <a:pt x="0" y="310789"/>
                    <a:pt x="0" y="310789"/>
                  </a:cubicBezTo>
                  <a:close/>
                </a:path>
              </a:pathLst>
            </a:custGeom>
            <a:solidFill>
              <a:srgbClr val="FBCC1C"/>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75" name="Google Shape;185;p2"/>
            <p:cNvSpPr/>
            <p:nvPr/>
          </p:nvSpPr>
          <p:spPr>
            <a:xfrm>
              <a:off x="3790086" y="5241599"/>
              <a:ext cx="18586" cy="3379"/>
            </a:xfrm>
            <a:custGeom>
              <a:avLst/>
              <a:gdLst/>
              <a:ahLst/>
              <a:cxnLst/>
              <a:rect l="l" t="t" r="r" b="b"/>
              <a:pathLst>
                <a:path w="20594" h="3744" extrusionOk="0">
                  <a:moveTo>
                    <a:pt x="0" y="3744"/>
                  </a:moveTo>
                  <a:lnTo>
                    <a:pt x="20594" y="0"/>
                  </a:lnTo>
                </a:path>
              </a:pathLst>
            </a:custGeom>
            <a:noFill/>
            <a:ln w="1992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76" name="Google Shape;186;p2"/>
            <p:cNvSpPr/>
            <p:nvPr/>
          </p:nvSpPr>
          <p:spPr>
            <a:xfrm>
              <a:off x="3693682" y="4972301"/>
              <a:ext cx="57449" cy="17277"/>
            </a:xfrm>
            <a:custGeom>
              <a:avLst/>
              <a:gdLst/>
              <a:ahLst/>
              <a:cxnLst/>
              <a:rect l="l" t="t" r="r" b="b"/>
              <a:pathLst>
                <a:path w="63655" h="19143" extrusionOk="0">
                  <a:moveTo>
                    <a:pt x="0" y="19143"/>
                  </a:moveTo>
                  <a:cubicBezTo>
                    <a:pt x="0" y="19143"/>
                    <a:pt x="24339" y="-3323"/>
                    <a:pt x="63656" y="421"/>
                  </a:cubicBezTo>
                </a:path>
              </a:pathLst>
            </a:custGeom>
            <a:noFill/>
            <a:ln w="1992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77" name="Google Shape;187;p2"/>
            <p:cNvSpPr/>
            <p:nvPr/>
          </p:nvSpPr>
          <p:spPr>
            <a:xfrm>
              <a:off x="3158382" y="5036389"/>
              <a:ext cx="273733" cy="288369"/>
            </a:xfrm>
            <a:custGeom>
              <a:avLst/>
              <a:gdLst/>
              <a:ahLst/>
              <a:cxnLst/>
              <a:rect l="l" t="t" r="r" b="b"/>
              <a:pathLst>
                <a:path w="303305" h="319522" extrusionOk="0">
                  <a:moveTo>
                    <a:pt x="135739" y="315156"/>
                  </a:moveTo>
                  <a:cubicBezTo>
                    <a:pt x="53361" y="296433"/>
                    <a:pt x="-8422" y="210311"/>
                    <a:pt x="939" y="124189"/>
                  </a:cubicBezTo>
                  <a:cubicBezTo>
                    <a:pt x="10300" y="38067"/>
                    <a:pt x="83317" y="-16228"/>
                    <a:pt x="167566" y="4367"/>
                  </a:cubicBezTo>
                  <a:cubicBezTo>
                    <a:pt x="249944" y="23089"/>
                    <a:pt x="311728" y="109211"/>
                    <a:pt x="302366" y="195333"/>
                  </a:cubicBezTo>
                  <a:cubicBezTo>
                    <a:pt x="293005" y="281456"/>
                    <a:pt x="218116" y="335750"/>
                    <a:pt x="135739" y="315156"/>
                  </a:cubicBezTo>
                  <a:close/>
                </a:path>
              </a:pathLst>
            </a:custGeom>
            <a:solidFill>
              <a:srgbClr val="EB8E1C"/>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78" name="Google Shape;188;p2"/>
            <p:cNvSpPr/>
            <p:nvPr/>
          </p:nvSpPr>
          <p:spPr>
            <a:xfrm>
              <a:off x="3180369" y="5016093"/>
              <a:ext cx="273733" cy="287764"/>
            </a:xfrm>
            <a:custGeom>
              <a:avLst/>
              <a:gdLst/>
              <a:ahLst/>
              <a:cxnLst/>
              <a:rect l="l" t="t" r="r" b="b"/>
              <a:pathLst>
                <a:path w="303305" h="318852" extrusionOk="0">
                  <a:moveTo>
                    <a:pt x="135739" y="315156"/>
                  </a:moveTo>
                  <a:cubicBezTo>
                    <a:pt x="53361" y="296433"/>
                    <a:pt x="-8422" y="210311"/>
                    <a:pt x="939" y="124189"/>
                  </a:cubicBezTo>
                  <a:cubicBezTo>
                    <a:pt x="10300" y="38067"/>
                    <a:pt x="83316" y="-16228"/>
                    <a:pt x="167566" y="4367"/>
                  </a:cubicBezTo>
                  <a:cubicBezTo>
                    <a:pt x="249944" y="23089"/>
                    <a:pt x="311727" y="109211"/>
                    <a:pt x="302366" y="195333"/>
                  </a:cubicBezTo>
                  <a:cubicBezTo>
                    <a:pt x="293005" y="279583"/>
                    <a:pt x="218116" y="333878"/>
                    <a:pt x="135739" y="315156"/>
                  </a:cubicBezTo>
                  <a:close/>
                </a:path>
              </a:pathLst>
            </a:custGeom>
            <a:solidFill>
              <a:srgbClr val="FDBB00"/>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79" name="Google Shape;189;p2"/>
            <p:cNvSpPr/>
            <p:nvPr/>
          </p:nvSpPr>
          <p:spPr>
            <a:xfrm>
              <a:off x="3216290" y="5052768"/>
              <a:ext cx="200562" cy="211710"/>
            </a:xfrm>
            <a:custGeom>
              <a:avLst/>
              <a:gdLst/>
              <a:ahLst/>
              <a:cxnLst/>
              <a:rect l="l" t="t" r="r" b="b"/>
              <a:pathLst>
                <a:path w="222229" h="234582" extrusionOk="0">
                  <a:moveTo>
                    <a:pt x="122186" y="3086"/>
                  </a:moveTo>
                  <a:cubicBezTo>
                    <a:pt x="60403" y="-11892"/>
                    <a:pt x="6109" y="29297"/>
                    <a:pt x="492" y="91080"/>
                  </a:cubicBezTo>
                  <a:cubicBezTo>
                    <a:pt x="-5125" y="154736"/>
                    <a:pt x="37936" y="216519"/>
                    <a:pt x="99720" y="231497"/>
                  </a:cubicBezTo>
                  <a:cubicBezTo>
                    <a:pt x="161503" y="246475"/>
                    <a:pt x="215797" y="205286"/>
                    <a:pt x="221414" y="143502"/>
                  </a:cubicBezTo>
                  <a:cubicBezTo>
                    <a:pt x="228903" y="81719"/>
                    <a:pt x="183970" y="18063"/>
                    <a:pt x="122186" y="3086"/>
                  </a:cubicBezTo>
                  <a:close/>
                </a:path>
              </a:pathLst>
            </a:custGeom>
            <a:solidFill>
              <a:srgbClr val="FFD85C"/>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80" name="Google Shape;190;p2"/>
            <p:cNvSpPr/>
            <p:nvPr/>
          </p:nvSpPr>
          <p:spPr>
            <a:xfrm>
              <a:off x="3209969" y="5114751"/>
              <a:ext cx="223748" cy="164037"/>
            </a:xfrm>
            <a:custGeom>
              <a:avLst/>
              <a:gdLst/>
              <a:ahLst/>
              <a:cxnLst/>
              <a:rect l="l" t="t" r="r" b="b"/>
              <a:pathLst>
                <a:path w="247920" h="181758" extrusionOk="0">
                  <a:moveTo>
                    <a:pt x="0" y="99228"/>
                  </a:moveTo>
                  <a:lnTo>
                    <a:pt x="237772" y="0"/>
                  </a:lnTo>
                  <a:cubicBezTo>
                    <a:pt x="237772" y="0"/>
                    <a:pt x="282705" y="138544"/>
                    <a:pt x="183478" y="174117"/>
                  </a:cubicBezTo>
                  <a:cubicBezTo>
                    <a:pt x="84250" y="211561"/>
                    <a:pt x="0" y="99228"/>
                    <a:pt x="0" y="99228"/>
                  </a:cubicBezTo>
                  <a:close/>
                </a:path>
              </a:pathLst>
            </a:custGeom>
            <a:solidFill>
              <a:srgbClr val="FBCC1C"/>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81" name="Google Shape;191;p2"/>
            <p:cNvSpPr/>
            <p:nvPr/>
          </p:nvSpPr>
          <p:spPr>
            <a:xfrm>
              <a:off x="3231956" y="5234834"/>
              <a:ext cx="11827" cy="13517"/>
            </a:xfrm>
            <a:custGeom>
              <a:avLst/>
              <a:gdLst/>
              <a:ahLst/>
              <a:cxnLst/>
              <a:rect l="l" t="t" r="r" b="b"/>
              <a:pathLst>
                <a:path w="13105" h="14977" extrusionOk="0">
                  <a:moveTo>
                    <a:pt x="0" y="0"/>
                  </a:moveTo>
                  <a:lnTo>
                    <a:pt x="13106" y="14978"/>
                  </a:lnTo>
                </a:path>
              </a:pathLst>
            </a:custGeom>
            <a:noFill/>
            <a:ln w="1737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82" name="Google Shape;192;p2"/>
            <p:cNvSpPr/>
            <p:nvPr/>
          </p:nvSpPr>
          <p:spPr>
            <a:xfrm>
              <a:off x="3363878" y="5052173"/>
              <a:ext cx="40552" cy="38863"/>
            </a:xfrm>
            <a:custGeom>
              <a:avLst/>
              <a:gdLst/>
              <a:ahLst/>
              <a:cxnLst/>
              <a:rect l="l" t="t" r="r" b="b"/>
              <a:pathLst>
                <a:path w="44933" h="43061" extrusionOk="0">
                  <a:moveTo>
                    <a:pt x="0" y="0"/>
                  </a:moveTo>
                  <a:cubicBezTo>
                    <a:pt x="0" y="0"/>
                    <a:pt x="28083" y="11233"/>
                    <a:pt x="44933" y="43061"/>
                  </a:cubicBezTo>
                </a:path>
              </a:pathLst>
            </a:custGeom>
            <a:noFill/>
            <a:ln w="1737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83" name="Google Shape;193;p2"/>
            <p:cNvSpPr/>
            <p:nvPr/>
          </p:nvSpPr>
          <p:spPr>
            <a:xfrm>
              <a:off x="4162540" y="4946087"/>
              <a:ext cx="285954" cy="274485"/>
            </a:xfrm>
            <a:custGeom>
              <a:avLst/>
              <a:gdLst/>
              <a:ahLst/>
              <a:cxnLst/>
              <a:rect l="l" t="t" r="r" b="b"/>
              <a:pathLst>
                <a:path w="316846" h="304138" extrusionOk="0">
                  <a:moveTo>
                    <a:pt x="198050" y="302783"/>
                  </a:moveTo>
                  <a:cubicBezTo>
                    <a:pt x="113800" y="314016"/>
                    <a:pt x="27677" y="254105"/>
                    <a:pt x="5211" y="171727"/>
                  </a:cubicBezTo>
                  <a:cubicBezTo>
                    <a:pt x="-17256" y="87477"/>
                    <a:pt x="35166" y="12589"/>
                    <a:pt x="119416" y="1355"/>
                  </a:cubicBezTo>
                  <a:cubicBezTo>
                    <a:pt x="203666" y="-9878"/>
                    <a:pt x="289788" y="50033"/>
                    <a:pt x="312255" y="132411"/>
                  </a:cubicBezTo>
                  <a:cubicBezTo>
                    <a:pt x="332849" y="216661"/>
                    <a:pt x="282299" y="291550"/>
                    <a:pt x="198050" y="302783"/>
                  </a:cubicBezTo>
                  <a:close/>
                </a:path>
              </a:pathLst>
            </a:custGeom>
            <a:solidFill>
              <a:srgbClr val="EB8E1C"/>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84" name="Google Shape;194;p2"/>
            <p:cNvSpPr/>
            <p:nvPr/>
          </p:nvSpPr>
          <p:spPr>
            <a:xfrm>
              <a:off x="4174380" y="4919026"/>
              <a:ext cx="286620" cy="274485"/>
            </a:xfrm>
            <a:custGeom>
              <a:avLst/>
              <a:gdLst/>
              <a:ahLst/>
              <a:cxnLst/>
              <a:rect l="l" t="t" r="r" b="b"/>
              <a:pathLst>
                <a:path w="317584" h="304138" extrusionOk="0">
                  <a:moveTo>
                    <a:pt x="198049" y="302783"/>
                  </a:moveTo>
                  <a:cubicBezTo>
                    <a:pt x="113799" y="314016"/>
                    <a:pt x="27677" y="254105"/>
                    <a:pt x="5211" y="171727"/>
                  </a:cubicBezTo>
                  <a:cubicBezTo>
                    <a:pt x="-17256" y="87477"/>
                    <a:pt x="35166" y="12589"/>
                    <a:pt x="119416" y="1355"/>
                  </a:cubicBezTo>
                  <a:cubicBezTo>
                    <a:pt x="203666" y="-9878"/>
                    <a:pt x="289788" y="50033"/>
                    <a:pt x="312255" y="132411"/>
                  </a:cubicBezTo>
                  <a:cubicBezTo>
                    <a:pt x="334722" y="216661"/>
                    <a:pt x="284172" y="291550"/>
                    <a:pt x="198049" y="302783"/>
                  </a:cubicBezTo>
                  <a:close/>
                </a:path>
              </a:pathLst>
            </a:custGeom>
            <a:solidFill>
              <a:srgbClr val="FDBB00"/>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85" name="Google Shape;195;p2"/>
            <p:cNvSpPr/>
            <p:nvPr/>
          </p:nvSpPr>
          <p:spPr>
            <a:xfrm>
              <a:off x="4213318" y="4955005"/>
              <a:ext cx="210401" cy="202598"/>
            </a:xfrm>
            <a:custGeom>
              <a:avLst/>
              <a:gdLst/>
              <a:ahLst/>
              <a:cxnLst/>
              <a:rect l="l" t="t" r="r" b="b"/>
              <a:pathLst>
                <a:path w="233131" h="224485" extrusionOk="0">
                  <a:moveTo>
                    <a:pt x="87546" y="846"/>
                  </a:moveTo>
                  <a:cubicBezTo>
                    <a:pt x="25763" y="8334"/>
                    <a:pt x="-11681" y="64501"/>
                    <a:pt x="3296" y="126284"/>
                  </a:cubicBezTo>
                  <a:cubicBezTo>
                    <a:pt x="20146" y="188068"/>
                    <a:pt x="83802" y="231129"/>
                    <a:pt x="145585" y="223640"/>
                  </a:cubicBezTo>
                  <a:cubicBezTo>
                    <a:pt x="207369" y="216151"/>
                    <a:pt x="244813" y="159984"/>
                    <a:pt x="229835" y="98201"/>
                  </a:cubicBezTo>
                  <a:cubicBezTo>
                    <a:pt x="212985" y="36418"/>
                    <a:pt x="149330" y="-6643"/>
                    <a:pt x="87546" y="846"/>
                  </a:cubicBezTo>
                  <a:close/>
                </a:path>
              </a:pathLst>
            </a:custGeom>
            <a:solidFill>
              <a:srgbClr val="FFD85C"/>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86" name="Google Shape;196;p2"/>
            <p:cNvSpPr/>
            <p:nvPr/>
          </p:nvSpPr>
          <p:spPr>
            <a:xfrm>
              <a:off x="4233209" y="4976064"/>
              <a:ext cx="208217" cy="190975"/>
            </a:xfrm>
            <a:custGeom>
              <a:avLst/>
              <a:gdLst/>
              <a:ahLst/>
              <a:cxnLst/>
              <a:rect l="l" t="t" r="r" b="b"/>
              <a:pathLst>
                <a:path w="230711" h="211607" extrusionOk="0">
                  <a:moveTo>
                    <a:pt x="0" y="175989"/>
                  </a:moveTo>
                  <a:lnTo>
                    <a:pt x="187222" y="0"/>
                  </a:lnTo>
                  <a:cubicBezTo>
                    <a:pt x="187222" y="0"/>
                    <a:pt x="277089" y="114206"/>
                    <a:pt x="198455" y="183478"/>
                  </a:cubicBezTo>
                  <a:cubicBezTo>
                    <a:pt x="117950" y="250878"/>
                    <a:pt x="0" y="175989"/>
                    <a:pt x="0" y="175989"/>
                  </a:cubicBezTo>
                  <a:close/>
                </a:path>
              </a:pathLst>
            </a:custGeom>
            <a:solidFill>
              <a:srgbClr val="FBCC1C"/>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87" name="Google Shape;197;p2"/>
            <p:cNvSpPr/>
            <p:nvPr/>
          </p:nvSpPr>
          <p:spPr>
            <a:xfrm>
              <a:off x="4265344" y="5155342"/>
              <a:ext cx="16897" cy="8448"/>
            </a:xfrm>
            <a:custGeom>
              <a:avLst/>
              <a:gdLst/>
              <a:ahLst/>
              <a:cxnLst/>
              <a:rect l="l" t="t" r="r" b="b"/>
              <a:pathLst>
                <a:path w="18722" h="9361" extrusionOk="0">
                  <a:moveTo>
                    <a:pt x="0" y="0"/>
                  </a:moveTo>
                  <a:lnTo>
                    <a:pt x="18722" y="9361"/>
                  </a:lnTo>
                </a:path>
              </a:pathLst>
            </a:custGeom>
            <a:noFill/>
            <a:ln w="1737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88" name="Google Shape;198;p2"/>
            <p:cNvSpPr/>
            <p:nvPr/>
          </p:nvSpPr>
          <p:spPr>
            <a:xfrm>
              <a:off x="4324540" y="4937164"/>
              <a:ext cx="50690" cy="21965"/>
            </a:xfrm>
            <a:custGeom>
              <a:avLst/>
              <a:gdLst/>
              <a:ahLst/>
              <a:cxnLst/>
              <a:rect l="l" t="t" r="r" b="b"/>
              <a:pathLst>
                <a:path w="56166" h="24338" extrusionOk="0">
                  <a:moveTo>
                    <a:pt x="0" y="0"/>
                  </a:moveTo>
                  <a:cubicBezTo>
                    <a:pt x="0" y="0"/>
                    <a:pt x="29956" y="0"/>
                    <a:pt x="56167" y="24339"/>
                  </a:cubicBezTo>
                </a:path>
              </a:pathLst>
            </a:custGeom>
            <a:noFill/>
            <a:ln w="1737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89" name="Google Shape;199;p2"/>
            <p:cNvSpPr/>
            <p:nvPr/>
          </p:nvSpPr>
          <p:spPr>
            <a:xfrm>
              <a:off x="4358365" y="5146885"/>
              <a:ext cx="321039" cy="321039"/>
            </a:xfrm>
            <a:custGeom>
              <a:avLst/>
              <a:gdLst/>
              <a:ahLst/>
              <a:cxnLst/>
              <a:rect l="l" t="t" r="r" b="b"/>
              <a:pathLst>
                <a:path w="355722" h="355722" extrusionOk="0">
                  <a:moveTo>
                    <a:pt x="177861" y="355722"/>
                  </a:moveTo>
                  <a:cubicBezTo>
                    <a:pt x="80506" y="355722"/>
                    <a:pt x="0" y="275217"/>
                    <a:pt x="0" y="177861"/>
                  </a:cubicBezTo>
                  <a:cubicBezTo>
                    <a:pt x="0" y="80506"/>
                    <a:pt x="80506" y="0"/>
                    <a:pt x="177861" y="0"/>
                  </a:cubicBezTo>
                  <a:cubicBezTo>
                    <a:pt x="275217" y="0"/>
                    <a:pt x="355722" y="80506"/>
                    <a:pt x="355722" y="177861"/>
                  </a:cubicBezTo>
                  <a:cubicBezTo>
                    <a:pt x="355722" y="277089"/>
                    <a:pt x="275217" y="355722"/>
                    <a:pt x="177861" y="355722"/>
                  </a:cubicBezTo>
                  <a:close/>
                </a:path>
              </a:pathLst>
            </a:custGeom>
            <a:solidFill>
              <a:srgbClr val="FDBB00"/>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90" name="Google Shape;200;p2"/>
            <p:cNvSpPr/>
            <p:nvPr/>
          </p:nvSpPr>
          <p:spPr>
            <a:xfrm>
              <a:off x="4400647" y="5190859"/>
              <a:ext cx="236555" cy="236555"/>
            </a:xfrm>
            <a:custGeom>
              <a:avLst/>
              <a:gdLst/>
              <a:ahLst/>
              <a:cxnLst/>
              <a:rect l="l" t="t" r="r" b="b"/>
              <a:pathLst>
                <a:path w="262111" h="262111" extrusionOk="0">
                  <a:moveTo>
                    <a:pt x="131056" y="0"/>
                  </a:moveTo>
                  <a:cubicBezTo>
                    <a:pt x="58039" y="0"/>
                    <a:pt x="0" y="58039"/>
                    <a:pt x="0" y="131056"/>
                  </a:cubicBezTo>
                  <a:cubicBezTo>
                    <a:pt x="0" y="204072"/>
                    <a:pt x="58039" y="262111"/>
                    <a:pt x="131056" y="262111"/>
                  </a:cubicBezTo>
                  <a:cubicBezTo>
                    <a:pt x="204072" y="262111"/>
                    <a:pt x="262111" y="204072"/>
                    <a:pt x="262111" y="131056"/>
                  </a:cubicBezTo>
                  <a:cubicBezTo>
                    <a:pt x="262111" y="58039"/>
                    <a:pt x="202200" y="0"/>
                    <a:pt x="131056" y="0"/>
                  </a:cubicBezTo>
                  <a:close/>
                </a:path>
              </a:pathLst>
            </a:custGeom>
            <a:solidFill>
              <a:srgbClr val="FFD85C"/>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91" name="Google Shape;201;p2"/>
            <p:cNvSpPr/>
            <p:nvPr/>
          </p:nvSpPr>
          <p:spPr>
            <a:xfrm>
              <a:off x="4400647" y="5229759"/>
              <a:ext cx="255213" cy="208933"/>
            </a:xfrm>
            <a:custGeom>
              <a:avLst/>
              <a:gdLst/>
              <a:ahLst/>
              <a:cxnLst/>
              <a:rect l="l" t="t" r="r" b="b"/>
              <a:pathLst>
                <a:path w="282785" h="231505" extrusionOk="0">
                  <a:moveTo>
                    <a:pt x="0" y="172244"/>
                  </a:moveTo>
                  <a:lnTo>
                    <a:pt x="262111" y="0"/>
                  </a:lnTo>
                  <a:cubicBezTo>
                    <a:pt x="262111" y="0"/>
                    <a:pt x="329511" y="144161"/>
                    <a:pt x="220922" y="209689"/>
                  </a:cubicBezTo>
                  <a:cubicBezTo>
                    <a:pt x="110461" y="275217"/>
                    <a:pt x="0" y="172244"/>
                    <a:pt x="0" y="172244"/>
                  </a:cubicBezTo>
                  <a:close/>
                </a:path>
              </a:pathLst>
            </a:custGeom>
            <a:solidFill>
              <a:srgbClr val="FBCC1C"/>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92" name="Google Shape;202;p2"/>
            <p:cNvSpPr/>
            <p:nvPr/>
          </p:nvSpPr>
          <p:spPr>
            <a:xfrm>
              <a:off x="4429400" y="5414111"/>
              <a:ext cx="16897" cy="11827"/>
            </a:xfrm>
            <a:custGeom>
              <a:avLst/>
              <a:gdLst/>
              <a:ahLst/>
              <a:cxnLst/>
              <a:rect l="l" t="t" r="r" b="b"/>
              <a:pathLst>
                <a:path w="18722" h="13105" extrusionOk="0">
                  <a:moveTo>
                    <a:pt x="0" y="0"/>
                  </a:moveTo>
                  <a:lnTo>
                    <a:pt x="18722" y="13105"/>
                  </a:lnTo>
                </a:path>
              </a:pathLst>
            </a:custGeom>
            <a:noFill/>
            <a:ln w="1992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93" name="Google Shape;203;p2"/>
            <p:cNvSpPr/>
            <p:nvPr/>
          </p:nvSpPr>
          <p:spPr>
            <a:xfrm>
              <a:off x="4561322" y="5175638"/>
              <a:ext cx="50690" cy="32104"/>
            </a:xfrm>
            <a:custGeom>
              <a:avLst/>
              <a:gdLst/>
              <a:ahLst/>
              <a:cxnLst/>
              <a:rect l="l" t="t" r="r" b="b"/>
              <a:pathLst>
                <a:path w="56166" h="35572" extrusionOk="0">
                  <a:moveTo>
                    <a:pt x="0" y="0"/>
                  </a:moveTo>
                  <a:cubicBezTo>
                    <a:pt x="0" y="0"/>
                    <a:pt x="33700" y="3744"/>
                    <a:pt x="56167" y="35572"/>
                  </a:cubicBezTo>
                </a:path>
              </a:pathLst>
            </a:custGeom>
            <a:noFill/>
            <a:ln w="1992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94" name="Google Shape;204;p2"/>
            <p:cNvSpPr/>
            <p:nvPr/>
          </p:nvSpPr>
          <p:spPr>
            <a:xfrm>
              <a:off x="3783810" y="5124400"/>
              <a:ext cx="321039" cy="321039"/>
            </a:xfrm>
            <a:custGeom>
              <a:avLst/>
              <a:gdLst/>
              <a:ahLst/>
              <a:cxnLst/>
              <a:rect l="l" t="t" r="r" b="b"/>
              <a:pathLst>
                <a:path w="355722" h="355722" extrusionOk="0">
                  <a:moveTo>
                    <a:pt x="177861" y="355722"/>
                  </a:moveTo>
                  <a:cubicBezTo>
                    <a:pt x="80505" y="355722"/>
                    <a:pt x="0" y="275217"/>
                    <a:pt x="0" y="177861"/>
                  </a:cubicBezTo>
                  <a:cubicBezTo>
                    <a:pt x="0" y="80505"/>
                    <a:pt x="80505" y="0"/>
                    <a:pt x="177861" y="0"/>
                  </a:cubicBezTo>
                  <a:cubicBezTo>
                    <a:pt x="275217" y="0"/>
                    <a:pt x="355722" y="80505"/>
                    <a:pt x="355722" y="177861"/>
                  </a:cubicBezTo>
                  <a:cubicBezTo>
                    <a:pt x="355722" y="277089"/>
                    <a:pt x="275217" y="355722"/>
                    <a:pt x="177861" y="355722"/>
                  </a:cubicBezTo>
                  <a:close/>
                </a:path>
              </a:pathLst>
            </a:custGeom>
            <a:solidFill>
              <a:srgbClr val="FDBB00"/>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95" name="Google Shape;205;p2"/>
            <p:cNvSpPr/>
            <p:nvPr/>
          </p:nvSpPr>
          <p:spPr>
            <a:xfrm>
              <a:off x="3826093" y="5168373"/>
              <a:ext cx="236555" cy="236555"/>
            </a:xfrm>
            <a:custGeom>
              <a:avLst/>
              <a:gdLst/>
              <a:ahLst/>
              <a:cxnLst/>
              <a:rect l="l" t="t" r="r" b="b"/>
              <a:pathLst>
                <a:path w="262111" h="262111" extrusionOk="0">
                  <a:moveTo>
                    <a:pt x="131056" y="0"/>
                  </a:moveTo>
                  <a:cubicBezTo>
                    <a:pt x="58039" y="0"/>
                    <a:pt x="0" y="58039"/>
                    <a:pt x="0" y="131056"/>
                  </a:cubicBezTo>
                  <a:cubicBezTo>
                    <a:pt x="0" y="204072"/>
                    <a:pt x="58039" y="262111"/>
                    <a:pt x="131056" y="262111"/>
                  </a:cubicBezTo>
                  <a:cubicBezTo>
                    <a:pt x="204072" y="262111"/>
                    <a:pt x="262111" y="204072"/>
                    <a:pt x="262111" y="131056"/>
                  </a:cubicBezTo>
                  <a:cubicBezTo>
                    <a:pt x="262111" y="58039"/>
                    <a:pt x="202200" y="0"/>
                    <a:pt x="131056" y="0"/>
                  </a:cubicBezTo>
                  <a:close/>
                </a:path>
              </a:pathLst>
            </a:custGeom>
            <a:solidFill>
              <a:srgbClr val="FFD85C"/>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96" name="Google Shape;206;p2"/>
            <p:cNvSpPr/>
            <p:nvPr/>
          </p:nvSpPr>
          <p:spPr>
            <a:xfrm>
              <a:off x="3826093" y="5208965"/>
              <a:ext cx="255213" cy="208230"/>
            </a:xfrm>
            <a:custGeom>
              <a:avLst/>
              <a:gdLst/>
              <a:ahLst/>
              <a:cxnLst/>
              <a:rect l="l" t="t" r="r" b="b"/>
              <a:pathLst>
                <a:path w="282785" h="230726" extrusionOk="0">
                  <a:moveTo>
                    <a:pt x="0" y="172244"/>
                  </a:moveTo>
                  <a:lnTo>
                    <a:pt x="262111" y="0"/>
                  </a:lnTo>
                  <a:cubicBezTo>
                    <a:pt x="262111" y="0"/>
                    <a:pt x="329511" y="144161"/>
                    <a:pt x="220922" y="209689"/>
                  </a:cubicBezTo>
                  <a:cubicBezTo>
                    <a:pt x="110461" y="273344"/>
                    <a:pt x="0" y="172244"/>
                    <a:pt x="0" y="172244"/>
                  </a:cubicBezTo>
                  <a:close/>
                </a:path>
              </a:pathLst>
            </a:custGeom>
            <a:solidFill>
              <a:srgbClr val="FBCC1C"/>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97" name="Google Shape;207;p2"/>
            <p:cNvSpPr/>
            <p:nvPr/>
          </p:nvSpPr>
          <p:spPr>
            <a:xfrm>
              <a:off x="3856537" y="5391626"/>
              <a:ext cx="15206" cy="11827"/>
            </a:xfrm>
            <a:custGeom>
              <a:avLst/>
              <a:gdLst/>
              <a:ahLst/>
              <a:cxnLst/>
              <a:rect l="l" t="t" r="r" b="b"/>
              <a:pathLst>
                <a:path w="16849" h="13105" extrusionOk="0">
                  <a:moveTo>
                    <a:pt x="0" y="0"/>
                  </a:moveTo>
                  <a:lnTo>
                    <a:pt x="16850" y="13106"/>
                  </a:lnTo>
                </a:path>
              </a:pathLst>
            </a:custGeom>
            <a:noFill/>
            <a:ln w="1992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98" name="Google Shape;208;p2"/>
            <p:cNvSpPr/>
            <p:nvPr/>
          </p:nvSpPr>
          <p:spPr>
            <a:xfrm>
              <a:off x="3986767" y="5153152"/>
              <a:ext cx="50690" cy="32104"/>
            </a:xfrm>
            <a:custGeom>
              <a:avLst/>
              <a:gdLst/>
              <a:ahLst/>
              <a:cxnLst/>
              <a:rect l="l" t="t" r="r" b="b"/>
              <a:pathLst>
                <a:path w="56166" h="35572" extrusionOk="0">
                  <a:moveTo>
                    <a:pt x="0" y="0"/>
                  </a:moveTo>
                  <a:cubicBezTo>
                    <a:pt x="0" y="0"/>
                    <a:pt x="33700" y="3744"/>
                    <a:pt x="56167" y="35572"/>
                  </a:cubicBezTo>
                </a:path>
              </a:pathLst>
            </a:custGeom>
            <a:noFill/>
            <a:ln w="1992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99" name="Google Shape;209;p2"/>
            <p:cNvSpPr/>
            <p:nvPr/>
          </p:nvSpPr>
          <p:spPr>
            <a:xfrm>
              <a:off x="2935153" y="5112234"/>
              <a:ext cx="319307" cy="318556"/>
            </a:xfrm>
            <a:custGeom>
              <a:avLst/>
              <a:gdLst/>
              <a:ahLst/>
              <a:cxnLst/>
              <a:rect l="l" t="t" r="r" b="b"/>
              <a:pathLst>
                <a:path w="353803" h="352971" extrusionOk="0">
                  <a:moveTo>
                    <a:pt x="88907" y="330424"/>
                  </a:moveTo>
                  <a:cubicBezTo>
                    <a:pt x="4657" y="281746"/>
                    <a:pt x="-25298" y="173157"/>
                    <a:pt x="23380" y="88907"/>
                  </a:cubicBezTo>
                  <a:cubicBezTo>
                    <a:pt x="72057" y="4657"/>
                    <a:pt x="180646" y="-25298"/>
                    <a:pt x="264896" y="23380"/>
                  </a:cubicBezTo>
                  <a:cubicBezTo>
                    <a:pt x="349146" y="72057"/>
                    <a:pt x="379102" y="180646"/>
                    <a:pt x="330424" y="264896"/>
                  </a:cubicBezTo>
                  <a:cubicBezTo>
                    <a:pt x="283618" y="349146"/>
                    <a:pt x="175030" y="377230"/>
                    <a:pt x="88907" y="330424"/>
                  </a:cubicBezTo>
                  <a:close/>
                </a:path>
              </a:pathLst>
            </a:custGeom>
            <a:solidFill>
              <a:srgbClr val="FDBB00"/>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00" name="Google Shape;210;p2"/>
            <p:cNvSpPr/>
            <p:nvPr/>
          </p:nvSpPr>
          <p:spPr>
            <a:xfrm>
              <a:off x="2978183" y="5153573"/>
              <a:ext cx="235018" cy="235018"/>
            </a:xfrm>
            <a:custGeom>
              <a:avLst/>
              <a:gdLst/>
              <a:ahLst/>
              <a:cxnLst/>
              <a:rect l="l" t="t" r="r" b="b"/>
              <a:pathLst>
                <a:path w="260408" h="260408" extrusionOk="0">
                  <a:moveTo>
                    <a:pt x="194796" y="16935"/>
                  </a:moveTo>
                  <a:cubicBezTo>
                    <a:pt x="133013" y="-18637"/>
                    <a:pt x="52507" y="3829"/>
                    <a:pt x="16935" y="65613"/>
                  </a:cubicBezTo>
                  <a:cubicBezTo>
                    <a:pt x="-18637" y="127396"/>
                    <a:pt x="3829" y="207902"/>
                    <a:pt x="65613" y="243474"/>
                  </a:cubicBezTo>
                  <a:cubicBezTo>
                    <a:pt x="127396" y="279046"/>
                    <a:pt x="207902" y="256579"/>
                    <a:pt x="243474" y="194796"/>
                  </a:cubicBezTo>
                  <a:cubicBezTo>
                    <a:pt x="279046" y="131140"/>
                    <a:pt x="256579" y="52507"/>
                    <a:pt x="194796" y="16935"/>
                  </a:cubicBezTo>
                  <a:close/>
                </a:path>
              </a:pathLst>
            </a:custGeom>
            <a:solidFill>
              <a:srgbClr val="FFD85C"/>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01" name="Google Shape;211;p2"/>
            <p:cNvSpPr/>
            <p:nvPr/>
          </p:nvSpPr>
          <p:spPr>
            <a:xfrm>
              <a:off x="2954582" y="5260202"/>
              <a:ext cx="282177" cy="145377"/>
            </a:xfrm>
            <a:custGeom>
              <a:avLst/>
              <a:gdLst/>
              <a:ahLst/>
              <a:cxnLst/>
              <a:rect l="l" t="t" r="r" b="b"/>
              <a:pathLst>
                <a:path w="312661" h="161082" extrusionOk="0">
                  <a:moveTo>
                    <a:pt x="0" y="20594"/>
                  </a:moveTo>
                  <a:lnTo>
                    <a:pt x="312661" y="0"/>
                  </a:lnTo>
                  <a:cubicBezTo>
                    <a:pt x="312661" y="0"/>
                    <a:pt x="301428" y="157267"/>
                    <a:pt x="172244" y="161011"/>
                  </a:cubicBezTo>
                  <a:cubicBezTo>
                    <a:pt x="44933" y="164755"/>
                    <a:pt x="0" y="20594"/>
                    <a:pt x="0" y="20594"/>
                  </a:cubicBezTo>
                  <a:close/>
                </a:path>
              </a:pathLst>
            </a:custGeom>
            <a:solidFill>
              <a:srgbClr val="FBCC1C"/>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02" name="Google Shape;212;p2"/>
            <p:cNvSpPr/>
            <p:nvPr/>
          </p:nvSpPr>
          <p:spPr>
            <a:xfrm>
              <a:off x="2966422" y="5319398"/>
              <a:ext cx="8448" cy="16897"/>
            </a:xfrm>
            <a:custGeom>
              <a:avLst/>
              <a:gdLst/>
              <a:ahLst/>
              <a:cxnLst/>
              <a:rect l="l" t="t" r="r" b="b"/>
              <a:pathLst>
                <a:path w="9361" h="18722" extrusionOk="0">
                  <a:moveTo>
                    <a:pt x="0" y="0"/>
                  </a:moveTo>
                  <a:lnTo>
                    <a:pt x="9361" y="18722"/>
                  </a:lnTo>
                </a:path>
              </a:pathLst>
            </a:custGeom>
            <a:noFill/>
            <a:ln w="1992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03" name="Google Shape;213;p2"/>
            <p:cNvSpPr/>
            <p:nvPr/>
          </p:nvSpPr>
          <p:spPr>
            <a:xfrm>
              <a:off x="3198130" y="5175637"/>
              <a:ext cx="28724" cy="52379"/>
            </a:xfrm>
            <a:custGeom>
              <a:avLst/>
              <a:gdLst/>
              <a:ahLst/>
              <a:cxnLst/>
              <a:rect l="l" t="t" r="r" b="b"/>
              <a:pathLst>
                <a:path w="31827" h="58038" extrusionOk="0">
                  <a:moveTo>
                    <a:pt x="0" y="0"/>
                  </a:moveTo>
                  <a:cubicBezTo>
                    <a:pt x="0" y="0"/>
                    <a:pt x="26211" y="20594"/>
                    <a:pt x="31828" y="58039"/>
                  </a:cubicBezTo>
                </a:path>
              </a:pathLst>
            </a:custGeom>
            <a:noFill/>
            <a:ln w="1992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04" name="Google Shape;214;p2"/>
            <p:cNvSpPr/>
            <p:nvPr/>
          </p:nvSpPr>
          <p:spPr>
            <a:xfrm>
              <a:off x="3832851" y="4817018"/>
              <a:ext cx="321058" cy="302508"/>
            </a:xfrm>
            <a:custGeom>
              <a:avLst/>
              <a:gdLst/>
              <a:ahLst/>
              <a:cxnLst/>
              <a:rect l="l" t="t" r="r" b="b"/>
              <a:pathLst>
                <a:path w="355743" h="335189" extrusionOk="0">
                  <a:moveTo>
                    <a:pt x="231230" y="332350"/>
                  </a:moveTo>
                  <a:cubicBezTo>
                    <a:pt x="137619" y="349200"/>
                    <a:pt x="36519" y="289289"/>
                    <a:pt x="8436" y="199423"/>
                  </a:cubicBezTo>
                  <a:cubicBezTo>
                    <a:pt x="-21520" y="107684"/>
                    <a:pt x="30903" y="19689"/>
                    <a:pt x="124514" y="2839"/>
                  </a:cubicBezTo>
                  <a:cubicBezTo>
                    <a:pt x="218125" y="-14011"/>
                    <a:pt x="319225" y="45900"/>
                    <a:pt x="347308" y="135767"/>
                  </a:cubicBezTo>
                  <a:cubicBezTo>
                    <a:pt x="377264" y="225634"/>
                    <a:pt x="324841" y="313628"/>
                    <a:pt x="231230" y="332350"/>
                  </a:cubicBezTo>
                  <a:close/>
                </a:path>
              </a:pathLst>
            </a:custGeom>
            <a:solidFill>
              <a:srgbClr val="EB8E1C"/>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05" name="Google Shape;215;p2"/>
            <p:cNvSpPr/>
            <p:nvPr/>
          </p:nvSpPr>
          <p:spPr>
            <a:xfrm>
              <a:off x="3846382" y="4784883"/>
              <a:ext cx="320429" cy="302508"/>
            </a:xfrm>
            <a:custGeom>
              <a:avLst/>
              <a:gdLst/>
              <a:ahLst/>
              <a:cxnLst/>
              <a:rect l="l" t="t" r="r" b="b"/>
              <a:pathLst>
                <a:path w="355046" h="335189" extrusionOk="0">
                  <a:moveTo>
                    <a:pt x="231230" y="332350"/>
                  </a:moveTo>
                  <a:cubicBezTo>
                    <a:pt x="137619" y="349200"/>
                    <a:pt x="36519" y="289289"/>
                    <a:pt x="8436" y="199423"/>
                  </a:cubicBezTo>
                  <a:cubicBezTo>
                    <a:pt x="-21520" y="107684"/>
                    <a:pt x="30902" y="19689"/>
                    <a:pt x="124514" y="2839"/>
                  </a:cubicBezTo>
                  <a:cubicBezTo>
                    <a:pt x="218125" y="-14011"/>
                    <a:pt x="319225" y="45900"/>
                    <a:pt x="347308" y="135767"/>
                  </a:cubicBezTo>
                  <a:cubicBezTo>
                    <a:pt x="375391" y="225634"/>
                    <a:pt x="324841" y="315500"/>
                    <a:pt x="231230" y="332350"/>
                  </a:cubicBezTo>
                  <a:close/>
                </a:path>
              </a:pathLst>
            </a:custGeom>
            <a:solidFill>
              <a:srgbClr val="FDBB00"/>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06" name="Google Shape;216;p2"/>
            <p:cNvSpPr/>
            <p:nvPr/>
          </p:nvSpPr>
          <p:spPr>
            <a:xfrm>
              <a:off x="3887015" y="4823051"/>
              <a:ext cx="236491" cy="225004"/>
            </a:xfrm>
            <a:custGeom>
              <a:avLst/>
              <a:gdLst/>
              <a:ahLst/>
              <a:cxnLst/>
              <a:rect l="l" t="t" r="r" b="b"/>
              <a:pathLst>
                <a:path w="262040" h="249312" extrusionOk="0">
                  <a:moveTo>
                    <a:pt x="90767" y="1778"/>
                  </a:moveTo>
                  <a:cubicBezTo>
                    <a:pt x="21495" y="14883"/>
                    <a:pt x="-15949" y="80411"/>
                    <a:pt x="6517" y="147811"/>
                  </a:cubicBezTo>
                  <a:cubicBezTo>
                    <a:pt x="28984" y="215211"/>
                    <a:pt x="102001" y="260144"/>
                    <a:pt x="171273" y="247039"/>
                  </a:cubicBezTo>
                  <a:cubicBezTo>
                    <a:pt x="240545" y="233933"/>
                    <a:pt x="277989" y="168405"/>
                    <a:pt x="255523" y="101005"/>
                  </a:cubicBezTo>
                  <a:cubicBezTo>
                    <a:pt x="234928" y="33606"/>
                    <a:pt x="160040" y="-9456"/>
                    <a:pt x="90767" y="1778"/>
                  </a:cubicBezTo>
                  <a:close/>
                </a:path>
              </a:pathLst>
            </a:custGeom>
            <a:solidFill>
              <a:srgbClr val="FFD85C"/>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07" name="Google Shape;217;p2"/>
            <p:cNvSpPr/>
            <p:nvPr/>
          </p:nvSpPr>
          <p:spPr>
            <a:xfrm>
              <a:off x="3916581" y="4841570"/>
              <a:ext cx="228290" cy="216145"/>
            </a:xfrm>
            <a:custGeom>
              <a:avLst/>
              <a:gdLst/>
              <a:ahLst/>
              <a:cxnLst/>
              <a:rect l="l" t="t" r="r" b="b"/>
              <a:pathLst>
                <a:path w="252953" h="239496" extrusionOk="0">
                  <a:moveTo>
                    <a:pt x="0" y="207817"/>
                  </a:moveTo>
                  <a:lnTo>
                    <a:pt x="196583" y="0"/>
                  </a:lnTo>
                  <a:cubicBezTo>
                    <a:pt x="196583" y="0"/>
                    <a:pt x="305172" y="121694"/>
                    <a:pt x="220922" y="202200"/>
                  </a:cubicBezTo>
                  <a:cubicBezTo>
                    <a:pt x="136672" y="282705"/>
                    <a:pt x="0" y="207817"/>
                    <a:pt x="0" y="207817"/>
                  </a:cubicBezTo>
                  <a:close/>
                </a:path>
              </a:pathLst>
            </a:custGeom>
            <a:solidFill>
              <a:srgbClr val="FBCC1C"/>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08" name="Google Shape;218;p2"/>
            <p:cNvSpPr/>
            <p:nvPr/>
          </p:nvSpPr>
          <p:spPr>
            <a:xfrm>
              <a:off x="3953789" y="5049600"/>
              <a:ext cx="18586" cy="8448"/>
            </a:xfrm>
            <a:custGeom>
              <a:avLst/>
              <a:gdLst/>
              <a:ahLst/>
              <a:cxnLst/>
              <a:rect l="l" t="t" r="r" b="b"/>
              <a:pathLst>
                <a:path w="20594" h="9361" extrusionOk="0">
                  <a:moveTo>
                    <a:pt x="0" y="0"/>
                  </a:moveTo>
                  <a:lnTo>
                    <a:pt x="20594" y="9361"/>
                  </a:lnTo>
                </a:path>
              </a:pathLst>
            </a:custGeom>
            <a:noFill/>
            <a:ln w="1937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09" name="Google Shape;219;p2"/>
            <p:cNvSpPr/>
            <p:nvPr/>
          </p:nvSpPr>
          <p:spPr>
            <a:xfrm>
              <a:off x="4006220" y="4804332"/>
              <a:ext cx="57449" cy="20306"/>
            </a:xfrm>
            <a:custGeom>
              <a:avLst/>
              <a:gdLst/>
              <a:ahLst/>
              <a:cxnLst/>
              <a:rect l="l" t="t" r="r" b="b"/>
              <a:pathLst>
                <a:path w="63655" h="22500" extrusionOk="0">
                  <a:moveTo>
                    <a:pt x="0" y="33"/>
                  </a:moveTo>
                  <a:cubicBezTo>
                    <a:pt x="0" y="33"/>
                    <a:pt x="33700" y="-1839"/>
                    <a:pt x="63656" y="22500"/>
                  </a:cubicBezTo>
                </a:path>
              </a:pathLst>
            </a:custGeom>
            <a:noFill/>
            <a:ln w="1937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10" name="Google Shape;220;p2"/>
            <p:cNvSpPr/>
            <p:nvPr/>
          </p:nvSpPr>
          <p:spPr>
            <a:xfrm>
              <a:off x="4061353" y="5161398"/>
              <a:ext cx="321058" cy="303569"/>
            </a:xfrm>
            <a:custGeom>
              <a:avLst/>
              <a:gdLst/>
              <a:ahLst/>
              <a:cxnLst/>
              <a:rect l="l" t="t" r="r" b="b"/>
              <a:pathLst>
                <a:path w="355743" h="336364" extrusionOk="0">
                  <a:moveTo>
                    <a:pt x="8436" y="136354"/>
                  </a:moveTo>
                  <a:cubicBezTo>
                    <a:pt x="38391" y="44616"/>
                    <a:pt x="139491" y="-15295"/>
                    <a:pt x="231230" y="3427"/>
                  </a:cubicBezTo>
                  <a:cubicBezTo>
                    <a:pt x="324841" y="20277"/>
                    <a:pt x="377264" y="110143"/>
                    <a:pt x="347308" y="200010"/>
                  </a:cubicBezTo>
                  <a:cubicBezTo>
                    <a:pt x="317352" y="291749"/>
                    <a:pt x="216252" y="351660"/>
                    <a:pt x="124514" y="332938"/>
                  </a:cubicBezTo>
                  <a:cubicBezTo>
                    <a:pt x="30903" y="316088"/>
                    <a:pt x="-21520" y="226221"/>
                    <a:pt x="8436" y="136354"/>
                  </a:cubicBezTo>
                  <a:close/>
                </a:path>
              </a:pathLst>
            </a:custGeom>
            <a:solidFill>
              <a:srgbClr val="EB8E1C"/>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11" name="Google Shape;221;p2"/>
            <p:cNvSpPr/>
            <p:nvPr/>
          </p:nvSpPr>
          <p:spPr>
            <a:xfrm>
              <a:off x="4049362" y="5129263"/>
              <a:ext cx="321211" cy="303569"/>
            </a:xfrm>
            <a:custGeom>
              <a:avLst/>
              <a:gdLst/>
              <a:ahLst/>
              <a:cxnLst/>
              <a:rect l="l" t="t" r="r" b="b"/>
              <a:pathLst>
                <a:path w="355912" h="336364" extrusionOk="0">
                  <a:moveTo>
                    <a:pt x="8604" y="136355"/>
                  </a:moveTo>
                  <a:cubicBezTo>
                    <a:pt x="38560" y="44616"/>
                    <a:pt x="139660" y="-15295"/>
                    <a:pt x="231399" y="3427"/>
                  </a:cubicBezTo>
                  <a:cubicBezTo>
                    <a:pt x="325010" y="20277"/>
                    <a:pt x="377432" y="110143"/>
                    <a:pt x="347476" y="200010"/>
                  </a:cubicBezTo>
                  <a:cubicBezTo>
                    <a:pt x="317521" y="291749"/>
                    <a:pt x="216421" y="351660"/>
                    <a:pt x="124682" y="332938"/>
                  </a:cubicBezTo>
                  <a:cubicBezTo>
                    <a:pt x="29199" y="316088"/>
                    <a:pt x="-21351" y="228093"/>
                    <a:pt x="8604" y="136355"/>
                  </a:cubicBezTo>
                  <a:close/>
                </a:path>
              </a:pathLst>
            </a:custGeom>
            <a:solidFill>
              <a:srgbClr val="FDBB00"/>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12" name="Google Shape;222;p2"/>
            <p:cNvSpPr/>
            <p:nvPr/>
          </p:nvSpPr>
          <p:spPr>
            <a:xfrm>
              <a:off x="4090302" y="5169206"/>
              <a:ext cx="236182" cy="225452"/>
            </a:xfrm>
            <a:custGeom>
              <a:avLst/>
              <a:gdLst/>
              <a:ahLst/>
              <a:cxnLst/>
              <a:rect l="l" t="t" r="r" b="b"/>
              <a:pathLst>
                <a:path w="261698" h="249808" extrusionOk="0">
                  <a:moveTo>
                    <a:pt x="6347" y="101501"/>
                  </a:moveTo>
                  <a:cubicBezTo>
                    <a:pt x="-16120" y="168901"/>
                    <a:pt x="23197" y="234429"/>
                    <a:pt x="90597" y="247535"/>
                  </a:cubicBezTo>
                  <a:cubicBezTo>
                    <a:pt x="159869" y="260640"/>
                    <a:pt x="232886" y="215707"/>
                    <a:pt x="255352" y="148307"/>
                  </a:cubicBezTo>
                  <a:cubicBezTo>
                    <a:pt x="277819" y="80907"/>
                    <a:pt x="238502" y="15379"/>
                    <a:pt x="171102" y="2274"/>
                  </a:cubicBezTo>
                  <a:cubicBezTo>
                    <a:pt x="103702" y="-10832"/>
                    <a:pt x="28813" y="34101"/>
                    <a:pt x="6347" y="101501"/>
                  </a:cubicBezTo>
                  <a:close/>
                </a:path>
              </a:pathLst>
            </a:custGeom>
            <a:solidFill>
              <a:srgbClr val="FFD85C"/>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13" name="Google Shape;223;p2"/>
            <p:cNvSpPr/>
            <p:nvPr/>
          </p:nvSpPr>
          <p:spPr>
            <a:xfrm>
              <a:off x="4070482" y="5188172"/>
              <a:ext cx="228290" cy="216145"/>
            </a:xfrm>
            <a:custGeom>
              <a:avLst/>
              <a:gdLst/>
              <a:ahLst/>
              <a:cxnLst/>
              <a:rect l="l" t="t" r="r" b="b"/>
              <a:pathLst>
                <a:path w="252953" h="239496" extrusionOk="0">
                  <a:moveTo>
                    <a:pt x="252953" y="207817"/>
                  </a:moveTo>
                  <a:lnTo>
                    <a:pt x="56370" y="0"/>
                  </a:lnTo>
                  <a:cubicBezTo>
                    <a:pt x="56370" y="0"/>
                    <a:pt x="-52219" y="121694"/>
                    <a:pt x="32031" y="202200"/>
                  </a:cubicBezTo>
                  <a:cubicBezTo>
                    <a:pt x="116281" y="282705"/>
                    <a:pt x="252953" y="207817"/>
                    <a:pt x="252953" y="207817"/>
                  </a:cubicBezTo>
                  <a:close/>
                </a:path>
              </a:pathLst>
            </a:custGeom>
            <a:solidFill>
              <a:srgbClr val="FBCC1C"/>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14" name="Google Shape;224;p2"/>
            <p:cNvSpPr/>
            <p:nvPr/>
          </p:nvSpPr>
          <p:spPr>
            <a:xfrm>
              <a:off x="4243179" y="5396203"/>
              <a:ext cx="18586" cy="8448"/>
            </a:xfrm>
            <a:custGeom>
              <a:avLst/>
              <a:gdLst/>
              <a:ahLst/>
              <a:cxnLst/>
              <a:rect l="l" t="t" r="r" b="b"/>
              <a:pathLst>
                <a:path w="20594" h="9361" extrusionOk="0">
                  <a:moveTo>
                    <a:pt x="20594" y="0"/>
                  </a:moveTo>
                  <a:lnTo>
                    <a:pt x="0" y="9361"/>
                  </a:lnTo>
                </a:path>
              </a:pathLst>
            </a:custGeom>
            <a:noFill/>
            <a:ln w="1937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15" name="Google Shape;225;p2"/>
            <p:cNvSpPr/>
            <p:nvPr/>
          </p:nvSpPr>
          <p:spPr>
            <a:xfrm>
              <a:off x="4151848" y="5149242"/>
              <a:ext cx="57449" cy="20306"/>
            </a:xfrm>
            <a:custGeom>
              <a:avLst/>
              <a:gdLst/>
              <a:ahLst/>
              <a:cxnLst/>
              <a:rect l="l" t="t" r="r" b="b"/>
              <a:pathLst>
                <a:path w="63655" h="22500" extrusionOk="0">
                  <a:moveTo>
                    <a:pt x="63656" y="33"/>
                  </a:moveTo>
                  <a:cubicBezTo>
                    <a:pt x="63656" y="33"/>
                    <a:pt x="29956" y="-1839"/>
                    <a:pt x="0" y="22500"/>
                  </a:cubicBezTo>
                </a:path>
              </a:pathLst>
            </a:custGeom>
            <a:noFill/>
            <a:ln w="1937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16" name="Google Shape;226;p2"/>
            <p:cNvSpPr/>
            <p:nvPr/>
          </p:nvSpPr>
          <p:spPr>
            <a:xfrm>
              <a:off x="3483595" y="5145983"/>
              <a:ext cx="321058" cy="302508"/>
            </a:xfrm>
            <a:custGeom>
              <a:avLst/>
              <a:gdLst/>
              <a:ahLst/>
              <a:cxnLst/>
              <a:rect l="l" t="t" r="r" b="b"/>
              <a:pathLst>
                <a:path w="355743" h="335189" extrusionOk="0">
                  <a:moveTo>
                    <a:pt x="231230" y="332350"/>
                  </a:moveTo>
                  <a:cubicBezTo>
                    <a:pt x="137619" y="349200"/>
                    <a:pt x="36519" y="289289"/>
                    <a:pt x="8436" y="199423"/>
                  </a:cubicBezTo>
                  <a:cubicBezTo>
                    <a:pt x="-21520" y="107684"/>
                    <a:pt x="30903" y="19689"/>
                    <a:pt x="124514" y="2839"/>
                  </a:cubicBezTo>
                  <a:cubicBezTo>
                    <a:pt x="218125" y="-14011"/>
                    <a:pt x="319225" y="45900"/>
                    <a:pt x="347308" y="135767"/>
                  </a:cubicBezTo>
                  <a:cubicBezTo>
                    <a:pt x="377264" y="225634"/>
                    <a:pt x="324841" y="313628"/>
                    <a:pt x="231230" y="332350"/>
                  </a:cubicBezTo>
                  <a:close/>
                </a:path>
              </a:pathLst>
            </a:custGeom>
            <a:solidFill>
              <a:srgbClr val="EB8E1C"/>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17" name="Google Shape;227;p2"/>
            <p:cNvSpPr/>
            <p:nvPr/>
          </p:nvSpPr>
          <p:spPr>
            <a:xfrm>
              <a:off x="3497126" y="5113848"/>
              <a:ext cx="320429" cy="302508"/>
            </a:xfrm>
            <a:custGeom>
              <a:avLst/>
              <a:gdLst/>
              <a:ahLst/>
              <a:cxnLst/>
              <a:rect l="l" t="t" r="r" b="b"/>
              <a:pathLst>
                <a:path w="355046" h="335189" extrusionOk="0">
                  <a:moveTo>
                    <a:pt x="231230" y="332350"/>
                  </a:moveTo>
                  <a:cubicBezTo>
                    <a:pt x="137619" y="349200"/>
                    <a:pt x="36519" y="289289"/>
                    <a:pt x="8436" y="199423"/>
                  </a:cubicBezTo>
                  <a:cubicBezTo>
                    <a:pt x="-21520" y="107684"/>
                    <a:pt x="30902" y="19689"/>
                    <a:pt x="124514" y="2839"/>
                  </a:cubicBezTo>
                  <a:cubicBezTo>
                    <a:pt x="218125" y="-14011"/>
                    <a:pt x="319225" y="45900"/>
                    <a:pt x="347308" y="135767"/>
                  </a:cubicBezTo>
                  <a:cubicBezTo>
                    <a:pt x="375391" y="225634"/>
                    <a:pt x="324841" y="315500"/>
                    <a:pt x="231230" y="332350"/>
                  </a:cubicBezTo>
                  <a:close/>
                </a:path>
              </a:pathLst>
            </a:custGeom>
            <a:solidFill>
              <a:srgbClr val="FDBB00"/>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18" name="Google Shape;228;p2"/>
            <p:cNvSpPr/>
            <p:nvPr/>
          </p:nvSpPr>
          <p:spPr>
            <a:xfrm>
              <a:off x="3537759" y="5152016"/>
              <a:ext cx="236491" cy="225004"/>
            </a:xfrm>
            <a:custGeom>
              <a:avLst/>
              <a:gdLst/>
              <a:ahLst/>
              <a:cxnLst/>
              <a:rect l="l" t="t" r="r" b="b"/>
              <a:pathLst>
                <a:path w="262040" h="249312" extrusionOk="0">
                  <a:moveTo>
                    <a:pt x="90767" y="1778"/>
                  </a:moveTo>
                  <a:cubicBezTo>
                    <a:pt x="21495" y="14883"/>
                    <a:pt x="-15949" y="80411"/>
                    <a:pt x="6517" y="147811"/>
                  </a:cubicBezTo>
                  <a:cubicBezTo>
                    <a:pt x="28984" y="215211"/>
                    <a:pt x="102001" y="260144"/>
                    <a:pt x="171273" y="247039"/>
                  </a:cubicBezTo>
                  <a:cubicBezTo>
                    <a:pt x="240545" y="233933"/>
                    <a:pt x="277989" y="168405"/>
                    <a:pt x="255523" y="101005"/>
                  </a:cubicBezTo>
                  <a:cubicBezTo>
                    <a:pt x="234928" y="33606"/>
                    <a:pt x="160040" y="-9456"/>
                    <a:pt x="90767" y="1778"/>
                  </a:cubicBezTo>
                  <a:close/>
                </a:path>
              </a:pathLst>
            </a:custGeom>
            <a:solidFill>
              <a:srgbClr val="FFD85C"/>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19" name="Google Shape;229;p2"/>
            <p:cNvSpPr/>
            <p:nvPr/>
          </p:nvSpPr>
          <p:spPr>
            <a:xfrm>
              <a:off x="3567325" y="5170535"/>
              <a:ext cx="228290" cy="216145"/>
            </a:xfrm>
            <a:custGeom>
              <a:avLst/>
              <a:gdLst/>
              <a:ahLst/>
              <a:cxnLst/>
              <a:rect l="l" t="t" r="r" b="b"/>
              <a:pathLst>
                <a:path w="252953" h="239496" extrusionOk="0">
                  <a:moveTo>
                    <a:pt x="0" y="207817"/>
                  </a:moveTo>
                  <a:lnTo>
                    <a:pt x="196583" y="0"/>
                  </a:lnTo>
                  <a:cubicBezTo>
                    <a:pt x="196583" y="0"/>
                    <a:pt x="305172" y="121694"/>
                    <a:pt x="220922" y="202200"/>
                  </a:cubicBezTo>
                  <a:cubicBezTo>
                    <a:pt x="136672" y="282705"/>
                    <a:pt x="0" y="207817"/>
                    <a:pt x="0" y="207817"/>
                  </a:cubicBezTo>
                  <a:close/>
                </a:path>
              </a:pathLst>
            </a:custGeom>
            <a:solidFill>
              <a:srgbClr val="FBCC1C"/>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20" name="Google Shape;230;p2"/>
            <p:cNvSpPr/>
            <p:nvPr/>
          </p:nvSpPr>
          <p:spPr>
            <a:xfrm>
              <a:off x="3604533" y="5378565"/>
              <a:ext cx="18586" cy="8448"/>
            </a:xfrm>
            <a:custGeom>
              <a:avLst/>
              <a:gdLst/>
              <a:ahLst/>
              <a:cxnLst/>
              <a:rect l="l" t="t" r="r" b="b"/>
              <a:pathLst>
                <a:path w="20594" h="9361" extrusionOk="0">
                  <a:moveTo>
                    <a:pt x="0" y="0"/>
                  </a:moveTo>
                  <a:lnTo>
                    <a:pt x="20594" y="9361"/>
                  </a:lnTo>
                </a:path>
              </a:pathLst>
            </a:custGeom>
            <a:noFill/>
            <a:ln w="1937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21" name="Google Shape;231;p2"/>
            <p:cNvSpPr/>
            <p:nvPr/>
          </p:nvSpPr>
          <p:spPr>
            <a:xfrm>
              <a:off x="3656964" y="5133297"/>
              <a:ext cx="57449" cy="20306"/>
            </a:xfrm>
            <a:custGeom>
              <a:avLst/>
              <a:gdLst/>
              <a:ahLst/>
              <a:cxnLst/>
              <a:rect l="l" t="t" r="r" b="b"/>
              <a:pathLst>
                <a:path w="63655" h="22500" extrusionOk="0">
                  <a:moveTo>
                    <a:pt x="0" y="33"/>
                  </a:moveTo>
                  <a:cubicBezTo>
                    <a:pt x="0" y="33"/>
                    <a:pt x="33700" y="-1839"/>
                    <a:pt x="63656" y="22500"/>
                  </a:cubicBezTo>
                </a:path>
              </a:pathLst>
            </a:custGeom>
            <a:noFill/>
            <a:ln w="1937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22" name="Google Shape;232;p2"/>
            <p:cNvSpPr/>
            <p:nvPr/>
          </p:nvSpPr>
          <p:spPr>
            <a:xfrm>
              <a:off x="3483595" y="4806873"/>
              <a:ext cx="321058" cy="302508"/>
            </a:xfrm>
            <a:custGeom>
              <a:avLst/>
              <a:gdLst/>
              <a:ahLst/>
              <a:cxnLst/>
              <a:rect l="l" t="t" r="r" b="b"/>
              <a:pathLst>
                <a:path w="355743" h="335189" extrusionOk="0">
                  <a:moveTo>
                    <a:pt x="231230" y="332350"/>
                  </a:moveTo>
                  <a:cubicBezTo>
                    <a:pt x="137619" y="349200"/>
                    <a:pt x="36519" y="289289"/>
                    <a:pt x="8436" y="199423"/>
                  </a:cubicBezTo>
                  <a:cubicBezTo>
                    <a:pt x="-21520" y="107684"/>
                    <a:pt x="30903" y="19689"/>
                    <a:pt x="124514" y="2839"/>
                  </a:cubicBezTo>
                  <a:cubicBezTo>
                    <a:pt x="218125" y="-14011"/>
                    <a:pt x="319225" y="45900"/>
                    <a:pt x="347308" y="135767"/>
                  </a:cubicBezTo>
                  <a:cubicBezTo>
                    <a:pt x="377264" y="225634"/>
                    <a:pt x="324841" y="313628"/>
                    <a:pt x="231230" y="332350"/>
                  </a:cubicBezTo>
                  <a:close/>
                </a:path>
              </a:pathLst>
            </a:custGeom>
            <a:solidFill>
              <a:srgbClr val="EB8E1C"/>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23" name="Google Shape;233;p2"/>
            <p:cNvSpPr/>
            <p:nvPr/>
          </p:nvSpPr>
          <p:spPr>
            <a:xfrm>
              <a:off x="3497126" y="4774738"/>
              <a:ext cx="320429" cy="302508"/>
            </a:xfrm>
            <a:custGeom>
              <a:avLst/>
              <a:gdLst/>
              <a:ahLst/>
              <a:cxnLst/>
              <a:rect l="l" t="t" r="r" b="b"/>
              <a:pathLst>
                <a:path w="355046" h="335189" extrusionOk="0">
                  <a:moveTo>
                    <a:pt x="231230" y="332350"/>
                  </a:moveTo>
                  <a:cubicBezTo>
                    <a:pt x="137619" y="349200"/>
                    <a:pt x="36519" y="289289"/>
                    <a:pt x="8436" y="199423"/>
                  </a:cubicBezTo>
                  <a:cubicBezTo>
                    <a:pt x="-21520" y="107684"/>
                    <a:pt x="30902" y="19689"/>
                    <a:pt x="124514" y="2839"/>
                  </a:cubicBezTo>
                  <a:cubicBezTo>
                    <a:pt x="218125" y="-14011"/>
                    <a:pt x="319225" y="45900"/>
                    <a:pt x="347308" y="135767"/>
                  </a:cubicBezTo>
                  <a:cubicBezTo>
                    <a:pt x="375391" y="225634"/>
                    <a:pt x="324841" y="315500"/>
                    <a:pt x="231230" y="332350"/>
                  </a:cubicBezTo>
                  <a:close/>
                </a:path>
              </a:pathLst>
            </a:custGeom>
            <a:solidFill>
              <a:srgbClr val="FDBB00"/>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24" name="Google Shape;234;p2"/>
            <p:cNvSpPr/>
            <p:nvPr/>
          </p:nvSpPr>
          <p:spPr>
            <a:xfrm>
              <a:off x="3537759" y="4812906"/>
              <a:ext cx="236491" cy="225004"/>
            </a:xfrm>
            <a:custGeom>
              <a:avLst/>
              <a:gdLst/>
              <a:ahLst/>
              <a:cxnLst/>
              <a:rect l="l" t="t" r="r" b="b"/>
              <a:pathLst>
                <a:path w="262040" h="249312" extrusionOk="0">
                  <a:moveTo>
                    <a:pt x="90767" y="1778"/>
                  </a:moveTo>
                  <a:cubicBezTo>
                    <a:pt x="21495" y="14883"/>
                    <a:pt x="-15949" y="80411"/>
                    <a:pt x="6517" y="147811"/>
                  </a:cubicBezTo>
                  <a:cubicBezTo>
                    <a:pt x="28984" y="215211"/>
                    <a:pt x="102001" y="260144"/>
                    <a:pt x="171273" y="247039"/>
                  </a:cubicBezTo>
                  <a:cubicBezTo>
                    <a:pt x="240545" y="233933"/>
                    <a:pt x="277989" y="168405"/>
                    <a:pt x="255523" y="101005"/>
                  </a:cubicBezTo>
                  <a:cubicBezTo>
                    <a:pt x="234928" y="33606"/>
                    <a:pt x="160040" y="-9456"/>
                    <a:pt x="90767" y="1778"/>
                  </a:cubicBezTo>
                  <a:close/>
                </a:path>
              </a:pathLst>
            </a:custGeom>
            <a:solidFill>
              <a:srgbClr val="FFD85C"/>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25" name="Google Shape;235;p2"/>
            <p:cNvSpPr/>
            <p:nvPr/>
          </p:nvSpPr>
          <p:spPr>
            <a:xfrm>
              <a:off x="3567325" y="4831425"/>
              <a:ext cx="228290" cy="216145"/>
            </a:xfrm>
            <a:custGeom>
              <a:avLst/>
              <a:gdLst/>
              <a:ahLst/>
              <a:cxnLst/>
              <a:rect l="l" t="t" r="r" b="b"/>
              <a:pathLst>
                <a:path w="252953" h="239496" extrusionOk="0">
                  <a:moveTo>
                    <a:pt x="0" y="207817"/>
                  </a:moveTo>
                  <a:lnTo>
                    <a:pt x="196583" y="0"/>
                  </a:lnTo>
                  <a:cubicBezTo>
                    <a:pt x="196583" y="0"/>
                    <a:pt x="305172" y="121694"/>
                    <a:pt x="220922" y="202200"/>
                  </a:cubicBezTo>
                  <a:cubicBezTo>
                    <a:pt x="136672" y="282705"/>
                    <a:pt x="0" y="207817"/>
                    <a:pt x="0" y="207817"/>
                  </a:cubicBezTo>
                  <a:close/>
                </a:path>
              </a:pathLst>
            </a:custGeom>
            <a:solidFill>
              <a:srgbClr val="FBCC1C"/>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26" name="Google Shape;236;p2"/>
            <p:cNvSpPr/>
            <p:nvPr/>
          </p:nvSpPr>
          <p:spPr>
            <a:xfrm>
              <a:off x="3604533" y="5039455"/>
              <a:ext cx="18586" cy="8448"/>
            </a:xfrm>
            <a:custGeom>
              <a:avLst/>
              <a:gdLst/>
              <a:ahLst/>
              <a:cxnLst/>
              <a:rect l="l" t="t" r="r" b="b"/>
              <a:pathLst>
                <a:path w="20594" h="9361" extrusionOk="0">
                  <a:moveTo>
                    <a:pt x="0" y="0"/>
                  </a:moveTo>
                  <a:lnTo>
                    <a:pt x="20594" y="9361"/>
                  </a:lnTo>
                </a:path>
              </a:pathLst>
            </a:custGeom>
            <a:noFill/>
            <a:ln w="1937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27" name="Google Shape;237;p2"/>
            <p:cNvSpPr/>
            <p:nvPr/>
          </p:nvSpPr>
          <p:spPr>
            <a:xfrm>
              <a:off x="3656964" y="4794187"/>
              <a:ext cx="57449" cy="20306"/>
            </a:xfrm>
            <a:custGeom>
              <a:avLst/>
              <a:gdLst/>
              <a:ahLst/>
              <a:cxnLst/>
              <a:rect l="l" t="t" r="r" b="b"/>
              <a:pathLst>
                <a:path w="63655" h="22500" extrusionOk="0">
                  <a:moveTo>
                    <a:pt x="0" y="33"/>
                  </a:moveTo>
                  <a:cubicBezTo>
                    <a:pt x="0" y="33"/>
                    <a:pt x="33700" y="-1839"/>
                    <a:pt x="63656" y="22500"/>
                  </a:cubicBezTo>
                </a:path>
              </a:pathLst>
            </a:custGeom>
            <a:noFill/>
            <a:ln w="1937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28" name="Google Shape;238;p2"/>
            <p:cNvSpPr/>
            <p:nvPr/>
          </p:nvSpPr>
          <p:spPr>
            <a:xfrm>
              <a:off x="4277690" y="5033869"/>
              <a:ext cx="321058" cy="303569"/>
            </a:xfrm>
            <a:custGeom>
              <a:avLst/>
              <a:gdLst/>
              <a:ahLst/>
              <a:cxnLst/>
              <a:rect l="l" t="t" r="r" b="b"/>
              <a:pathLst>
                <a:path w="355743" h="336364" extrusionOk="0">
                  <a:moveTo>
                    <a:pt x="8436" y="136354"/>
                  </a:moveTo>
                  <a:cubicBezTo>
                    <a:pt x="38391" y="44616"/>
                    <a:pt x="139491" y="-15295"/>
                    <a:pt x="231230" y="3427"/>
                  </a:cubicBezTo>
                  <a:cubicBezTo>
                    <a:pt x="324841" y="20277"/>
                    <a:pt x="377264" y="110143"/>
                    <a:pt x="347308" y="200010"/>
                  </a:cubicBezTo>
                  <a:cubicBezTo>
                    <a:pt x="317352" y="291749"/>
                    <a:pt x="216252" y="351660"/>
                    <a:pt x="124514" y="332938"/>
                  </a:cubicBezTo>
                  <a:cubicBezTo>
                    <a:pt x="30903" y="316088"/>
                    <a:pt x="-21520" y="226221"/>
                    <a:pt x="8436" y="136354"/>
                  </a:cubicBezTo>
                  <a:close/>
                </a:path>
              </a:pathLst>
            </a:custGeom>
            <a:solidFill>
              <a:srgbClr val="EB8E1C"/>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29" name="Google Shape;239;p2"/>
            <p:cNvSpPr/>
            <p:nvPr/>
          </p:nvSpPr>
          <p:spPr>
            <a:xfrm>
              <a:off x="4265699" y="5001734"/>
              <a:ext cx="321211" cy="303569"/>
            </a:xfrm>
            <a:custGeom>
              <a:avLst/>
              <a:gdLst/>
              <a:ahLst/>
              <a:cxnLst/>
              <a:rect l="l" t="t" r="r" b="b"/>
              <a:pathLst>
                <a:path w="355912" h="336364" extrusionOk="0">
                  <a:moveTo>
                    <a:pt x="8604" y="136355"/>
                  </a:moveTo>
                  <a:cubicBezTo>
                    <a:pt x="38560" y="44616"/>
                    <a:pt x="139660" y="-15295"/>
                    <a:pt x="231399" y="3427"/>
                  </a:cubicBezTo>
                  <a:cubicBezTo>
                    <a:pt x="325010" y="20277"/>
                    <a:pt x="377432" y="110143"/>
                    <a:pt x="347476" y="200010"/>
                  </a:cubicBezTo>
                  <a:cubicBezTo>
                    <a:pt x="317521" y="291749"/>
                    <a:pt x="216421" y="351660"/>
                    <a:pt x="124682" y="332938"/>
                  </a:cubicBezTo>
                  <a:cubicBezTo>
                    <a:pt x="29199" y="316088"/>
                    <a:pt x="-21351" y="228093"/>
                    <a:pt x="8604" y="136355"/>
                  </a:cubicBezTo>
                  <a:close/>
                </a:path>
              </a:pathLst>
            </a:custGeom>
            <a:solidFill>
              <a:srgbClr val="FDBB00"/>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30" name="Google Shape;240;p2"/>
            <p:cNvSpPr/>
            <p:nvPr/>
          </p:nvSpPr>
          <p:spPr>
            <a:xfrm>
              <a:off x="4306639" y="5041677"/>
              <a:ext cx="236182" cy="225452"/>
            </a:xfrm>
            <a:custGeom>
              <a:avLst/>
              <a:gdLst/>
              <a:ahLst/>
              <a:cxnLst/>
              <a:rect l="l" t="t" r="r" b="b"/>
              <a:pathLst>
                <a:path w="261698" h="249808" extrusionOk="0">
                  <a:moveTo>
                    <a:pt x="6347" y="101501"/>
                  </a:moveTo>
                  <a:cubicBezTo>
                    <a:pt x="-16120" y="168901"/>
                    <a:pt x="23197" y="234429"/>
                    <a:pt x="90597" y="247535"/>
                  </a:cubicBezTo>
                  <a:cubicBezTo>
                    <a:pt x="159869" y="260640"/>
                    <a:pt x="232886" y="215707"/>
                    <a:pt x="255352" y="148307"/>
                  </a:cubicBezTo>
                  <a:cubicBezTo>
                    <a:pt x="277819" y="80907"/>
                    <a:pt x="238502" y="15379"/>
                    <a:pt x="171102" y="2274"/>
                  </a:cubicBezTo>
                  <a:cubicBezTo>
                    <a:pt x="103702" y="-10832"/>
                    <a:pt x="28813" y="34101"/>
                    <a:pt x="6347" y="101501"/>
                  </a:cubicBezTo>
                  <a:close/>
                </a:path>
              </a:pathLst>
            </a:custGeom>
            <a:solidFill>
              <a:srgbClr val="FFD85C"/>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31" name="Google Shape;241;p2"/>
            <p:cNvSpPr/>
            <p:nvPr/>
          </p:nvSpPr>
          <p:spPr>
            <a:xfrm>
              <a:off x="4286819" y="5060643"/>
              <a:ext cx="228290" cy="216145"/>
            </a:xfrm>
            <a:custGeom>
              <a:avLst/>
              <a:gdLst/>
              <a:ahLst/>
              <a:cxnLst/>
              <a:rect l="l" t="t" r="r" b="b"/>
              <a:pathLst>
                <a:path w="252953" h="239496" extrusionOk="0">
                  <a:moveTo>
                    <a:pt x="252953" y="207817"/>
                  </a:moveTo>
                  <a:lnTo>
                    <a:pt x="56370" y="0"/>
                  </a:lnTo>
                  <a:cubicBezTo>
                    <a:pt x="56370" y="0"/>
                    <a:pt x="-52219" y="121694"/>
                    <a:pt x="32031" y="202200"/>
                  </a:cubicBezTo>
                  <a:cubicBezTo>
                    <a:pt x="116281" y="282705"/>
                    <a:pt x="252953" y="207817"/>
                    <a:pt x="252953" y="207817"/>
                  </a:cubicBezTo>
                  <a:close/>
                </a:path>
              </a:pathLst>
            </a:custGeom>
            <a:solidFill>
              <a:srgbClr val="FBCC1C"/>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32" name="Google Shape;242;p2"/>
            <p:cNvSpPr/>
            <p:nvPr/>
          </p:nvSpPr>
          <p:spPr>
            <a:xfrm>
              <a:off x="4459516" y="5268674"/>
              <a:ext cx="18586" cy="8448"/>
            </a:xfrm>
            <a:custGeom>
              <a:avLst/>
              <a:gdLst/>
              <a:ahLst/>
              <a:cxnLst/>
              <a:rect l="l" t="t" r="r" b="b"/>
              <a:pathLst>
                <a:path w="20594" h="9361" extrusionOk="0">
                  <a:moveTo>
                    <a:pt x="20594" y="0"/>
                  </a:moveTo>
                  <a:lnTo>
                    <a:pt x="0" y="9361"/>
                  </a:lnTo>
                </a:path>
              </a:pathLst>
            </a:custGeom>
            <a:noFill/>
            <a:ln w="1937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33" name="Google Shape;243;p2"/>
            <p:cNvSpPr/>
            <p:nvPr/>
          </p:nvSpPr>
          <p:spPr>
            <a:xfrm>
              <a:off x="4368185" y="5021713"/>
              <a:ext cx="57449" cy="20306"/>
            </a:xfrm>
            <a:custGeom>
              <a:avLst/>
              <a:gdLst/>
              <a:ahLst/>
              <a:cxnLst/>
              <a:rect l="l" t="t" r="r" b="b"/>
              <a:pathLst>
                <a:path w="63655" h="22500" extrusionOk="0">
                  <a:moveTo>
                    <a:pt x="63656" y="33"/>
                  </a:moveTo>
                  <a:cubicBezTo>
                    <a:pt x="63656" y="33"/>
                    <a:pt x="29956" y="-1839"/>
                    <a:pt x="0" y="22500"/>
                  </a:cubicBezTo>
                </a:path>
              </a:pathLst>
            </a:custGeom>
            <a:noFill/>
            <a:ln w="1937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34" name="Google Shape;244;p2"/>
            <p:cNvSpPr/>
            <p:nvPr/>
          </p:nvSpPr>
          <p:spPr>
            <a:xfrm rot="9235842">
              <a:off x="3283445" y="4852184"/>
              <a:ext cx="321778" cy="304249"/>
            </a:xfrm>
            <a:custGeom>
              <a:avLst/>
              <a:gdLst/>
              <a:ahLst/>
              <a:cxnLst/>
              <a:rect l="l" t="t" r="r" b="b"/>
              <a:pathLst>
                <a:path w="355743" h="336364" extrusionOk="0">
                  <a:moveTo>
                    <a:pt x="8436" y="136354"/>
                  </a:moveTo>
                  <a:cubicBezTo>
                    <a:pt x="38391" y="44616"/>
                    <a:pt x="139491" y="-15295"/>
                    <a:pt x="231230" y="3427"/>
                  </a:cubicBezTo>
                  <a:cubicBezTo>
                    <a:pt x="324841" y="20277"/>
                    <a:pt x="377264" y="110143"/>
                    <a:pt x="347308" y="200010"/>
                  </a:cubicBezTo>
                  <a:cubicBezTo>
                    <a:pt x="317352" y="291749"/>
                    <a:pt x="216252" y="351660"/>
                    <a:pt x="124514" y="332938"/>
                  </a:cubicBezTo>
                  <a:cubicBezTo>
                    <a:pt x="30903" y="316088"/>
                    <a:pt x="-21520" y="226221"/>
                    <a:pt x="8436" y="136354"/>
                  </a:cubicBezTo>
                  <a:close/>
                </a:path>
              </a:pathLst>
            </a:custGeom>
            <a:solidFill>
              <a:srgbClr val="EB8E1C"/>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35" name="Google Shape;245;p2"/>
            <p:cNvSpPr/>
            <p:nvPr/>
          </p:nvSpPr>
          <p:spPr>
            <a:xfrm rot="9235842">
              <a:off x="3308184" y="4875823"/>
              <a:ext cx="321931" cy="304249"/>
            </a:xfrm>
            <a:custGeom>
              <a:avLst/>
              <a:gdLst/>
              <a:ahLst/>
              <a:cxnLst/>
              <a:rect l="l" t="t" r="r" b="b"/>
              <a:pathLst>
                <a:path w="355912" h="336364" extrusionOk="0">
                  <a:moveTo>
                    <a:pt x="8604" y="136355"/>
                  </a:moveTo>
                  <a:cubicBezTo>
                    <a:pt x="38560" y="44616"/>
                    <a:pt x="139660" y="-15295"/>
                    <a:pt x="231399" y="3427"/>
                  </a:cubicBezTo>
                  <a:cubicBezTo>
                    <a:pt x="325010" y="20277"/>
                    <a:pt x="377432" y="110143"/>
                    <a:pt x="347476" y="200010"/>
                  </a:cubicBezTo>
                  <a:cubicBezTo>
                    <a:pt x="317521" y="291749"/>
                    <a:pt x="216421" y="351660"/>
                    <a:pt x="124682" y="332938"/>
                  </a:cubicBezTo>
                  <a:cubicBezTo>
                    <a:pt x="29199" y="316088"/>
                    <a:pt x="-21351" y="228093"/>
                    <a:pt x="8604" y="136355"/>
                  </a:cubicBezTo>
                  <a:close/>
                </a:path>
              </a:pathLst>
            </a:custGeom>
            <a:solidFill>
              <a:srgbClr val="FDBB00"/>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36" name="Google Shape;246;p2"/>
            <p:cNvSpPr/>
            <p:nvPr/>
          </p:nvSpPr>
          <p:spPr>
            <a:xfrm rot="9235842">
              <a:off x="3351949" y="4913500"/>
              <a:ext cx="236712" cy="225957"/>
            </a:xfrm>
            <a:custGeom>
              <a:avLst/>
              <a:gdLst/>
              <a:ahLst/>
              <a:cxnLst/>
              <a:rect l="l" t="t" r="r" b="b"/>
              <a:pathLst>
                <a:path w="261698" h="249808" extrusionOk="0">
                  <a:moveTo>
                    <a:pt x="6347" y="101501"/>
                  </a:moveTo>
                  <a:cubicBezTo>
                    <a:pt x="-16120" y="168901"/>
                    <a:pt x="23197" y="234429"/>
                    <a:pt x="90597" y="247535"/>
                  </a:cubicBezTo>
                  <a:cubicBezTo>
                    <a:pt x="159869" y="260640"/>
                    <a:pt x="232886" y="215707"/>
                    <a:pt x="255352" y="148307"/>
                  </a:cubicBezTo>
                  <a:cubicBezTo>
                    <a:pt x="277819" y="80907"/>
                    <a:pt x="238502" y="15379"/>
                    <a:pt x="171102" y="2274"/>
                  </a:cubicBezTo>
                  <a:cubicBezTo>
                    <a:pt x="103702" y="-10832"/>
                    <a:pt x="28813" y="34101"/>
                    <a:pt x="6347" y="101501"/>
                  </a:cubicBezTo>
                  <a:close/>
                </a:path>
              </a:pathLst>
            </a:custGeom>
            <a:solidFill>
              <a:srgbClr val="FFD85C"/>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37" name="Google Shape;247;p2"/>
            <p:cNvSpPr/>
            <p:nvPr/>
          </p:nvSpPr>
          <p:spPr>
            <a:xfrm rot="9235842">
              <a:off x="3370985" y="4894872"/>
              <a:ext cx="228802" cy="216630"/>
            </a:xfrm>
            <a:custGeom>
              <a:avLst/>
              <a:gdLst/>
              <a:ahLst/>
              <a:cxnLst/>
              <a:rect l="l" t="t" r="r" b="b"/>
              <a:pathLst>
                <a:path w="252953" h="239496" extrusionOk="0">
                  <a:moveTo>
                    <a:pt x="252953" y="207817"/>
                  </a:moveTo>
                  <a:lnTo>
                    <a:pt x="56370" y="0"/>
                  </a:lnTo>
                  <a:cubicBezTo>
                    <a:pt x="56370" y="0"/>
                    <a:pt x="-52219" y="121694"/>
                    <a:pt x="32031" y="202200"/>
                  </a:cubicBezTo>
                  <a:cubicBezTo>
                    <a:pt x="116281" y="282705"/>
                    <a:pt x="252953" y="207817"/>
                    <a:pt x="252953" y="207817"/>
                  </a:cubicBezTo>
                  <a:close/>
                </a:path>
              </a:pathLst>
            </a:custGeom>
            <a:solidFill>
              <a:srgbClr val="FBCC1C"/>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38" name="Google Shape;248;p2"/>
            <p:cNvSpPr/>
            <p:nvPr/>
          </p:nvSpPr>
          <p:spPr>
            <a:xfrm rot="9235842">
              <a:off x="3369701" y="4935198"/>
              <a:ext cx="18628" cy="8467"/>
            </a:xfrm>
            <a:custGeom>
              <a:avLst/>
              <a:gdLst/>
              <a:ahLst/>
              <a:cxnLst/>
              <a:rect l="l" t="t" r="r" b="b"/>
              <a:pathLst>
                <a:path w="20594" h="9361" extrusionOk="0">
                  <a:moveTo>
                    <a:pt x="20594" y="0"/>
                  </a:moveTo>
                  <a:lnTo>
                    <a:pt x="0" y="9361"/>
                  </a:lnTo>
                </a:path>
              </a:pathLst>
            </a:custGeom>
            <a:noFill/>
            <a:ln w="1937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39" name="Google Shape;249;p2"/>
            <p:cNvSpPr/>
            <p:nvPr/>
          </p:nvSpPr>
          <p:spPr>
            <a:xfrm rot="9235842">
              <a:off x="3520621" y="5114248"/>
              <a:ext cx="57577" cy="20352"/>
            </a:xfrm>
            <a:custGeom>
              <a:avLst/>
              <a:gdLst/>
              <a:ahLst/>
              <a:cxnLst/>
              <a:rect l="l" t="t" r="r" b="b"/>
              <a:pathLst>
                <a:path w="63655" h="22500" extrusionOk="0">
                  <a:moveTo>
                    <a:pt x="63656" y="33"/>
                  </a:moveTo>
                  <a:cubicBezTo>
                    <a:pt x="63656" y="33"/>
                    <a:pt x="29956" y="-1839"/>
                    <a:pt x="0" y="22500"/>
                  </a:cubicBezTo>
                </a:path>
              </a:pathLst>
            </a:custGeom>
            <a:noFill/>
            <a:ln w="1937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grpSp>
      <p:sp>
        <p:nvSpPr>
          <p:cNvPr id="240" name="Google Shape;250;p2"/>
          <p:cNvSpPr/>
          <p:nvPr/>
        </p:nvSpPr>
        <p:spPr>
          <a:xfrm>
            <a:off x="4615066" y="4178040"/>
            <a:ext cx="2242483" cy="954461"/>
          </a:xfrm>
          <a:custGeom>
            <a:avLst/>
            <a:gdLst/>
            <a:ahLst/>
            <a:cxnLst/>
            <a:rect l="l" t="t" r="r" b="b"/>
            <a:pathLst>
              <a:path w="2146054" h="913418" extrusionOk="0">
                <a:moveTo>
                  <a:pt x="221134" y="181669"/>
                </a:moveTo>
                <a:lnTo>
                  <a:pt x="312452" y="762671"/>
                </a:lnTo>
                <a:lnTo>
                  <a:pt x="1832641" y="762671"/>
                </a:lnTo>
                <a:lnTo>
                  <a:pt x="1923961" y="181669"/>
                </a:lnTo>
                <a:close/>
                <a:moveTo>
                  <a:pt x="31750" y="0"/>
                </a:moveTo>
                <a:lnTo>
                  <a:pt x="2113099" y="0"/>
                </a:lnTo>
                <a:cubicBezTo>
                  <a:pt x="2132178" y="0"/>
                  <a:pt x="2146054" y="18793"/>
                  <a:pt x="2146054" y="39674"/>
                </a:cubicBezTo>
                <a:lnTo>
                  <a:pt x="2146054" y="181669"/>
                </a:lnTo>
                <a:lnTo>
                  <a:pt x="2139804" y="181669"/>
                </a:lnTo>
                <a:lnTo>
                  <a:pt x="2015141" y="863169"/>
                </a:lnTo>
                <a:cubicBezTo>
                  <a:pt x="2009942" y="892624"/>
                  <a:pt x="1983950" y="913418"/>
                  <a:pt x="1954495" y="913418"/>
                </a:cubicBezTo>
                <a:lnTo>
                  <a:pt x="1808947" y="913418"/>
                </a:lnTo>
                <a:lnTo>
                  <a:pt x="1808947" y="913416"/>
                </a:lnTo>
                <a:lnTo>
                  <a:pt x="336146" y="913416"/>
                </a:lnTo>
                <a:lnTo>
                  <a:pt x="336146" y="913418"/>
                </a:lnTo>
                <a:lnTo>
                  <a:pt x="190598" y="913418"/>
                </a:lnTo>
                <a:lnTo>
                  <a:pt x="190588" y="913416"/>
                </a:lnTo>
                <a:lnTo>
                  <a:pt x="168983" y="913416"/>
                </a:lnTo>
                <a:lnTo>
                  <a:pt x="168983" y="909457"/>
                </a:lnTo>
                <a:lnTo>
                  <a:pt x="151179" y="899339"/>
                </a:lnTo>
                <a:cubicBezTo>
                  <a:pt x="140350" y="890458"/>
                  <a:pt x="132553" y="877896"/>
                  <a:pt x="129954" y="863169"/>
                </a:cubicBezTo>
                <a:lnTo>
                  <a:pt x="5289" y="181669"/>
                </a:lnTo>
                <a:lnTo>
                  <a:pt x="530" y="181669"/>
                </a:lnTo>
                <a:lnTo>
                  <a:pt x="530" y="155656"/>
                </a:lnTo>
                <a:lnTo>
                  <a:pt x="0" y="152758"/>
                </a:lnTo>
                <a:lnTo>
                  <a:pt x="530" y="152758"/>
                </a:lnTo>
                <a:lnTo>
                  <a:pt x="530" y="37587"/>
                </a:lnTo>
                <a:cubicBezTo>
                  <a:pt x="530" y="16706"/>
                  <a:pt x="14406" y="0"/>
                  <a:pt x="31750" y="0"/>
                </a:cubicBezTo>
                <a:close/>
              </a:path>
            </a:pathLst>
          </a:custGeom>
          <a:solidFill>
            <a:srgbClr val="D7631B"/>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grpSp>
        <p:nvGrpSpPr>
          <p:cNvPr id="241" name="Google Shape;251;p2"/>
          <p:cNvGrpSpPr/>
          <p:nvPr/>
        </p:nvGrpSpPr>
        <p:grpSpPr>
          <a:xfrm>
            <a:off x="4704563" y="4227939"/>
            <a:ext cx="2087559" cy="854703"/>
            <a:chOff x="5534024" y="3386071"/>
            <a:chExt cx="1098231" cy="449645"/>
          </a:xfrm>
        </p:grpSpPr>
        <p:grpSp>
          <p:nvGrpSpPr>
            <p:cNvPr id="242" name="Google Shape;252;p2"/>
            <p:cNvGrpSpPr/>
            <p:nvPr/>
          </p:nvGrpSpPr>
          <p:grpSpPr>
            <a:xfrm>
              <a:off x="6525575" y="3388994"/>
              <a:ext cx="106679" cy="446722"/>
              <a:chOff x="6525577" y="3388994"/>
              <a:chExt cx="106679" cy="446722"/>
            </a:xfrm>
          </p:grpSpPr>
          <p:sp>
            <p:nvSpPr>
              <p:cNvPr id="257" name="Google Shape;253;p2"/>
              <p:cNvSpPr/>
              <p:nvPr/>
            </p:nvSpPr>
            <p:spPr>
              <a:xfrm>
                <a:off x="6525577"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58" name="Google Shape;254;p2"/>
              <p:cNvSpPr/>
              <p:nvPr/>
            </p:nvSpPr>
            <p:spPr>
              <a:xfrm>
                <a:off x="6556057" y="3656647"/>
                <a:ext cx="40004" cy="40004"/>
              </a:xfrm>
              <a:custGeom>
                <a:avLst/>
                <a:gdLst/>
                <a:ahLst/>
                <a:cxnLst/>
                <a:rect l="l" t="t" r="r" b="b"/>
                <a:pathLst>
                  <a:path w="40004" h="40004"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59" name="Google Shape;255;p2"/>
              <p:cNvSpPr/>
              <p:nvPr/>
            </p:nvSpPr>
            <p:spPr>
              <a:xfrm>
                <a:off x="6577012" y="3518534"/>
                <a:ext cx="40004" cy="40004"/>
              </a:xfrm>
              <a:custGeom>
                <a:avLst/>
                <a:gdLst/>
                <a:ahLst/>
                <a:cxnLst/>
                <a:rect l="l" t="t" r="r" b="b"/>
                <a:pathLst>
                  <a:path w="40004"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60" name="Google Shape;256;p2"/>
              <p:cNvSpPr/>
              <p:nvPr/>
            </p:nvSpPr>
            <p:spPr>
              <a:xfrm>
                <a:off x="6592252"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grpSp>
        <p:grpSp>
          <p:nvGrpSpPr>
            <p:cNvPr id="243" name="Google Shape;257;p2"/>
            <p:cNvGrpSpPr/>
            <p:nvPr/>
          </p:nvGrpSpPr>
          <p:grpSpPr>
            <a:xfrm>
              <a:off x="5534024" y="3386071"/>
              <a:ext cx="932497" cy="449645"/>
              <a:chOff x="5534024" y="3386071"/>
              <a:chExt cx="932497" cy="449645"/>
            </a:xfrm>
          </p:grpSpPr>
          <p:sp>
            <p:nvSpPr>
              <p:cNvPr id="244" name="Google Shape;258;p2"/>
              <p:cNvSpPr/>
              <p:nvPr/>
            </p:nvSpPr>
            <p:spPr>
              <a:xfrm>
                <a:off x="5600699"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45" name="Google Shape;259;p2"/>
              <p:cNvSpPr/>
              <p:nvPr/>
            </p:nvSpPr>
            <p:spPr>
              <a:xfrm>
                <a:off x="5782626" y="3795712"/>
                <a:ext cx="40005" cy="40004"/>
              </a:xfrm>
              <a:custGeom>
                <a:avLst/>
                <a:gdLst/>
                <a:ahLst/>
                <a:cxnLst/>
                <a:rect l="l" t="t" r="r" b="b"/>
                <a:pathLst>
                  <a:path w="40005" h="40004" extrusionOk="0">
                    <a:moveTo>
                      <a:pt x="0" y="20002"/>
                    </a:moveTo>
                    <a:cubicBezTo>
                      <a:pt x="0" y="31433"/>
                      <a:pt x="9525" y="40005"/>
                      <a:pt x="20003" y="40005"/>
                    </a:cubicBezTo>
                    <a:cubicBezTo>
                      <a:pt x="31433" y="40005"/>
                      <a:pt x="40005" y="30480"/>
                      <a:pt x="40005" y="20002"/>
                    </a:cubicBezTo>
                    <a:cubicBezTo>
                      <a:pt x="40005" y="8573"/>
                      <a:pt x="30480" y="0"/>
                      <a:pt x="20003" y="0"/>
                    </a:cubicBezTo>
                    <a:cubicBezTo>
                      <a:pt x="9525" y="0"/>
                      <a:pt x="0" y="8573"/>
                      <a:pt x="0"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46" name="Google Shape;260;p2"/>
              <p:cNvSpPr/>
              <p:nvPr/>
            </p:nvSpPr>
            <p:spPr>
              <a:xfrm>
                <a:off x="5964554"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47" name="Google Shape;261;p2"/>
              <p:cNvSpPr/>
              <p:nvPr/>
            </p:nvSpPr>
            <p:spPr>
              <a:xfrm>
                <a:off x="6147434"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48" name="Google Shape;262;p2"/>
              <p:cNvSpPr/>
              <p:nvPr/>
            </p:nvSpPr>
            <p:spPr>
              <a:xfrm>
                <a:off x="6329362" y="3795712"/>
                <a:ext cx="40004" cy="40004"/>
              </a:xfrm>
              <a:custGeom>
                <a:avLst/>
                <a:gdLst/>
                <a:ahLst/>
                <a:cxnLst/>
                <a:rect l="l" t="t" r="r" b="b"/>
                <a:pathLst>
                  <a:path w="40004" h="40004"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49" name="Google Shape;263;p2"/>
              <p:cNvSpPr/>
              <p:nvPr/>
            </p:nvSpPr>
            <p:spPr>
              <a:xfrm>
                <a:off x="5696902" y="3386137"/>
                <a:ext cx="40004" cy="40005"/>
              </a:xfrm>
              <a:custGeom>
                <a:avLst/>
                <a:gdLst/>
                <a:ahLst/>
                <a:cxnLst/>
                <a:rect l="l" t="t" r="r" b="b"/>
                <a:pathLst>
                  <a:path w="40004" h="40005"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50" name="Google Shape;264;p2"/>
              <p:cNvSpPr/>
              <p:nvPr/>
            </p:nvSpPr>
            <p:spPr>
              <a:xfrm>
                <a:off x="5878829" y="3386071"/>
                <a:ext cx="40005" cy="40070"/>
              </a:xfrm>
              <a:custGeom>
                <a:avLst/>
                <a:gdLst/>
                <a:ahLst/>
                <a:cxnLst/>
                <a:rect l="l" t="t" r="r" b="b"/>
                <a:pathLst>
                  <a:path w="40005"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8572"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51" name="Google Shape;265;p2"/>
              <p:cNvSpPr/>
              <p:nvPr/>
            </p:nvSpPr>
            <p:spPr>
              <a:xfrm>
                <a:off x="6056947" y="3386137"/>
                <a:ext cx="40004" cy="40005"/>
              </a:xfrm>
              <a:custGeom>
                <a:avLst/>
                <a:gdLst/>
                <a:ahLst/>
                <a:cxnLst/>
                <a:rect l="l" t="t" r="r" b="b"/>
                <a:pathLst>
                  <a:path w="40004" h="40005"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52" name="Google Shape;266;p2"/>
              <p:cNvSpPr/>
              <p:nvPr/>
            </p:nvSpPr>
            <p:spPr>
              <a:xfrm>
                <a:off x="6242684" y="3386071"/>
                <a:ext cx="40004" cy="40070"/>
              </a:xfrm>
              <a:custGeom>
                <a:avLst/>
                <a:gdLst/>
                <a:ahLst/>
                <a:cxnLst/>
                <a:rect l="l" t="t" r="r" b="b"/>
                <a:pathLst>
                  <a:path w="40004"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53" name="Google Shape;267;p2"/>
              <p:cNvSpPr/>
              <p:nvPr/>
            </p:nvSpPr>
            <p:spPr>
              <a:xfrm>
                <a:off x="6426516" y="3386071"/>
                <a:ext cx="40005" cy="40070"/>
              </a:xfrm>
              <a:custGeom>
                <a:avLst/>
                <a:gdLst/>
                <a:ahLst/>
                <a:cxnLst/>
                <a:rect l="l" t="t" r="r" b="b"/>
                <a:pathLst>
                  <a:path w="40005" h="40070" extrusionOk="0">
                    <a:moveTo>
                      <a:pt x="0" y="20068"/>
                    </a:moveTo>
                    <a:cubicBezTo>
                      <a:pt x="0" y="31498"/>
                      <a:pt x="9525" y="40071"/>
                      <a:pt x="20003" y="40071"/>
                    </a:cubicBezTo>
                    <a:cubicBezTo>
                      <a:pt x="31433"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54" name="Google Shape;268;p2"/>
              <p:cNvSpPr/>
              <p:nvPr/>
            </p:nvSpPr>
            <p:spPr>
              <a:xfrm>
                <a:off x="5570219" y="3656647"/>
                <a:ext cx="40005" cy="40004"/>
              </a:xfrm>
              <a:custGeom>
                <a:avLst/>
                <a:gdLst/>
                <a:ahLst/>
                <a:cxnLst/>
                <a:rect l="l" t="t" r="r" b="b"/>
                <a:pathLst>
                  <a:path w="40005"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55" name="Google Shape;269;p2"/>
              <p:cNvSpPr/>
              <p:nvPr/>
            </p:nvSpPr>
            <p:spPr>
              <a:xfrm>
                <a:off x="5549264" y="3518468"/>
                <a:ext cx="40004" cy="40070"/>
              </a:xfrm>
              <a:custGeom>
                <a:avLst/>
                <a:gdLst/>
                <a:ahLst/>
                <a:cxnLst/>
                <a:rect l="l" t="t" r="r" b="b"/>
                <a:pathLst>
                  <a:path w="40004" h="40070" extrusionOk="0">
                    <a:moveTo>
                      <a:pt x="0" y="20068"/>
                    </a:moveTo>
                    <a:cubicBezTo>
                      <a:pt x="0" y="31498"/>
                      <a:pt x="9525" y="40071"/>
                      <a:pt x="20003" y="40071"/>
                    </a:cubicBezTo>
                    <a:cubicBezTo>
                      <a:pt x="31432"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56" name="Google Shape;270;p2"/>
              <p:cNvSpPr/>
              <p:nvPr/>
            </p:nvSpPr>
            <p:spPr>
              <a:xfrm>
                <a:off x="5534024"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grpSp>
      </p:grpSp>
      <p:grpSp>
        <p:nvGrpSpPr>
          <p:cNvPr id="261" name="Google Shape;271;p2"/>
          <p:cNvGrpSpPr/>
          <p:nvPr/>
        </p:nvGrpSpPr>
        <p:grpSpPr>
          <a:xfrm>
            <a:off x="4737004" y="3525216"/>
            <a:ext cx="1860773" cy="477620"/>
            <a:chOff x="6161565" y="1231098"/>
            <a:chExt cx="1611983" cy="413761"/>
          </a:xfrm>
        </p:grpSpPr>
        <p:sp>
          <p:nvSpPr>
            <p:cNvPr id="262" name="Google Shape;272;p2"/>
            <p:cNvSpPr/>
            <p:nvPr/>
          </p:nvSpPr>
          <p:spPr>
            <a:xfrm>
              <a:off x="6646471" y="1231098"/>
              <a:ext cx="151649" cy="151650"/>
            </a:xfrm>
            <a:custGeom>
              <a:avLst/>
              <a:gdLst/>
              <a:ahLst/>
              <a:cxnLst/>
              <a:rect l="l" t="t" r="r" b="b"/>
              <a:pathLst>
                <a:path w="151649" h="151650" extrusionOk="0">
                  <a:moveTo>
                    <a:pt x="76761" y="0"/>
                  </a:moveTo>
                  <a:lnTo>
                    <a:pt x="97356" y="56167"/>
                  </a:lnTo>
                  <a:lnTo>
                    <a:pt x="151650" y="76761"/>
                  </a:lnTo>
                  <a:lnTo>
                    <a:pt x="97356" y="97356"/>
                  </a:lnTo>
                  <a:lnTo>
                    <a:pt x="76761" y="151650"/>
                  </a:lnTo>
                  <a:lnTo>
                    <a:pt x="56167" y="97356"/>
                  </a:lnTo>
                  <a:lnTo>
                    <a:pt x="0" y="76761"/>
                  </a:lnTo>
                  <a:lnTo>
                    <a:pt x="56167" y="56167"/>
                  </a:lnTo>
                  <a:close/>
                </a:path>
              </a:pathLst>
            </a:custGeom>
            <a:solidFill>
              <a:srgbClr val="FFFFFA"/>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63" name="Google Shape;273;p2"/>
            <p:cNvSpPr/>
            <p:nvPr/>
          </p:nvSpPr>
          <p:spPr>
            <a:xfrm>
              <a:off x="7374765" y="1315348"/>
              <a:ext cx="112333" cy="112333"/>
            </a:xfrm>
            <a:custGeom>
              <a:avLst/>
              <a:gdLst/>
              <a:ahLst/>
              <a:cxnLst/>
              <a:rect l="l" t="t" r="r" b="b"/>
              <a:pathLst>
                <a:path w="112333" h="112333" extrusionOk="0">
                  <a:moveTo>
                    <a:pt x="56167" y="0"/>
                  </a:moveTo>
                  <a:lnTo>
                    <a:pt x="71144" y="41189"/>
                  </a:lnTo>
                  <a:lnTo>
                    <a:pt x="112333" y="56167"/>
                  </a:lnTo>
                  <a:lnTo>
                    <a:pt x="71144" y="71144"/>
                  </a:lnTo>
                  <a:lnTo>
                    <a:pt x="56167" y="112333"/>
                  </a:lnTo>
                  <a:lnTo>
                    <a:pt x="41189" y="71144"/>
                  </a:lnTo>
                  <a:lnTo>
                    <a:pt x="0" y="56167"/>
                  </a:lnTo>
                  <a:lnTo>
                    <a:pt x="41189" y="41189"/>
                  </a:lnTo>
                  <a:close/>
                </a:path>
              </a:pathLst>
            </a:custGeom>
            <a:solidFill>
              <a:srgbClr val="FFFFFA"/>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64" name="Google Shape;274;p2"/>
            <p:cNvSpPr/>
            <p:nvPr/>
          </p:nvSpPr>
          <p:spPr>
            <a:xfrm>
              <a:off x="6161565" y="1500698"/>
              <a:ext cx="114205" cy="112333"/>
            </a:xfrm>
            <a:custGeom>
              <a:avLst/>
              <a:gdLst/>
              <a:ahLst/>
              <a:cxnLst/>
              <a:rect l="l" t="t" r="r" b="b"/>
              <a:pathLst>
                <a:path w="114205" h="112333" extrusionOk="0">
                  <a:moveTo>
                    <a:pt x="56167" y="0"/>
                  </a:moveTo>
                  <a:lnTo>
                    <a:pt x="73017" y="39317"/>
                  </a:lnTo>
                  <a:lnTo>
                    <a:pt x="114205" y="56167"/>
                  </a:lnTo>
                  <a:lnTo>
                    <a:pt x="73017" y="71144"/>
                  </a:lnTo>
                  <a:lnTo>
                    <a:pt x="56167" y="112333"/>
                  </a:lnTo>
                  <a:lnTo>
                    <a:pt x="41189" y="71144"/>
                  </a:lnTo>
                  <a:lnTo>
                    <a:pt x="0" y="56167"/>
                  </a:lnTo>
                  <a:lnTo>
                    <a:pt x="41189" y="39317"/>
                  </a:lnTo>
                  <a:close/>
                </a:path>
              </a:pathLst>
            </a:custGeom>
            <a:solidFill>
              <a:srgbClr val="FFFFFA"/>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65" name="Google Shape;275;p2"/>
            <p:cNvSpPr/>
            <p:nvPr/>
          </p:nvSpPr>
          <p:spPr>
            <a:xfrm>
              <a:off x="7661215" y="1532526"/>
              <a:ext cx="112333" cy="112333"/>
            </a:xfrm>
            <a:custGeom>
              <a:avLst/>
              <a:gdLst/>
              <a:ahLst/>
              <a:cxnLst/>
              <a:rect l="l" t="t" r="r" b="b"/>
              <a:pathLst>
                <a:path w="112333" h="112333" extrusionOk="0">
                  <a:moveTo>
                    <a:pt x="56167" y="0"/>
                  </a:moveTo>
                  <a:lnTo>
                    <a:pt x="71144" y="41189"/>
                  </a:lnTo>
                  <a:lnTo>
                    <a:pt x="112333" y="56167"/>
                  </a:lnTo>
                  <a:lnTo>
                    <a:pt x="71144" y="71144"/>
                  </a:lnTo>
                  <a:lnTo>
                    <a:pt x="56167" y="112333"/>
                  </a:lnTo>
                  <a:lnTo>
                    <a:pt x="41189" y="71144"/>
                  </a:lnTo>
                  <a:lnTo>
                    <a:pt x="0" y="56167"/>
                  </a:lnTo>
                  <a:lnTo>
                    <a:pt x="41189" y="41189"/>
                  </a:lnTo>
                  <a:close/>
                </a:path>
              </a:pathLst>
            </a:custGeom>
            <a:solidFill>
              <a:srgbClr val="FFFFFA"/>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grpSp>
      <p:sp>
        <p:nvSpPr>
          <p:cNvPr id="266" name="Google Shape;276;p2"/>
          <p:cNvSpPr/>
          <p:nvPr/>
        </p:nvSpPr>
        <p:spPr>
          <a:xfrm>
            <a:off x="4744478" y="2879748"/>
            <a:ext cx="1990697" cy="549252"/>
          </a:xfrm>
          <a:custGeom>
            <a:avLst/>
            <a:gdLst/>
            <a:ahLst/>
            <a:cxnLst/>
            <a:rect l="l" t="t" r="r" b="b"/>
            <a:pathLst>
              <a:path w="1076325" h="296968" extrusionOk="0">
                <a:moveTo>
                  <a:pt x="121920" y="9313"/>
                </a:moveTo>
                <a:cubicBezTo>
                  <a:pt x="121920" y="9313"/>
                  <a:pt x="542925" y="-11642"/>
                  <a:pt x="984885" y="9313"/>
                </a:cubicBezTo>
                <a:lnTo>
                  <a:pt x="1042988" y="21696"/>
                </a:lnTo>
                <a:lnTo>
                  <a:pt x="1076325" y="296968"/>
                </a:lnTo>
                <a:lnTo>
                  <a:pt x="0" y="288396"/>
                </a:lnTo>
                <a:lnTo>
                  <a:pt x="49530" y="34078"/>
                </a:lnTo>
                <a:lnTo>
                  <a:pt x="121920" y="9313"/>
                </a:lnTo>
                <a:close/>
              </a:path>
            </a:pathLst>
          </a:custGeom>
          <a:solidFill>
            <a:schemeClr val="accent2"/>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67" name="Google Shape;277;p2"/>
          <p:cNvSpPr/>
          <p:nvPr/>
        </p:nvSpPr>
        <p:spPr>
          <a:xfrm>
            <a:off x="4833062" y="3117561"/>
            <a:ext cx="1793387" cy="33471"/>
          </a:xfrm>
          <a:custGeom>
            <a:avLst/>
            <a:gdLst/>
            <a:ahLst/>
            <a:cxnLst/>
            <a:rect l="l" t="t" r="r" b="b"/>
            <a:pathLst>
              <a:path w="969644" h="18097" extrusionOk="0">
                <a:moveTo>
                  <a:pt x="969645" y="18097"/>
                </a:moveTo>
                <a:lnTo>
                  <a:pt x="0" y="18097"/>
                </a:lnTo>
                <a:lnTo>
                  <a:pt x="4763" y="0"/>
                </a:lnTo>
                <a:lnTo>
                  <a:pt x="964883" y="0"/>
                </a:lnTo>
                <a:close/>
              </a:path>
            </a:pathLst>
          </a:custGeom>
          <a:solidFill>
            <a:srgbClr val="000000">
              <a:alpha val="29800"/>
            </a:srgbClr>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68" name="Google Shape;278;p2"/>
          <p:cNvSpPr/>
          <p:nvPr/>
        </p:nvSpPr>
        <p:spPr>
          <a:xfrm>
            <a:off x="4616088" y="2887986"/>
            <a:ext cx="2229121" cy="595446"/>
          </a:xfrm>
          <a:custGeom>
            <a:avLst/>
            <a:gdLst/>
            <a:ahLst/>
            <a:cxnLst/>
            <a:rect l="l" t="t" r="r" b="b"/>
            <a:pathLst>
              <a:path w="1205235" h="321944" extrusionOk="0">
                <a:moveTo>
                  <a:pt x="1138399" y="22860"/>
                </a:moveTo>
                <a:cubicBezTo>
                  <a:pt x="1129826" y="8573"/>
                  <a:pt x="1114586" y="0"/>
                  <a:pt x="1098394" y="0"/>
                </a:cubicBezTo>
                <a:lnTo>
                  <a:pt x="1035529" y="0"/>
                </a:lnTo>
                <a:cubicBezTo>
                  <a:pt x="1027909" y="0"/>
                  <a:pt x="1024099" y="8573"/>
                  <a:pt x="1027909" y="14288"/>
                </a:cubicBezTo>
                <a:cubicBezTo>
                  <a:pt x="1124111" y="147638"/>
                  <a:pt x="1092679" y="270510"/>
                  <a:pt x="1092679" y="270510"/>
                </a:cubicBezTo>
                <a:lnTo>
                  <a:pt x="644051" y="270510"/>
                </a:lnTo>
                <a:lnTo>
                  <a:pt x="561184" y="270510"/>
                </a:lnTo>
                <a:lnTo>
                  <a:pt x="112556" y="270510"/>
                </a:lnTo>
                <a:cubicBezTo>
                  <a:pt x="112556" y="270510"/>
                  <a:pt x="82076" y="147638"/>
                  <a:pt x="177326" y="14288"/>
                </a:cubicBezTo>
                <a:cubicBezTo>
                  <a:pt x="181136" y="8573"/>
                  <a:pt x="177326" y="0"/>
                  <a:pt x="169706" y="0"/>
                </a:cubicBezTo>
                <a:lnTo>
                  <a:pt x="106841" y="0"/>
                </a:lnTo>
                <a:cubicBezTo>
                  <a:pt x="90649" y="0"/>
                  <a:pt x="75409" y="8573"/>
                  <a:pt x="66836" y="22860"/>
                </a:cubicBezTo>
                <a:cubicBezTo>
                  <a:pt x="38261" y="71438"/>
                  <a:pt x="-19841" y="174308"/>
                  <a:pt x="6829" y="290513"/>
                </a:cubicBezTo>
                <a:cubicBezTo>
                  <a:pt x="10639" y="308610"/>
                  <a:pt x="27784" y="321945"/>
                  <a:pt x="45881" y="321945"/>
                </a:cubicBezTo>
                <a:lnTo>
                  <a:pt x="561184" y="321945"/>
                </a:lnTo>
                <a:lnTo>
                  <a:pt x="644051" y="321945"/>
                </a:lnTo>
                <a:lnTo>
                  <a:pt x="1159354" y="321945"/>
                </a:lnTo>
                <a:cubicBezTo>
                  <a:pt x="1178404" y="321945"/>
                  <a:pt x="1194596" y="308610"/>
                  <a:pt x="1198406" y="290513"/>
                </a:cubicBezTo>
                <a:cubicBezTo>
                  <a:pt x="1225076" y="173355"/>
                  <a:pt x="1166974" y="70485"/>
                  <a:pt x="1138399" y="22860"/>
                </a:cubicBezTo>
                <a:close/>
              </a:path>
            </a:pathLst>
          </a:custGeom>
          <a:solidFill>
            <a:srgbClr val="D7631B"/>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grpSp>
        <p:nvGrpSpPr>
          <p:cNvPr id="269" name="Google Shape;279;p2"/>
          <p:cNvGrpSpPr/>
          <p:nvPr/>
        </p:nvGrpSpPr>
        <p:grpSpPr>
          <a:xfrm>
            <a:off x="5524823" y="3263884"/>
            <a:ext cx="427499" cy="324238"/>
            <a:chOff x="2276500" y="656217"/>
            <a:chExt cx="409116" cy="310295"/>
          </a:xfrm>
          <a:solidFill>
            <a:srgbClr val="D7631B"/>
          </a:solidFill>
        </p:grpSpPr>
        <p:sp>
          <p:nvSpPr>
            <p:cNvPr id="270" name="Google Shape;280;p2"/>
            <p:cNvSpPr/>
            <p:nvPr/>
          </p:nvSpPr>
          <p:spPr>
            <a:xfrm>
              <a:off x="2276500" y="678743"/>
              <a:ext cx="409116" cy="287769"/>
            </a:xfrm>
            <a:custGeom>
              <a:avLst/>
              <a:gdLst/>
              <a:ahLst/>
              <a:cxnLst/>
              <a:rect l="l" t="t" r="r" b="b"/>
              <a:pathLst>
                <a:path w="224789" h="158115" extrusionOk="0">
                  <a:moveTo>
                    <a:pt x="185738" y="0"/>
                  </a:moveTo>
                  <a:lnTo>
                    <a:pt x="39053" y="0"/>
                  </a:lnTo>
                  <a:cubicBezTo>
                    <a:pt x="18098" y="0"/>
                    <a:pt x="0" y="17145"/>
                    <a:pt x="0" y="39052"/>
                  </a:cubicBezTo>
                  <a:lnTo>
                    <a:pt x="0" y="119063"/>
                  </a:lnTo>
                  <a:cubicBezTo>
                    <a:pt x="0" y="140018"/>
                    <a:pt x="17145" y="158115"/>
                    <a:pt x="39053" y="158115"/>
                  </a:cubicBezTo>
                  <a:lnTo>
                    <a:pt x="185738" y="158115"/>
                  </a:lnTo>
                  <a:cubicBezTo>
                    <a:pt x="206693" y="158115"/>
                    <a:pt x="224790" y="140970"/>
                    <a:pt x="224790" y="119063"/>
                  </a:cubicBezTo>
                  <a:lnTo>
                    <a:pt x="224790" y="39052"/>
                  </a:lnTo>
                  <a:cubicBezTo>
                    <a:pt x="223838" y="17145"/>
                    <a:pt x="206693" y="0"/>
                    <a:pt x="185738" y="0"/>
                  </a:cubicBezTo>
                  <a:close/>
                </a:path>
              </a:pathLst>
            </a:custGeom>
            <a:grp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71" name="Google Shape;281;p2"/>
            <p:cNvSpPr/>
            <p:nvPr/>
          </p:nvSpPr>
          <p:spPr>
            <a:xfrm>
              <a:off x="2276500" y="656217"/>
              <a:ext cx="409116" cy="287767"/>
            </a:xfrm>
            <a:custGeom>
              <a:avLst/>
              <a:gdLst/>
              <a:ahLst/>
              <a:cxnLst/>
              <a:rect l="l" t="t" r="r" b="b"/>
              <a:pathLst>
                <a:path w="224789" h="158114" extrusionOk="0">
                  <a:moveTo>
                    <a:pt x="185738" y="0"/>
                  </a:moveTo>
                  <a:lnTo>
                    <a:pt x="39053" y="0"/>
                  </a:lnTo>
                  <a:cubicBezTo>
                    <a:pt x="18098" y="0"/>
                    <a:pt x="0" y="17145"/>
                    <a:pt x="0" y="39052"/>
                  </a:cubicBezTo>
                  <a:lnTo>
                    <a:pt x="0" y="119063"/>
                  </a:lnTo>
                  <a:cubicBezTo>
                    <a:pt x="0" y="140017"/>
                    <a:pt x="17145" y="158115"/>
                    <a:pt x="39053" y="158115"/>
                  </a:cubicBezTo>
                  <a:lnTo>
                    <a:pt x="185738" y="158115"/>
                  </a:lnTo>
                  <a:cubicBezTo>
                    <a:pt x="206693" y="158115"/>
                    <a:pt x="224790" y="140970"/>
                    <a:pt x="224790" y="119063"/>
                  </a:cubicBezTo>
                  <a:lnTo>
                    <a:pt x="224790" y="39052"/>
                  </a:lnTo>
                  <a:cubicBezTo>
                    <a:pt x="223838" y="17145"/>
                    <a:pt x="206693" y="0"/>
                    <a:pt x="185738" y="0"/>
                  </a:cubicBezTo>
                  <a:close/>
                </a:path>
              </a:pathLst>
            </a:custGeom>
            <a:grp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grpSp>
          <p:nvGrpSpPr>
            <p:cNvPr id="272" name="Google Shape;282;p2"/>
            <p:cNvGrpSpPr/>
            <p:nvPr/>
          </p:nvGrpSpPr>
          <p:grpSpPr>
            <a:xfrm>
              <a:off x="2437596" y="708043"/>
              <a:ext cx="86635" cy="166440"/>
              <a:chOff x="6047422" y="3347028"/>
              <a:chExt cx="47625" cy="91496"/>
            </a:xfrm>
            <a:grpFill/>
          </p:grpSpPr>
          <p:sp>
            <p:nvSpPr>
              <p:cNvPr id="273" name="Google Shape;283;p2"/>
              <p:cNvSpPr/>
              <p:nvPr/>
            </p:nvSpPr>
            <p:spPr>
              <a:xfrm>
                <a:off x="6047422" y="3347028"/>
                <a:ext cx="47625" cy="47680"/>
              </a:xfrm>
              <a:custGeom>
                <a:avLst/>
                <a:gdLst/>
                <a:ahLst/>
                <a:cxnLst/>
                <a:rect l="l" t="t" r="r" b="b"/>
                <a:pathLst>
                  <a:path w="47625" h="47680" extrusionOk="0">
                    <a:moveTo>
                      <a:pt x="47625" y="23868"/>
                    </a:moveTo>
                    <a:cubicBezTo>
                      <a:pt x="47625" y="37203"/>
                      <a:pt x="37148" y="47681"/>
                      <a:pt x="23813" y="47681"/>
                    </a:cubicBezTo>
                    <a:cubicBezTo>
                      <a:pt x="10477" y="47681"/>
                      <a:pt x="0" y="37203"/>
                      <a:pt x="0" y="23868"/>
                    </a:cubicBezTo>
                    <a:cubicBezTo>
                      <a:pt x="0" y="10533"/>
                      <a:pt x="10477" y="56"/>
                      <a:pt x="23813" y="56"/>
                    </a:cubicBezTo>
                    <a:cubicBezTo>
                      <a:pt x="37148" y="-897"/>
                      <a:pt x="47625" y="10533"/>
                      <a:pt x="47625" y="23868"/>
                    </a:cubicBezTo>
                    <a:close/>
                  </a:path>
                </a:pathLst>
              </a:custGeom>
              <a:grp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74" name="Google Shape;284;p2"/>
              <p:cNvSpPr/>
              <p:nvPr/>
            </p:nvSpPr>
            <p:spPr>
              <a:xfrm>
                <a:off x="6049326" y="3370897"/>
                <a:ext cx="45720" cy="67627"/>
              </a:xfrm>
              <a:custGeom>
                <a:avLst/>
                <a:gdLst/>
                <a:ahLst/>
                <a:cxnLst/>
                <a:rect l="l" t="t" r="r" b="b"/>
                <a:pathLst>
                  <a:path w="45720" h="67627" extrusionOk="0">
                    <a:moveTo>
                      <a:pt x="21908" y="0"/>
                    </a:moveTo>
                    <a:lnTo>
                      <a:pt x="0" y="67627"/>
                    </a:lnTo>
                    <a:lnTo>
                      <a:pt x="45720" y="67627"/>
                    </a:lnTo>
                    <a:close/>
                  </a:path>
                </a:pathLst>
              </a:custGeom>
              <a:grp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grpSp>
      </p:grpSp>
      <p:grpSp>
        <p:nvGrpSpPr>
          <p:cNvPr id="275" name="Google Shape;285;p2"/>
          <p:cNvGrpSpPr/>
          <p:nvPr/>
        </p:nvGrpSpPr>
        <p:grpSpPr>
          <a:xfrm>
            <a:off x="4071165" y="5069159"/>
            <a:ext cx="325616" cy="255327"/>
            <a:chOff x="5545605" y="2504907"/>
            <a:chExt cx="312192" cy="244800"/>
          </a:xfrm>
        </p:grpSpPr>
        <p:sp>
          <p:nvSpPr>
            <p:cNvPr id="276" name="Google Shape;286;p2"/>
            <p:cNvSpPr/>
            <p:nvPr/>
          </p:nvSpPr>
          <p:spPr>
            <a:xfrm>
              <a:off x="5545605" y="2526438"/>
              <a:ext cx="312192" cy="223269"/>
            </a:xfrm>
            <a:custGeom>
              <a:avLst/>
              <a:gdLst/>
              <a:ahLst/>
              <a:cxnLst/>
              <a:rect l="l" t="t" r="r" b="b"/>
              <a:pathLst>
                <a:path w="312192" h="223269" extrusionOk="0">
                  <a:moveTo>
                    <a:pt x="44933" y="33938"/>
                  </a:moveTo>
                  <a:cubicBezTo>
                    <a:pt x="104844" y="-10996"/>
                    <a:pt x="204072" y="-10996"/>
                    <a:pt x="265855" y="32066"/>
                  </a:cubicBezTo>
                  <a:cubicBezTo>
                    <a:pt x="327639" y="75127"/>
                    <a:pt x="327639" y="144399"/>
                    <a:pt x="265855" y="189332"/>
                  </a:cubicBezTo>
                  <a:cubicBezTo>
                    <a:pt x="205944" y="234266"/>
                    <a:pt x="106717" y="234266"/>
                    <a:pt x="44933" y="191204"/>
                  </a:cubicBezTo>
                  <a:cubicBezTo>
                    <a:pt x="-14978" y="150016"/>
                    <a:pt x="-14978" y="78871"/>
                    <a:pt x="44933" y="33938"/>
                  </a:cubicBezTo>
                  <a:close/>
                </a:path>
              </a:pathLst>
            </a:custGeom>
            <a:solidFill>
              <a:srgbClr val="EB8E1C"/>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77" name="Google Shape;287;p2"/>
            <p:cNvSpPr/>
            <p:nvPr/>
          </p:nvSpPr>
          <p:spPr>
            <a:xfrm>
              <a:off x="5545605" y="2504907"/>
              <a:ext cx="312192" cy="206420"/>
            </a:xfrm>
            <a:custGeom>
              <a:avLst/>
              <a:gdLst/>
              <a:ahLst/>
              <a:cxnLst/>
              <a:rect l="l" t="t" r="r" b="b"/>
              <a:pathLst>
                <a:path w="312192" h="206420" extrusionOk="0">
                  <a:moveTo>
                    <a:pt x="44933" y="31130"/>
                  </a:moveTo>
                  <a:cubicBezTo>
                    <a:pt x="104844" y="-10059"/>
                    <a:pt x="204072" y="-10059"/>
                    <a:pt x="265855" y="29258"/>
                  </a:cubicBezTo>
                  <a:cubicBezTo>
                    <a:pt x="327639" y="68574"/>
                    <a:pt x="327639" y="134102"/>
                    <a:pt x="265855" y="175291"/>
                  </a:cubicBezTo>
                  <a:cubicBezTo>
                    <a:pt x="205944" y="216480"/>
                    <a:pt x="106717" y="216480"/>
                    <a:pt x="44933" y="177163"/>
                  </a:cubicBezTo>
                  <a:cubicBezTo>
                    <a:pt x="-14978" y="137846"/>
                    <a:pt x="-14978" y="72319"/>
                    <a:pt x="44933" y="31130"/>
                  </a:cubicBezTo>
                  <a:close/>
                </a:path>
              </a:pathLst>
            </a:custGeom>
            <a:solidFill>
              <a:srgbClr val="FDBB00"/>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78" name="Google Shape;288;p2"/>
            <p:cNvSpPr/>
            <p:nvPr/>
          </p:nvSpPr>
          <p:spPr>
            <a:xfrm>
              <a:off x="5586793" y="2532052"/>
              <a:ext cx="230283" cy="150975"/>
            </a:xfrm>
            <a:custGeom>
              <a:avLst/>
              <a:gdLst/>
              <a:ahLst/>
              <a:cxnLst/>
              <a:rect l="l" t="t" r="r" b="b"/>
              <a:pathLst>
                <a:path w="230283" h="150975" extrusionOk="0">
                  <a:moveTo>
                    <a:pt x="33700" y="22706"/>
                  </a:moveTo>
                  <a:cubicBezTo>
                    <a:pt x="-11233" y="52662"/>
                    <a:pt x="-11233" y="101340"/>
                    <a:pt x="33700" y="129423"/>
                  </a:cubicBezTo>
                  <a:cubicBezTo>
                    <a:pt x="78633" y="159379"/>
                    <a:pt x="151650" y="157506"/>
                    <a:pt x="196583" y="127551"/>
                  </a:cubicBezTo>
                  <a:cubicBezTo>
                    <a:pt x="241517" y="97595"/>
                    <a:pt x="241517" y="48917"/>
                    <a:pt x="196583" y="20834"/>
                  </a:cubicBezTo>
                  <a:cubicBezTo>
                    <a:pt x="149778" y="-7249"/>
                    <a:pt x="78633" y="-7249"/>
                    <a:pt x="33700" y="22706"/>
                  </a:cubicBezTo>
                  <a:close/>
                </a:path>
              </a:pathLst>
            </a:custGeom>
            <a:solidFill>
              <a:srgbClr val="FFD85C"/>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79" name="Google Shape;289;p2"/>
            <p:cNvSpPr/>
            <p:nvPr/>
          </p:nvSpPr>
          <p:spPr>
            <a:xfrm>
              <a:off x="5565998" y="2519187"/>
              <a:ext cx="163083" cy="177860"/>
            </a:xfrm>
            <a:custGeom>
              <a:avLst/>
              <a:gdLst/>
              <a:ahLst/>
              <a:cxnLst/>
              <a:rect l="l" t="t" r="r" b="b"/>
              <a:pathLst>
                <a:path w="163083" h="177860" extrusionOk="0">
                  <a:moveTo>
                    <a:pt x="163084" y="177861"/>
                  </a:moveTo>
                  <a:lnTo>
                    <a:pt x="106917" y="0"/>
                  </a:lnTo>
                  <a:cubicBezTo>
                    <a:pt x="106917" y="0"/>
                    <a:pt x="-24138" y="31828"/>
                    <a:pt x="3945" y="104844"/>
                  </a:cubicBezTo>
                  <a:cubicBezTo>
                    <a:pt x="32028" y="175989"/>
                    <a:pt x="163084" y="177861"/>
                    <a:pt x="163084" y="177861"/>
                  </a:cubicBezTo>
                  <a:close/>
                </a:path>
              </a:pathLst>
            </a:custGeom>
            <a:solidFill>
              <a:srgbClr val="FBCC1C"/>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80" name="Google Shape;290;p2"/>
            <p:cNvSpPr/>
            <p:nvPr/>
          </p:nvSpPr>
          <p:spPr>
            <a:xfrm>
              <a:off x="5671043" y="2695175"/>
              <a:ext cx="18722" cy="1872"/>
            </a:xfrm>
            <a:custGeom>
              <a:avLst/>
              <a:gdLst/>
              <a:ahLst/>
              <a:cxnLst/>
              <a:rect l="l" t="t" r="r" b="b"/>
              <a:pathLst>
                <a:path w="18722" h="1872" extrusionOk="0">
                  <a:moveTo>
                    <a:pt x="18722" y="1872"/>
                  </a:moveTo>
                  <a:lnTo>
                    <a:pt x="0" y="0"/>
                  </a:ln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81" name="Google Shape;291;p2"/>
            <p:cNvSpPr/>
            <p:nvPr/>
          </p:nvSpPr>
          <p:spPr>
            <a:xfrm>
              <a:off x="5706616" y="2518422"/>
              <a:ext cx="58038" cy="8253"/>
            </a:xfrm>
            <a:custGeom>
              <a:avLst/>
              <a:gdLst/>
              <a:ahLst/>
              <a:cxnLst/>
              <a:rect l="l" t="t" r="r" b="b"/>
              <a:pathLst>
                <a:path w="58038" h="8253" extrusionOk="0">
                  <a:moveTo>
                    <a:pt x="58039" y="8253"/>
                  </a:moveTo>
                  <a:cubicBezTo>
                    <a:pt x="58039" y="8253"/>
                    <a:pt x="33700" y="-2980"/>
                    <a:pt x="0" y="764"/>
                  </a:cubicBez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grpSp>
      <p:grpSp>
        <p:nvGrpSpPr>
          <p:cNvPr id="282" name="Google Shape;292;p2"/>
          <p:cNvGrpSpPr/>
          <p:nvPr/>
        </p:nvGrpSpPr>
        <p:grpSpPr>
          <a:xfrm>
            <a:off x="4059453" y="4992192"/>
            <a:ext cx="325616" cy="255327"/>
            <a:chOff x="5545605" y="2504907"/>
            <a:chExt cx="312192" cy="244800"/>
          </a:xfrm>
        </p:grpSpPr>
        <p:sp>
          <p:nvSpPr>
            <p:cNvPr id="283" name="Google Shape;293;p2"/>
            <p:cNvSpPr/>
            <p:nvPr/>
          </p:nvSpPr>
          <p:spPr>
            <a:xfrm>
              <a:off x="5545605" y="2526438"/>
              <a:ext cx="312192" cy="223269"/>
            </a:xfrm>
            <a:custGeom>
              <a:avLst/>
              <a:gdLst/>
              <a:ahLst/>
              <a:cxnLst/>
              <a:rect l="l" t="t" r="r" b="b"/>
              <a:pathLst>
                <a:path w="312192" h="223269" extrusionOk="0">
                  <a:moveTo>
                    <a:pt x="44933" y="33938"/>
                  </a:moveTo>
                  <a:cubicBezTo>
                    <a:pt x="104844" y="-10996"/>
                    <a:pt x="204072" y="-10996"/>
                    <a:pt x="265855" y="32066"/>
                  </a:cubicBezTo>
                  <a:cubicBezTo>
                    <a:pt x="327639" y="75127"/>
                    <a:pt x="327639" y="144399"/>
                    <a:pt x="265855" y="189332"/>
                  </a:cubicBezTo>
                  <a:cubicBezTo>
                    <a:pt x="205944" y="234266"/>
                    <a:pt x="106717" y="234266"/>
                    <a:pt x="44933" y="191204"/>
                  </a:cubicBezTo>
                  <a:cubicBezTo>
                    <a:pt x="-14978" y="150016"/>
                    <a:pt x="-14978" y="78871"/>
                    <a:pt x="44933" y="33938"/>
                  </a:cubicBezTo>
                  <a:close/>
                </a:path>
              </a:pathLst>
            </a:custGeom>
            <a:solidFill>
              <a:srgbClr val="EB8E1C"/>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84" name="Google Shape;294;p2"/>
            <p:cNvSpPr/>
            <p:nvPr/>
          </p:nvSpPr>
          <p:spPr>
            <a:xfrm>
              <a:off x="5545605" y="2504907"/>
              <a:ext cx="312192" cy="206420"/>
            </a:xfrm>
            <a:custGeom>
              <a:avLst/>
              <a:gdLst/>
              <a:ahLst/>
              <a:cxnLst/>
              <a:rect l="l" t="t" r="r" b="b"/>
              <a:pathLst>
                <a:path w="312192" h="206420" extrusionOk="0">
                  <a:moveTo>
                    <a:pt x="44933" y="31130"/>
                  </a:moveTo>
                  <a:cubicBezTo>
                    <a:pt x="104844" y="-10059"/>
                    <a:pt x="204072" y="-10059"/>
                    <a:pt x="265855" y="29258"/>
                  </a:cubicBezTo>
                  <a:cubicBezTo>
                    <a:pt x="327639" y="68574"/>
                    <a:pt x="327639" y="134102"/>
                    <a:pt x="265855" y="175291"/>
                  </a:cubicBezTo>
                  <a:cubicBezTo>
                    <a:pt x="205944" y="216480"/>
                    <a:pt x="106717" y="216480"/>
                    <a:pt x="44933" y="177163"/>
                  </a:cubicBezTo>
                  <a:cubicBezTo>
                    <a:pt x="-14978" y="137846"/>
                    <a:pt x="-14978" y="72319"/>
                    <a:pt x="44933" y="31130"/>
                  </a:cubicBezTo>
                  <a:close/>
                </a:path>
              </a:pathLst>
            </a:custGeom>
            <a:solidFill>
              <a:srgbClr val="FDBB00"/>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85" name="Google Shape;295;p2"/>
            <p:cNvSpPr/>
            <p:nvPr/>
          </p:nvSpPr>
          <p:spPr>
            <a:xfrm>
              <a:off x="5586793" y="2532052"/>
              <a:ext cx="230283" cy="150975"/>
            </a:xfrm>
            <a:custGeom>
              <a:avLst/>
              <a:gdLst/>
              <a:ahLst/>
              <a:cxnLst/>
              <a:rect l="l" t="t" r="r" b="b"/>
              <a:pathLst>
                <a:path w="230283" h="150975" extrusionOk="0">
                  <a:moveTo>
                    <a:pt x="33700" y="22706"/>
                  </a:moveTo>
                  <a:cubicBezTo>
                    <a:pt x="-11233" y="52662"/>
                    <a:pt x="-11233" y="101340"/>
                    <a:pt x="33700" y="129423"/>
                  </a:cubicBezTo>
                  <a:cubicBezTo>
                    <a:pt x="78633" y="159379"/>
                    <a:pt x="151650" y="157506"/>
                    <a:pt x="196583" y="127551"/>
                  </a:cubicBezTo>
                  <a:cubicBezTo>
                    <a:pt x="241517" y="97595"/>
                    <a:pt x="241517" y="48917"/>
                    <a:pt x="196583" y="20834"/>
                  </a:cubicBezTo>
                  <a:cubicBezTo>
                    <a:pt x="149778" y="-7249"/>
                    <a:pt x="78633" y="-7249"/>
                    <a:pt x="33700" y="22706"/>
                  </a:cubicBezTo>
                  <a:close/>
                </a:path>
              </a:pathLst>
            </a:custGeom>
            <a:solidFill>
              <a:srgbClr val="FFD85C"/>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86" name="Google Shape;296;p2"/>
            <p:cNvSpPr/>
            <p:nvPr/>
          </p:nvSpPr>
          <p:spPr>
            <a:xfrm>
              <a:off x="5565998" y="2519187"/>
              <a:ext cx="163083" cy="177860"/>
            </a:xfrm>
            <a:custGeom>
              <a:avLst/>
              <a:gdLst/>
              <a:ahLst/>
              <a:cxnLst/>
              <a:rect l="l" t="t" r="r" b="b"/>
              <a:pathLst>
                <a:path w="163083" h="177860" extrusionOk="0">
                  <a:moveTo>
                    <a:pt x="163084" y="177861"/>
                  </a:moveTo>
                  <a:lnTo>
                    <a:pt x="106917" y="0"/>
                  </a:lnTo>
                  <a:cubicBezTo>
                    <a:pt x="106917" y="0"/>
                    <a:pt x="-24138" y="31828"/>
                    <a:pt x="3945" y="104844"/>
                  </a:cubicBezTo>
                  <a:cubicBezTo>
                    <a:pt x="32028" y="175989"/>
                    <a:pt x="163084" y="177861"/>
                    <a:pt x="163084" y="177861"/>
                  </a:cubicBezTo>
                  <a:close/>
                </a:path>
              </a:pathLst>
            </a:custGeom>
            <a:solidFill>
              <a:srgbClr val="FBCC1C"/>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87" name="Google Shape;297;p2"/>
            <p:cNvSpPr/>
            <p:nvPr/>
          </p:nvSpPr>
          <p:spPr>
            <a:xfrm>
              <a:off x="5671043" y="2695175"/>
              <a:ext cx="18722" cy="1872"/>
            </a:xfrm>
            <a:custGeom>
              <a:avLst/>
              <a:gdLst/>
              <a:ahLst/>
              <a:cxnLst/>
              <a:rect l="l" t="t" r="r" b="b"/>
              <a:pathLst>
                <a:path w="18722" h="1872" extrusionOk="0">
                  <a:moveTo>
                    <a:pt x="18722" y="1872"/>
                  </a:moveTo>
                  <a:lnTo>
                    <a:pt x="0" y="0"/>
                  </a:ln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88" name="Google Shape;298;p2"/>
            <p:cNvSpPr/>
            <p:nvPr/>
          </p:nvSpPr>
          <p:spPr>
            <a:xfrm>
              <a:off x="5706616" y="2518422"/>
              <a:ext cx="58038" cy="8253"/>
            </a:xfrm>
            <a:custGeom>
              <a:avLst/>
              <a:gdLst/>
              <a:ahLst/>
              <a:cxnLst/>
              <a:rect l="l" t="t" r="r" b="b"/>
              <a:pathLst>
                <a:path w="58038" h="8253" extrusionOk="0">
                  <a:moveTo>
                    <a:pt x="58039" y="8253"/>
                  </a:moveTo>
                  <a:cubicBezTo>
                    <a:pt x="58039" y="8253"/>
                    <a:pt x="33700" y="-2980"/>
                    <a:pt x="0" y="764"/>
                  </a:cubicBez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grpSp>
      <p:grpSp>
        <p:nvGrpSpPr>
          <p:cNvPr id="289" name="Google Shape;299;p2"/>
          <p:cNvGrpSpPr/>
          <p:nvPr/>
        </p:nvGrpSpPr>
        <p:grpSpPr>
          <a:xfrm>
            <a:off x="4062799" y="4895145"/>
            <a:ext cx="325616" cy="255327"/>
            <a:chOff x="5545605" y="2504907"/>
            <a:chExt cx="312192" cy="244800"/>
          </a:xfrm>
        </p:grpSpPr>
        <p:sp>
          <p:nvSpPr>
            <p:cNvPr id="290" name="Google Shape;300;p2"/>
            <p:cNvSpPr/>
            <p:nvPr/>
          </p:nvSpPr>
          <p:spPr>
            <a:xfrm>
              <a:off x="5545605" y="2526438"/>
              <a:ext cx="312192" cy="223269"/>
            </a:xfrm>
            <a:custGeom>
              <a:avLst/>
              <a:gdLst/>
              <a:ahLst/>
              <a:cxnLst/>
              <a:rect l="l" t="t" r="r" b="b"/>
              <a:pathLst>
                <a:path w="312192" h="223269" extrusionOk="0">
                  <a:moveTo>
                    <a:pt x="44933" y="33938"/>
                  </a:moveTo>
                  <a:cubicBezTo>
                    <a:pt x="104844" y="-10996"/>
                    <a:pt x="204072" y="-10996"/>
                    <a:pt x="265855" y="32066"/>
                  </a:cubicBezTo>
                  <a:cubicBezTo>
                    <a:pt x="327639" y="75127"/>
                    <a:pt x="327639" y="144399"/>
                    <a:pt x="265855" y="189332"/>
                  </a:cubicBezTo>
                  <a:cubicBezTo>
                    <a:pt x="205944" y="234266"/>
                    <a:pt x="106717" y="234266"/>
                    <a:pt x="44933" y="191204"/>
                  </a:cubicBezTo>
                  <a:cubicBezTo>
                    <a:pt x="-14978" y="150016"/>
                    <a:pt x="-14978" y="78871"/>
                    <a:pt x="44933" y="33938"/>
                  </a:cubicBezTo>
                  <a:close/>
                </a:path>
              </a:pathLst>
            </a:custGeom>
            <a:solidFill>
              <a:srgbClr val="EB8E1C"/>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91" name="Google Shape;301;p2"/>
            <p:cNvSpPr/>
            <p:nvPr/>
          </p:nvSpPr>
          <p:spPr>
            <a:xfrm>
              <a:off x="5545605" y="2504907"/>
              <a:ext cx="312192" cy="206420"/>
            </a:xfrm>
            <a:custGeom>
              <a:avLst/>
              <a:gdLst/>
              <a:ahLst/>
              <a:cxnLst/>
              <a:rect l="l" t="t" r="r" b="b"/>
              <a:pathLst>
                <a:path w="312192" h="206420" extrusionOk="0">
                  <a:moveTo>
                    <a:pt x="44933" y="31130"/>
                  </a:moveTo>
                  <a:cubicBezTo>
                    <a:pt x="104844" y="-10059"/>
                    <a:pt x="204072" y="-10059"/>
                    <a:pt x="265855" y="29258"/>
                  </a:cubicBezTo>
                  <a:cubicBezTo>
                    <a:pt x="327639" y="68574"/>
                    <a:pt x="327639" y="134102"/>
                    <a:pt x="265855" y="175291"/>
                  </a:cubicBezTo>
                  <a:cubicBezTo>
                    <a:pt x="205944" y="216480"/>
                    <a:pt x="106717" y="216480"/>
                    <a:pt x="44933" y="177163"/>
                  </a:cubicBezTo>
                  <a:cubicBezTo>
                    <a:pt x="-14978" y="137846"/>
                    <a:pt x="-14978" y="72319"/>
                    <a:pt x="44933" y="31130"/>
                  </a:cubicBezTo>
                  <a:close/>
                </a:path>
              </a:pathLst>
            </a:custGeom>
            <a:solidFill>
              <a:srgbClr val="FDBB00"/>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92" name="Google Shape;302;p2"/>
            <p:cNvSpPr/>
            <p:nvPr/>
          </p:nvSpPr>
          <p:spPr>
            <a:xfrm>
              <a:off x="5586793" y="2532052"/>
              <a:ext cx="230283" cy="150975"/>
            </a:xfrm>
            <a:custGeom>
              <a:avLst/>
              <a:gdLst/>
              <a:ahLst/>
              <a:cxnLst/>
              <a:rect l="l" t="t" r="r" b="b"/>
              <a:pathLst>
                <a:path w="230283" h="150975" extrusionOk="0">
                  <a:moveTo>
                    <a:pt x="33700" y="22706"/>
                  </a:moveTo>
                  <a:cubicBezTo>
                    <a:pt x="-11233" y="52662"/>
                    <a:pt x="-11233" y="101340"/>
                    <a:pt x="33700" y="129423"/>
                  </a:cubicBezTo>
                  <a:cubicBezTo>
                    <a:pt x="78633" y="159379"/>
                    <a:pt x="151650" y="157506"/>
                    <a:pt x="196583" y="127551"/>
                  </a:cubicBezTo>
                  <a:cubicBezTo>
                    <a:pt x="241517" y="97595"/>
                    <a:pt x="241517" y="48917"/>
                    <a:pt x="196583" y="20834"/>
                  </a:cubicBezTo>
                  <a:cubicBezTo>
                    <a:pt x="149778" y="-7249"/>
                    <a:pt x="78633" y="-7249"/>
                    <a:pt x="33700" y="22706"/>
                  </a:cubicBezTo>
                  <a:close/>
                </a:path>
              </a:pathLst>
            </a:custGeom>
            <a:solidFill>
              <a:srgbClr val="FFD85C"/>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93" name="Google Shape;303;p2"/>
            <p:cNvSpPr/>
            <p:nvPr/>
          </p:nvSpPr>
          <p:spPr>
            <a:xfrm>
              <a:off x="5565998" y="2519187"/>
              <a:ext cx="163083" cy="177860"/>
            </a:xfrm>
            <a:custGeom>
              <a:avLst/>
              <a:gdLst/>
              <a:ahLst/>
              <a:cxnLst/>
              <a:rect l="l" t="t" r="r" b="b"/>
              <a:pathLst>
                <a:path w="163083" h="177860" extrusionOk="0">
                  <a:moveTo>
                    <a:pt x="163084" y="177861"/>
                  </a:moveTo>
                  <a:lnTo>
                    <a:pt x="106917" y="0"/>
                  </a:lnTo>
                  <a:cubicBezTo>
                    <a:pt x="106917" y="0"/>
                    <a:pt x="-24138" y="31828"/>
                    <a:pt x="3945" y="104844"/>
                  </a:cubicBezTo>
                  <a:cubicBezTo>
                    <a:pt x="32028" y="175989"/>
                    <a:pt x="163084" y="177861"/>
                    <a:pt x="163084" y="177861"/>
                  </a:cubicBezTo>
                  <a:close/>
                </a:path>
              </a:pathLst>
            </a:custGeom>
            <a:solidFill>
              <a:srgbClr val="FBCC1C"/>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94" name="Google Shape;304;p2"/>
            <p:cNvSpPr/>
            <p:nvPr/>
          </p:nvSpPr>
          <p:spPr>
            <a:xfrm>
              <a:off x="5671043" y="2695175"/>
              <a:ext cx="18722" cy="1872"/>
            </a:xfrm>
            <a:custGeom>
              <a:avLst/>
              <a:gdLst/>
              <a:ahLst/>
              <a:cxnLst/>
              <a:rect l="l" t="t" r="r" b="b"/>
              <a:pathLst>
                <a:path w="18722" h="1872" extrusionOk="0">
                  <a:moveTo>
                    <a:pt x="18722" y="1872"/>
                  </a:moveTo>
                  <a:lnTo>
                    <a:pt x="0" y="0"/>
                  </a:ln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95" name="Google Shape;305;p2"/>
            <p:cNvSpPr/>
            <p:nvPr/>
          </p:nvSpPr>
          <p:spPr>
            <a:xfrm>
              <a:off x="5706616" y="2518422"/>
              <a:ext cx="58038" cy="8253"/>
            </a:xfrm>
            <a:custGeom>
              <a:avLst/>
              <a:gdLst/>
              <a:ahLst/>
              <a:cxnLst/>
              <a:rect l="l" t="t" r="r" b="b"/>
              <a:pathLst>
                <a:path w="58038" h="8253" extrusionOk="0">
                  <a:moveTo>
                    <a:pt x="58039" y="8253"/>
                  </a:moveTo>
                  <a:cubicBezTo>
                    <a:pt x="58039" y="8253"/>
                    <a:pt x="33700" y="-2980"/>
                    <a:pt x="0" y="764"/>
                  </a:cubicBez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grpSp>
      <p:grpSp>
        <p:nvGrpSpPr>
          <p:cNvPr id="296" name="Google Shape;306;p2"/>
          <p:cNvGrpSpPr/>
          <p:nvPr/>
        </p:nvGrpSpPr>
        <p:grpSpPr>
          <a:xfrm>
            <a:off x="4066145" y="4818177"/>
            <a:ext cx="325616" cy="255327"/>
            <a:chOff x="5545605" y="2504907"/>
            <a:chExt cx="312192" cy="244800"/>
          </a:xfrm>
        </p:grpSpPr>
        <p:sp>
          <p:nvSpPr>
            <p:cNvPr id="297" name="Google Shape;307;p2"/>
            <p:cNvSpPr/>
            <p:nvPr/>
          </p:nvSpPr>
          <p:spPr>
            <a:xfrm>
              <a:off x="5545605" y="2526438"/>
              <a:ext cx="312192" cy="223269"/>
            </a:xfrm>
            <a:custGeom>
              <a:avLst/>
              <a:gdLst/>
              <a:ahLst/>
              <a:cxnLst/>
              <a:rect l="l" t="t" r="r" b="b"/>
              <a:pathLst>
                <a:path w="312192" h="223269" extrusionOk="0">
                  <a:moveTo>
                    <a:pt x="44933" y="33938"/>
                  </a:moveTo>
                  <a:cubicBezTo>
                    <a:pt x="104844" y="-10996"/>
                    <a:pt x="204072" y="-10996"/>
                    <a:pt x="265855" y="32066"/>
                  </a:cubicBezTo>
                  <a:cubicBezTo>
                    <a:pt x="327639" y="75127"/>
                    <a:pt x="327639" y="144399"/>
                    <a:pt x="265855" y="189332"/>
                  </a:cubicBezTo>
                  <a:cubicBezTo>
                    <a:pt x="205944" y="234266"/>
                    <a:pt x="106717" y="234266"/>
                    <a:pt x="44933" y="191204"/>
                  </a:cubicBezTo>
                  <a:cubicBezTo>
                    <a:pt x="-14978" y="150016"/>
                    <a:pt x="-14978" y="78871"/>
                    <a:pt x="44933" y="33938"/>
                  </a:cubicBezTo>
                  <a:close/>
                </a:path>
              </a:pathLst>
            </a:custGeom>
            <a:solidFill>
              <a:srgbClr val="EB8E1C"/>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98" name="Google Shape;308;p2"/>
            <p:cNvSpPr/>
            <p:nvPr/>
          </p:nvSpPr>
          <p:spPr>
            <a:xfrm>
              <a:off x="5545605" y="2504907"/>
              <a:ext cx="312192" cy="206420"/>
            </a:xfrm>
            <a:custGeom>
              <a:avLst/>
              <a:gdLst/>
              <a:ahLst/>
              <a:cxnLst/>
              <a:rect l="l" t="t" r="r" b="b"/>
              <a:pathLst>
                <a:path w="312192" h="206420" extrusionOk="0">
                  <a:moveTo>
                    <a:pt x="44933" y="31130"/>
                  </a:moveTo>
                  <a:cubicBezTo>
                    <a:pt x="104844" y="-10059"/>
                    <a:pt x="204072" y="-10059"/>
                    <a:pt x="265855" y="29258"/>
                  </a:cubicBezTo>
                  <a:cubicBezTo>
                    <a:pt x="327639" y="68574"/>
                    <a:pt x="327639" y="134102"/>
                    <a:pt x="265855" y="175291"/>
                  </a:cubicBezTo>
                  <a:cubicBezTo>
                    <a:pt x="205944" y="216480"/>
                    <a:pt x="106717" y="216480"/>
                    <a:pt x="44933" y="177163"/>
                  </a:cubicBezTo>
                  <a:cubicBezTo>
                    <a:pt x="-14978" y="137846"/>
                    <a:pt x="-14978" y="72319"/>
                    <a:pt x="44933" y="31130"/>
                  </a:cubicBezTo>
                  <a:close/>
                </a:path>
              </a:pathLst>
            </a:custGeom>
            <a:solidFill>
              <a:srgbClr val="FDBB00"/>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99" name="Google Shape;309;p2"/>
            <p:cNvSpPr/>
            <p:nvPr/>
          </p:nvSpPr>
          <p:spPr>
            <a:xfrm>
              <a:off x="5586793" y="2532052"/>
              <a:ext cx="230283" cy="150975"/>
            </a:xfrm>
            <a:custGeom>
              <a:avLst/>
              <a:gdLst/>
              <a:ahLst/>
              <a:cxnLst/>
              <a:rect l="l" t="t" r="r" b="b"/>
              <a:pathLst>
                <a:path w="230283" h="150975" extrusionOk="0">
                  <a:moveTo>
                    <a:pt x="33700" y="22706"/>
                  </a:moveTo>
                  <a:cubicBezTo>
                    <a:pt x="-11233" y="52662"/>
                    <a:pt x="-11233" y="101340"/>
                    <a:pt x="33700" y="129423"/>
                  </a:cubicBezTo>
                  <a:cubicBezTo>
                    <a:pt x="78633" y="159379"/>
                    <a:pt x="151650" y="157506"/>
                    <a:pt x="196583" y="127551"/>
                  </a:cubicBezTo>
                  <a:cubicBezTo>
                    <a:pt x="241517" y="97595"/>
                    <a:pt x="241517" y="48917"/>
                    <a:pt x="196583" y="20834"/>
                  </a:cubicBezTo>
                  <a:cubicBezTo>
                    <a:pt x="149778" y="-7249"/>
                    <a:pt x="78633" y="-7249"/>
                    <a:pt x="33700" y="22706"/>
                  </a:cubicBezTo>
                  <a:close/>
                </a:path>
              </a:pathLst>
            </a:custGeom>
            <a:solidFill>
              <a:srgbClr val="FFD85C"/>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300" name="Google Shape;310;p2"/>
            <p:cNvSpPr/>
            <p:nvPr/>
          </p:nvSpPr>
          <p:spPr>
            <a:xfrm>
              <a:off x="5565998" y="2519187"/>
              <a:ext cx="163083" cy="177860"/>
            </a:xfrm>
            <a:custGeom>
              <a:avLst/>
              <a:gdLst/>
              <a:ahLst/>
              <a:cxnLst/>
              <a:rect l="l" t="t" r="r" b="b"/>
              <a:pathLst>
                <a:path w="163083" h="177860" extrusionOk="0">
                  <a:moveTo>
                    <a:pt x="163084" y="177861"/>
                  </a:moveTo>
                  <a:lnTo>
                    <a:pt x="106917" y="0"/>
                  </a:lnTo>
                  <a:cubicBezTo>
                    <a:pt x="106917" y="0"/>
                    <a:pt x="-24138" y="31828"/>
                    <a:pt x="3945" y="104844"/>
                  </a:cubicBezTo>
                  <a:cubicBezTo>
                    <a:pt x="32028" y="175989"/>
                    <a:pt x="163084" y="177861"/>
                    <a:pt x="163084" y="177861"/>
                  </a:cubicBezTo>
                  <a:close/>
                </a:path>
              </a:pathLst>
            </a:custGeom>
            <a:solidFill>
              <a:srgbClr val="FBCC1C"/>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301" name="Google Shape;311;p2"/>
            <p:cNvSpPr/>
            <p:nvPr/>
          </p:nvSpPr>
          <p:spPr>
            <a:xfrm>
              <a:off x="5671043" y="2695175"/>
              <a:ext cx="18722" cy="1872"/>
            </a:xfrm>
            <a:custGeom>
              <a:avLst/>
              <a:gdLst/>
              <a:ahLst/>
              <a:cxnLst/>
              <a:rect l="l" t="t" r="r" b="b"/>
              <a:pathLst>
                <a:path w="18722" h="1872" extrusionOk="0">
                  <a:moveTo>
                    <a:pt x="18722" y="1872"/>
                  </a:moveTo>
                  <a:lnTo>
                    <a:pt x="0" y="0"/>
                  </a:ln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302" name="Google Shape;312;p2"/>
            <p:cNvSpPr/>
            <p:nvPr/>
          </p:nvSpPr>
          <p:spPr>
            <a:xfrm>
              <a:off x="5706616" y="2518422"/>
              <a:ext cx="58038" cy="8253"/>
            </a:xfrm>
            <a:custGeom>
              <a:avLst/>
              <a:gdLst/>
              <a:ahLst/>
              <a:cxnLst/>
              <a:rect l="l" t="t" r="r" b="b"/>
              <a:pathLst>
                <a:path w="58038" h="8253" extrusionOk="0">
                  <a:moveTo>
                    <a:pt x="58039" y="8253"/>
                  </a:moveTo>
                  <a:cubicBezTo>
                    <a:pt x="58039" y="8253"/>
                    <a:pt x="33700" y="-2980"/>
                    <a:pt x="0" y="764"/>
                  </a:cubicBez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grpSp>
      <p:grpSp>
        <p:nvGrpSpPr>
          <p:cNvPr id="303" name="Google Shape;313;p2"/>
          <p:cNvGrpSpPr/>
          <p:nvPr/>
        </p:nvGrpSpPr>
        <p:grpSpPr>
          <a:xfrm>
            <a:off x="3698036" y="5253213"/>
            <a:ext cx="325616" cy="255327"/>
            <a:chOff x="5545605" y="2504907"/>
            <a:chExt cx="312192" cy="244800"/>
          </a:xfrm>
        </p:grpSpPr>
        <p:sp>
          <p:nvSpPr>
            <p:cNvPr id="304" name="Google Shape;314;p2"/>
            <p:cNvSpPr/>
            <p:nvPr/>
          </p:nvSpPr>
          <p:spPr>
            <a:xfrm>
              <a:off x="5545605" y="2526438"/>
              <a:ext cx="312192" cy="223269"/>
            </a:xfrm>
            <a:custGeom>
              <a:avLst/>
              <a:gdLst/>
              <a:ahLst/>
              <a:cxnLst/>
              <a:rect l="l" t="t" r="r" b="b"/>
              <a:pathLst>
                <a:path w="312192" h="223269" extrusionOk="0">
                  <a:moveTo>
                    <a:pt x="44933" y="33938"/>
                  </a:moveTo>
                  <a:cubicBezTo>
                    <a:pt x="104844" y="-10996"/>
                    <a:pt x="204072" y="-10996"/>
                    <a:pt x="265855" y="32066"/>
                  </a:cubicBezTo>
                  <a:cubicBezTo>
                    <a:pt x="327639" y="75127"/>
                    <a:pt x="327639" y="144399"/>
                    <a:pt x="265855" y="189332"/>
                  </a:cubicBezTo>
                  <a:cubicBezTo>
                    <a:pt x="205944" y="234266"/>
                    <a:pt x="106717" y="234266"/>
                    <a:pt x="44933" y="191204"/>
                  </a:cubicBezTo>
                  <a:cubicBezTo>
                    <a:pt x="-14978" y="150016"/>
                    <a:pt x="-14978" y="78871"/>
                    <a:pt x="44933" y="33938"/>
                  </a:cubicBezTo>
                  <a:close/>
                </a:path>
              </a:pathLst>
            </a:custGeom>
            <a:solidFill>
              <a:srgbClr val="EB8E1C"/>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305" name="Google Shape;315;p2"/>
            <p:cNvSpPr/>
            <p:nvPr/>
          </p:nvSpPr>
          <p:spPr>
            <a:xfrm>
              <a:off x="5545605" y="2504907"/>
              <a:ext cx="312192" cy="206420"/>
            </a:xfrm>
            <a:custGeom>
              <a:avLst/>
              <a:gdLst/>
              <a:ahLst/>
              <a:cxnLst/>
              <a:rect l="l" t="t" r="r" b="b"/>
              <a:pathLst>
                <a:path w="312192" h="206420" extrusionOk="0">
                  <a:moveTo>
                    <a:pt x="44933" y="31130"/>
                  </a:moveTo>
                  <a:cubicBezTo>
                    <a:pt x="104844" y="-10059"/>
                    <a:pt x="204072" y="-10059"/>
                    <a:pt x="265855" y="29258"/>
                  </a:cubicBezTo>
                  <a:cubicBezTo>
                    <a:pt x="327639" y="68574"/>
                    <a:pt x="327639" y="134102"/>
                    <a:pt x="265855" y="175291"/>
                  </a:cubicBezTo>
                  <a:cubicBezTo>
                    <a:pt x="205944" y="216480"/>
                    <a:pt x="106717" y="216480"/>
                    <a:pt x="44933" y="177163"/>
                  </a:cubicBezTo>
                  <a:cubicBezTo>
                    <a:pt x="-14978" y="137846"/>
                    <a:pt x="-14978" y="72319"/>
                    <a:pt x="44933" y="31130"/>
                  </a:cubicBezTo>
                  <a:close/>
                </a:path>
              </a:pathLst>
            </a:custGeom>
            <a:solidFill>
              <a:srgbClr val="FDBB00"/>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306" name="Google Shape;316;p2"/>
            <p:cNvSpPr/>
            <p:nvPr/>
          </p:nvSpPr>
          <p:spPr>
            <a:xfrm>
              <a:off x="5586793" y="2532052"/>
              <a:ext cx="230283" cy="150975"/>
            </a:xfrm>
            <a:custGeom>
              <a:avLst/>
              <a:gdLst/>
              <a:ahLst/>
              <a:cxnLst/>
              <a:rect l="l" t="t" r="r" b="b"/>
              <a:pathLst>
                <a:path w="230283" h="150975" extrusionOk="0">
                  <a:moveTo>
                    <a:pt x="33700" y="22706"/>
                  </a:moveTo>
                  <a:cubicBezTo>
                    <a:pt x="-11233" y="52662"/>
                    <a:pt x="-11233" y="101340"/>
                    <a:pt x="33700" y="129423"/>
                  </a:cubicBezTo>
                  <a:cubicBezTo>
                    <a:pt x="78633" y="159379"/>
                    <a:pt x="151650" y="157506"/>
                    <a:pt x="196583" y="127551"/>
                  </a:cubicBezTo>
                  <a:cubicBezTo>
                    <a:pt x="241517" y="97595"/>
                    <a:pt x="241517" y="48917"/>
                    <a:pt x="196583" y="20834"/>
                  </a:cubicBezTo>
                  <a:cubicBezTo>
                    <a:pt x="149778" y="-7249"/>
                    <a:pt x="78633" y="-7249"/>
                    <a:pt x="33700" y="22706"/>
                  </a:cubicBezTo>
                  <a:close/>
                </a:path>
              </a:pathLst>
            </a:custGeom>
            <a:solidFill>
              <a:srgbClr val="FFD85C"/>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307" name="Google Shape;317;p2"/>
            <p:cNvSpPr/>
            <p:nvPr/>
          </p:nvSpPr>
          <p:spPr>
            <a:xfrm>
              <a:off x="5565998" y="2519187"/>
              <a:ext cx="163083" cy="177860"/>
            </a:xfrm>
            <a:custGeom>
              <a:avLst/>
              <a:gdLst/>
              <a:ahLst/>
              <a:cxnLst/>
              <a:rect l="l" t="t" r="r" b="b"/>
              <a:pathLst>
                <a:path w="163083" h="177860" extrusionOk="0">
                  <a:moveTo>
                    <a:pt x="163084" y="177861"/>
                  </a:moveTo>
                  <a:lnTo>
                    <a:pt x="106917" y="0"/>
                  </a:lnTo>
                  <a:cubicBezTo>
                    <a:pt x="106917" y="0"/>
                    <a:pt x="-24138" y="31828"/>
                    <a:pt x="3945" y="104844"/>
                  </a:cubicBezTo>
                  <a:cubicBezTo>
                    <a:pt x="32028" y="175989"/>
                    <a:pt x="163084" y="177861"/>
                    <a:pt x="163084" y="177861"/>
                  </a:cubicBezTo>
                  <a:close/>
                </a:path>
              </a:pathLst>
            </a:custGeom>
            <a:solidFill>
              <a:srgbClr val="FBCC1C"/>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308" name="Google Shape;318;p2"/>
            <p:cNvSpPr/>
            <p:nvPr/>
          </p:nvSpPr>
          <p:spPr>
            <a:xfrm>
              <a:off x="5671043" y="2695175"/>
              <a:ext cx="18722" cy="1872"/>
            </a:xfrm>
            <a:custGeom>
              <a:avLst/>
              <a:gdLst/>
              <a:ahLst/>
              <a:cxnLst/>
              <a:rect l="l" t="t" r="r" b="b"/>
              <a:pathLst>
                <a:path w="18722" h="1872" extrusionOk="0">
                  <a:moveTo>
                    <a:pt x="18722" y="1872"/>
                  </a:moveTo>
                  <a:lnTo>
                    <a:pt x="0" y="0"/>
                  </a:ln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309" name="Google Shape;319;p2"/>
            <p:cNvSpPr/>
            <p:nvPr/>
          </p:nvSpPr>
          <p:spPr>
            <a:xfrm>
              <a:off x="5706616" y="2518422"/>
              <a:ext cx="58038" cy="8253"/>
            </a:xfrm>
            <a:custGeom>
              <a:avLst/>
              <a:gdLst/>
              <a:ahLst/>
              <a:cxnLst/>
              <a:rect l="l" t="t" r="r" b="b"/>
              <a:pathLst>
                <a:path w="58038" h="8253" extrusionOk="0">
                  <a:moveTo>
                    <a:pt x="58039" y="8253"/>
                  </a:moveTo>
                  <a:cubicBezTo>
                    <a:pt x="58039" y="8253"/>
                    <a:pt x="33700" y="-2980"/>
                    <a:pt x="0" y="764"/>
                  </a:cubicBez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grpSp>
      <p:grpSp>
        <p:nvGrpSpPr>
          <p:cNvPr id="310" name="Google Shape;320;p2"/>
          <p:cNvGrpSpPr/>
          <p:nvPr/>
        </p:nvGrpSpPr>
        <p:grpSpPr>
          <a:xfrm>
            <a:off x="3686324" y="5176246"/>
            <a:ext cx="325616" cy="255327"/>
            <a:chOff x="5545605" y="2504907"/>
            <a:chExt cx="312192" cy="244800"/>
          </a:xfrm>
        </p:grpSpPr>
        <p:sp>
          <p:nvSpPr>
            <p:cNvPr id="311" name="Google Shape;321;p2"/>
            <p:cNvSpPr/>
            <p:nvPr/>
          </p:nvSpPr>
          <p:spPr>
            <a:xfrm>
              <a:off x="5545605" y="2526438"/>
              <a:ext cx="312192" cy="223269"/>
            </a:xfrm>
            <a:custGeom>
              <a:avLst/>
              <a:gdLst/>
              <a:ahLst/>
              <a:cxnLst/>
              <a:rect l="l" t="t" r="r" b="b"/>
              <a:pathLst>
                <a:path w="312192" h="223269" extrusionOk="0">
                  <a:moveTo>
                    <a:pt x="44933" y="33938"/>
                  </a:moveTo>
                  <a:cubicBezTo>
                    <a:pt x="104844" y="-10996"/>
                    <a:pt x="204072" y="-10996"/>
                    <a:pt x="265855" y="32066"/>
                  </a:cubicBezTo>
                  <a:cubicBezTo>
                    <a:pt x="327639" y="75127"/>
                    <a:pt x="327639" y="144399"/>
                    <a:pt x="265855" y="189332"/>
                  </a:cubicBezTo>
                  <a:cubicBezTo>
                    <a:pt x="205944" y="234266"/>
                    <a:pt x="106717" y="234266"/>
                    <a:pt x="44933" y="191204"/>
                  </a:cubicBezTo>
                  <a:cubicBezTo>
                    <a:pt x="-14978" y="150016"/>
                    <a:pt x="-14978" y="78871"/>
                    <a:pt x="44933" y="33938"/>
                  </a:cubicBezTo>
                  <a:close/>
                </a:path>
              </a:pathLst>
            </a:custGeom>
            <a:solidFill>
              <a:srgbClr val="EB8E1C"/>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312" name="Google Shape;322;p2"/>
            <p:cNvSpPr/>
            <p:nvPr/>
          </p:nvSpPr>
          <p:spPr>
            <a:xfrm>
              <a:off x="5545605" y="2504907"/>
              <a:ext cx="312192" cy="206420"/>
            </a:xfrm>
            <a:custGeom>
              <a:avLst/>
              <a:gdLst/>
              <a:ahLst/>
              <a:cxnLst/>
              <a:rect l="l" t="t" r="r" b="b"/>
              <a:pathLst>
                <a:path w="312192" h="206420" extrusionOk="0">
                  <a:moveTo>
                    <a:pt x="44933" y="31130"/>
                  </a:moveTo>
                  <a:cubicBezTo>
                    <a:pt x="104844" y="-10059"/>
                    <a:pt x="204072" y="-10059"/>
                    <a:pt x="265855" y="29258"/>
                  </a:cubicBezTo>
                  <a:cubicBezTo>
                    <a:pt x="327639" y="68574"/>
                    <a:pt x="327639" y="134102"/>
                    <a:pt x="265855" y="175291"/>
                  </a:cubicBezTo>
                  <a:cubicBezTo>
                    <a:pt x="205944" y="216480"/>
                    <a:pt x="106717" y="216480"/>
                    <a:pt x="44933" y="177163"/>
                  </a:cubicBezTo>
                  <a:cubicBezTo>
                    <a:pt x="-14978" y="137846"/>
                    <a:pt x="-14978" y="72319"/>
                    <a:pt x="44933" y="31130"/>
                  </a:cubicBezTo>
                  <a:close/>
                </a:path>
              </a:pathLst>
            </a:custGeom>
            <a:solidFill>
              <a:srgbClr val="FDBB00"/>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313" name="Google Shape;323;p2"/>
            <p:cNvSpPr/>
            <p:nvPr/>
          </p:nvSpPr>
          <p:spPr>
            <a:xfrm>
              <a:off x="5586793" y="2532052"/>
              <a:ext cx="230283" cy="150975"/>
            </a:xfrm>
            <a:custGeom>
              <a:avLst/>
              <a:gdLst/>
              <a:ahLst/>
              <a:cxnLst/>
              <a:rect l="l" t="t" r="r" b="b"/>
              <a:pathLst>
                <a:path w="230283" h="150975" extrusionOk="0">
                  <a:moveTo>
                    <a:pt x="33700" y="22706"/>
                  </a:moveTo>
                  <a:cubicBezTo>
                    <a:pt x="-11233" y="52662"/>
                    <a:pt x="-11233" y="101340"/>
                    <a:pt x="33700" y="129423"/>
                  </a:cubicBezTo>
                  <a:cubicBezTo>
                    <a:pt x="78633" y="159379"/>
                    <a:pt x="151650" y="157506"/>
                    <a:pt x="196583" y="127551"/>
                  </a:cubicBezTo>
                  <a:cubicBezTo>
                    <a:pt x="241517" y="97595"/>
                    <a:pt x="241517" y="48917"/>
                    <a:pt x="196583" y="20834"/>
                  </a:cubicBezTo>
                  <a:cubicBezTo>
                    <a:pt x="149778" y="-7249"/>
                    <a:pt x="78633" y="-7249"/>
                    <a:pt x="33700" y="22706"/>
                  </a:cubicBezTo>
                  <a:close/>
                </a:path>
              </a:pathLst>
            </a:custGeom>
            <a:solidFill>
              <a:srgbClr val="FFD85C"/>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314" name="Google Shape;324;p2"/>
            <p:cNvSpPr/>
            <p:nvPr/>
          </p:nvSpPr>
          <p:spPr>
            <a:xfrm>
              <a:off x="5565998" y="2519187"/>
              <a:ext cx="163083" cy="177860"/>
            </a:xfrm>
            <a:custGeom>
              <a:avLst/>
              <a:gdLst/>
              <a:ahLst/>
              <a:cxnLst/>
              <a:rect l="l" t="t" r="r" b="b"/>
              <a:pathLst>
                <a:path w="163083" h="177860" extrusionOk="0">
                  <a:moveTo>
                    <a:pt x="163084" y="177861"/>
                  </a:moveTo>
                  <a:lnTo>
                    <a:pt x="106917" y="0"/>
                  </a:lnTo>
                  <a:cubicBezTo>
                    <a:pt x="106917" y="0"/>
                    <a:pt x="-24138" y="31828"/>
                    <a:pt x="3945" y="104844"/>
                  </a:cubicBezTo>
                  <a:cubicBezTo>
                    <a:pt x="32028" y="175989"/>
                    <a:pt x="163084" y="177861"/>
                    <a:pt x="163084" y="177861"/>
                  </a:cubicBezTo>
                  <a:close/>
                </a:path>
              </a:pathLst>
            </a:custGeom>
            <a:solidFill>
              <a:srgbClr val="FBCC1C"/>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315" name="Google Shape;325;p2"/>
            <p:cNvSpPr/>
            <p:nvPr/>
          </p:nvSpPr>
          <p:spPr>
            <a:xfrm>
              <a:off x="5671043" y="2695175"/>
              <a:ext cx="18722" cy="1872"/>
            </a:xfrm>
            <a:custGeom>
              <a:avLst/>
              <a:gdLst/>
              <a:ahLst/>
              <a:cxnLst/>
              <a:rect l="l" t="t" r="r" b="b"/>
              <a:pathLst>
                <a:path w="18722" h="1872" extrusionOk="0">
                  <a:moveTo>
                    <a:pt x="18722" y="1872"/>
                  </a:moveTo>
                  <a:lnTo>
                    <a:pt x="0" y="0"/>
                  </a:ln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316" name="Google Shape;326;p2"/>
            <p:cNvSpPr/>
            <p:nvPr/>
          </p:nvSpPr>
          <p:spPr>
            <a:xfrm>
              <a:off x="5706616" y="2518422"/>
              <a:ext cx="58038" cy="8253"/>
            </a:xfrm>
            <a:custGeom>
              <a:avLst/>
              <a:gdLst/>
              <a:ahLst/>
              <a:cxnLst/>
              <a:rect l="l" t="t" r="r" b="b"/>
              <a:pathLst>
                <a:path w="58038" h="8253" extrusionOk="0">
                  <a:moveTo>
                    <a:pt x="58039" y="8253"/>
                  </a:moveTo>
                  <a:cubicBezTo>
                    <a:pt x="58039" y="8253"/>
                    <a:pt x="33700" y="-2980"/>
                    <a:pt x="0" y="764"/>
                  </a:cubicBez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grpSp>
      <p:grpSp>
        <p:nvGrpSpPr>
          <p:cNvPr id="317" name="Google Shape;327;p2"/>
          <p:cNvGrpSpPr/>
          <p:nvPr/>
        </p:nvGrpSpPr>
        <p:grpSpPr>
          <a:xfrm>
            <a:off x="3689671" y="5079199"/>
            <a:ext cx="325616" cy="255327"/>
            <a:chOff x="5545605" y="2504907"/>
            <a:chExt cx="312192" cy="244800"/>
          </a:xfrm>
        </p:grpSpPr>
        <p:sp>
          <p:nvSpPr>
            <p:cNvPr id="318" name="Google Shape;328;p2"/>
            <p:cNvSpPr/>
            <p:nvPr/>
          </p:nvSpPr>
          <p:spPr>
            <a:xfrm>
              <a:off x="5545605" y="2526438"/>
              <a:ext cx="312192" cy="223269"/>
            </a:xfrm>
            <a:custGeom>
              <a:avLst/>
              <a:gdLst/>
              <a:ahLst/>
              <a:cxnLst/>
              <a:rect l="l" t="t" r="r" b="b"/>
              <a:pathLst>
                <a:path w="312192" h="223269" extrusionOk="0">
                  <a:moveTo>
                    <a:pt x="44933" y="33938"/>
                  </a:moveTo>
                  <a:cubicBezTo>
                    <a:pt x="104844" y="-10996"/>
                    <a:pt x="204072" y="-10996"/>
                    <a:pt x="265855" y="32066"/>
                  </a:cubicBezTo>
                  <a:cubicBezTo>
                    <a:pt x="327639" y="75127"/>
                    <a:pt x="327639" y="144399"/>
                    <a:pt x="265855" y="189332"/>
                  </a:cubicBezTo>
                  <a:cubicBezTo>
                    <a:pt x="205944" y="234266"/>
                    <a:pt x="106717" y="234266"/>
                    <a:pt x="44933" y="191204"/>
                  </a:cubicBezTo>
                  <a:cubicBezTo>
                    <a:pt x="-14978" y="150016"/>
                    <a:pt x="-14978" y="78871"/>
                    <a:pt x="44933" y="33938"/>
                  </a:cubicBezTo>
                  <a:close/>
                </a:path>
              </a:pathLst>
            </a:custGeom>
            <a:solidFill>
              <a:srgbClr val="EB8E1C"/>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319" name="Google Shape;329;p2"/>
            <p:cNvSpPr/>
            <p:nvPr/>
          </p:nvSpPr>
          <p:spPr>
            <a:xfrm>
              <a:off x="5545605" y="2504907"/>
              <a:ext cx="312192" cy="206420"/>
            </a:xfrm>
            <a:custGeom>
              <a:avLst/>
              <a:gdLst/>
              <a:ahLst/>
              <a:cxnLst/>
              <a:rect l="l" t="t" r="r" b="b"/>
              <a:pathLst>
                <a:path w="312192" h="206420" extrusionOk="0">
                  <a:moveTo>
                    <a:pt x="44933" y="31130"/>
                  </a:moveTo>
                  <a:cubicBezTo>
                    <a:pt x="104844" y="-10059"/>
                    <a:pt x="204072" y="-10059"/>
                    <a:pt x="265855" y="29258"/>
                  </a:cubicBezTo>
                  <a:cubicBezTo>
                    <a:pt x="327639" y="68574"/>
                    <a:pt x="327639" y="134102"/>
                    <a:pt x="265855" y="175291"/>
                  </a:cubicBezTo>
                  <a:cubicBezTo>
                    <a:pt x="205944" y="216480"/>
                    <a:pt x="106717" y="216480"/>
                    <a:pt x="44933" y="177163"/>
                  </a:cubicBezTo>
                  <a:cubicBezTo>
                    <a:pt x="-14978" y="137846"/>
                    <a:pt x="-14978" y="72319"/>
                    <a:pt x="44933" y="31130"/>
                  </a:cubicBezTo>
                  <a:close/>
                </a:path>
              </a:pathLst>
            </a:custGeom>
            <a:solidFill>
              <a:srgbClr val="FDBB00"/>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320" name="Google Shape;330;p2"/>
            <p:cNvSpPr/>
            <p:nvPr/>
          </p:nvSpPr>
          <p:spPr>
            <a:xfrm>
              <a:off x="5586793" y="2532052"/>
              <a:ext cx="230283" cy="150975"/>
            </a:xfrm>
            <a:custGeom>
              <a:avLst/>
              <a:gdLst/>
              <a:ahLst/>
              <a:cxnLst/>
              <a:rect l="l" t="t" r="r" b="b"/>
              <a:pathLst>
                <a:path w="230283" h="150975" extrusionOk="0">
                  <a:moveTo>
                    <a:pt x="33700" y="22706"/>
                  </a:moveTo>
                  <a:cubicBezTo>
                    <a:pt x="-11233" y="52662"/>
                    <a:pt x="-11233" y="101340"/>
                    <a:pt x="33700" y="129423"/>
                  </a:cubicBezTo>
                  <a:cubicBezTo>
                    <a:pt x="78633" y="159379"/>
                    <a:pt x="151650" y="157506"/>
                    <a:pt x="196583" y="127551"/>
                  </a:cubicBezTo>
                  <a:cubicBezTo>
                    <a:pt x="241517" y="97595"/>
                    <a:pt x="241517" y="48917"/>
                    <a:pt x="196583" y="20834"/>
                  </a:cubicBezTo>
                  <a:cubicBezTo>
                    <a:pt x="149778" y="-7249"/>
                    <a:pt x="78633" y="-7249"/>
                    <a:pt x="33700" y="22706"/>
                  </a:cubicBezTo>
                  <a:close/>
                </a:path>
              </a:pathLst>
            </a:custGeom>
            <a:solidFill>
              <a:srgbClr val="FFD85C"/>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321" name="Google Shape;331;p2"/>
            <p:cNvSpPr/>
            <p:nvPr/>
          </p:nvSpPr>
          <p:spPr>
            <a:xfrm>
              <a:off x="5565998" y="2519187"/>
              <a:ext cx="163083" cy="177860"/>
            </a:xfrm>
            <a:custGeom>
              <a:avLst/>
              <a:gdLst/>
              <a:ahLst/>
              <a:cxnLst/>
              <a:rect l="l" t="t" r="r" b="b"/>
              <a:pathLst>
                <a:path w="163083" h="177860" extrusionOk="0">
                  <a:moveTo>
                    <a:pt x="163084" y="177861"/>
                  </a:moveTo>
                  <a:lnTo>
                    <a:pt x="106917" y="0"/>
                  </a:lnTo>
                  <a:cubicBezTo>
                    <a:pt x="106917" y="0"/>
                    <a:pt x="-24138" y="31828"/>
                    <a:pt x="3945" y="104844"/>
                  </a:cubicBezTo>
                  <a:cubicBezTo>
                    <a:pt x="32028" y="175989"/>
                    <a:pt x="163084" y="177861"/>
                    <a:pt x="163084" y="177861"/>
                  </a:cubicBezTo>
                  <a:close/>
                </a:path>
              </a:pathLst>
            </a:custGeom>
            <a:solidFill>
              <a:srgbClr val="FBCC1C"/>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322" name="Google Shape;332;p2"/>
            <p:cNvSpPr/>
            <p:nvPr/>
          </p:nvSpPr>
          <p:spPr>
            <a:xfrm>
              <a:off x="5671043" y="2695175"/>
              <a:ext cx="18722" cy="1872"/>
            </a:xfrm>
            <a:custGeom>
              <a:avLst/>
              <a:gdLst/>
              <a:ahLst/>
              <a:cxnLst/>
              <a:rect l="l" t="t" r="r" b="b"/>
              <a:pathLst>
                <a:path w="18722" h="1872" extrusionOk="0">
                  <a:moveTo>
                    <a:pt x="18722" y="1872"/>
                  </a:moveTo>
                  <a:lnTo>
                    <a:pt x="0" y="0"/>
                  </a:ln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323" name="Google Shape;333;p2"/>
            <p:cNvSpPr/>
            <p:nvPr/>
          </p:nvSpPr>
          <p:spPr>
            <a:xfrm>
              <a:off x="5706616" y="2518422"/>
              <a:ext cx="58038" cy="8253"/>
            </a:xfrm>
            <a:custGeom>
              <a:avLst/>
              <a:gdLst/>
              <a:ahLst/>
              <a:cxnLst/>
              <a:rect l="l" t="t" r="r" b="b"/>
              <a:pathLst>
                <a:path w="58038" h="8253" extrusionOk="0">
                  <a:moveTo>
                    <a:pt x="58039" y="8253"/>
                  </a:moveTo>
                  <a:cubicBezTo>
                    <a:pt x="58039" y="8253"/>
                    <a:pt x="33700" y="-2980"/>
                    <a:pt x="0" y="764"/>
                  </a:cubicBez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grpSp>
      <p:grpSp>
        <p:nvGrpSpPr>
          <p:cNvPr id="324" name="Google Shape;334;p2"/>
          <p:cNvGrpSpPr/>
          <p:nvPr/>
        </p:nvGrpSpPr>
        <p:grpSpPr>
          <a:xfrm>
            <a:off x="3693017" y="5002231"/>
            <a:ext cx="325616" cy="255327"/>
            <a:chOff x="5545605" y="2504907"/>
            <a:chExt cx="312192" cy="244800"/>
          </a:xfrm>
        </p:grpSpPr>
        <p:sp>
          <p:nvSpPr>
            <p:cNvPr id="325" name="Google Shape;335;p2"/>
            <p:cNvSpPr/>
            <p:nvPr/>
          </p:nvSpPr>
          <p:spPr>
            <a:xfrm>
              <a:off x="5545605" y="2526438"/>
              <a:ext cx="312192" cy="223269"/>
            </a:xfrm>
            <a:custGeom>
              <a:avLst/>
              <a:gdLst/>
              <a:ahLst/>
              <a:cxnLst/>
              <a:rect l="l" t="t" r="r" b="b"/>
              <a:pathLst>
                <a:path w="312192" h="223269" extrusionOk="0">
                  <a:moveTo>
                    <a:pt x="44933" y="33938"/>
                  </a:moveTo>
                  <a:cubicBezTo>
                    <a:pt x="104844" y="-10996"/>
                    <a:pt x="204072" y="-10996"/>
                    <a:pt x="265855" y="32066"/>
                  </a:cubicBezTo>
                  <a:cubicBezTo>
                    <a:pt x="327639" y="75127"/>
                    <a:pt x="327639" y="144399"/>
                    <a:pt x="265855" y="189332"/>
                  </a:cubicBezTo>
                  <a:cubicBezTo>
                    <a:pt x="205944" y="234266"/>
                    <a:pt x="106717" y="234266"/>
                    <a:pt x="44933" y="191204"/>
                  </a:cubicBezTo>
                  <a:cubicBezTo>
                    <a:pt x="-14978" y="150016"/>
                    <a:pt x="-14978" y="78871"/>
                    <a:pt x="44933" y="33938"/>
                  </a:cubicBezTo>
                  <a:close/>
                </a:path>
              </a:pathLst>
            </a:custGeom>
            <a:solidFill>
              <a:srgbClr val="EB8E1C"/>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326" name="Google Shape;336;p2"/>
            <p:cNvSpPr/>
            <p:nvPr/>
          </p:nvSpPr>
          <p:spPr>
            <a:xfrm>
              <a:off x="5545605" y="2504907"/>
              <a:ext cx="312192" cy="206420"/>
            </a:xfrm>
            <a:custGeom>
              <a:avLst/>
              <a:gdLst/>
              <a:ahLst/>
              <a:cxnLst/>
              <a:rect l="l" t="t" r="r" b="b"/>
              <a:pathLst>
                <a:path w="312192" h="206420" extrusionOk="0">
                  <a:moveTo>
                    <a:pt x="44933" y="31130"/>
                  </a:moveTo>
                  <a:cubicBezTo>
                    <a:pt x="104844" y="-10059"/>
                    <a:pt x="204072" y="-10059"/>
                    <a:pt x="265855" y="29258"/>
                  </a:cubicBezTo>
                  <a:cubicBezTo>
                    <a:pt x="327639" y="68574"/>
                    <a:pt x="327639" y="134102"/>
                    <a:pt x="265855" y="175291"/>
                  </a:cubicBezTo>
                  <a:cubicBezTo>
                    <a:pt x="205944" y="216480"/>
                    <a:pt x="106717" y="216480"/>
                    <a:pt x="44933" y="177163"/>
                  </a:cubicBezTo>
                  <a:cubicBezTo>
                    <a:pt x="-14978" y="137846"/>
                    <a:pt x="-14978" y="72319"/>
                    <a:pt x="44933" y="31130"/>
                  </a:cubicBezTo>
                  <a:close/>
                </a:path>
              </a:pathLst>
            </a:custGeom>
            <a:solidFill>
              <a:srgbClr val="FDBB00"/>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327" name="Google Shape;337;p2"/>
            <p:cNvSpPr/>
            <p:nvPr/>
          </p:nvSpPr>
          <p:spPr>
            <a:xfrm>
              <a:off x="5586793" y="2532052"/>
              <a:ext cx="230283" cy="150975"/>
            </a:xfrm>
            <a:custGeom>
              <a:avLst/>
              <a:gdLst/>
              <a:ahLst/>
              <a:cxnLst/>
              <a:rect l="l" t="t" r="r" b="b"/>
              <a:pathLst>
                <a:path w="230283" h="150975" extrusionOk="0">
                  <a:moveTo>
                    <a:pt x="33700" y="22706"/>
                  </a:moveTo>
                  <a:cubicBezTo>
                    <a:pt x="-11233" y="52662"/>
                    <a:pt x="-11233" y="101340"/>
                    <a:pt x="33700" y="129423"/>
                  </a:cubicBezTo>
                  <a:cubicBezTo>
                    <a:pt x="78633" y="159379"/>
                    <a:pt x="151650" y="157506"/>
                    <a:pt x="196583" y="127551"/>
                  </a:cubicBezTo>
                  <a:cubicBezTo>
                    <a:pt x="241517" y="97595"/>
                    <a:pt x="241517" y="48917"/>
                    <a:pt x="196583" y="20834"/>
                  </a:cubicBezTo>
                  <a:cubicBezTo>
                    <a:pt x="149778" y="-7249"/>
                    <a:pt x="78633" y="-7249"/>
                    <a:pt x="33700" y="22706"/>
                  </a:cubicBezTo>
                  <a:close/>
                </a:path>
              </a:pathLst>
            </a:custGeom>
            <a:solidFill>
              <a:srgbClr val="FFD85C"/>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328" name="Google Shape;338;p2"/>
            <p:cNvSpPr/>
            <p:nvPr/>
          </p:nvSpPr>
          <p:spPr>
            <a:xfrm>
              <a:off x="5565998" y="2519187"/>
              <a:ext cx="163083" cy="177860"/>
            </a:xfrm>
            <a:custGeom>
              <a:avLst/>
              <a:gdLst/>
              <a:ahLst/>
              <a:cxnLst/>
              <a:rect l="l" t="t" r="r" b="b"/>
              <a:pathLst>
                <a:path w="163083" h="177860" extrusionOk="0">
                  <a:moveTo>
                    <a:pt x="163084" y="177861"/>
                  </a:moveTo>
                  <a:lnTo>
                    <a:pt x="106917" y="0"/>
                  </a:lnTo>
                  <a:cubicBezTo>
                    <a:pt x="106917" y="0"/>
                    <a:pt x="-24138" y="31828"/>
                    <a:pt x="3945" y="104844"/>
                  </a:cubicBezTo>
                  <a:cubicBezTo>
                    <a:pt x="32028" y="175989"/>
                    <a:pt x="163084" y="177861"/>
                    <a:pt x="163084" y="177861"/>
                  </a:cubicBezTo>
                  <a:close/>
                </a:path>
              </a:pathLst>
            </a:custGeom>
            <a:solidFill>
              <a:srgbClr val="FBCC1C"/>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329" name="Google Shape;339;p2"/>
            <p:cNvSpPr/>
            <p:nvPr/>
          </p:nvSpPr>
          <p:spPr>
            <a:xfrm>
              <a:off x="5671043" y="2695175"/>
              <a:ext cx="18722" cy="1872"/>
            </a:xfrm>
            <a:custGeom>
              <a:avLst/>
              <a:gdLst/>
              <a:ahLst/>
              <a:cxnLst/>
              <a:rect l="l" t="t" r="r" b="b"/>
              <a:pathLst>
                <a:path w="18722" h="1872" extrusionOk="0">
                  <a:moveTo>
                    <a:pt x="18722" y="1872"/>
                  </a:moveTo>
                  <a:lnTo>
                    <a:pt x="0" y="0"/>
                  </a:ln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330" name="Google Shape;340;p2"/>
            <p:cNvSpPr/>
            <p:nvPr/>
          </p:nvSpPr>
          <p:spPr>
            <a:xfrm>
              <a:off x="5706616" y="2518422"/>
              <a:ext cx="58038" cy="8253"/>
            </a:xfrm>
            <a:custGeom>
              <a:avLst/>
              <a:gdLst/>
              <a:ahLst/>
              <a:cxnLst/>
              <a:rect l="l" t="t" r="r" b="b"/>
              <a:pathLst>
                <a:path w="58038" h="8253" extrusionOk="0">
                  <a:moveTo>
                    <a:pt x="58039" y="8253"/>
                  </a:moveTo>
                  <a:cubicBezTo>
                    <a:pt x="58039" y="8253"/>
                    <a:pt x="33700" y="-2980"/>
                    <a:pt x="0" y="764"/>
                  </a:cubicBez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grpSp>
      <p:grpSp>
        <p:nvGrpSpPr>
          <p:cNvPr id="331" name="Google Shape;341;p2"/>
          <p:cNvGrpSpPr/>
          <p:nvPr/>
        </p:nvGrpSpPr>
        <p:grpSpPr>
          <a:xfrm>
            <a:off x="4052759" y="5537661"/>
            <a:ext cx="325616" cy="255327"/>
            <a:chOff x="5545605" y="2504907"/>
            <a:chExt cx="312192" cy="244800"/>
          </a:xfrm>
        </p:grpSpPr>
        <p:sp>
          <p:nvSpPr>
            <p:cNvPr id="332" name="Google Shape;342;p2"/>
            <p:cNvSpPr/>
            <p:nvPr/>
          </p:nvSpPr>
          <p:spPr>
            <a:xfrm>
              <a:off x="5545605" y="2526438"/>
              <a:ext cx="312192" cy="223269"/>
            </a:xfrm>
            <a:custGeom>
              <a:avLst/>
              <a:gdLst/>
              <a:ahLst/>
              <a:cxnLst/>
              <a:rect l="l" t="t" r="r" b="b"/>
              <a:pathLst>
                <a:path w="312192" h="223269" extrusionOk="0">
                  <a:moveTo>
                    <a:pt x="44933" y="33938"/>
                  </a:moveTo>
                  <a:cubicBezTo>
                    <a:pt x="104844" y="-10996"/>
                    <a:pt x="204072" y="-10996"/>
                    <a:pt x="265855" y="32066"/>
                  </a:cubicBezTo>
                  <a:cubicBezTo>
                    <a:pt x="327639" y="75127"/>
                    <a:pt x="327639" y="144399"/>
                    <a:pt x="265855" y="189332"/>
                  </a:cubicBezTo>
                  <a:cubicBezTo>
                    <a:pt x="205944" y="234266"/>
                    <a:pt x="106717" y="234266"/>
                    <a:pt x="44933" y="191204"/>
                  </a:cubicBezTo>
                  <a:cubicBezTo>
                    <a:pt x="-14978" y="150016"/>
                    <a:pt x="-14978" y="78871"/>
                    <a:pt x="44933" y="33938"/>
                  </a:cubicBezTo>
                  <a:close/>
                </a:path>
              </a:pathLst>
            </a:custGeom>
            <a:solidFill>
              <a:srgbClr val="EB8E1C"/>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333" name="Google Shape;343;p2"/>
            <p:cNvSpPr/>
            <p:nvPr/>
          </p:nvSpPr>
          <p:spPr>
            <a:xfrm>
              <a:off x="5545605" y="2504907"/>
              <a:ext cx="312192" cy="206420"/>
            </a:xfrm>
            <a:custGeom>
              <a:avLst/>
              <a:gdLst/>
              <a:ahLst/>
              <a:cxnLst/>
              <a:rect l="l" t="t" r="r" b="b"/>
              <a:pathLst>
                <a:path w="312192" h="206420" extrusionOk="0">
                  <a:moveTo>
                    <a:pt x="44933" y="31130"/>
                  </a:moveTo>
                  <a:cubicBezTo>
                    <a:pt x="104844" y="-10059"/>
                    <a:pt x="204072" y="-10059"/>
                    <a:pt x="265855" y="29258"/>
                  </a:cubicBezTo>
                  <a:cubicBezTo>
                    <a:pt x="327639" y="68574"/>
                    <a:pt x="327639" y="134102"/>
                    <a:pt x="265855" y="175291"/>
                  </a:cubicBezTo>
                  <a:cubicBezTo>
                    <a:pt x="205944" y="216480"/>
                    <a:pt x="106717" y="216480"/>
                    <a:pt x="44933" y="177163"/>
                  </a:cubicBezTo>
                  <a:cubicBezTo>
                    <a:pt x="-14978" y="137846"/>
                    <a:pt x="-14978" y="72319"/>
                    <a:pt x="44933" y="31130"/>
                  </a:cubicBezTo>
                  <a:close/>
                </a:path>
              </a:pathLst>
            </a:custGeom>
            <a:solidFill>
              <a:srgbClr val="FDBB00"/>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334" name="Google Shape;344;p2"/>
            <p:cNvSpPr/>
            <p:nvPr/>
          </p:nvSpPr>
          <p:spPr>
            <a:xfrm>
              <a:off x="5586793" y="2532052"/>
              <a:ext cx="230283" cy="150975"/>
            </a:xfrm>
            <a:custGeom>
              <a:avLst/>
              <a:gdLst/>
              <a:ahLst/>
              <a:cxnLst/>
              <a:rect l="l" t="t" r="r" b="b"/>
              <a:pathLst>
                <a:path w="230283" h="150975" extrusionOk="0">
                  <a:moveTo>
                    <a:pt x="33700" y="22706"/>
                  </a:moveTo>
                  <a:cubicBezTo>
                    <a:pt x="-11233" y="52662"/>
                    <a:pt x="-11233" y="101340"/>
                    <a:pt x="33700" y="129423"/>
                  </a:cubicBezTo>
                  <a:cubicBezTo>
                    <a:pt x="78633" y="159379"/>
                    <a:pt x="151650" y="157506"/>
                    <a:pt x="196583" y="127551"/>
                  </a:cubicBezTo>
                  <a:cubicBezTo>
                    <a:pt x="241517" y="97595"/>
                    <a:pt x="241517" y="48917"/>
                    <a:pt x="196583" y="20834"/>
                  </a:cubicBezTo>
                  <a:cubicBezTo>
                    <a:pt x="149778" y="-7249"/>
                    <a:pt x="78633" y="-7249"/>
                    <a:pt x="33700" y="22706"/>
                  </a:cubicBezTo>
                  <a:close/>
                </a:path>
              </a:pathLst>
            </a:custGeom>
            <a:solidFill>
              <a:srgbClr val="FFD85C"/>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335" name="Google Shape;345;p2"/>
            <p:cNvSpPr/>
            <p:nvPr/>
          </p:nvSpPr>
          <p:spPr>
            <a:xfrm>
              <a:off x="5565998" y="2519187"/>
              <a:ext cx="163083" cy="177860"/>
            </a:xfrm>
            <a:custGeom>
              <a:avLst/>
              <a:gdLst/>
              <a:ahLst/>
              <a:cxnLst/>
              <a:rect l="l" t="t" r="r" b="b"/>
              <a:pathLst>
                <a:path w="163083" h="177860" extrusionOk="0">
                  <a:moveTo>
                    <a:pt x="163084" y="177861"/>
                  </a:moveTo>
                  <a:lnTo>
                    <a:pt x="106917" y="0"/>
                  </a:lnTo>
                  <a:cubicBezTo>
                    <a:pt x="106917" y="0"/>
                    <a:pt x="-24138" y="31828"/>
                    <a:pt x="3945" y="104844"/>
                  </a:cubicBezTo>
                  <a:cubicBezTo>
                    <a:pt x="32028" y="175989"/>
                    <a:pt x="163084" y="177861"/>
                    <a:pt x="163084" y="177861"/>
                  </a:cubicBezTo>
                  <a:close/>
                </a:path>
              </a:pathLst>
            </a:custGeom>
            <a:solidFill>
              <a:srgbClr val="FBCC1C"/>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336" name="Google Shape;346;p2"/>
            <p:cNvSpPr/>
            <p:nvPr/>
          </p:nvSpPr>
          <p:spPr>
            <a:xfrm>
              <a:off x="5671043" y="2695175"/>
              <a:ext cx="18722" cy="1872"/>
            </a:xfrm>
            <a:custGeom>
              <a:avLst/>
              <a:gdLst/>
              <a:ahLst/>
              <a:cxnLst/>
              <a:rect l="l" t="t" r="r" b="b"/>
              <a:pathLst>
                <a:path w="18722" h="1872" extrusionOk="0">
                  <a:moveTo>
                    <a:pt x="18722" y="1872"/>
                  </a:moveTo>
                  <a:lnTo>
                    <a:pt x="0" y="0"/>
                  </a:ln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337" name="Google Shape;347;p2"/>
            <p:cNvSpPr/>
            <p:nvPr/>
          </p:nvSpPr>
          <p:spPr>
            <a:xfrm>
              <a:off x="5706616" y="2518422"/>
              <a:ext cx="58038" cy="8253"/>
            </a:xfrm>
            <a:custGeom>
              <a:avLst/>
              <a:gdLst/>
              <a:ahLst/>
              <a:cxnLst/>
              <a:rect l="l" t="t" r="r" b="b"/>
              <a:pathLst>
                <a:path w="58038" h="8253" extrusionOk="0">
                  <a:moveTo>
                    <a:pt x="58039" y="8253"/>
                  </a:moveTo>
                  <a:cubicBezTo>
                    <a:pt x="58039" y="8253"/>
                    <a:pt x="33700" y="-2980"/>
                    <a:pt x="0" y="764"/>
                  </a:cubicBez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grpSp>
      <p:grpSp>
        <p:nvGrpSpPr>
          <p:cNvPr id="338" name="Google Shape;348;p2"/>
          <p:cNvGrpSpPr/>
          <p:nvPr/>
        </p:nvGrpSpPr>
        <p:grpSpPr>
          <a:xfrm>
            <a:off x="4041047" y="5460694"/>
            <a:ext cx="325616" cy="255327"/>
            <a:chOff x="5545605" y="2504907"/>
            <a:chExt cx="312192" cy="244800"/>
          </a:xfrm>
        </p:grpSpPr>
        <p:sp>
          <p:nvSpPr>
            <p:cNvPr id="339" name="Google Shape;349;p2"/>
            <p:cNvSpPr/>
            <p:nvPr/>
          </p:nvSpPr>
          <p:spPr>
            <a:xfrm>
              <a:off x="5545605" y="2526438"/>
              <a:ext cx="312192" cy="223269"/>
            </a:xfrm>
            <a:custGeom>
              <a:avLst/>
              <a:gdLst/>
              <a:ahLst/>
              <a:cxnLst/>
              <a:rect l="l" t="t" r="r" b="b"/>
              <a:pathLst>
                <a:path w="312192" h="223269" extrusionOk="0">
                  <a:moveTo>
                    <a:pt x="44933" y="33938"/>
                  </a:moveTo>
                  <a:cubicBezTo>
                    <a:pt x="104844" y="-10996"/>
                    <a:pt x="204072" y="-10996"/>
                    <a:pt x="265855" y="32066"/>
                  </a:cubicBezTo>
                  <a:cubicBezTo>
                    <a:pt x="327639" y="75127"/>
                    <a:pt x="327639" y="144399"/>
                    <a:pt x="265855" y="189332"/>
                  </a:cubicBezTo>
                  <a:cubicBezTo>
                    <a:pt x="205944" y="234266"/>
                    <a:pt x="106717" y="234266"/>
                    <a:pt x="44933" y="191204"/>
                  </a:cubicBezTo>
                  <a:cubicBezTo>
                    <a:pt x="-14978" y="150016"/>
                    <a:pt x="-14978" y="78871"/>
                    <a:pt x="44933" y="33938"/>
                  </a:cubicBezTo>
                  <a:close/>
                </a:path>
              </a:pathLst>
            </a:custGeom>
            <a:solidFill>
              <a:srgbClr val="EB8E1C"/>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340" name="Google Shape;350;p2"/>
            <p:cNvSpPr/>
            <p:nvPr/>
          </p:nvSpPr>
          <p:spPr>
            <a:xfrm>
              <a:off x="5545605" y="2504907"/>
              <a:ext cx="312192" cy="206420"/>
            </a:xfrm>
            <a:custGeom>
              <a:avLst/>
              <a:gdLst/>
              <a:ahLst/>
              <a:cxnLst/>
              <a:rect l="l" t="t" r="r" b="b"/>
              <a:pathLst>
                <a:path w="312192" h="206420" extrusionOk="0">
                  <a:moveTo>
                    <a:pt x="44933" y="31130"/>
                  </a:moveTo>
                  <a:cubicBezTo>
                    <a:pt x="104844" y="-10059"/>
                    <a:pt x="204072" y="-10059"/>
                    <a:pt x="265855" y="29258"/>
                  </a:cubicBezTo>
                  <a:cubicBezTo>
                    <a:pt x="327639" y="68574"/>
                    <a:pt x="327639" y="134102"/>
                    <a:pt x="265855" y="175291"/>
                  </a:cubicBezTo>
                  <a:cubicBezTo>
                    <a:pt x="205944" y="216480"/>
                    <a:pt x="106717" y="216480"/>
                    <a:pt x="44933" y="177163"/>
                  </a:cubicBezTo>
                  <a:cubicBezTo>
                    <a:pt x="-14978" y="137846"/>
                    <a:pt x="-14978" y="72319"/>
                    <a:pt x="44933" y="31130"/>
                  </a:cubicBezTo>
                  <a:close/>
                </a:path>
              </a:pathLst>
            </a:custGeom>
            <a:solidFill>
              <a:srgbClr val="FDBB00"/>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341" name="Google Shape;351;p2"/>
            <p:cNvSpPr/>
            <p:nvPr/>
          </p:nvSpPr>
          <p:spPr>
            <a:xfrm>
              <a:off x="5586793" y="2532052"/>
              <a:ext cx="230283" cy="150975"/>
            </a:xfrm>
            <a:custGeom>
              <a:avLst/>
              <a:gdLst/>
              <a:ahLst/>
              <a:cxnLst/>
              <a:rect l="l" t="t" r="r" b="b"/>
              <a:pathLst>
                <a:path w="230283" h="150975" extrusionOk="0">
                  <a:moveTo>
                    <a:pt x="33700" y="22706"/>
                  </a:moveTo>
                  <a:cubicBezTo>
                    <a:pt x="-11233" y="52662"/>
                    <a:pt x="-11233" y="101340"/>
                    <a:pt x="33700" y="129423"/>
                  </a:cubicBezTo>
                  <a:cubicBezTo>
                    <a:pt x="78633" y="159379"/>
                    <a:pt x="151650" y="157506"/>
                    <a:pt x="196583" y="127551"/>
                  </a:cubicBezTo>
                  <a:cubicBezTo>
                    <a:pt x="241517" y="97595"/>
                    <a:pt x="241517" y="48917"/>
                    <a:pt x="196583" y="20834"/>
                  </a:cubicBezTo>
                  <a:cubicBezTo>
                    <a:pt x="149778" y="-7249"/>
                    <a:pt x="78633" y="-7249"/>
                    <a:pt x="33700" y="22706"/>
                  </a:cubicBezTo>
                  <a:close/>
                </a:path>
              </a:pathLst>
            </a:custGeom>
            <a:solidFill>
              <a:srgbClr val="FFD85C"/>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342" name="Google Shape;352;p2"/>
            <p:cNvSpPr/>
            <p:nvPr/>
          </p:nvSpPr>
          <p:spPr>
            <a:xfrm>
              <a:off x="5565998" y="2519187"/>
              <a:ext cx="163083" cy="177860"/>
            </a:xfrm>
            <a:custGeom>
              <a:avLst/>
              <a:gdLst/>
              <a:ahLst/>
              <a:cxnLst/>
              <a:rect l="l" t="t" r="r" b="b"/>
              <a:pathLst>
                <a:path w="163083" h="177860" extrusionOk="0">
                  <a:moveTo>
                    <a:pt x="163084" y="177861"/>
                  </a:moveTo>
                  <a:lnTo>
                    <a:pt x="106917" y="0"/>
                  </a:lnTo>
                  <a:cubicBezTo>
                    <a:pt x="106917" y="0"/>
                    <a:pt x="-24138" y="31828"/>
                    <a:pt x="3945" y="104844"/>
                  </a:cubicBezTo>
                  <a:cubicBezTo>
                    <a:pt x="32028" y="175989"/>
                    <a:pt x="163084" y="177861"/>
                    <a:pt x="163084" y="177861"/>
                  </a:cubicBezTo>
                  <a:close/>
                </a:path>
              </a:pathLst>
            </a:custGeom>
            <a:solidFill>
              <a:srgbClr val="FBCC1C"/>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343" name="Google Shape;353;p2"/>
            <p:cNvSpPr/>
            <p:nvPr/>
          </p:nvSpPr>
          <p:spPr>
            <a:xfrm>
              <a:off x="5671043" y="2695175"/>
              <a:ext cx="18722" cy="1872"/>
            </a:xfrm>
            <a:custGeom>
              <a:avLst/>
              <a:gdLst/>
              <a:ahLst/>
              <a:cxnLst/>
              <a:rect l="l" t="t" r="r" b="b"/>
              <a:pathLst>
                <a:path w="18722" h="1872" extrusionOk="0">
                  <a:moveTo>
                    <a:pt x="18722" y="1872"/>
                  </a:moveTo>
                  <a:lnTo>
                    <a:pt x="0" y="0"/>
                  </a:ln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344" name="Google Shape;354;p2"/>
            <p:cNvSpPr/>
            <p:nvPr/>
          </p:nvSpPr>
          <p:spPr>
            <a:xfrm>
              <a:off x="5706616" y="2518422"/>
              <a:ext cx="58038" cy="8253"/>
            </a:xfrm>
            <a:custGeom>
              <a:avLst/>
              <a:gdLst/>
              <a:ahLst/>
              <a:cxnLst/>
              <a:rect l="l" t="t" r="r" b="b"/>
              <a:pathLst>
                <a:path w="58038" h="8253" extrusionOk="0">
                  <a:moveTo>
                    <a:pt x="58039" y="8253"/>
                  </a:moveTo>
                  <a:cubicBezTo>
                    <a:pt x="58039" y="8253"/>
                    <a:pt x="33700" y="-2980"/>
                    <a:pt x="0" y="764"/>
                  </a:cubicBez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grpSp>
      <p:grpSp>
        <p:nvGrpSpPr>
          <p:cNvPr id="345" name="Google Shape;355;p2"/>
          <p:cNvGrpSpPr/>
          <p:nvPr/>
        </p:nvGrpSpPr>
        <p:grpSpPr>
          <a:xfrm>
            <a:off x="4044395" y="5363647"/>
            <a:ext cx="325616" cy="255327"/>
            <a:chOff x="5545605" y="2504907"/>
            <a:chExt cx="312192" cy="244800"/>
          </a:xfrm>
        </p:grpSpPr>
        <p:sp>
          <p:nvSpPr>
            <p:cNvPr id="346" name="Google Shape;356;p2"/>
            <p:cNvSpPr/>
            <p:nvPr/>
          </p:nvSpPr>
          <p:spPr>
            <a:xfrm>
              <a:off x="5545605" y="2526438"/>
              <a:ext cx="312192" cy="223269"/>
            </a:xfrm>
            <a:custGeom>
              <a:avLst/>
              <a:gdLst/>
              <a:ahLst/>
              <a:cxnLst/>
              <a:rect l="l" t="t" r="r" b="b"/>
              <a:pathLst>
                <a:path w="312192" h="223269" extrusionOk="0">
                  <a:moveTo>
                    <a:pt x="44933" y="33938"/>
                  </a:moveTo>
                  <a:cubicBezTo>
                    <a:pt x="104844" y="-10996"/>
                    <a:pt x="204072" y="-10996"/>
                    <a:pt x="265855" y="32066"/>
                  </a:cubicBezTo>
                  <a:cubicBezTo>
                    <a:pt x="327639" y="75127"/>
                    <a:pt x="327639" y="144399"/>
                    <a:pt x="265855" y="189332"/>
                  </a:cubicBezTo>
                  <a:cubicBezTo>
                    <a:pt x="205944" y="234266"/>
                    <a:pt x="106717" y="234266"/>
                    <a:pt x="44933" y="191204"/>
                  </a:cubicBezTo>
                  <a:cubicBezTo>
                    <a:pt x="-14978" y="150016"/>
                    <a:pt x="-14978" y="78871"/>
                    <a:pt x="44933" y="33938"/>
                  </a:cubicBezTo>
                  <a:close/>
                </a:path>
              </a:pathLst>
            </a:custGeom>
            <a:solidFill>
              <a:srgbClr val="EB8E1C"/>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347" name="Google Shape;357;p2"/>
            <p:cNvSpPr/>
            <p:nvPr/>
          </p:nvSpPr>
          <p:spPr>
            <a:xfrm>
              <a:off x="5545605" y="2504907"/>
              <a:ext cx="312192" cy="206420"/>
            </a:xfrm>
            <a:custGeom>
              <a:avLst/>
              <a:gdLst/>
              <a:ahLst/>
              <a:cxnLst/>
              <a:rect l="l" t="t" r="r" b="b"/>
              <a:pathLst>
                <a:path w="312192" h="206420" extrusionOk="0">
                  <a:moveTo>
                    <a:pt x="44933" y="31130"/>
                  </a:moveTo>
                  <a:cubicBezTo>
                    <a:pt x="104844" y="-10059"/>
                    <a:pt x="204072" y="-10059"/>
                    <a:pt x="265855" y="29258"/>
                  </a:cubicBezTo>
                  <a:cubicBezTo>
                    <a:pt x="327639" y="68574"/>
                    <a:pt x="327639" y="134102"/>
                    <a:pt x="265855" y="175291"/>
                  </a:cubicBezTo>
                  <a:cubicBezTo>
                    <a:pt x="205944" y="216480"/>
                    <a:pt x="106717" y="216480"/>
                    <a:pt x="44933" y="177163"/>
                  </a:cubicBezTo>
                  <a:cubicBezTo>
                    <a:pt x="-14978" y="137846"/>
                    <a:pt x="-14978" y="72319"/>
                    <a:pt x="44933" y="31130"/>
                  </a:cubicBezTo>
                  <a:close/>
                </a:path>
              </a:pathLst>
            </a:custGeom>
            <a:solidFill>
              <a:srgbClr val="FDBB00"/>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348" name="Google Shape;358;p2"/>
            <p:cNvSpPr/>
            <p:nvPr/>
          </p:nvSpPr>
          <p:spPr>
            <a:xfrm>
              <a:off x="5586793" y="2532052"/>
              <a:ext cx="230283" cy="150975"/>
            </a:xfrm>
            <a:custGeom>
              <a:avLst/>
              <a:gdLst/>
              <a:ahLst/>
              <a:cxnLst/>
              <a:rect l="l" t="t" r="r" b="b"/>
              <a:pathLst>
                <a:path w="230283" h="150975" extrusionOk="0">
                  <a:moveTo>
                    <a:pt x="33700" y="22706"/>
                  </a:moveTo>
                  <a:cubicBezTo>
                    <a:pt x="-11233" y="52662"/>
                    <a:pt x="-11233" y="101340"/>
                    <a:pt x="33700" y="129423"/>
                  </a:cubicBezTo>
                  <a:cubicBezTo>
                    <a:pt x="78633" y="159379"/>
                    <a:pt x="151650" y="157506"/>
                    <a:pt x="196583" y="127551"/>
                  </a:cubicBezTo>
                  <a:cubicBezTo>
                    <a:pt x="241517" y="97595"/>
                    <a:pt x="241517" y="48917"/>
                    <a:pt x="196583" y="20834"/>
                  </a:cubicBezTo>
                  <a:cubicBezTo>
                    <a:pt x="149778" y="-7249"/>
                    <a:pt x="78633" y="-7249"/>
                    <a:pt x="33700" y="22706"/>
                  </a:cubicBezTo>
                  <a:close/>
                </a:path>
              </a:pathLst>
            </a:custGeom>
            <a:solidFill>
              <a:srgbClr val="FFD85C"/>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349" name="Google Shape;359;p2"/>
            <p:cNvSpPr/>
            <p:nvPr/>
          </p:nvSpPr>
          <p:spPr>
            <a:xfrm>
              <a:off x="5565998" y="2519187"/>
              <a:ext cx="163083" cy="177860"/>
            </a:xfrm>
            <a:custGeom>
              <a:avLst/>
              <a:gdLst/>
              <a:ahLst/>
              <a:cxnLst/>
              <a:rect l="l" t="t" r="r" b="b"/>
              <a:pathLst>
                <a:path w="163083" h="177860" extrusionOk="0">
                  <a:moveTo>
                    <a:pt x="163084" y="177861"/>
                  </a:moveTo>
                  <a:lnTo>
                    <a:pt x="106917" y="0"/>
                  </a:lnTo>
                  <a:cubicBezTo>
                    <a:pt x="106917" y="0"/>
                    <a:pt x="-24138" y="31828"/>
                    <a:pt x="3945" y="104844"/>
                  </a:cubicBezTo>
                  <a:cubicBezTo>
                    <a:pt x="32028" y="175989"/>
                    <a:pt x="163084" y="177861"/>
                    <a:pt x="163084" y="177861"/>
                  </a:cubicBezTo>
                  <a:close/>
                </a:path>
              </a:pathLst>
            </a:custGeom>
            <a:solidFill>
              <a:srgbClr val="FBCC1C"/>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350" name="Google Shape;360;p2"/>
            <p:cNvSpPr/>
            <p:nvPr/>
          </p:nvSpPr>
          <p:spPr>
            <a:xfrm>
              <a:off x="5671043" y="2695175"/>
              <a:ext cx="18722" cy="1872"/>
            </a:xfrm>
            <a:custGeom>
              <a:avLst/>
              <a:gdLst/>
              <a:ahLst/>
              <a:cxnLst/>
              <a:rect l="l" t="t" r="r" b="b"/>
              <a:pathLst>
                <a:path w="18722" h="1872" extrusionOk="0">
                  <a:moveTo>
                    <a:pt x="18722" y="1872"/>
                  </a:moveTo>
                  <a:lnTo>
                    <a:pt x="0" y="0"/>
                  </a:ln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351" name="Google Shape;361;p2"/>
            <p:cNvSpPr/>
            <p:nvPr/>
          </p:nvSpPr>
          <p:spPr>
            <a:xfrm>
              <a:off x="5706616" y="2518422"/>
              <a:ext cx="58038" cy="8253"/>
            </a:xfrm>
            <a:custGeom>
              <a:avLst/>
              <a:gdLst/>
              <a:ahLst/>
              <a:cxnLst/>
              <a:rect l="l" t="t" r="r" b="b"/>
              <a:pathLst>
                <a:path w="58038" h="8253" extrusionOk="0">
                  <a:moveTo>
                    <a:pt x="58039" y="8253"/>
                  </a:moveTo>
                  <a:cubicBezTo>
                    <a:pt x="58039" y="8253"/>
                    <a:pt x="33700" y="-2980"/>
                    <a:pt x="0" y="764"/>
                  </a:cubicBez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grpSp>
      <p:sp>
        <p:nvSpPr>
          <p:cNvPr id="352" name="Google Shape;362;p2"/>
          <p:cNvSpPr/>
          <p:nvPr/>
        </p:nvSpPr>
        <p:spPr>
          <a:xfrm>
            <a:off x="4080010" y="5352778"/>
            <a:ext cx="117201" cy="117201"/>
          </a:xfrm>
          <a:custGeom>
            <a:avLst/>
            <a:gdLst/>
            <a:ahLst/>
            <a:cxnLst/>
            <a:rect l="l" t="t" r="r" b="b"/>
            <a:pathLst>
              <a:path w="112333" h="112333" extrusionOk="0">
                <a:moveTo>
                  <a:pt x="56167" y="0"/>
                </a:moveTo>
                <a:lnTo>
                  <a:pt x="71144" y="41189"/>
                </a:lnTo>
                <a:lnTo>
                  <a:pt x="112333" y="56167"/>
                </a:lnTo>
                <a:lnTo>
                  <a:pt x="71144" y="71144"/>
                </a:lnTo>
                <a:lnTo>
                  <a:pt x="56167" y="112333"/>
                </a:lnTo>
                <a:lnTo>
                  <a:pt x="41189" y="71144"/>
                </a:lnTo>
                <a:lnTo>
                  <a:pt x="0" y="56167"/>
                </a:lnTo>
                <a:lnTo>
                  <a:pt x="41189" y="41189"/>
                </a:lnTo>
                <a:close/>
              </a:path>
            </a:pathLst>
          </a:custGeom>
          <a:solidFill>
            <a:srgbClr val="FFFFFA"/>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353" name="Google Shape;363;p2"/>
          <p:cNvSpPr/>
          <p:nvPr/>
        </p:nvSpPr>
        <p:spPr>
          <a:xfrm>
            <a:off x="4294182" y="4909374"/>
            <a:ext cx="117201" cy="117201"/>
          </a:xfrm>
          <a:custGeom>
            <a:avLst/>
            <a:gdLst/>
            <a:ahLst/>
            <a:cxnLst/>
            <a:rect l="l" t="t" r="r" b="b"/>
            <a:pathLst>
              <a:path w="112333" h="112333" extrusionOk="0">
                <a:moveTo>
                  <a:pt x="56167" y="0"/>
                </a:moveTo>
                <a:lnTo>
                  <a:pt x="71144" y="41189"/>
                </a:lnTo>
                <a:lnTo>
                  <a:pt x="112333" y="56167"/>
                </a:lnTo>
                <a:lnTo>
                  <a:pt x="71144" y="71144"/>
                </a:lnTo>
                <a:lnTo>
                  <a:pt x="56167" y="112333"/>
                </a:lnTo>
                <a:lnTo>
                  <a:pt x="41189" y="71144"/>
                </a:lnTo>
                <a:lnTo>
                  <a:pt x="0" y="56167"/>
                </a:lnTo>
                <a:lnTo>
                  <a:pt x="41189" y="41189"/>
                </a:lnTo>
                <a:close/>
              </a:path>
            </a:pathLst>
          </a:custGeom>
          <a:solidFill>
            <a:srgbClr val="FFFFFA"/>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354" name="Google Shape;364;p2"/>
          <p:cNvSpPr/>
          <p:nvPr/>
        </p:nvSpPr>
        <p:spPr>
          <a:xfrm>
            <a:off x="3690149" y="5023154"/>
            <a:ext cx="117201" cy="117201"/>
          </a:xfrm>
          <a:custGeom>
            <a:avLst/>
            <a:gdLst/>
            <a:ahLst/>
            <a:cxnLst/>
            <a:rect l="l" t="t" r="r" b="b"/>
            <a:pathLst>
              <a:path w="112333" h="112333" extrusionOk="0">
                <a:moveTo>
                  <a:pt x="56167" y="0"/>
                </a:moveTo>
                <a:lnTo>
                  <a:pt x="71144" y="41189"/>
                </a:lnTo>
                <a:lnTo>
                  <a:pt x="112333" y="56167"/>
                </a:lnTo>
                <a:lnTo>
                  <a:pt x="71144" y="71144"/>
                </a:lnTo>
                <a:lnTo>
                  <a:pt x="56167" y="112333"/>
                </a:lnTo>
                <a:lnTo>
                  <a:pt x="41189" y="71144"/>
                </a:lnTo>
                <a:lnTo>
                  <a:pt x="0" y="56167"/>
                </a:lnTo>
                <a:lnTo>
                  <a:pt x="41189" y="41189"/>
                </a:lnTo>
                <a:close/>
              </a:path>
            </a:pathLst>
          </a:custGeom>
          <a:solidFill>
            <a:srgbClr val="FFFFFA"/>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355" name="Google Shape;365;p2"/>
          <p:cNvSpPr/>
          <p:nvPr/>
        </p:nvSpPr>
        <p:spPr>
          <a:xfrm>
            <a:off x="4253291" y="5664634"/>
            <a:ext cx="117201" cy="117201"/>
          </a:xfrm>
          <a:custGeom>
            <a:avLst/>
            <a:gdLst/>
            <a:ahLst/>
            <a:cxnLst/>
            <a:rect l="l" t="t" r="r" b="b"/>
            <a:pathLst>
              <a:path w="112333" h="112333" extrusionOk="0">
                <a:moveTo>
                  <a:pt x="56167" y="0"/>
                </a:moveTo>
                <a:lnTo>
                  <a:pt x="71144" y="41189"/>
                </a:lnTo>
                <a:lnTo>
                  <a:pt x="112333" y="56167"/>
                </a:lnTo>
                <a:lnTo>
                  <a:pt x="71144" y="71144"/>
                </a:lnTo>
                <a:lnTo>
                  <a:pt x="56167" y="112333"/>
                </a:lnTo>
                <a:lnTo>
                  <a:pt x="41189" y="71144"/>
                </a:lnTo>
                <a:lnTo>
                  <a:pt x="0" y="56167"/>
                </a:lnTo>
                <a:lnTo>
                  <a:pt x="41189" y="41189"/>
                </a:lnTo>
                <a:close/>
              </a:path>
            </a:pathLst>
          </a:custGeom>
          <a:solidFill>
            <a:srgbClr val="FFFFFA"/>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356" name="Google Shape;366;p2" descr="Old Key"/>
          <p:cNvSpPr/>
          <p:nvPr/>
        </p:nvSpPr>
        <p:spPr>
          <a:xfrm>
            <a:off x="4737097" y="5215830"/>
            <a:ext cx="516890" cy="521379"/>
          </a:xfrm>
          <a:custGeom>
            <a:avLst/>
            <a:gdLst/>
            <a:ahLst/>
            <a:cxnLst/>
            <a:rect l="l" t="t" r="r" b="b"/>
            <a:pathLst>
              <a:path w="775335" h="782068" extrusionOk="0">
                <a:moveTo>
                  <a:pt x="775335" y="197233"/>
                </a:moveTo>
                <a:cubicBezTo>
                  <a:pt x="775335" y="184851"/>
                  <a:pt x="764858" y="174373"/>
                  <a:pt x="752475" y="174373"/>
                </a:cubicBezTo>
                <a:lnTo>
                  <a:pt x="727710" y="174373"/>
                </a:lnTo>
                <a:cubicBezTo>
                  <a:pt x="755333" y="132463"/>
                  <a:pt x="743903" y="76266"/>
                  <a:pt x="702945" y="48643"/>
                </a:cubicBezTo>
                <a:cubicBezTo>
                  <a:pt x="672465" y="28641"/>
                  <a:pt x="633413" y="28641"/>
                  <a:pt x="602933" y="48643"/>
                </a:cubicBezTo>
                <a:lnTo>
                  <a:pt x="602933" y="24831"/>
                </a:lnTo>
                <a:cubicBezTo>
                  <a:pt x="602933" y="12448"/>
                  <a:pt x="594360" y="1971"/>
                  <a:pt x="581978" y="66"/>
                </a:cubicBezTo>
                <a:cubicBezTo>
                  <a:pt x="568643" y="-887"/>
                  <a:pt x="557213" y="8638"/>
                  <a:pt x="556260" y="21021"/>
                </a:cubicBezTo>
                <a:cubicBezTo>
                  <a:pt x="556260" y="21973"/>
                  <a:pt x="556260" y="22926"/>
                  <a:pt x="556260" y="23878"/>
                </a:cubicBezTo>
                <a:lnTo>
                  <a:pt x="556260" y="47691"/>
                </a:lnTo>
                <a:cubicBezTo>
                  <a:pt x="554355" y="44833"/>
                  <a:pt x="552450" y="42928"/>
                  <a:pt x="549593" y="40071"/>
                </a:cubicBezTo>
                <a:cubicBezTo>
                  <a:pt x="514350" y="4828"/>
                  <a:pt x="457200" y="4828"/>
                  <a:pt x="421958" y="40071"/>
                </a:cubicBezTo>
                <a:cubicBezTo>
                  <a:pt x="386715" y="75313"/>
                  <a:pt x="386715" y="132463"/>
                  <a:pt x="421958" y="167706"/>
                </a:cubicBezTo>
                <a:cubicBezTo>
                  <a:pt x="423863" y="169611"/>
                  <a:pt x="426720" y="172468"/>
                  <a:pt x="429577" y="174373"/>
                </a:cubicBezTo>
                <a:lnTo>
                  <a:pt x="406718" y="174373"/>
                </a:lnTo>
                <a:cubicBezTo>
                  <a:pt x="394335" y="174373"/>
                  <a:pt x="383858" y="182946"/>
                  <a:pt x="381952" y="195328"/>
                </a:cubicBezTo>
                <a:cubicBezTo>
                  <a:pt x="381000" y="208663"/>
                  <a:pt x="390525" y="220093"/>
                  <a:pt x="402908" y="221046"/>
                </a:cubicBezTo>
                <a:cubicBezTo>
                  <a:pt x="403860" y="221046"/>
                  <a:pt x="404813" y="221046"/>
                  <a:pt x="405765" y="221046"/>
                </a:cubicBezTo>
                <a:lnTo>
                  <a:pt x="428625" y="221046"/>
                </a:lnTo>
                <a:cubicBezTo>
                  <a:pt x="417195" y="237238"/>
                  <a:pt x="412433" y="257241"/>
                  <a:pt x="413385" y="277243"/>
                </a:cubicBezTo>
                <a:cubicBezTo>
                  <a:pt x="413385" y="287721"/>
                  <a:pt x="409575" y="298198"/>
                  <a:pt x="401955" y="304866"/>
                </a:cubicBezTo>
                <a:lnTo>
                  <a:pt x="5715" y="703011"/>
                </a:lnTo>
                <a:cubicBezTo>
                  <a:pt x="-1905" y="710631"/>
                  <a:pt x="-1905" y="722061"/>
                  <a:pt x="5715" y="729681"/>
                </a:cubicBezTo>
                <a:lnTo>
                  <a:pt x="45720" y="769686"/>
                </a:lnTo>
                <a:cubicBezTo>
                  <a:pt x="53340" y="777306"/>
                  <a:pt x="64770" y="777306"/>
                  <a:pt x="72390" y="769686"/>
                </a:cubicBezTo>
                <a:lnTo>
                  <a:pt x="99060" y="743016"/>
                </a:lnTo>
                <a:lnTo>
                  <a:pt x="132398" y="776353"/>
                </a:lnTo>
                <a:cubicBezTo>
                  <a:pt x="140018" y="783973"/>
                  <a:pt x="151448" y="783973"/>
                  <a:pt x="159068" y="776353"/>
                </a:cubicBezTo>
                <a:lnTo>
                  <a:pt x="185738" y="749683"/>
                </a:lnTo>
                <a:cubicBezTo>
                  <a:pt x="193357" y="742063"/>
                  <a:pt x="193357" y="730633"/>
                  <a:pt x="185738" y="723013"/>
                </a:cubicBezTo>
                <a:lnTo>
                  <a:pt x="152400" y="689676"/>
                </a:lnTo>
                <a:lnTo>
                  <a:pt x="179070" y="663006"/>
                </a:lnTo>
                <a:lnTo>
                  <a:pt x="233363" y="717298"/>
                </a:lnTo>
                <a:cubicBezTo>
                  <a:pt x="240982" y="724918"/>
                  <a:pt x="252413" y="724918"/>
                  <a:pt x="260032" y="717298"/>
                </a:cubicBezTo>
                <a:lnTo>
                  <a:pt x="260032" y="717298"/>
                </a:lnTo>
                <a:lnTo>
                  <a:pt x="300038" y="677293"/>
                </a:lnTo>
                <a:cubicBezTo>
                  <a:pt x="307658" y="669673"/>
                  <a:pt x="307658" y="658243"/>
                  <a:pt x="300038" y="650623"/>
                </a:cubicBezTo>
                <a:lnTo>
                  <a:pt x="247650" y="595378"/>
                </a:lnTo>
                <a:lnTo>
                  <a:pt x="469583" y="373446"/>
                </a:lnTo>
                <a:cubicBezTo>
                  <a:pt x="477202" y="365826"/>
                  <a:pt x="487680" y="362016"/>
                  <a:pt x="498158" y="362016"/>
                </a:cubicBezTo>
                <a:cubicBezTo>
                  <a:pt x="500063" y="362016"/>
                  <a:pt x="501968" y="362016"/>
                  <a:pt x="503873" y="362016"/>
                </a:cubicBezTo>
                <a:cubicBezTo>
                  <a:pt x="521970" y="362016"/>
                  <a:pt x="539115" y="356301"/>
                  <a:pt x="554355" y="346776"/>
                </a:cubicBezTo>
                <a:lnTo>
                  <a:pt x="554355" y="371541"/>
                </a:lnTo>
                <a:cubicBezTo>
                  <a:pt x="554355" y="383923"/>
                  <a:pt x="562928" y="394401"/>
                  <a:pt x="575310" y="396306"/>
                </a:cubicBezTo>
                <a:cubicBezTo>
                  <a:pt x="588645" y="397258"/>
                  <a:pt x="600075" y="387733"/>
                  <a:pt x="601028" y="375351"/>
                </a:cubicBezTo>
                <a:cubicBezTo>
                  <a:pt x="601028" y="374398"/>
                  <a:pt x="601028" y="373446"/>
                  <a:pt x="601028" y="372493"/>
                </a:cubicBezTo>
                <a:lnTo>
                  <a:pt x="601028" y="348681"/>
                </a:lnTo>
                <a:cubicBezTo>
                  <a:pt x="602933" y="351538"/>
                  <a:pt x="604838" y="353443"/>
                  <a:pt x="607695" y="356301"/>
                </a:cubicBezTo>
                <a:cubicBezTo>
                  <a:pt x="642938" y="391543"/>
                  <a:pt x="700088" y="391543"/>
                  <a:pt x="735330" y="356301"/>
                </a:cubicBezTo>
                <a:cubicBezTo>
                  <a:pt x="770573" y="321058"/>
                  <a:pt x="770573" y="263908"/>
                  <a:pt x="735330" y="228666"/>
                </a:cubicBezTo>
                <a:lnTo>
                  <a:pt x="735330" y="228666"/>
                </a:lnTo>
                <a:cubicBezTo>
                  <a:pt x="733425" y="226761"/>
                  <a:pt x="730568" y="223903"/>
                  <a:pt x="727710" y="221998"/>
                </a:cubicBezTo>
                <a:lnTo>
                  <a:pt x="751523" y="221998"/>
                </a:lnTo>
                <a:cubicBezTo>
                  <a:pt x="764858" y="221998"/>
                  <a:pt x="775335" y="211521"/>
                  <a:pt x="775335" y="198186"/>
                </a:cubicBezTo>
                <a:lnTo>
                  <a:pt x="775335" y="197233"/>
                </a:lnTo>
                <a:close/>
                <a:moveTo>
                  <a:pt x="621983" y="93411"/>
                </a:moveTo>
                <a:cubicBezTo>
                  <a:pt x="639128" y="76266"/>
                  <a:pt x="665798" y="76266"/>
                  <a:pt x="682943" y="93411"/>
                </a:cubicBezTo>
                <a:cubicBezTo>
                  <a:pt x="700088" y="110556"/>
                  <a:pt x="700088" y="137226"/>
                  <a:pt x="682943" y="154371"/>
                </a:cubicBezTo>
                <a:cubicBezTo>
                  <a:pt x="665798" y="171516"/>
                  <a:pt x="639128" y="171516"/>
                  <a:pt x="621983" y="154371"/>
                </a:cubicBezTo>
                <a:cubicBezTo>
                  <a:pt x="614363" y="146751"/>
                  <a:pt x="609600" y="135321"/>
                  <a:pt x="609600" y="123891"/>
                </a:cubicBezTo>
                <a:cubicBezTo>
                  <a:pt x="609600" y="112461"/>
                  <a:pt x="613410" y="101983"/>
                  <a:pt x="621983" y="93411"/>
                </a:cubicBezTo>
                <a:close/>
                <a:moveTo>
                  <a:pt x="453390" y="73408"/>
                </a:moveTo>
                <a:cubicBezTo>
                  <a:pt x="470535" y="56263"/>
                  <a:pt x="497205" y="56263"/>
                  <a:pt x="514350" y="73408"/>
                </a:cubicBezTo>
                <a:cubicBezTo>
                  <a:pt x="531495" y="90553"/>
                  <a:pt x="531495" y="117223"/>
                  <a:pt x="514350" y="134368"/>
                </a:cubicBezTo>
                <a:cubicBezTo>
                  <a:pt x="497205" y="151513"/>
                  <a:pt x="470535" y="151513"/>
                  <a:pt x="453390" y="134368"/>
                </a:cubicBezTo>
                <a:cubicBezTo>
                  <a:pt x="445770" y="126748"/>
                  <a:pt x="441008" y="115318"/>
                  <a:pt x="441008" y="103888"/>
                </a:cubicBezTo>
                <a:cubicBezTo>
                  <a:pt x="441008" y="92458"/>
                  <a:pt x="445770" y="81981"/>
                  <a:pt x="453390" y="73408"/>
                </a:cubicBezTo>
                <a:close/>
                <a:moveTo>
                  <a:pt x="534353" y="302961"/>
                </a:moveTo>
                <a:cubicBezTo>
                  <a:pt x="517208" y="320106"/>
                  <a:pt x="490538" y="320106"/>
                  <a:pt x="473393" y="302961"/>
                </a:cubicBezTo>
                <a:cubicBezTo>
                  <a:pt x="456248" y="285816"/>
                  <a:pt x="456248" y="259146"/>
                  <a:pt x="473393" y="242001"/>
                </a:cubicBezTo>
                <a:cubicBezTo>
                  <a:pt x="490538" y="224856"/>
                  <a:pt x="517208" y="224856"/>
                  <a:pt x="534353" y="242001"/>
                </a:cubicBezTo>
                <a:cubicBezTo>
                  <a:pt x="541973" y="249621"/>
                  <a:pt x="546735" y="261051"/>
                  <a:pt x="546735" y="272481"/>
                </a:cubicBezTo>
                <a:cubicBezTo>
                  <a:pt x="546735" y="283911"/>
                  <a:pt x="541973" y="294388"/>
                  <a:pt x="534353" y="302961"/>
                </a:cubicBezTo>
                <a:close/>
                <a:moveTo>
                  <a:pt x="702945" y="322963"/>
                </a:moveTo>
                <a:cubicBezTo>
                  <a:pt x="685800" y="340108"/>
                  <a:pt x="659130" y="340108"/>
                  <a:pt x="641985" y="322963"/>
                </a:cubicBezTo>
                <a:cubicBezTo>
                  <a:pt x="624840" y="305818"/>
                  <a:pt x="624840" y="279148"/>
                  <a:pt x="641985" y="262003"/>
                </a:cubicBezTo>
                <a:cubicBezTo>
                  <a:pt x="659130" y="244858"/>
                  <a:pt x="685800" y="244858"/>
                  <a:pt x="702945" y="262003"/>
                </a:cubicBezTo>
                <a:cubicBezTo>
                  <a:pt x="710565" y="269623"/>
                  <a:pt x="715328" y="281053"/>
                  <a:pt x="715328" y="292483"/>
                </a:cubicBezTo>
                <a:cubicBezTo>
                  <a:pt x="715328" y="303913"/>
                  <a:pt x="710565" y="314391"/>
                  <a:pt x="702945" y="322963"/>
                </a:cubicBezTo>
                <a:close/>
              </a:path>
            </a:pathLst>
          </a:custGeom>
          <a:solidFill>
            <a:srgbClr val="D7631B"/>
          </a:solidFill>
          <a:ln>
            <a:noFill/>
          </a:ln>
        </p:spPr>
        <p:txBody>
          <a:bodyPr spcFirstLastPara="1" wrap="square" lIns="60950" tIns="30467" rIns="60950" bIns="30467" anchor="ctr" anchorCtr="0">
            <a:noAutofit/>
          </a:bodyPr>
          <a:lstStyle/>
          <a:p>
            <a:pPr defTabSz="609600">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pic>
        <p:nvPicPr>
          <p:cNvPr id="361" name="Picture 360"/>
          <p:cNvPicPr>
            <a:picLocks noChangeAspect="1"/>
          </p:cNvPicPr>
          <p:nvPr/>
        </p:nvPicPr>
        <p:blipFill>
          <a:blip r:embed="rId3"/>
          <a:stretch>
            <a:fillRect/>
          </a:stretch>
        </p:blipFill>
        <p:spPr>
          <a:xfrm>
            <a:off x="7463258" y="1766232"/>
            <a:ext cx="4624446" cy="3972892"/>
          </a:xfrm>
          <a:prstGeom prst="rect">
            <a:avLst/>
          </a:prstGeom>
        </p:spPr>
      </p:pic>
      <p:grpSp>
        <p:nvGrpSpPr>
          <p:cNvPr id="362" name="Group 361"/>
          <p:cNvGrpSpPr/>
          <p:nvPr/>
        </p:nvGrpSpPr>
        <p:grpSpPr>
          <a:xfrm>
            <a:off x="1141332" y="843579"/>
            <a:ext cx="8570623" cy="2079061"/>
            <a:chOff x="2656324" y="2302241"/>
            <a:chExt cx="12855934" cy="3118591"/>
          </a:xfrm>
          <a:solidFill>
            <a:srgbClr val="000000">
              <a:alpha val="67059"/>
            </a:srgbClr>
          </a:solidFill>
        </p:grpSpPr>
        <p:sp>
          <p:nvSpPr>
            <p:cNvPr id="363" name="Rectangle: Rounded Corners 362"/>
            <p:cNvSpPr/>
            <p:nvPr/>
          </p:nvSpPr>
          <p:spPr>
            <a:xfrm>
              <a:off x="3716665" y="2302241"/>
              <a:ext cx="10887739" cy="1977656"/>
            </a:xfrm>
            <a:prstGeom prst="roundRect">
              <a:avLst>
                <a:gd name="adj" fmla="val 50000"/>
              </a:avLst>
            </a:prstGeom>
            <a:solidFill>
              <a:srgbClr val="002060"/>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00">
                <a:buClr>
                  <a:srgbClr val="000000"/>
                </a:buClr>
              </a:pPr>
              <a:endParaRPr lang="en-US" sz="935" kern="0">
                <a:solidFill>
                  <a:srgbClr val="FEF7D7"/>
                </a:solidFill>
                <a:latin typeface="Arial" panose="020B0604020202020204"/>
                <a:sym typeface="Arial" panose="020B0604020202020204"/>
              </a:endParaRPr>
            </a:p>
          </p:txBody>
        </p:sp>
        <p:sp>
          <p:nvSpPr>
            <p:cNvPr id="364" name="TextBox 363"/>
            <p:cNvSpPr txBox="1"/>
            <p:nvPr/>
          </p:nvSpPr>
          <p:spPr>
            <a:xfrm>
              <a:off x="2656324" y="2573706"/>
              <a:ext cx="12855934" cy="2847126"/>
            </a:xfrm>
            <a:prstGeom prst="rect">
              <a:avLst/>
            </a:prstGeom>
            <a:noFill/>
          </p:spPr>
          <p:txBody>
            <a:bodyPr wrap="square" rtlCol="0">
              <a:spAutoFit/>
            </a:bodyPr>
            <a:lstStyle/>
            <a:p>
              <a:pPr algn="ctr" defTabSz="609600">
                <a:buClr>
                  <a:srgbClr val="000000"/>
                </a:buClr>
              </a:pPr>
              <a:r>
                <a:rPr lang="en-US" sz="5865" kern="0" dirty="0" err="1">
                  <a:ln>
                    <a:solidFill>
                      <a:srgbClr val="F8F8F8"/>
                    </a:solidFill>
                  </a:ln>
                  <a:solidFill>
                    <a:srgbClr val="F8F8F8"/>
                  </a:solidFill>
                  <a:latin typeface="Cambria" panose="02040503050406030204" pitchFamily="18" charset="0"/>
                  <a:ea typeface="Cambria" panose="02040503050406030204" pitchFamily="18" charset="0"/>
                  <a:cs typeface="Arial" panose="020B0604020202020204"/>
                  <a:sym typeface="Arial" panose="020B0604020202020204"/>
                </a:rPr>
                <a:t>Chiến</a:t>
              </a:r>
              <a:r>
                <a:rPr lang="en-US" sz="5865" kern="0" dirty="0">
                  <a:ln>
                    <a:solidFill>
                      <a:srgbClr val="F8F8F8"/>
                    </a:solidFill>
                  </a:ln>
                  <a:solidFill>
                    <a:srgbClr val="F8F8F8"/>
                  </a:solidFill>
                  <a:latin typeface="Cambria" panose="02040503050406030204" pitchFamily="18" charset="0"/>
                  <a:ea typeface="Cambria" panose="02040503050406030204" pitchFamily="18" charset="0"/>
                  <a:cs typeface="Arial" panose="020B0604020202020204"/>
                  <a:sym typeface="Arial" panose="020B0604020202020204"/>
                </a:rPr>
                <a:t> </a:t>
              </a:r>
              <a:r>
                <a:rPr lang="en-US" sz="5865" kern="0" dirty="0" err="1">
                  <a:ln>
                    <a:solidFill>
                      <a:srgbClr val="F8F8F8"/>
                    </a:solidFill>
                  </a:ln>
                  <a:solidFill>
                    <a:srgbClr val="F8F8F8"/>
                  </a:solidFill>
                  <a:latin typeface="Cambria" panose="02040503050406030204" pitchFamily="18" charset="0"/>
                  <a:ea typeface="Cambria" panose="02040503050406030204" pitchFamily="18" charset="0"/>
                  <a:cs typeface="Arial" panose="020B0604020202020204"/>
                  <a:sym typeface="Arial" panose="020B0604020202020204"/>
                </a:rPr>
                <a:t>thắng</a:t>
              </a:r>
              <a:endParaRPr lang="en-US" sz="5865" kern="0" dirty="0">
                <a:ln>
                  <a:solidFill>
                    <a:srgbClr val="F8F8F8"/>
                  </a:solidFill>
                </a:ln>
                <a:solidFill>
                  <a:srgbClr val="F8F8F8"/>
                </a:solidFill>
                <a:latin typeface="Cambria" panose="02040503050406030204" pitchFamily="18" charset="0"/>
                <a:ea typeface="Cambria" panose="02040503050406030204" pitchFamily="18" charset="0"/>
                <a:cs typeface="Arial" panose="020B0604020202020204"/>
                <a:sym typeface="Arial" panose="020B0604020202020204"/>
              </a:endParaRPr>
            </a:p>
            <a:p>
              <a:pPr defTabSz="609600">
                <a:buClr>
                  <a:srgbClr val="000000"/>
                </a:buClr>
              </a:pPr>
              <a:endParaRPr lang="en-US" sz="5865" kern="0" dirty="0">
                <a:ln>
                  <a:solidFill>
                    <a:srgbClr val="F8F8F8"/>
                  </a:solidFill>
                </a:ln>
                <a:solidFill>
                  <a:srgbClr val="F8F8F8"/>
                </a:solidFill>
                <a:latin typeface="Cambria" panose="02040503050406030204" pitchFamily="18" charset="0"/>
                <a:ea typeface="Cambria" panose="02040503050406030204" pitchFamily="18" charset="0"/>
                <a:cs typeface="Arial" panose="020B0604020202020204"/>
                <a:sym typeface="Arial" panose="020B0604020202020204"/>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61"/>
                                        </p:tgtEl>
                                        <p:attrNameLst>
                                          <p:attrName>style.visibility</p:attrName>
                                        </p:attrNameLst>
                                      </p:cBhvr>
                                      <p:to>
                                        <p:strVal val="visible"/>
                                      </p:to>
                                    </p:set>
                                    <p:animEffect transition="in" filter="wipe(down)">
                                      <p:cBhvr>
                                        <p:cTn id="7" dur="500"/>
                                        <p:tgtEl>
                                          <p:spTgt spid="36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62"/>
                                        </p:tgtEl>
                                        <p:attrNameLst>
                                          <p:attrName>style.visibility</p:attrName>
                                        </p:attrNameLst>
                                      </p:cBhvr>
                                      <p:to>
                                        <p:strVal val="visible"/>
                                      </p:to>
                                    </p:set>
                                    <p:animEffect transition="in" filter="wipe(left)">
                                      <p:cBhvr>
                                        <p:cTn id="11" dur="500"/>
                                        <p:tgtEl>
                                          <p:spTgt spid="3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12192000" cy="6858000"/>
          </a:xfrm>
          <a:prstGeom prst="rect">
            <a:avLst/>
          </a:prstGeom>
          <a:solidFill>
            <a:srgbClr val="FF9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B0604020202020204" charset="-122"/>
              <a:cs typeface="+mn-cs"/>
            </a:endParaRPr>
          </a:p>
        </p:txBody>
      </p:sp>
      <p:pic>
        <p:nvPicPr>
          <p:cNvPr id="5" name="图片 4"/>
          <p:cNvPicPr>
            <a:picLocks noChangeAspect="1"/>
          </p:cNvPicPr>
          <p:nvPr/>
        </p:nvPicPr>
        <p:blipFill>
          <a:blip r:embed="rId2" cstate="email"/>
          <a:stretch>
            <a:fillRect/>
          </a:stretch>
        </p:blipFill>
        <p:spPr>
          <a:xfrm>
            <a:off x="0" y="0"/>
            <a:ext cx="12192000" cy="6858000"/>
          </a:xfrm>
          <a:prstGeom prst="rect">
            <a:avLst/>
          </a:prstGeom>
        </p:spPr>
      </p:pic>
      <p:pic>
        <p:nvPicPr>
          <p:cNvPr id="6" name="图片 5"/>
          <p:cNvPicPr>
            <a:picLocks noChangeAspect="1"/>
          </p:cNvPicPr>
          <p:nvPr/>
        </p:nvPicPr>
        <p:blipFill rotWithShape="1">
          <a:blip r:embed="rId3" cstate="email"/>
          <a:srcRect/>
          <a:stretch>
            <a:fillRect/>
          </a:stretch>
        </p:blipFill>
        <p:spPr>
          <a:xfrm>
            <a:off x="-622301" y="1939690"/>
            <a:ext cx="5392421" cy="5217983"/>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2742" y="0"/>
            <a:ext cx="1542050" cy="1542050"/>
          </a:xfrm>
          <a:prstGeom prst="rect">
            <a:avLst/>
          </a:prstGeom>
        </p:spPr>
      </p:pic>
      <p:pic>
        <p:nvPicPr>
          <p:cNvPr id="7" name="Picture 6"/>
          <p:cNvPicPr>
            <a:picLocks noChangeAspect="1"/>
          </p:cNvPicPr>
          <p:nvPr/>
        </p:nvPicPr>
        <p:blipFill>
          <a:blip r:embed="rId5"/>
          <a:stretch>
            <a:fillRect/>
          </a:stretch>
        </p:blipFill>
        <p:spPr>
          <a:xfrm>
            <a:off x="4914320" y="1945725"/>
            <a:ext cx="3920068" cy="1231499"/>
          </a:xfrm>
          <a:prstGeom prst="rect">
            <a:avLst/>
          </a:prstGeom>
        </p:spPr>
      </p:pic>
      <p:pic>
        <p:nvPicPr>
          <p:cNvPr id="8" name="Picture 7"/>
          <p:cNvPicPr>
            <a:picLocks noChangeAspect="1"/>
          </p:cNvPicPr>
          <p:nvPr/>
        </p:nvPicPr>
        <p:blipFill>
          <a:blip r:embed="rId6"/>
          <a:stretch>
            <a:fillRect/>
          </a:stretch>
        </p:blipFill>
        <p:spPr>
          <a:xfrm>
            <a:off x="7432422" y="3335661"/>
            <a:ext cx="4352921" cy="1213209"/>
          </a:xfrm>
          <a:prstGeom prst="rect">
            <a:avLst/>
          </a:prstGeom>
        </p:spPr>
      </p:pic>
      <p:pic>
        <p:nvPicPr>
          <p:cNvPr id="11" name="Picture 10"/>
          <p:cNvPicPr>
            <a:picLocks noChangeAspect="1"/>
          </p:cNvPicPr>
          <p:nvPr/>
        </p:nvPicPr>
        <p:blipFill>
          <a:blip r:embed="rId7"/>
          <a:stretch>
            <a:fillRect/>
          </a:stretch>
        </p:blipFill>
        <p:spPr>
          <a:xfrm>
            <a:off x="5834250" y="878770"/>
            <a:ext cx="3913971" cy="107298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par>
                                <p:cTn id="18" presetID="16" presetClass="entr" presetSubtype="21"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arn(inVertical)">
                                      <p:cBhvr>
                                        <p:cTn id="20" dur="500"/>
                                        <p:tgtEl>
                                          <p:spTgt spid="8"/>
                                        </p:tgtEl>
                                      </p:cBhvr>
                                    </p:animEffect>
                                  </p:childTnLst>
                                </p:cTn>
                              </p:par>
                              <p:par>
                                <p:cTn id="21" presetID="16" presetClass="entr" presetSubtype="21"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barn(inVertical)">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1657254744"/>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lidesMania">
  <a:themeElements>
    <a:clrScheme name="Simple Light">
      <a:dk1>
        <a:srgbClr val="000000"/>
      </a:dk1>
      <a:lt1>
        <a:srgbClr val="FEF7D7"/>
      </a:lt1>
      <a:dk2>
        <a:srgbClr val="B5BB76"/>
      </a:dk2>
      <a:lt2>
        <a:srgbClr val="F3E390"/>
      </a:lt2>
      <a:accent1>
        <a:srgbClr val="E670A9"/>
      </a:accent1>
      <a:accent2>
        <a:srgbClr val="5AAEDF"/>
      </a:accent2>
      <a:accent3>
        <a:srgbClr val="B0CD4F"/>
      </a:accent3>
      <a:accent4>
        <a:srgbClr val="E17070"/>
      </a:accent4>
      <a:accent5>
        <a:srgbClr val="A871C8"/>
      </a:accent5>
      <a:accent6>
        <a:srgbClr val="ECB23D"/>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SlidesMania">
  <a:themeElements>
    <a:clrScheme name="Simple Light">
      <a:dk1>
        <a:srgbClr val="000000"/>
      </a:dk1>
      <a:lt1>
        <a:srgbClr val="FEF7D7"/>
      </a:lt1>
      <a:dk2>
        <a:srgbClr val="B5BB76"/>
      </a:dk2>
      <a:lt2>
        <a:srgbClr val="F3E390"/>
      </a:lt2>
      <a:accent1>
        <a:srgbClr val="E670A9"/>
      </a:accent1>
      <a:accent2>
        <a:srgbClr val="5AAEDF"/>
      </a:accent2>
      <a:accent3>
        <a:srgbClr val="B0CD4F"/>
      </a:accent3>
      <a:accent4>
        <a:srgbClr val="E17070"/>
      </a:accent4>
      <a:accent5>
        <a:srgbClr val="A871C8"/>
      </a:accent5>
      <a:accent6>
        <a:srgbClr val="ECB23D"/>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SlidesMania">
  <a:themeElements>
    <a:clrScheme name="Simple Light">
      <a:dk1>
        <a:srgbClr val="000000"/>
      </a:dk1>
      <a:lt1>
        <a:srgbClr val="FEF7D7"/>
      </a:lt1>
      <a:dk2>
        <a:srgbClr val="B5BB76"/>
      </a:dk2>
      <a:lt2>
        <a:srgbClr val="F3E390"/>
      </a:lt2>
      <a:accent1>
        <a:srgbClr val="E670A9"/>
      </a:accent1>
      <a:accent2>
        <a:srgbClr val="5AAEDF"/>
      </a:accent2>
      <a:accent3>
        <a:srgbClr val="B0CD4F"/>
      </a:accent3>
      <a:accent4>
        <a:srgbClr val="E17070"/>
      </a:accent4>
      <a:accent5>
        <a:srgbClr val="A871C8"/>
      </a:accent5>
      <a:accent6>
        <a:srgbClr val="ECB23D"/>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3_SlidesMania">
  <a:themeElements>
    <a:clrScheme name="Simple Light">
      <a:dk1>
        <a:srgbClr val="000000"/>
      </a:dk1>
      <a:lt1>
        <a:srgbClr val="FEF7D7"/>
      </a:lt1>
      <a:dk2>
        <a:srgbClr val="B5BB76"/>
      </a:dk2>
      <a:lt2>
        <a:srgbClr val="F3E390"/>
      </a:lt2>
      <a:accent1>
        <a:srgbClr val="E670A9"/>
      </a:accent1>
      <a:accent2>
        <a:srgbClr val="5AAEDF"/>
      </a:accent2>
      <a:accent3>
        <a:srgbClr val="B0CD4F"/>
      </a:accent3>
      <a:accent4>
        <a:srgbClr val="E17070"/>
      </a:accent4>
      <a:accent5>
        <a:srgbClr val="A871C8"/>
      </a:accent5>
      <a:accent6>
        <a:srgbClr val="ECB23D"/>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4_SlidesMania">
  <a:themeElements>
    <a:clrScheme name="Simple Light">
      <a:dk1>
        <a:srgbClr val="000000"/>
      </a:dk1>
      <a:lt1>
        <a:srgbClr val="FEF7D7"/>
      </a:lt1>
      <a:dk2>
        <a:srgbClr val="B5BB76"/>
      </a:dk2>
      <a:lt2>
        <a:srgbClr val="F3E390"/>
      </a:lt2>
      <a:accent1>
        <a:srgbClr val="E670A9"/>
      </a:accent1>
      <a:accent2>
        <a:srgbClr val="5AAEDF"/>
      </a:accent2>
      <a:accent3>
        <a:srgbClr val="B0CD4F"/>
      </a:accent3>
      <a:accent4>
        <a:srgbClr val="E17070"/>
      </a:accent4>
      <a:accent5>
        <a:srgbClr val="A871C8"/>
      </a:accent5>
      <a:accent6>
        <a:srgbClr val="ECB23D"/>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5_SlidesMania">
  <a:themeElements>
    <a:clrScheme name="Simple Light">
      <a:dk1>
        <a:srgbClr val="000000"/>
      </a:dk1>
      <a:lt1>
        <a:srgbClr val="FEF7D7"/>
      </a:lt1>
      <a:dk2>
        <a:srgbClr val="B5BB76"/>
      </a:dk2>
      <a:lt2>
        <a:srgbClr val="F3E390"/>
      </a:lt2>
      <a:accent1>
        <a:srgbClr val="E670A9"/>
      </a:accent1>
      <a:accent2>
        <a:srgbClr val="5AAEDF"/>
      </a:accent2>
      <a:accent3>
        <a:srgbClr val="B0CD4F"/>
      </a:accent3>
      <a:accent4>
        <a:srgbClr val="E17070"/>
      </a:accent4>
      <a:accent5>
        <a:srgbClr val="A871C8"/>
      </a:accent5>
      <a:accent6>
        <a:srgbClr val="ECB23D"/>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6_SlidesMania">
  <a:themeElements>
    <a:clrScheme name="Simple Light">
      <a:dk1>
        <a:srgbClr val="000000"/>
      </a:dk1>
      <a:lt1>
        <a:srgbClr val="FEF7D7"/>
      </a:lt1>
      <a:dk2>
        <a:srgbClr val="B5BB76"/>
      </a:dk2>
      <a:lt2>
        <a:srgbClr val="F3E390"/>
      </a:lt2>
      <a:accent1>
        <a:srgbClr val="E670A9"/>
      </a:accent1>
      <a:accent2>
        <a:srgbClr val="5AAEDF"/>
      </a:accent2>
      <a:accent3>
        <a:srgbClr val="B0CD4F"/>
      </a:accent3>
      <a:accent4>
        <a:srgbClr val="E17070"/>
      </a:accent4>
      <a:accent5>
        <a:srgbClr val="A871C8"/>
      </a:accent5>
      <a:accent6>
        <a:srgbClr val="ECB23D"/>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TotalTime>
  <Words>412</Words>
  <Application>Microsoft Office PowerPoint</Application>
  <PresentationFormat>Widescreen</PresentationFormat>
  <Paragraphs>82</Paragraphs>
  <Slides>18</Slides>
  <Notes>1</Notes>
  <HiddenSlides>0</HiddenSlides>
  <MMClips>0</MMClips>
  <ScaleCrop>false</ScaleCrop>
  <HeadingPairs>
    <vt:vector size="6" baseType="variant">
      <vt:variant>
        <vt:lpstr>Fonts Used</vt:lpstr>
      </vt:variant>
      <vt:variant>
        <vt:i4>9</vt:i4>
      </vt:variant>
      <vt:variant>
        <vt:lpstr>Theme</vt:lpstr>
      </vt:variant>
      <vt:variant>
        <vt:i4>10</vt:i4>
      </vt:variant>
      <vt:variant>
        <vt:lpstr>Slide Titles</vt:lpstr>
      </vt:variant>
      <vt:variant>
        <vt:i4>18</vt:i4>
      </vt:variant>
    </vt:vector>
  </HeadingPairs>
  <TitlesOfParts>
    <vt:vector size="37" baseType="lpstr">
      <vt:lpstr>等线</vt:lpstr>
      <vt:lpstr>等线 Light</vt:lpstr>
      <vt:lpstr>#9Slide07 Bungee Shade</vt:lpstr>
      <vt:lpstr>#9Slide07 SVNZiclets</vt:lpstr>
      <vt:lpstr>Arial</vt:lpstr>
      <vt:lpstr>Calibri</vt:lpstr>
      <vt:lpstr>Calibri Light</vt:lpstr>
      <vt:lpstr>Cambria</vt:lpstr>
      <vt:lpstr>Times New Roman</vt:lpstr>
      <vt:lpstr>Office Theme</vt:lpstr>
      <vt:lpstr>Office 主题​​</vt:lpstr>
      <vt:lpstr>SlidesMania</vt:lpstr>
      <vt:lpstr>1_SlidesMania</vt:lpstr>
      <vt:lpstr>2_SlidesMania</vt:lpstr>
      <vt:lpstr>3_SlidesMania</vt:lpstr>
      <vt:lpstr>4_SlidesMania</vt:lpstr>
      <vt:lpstr>5_SlidesMania</vt:lpstr>
      <vt:lpstr>6_SlidesMania</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Huong Thao - 0972115126</dc:creator>
  <cp:lastModifiedBy>Nguyễn Thị Thanh Huyền</cp:lastModifiedBy>
  <cp:revision>40</cp:revision>
  <dcterms:created xsi:type="dcterms:W3CDTF">2022-09-27T04:09:00Z</dcterms:created>
  <dcterms:modified xsi:type="dcterms:W3CDTF">2024-11-01T08:02:23Z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3A5370CC5FE94CFB959034DA4A8AD998_12</vt:lpwstr>
  </property>
  <property fmtid="{D5CDD505-2E9C-101B-9397-08002B2CF9AE}" pid="3" name="KSOProductBuildVer">
    <vt:lpwstr>1033-12.2.0.18607</vt:lpwstr>
  </property>
</Properties>
</file>