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712662" y="2890484"/>
            <a:ext cx="4199341" cy="1684999"/>
            <a:chOff x="1600407" y="3170472"/>
            <a:chExt cx="6299012" cy="25274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600407" y="3170472"/>
              <a:ext cx="6299012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3824034" y="3177970"/>
              <a:ext cx="2725425" cy="2520000"/>
              <a:chOff x="3824034" y="3177970"/>
              <a:chExt cx="2725425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3824034" y="3177970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199459" y="2812381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109906" y="3426882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663928" y="2764137"/>
            <a:ext cx="144597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268752" y="3686572"/>
            <a:ext cx="970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92462" y="2927132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435720" y="2815559"/>
            <a:ext cx="2181389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702523" y="3495648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016909" y="3656100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7796960" y="3656100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462187" y="4394504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06335" y="438873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7944049" y="5063714"/>
            <a:ext cx="970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1628486" y="3716907"/>
            <a:ext cx="147242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498233" y="5245235"/>
            <a:ext cx="970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7760596" y="5213556"/>
            <a:ext cx="970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076960" y="2647515"/>
            <a:ext cx="3454097" cy="1071046"/>
            <a:chOff x="10160" y="2692697"/>
            <a:chExt cx="3324423" cy="1056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0160" y="2692697"/>
              <a:ext cx="3324423" cy="69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696266" y="3135521"/>
            <a:ext cx="53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14766" y="2579439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727808" y="304121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579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Nguyễn Thị Thanh Huyền</cp:lastModifiedBy>
  <cp:revision>23</cp:revision>
  <dcterms:created xsi:type="dcterms:W3CDTF">2024-08-17T17:46:39Z</dcterms:created>
  <dcterms:modified xsi:type="dcterms:W3CDTF">2024-11-06T05:19:31Z</dcterms:modified>
</cp:coreProperties>
</file>