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78" r:id="rId3"/>
    <p:sldId id="256" r:id="rId4"/>
    <p:sldId id="259" r:id="rId5"/>
    <p:sldId id="274" r:id="rId6"/>
    <p:sldId id="281" r:id="rId7"/>
    <p:sldId id="276" r:id="rId8"/>
    <p:sldId id="261"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69" d="100"/>
          <a:sy n="69"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10/28/2024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10/28/2024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2002971" cy="707886"/>
          </a:xfrm>
          <a:prstGeom prst="rect">
            <a:avLst/>
          </a:prstGeom>
          <a:noFill/>
        </p:spPr>
        <p:txBody>
          <a:bodyPr wrap="square" rtlCol="0">
            <a:spAutoFit/>
          </a:bodyPr>
          <a:lstStyle/>
          <a:p>
            <a:r>
              <a:rPr lang="en-US" sz="4000" b="1" dirty="0" err="1"/>
              <a:t>Tiết</a:t>
            </a:r>
            <a:r>
              <a:rPr lang="en-US" sz="4000" b="1" dirty="0"/>
              <a:t> 1</a:t>
            </a:r>
          </a:p>
        </p:txBody>
      </p:sp>
    </p:spTree>
    <p:extLst>
      <p:ext uri="{BB962C8B-B14F-4D97-AF65-F5344CB8AC3E}">
        <p14:creationId xmlns:p14="http://schemas.microsoft.com/office/powerpoint/2010/main" val="2367914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584775"/>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dirty="0">
                <a:solidFill>
                  <a:srgbClr val="7A1729"/>
                </a:solidFill>
                <a:latin typeface="Calibri" panose="020F0502020204030204" pitchFamily="34" charset="0"/>
                <a:cs typeface="Calibri" panose="020F0502020204030204" pitchFamily="34" charset="0"/>
              </a:rPr>
              <a:t>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276</Words>
  <Application>Microsoft Office PowerPoint</Application>
  <PresentationFormat>Widescreen</PresentationFormat>
  <Paragraphs>25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22</cp:revision>
  <dcterms:created xsi:type="dcterms:W3CDTF">2023-08-02T10:09:50Z</dcterms:created>
  <dcterms:modified xsi:type="dcterms:W3CDTF">2024-10-28T15:32:16Z</dcterms:modified>
</cp:coreProperties>
</file>