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</p:sldMasterIdLst>
  <p:notesMasterIdLst>
    <p:notesMasterId r:id="rId21"/>
  </p:notesMasterIdLst>
  <p:sldIdLst>
    <p:sldId id="281" r:id="rId4"/>
    <p:sldId id="298" r:id="rId5"/>
    <p:sldId id="334" r:id="rId6"/>
    <p:sldId id="283" r:id="rId7"/>
    <p:sldId id="301" r:id="rId8"/>
    <p:sldId id="284" r:id="rId9"/>
    <p:sldId id="335" r:id="rId10"/>
    <p:sldId id="311" r:id="rId11"/>
    <p:sldId id="336" r:id="rId12"/>
    <p:sldId id="337" r:id="rId13"/>
    <p:sldId id="312" r:id="rId14"/>
    <p:sldId id="299" r:id="rId15"/>
    <p:sldId id="338" r:id="rId16"/>
    <p:sldId id="300" r:id="rId17"/>
    <p:sldId id="306" r:id="rId18"/>
    <p:sldId id="308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8D13C78-5BFE-9309-22CA-D0573908B17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72" y="8002262"/>
            <a:ext cx="1164507" cy="11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8.svg"/><Relationship Id="rId3" Type="http://schemas.openxmlformats.org/officeDocument/2006/relationships/image" Target="../media/image8.svg"/><Relationship Id="rId21" Type="http://schemas.openxmlformats.org/officeDocument/2006/relationships/image" Target="../media/image14.png"/><Relationship Id="rId7" Type="http://schemas.openxmlformats.org/officeDocument/2006/relationships/image" Target="../media/image12.sv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12" Type="http://schemas.openxmlformats.org/officeDocument/2006/relationships/image" Target="../media/image5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0.svg"/><Relationship Id="rId5" Type="http://schemas.openxmlformats.org/officeDocument/2006/relationships/image" Target="../media/image29.png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12.svg"/><Relationship Id="rId9" Type="http://schemas.openxmlformats.org/officeDocument/2006/relationships/image" Target="../media/image20.pn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.png"/><Relationship Id="rId18" Type="http://schemas.openxmlformats.org/officeDocument/2006/relationships/image" Target="../media/image57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56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.png"/><Relationship Id="rId5" Type="http://schemas.microsoft.com/office/2007/relationships/hdphoto" Target="../media/hdphoto3.wdp"/><Relationship Id="rId1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45.png"/><Relationship Id="rId9" Type="http://schemas.openxmlformats.org/officeDocument/2006/relationships/image" Target="../media/image19.png"/><Relationship Id="rId1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58.png"/><Relationship Id="rId12" Type="http://schemas.openxmlformats.org/officeDocument/2006/relationships/image" Target="../media/image24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12.sv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58.png"/><Relationship Id="rId12" Type="http://schemas.openxmlformats.org/officeDocument/2006/relationships/image" Target="../media/image24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12.sv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18.png"/><Relationship Id="rId7" Type="http://schemas.openxmlformats.org/officeDocument/2006/relationships/image" Target="../media/image12.svg"/><Relationship Id="rId12" Type="http://schemas.openxmlformats.org/officeDocument/2006/relationships/image" Target="../media/image7.png"/><Relationship Id="rId17" Type="http://schemas.openxmlformats.org/officeDocument/2006/relationships/image" Target="../media/image42.png"/><Relationship Id="rId25" Type="http://schemas.openxmlformats.org/officeDocument/2006/relationships/image" Target="../media/image59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24" Type="http://schemas.openxmlformats.org/officeDocument/2006/relationships/image" Target="../media/image20.png"/><Relationship Id="rId5" Type="http://schemas.openxmlformats.org/officeDocument/2006/relationships/image" Target="../media/image10.svg"/><Relationship Id="rId15" Type="http://schemas.openxmlformats.org/officeDocument/2006/relationships/image" Target="../media/image10.pn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9.png"/><Relationship Id="rId22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18.png"/><Relationship Id="rId7" Type="http://schemas.openxmlformats.org/officeDocument/2006/relationships/image" Target="../media/image12.svg"/><Relationship Id="rId12" Type="http://schemas.openxmlformats.org/officeDocument/2006/relationships/image" Target="../media/image7.png"/><Relationship Id="rId17" Type="http://schemas.openxmlformats.org/officeDocument/2006/relationships/image" Target="../media/image42.png"/><Relationship Id="rId25" Type="http://schemas.openxmlformats.org/officeDocument/2006/relationships/image" Target="../media/image61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24" Type="http://schemas.openxmlformats.org/officeDocument/2006/relationships/image" Target="../media/image20.png"/><Relationship Id="rId5" Type="http://schemas.openxmlformats.org/officeDocument/2006/relationships/image" Target="../media/image10.svg"/><Relationship Id="rId15" Type="http://schemas.openxmlformats.org/officeDocument/2006/relationships/image" Target="../media/image10.pn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9.png"/><Relationship Id="rId22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2.svg"/><Relationship Id="rId21" Type="http://schemas.microsoft.com/office/2007/relationships/hdphoto" Target="../media/hdphoto2.wdp"/><Relationship Id="rId7" Type="http://schemas.openxmlformats.org/officeDocument/2006/relationships/image" Target="../media/image17.png"/><Relationship Id="rId12" Type="http://schemas.openxmlformats.org/officeDocument/2006/relationships/image" Target="../media/image24.sv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3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23" Type="http://schemas.openxmlformats.org/officeDocument/2006/relationships/image" Target="../media/image26.png"/><Relationship Id="rId10" Type="http://schemas.openxmlformats.org/officeDocument/2006/relationships/image" Target="../media/image10.png"/><Relationship Id="rId19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7.png"/><Relationship Id="rId14" Type="http://schemas.openxmlformats.org/officeDocument/2006/relationships/image" Target="../media/image20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1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svg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5" Type="http://schemas.openxmlformats.org/officeDocument/2006/relationships/image" Target="../media/image24.svg"/><Relationship Id="rId10" Type="http://schemas.openxmlformats.org/officeDocument/2006/relationships/image" Target="../media/image12.svg"/><Relationship Id="rId4" Type="http://schemas.openxmlformats.org/officeDocument/2006/relationships/image" Target="../media/image10.svg"/><Relationship Id="rId9" Type="http://schemas.openxmlformats.org/officeDocument/2006/relationships/image" Target="../media/image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44.png"/><Relationship Id="rId7" Type="http://schemas.openxmlformats.org/officeDocument/2006/relationships/image" Target="../media/image12.svg"/><Relationship Id="rId12" Type="http://schemas.openxmlformats.org/officeDocument/2006/relationships/image" Target="../media/image7.png"/><Relationship Id="rId17" Type="http://schemas.openxmlformats.org/officeDocument/2006/relationships/image" Target="../media/image42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.png"/><Relationship Id="rId18" Type="http://schemas.openxmlformats.org/officeDocument/2006/relationships/image" Target="../media/image47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46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11" Type="http://schemas.openxmlformats.org/officeDocument/2006/relationships/image" Target="../media/image3.png"/><Relationship Id="rId5" Type="http://schemas.microsoft.com/office/2007/relationships/hdphoto" Target="../media/hdphoto3.wdp"/><Relationship Id="rId1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45.png"/><Relationship Id="rId9" Type="http://schemas.openxmlformats.org/officeDocument/2006/relationships/image" Target="../media/image19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0.svg"/><Relationship Id="rId18" Type="http://schemas.openxmlformats.org/officeDocument/2006/relationships/image" Target="../media/image48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45.png"/><Relationship Id="rId15" Type="http://schemas.openxmlformats.org/officeDocument/2006/relationships/image" Target="../media/image14.svg"/><Relationship Id="rId10" Type="http://schemas.openxmlformats.org/officeDocument/2006/relationships/image" Target="../media/image19.png"/><Relationship Id="rId19" Type="http://schemas.openxmlformats.org/officeDocument/2006/relationships/image" Target="../media/image49.png"/><Relationship Id="rId4" Type="http://schemas.openxmlformats.org/officeDocument/2006/relationships/image" Target="../media/image12.svg"/><Relationship Id="rId9" Type="http://schemas.openxmlformats.org/officeDocument/2006/relationships/image" Target="../media/image30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.png"/><Relationship Id="rId5" Type="http://schemas.openxmlformats.org/officeDocument/2006/relationships/image" Target="../media/image24.svg"/><Relationship Id="rId15" Type="http://schemas.openxmlformats.org/officeDocument/2006/relationships/image" Target="../media/image50.png"/><Relationship Id="rId10" Type="http://schemas.openxmlformats.org/officeDocument/2006/relationships/image" Target="../media/image10.svg"/><Relationship Id="rId4" Type="http://schemas.openxmlformats.org/officeDocument/2006/relationships/image" Target="../media/image29.png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9.png"/><Relationship Id="rId12" Type="http://schemas.openxmlformats.org/officeDocument/2006/relationships/image" Target="../media/image14.svg"/><Relationship Id="rId17" Type="http://schemas.openxmlformats.org/officeDocument/2006/relationships/image" Target="../media/image53.png"/><Relationship Id="rId2" Type="http://schemas.openxmlformats.org/officeDocument/2006/relationships/image" Target="../media/image4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.png"/><Relationship Id="rId5" Type="http://schemas.openxmlformats.org/officeDocument/2006/relationships/image" Target="../media/image24.svg"/><Relationship Id="rId15" Type="http://schemas.openxmlformats.org/officeDocument/2006/relationships/image" Target="../media/image52.png"/><Relationship Id="rId10" Type="http://schemas.openxmlformats.org/officeDocument/2006/relationships/image" Target="../media/image10.svg"/><Relationship Id="rId4" Type="http://schemas.openxmlformats.org/officeDocument/2006/relationships/image" Target="../media/image29.png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58728" y="-927951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580796"/>
            <a:ext cx="5104137" cy="3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4957" y="719772"/>
            <a:ext cx="325088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5A7B8-AD98-780B-406F-4BD87C0A7131}"/>
              </a:ext>
            </a:extLst>
          </p:cNvPr>
          <p:cNvSpPr/>
          <p:nvPr/>
        </p:nvSpPr>
        <p:spPr>
          <a:xfrm>
            <a:off x="5343505" y="92226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35760" y="3696824"/>
            <a:ext cx="3228022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24FD8-8F90-8629-2831-1CD14D76CCB4}"/>
              </a:ext>
            </a:extLst>
          </p:cNvPr>
          <p:cNvSpPr/>
          <p:nvPr/>
        </p:nvSpPr>
        <p:spPr>
          <a:xfrm>
            <a:off x="5364480" y="985520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52546" y="0"/>
            <a:ext cx="240806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2449" y="1387792"/>
            <a:ext cx="8390383" cy="4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670560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502795"/>
            <a:ext cx="6965696" cy="2764215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8C8783-F676-8AF2-3A35-93B90F4EEAF1}"/>
              </a:ext>
            </a:extLst>
          </p:cNvPr>
          <p:cNvSpPr/>
          <p:nvPr/>
        </p:nvSpPr>
        <p:spPr>
          <a:xfrm>
            <a:off x="1371600" y="477520"/>
            <a:ext cx="5191760" cy="1483360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Hắn ăn ngấu nghiến cho tới khi no bụng. (bụng: bộ phận của cơ thể; nghĩa gốc)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60285" y="1074834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-128588"/>
            <a:ext cx="6391275" cy="14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352424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3479629"/>
            <a:ext cx="3613607" cy="378643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26089"/>
              </p:ext>
            </p:extLst>
          </p:nvPr>
        </p:nvGraphicFramePr>
        <p:xfrm>
          <a:off x="552450" y="2443690"/>
          <a:ext cx="9713768" cy="28487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03223">
                  <a:extLst>
                    <a:ext uri="{9D8B030D-6E8A-4147-A177-3AD203B41FA5}">
                      <a16:colId xmlns:a16="http://schemas.microsoft.com/office/drawing/2014/main" val="3900010625"/>
                    </a:ext>
                  </a:extLst>
                </a:gridCol>
                <a:gridCol w="4710545">
                  <a:extLst>
                    <a:ext uri="{9D8B030D-6E8A-4147-A177-3AD203B41FA5}">
                      <a16:colId xmlns:a16="http://schemas.microsoft.com/office/drawing/2014/main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70186"/>
                  </a:ext>
                </a:extLst>
              </a:tr>
              <a:tr h="1876228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4631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15994-A11A-26AA-86CA-98680DE1C302}"/>
              </a:ext>
            </a:extLst>
          </p:cNvPr>
          <p:cNvSpPr txBox="1"/>
          <p:nvPr/>
        </p:nvSpPr>
        <p:spPr>
          <a:xfrm>
            <a:off x="5983952" y="3696188"/>
            <a:ext cx="3990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5569"/>
            <a:ext cx="7372350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hạt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trong mỗi đoạn thơ dưới đây. Từ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hạt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71970" y="-159113"/>
            <a:ext cx="3353091" cy="147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85975" y="2566987"/>
            <a:ext cx="7962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4912" y="91440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72175" y="819150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phần chất lỏng có hình giống như hạt của quả.</a:t>
            </a:r>
          </a:p>
        </p:txBody>
      </p:sp>
    </p:spTree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đoạn thơ dưới đây, từ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chân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47C0C-BF98-0A9A-1953-45C6596A584F}"/>
              </a:ext>
            </a:extLst>
          </p:cNvPr>
          <p:cNvSpPr txBox="1"/>
          <p:nvPr/>
        </p:nvSpPr>
        <p:spPr>
          <a:xfrm>
            <a:off x="1592827" y="-75886"/>
            <a:ext cx="3802133" cy="267051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9062" y="2325370"/>
            <a:ext cx="589444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444</Words>
  <Application>Microsoft Office PowerPoint</Application>
  <PresentationFormat>Widescreen</PresentationFormat>
  <Paragraphs>44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Arial</vt:lpstr>
      <vt:lpstr>Arial-Rounded</vt:lpstr>
      <vt:lpstr>Calibri</vt:lpstr>
      <vt:lpstr>Calibri Light</vt:lpstr>
      <vt:lpstr>Cambria</vt:lpstr>
      <vt:lpstr>Garamond</vt:lpstr>
      <vt:lpstr>Tahoma</vt:lpstr>
      <vt:lpstr>Trebuchet MS</vt:lpstr>
      <vt:lpstr>2_Office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30</cp:revision>
  <dcterms:created xsi:type="dcterms:W3CDTF">2024-08-03T10:52:38Z</dcterms:created>
  <dcterms:modified xsi:type="dcterms:W3CDTF">2024-10-20T06:41:20Z</dcterms:modified>
</cp:coreProperties>
</file>