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17"/>
  </p:notesMasterIdLst>
  <p:sldIdLst>
    <p:sldId id="256" r:id="rId7"/>
    <p:sldId id="286" r:id="rId8"/>
    <p:sldId id="259" r:id="rId9"/>
    <p:sldId id="313" r:id="rId10"/>
    <p:sldId id="330" r:id="rId11"/>
    <p:sldId id="319" r:id="rId12"/>
    <p:sldId id="331" r:id="rId13"/>
    <p:sldId id="332" r:id="rId14"/>
    <p:sldId id="333" r:id="rId15"/>
    <p:sldId id="28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D2EDF9"/>
    <a:srgbClr val="FACCB3"/>
    <a:srgbClr val="34BEAA"/>
    <a:srgbClr val="E6E6E6"/>
    <a:srgbClr val="5D8558"/>
    <a:srgbClr val="1A331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86940" autoAdjust="0"/>
  </p:normalViewPr>
  <p:slideViewPr>
    <p:cSldViewPr snapToGrid="0">
      <p:cViewPr varScale="1">
        <p:scale>
          <a:sx n="72" d="100"/>
          <a:sy n="72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A01E-47C9-4D77-A7FC-824C76C9AE1A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E13F-BDF6-412A-89E4-5B71A603F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Trong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6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8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9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0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201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666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153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9180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5050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8698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9898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9195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2784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401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326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1916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10533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6149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1428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951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6560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05026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3690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7056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3484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91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8197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5679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4508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9526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2574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2616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39342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424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5789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069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85578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0274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470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3308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1616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90660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5097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98429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07074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641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1292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632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849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36546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281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8635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17652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5259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4223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051080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4513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16107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396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8268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049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68001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92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06561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21643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92691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2212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96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1821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222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9Slide.vn - 2019">
            <a:extLst>
              <a:ext uri="{FF2B5EF4-FFF2-40B4-BE49-F238E27FC236}">
                <a16:creationId xmlns:a16="http://schemas.microsoft.com/office/drawing/2014/main" id="{658388E1-63B2-4333-9F80-4149CE37B3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368F2C4-9662-45EE-03CB-385902AC65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74" y="0"/>
            <a:ext cx="1661373" cy="1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72D73981-CCDD-4E0C-8C4D-D0AB5CDCA4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BD7020-57E3-559C-FE35-634271A6C1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74" y="0"/>
            <a:ext cx="1661373" cy="1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8EBBC0C0-46D6-44AD-9284-E2595F934F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8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55892E42-AC5F-42A2-BD45-EAC047DB52D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5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6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08359-2B3C-9C87-F767-50D9BCC3B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620" y="1322103"/>
            <a:ext cx="3493311" cy="810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7B504-F39A-DAB3-4BE7-A32AA8D07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6978" y="2460672"/>
            <a:ext cx="659644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2E342-6E60-9768-E962-9EAB088D9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162" y="2328675"/>
            <a:ext cx="9181372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1513840" y="1990379"/>
            <a:ext cx="9294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defTabSz="914400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ý cho đoạn văn giới thiệu nhân vật trong một cuốn sách</a:t>
            </a:r>
          </a:p>
          <a:p>
            <a:pPr marL="571500" lvl="0" indent="-571500" algn="just" defTabSz="914400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cách viết Tìm ý cho đoạn văn giới thiệu nhân vật trong một cuốn sách</a:t>
            </a:r>
          </a:p>
          <a:p>
            <a:pPr marL="571500" lvl="0" indent="-571500" algn="just" defTabSz="914400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được những điểm cần lưu ý khi kể chuyện và viết bài văn.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7B07A-FBD3-A652-475B-9A67851CD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02" y="296616"/>
            <a:ext cx="64013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48D96-DB17-1A31-E48D-27F4CCF1AF3B}"/>
              </a:ext>
            </a:extLst>
          </p:cNvPr>
          <p:cNvSpPr txBox="1"/>
          <p:nvPr/>
        </p:nvSpPr>
        <p:spPr>
          <a:xfrm>
            <a:off x="2546430" y="1990845"/>
            <a:ext cx="702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0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323144" y="332450"/>
            <a:ext cx="3582365" cy="743995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011" y="323095"/>
            <a:ext cx="41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</a:rPr>
              <a:t>1. </a:t>
            </a:r>
            <a:r>
              <a:rPr lang="vi-VN" altLang="en-US" sz="3600" b="1" dirty="0">
                <a:solidFill>
                  <a:srgbClr val="C00000"/>
                </a:solidFill>
              </a:rPr>
              <a:t>Chuẩn bị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BAF78-B389-6A40-8E08-D06BD13B0262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FDD674-41F8-EE7D-1ECB-055ACF662554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5E6EB36-EE15-4510-19B9-F9796F89A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EFD222-38EE-6521-B6FF-3A2C3A554722}"/>
                  </a:ext>
                </a:extLst>
              </p:cNvPr>
              <p:cNvSpPr txBox="1"/>
              <p:nvPr/>
            </p:nvSpPr>
            <p:spPr>
              <a:xfrm>
                <a:off x="6478522" y="716770"/>
                <a:ext cx="3668094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giới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thiệu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Tác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ai?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6366A501-9BA2-3482-6C4A-6183131F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7A9C38-CDFF-F2C9-D08F-15D1E8013694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CA1064-6E5C-5110-5630-DB13548CDFA7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6CF9444E-CA67-46B9-6BEC-3A7747EDC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F9F019-642D-0378-F95B-8B14B2FA28AA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158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gì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EA8B8D6A-2EA6-82E9-11DC-EAC95BB4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E87652-E107-5E77-8973-E81C49E04D59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4A5108-E8D8-2914-FAA7-DAC69CD8FD6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1" name="Picture 2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F8F1819-C5B7-4325-A481-F2A82D8C7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E45FE9-DD77-4BF4-B5D0-637653ED74D9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315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giới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thiệu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điều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gì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về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B21D3244-2129-9A1C-A150-084A6FBDF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6">
            <a:extLst>
              <a:ext uri="{FF2B5EF4-FFF2-40B4-BE49-F238E27FC236}">
                <a16:creationId xmlns:a16="http://schemas.microsoft.com/office/drawing/2014/main" id="{51611454-1390-A170-BB31-0F15FA41970B}"/>
              </a:ext>
            </a:extLst>
          </p:cNvPr>
          <p:cNvGrpSpPr/>
          <p:nvPr/>
        </p:nvGrpSpPr>
        <p:grpSpPr>
          <a:xfrm>
            <a:off x="-856527" y="-117170"/>
            <a:ext cx="14028517" cy="2165890"/>
            <a:chOff x="613391" y="3437823"/>
            <a:chExt cx="5869296" cy="1902470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74ACE0E4-D3D7-7863-5706-E1A385624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12" name="文本框 13">
              <a:extLst>
                <a:ext uri="{FF2B5EF4-FFF2-40B4-BE49-F238E27FC236}">
                  <a16:creationId xmlns:a16="http://schemas.microsoft.com/office/drawing/2014/main" id="{CE209A4A-F2D5-DA36-F0EE-BA6F4ED9A138}"/>
                </a:ext>
              </a:extLst>
            </p:cNvPr>
            <p:cNvSpPr txBox="1"/>
            <p:nvPr/>
          </p:nvSpPr>
          <p:spPr>
            <a:xfrm>
              <a:off x="1356640" y="3766701"/>
              <a:ext cx="4070259" cy="97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cuốn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25">
            <a:extLst>
              <a:ext uri="{FF2B5EF4-FFF2-40B4-BE49-F238E27FC236}">
                <a16:creationId xmlns:a16="http://schemas.microsoft.com/office/drawing/2014/main" id="{C6AA6543-6069-8E77-E984-885B36A4F04D}"/>
              </a:ext>
            </a:extLst>
          </p:cNvPr>
          <p:cNvGrpSpPr/>
          <p:nvPr/>
        </p:nvGrpSpPr>
        <p:grpSpPr>
          <a:xfrm flipH="1">
            <a:off x="613458" y="1912951"/>
            <a:ext cx="11482086" cy="2462279"/>
            <a:chOff x="6244928" y="3346515"/>
            <a:chExt cx="5869296" cy="21189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95D6B5D-8957-3E9D-2BB9-B1679E156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3" name="文本框 21">
              <a:extLst>
                <a:ext uri="{FF2B5EF4-FFF2-40B4-BE49-F238E27FC236}">
                  <a16:creationId xmlns:a16="http://schemas.microsoft.com/office/drawing/2014/main" id="{64D69D9F-A5C2-00B0-9EFD-46CA1FD5852A}"/>
                </a:ext>
              </a:extLst>
            </p:cNvPr>
            <p:cNvSpPr txBox="1"/>
            <p:nvPr/>
          </p:nvSpPr>
          <p:spPr>
            <a:xfrm>
              <a:off x="6999427" y="3568872"/>
              <a:ext cx="4221805" cy="79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5">
            <a:extLst>
              <a:ext uri="{FF2B5EF4-FFF2-40B4-BE49-F238E27FC236}">
                <a16:creationId xmlns:a16="http://schemas.microsoft.com/office/drawing/2014/main" id="{A433331E-FB77-136A-6F88-CE514CEF5420}"/>
              </a:ext>
            </a:extLst>
          </p:cNvPr>
          <p:cNvGrpSpPr/>
          <p:nvPr/>
        </p:nvGrpSpPr>
        <p:grpSpPr>
          <a:xfrm flipH="1">
            <a:off x="-486137" y="4227888"/>
            <a:ext cx="11482086" cy="2462279"/>
            <a:chOff x="6244928" y="3346515"/>
            <a:chExt cx="5869296" cy="2118949"/>
          </a:xfrm>
        </p:grpSpPr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45E6CEF-11E2-8EEA-1B14-FD000BE08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7" name="文本框 21">
              <a:extLst>
                <a:ext uri="{FF2B5EF4-FFF2-40B4-BE49-F238E27FC236}">
                  <a16:creationId xmlns:a16="http://schemas.microsoft.com/office/drawing/2014/main" id="{D8B8FA1E-DCA2-B8B9-A7D0-C5016430443B}"/>
                </a:ext>
              </a:extLst>
            </p:cNvPr>
            <p:cNvSpPr txBox="1"/>
            <p:nvPr/>
          </p:nvSpPr>
          <p:spPr>
            <a:xfrm>
              <a:off x="7005344" y="3708323"/>
              <a:ext cx="4221805" cy="82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Em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31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F83D8F-4FA0-1D2C-0DC1-85D4DD29F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33540"/>
              </p:ext>
            </p:extLst>
          </p:nvPr>
        </p:nvGraphicFramePr>
        <p:xfrm>
          <a:off x="1967697" y="555585"/>
          <a:ext cx="8368495" cy="551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096">
                  <a:extLst>
                    <a:ext uri="{9D8B030D-6E8A-4147-A177-3AD203B41FA5}">
                      <a16:colId xmlns:a16="http://schemas.microsoft.com/office/drawing/2014/main" val="307030701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1917129830"/>
                    </a:ext>
                  </a:extLst>
                </a:gridCol>
              </a:tblGrid>
              <a:tr h="32222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 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9" marR="72169" marT="36084" marB="36084"/>
                </a:tc>
                <a:extLst>
                  <a:ext uri="{0D108BD9-81ED-4DB2-BD59-A6C34878D82A}">
                    <a16:rowId xmlns:a16="http://schemas.microsoft.com/office/drawing/2014/main" val="1244129558"/>
                  </a:ext>
                </a:extLst>
              </a:tr>
              <a:tr h="1093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02851"/>
                  </a:ext>
                </a:extLst>
              </a:tr>
              <a:tr h="249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87352"/>
                  </a:ext>
                </a:extLst>
              </a:tr>
              <a:tr h="1093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đem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6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147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">
            <a:extLst>
              <a:ext uri="{FF2B5EF4-FFF2-40B4-BE49-F238E27FC236}">
                <a16:creationId xmlns:a16="http://schemas.microsoft.com/office/drawing/2014/main" id="{42EEE73C-7DC2-BFCC-5D89-0F34A47A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9861" r="20417" b="57490"/>
          <a:stretch/>
        </p:blipFill>
        <p:spPr>
          <a:xfrm>
            <a:off x="4617829" y="79481"/>
            <a:ext cx="2949419" cy="1261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E80AF-DCF4-64BA-9204-0B9D4F638742}"/>
              </a:ext>
            </a:extLst>
          </p:cNvPr>
          <p:cNvSpPr txBox="1"/>
          <p:nvPr/>
        </p:nvSpPr>
        <p:spPr>
          <a:xfrm>
            <a:off x="4840250" y="246297"/>
            <a:ext cx="272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AC5889-9A36-7D73-D58B-FADEEB75D6FA}"/>
              </a:ext>
            </a:extLst>
          </p:cNvPr>
          <p:cNvGrpSpPr/>
          <p:nvPr/>
        </p:nvGrpSpPr>
        <p:grpSpPr>
          <a:xfrm>
            <a:off x="0" y="1625558"/>
            <a:ext cx="11942284" cy="1371030"/>
            <a:chOff x="0" y="1625558"/>
            <a:chExt cx="11942284" cy="1371030"/>
          </a:xfrm>
        </p:grpSpPr>
        <p:grpSp>
          <p:nvGrpSpPr>
            <p:cNvPr id="16" name="组合 4">
              <a:extLst>
                <a:ext uri="{FF2B5EF4-FFF2-40B4-BE49-F238E27FC236}">
                  <a16:creationId xmlns:a16="http://schemas.microsoft.com/office/drawing/2014/main" id="{C0C1004C-C212-D0DC-90AA-8EBF30617C2D}"/>
                </a:ext>
              </a:extLst>
            </p:cNvPr>
            <p:cNvGrpSpPr/>
            <p:nvPr/>
          </p:nvGrpSpPr>
          <p:grpSpPr>
            <a:xfrm>
              <a:off x="1189822" y="1625558"/>
              <a:ext cx="10752462" cy="1371030"/>
              <a:chOff x="1513192" y="1554345"/>
              <a:chExt cx="9542584" cy="2489152"/>
            </a:xfrm>
          </p:grpSpPr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FCF0A0A2-50B4-3045-661D-51F6D2DADC2D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4">
                <a:extLst>
                  <a:ext uri="{FF2B5EF4-FFF2-40B4-BE49-F238E27FC236}">
                    <a16:creationId xmlns:a16="http://schemas.microsoft.com/office/drawing/2014/main" id="{329D7F97-2011-16B4-7A3A-4262D9670EF6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矩形 1">
              <a:extLst>
                <a:ext uri="{FF2B5EF4-FFF2-40B4-BE49-F238E27FC236}">
                  <a16:creationId xmlns:a16="http://schemas.microsoft.com/office/drawing/2014/main" id="{3F238EE4-092A-29F6-655D-764B2F997020}"/>
                </a:ext>
              </a:extLst>
            </p:cNvPr>
            <p:cNvSpPr/>
            <p:nvPr/>
          </p:nvSpPr>
          <p:spPr>
            <a:xfrm>
              <a:off x="1755528" y="1740401"/>
              <a:ext cx="9825451" cy="971653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Giới thiệu chung về nhân vật trong cuốn sách (tên sách, tên tác giả, tên nhân vật) và nêu ấn tượng chung về nhân vật.</a:t>
              </a:r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5584456A-9934-2A2E-5AF8-CEE9E2F67550}"/>
                </a:ext>
              </a:extLst>
            </p:cNvPr>
            <p:cNvSpPr/>
            <p:nvPr/>
          </p:nvSpPr>
          <p:spPr>
            <a:xfrm>
              <a:off x="0" y="1674564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320A0B-45EE-C474-EB02-041787D852BE}"/>
              </a:ext>
            </a:extLst>
          </p:cNvPr>
          <p:cNvGrpSpPr/>
          <p:nvPr/>
        </p:nvGrpSpPr>
        <p:grpSpPr>
          <a:xfrm>
            <a:off x="0" y="3289104"/>
            <a:ext cx="11942284" cy="1601524"/>
            <a:chOff x="0" y="3421307"/>
            <a:chExt cx="11942284" cy="1601524"/>
          </a:xfrm>
        </p:grpSpPr>
        <p:grpSp>
          <p:nvGrpSpPr>
            <p:cNvPr id="27" name="组合 4">
              <a:extLst>
                <a:ext uri="{FF2B5EF4-FFF2-40B4-BE49-F238E27FC236}">
                  <a16:creationId xmlns:a16="http://schemas.microsoft.com/office/drawing/2014/main" id="{4713F615-785E-E28C-FEBE-03D6618A600B}"/>
                </a:ext>
              </a:extLst>
            </p:cNvPr>
            <p:cNvGrpSpPr/>
            <p:nvPr/>
          </p:nvGrpSpPr>
          <p:grpSpPr>
            <a:xfrm>
              <a:off x="1189822" y="3421307"/>
              <a:ext cx="10752462" cy="1601524"/>
              <a:chOff x="1513192" y="1554345"/>
              <a:chExt cx="9542584" cy="2489152"/>
            </a:xfrm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E6E5A96D-07E8-F7A0-50F6-14C12E826C59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EBF1928E-8E54-6042-AB91-C6A4FD76804F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矩形 1">
              <a:extLst>
                <a:ext uri="{FF2B5EF4-FFF2-40B4-BE49-F238E27FC236}">
                  <a16:creationId xmlns:a16="http://schemas.microsoft.com/office/drawing/2014/main" id="{60FF63A4-BC9A-D659-D72C-5518AC37C270}"/>
                </a:ext>
              </a:extLst>
            </p:cNvPr>
            <p:cNvSpPr/>
            <p:nvPr/>
          </p:nvSpPr>
          <p:spPr>
            <a:xfrm>
              <a:off x="1799596" y="3569201"/>
              <a:ext cx="9825451" cy="1217874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Chỉ ra những đặc điểm ngoại hình, hành động, lời nói, suy nghĩ,... của nhân vật; nêu các dẫn chứng được lấy ra từ cuốn sách để minh hoạ cho các đặc điểm của nhân vật.</a:t>
              </a:r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7B8DDE23-F297-8E8C-1606-998AFE5508D8}"/>
                </a:ext>
              </a:extLst>
            </p:cNvPr>
            <p:cNvSpPr/>
            <p:nvPr/>
          </p:nvSpPr>
          <p:spPr>
            <a:xfrm>
              <a:off x="0" y="3470313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272D1B-41BC-048D-357C-23EE47B2BFE4}"/>
              </a:ext>
            </a:extLst>
          </p:cNvPr>
          <p:cNvGrpSpPr/>
          <p:nvPr/>
        </p:nvGrpSpPr>
        <p:grpSpPr>
          <a:xfrm>
            <a:off x="0" y="5084854"/>
            <a:ext cx="11942284" cy="1601524"/>
            <a:chOff x="0" y="5084854"/>
            <a:chExt cx="11942284" cy="1601524"/>
          </a:xfrm>
        </p:grpSpPr>
        <p:grpSp>
          <p:nvGrpSpPr>
            <p:cNvPr id="32" name="组合 4">
              <a:extLst>
                <a:ext uri="{FF2B5EF4-FFF2-40B4-BE49-F238E27FC236}">
                  <a16:creationId xmlns:a16="http://schemas.microsoft.com/office/drawing/2014/main" id="{E80EA662-0FC1-1BAC-66C4-77003A561CAF}"/>
                </a:ext>
              </a:extLst>
            </p:cNvPr>
            <p:cNvGrpSpPr/>
            <p:nvPr/>
          </p:nvGrpSpPr>
          <p:grpSpPr>
            <a:xfrm>
              <a:off x="1189822" y="5084854"/>
              <a:ext cx="10752462" cy="1601524"/>
              <a:chOff x="1513192" y="1554345"/>
              <a:chExt cx="9542584" cy="2489152"/>
            </a:xfrm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5D4C9C95-E72D-4F6F-D919-309F5C083982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4">
                <a:extLst>
                  <a:ext uri="{FF2B5EF4-FFF2-40B4-BE49-F238E27FC236}">
                    <a16:creationId xmlns:a16="http://schemas.microsoft.com/office/drawing/2014/main" id="{C050CE58-77E4-5DB0-DCFE-25A3F8025012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矩形 1">
              <a:extLst>
                <a:ext uri="{FF2B5EF4-FFF2-40B4-BE49-F238E27FC236}">
                  <a16:creationId xmlns:a16="http://schemas.microsoft.com/office/drawing/2014/main" id="{448E2BE0-7658-108A-497E-BDA81E84EF54}"/>
                </a:ext>
              </a:extLst>
            </p:cNvPr>
            <p:cNvSpPr/>
            <p:nvPr/>
          </p:nvSpPr>
          <p:spPr>
            <a:xfrm>
              <a:off x="1799596" y="5232748"/>
              <a:ext cx="9825451" cy="1094764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Nêu nhận xét hoặc cảm nghĩ về nhân vật. Em có thể nêu bài học mà nhân vật đem đến cho em.</a:t>
              </a:r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978B39A8-CCAB-81BC-730C-C6EA0A6EB573}"/>
                </a:ext>
              </a:extLst>
            </p:cNvPr>
            <p:cNvSpPr/>
            <p:nvPr/>
          </p:nvSpPr>
          <p:spPr>
            <a:xfrm>
              <a:off x="0" y="5133860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07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">
            <a:extLst>
              <a:ext uri="{FF2B5EF4-FFF2-40B4-BE49-F238E27FC236}">
                <a16:creationId xmlns:a16="http://schemas.microsoft.com/office/drawing/2014/main" id="{42EEE73C-7DC2-BFCC-5D89-0F34A47A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9861" r="20417" b="57490"/>
          <a:stretch/>
        </p:blipFill>
        <p:spPr>
          <a:xfrm>
            <a:off x="3514381" y="79481"/>
            <a:ext cx="5343179" cy="1261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E80AF-DCF4-64BA-9204-0B9D4F638742}"/>
              </a:ext>
            </a:extLst>
          </p:cNvPr>
          <p:cNvSpPr txBox="1"/>
          <p:nvPr/>
        </p:nvSpPr>
        <p:spPr>
          <a:xfrm>
            <a:off x="4021156" y="356466"/>
            <a:ext cx="428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4B6A5-7402-0592-7C62-DE8CC919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57" y="1970699"/>
            <a:ext cx="3609975" cy="2409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1E0E1-23D9-1EEC-C864-4B752D5B0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556" y="1912345"/>
            <a:ext cx="363855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3C294-E13D-C676-144C-AC679A93A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637" y="1906377"/>
            <a:ext cx="4038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73C9BD0-4641-EE81-6355-52D91091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29" y="1410158"/>
            <a:ext cx="5269834" cy="42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0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7028073-2F1D-4C17-9300-01AD1917A89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6.01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332</TotalTime>
  <Words>461</Words>
  <Application>Microsoft Office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Arial</vt:lpstr>
      <vt:lpstr>Calibri</vt:lpstr>
      <vt:lpstr>Cambria</vt:lpstr>
      <vt:lpstr>Wingdings</vt:lpstr>
      <vt:lpstr>字魂35号-经典雅黑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18</cp:revision>
  <dcterms:created xsi:type="dcterms:W3CDTF">2017-08-18T03:02:00Z</dcterms:created>
  <dcterms:modified xsi:type="dcterms:W3CDTF">2025-11-26T10:00:45Z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