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6"/>
  </p:notesMasterIdLst>
  <p:sldIdLst>
    <p:sldId id="256" r:id="rId3"/>
    <p:sldId id="305" r:id="rId4"/>
    <p:sldId id="268" r:id="rId5"/>
    <p:sldId id="314" r:id="rId6"/>
    <p:sldId id="351" r:id="rId7"/>
    <p:sldId id="309" r:id="rId8"/>
    <p:sldId id="355" r:id="rId9"/>
    <p:sldId id="310" r:id="rId10"/>
    <p:sldId id="311" r:id="rId11"/>
    <p:sldId id="353" r:id="rId12"/>
    <p:sldId id="354" r:id="rId13"/>
    <p:sldId id="271" r:id="rId14"/>
    <p:sldId id="319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77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6981713"/>
              <a:gd name="connsiteY0" fmla="*/ 0 h 9176658"/>
              <a:gd name="connsiteX1" fmla="*/ 0 w 16981713"/>
              <a:gd name="connsiteY1" fmla="*/ 0 h 9176658"/>
              <a:gd name="connsiteX2" fmla="*/ 16981713 w 16981713"/>
              <a:gd name="connsiteY2" fmla="*/ 0 h 9176658"/>
              <a:gd name="connsiteX3" fmla="*/ 16981713 w 16981713"/>
              <a:gd name="connsiteY3" fmla="*/ 0 h 9176658"/>
              <a:gd name="connsiteX4" fmla="*/ 16981713 w 16981713"/>
              <a:gd name="connsiteY4" fmla="*/ 9176658 h 9176658"/>
              <a:gd name="connsiteX5" fmla="*/ 16981713 w 16981713"/>
              <a:gd name="connsiteY5" fmla="*/ 9176658 h 9176658"/>
              <a:gd name="connsiteX6" fmla="*/ 0 w 16981713"/>
              <a:gd name="connsiteY6" fmla="*/ 9176658 h 9176658"/>
              <a:gd name="connsiteX7" fmla="*/ 0 w 16981713"/>
              <a:gd name="connsiteY7" fmla="*/ 9176658 h 9176658"/>
              <a:gd name="connsiteX8" fmla="*/ 0 w 16981713"/>
              <a:gd name="connsiteY8" fmla="*/ 0 h 9176658"/>
              <a:gd name="connsiteX0" fmla="*/ 0 w 16981713"/>
              <a:gd name="connsiteY0" fmla="*/ 0 h 9176658"/>
              <a:gd name="connsiteX1" fmla="*/ 0 w 16981713"/>
              <a:gd name="connsiteY1" fmla="*/ 0 h 9176658"/>
              <a:gd name="connsiteX2" fmla="*/ 16981713 w 16981713"/>
              <a:gd name="connsiteY2" fmla="*/ 0 h 9176658"/>
              <a:gd name="connsiteX3" fmla="*/ 16981713 w 16981713"/>
              <a:gd name="connsiteY3" fmla="*/ 0 h 9176658"/>
              <a:gd name="connsiteX4" fmla="*/ 16981713 w 16981713"/>
              <a:gd name="connsiteY4" fmla="*/ 9176658 h 9176658"/>
              <a:gd name="connsiteX5" fmla="*/ 16981713 w 16981713"/>
              <a:gd name="connsiteY5" fmla="*/ 9176658 h 9176658"/>
              <a:gd name="connsiteX6" fmla="*/ 0 w 16981713"/>
              <a:gd name="connsiteY6" fmla="*/ 9176658 h 9176658"/>
              <a:gd name="connsiteX7" fmla="*/ 0 w 16981713"/>
              <a:gd name="connsiteY7" fmla="*/ 9176658 h 9176658"/>
              <a:gd name="connsiteX8" fmla="*/ 0 w 16981713"/>
              <a:gd name="connsiteY8" fmla="*/ 0 h 917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81713" h="9176658" fill="none" extrusionOk="0">
                <a:moveTo>
                  <a:pt x="0" y="0"/>
                </a:moveTo>
                <a:lnTo>
                  <a:pt x="0" y="0"/>
                </a:lnTo>
                <a:cubicBezTo>
                  <a:pt x="6767142" y="-93482"/>
                  <a:pt x="13453923" y="387521"/>
                  <a:pt x="16981713" y="0"/>
                </a:cubicBezTo>
                <a:lnTo>
                  <a:pt x="16981713" y="0"/>
                </a:lnTo>
                <a:cubicBezTo>
                  <a:pt x="17039518" y="936613"/>
                  <a:pt x="16877501" y="6400994"/>
                  <a:pt x="16981713" y="9176658"/>
                </a:cubicBezTo>
                <a:lnTo>
                  <a:pt x="16981713" y="9176658"/>
                </a:lnTo>
                <a:cubicBezTo>
                  <a:pt x="14912951" y="9030898"/>
                  <a:pt x="2570843" y="9200511"/>
                  <a:pt x="0" y="9176658"/>
                </a:cubicBezTo>
                <a:lnTo>
                  <a:pt x="0" y="9176658"/>
                </a:lnTo>
                <a:cubicBezTo>
                  <a:pt x="-68572" y="7360337"/>
                  <a:pt x="55270" y="1285292"/>
                  <a:pt x="0" y="0"/>
                </a:cubicBezTo>
                <a:close/>
              </a:path>
              <a:path w="16981713" h="9176658" stroke="0" extrusionOk="0">
                <a:moveTo>
                  <a:pt x="0" y="0"/>
                </a:moveTo>
                <a:lnTo>
                  <a:pt x="0" y="0"/>
                </a:lnTo>
                <a:cubicBezTo>
                  <a:pt x="2502039" y="-442945"/>
                  <a:pt x="14165907" y="428527"/>
                  <a:pt x="16981713" y="0"/>
                </a:cubicBezTo>
                <a:lnTo>
                  <a:pt x="16981713" y="0"/>
                </a:lnTo>
                <a:cubicBezTo>
                  <a:pt x="17246733" y="1216667"/>
                  <a:pt x="16780287" y="7144817"/>
                  <a:pt x="16981713" y="9176658"/>
                </a:cubicBezTo>
                <a:lnTo>
                  <a:pt x="16981713" y="9176658"/>
                </a:lnTo>
                <a:cubicBezTo>
                  <a:pt x="8923382" y="9078046"/>
                  <a:pt x="5722602" y="9243692"/>
                  <a:pt x="0" y="9176658"/>
                </a:cubicBezTo>
                <a:lnTo>
                  <a:pt x="0" y="9176658"/>
                </a:lnTo>
                <a:cubicBezTo>
                  <a:pt x="-464465" y="4772784"/>
                  <a:pt x="33815" y="2797297"/>
                  <a:pt x="0" y="0"/>
                </a:cubicBezTo>
                <a:close/>
              </a:path>
              <a:path w="16981713" h="917665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7652226" y="-602078"/>
                  <a:pt x="13041522" y="486934"/>
                  <a:pt x="16981713" y="0"/>
                </a:cubicBezTo>
                <a:lnTo>
                  <a:pt x="16981713" y="0"/>
                </a:lnTo>
                <a:cubicBezTo>
                  <a:pt x="17087049" y="1106476"/>
                  <a:pt x="17010949" y="6900376"/>
                  <a:pt x="16981713" y="9176658"/>
                </a:cubicBezTo>
                <a:lnTo>
                  <a:pt x="16981713" y="9176658"/>
                </a:lnTo>
                <a:cubicBezTo>
                  <a:pt x="15297495" y="9216155"/>
                  <a:pt x="2148557" y="9287984"/>
                  <a:pt x="0" y="9176658"/>
                </a:cubicBezTo>
                <a:lnTo>
                  <a:pt x="0" y="9176658"/>
                </a:lnTo>
                <a:cubicBezTo>
                  <a:pt x="2551" y="7573019"/>
                  <a:pt x="89681" y="12099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2C1033-F134-2CB7-46A0-177735C1D5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88365AC-2897-2785-F713-3804161664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9E4BE-114D-A3A2-D5B2-689D35F5608B}"/>
              </a:ext>
            </a:extLst>
          </p:cNvPr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EFE8D3-5A16-2ABA-12CB-675E86634198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74F763F-0D96-3186-0235-35A81FBE7A94}"/>
                </a:ext>
              </a:extLst>
            </p:cNvPr>
            <p:cNvSpPr txBox="1">
              <a:spLocks/>
            </p:cNvSpPr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2E1851-AE7D-42F8-3CB8-EBF32F3555FC}"/>
              </a:ext>
            </a:extLst>
          </p:cNvPr>
          <p:cNvSpPr txBox="1"/>
          <p:nvPr/>
        </p:nvSpPr>
        <p:spPr>
          <a:xfrm>
            <a:off x="990600" y="1104900"/>
            <a:ext cx="17068800" cy="3729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Bài 7: Vương quốc Chăm-pa (Tiết 2)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2. Kể chuyện về đền tháp Chăm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- Tháp Pô Klong Ga-rai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- Tháp Bà Pô Na- ga.</a:t>
            </a:r>
          </a:p>
        </p:txBody>
      </p:sp>
    </p:spTree>
    <p:extLst>
      <p:ext uri="{BB962C8B-B14F-4D97-AF65-F5344CB8AC3E}">
        <p14:creationId xmlns:p14="http://schemas.microsoft.com/office/powerpoint/2010/main" val="281020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3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560957" y="115498"/>
            <a:ext cx="167364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4400" b="1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Hoàn thành bảng (theo gợi ý dưới đây vào vở) về các đền tháp Chăm ở Việt Nam</a:t>
            </a:r>
            <a:r>
              <a:rPr lang="en-US" sz="4400" b="1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endParaRPr lang="vi-VN" sz="4400" b="1" dirty="0">
              <a:solidFill>
                <a:srgbClr val="FFC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22547-2D58-3BFE-52CC-FD79E180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857500"/>
            <a:ext cx="1541145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6D3D7-B9D7-1913-29E1-DCB135AFE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52700"/>
            <a:ext cx="1727577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0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157</Words>
  <Application>Microsoft Office PowerPoint</Application>
  <PresentationFormat>Custom</PresentationFormat>
  <Paragraphs>19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Aachen</vt:lpstr>
      <vt:lpstr>Arial</vt:lpstr>
      <vt:lpstr>Calibri</vt:lpstr>
      <vt:lpstr>Cambria</vt:lpstr>
      <vt:lpstr>Roboto Light</vt:lpstr>
      <vt:lpstr>Sriracha</vt:lpstr>
      <vt:lpstr>Times New Roman</vt:lpstr>
      <vt:lpstr>思源黑体</vt:lpstr>
      <vt:lpstr>思源黑体 Medium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Administrator</cp:lastModifiedBy>
  <cp:revision>164</cp:revision>
  <dcterms:created xsi:type="dcterms:W3CDTF">2006-08-16T00:00:00Z</dcterms:created>
  <dcterms:modified xsi:type="dcterms:W3CDTF">2025-11-26T09:51:02Z</dcterms:modified>
  <dc:identifier>DAExMhQ9LvI</dc:identifier>
</cp:coreProperties>
</file>