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7"/>
  </p:notesMasterIdLst>
  <p:sldIdLst>
    <p:sldId id="256" r:id="rId5"/>
    <p:sldId id="289" r:id="rId6"/>
    <p:sldId id="357" r:id="rId7"/>
    <p:sldId id="290" r:id="rId8"/>
    <p:sldId id="291" r:id="rId9"/>
    <p:sldId id="292" r:id="rId10"/>
    <p:sldId id="309" r:id="rId11"/>
    <p:sldId id="310" r:id="rId12"/>
    <p:sldId id="301" r:id="rId13"/>
    <p:sldId id="313" r:id="rId14"/>
    <p:sldId id="304" r:id="rId15"/>
    <p:sldId id="44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10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DE556-D5C7-48A4-AC23-3049029BCE2B}"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B92A1-7059-4C1C-A53E-42BE8EFB572B}" type="slidenum">
              <a:rPr lang="en-US" smtClean="0"/>
              <a:t>‹#›</a:t>
            </a:fld>
            <a:endParaRPr lang="en-US"/>
          </a:p>
        </p:txBody>
      </p:sp>
    </p:spTree>
    <p:extLst>
      <p:ext uri="{BB962C8B-B14F-4D97-AF65-F5344CB8AC3E}">
        <p14:creationId xmlns:p14="http://schemas.microsoft.com/office/powerpoint/2010/main" val="287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B92A1-7059-4C1C-A53E-42BE8EFB572B}" type="slidenum">
              <a:rPr lang="en-US" smtClean="0"/>
              <a:t>10</a:t>
            </a:fld>
            <a:endParaRPr lang="en-US"/>
          </a:p>
        </p:txBody>
      </p:sp>
    </p:spTree>
    <p:extLst>
      <p:ext uri="{BB962C8B-B14F-4D97-AF65-F5344CB8AC3E}">
        <p14:creationId xmlns:p14="http://schemas.microsoft.com/office/powerpoint/2010/main" val="94343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55E8-30B2-D981-EB3A-139DCCF3ED9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AFABCA-540A-49D1-A4CE-CA574C58243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71496-03FC-F04F-DB1D-01C01187778C}"/>
              </a:ext>
            </a:extLst>
          </p:cNvPr>
          <p:cNvSpPr>
            <a:spLocks noGrp="1"/>
          </p:cNvSpPr>
          <p:nvPr>
            <p:ph type="dt" sz="half" idx="10"/>
          </p:nvPr>
        </p:nvSpPr>
        <p:spPr>
          <a:xfrm>
            <a:off x="838200" y="6356350"/>
            <a:ext cx="2743200" cy="365125"/>
          </a:xfrm>
          <a:prstGeom prst="rect">
            <a:avLst/>
          </a:prstGeom>
        </p:spPr>
        <p:txBody>
          <a:bodyPr/>
          <a:lstStyle/>
          <a:p>
            <a:fld id="{BCE0B36E-18E8-402E-A3EB-7BFBCC91DD66}" type="datetimeFigureOut">
              <a:rPr lang="en-US" smtClean="0"/>
              <a:t>11/26/2025</a:t>
            </a:fld>
            <a:endParaRPr lang="en-US"/>
          </a:p>
        </p:txBody>
      </p:sp>
      <p:sp>
        <p:nvSpPr>
          <p:cNvPr id="5" name="Footer Placeholder 4">
            <a:extLst>
              <a:ext uri="{FF2B5EF4-FFF2-40B4-BE49-F238E27FC236}">
                <a16:creationId xmlns:a16="http://schemas.microsoft.com/office/drawing/2014/main" id="{294E3A53-53D5-9743-B1BC-8A2D229C6D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9E383-0AE7-4489-E716-099C1A891C02}"/>
              </a:ext>
            </a:extLst>
          </p:cNvPr>
          <p:cNvSpPr>
            <a:spLocks noGrp="1"/>
          </p:cNvSpPr>
          <p:nvPr>
            <p:ph type="sldNum" sz="quarter" idx="12"/>
          </p:nvPr>
        </p:nvSpPr>
        <p:spPr>
          <a:xfrm>
            <a:off x="8610600" y="6356350"/>
            <a:ext cx="2743200" cy="365125"/>
          </a:xfrm>
          <a:prstGeom prst="rect">
            <a:avLst/>
          </a:prstGeom>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72162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0C75-CA10-C421-8874-388D9A3EA89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DBF109-C757-6DA2-73F8-D99DAC904E9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C8A0C-8ABF-4098-E20D-A4ADB16BA46C}"/>
              </a:ext>
            </a:extLst>
          </p:cNvPr>
          <p:cNvSpPr>
            <a:spLocks noGrp="1"/>
          </p:cNvSpPr>
          <p:nvPr>
            <p:ph type="dt" sz="half" idx="10"/>
          </p:nvPr>
        </p:nvSpPr>
        <p:spPr>
          <a:xfrm>
            <a:off x="838200" y="6356350"/>
            <a:ext cx="2743200" cy="365125"/>
          </a:xfrm>
          <a:prstGeom prst="rect">
            <a:avLst/>
          </a:prstGeom>
        </p:spPr>
        <p:txBody>
          <a:bodyPr/>
          <a:lstStyle/>
          <a:p>
            <a:fld id="{BCE0B36E-18E8-402E-A3EB-7BFBCC91DD66}" type="datetimeFigureOut">
              <a:rPr lang="en-US" smtClean="0"/>
              <a:t>11/26/2025</a:t>
            </a:fld>
            <a:endParaRPr lang="en-US"/>
          </a:p>
        </p:txBody>
      </p:sp>
      <p:sp>
        <p:nvSpPr>
          <p:cNvPr id="5" name="Footer Placeholder 4">
            <a:extLst>
              <a:ext uri="{FF2B5EF4-FFF2-40B4-BE49-F238E27FC236}">
                <a16:creationId xmlns:a16="http://schemas.microsoft.com/office/drawing/2014/main" id="{0F7E66D6-9DE2-13FA-E43D-F73D2A682E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E39556-FA87-63A1-3EFF-EF27D38177AD}"/>
              </a:ext>
            </a:extLst>
          </p:cNvPr>
          <p:cNvSpPr>
            <a:spLocks noGrp="1"/>
          </p:cNvSpPr>
          <p:nvPr>
            <p:ph type="sldNum" sz="quarter" idx="12"/>
          </p:nvPr>
        </p:nvSpPr>
        <p:spPr>
          <a:xfrm>
            <a:off x="8610600" y="6356350"/>
            <a:ext cx="2743200" cy="365125"/>
          </a:xfrm>
          <a:prstGeom prst="rect">
            <a:avLst/>
          </a:prstGeom>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6751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59467-D562-AE40-86C3-6E5DC2E5A58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800DB5-8978-499A-D1E8-1603AF6228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37D72-5DAE-C228-1276-C7CCFADACB7F}"/>
              </a:ext>
            </a:extLst>
          </p:cNvPr>
          <p:cNvSpPr>
            <a:spLocks noGrp="1"/>
          </p:cNvSpPr>
          <p:nvPr>
            <p:ph type="dt" sz="half" idx="10"/>
          </p:nvPr>
        </p:nvSpPr>
        <p:spPr>
          <a:xfrm>
            <a:off x="838200" y="6356350"/>
            <a:ext cx="2743200" cy="365125"/>
          </a:xfrm>
          <a:prstGeom prst="rect">
            <a:avLst/>
          </a:prstGeom>
        </p:spPr>
        <p:txBody>
          <a:bodyPr/>
          <a:lstStyle/>
          <a:p>
            <a:fld id="{BCE0B36E-18E8-402E-A3EB-7BFBCC91DD66}" type="datetimeFigureOut">
              <a:rPr lang="en-US" smtClean="0"/>
              <a:t>11/26/2025</a:t>
            </a:fld>
            <a:endParaRPr lang="en-US"/>
          </a:p>
        </p:txBody>
      </p:sp>
      <p:sp>
        <p:nvSpPr>
          <p:cNvPr id="5" name="Footer Placeholder 4">
            <a:extLst>
              <a:ext uri="{FF2B5EF4-FFF2-40B4-BE49-F238E27FC236}">
                <a16:creationId xmlns:a16="http://schemas.microsoft.com/office/drawing/2014/main" id="{2759566C-D8B3-EB4E-F610-2F25F19C0A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69A1E-BD7D-AD95-2340-CCA8EFAB0027}"/>
              </a:ext>
            </a:extLst>
          </p:cNvPr>
          <p:cNvSpPr>
            <a:spLocks noGrp="1"/>
          </p:cNvSpPr>
          <p:nvPr>
            <p:ph type="sldNum" sz="quarter" idx="12"/>
          </p:nvPr>
        </p:nvSpPr>
        <p:spPr>
          <a:xfrm>
            <a:off x="8610600" y="6356350"/>
            <a:ext cx="2743200" cy="365125"/>
          </a:xfrm>
          <a:prstGeom prst="rect">
            <a:avLst/>
          </a:prstGeom>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09931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7907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8620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8610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6550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9633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9010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4403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6920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711A-BE11-DF61-A4DC-661881D33E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F70F3C5-DE54-EF8F-AF11-AA96E509EA2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56AA6-C728-5284-3420-FE5137459637}"/>
              </a:ext>
            </a:extLst>
          </p:cNvPr>
          <p:cNvSpPr>
            <a:spLocks noGrp="1"/>
          </p:cNvSpPr>
          <p:nvPr>
            <p:ph type="dt" sz="half" idx="10"/>
          </p:nvPr>
        </p:nvSpPr>
        <p:spPr>
          <a:xfrm>
            <a:off x="838200" y="6356350"/>
            <a:ext cx="2743200" cy="365125"/>
          </a:xfrm>
          <a:prstGeom prst="rect">
            <a:avLst/>
          </a:prstGeom>
        </p:spPr>
        <p:txBody>
          <a:bodyPr/>
          <a:lstStyle/>
          <a:p>
            <a:fld id="{BCE0B36E-18E8-402E-A3EB-7BFBCC91DD66}" type="datetimeFigureOut">
              <a:rPr lang="en-US" smtClean="0"/>
              <a:t>11/26/2025</a:t>
            </a:fld>
            <a:endParaRPr lang="en-US"/>
          </a:p>
        </p:txBody>
      </p:sp>
      <p:sp>
        <p:nvSpPr>
          <p:cNvPr id="5" name="Footer Placeholder 4">
            <a:extLst>
              <a:ext uri="{FF2B5EF4-FFF2-40B4-BE49-F238E27FC236}">
                <a16:creationId xmlns:a16="http://schemas.microsoft.com/office/drawing/2014/main" id="{0DF73103-8F8A-62EF-8314-D4C942C1CF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5D843E-D039-6063-CF50-961B7EEE6DED}"/>
              </a:ext>
            </a:extLst>
          </p:cNvPr>
          <p:cNvSpPr>
            <a:spLocks noGrp="1"/>
          </p:cNvSpPr>
          <p:nvPr>
            <p:ph type="sldNum" sz="quarter" idx="12"/>
          </p:nvPr>
        </p:nvSpPr>
        <p:spPr>
          <a:xfrm>
            <a:off x="8610600" y="6356350"/>
            <a:ext cx="2743200" cy="365125"/>
          </a:xfrm>
          <a:prstGeom prst="rect">
            <a:avLst/>
          </a:prstGeom>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4161363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6468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0327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5053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a:xfrm>
            <a:off x="838200" y="6356350"/>
            <a:ext cx="2743200" cy="365125"/>
          </a:xfrm>
          <a:prstGeom prst="rect">
            <a:avLst/>
          </a:prstGeom>
        </p:spPr>
        <p:txBody>
          <a:bodyPr/>
          <a:lstStyle/>
          <a:p>
            <a:fld id="{2697F36E-A47A-4D45-8559-5E0803DB9047}" type="datetimeFigureOut">
              <a:rPr lang="zh-CN" altLang="en-US" smtClean="0"/>
              <a:t>2025/11/26</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a:xfrm>
            <a:off x="8610600" y="6356350"/>
            <a:ext cx="2743200" cy="365125"/>
          </a:xfrm>
          <a:prstGeom prst="rect">
            <a:avLst/>
          </a:prstGeom>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354183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6771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68714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a:xfrm>
            <a:off x="838200" y="6356350"/>
            <a:ext cx="2743200" cy="365125"/>
          </a:xfrm>
          <a:prstGeom prst="rect">
            <a:avLst/>
          </a:prstGeom>
        </p:spPr>
        <p:txBody>
          <a:bodyPr/>
          <a:lstStyle/>
          <a:p>
            <a:fld id="{2697F36E-A47A-4D45-8559-5E0803DB9047}" type="datetimeFigureOut">
              <a:rPr lang="zh-CN" altLang="en-US" smtClean="0"/>
              <a:t>2025/11/26</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a:xfrm>
            <a:off x="8610600" y="6356350"/>
            <a:ext cx="2743200" cy="365125"/>
          </a:xfrm>
          <a:prstGeom prst="rect">
            <a:avLst/>
          </a:prstGeom>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27947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a:xfrm>
            <a:off x="838200" y="6356350"/>
            <a:ext cx="2743200" cy="365125"/>
          </a:xfrm>
          <a:prstGeom prst="rect">
            <a:avLst/>
          </a:prstGeom>
        </p:spPr>
        <p:txBody>
          <a:bodyPr/>
          <a:lstStyle/>
          <a:p>
            <a:fld id="{2697F36E-A47A-4D45-8559-5E0803DB9047}" type="datetimeFigureOut">
              <a:rPr lang="zh-CN" altLang="en-US" smtClean="0"/>
              <a:t>2025/11/26</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a:xfrm>
            <a:off x="8610600" y="6356350"/>
            <a:ext cx="2743200" cy="365125"/>
          </a:xfrm>
          <a:prstGeom prst="rect">
            <a:avLst/>
          </a:prstGeom>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312452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a:xfrm>
            <a:off x="838200" y="6356350"/>
            <a:ext cx="2743200" cy="365125"/>
          </a:xfrm>
          <a:prstGeom prst="rect">
            <a:avLst/>
          </a:prstGeom>
        </p:spPr>
        <p:txBody>
          <a:bodyPr/>
          <a:lstStyle/>
          <a:p>
            <a:fld id="{2697F36E-A47A-4D45-8559-5E0803DB9047}" type="datetimeFigureOut">
              <a:rPr lang="zh-CN" altLang="en-US" smtClean="0"/>
              <a:t>2025/11/26</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a:xfrm>
            <a:off x="8610600" y="6356350"/>
            <a:ext cx="2743200" cy="365125"/>
          </a:xfrm>
          <a:prstGeom prst="rect">
            <a:avLst/>
          </a:prstGeom>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666291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a:xfrm>
            <a:off x="838200" y="6356350"/>
            <a:ext cx="2743200" cy="365125"/>
          </a:xfrm>
          <a:prstGeom prst="rect">
            <a:avLst/>
          </a:prstGeom>
        </p:spPr>
        <p:txBody>
          <a:bodyPr/>
          <a:lstStyle/>
          <a:p>
            <a:fld id="{2697F36E-A47A-4D45-8559-5E0803DB9047}" type="datetimeFigureOut">
              <a:rPr lang="zh-CN" altLang="en-US" smtClean="0"/>
              <a:t>2025/11/26</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a:xfrm>
            <a:off x="8610600" y="6356350"/>
            <a:ext cx="2743200" cy="365125"/>
          </a:xfrm>
          <a:prstGeom prst="rect">
            <a:avLst/>
          </a:prstGeom>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876572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4E1D7-3E7B-2175-386C-7EE136D0112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AFAF5-1FA7-0203-9390-4DC48E8F358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0915D7-0083-C960-07F2-BB7222303405}"/>
              </a:ext>
            </a:extLst>
          </p:cNvPr>
          <p:cNvSpPr>
            <a:spLocks noGrp="1"/>
          </p:cNvSpPr>
          <p:nvPr>
            <p:ph type="dt" sz="half" idx="10"/>
          </p:nvPr>
        </p:nvSpPr>
        <p:spPr>
          <a:xfrm>
            <a:off x="838200" y="6356350"/>
            <a:ext cx="2743200" cy="365125"/>
          </a:xfrm>
          <a:prstGeom prst="rect">
            <a:avLst/>
          </a:prstGeom>
        </p:spPr>
        <p:txBody>
          <a:bodyPr/>
          <a:lstStyle/>
          <a:p>
            <a:fld id="{BCE0B36E-18E8-402E-A3EB-7BFBCC91DD66}" type="datetimeFigureOut">
              <a:rPr lang="en-US" smtClean="0"/>
              <a:t>11/26/2025</a:t>
            </a:fld>
            <a:endParaRPr lang="en-US"/>
          </a:p>
        </p:txBody>
      </p:sp>
      <p:sp>
        <p:nvSpPr>
          <p:cNvPr id="5" name="Footer Placeholder 4">
            <a:extLst>
              <a:ext uri="{FF2B5EF4-FFF2-40B4-BE49-F238E27FC236}">
                <a16:creationId xmlns:a16="http://schemas.microsoft.com/office/drawing/2014/main" id="{3C604243-AE92-8AD6-C034-E15849183E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F3C256-242A-90D9-A4C9-01280A82AF76}"/>
              </a:ext>
            </a:extLst>
          </p:cNvPr>
          <p:cNvSpPr>
            <a:spLocks noGrp="1"/>
          </p:cNvSpPr>
          <p:nvPr>
            <p:ph type="sldNum" sz="quarter" idx="12"/>
          </p:nvPr>
        </p:nvSpPr>
        <p:spPr>
          <a:xfrm>
            <a:off x="8610600" y="6356350"/>
            <a:ext cx="2743200" cy="365125"/>
          </a:xfrm>
          <a:prstGeom prst="rect">
            <a:avLst/>
          </a:prstGeom>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271985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a:xfrm>
            <a:off x="838200" y="6356350"/>
            <a:ext cx="2743200" cy="365125"/>
          </a:xfrm>
          <a:prstGeom prst="rect">
            <a:avLst/>
          </a:prstGeom>
        </p:spPr>
        <p:txBody>
          <a:bodyPr/>
          <a:lstStyle/>
          <a:p>
            <a:fld id="{2697F36E-A47A-4D45-8559-5E0803DB9047}" type="datetimeFigureOut">
              <a:rPr lang="zh-CN" altLang="en-US" smtClean="0"/>
              <a:t>2025/11/26</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a:xfrm>
            <a:off x="8610600" y="6356350"/>
            <a:ext cx="2743200" cy="365125"/>
          </a:xfrm>
          <a:prstGeom prst="rect">
            <a:avLst/>
          </a:prstGeom>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176052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a:xfrm>
            <a:off x="838200" y="6356350"/>
            <a:ext cx="2743200" cy="365125"/>
          </a:xfrm>
          <a:prstGeom prst="rect">
            <a:avLst/>
          </a:prstGeom>
        </p:spPr>
        <p:txBody>
          <a:bodyPr/>
          <a:lstStyle/>
          <a:p>
            <a:fld id="{2697F36E-A47A-4D45-8559-5E0803DB9047}" type="datetimeFigureOut">
              <a:rPr lang="zh-CN" altLang="en-US" smtClean="0"/>
              <a:t>2025/11/26</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a:xfrm>
            <a:off x="8610600" y="6356350"/>
            <a:ext cx="2743200" cy="365125"/>
          </a:xfrm>
          <a:prstGeom prst="rect">
            <a:avLst/>
          </a:prstGeom>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05273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a:xfrm>
            <a:off x="838200" y="6356350"/>
            <a:ext cx="2743200" cy="365125"/>
          </a:xfrm>
          <a:prstGeom prst="rect">
            <a:avLst/>
          </a:prstGeom>
        </p:spPr>
        <p:txBody>
          <a:bodyPr/>
          <a:lstStyle/>
          <a:p>
            <a:fld id="{2697F36E-A47A-4D45-8559-5E0803DB9047}" type="datetimeFigureOut">
              <a:rPr lang="zh-CN" altLang="en-US" smtClean="0"/>
              <a:t>2025/11/26</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a:xfrm>
            <a:off x="8610600" y="6356350"/>
            <a:ext cx="2743200" cy="365125"/>
          </a:xfrm>
          <a:prstGeom prst="rect">
            <a:avLst/>
          </a:prstGeom>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635783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a:xfrm>
            <a:off x="838200" y="6356350"/>
            <a:ext cx="2743200" cy="365125"/>
          </a:xfrm>
          <a:prstGeom prst="rect">
            <a:avLst/>
          </a:prstGeom>
        </p:spPr>
        <p:txBody>
          <a:bodyPr/>
          <a:lstStyle/>
          <a:p>
            <a:fld id="{2697F36E-A47A-4D45-8559-5E0803DB9047}" type="datetimeFigureOut">
              <a:rPr lang="zh-CN" altLang="en-US" smtClean="0"/>
              <a:t>2025/11/26</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a:xfrm>
            <a:off x="8610600" y="6356350"/>
            <a:ext cx="2743200" cy="365125"/>
          </a:xfrm>
          <a:prstGeom prst="rect">
            <a:avLst/>
          </a:prstGeom>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97846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11/26/2025</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174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11/26/2025</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227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11/26/2025</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719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11/26/2025</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24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11/26/2025</a:t>
            </a:fld>
            <a:endParaRPr lang="en-US">
              <a:solidFill>
                <a:prstClr val="black">
                  <a:tint val="75000"/>
                </a:prstClr>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500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11/26/2025</a:t>
            </a:fld>
            <a:endParaRPr lang="en-US">
              <a:solidFill>
                <a:prstClr val="black">
                  <a:tint val="75000"/>
                </a:prstClr>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49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A164-36A3-596F-FC86-DC4AB3E2E6E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008F4E-CB91-D9FE-8188-5A34CF1844D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7F7B76-D969-3CF9-8EE7-69C3D3412C9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B14392-CF6C-3986-3E3C-3C50B3E9A92D}"/>
              </a:ext>
            </a:extLst>
          </p:cNvPr>
          <p:cNvSpPr>
            <a:spLocks noGrp="1"/>
          </p:cNvSpPr>
          <p:nvPr>
            <p:ph type="dt" sz="half" idx="10"/>
          </p:nvPr>
        </p:nvSpPr>
        <p:spPr>
          <a:xfrm>
            <a:off x="838200" y="6356350"/>
            <a:ext cx="2743200" cy="365125"/>
          </a:xfrm>
          <a:prstGeom prst="rect">
            <a:avLst/>
          </a:prstGeom>
        </p:spPr>
        <p:txBody>
          <a:bodyPr/>
          <a:lstStyle/>
          <a:p>
            <a:fld id="{BCE0B36E-18E8-402E-A3EB-7BFBCC91DD66}" type="datetimeFigureOut">
              <a:rPr lang="en-US" smtClean="0"/>
              <a:t>11/26/2025</a:t>
            </a:fld>
            <a:endParaRPr lang="en-US"/>
          </a:p>
        </p:txBody>
      </p:sp>
      <p:sp>
        <p:nvSpPr>
          <p:cNvPr id="6" name="Footer Placeholder 5">
            <a:extLst>
              <a:ext uri="{FF2B5EF4-FFF2-40B4-BE49-F238E27FC236}">
                <a16:creationId xmlns:a16="http://schemas.microsoft.com/office/drawing/2014/main" id="{3A3DBF45-14DB-B0E3-4EBD-9891B1780B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2B6626-8724-421C-100E-772FF69F6CAC}"/>
              </a:ext>
            </a:extLst>
          </p:cNvPr>
          <p:cNvSpPr>
            <a:spLocks noGrp="1"/>
          </p:cNvSpPr>
          <p:nvPr>
            <p:ph type="sldNum" sz="quarter" idx="12"/>
          </p:nvPr>
        </p:nvSpPr>
        <p:spPr>
          <a:xfrm>
            <a:off x="8610600" y="6356350"/>
            <a:ext cx="2743200" cy="365125"/>
          </a:xfrm>
          <a:prstGeom prst="rect">
            <a:avLst/>
          </a:prstGeom>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474213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11/26/2025</a:t>
            </a:fld>
            <a:endParaRPr lang="en-US">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082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11/26/2025</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86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11/26/2025</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580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11/26/2025</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231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solidFill>
                  <a:prstClr val="black">
                    <a:tint val="75000"/>
                  </a:prstClr>
                </a:solidFill>
              </a:rPr>
              <a:pPr/>
              <a:t>11/26/2025</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22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679F-3A22-704C-2A03-2D7498E8F49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E665604-C334-FCF2-D8E6-8282CF65A11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096ECD-782A-153C-A7EE-93908D70C2E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A95E93-6CED-0673-3F2A-672B41C4353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6BCB2-A8D1-5584-9596-530B09F443C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DD7622-0487-A85C-C95C-4A4867DE4EC6}"/>
              </a:ext>
            </a:extLst>
          </p:cNvPr>
          <p:cNvSpPr>
            <a:spLocks noGrp="1"/>
          </p:cNvSpPr>
          <p:nvPr>
            <p:ph type="dt" sz="half" idx="10"/>
          </p:nvPr>
        </p:nvSpPr>
        <p:spPr>
          <a:xfrm>
            <a:off x="838200" y="6356350"/>
            <a:ext cx="2743200" cy="365125"/>
          </a:xfrm>
          <a:prstGeom prst="rect">
            <a:avLst/>
          </a:prstGeom>
        </p:spPr>
        <p:txBody>
          <a:bodyPr/>
          <a:lstStyle/>
          <a:p>
            <a:fld id="{BCE0B36E-18E8-402E-A3EB-7BFBCC91DD66}" type="datetimeFigureOut">
              <a:rPr lang="en-US" smtClean="0"/>
              <a:t>11/26/2025</a:t>
            </a:fld>
            <a:endParaRPr lang="en-US"/>
          </a:p>
        </p:txBody>
      </p:sp>
      <p:sp>
        <p:nvSpPr>
          <p:cNvPr id="8" name="Footer Placeholder 7">
            <a:extLst>
              <a:ext uri="{FF2B5EF4-FFF2-40B4-BE49-F238E27FC236}">
                <a16:creationId xmlns:a16="http://schemas.microsoft.com/office/drawing/2014/main" id="{6C71BA15-DEFB-6343-5C39-31D4C6BDBF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DF2555D-9210-7B64-9CE1-B3E6DF6B1D47}"/>
              </a:ext>
            </a:extLst>
          </p:cNvPr>
          <p:cNvSpPr>
            <a:spLocks noGrp="1"/>
          </p:cNvSpPr>
          <p:nvPr>
            <p:ph type="sldNum" sz="quarter" idx="12"/>
          </p:nvPr>
        </p:nvSpPr>
        <p:spPr>
          <a:xfrm>
            <a:off x="8610600" y="6356350"/>
            <a:ext cx="2743200" cy="365125"/>
          </a:xfrm>
          <a:prstGeom prst="rect">
            <a:avLst/>
          </a:prstGeom>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178373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90B9C-9519-F86A-7545-465C4D4F16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4A7C16E-2CFB-1A29-FA43-FBF39E67679B}"/>
              </a:ext>
            </a:extLst>
          </p:cNvPr>
          <p:cNvSpPr>
            <a:spLocks noGrp="1"/>
          </p:cNvSpPr>
          <p:nvPr>
            <p:ph type="dt" sz="half" idx="10"/>
          </p:nvPr>
        </p:nvSpPr>
        <p:spPr>
          <a:xfrm>
            <a:off x="838200" y="6356350"/>
            <a:ext cx="2743200" cy="365125"/>
          </a:xfrm>
          <a:prstGeom prst="rect">
            <a:avLst/>
          </a:prstGeom>
        </p:spPr>
        <p:txBody>
          <a:bodyPr/>
          <a:lstStyle/>
          <a:p>
            <a:fld id="{BCE0B36E-18E8-402E-A3EB-7BFBCC91DD66}" type="datetimeFigureOut">
              <a:rPr lang="en-US" smtClean="0"/>
              <a:t>11/26/2025</a:t>
            </a:fld>
            <a:endParaRPr lang="en-US"/>
          </a:p>
        </p:txBody>
      </p:sp>
      <p:sp>
        <p:nvSpPr>
          <p:cNvPr id="4" name="Footer Placeholder 3">
            <a:extLst>
              <a:ext uri="{FF2B5EF4-FFF2-40B4-BE49-F238E27FC236}">
                <a16:creationId xmlns:a16="http://schemas.microsoft.com/office/drawing/2014/main" id="{019C8E7B-E00F-51B4-6139-D19EDC26A8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45D7657-5F10-7874-54CC-D551B2723393}"/>
              </a:ext>
            </a:extLst>
          </p:cNvPr>
          <p:cNvSpPr>
            <a:spLocks noGrp="1"/>
          </p:cNvSpPr>
          <p:nvPr>
            <p:ph type="sldNum" sz="quarter" idx="12"/>
          </p:nvPr>
        </p:nvSpPr>
        <p:spPr>
          <a:xfrm>
            <a:off x="8610600" y="6356350"/>
            <a:ext cx="2743200" cy="365125"/>
          </a:xfrm>
          <a:prstGeom prst="rect">
            <a:avLst/>
          </a:prstGeom>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71653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8DFC-1CA0-0C87-F8A6-CC0E2BBA59F3}"/>
              </a:ext>
            </a:extLst>
          </p:cNvPr>
          <p:cNvSpPr>
            <a:spLocks noGrp="1"/>
          </p:cNvSpPr>
          <p:nvPr>
            <p:ph type="dt" sz="half" idx="10"/>
          </p:nvPr>
        </p:nvSpPr>
        <p:spPr>
          <a:xfrm>
            <a:off x="838200" y="6356350"/>
            <a:ext cx="2743200" cy="365125"/>
          </a:xfrm>
          <a:prstGeom prst="rect">
            <a:avLst/>
          </a:prstGeom>
        </p:spPr>
        <p:txBody>
          <a:bodyPr/>
          <a:lstStyle/>
          <a:p>
            <a:fld id="{BCE0B36E-18E8-402E-A3EB-7BFBCC91DD66}" type="datetimeFigureOut">
              <a:rPr lang="en-US" smtClean="0"/>
              <a:t>11/26/2025</a:t>
            </a:fld>
            <a:endParaRPr lang="en-US"/>
          </a:p>
        </p:txBody>
      </p:sp>
      <p:sp>
        <p:nvSpPr>
          <p:cNvPr id="3" name="Footer Placeholder 2">
            <a:extLst>
              <a:ext uri="{FF2B5EF4-FFF2-40B4-BE49-F238E27FC236}">
                <a16:creationId xmlns:a16="http://schemas.microsoft.com/office/drawing/2014/main" id="{CB4D7D63-62E6-8086-E92D-B9C9039D42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CD51055-F8C9-CB52-4C6C-1AE38933D668}"/>
              </a:ext>
            </a:extLst>
          </p:cNvPr>
          <p:cNvSpPr>
            <a:spLocks noGrp="1"/>
          </p:cNvSpPr>
          <p:nvPr>
            <p:ph type="sldNum" sz="quarter" idx="12"/>
          </p:nvPr>
        </p:nvSpPr>
        <p:spPr>
          <a:xfrm>
            <a:off x="8610600" y="6356350"/>
            <a:ext cx="2743200" cy="365125"/>
          </a:xfrm>
          <a:prstGeom prst="rect">
            <a:avLst/>
          </a:prstGeom>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15569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3BDE-AB1C-1977-69D5-51AED953045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A00B29-832B-23E6-6937-C2C2545D3CC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D9ABD6-A0D7-D1D6-B1B2-63EFA146EA9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E8DCF1-2F4A-838B-75C0-FBD1A9D743F4}"/>
              </a:ext>
            </a:extLst>
          </p:cNvPr>
          <p:cNvSpPr>
            <a:spLocks noGrp="1"/>
          </p:cNvSpPr>
          <p:nvPr>
            <p:ph type="dt" sz="half" idx="10"/>
          </p:nvPr>
        </p:nvSpPr>
        <p:spPr>
          <a:xfrm>
            <a:off x="838200" y="6356350"/>
            <a:ext cx="2743200" cy="365125"/>
          </a:xfrm>
          <a:prstGeom prst="rect">
            <a:avLst/>
          </a:prstGeom>
        </p:spPr>
        <p:txBody>
          <a:bodyPr/>
          <a:lstStyle/>
          <a:p>
            <a:fld id="{BCE0B36E-18E8-402E-A3EB-7BFBCC91DD66}" type="datetimeFigureOut">
              <a:rPr lang="en-US" smtClean="0"/>
              <a:t>11/26/2025</a:t>
            </a:fld>
            <a:endParaRPr lang="en-US"/>
          </a:p>
        </p:txBody>
      </p:sp>
      <p:sp>
        <p:nvSpPr>
          <p:cNvPr id="6" name="Footer Placeholder 5">
            <a:extLst>
              <a:ext uri="{FF2B5EF4-FFF2-40B4-BE49-F238E27FC236}">
                <a16:creationId xmlns:a16="http://schemas.microsoft.com/office/drawing/2014/main" id="{A3E736F4-D87F-10EB-7E4A-85388A3A1D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60ADC7-11E5-45B7-1623-FA736E4AD18B}"/>
              </a:ext>
            </a:extLst>
          </p:cNvPr>
          <p:cNvSpPr>
            <a:spLocks noGrp="1"/>
          </p:cNvSpPr>
          <p:nvPr>
            <p:ph type="sldNum" sz="quarter" idx="12"/>
          </p:nvPr>
        </p:nvSpPr>
        <p:spPr>
          <a:xfrm>
            <a:off x="8610600" y="6356350"/>
            <a:ext cx="2743200" cy="365125"/>
          </a:xfrm>
          <a:prstGeom prst="rect">
            <a:avLst/>
          </a:prstGeom>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94458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5C9C7-27CB-6941-CDB9-69990D1469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894826-E00B-D0F7-25F7-66B6C24FE3E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7964C-0032-BD89-6255-FE82AD8A9F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68E66-BCB3-8CAF-49ED-55FB0A382046}"/>
              </a:ext>
            </a:extLst>
          </p:cNvPr>
          <p:cNvSpPr>
            <a:spLocks noGrp="1"/>
          </p:cNvSpPr>
          <p:nvPr>
            <p:ph type="dt" sz="half" idx="10"/>
          </p:nvPr>
        </p:nvSpPr>
        <p:spPr>
          <a:xfrm>
            <a:off x="838200" y="6356350"/>
            <a:ext cx="2743200" cy="365125"/>
          </a:xfrm>
          <a:prstGeom prst="rect">
            <a:avLst/>
          </a:prstGeom>
        </p:spPr>
        <p:txBody>
          <a:bodyPr/>
          <a:lstStyle/>
          <a:p>
            <a:fld id="{BCE0B36E-18E8-402E-A3EB-7BFBCC91DD66}" type="datetimeFigureOut">
              <a:rPr lang="en-US" smtClean="0"/>
              <a:t>11/26/2025</a:t>
            </a:fld>
            <a:endParaRPr lang="en-US"/>
          </a:p>
        </p:txBody>
      </p:sp>
      <p:sp>
        <p:nvSpPr>
          <p:cNvPr id="6" name="Footer Placeholder 5">
            <a:extLst>
              <a:ext uri="{FF2B5EF4-FFF2-40B4-BE49-F238E27FC236}">
                <a16:creationId xmlns:a16="http://schemas.microsoft.com/office/drawing/2014/main" id="{11A4EC7E-8C04-76C1-21D8-71D4084533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3685D6-E0B5-759E-B48A-FAB012388018}"/>
              </a:ext>
            </a:extLst>
          </p:cNvPr>
          <p:cNvSpPr>
            <a:spLocks noGrp="1"/>
          </p:cNvSpPr>
          <p:nvPr>
            <p:ph type="sldNum" sz="quarter" idx="12"/>
          </p:nvPr>
        </p:nvSpPr>
        <p:spPr>
          <a:xfrm>
            <a:off x="8610600" y="6356350"/>
            <a:ext cx="2743200" cy="365125"/>
          </a:xfrm>
          <a:prstGeom prst="rect">
            <a:avLst/>
          </a:prstGeom>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106067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23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202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194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618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A358CD66-D5B7-B53D-7B36-4D9E7467DDD0}"/>
              </a:ext>
            </a:extLst>
          </p:cNvPr>
          <p:cNvPicPr>
            <a:picLocks noChangeAspect="1"/>
          </p:cNvPicPr>
          <p:nvPr/>
        </p:nvPicPr>
        <p:blipFill>
          <a:blip r:embed="rId2"/>
          <a:stretch>
            <a:fillRect/>
          </a:stretch>
        </p:blipFill>
        <p:spPr>
          <a:xfrm>
            <a:off x="486849" y="316573"/>
            <a:ext cx="1579001" cy="871804"/>
          </a:xfrm>
          <a:prstGeom prst="rect">
            <a:avLst/>
          </a:prstGeom>
        </p:spPr>
      </p:pic>
      <p:pic>
        <p:nvPicPr>
          <p:cNvPr id="3" name="Picture 2" descr="A white and pink text on a black background&#10;&#10;Description automatically generated">
            <a:extLst>
              <a:ext uri="{FF2B5EF4-FFF2-40B4-BE49-F238E27FC236}">
                <a16:creationId xmlns:a16="http://schemas.microsoft.com/office/drawing/2014/main" id="{6A0C65E0-6B07-5449-B979-2EA2A1E41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875" y="947737"/>
            <a:ext cx="9753600" cy="3038475"/>
          </a:xfrm>
          <a:prstGeom prst="rect">
            <a:avLst/>
          </a:prstGeom>
        </p:spPr>
      </p:pic>
      <p:sp>
        <p:nvSpPr>
          <p:cNvPr id="4" name="TextBox 3">
            <a:extLst>
              <a:ext uri="{FF2B5EF4-FFF2-40B4-BE49-F238E27FC236}">
                <a16:creationId xmlns:a16="http://schemas.microsoft.com/office/drawing/2014/main" id="{BB0F6299-AA1D-8F23-A6BB-E12BF506F2AA}"/>
              </a:ext>
            </a:extLst>
          </p:cNvPr>
          <p:cNvSpPr txBox="1"/>
          <p:nvPr/>
        </p:nvSpPr>
        <p:spPr>
          <a:xfrm>
            <a:off x="8133837" y="3821320"/>
            <a:ext cx="2772288" cy="971356"/>
          </a:xfrm>
          <a:prstGeom prst="rect">
            <a:avLst/>
          </a:prstGeom>
          <a:noFill/>
        </p:spPr>
        <p:txBody>
          <a:bodyPr wrap="square">
            <a:spAutoFit/>
          </a:bodyPr>
          <a:lstStyle/>
          <a:p>
            <a:pPr marL="0" marR="0" algn="just">
              <a:lnSpc>
                <a:spcPct val="115000"/>
              </a:lnSpc>
              <a:spcBef>
                <a:spcPts val="0"/>
              </a:spcBef>
              <a:spcAft>
                <a:spcPts val="0"/>
              </a:spcAft>
            </a:pPr>
            <a:r>
              <a:rPr lang="en-US" sz="5400" b="1">
                <a:solidFill>
                  <a:srgbClr val="FF0000"/>
                </a:solidFill>
                <a:effectLst/>
                <a:latin typeface="Times New Roman" panose="02020603050405020304" pitchFamily="18" charset="0"/>
                <a:ea typeface="Times New Roman" panose="02020603050405020304" pitchFamily="18" charset="0"/>
              </a:rPr>
              <a:t>(Tiết 1)</a:t>
            </a:r>
          </a:p>
        </p:txBody>
      </p:sp>
    </p:spTree>
    <p:extLst>
      <p:ext uri="{BB962C8B-B14F-4D97-AF65-F5344CB8AC3E}">
        <p14:creationId xmlns:p14="http://schemas.microsoft.com/office/powerpoint/2010/main" val="51670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2">
            <a:extLst>
              <a:ext uri="{FF2B5EF4-FFF2-40B4-BE49-F238E27FC236}">
                <a16:creationId xmlns:a16="http://schemas.microsoft.com/office/drawing/2014/main" id="{6B212DC7-530B-1D87-F1DC-152F92D3590B}"/>
              </a:ext>
            </a:extLst>
          </p:cNvPr>
          <p:cNvGrpSpPr/>
          <p:nvPr/>
        </p:nvGrpSpPr>
        <p:grpSpPr>
          <a:xfrm>
            <a:off x="400050" y="-219075"/>
            <a:ext cx="11639550" cy="7077075"/>
            <a:chOff x="0" y="0"/>
            <a:chExt cx="21640800" cy="11070274"/>
          </a:xfrm>
        </p:grpSpPr>
        <p:grpSp>
          <p:nvGrpSpPr>
            <p:cNvPr id="18" name="Group 3">
              <a:extLst>
                <a:ext uri="{FF2B5EF4-FFF2-40B4-BE49-F238E27FC236}">
                  <a16:creationId xmlns:a16="http://schemas.microsoft.com/office/drawing/2014/main" id="{E5CF4EE8-D46D-C4AC-4A99-C9B137A5BF00}"/>
                </a:ext>
              </a:extLst>
            </p:cNvPr>
            <p:cNvGrpSpPr/>
            <p:nvPr/>
          </p:nvGrpSpPr>
          <p:grpSpPr>
            <a:xfrm>
              <a:off x="1368062" y="1907071"/>
              <a:ext cx="19081623" cy="7355293"/>
              <a:chOff x="0" y="0"/>
              <a:chExt cx="9464596" cy="3648268"/>
            </a:xfrm>
          </p:grpSpPr>
          <p:sp>
            <p:nvSpPr>
              <p:cNvPr id="22" name="Freeform 4">
                <a:extLst>
                  <a:ext uri="{FF2B5EF4-FFF2-40B4-BE49-F238E27FC236}">
                    <a16:creationId xmlns:a16="http://schemas.microsoft.com/office/drawing/2014/main" id="{7BB80FD7-43F0-3DF1-26F5-E9187FE1A44C}"/>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AutoShape 5">
              <a:extLst>
                <a:ext uri="{FF2B5EF4-FFF2-40B4-BE49-F238E27FC236}">
                  <a16:creationId xmlns:a16="http://schemas.microsoft.com/office/drawing/2014/main" id="{C1636445-2F55-A42B-B0B4-A1B12FF4A194}"/>
                </a:ext>
              </a:extLst>
            </p:cNvPr>
            <p:cNvSpPr/>
            <p:nvPr/>
          </p:nvSpPr>
          <p:spPr>
            <a:xfrm>
              <a:off x="1017755" y="1957871"/>
              <a:ext cx="19431930" cy="7183607"/>
            </a:xfrm>
            <a:prstGeom prst="rect">
              <a:avLst/>
            </a:prstGeom>
            <a:solidFill>
              <a:srgbClr val="DFD4B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6">
              <a:extLst>
                <a:ext uri="{FF2B5EF4-FFF2-40B4-BE49-F238E27FC236}">
                  <a16:creationId xmlns:a16="http://schemas.microsoft.com/office/drawing/2014/main" id="{FA92A0D6-6B5A-7DB8-87E6-A2569D151E75}"/>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3">
                <a:extLst>
                  <a:ext uri="{96DAC541-7B7A-43D3-8B79-37D633B846F1}">
                    <asvg:svgBlip xmlns:asvg="http://schemas.microsoft.com/office/drawing/2016/SVG/main" r:embed="rId4"/>
                  </a:ext>
                </a:extLst>
              </a:blip>
              <a:stretch>
                <a:fillRect r="-7450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7">
              <a:extLst>
                <a:ext uri="{FF2B5EF4-FFF2-40B4-BE49-F238E27FC236}">
                  <a16:creationId xmlns:a16="http://schemas.microsoft.com/office/drawing/2014/main" id="{707288EE-FBBF-DD00-4FE1-8295EF420EAF}"/>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3">
                <a:extLst>
                  <a:ext uri="{96DAC541-7B7A-43D3-8B79-37D633B846F1}">
                    <asvg:svgBlip xmlns:asvg="http://schemas.microsoft.com/office/drawing/2016/SVG/main" r:embed="rId4"/>
                  </a:ext>
                </a:extLst>
              </a:blip>
              <a:stretch>
                <a:fillRect l="-7450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id="{7BD51D66-6A2F-1DCB-4E5D-9B469539C0CE}"/>
              </a:ext>
            </a:extLst>
          </p:cNvPr>
          <p:cNvSpPr txBox="1"/>
          <p:nvPr/>
        </p:nvSpPr>
        <p:spPr>
          <a:xfrm>
            <a:off x="1600835" y="1153160"/>
            <a:ext cx="9382125" cy="4524315"/>
          </a:xfrm>
          <a:prstGeom prst="rect">
            <a:avLst/>
          </a:prstGeom>
          <a:noFill/>
        </p:spPr>
        <p:txBody>
          <a:bodyPr wrap="square" rtlCol="0">
            <a:spAutoFit/>
          </a:bodyPr>
          <a:lstStyle/>
          <a:p>
            <a:pPr lvl="0" algn="just" defTabSz="609630"/>
            <a:r>
              <a:rPr lang="en-US" sz="3200" b="1" dirty="0">
                <a:solidFill>
                  <a:prstClr val="black"/>
                </a:solidFill>
                <a:latin typeface="Cambria" panose="02040503050406030204" pitchFamily="18" charset="0"/>
                <a:ea typeface="Cambria" panose="02040503050406030204" pitchFamily="18" charset="0"/>
              </a:rPr>
              <a:t>    </a:t>
            </a:r>
            <a:r>
              <a:rPr lang="vi-VN" sz="3200" b="1" dirty="0">
                <a:solidFill>
                  <a:prstClr val="black"/>
                </a:solidFill>
                <a:latin typeface="Cambria" panose="02040503050406030204" pitchFamily="18" charset="0"/>
                <a:ea typeface="Cambria" panose="02040503050406030204" pitchFamily="18" charset="0"/>
              </a:rPr>
              <a:t>Cách đây gần 3 000 năm, trên lãnh thổ Việt Nam đã xuất hiện những nhà nước đầu tiên, đó là Nhà nước Văn Lang và Nhà nước Âu Lạc. Sự ra đời của hai nhà nước này đã mở đầu thời kì dựng nước và giữ nước của dân tộc, mở đầu cho nền văn minh sông Hồng. Điều đó chứng tỏ, nước Việt Nam có lịch sử dựng nước lâu đời. Ngày nay, chúng ta có ngày giỗ Tổ lập nước đó là Hùng Vương vào ngày 10 – 3 âm lịch hằng năm</a:t>
            </a:r>
          </a:p>
        </p:txBody>
      </p:sp>
    </p:spTree>
    <p:extLst>
      <p:ext uri="{BB962C8B-B14F-4D97-AF65-F5344CB8AC3E}">
        <p14:creationId xmlns:p14="http://schemas.microsoft.com/office/powerpoint/2010/main" val="34846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Scale>
                                      <p:cBhvr>
                                        <p:cTn id="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
                                        </p:tgtEl>
                                        <p:attrNameLst>
                                          <p:attrName>ppt_x</p:attrName>
                                          <p:attrName>ppt_y</p:attrName>
                                        </p:attrNameLst>
                                      </p:cBhvr>
                                    </p:animMotion>
                                    <p:animEffect transition="in" filter="fade">
                                      <p:cBhvr>
                                        <p:cTn id="9" dur="1000"/>
                                        <p:tgtEl>
                                          <p:spTgt spid="27"/>
                                        </p:tgtEl>
                                      </p:cBhvr>
                                    </p:animEffect>
                                  </p:childTnLst>
                                </p:cTn>
                              </p:par>
                              <p:par>
                                <p:cTn id="10" presetID="5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BE72DCE-1B55-C9B5-FDD5-4FB9761E8B99}"/>
              </a:ext>
            </a:extLst>
          </p:cNvPr>
          <p:cNvPicPr>
            <a:picLocks noChangeAspect="1"/>
          </p:cNvPicPr>
          <p:nvPr/>
        </p:nvPicPr>
        <p:blipFill>
          <a:blip r:embed="rId2"/>
          <a:stretch>
            <a:fillRect/>
          </a:stretch>
        </p:blipFill>
        <p:spPr>
          <a:xfrm>
            <a:off x="200025" y="1085850"/>
            <a:ext cx="11290351" cy="3886200"/>
          </a:xfrm>
          <a:prstGeom prst="rect">
            <a:avLst/>
          </a:prstGeom>
        </p:spPr>
      </p:pic>
    </p:spTree>
    <p:extLst>
      <p:ext uri="{BB962C8B-B14F-4D97-AF65-F5344CB8AC3E}">
        <p14:creationId xmlns:p14="http://schemas.microsoft.com/office/powerpoint/2010/main" val="39070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652073" y="578291"/>
            <a:ext cx="11734799" cy="5899179"/>
          </a:xfrm>
          <a:prstGeom prst="rect">
            <a:avLst/>
          </a:prstGeom>
          <a:noFill/>
        </p:spPr>
        <p:txBody>
          <a:bodyPr wrap="square" rtlCol="0">
            <a:spAutoFit/>
          </a:bodyPr>
          <a:lstStyle/>
          <a:p>
            <a:pPr algn="ctr">
              <a:lnSpc>
                <a:spcPct val="70000"/>
              </a:lnSpc>
              <a:spcBef>
                <a:spcPts val="1200"/>
              </a:spcBef>
              <a:spcAft>
                <a:spcPts val="1200"/>
              </a:spcAft>
            </a:pPr>
            <a:r>
              <a:rPr lang="en-US" sz="2800" b="1">
                <a:effectLst/>
                <a:latin typeface="Times New Roman" panose="02020603050405020304" pitchFamily="18" charset="0"/>
                <a:ea typeface="Times New Roman" panose="02020603050405020304" pitchFamily="18" charset="0"/>
                <a:cs typeface="Aptos" panose="020B0004020202020204" pitchFamily="34" charset="0"/>
              </a:rPr>
              <a:t>Bài 5. Nhà nước Văn Lang, Nhà nước Âu Lạc</a:t>
            </a:r>
            <a:r>
              <a:rPr lang="en-US" sz="2800">
                <a:latin typeface="Aptos" panose="020B0004020202020204" pitchFamily="34" charset="0"/>
                <a:ea typeface="Times New Roman" panose="02020603050405020304" pitchFamily="18" charset="0"/>
                <a:cs typeface="Aptos" panose="020B0004020202020204" pitchFamily="34" charset="0"/>
              </a:rPr>
              <a:t> (</a:t>
            </a:r>
            <a:r>
              <a:rPr lang="en-US" sz="2800" b="1">
                <a:effectLst/>
                <a:latin typeface="Times New Roman" panose="02020603050405020304" pitchFamily="18" charset="0"/>
                <a:ea typeface="Times New Roman" panose="02020603050405020304" pitchFamily="18" charset="0"/>
                <a:cs typeface="Aptos" panose="020B0004020202020204" pitchFamily="34" charset="0"/>
              </a:rPr>
              <a:t>Tiết 1)</a:t>
            </a:r>
            <a:endParaRPr lang="en-US" sz="2800">
              <a:effectLst/>
              <a:latin typeface="Aptos" panose="020B0004020202020204" pitchFamily="34" charset="0"/>
              <a:ea typeface="Aptos" panose="020B0004020202020204" pitchFamily="34" charset="0"/>
              <a:cs typeface="Aptos" panose="020B0004020202020204" pitchFamily="34" charset="0"/>
            </a:endParaRPr>
          </a:p>
          <a:p>
            <a:pPr algn="just">
              <a:lnSpc>
                <a:spcPct val="70000"/>
              </a:lnSpc>
              <a:spcBef>
                <a:spcPts val="1200"/>
              </a:spcBef>
              <a:spcAft>
                <a:spcPts val="1200"/>
              </a:spcAft>
            </a:pPr>
            <a:r>
              <a:rPr lang="en-US" sz="2800" b="1">
                <a:effectLst/>
                <a:latin typeface="Times New Roman" panose="02020603050405020304" pitchFamily="18" charset="0"/>
                <a:ea typeface="Times New Roman" panose="02020603050405020304" pitchFamily="18" charset="0"/>
                <a:cs typeface="Aptos" panose="020B0004020202020204" pitchFamily="34" charset="0"/>
              </a:rPr>
              <a:t>1. Sự ra đời của Nhà nước Văn Lang, Nhà nước Âu Lạc</a:t>
            </a:r>
            <a:endParaRPr lang="en-US" sz="2800">
              <a:effectLst/>
              <a:latin typeface="Aptos" panose="020B0004020202020204" pitchFamily="34" charset="0"/>
              <a:ea typeface="Aptos" panose="020B0004020202020204" pitchFamily="34" charset="0"/>
              <a:cs typeface="Aptos" panose="020B0004020202020204" pitchFamily="34" charset="0"/>
            </a:endParaRPr>
          </a:p>
          <a:p>
            <a:pPr algn="just">
              <a:lnSpc>
                <a:spcPct val="70000"/>
              </a:lnSpc>
              <a:spcBef>
                <a:spcPts val="1200"/>
              </a:spcBef>
              <a:spcAft>
                <a:spcPts val="1200"/>
              </a:spcAft>
            </a:pPr>
            <a:r>
              <a:rPr lang="en-US" sz="2800" b="1">
                <a:effectLst/>
                <a:latin typeface="Times New Roman" panose="02020603050405020304" pitchFamily="18" charset="0"/>
                <a:ea typeface="Times New Roman" panose="02020603050405020304" pitchFamily="18" charset="0"/>
                <a:cs typeface="Aptos" panose="020B0004020202020204" pitchFamily="34" charset="0"/>
              </a:rPr>
              <a:t>a. Nhà nước Văn Lang</a:t>
            </a:r>
            <a:endParaRPr lang="en-US" sz="2800">
              <a:effectLst/>
              <a:latin typeface="Aptos" panose="020B0004020202020204" pitchFamily="34" charset="0"/>
              <a:ea typeface="Aptos" panose="020B0004020202020204" pitchFamily="34" charset="0"/>
              <a:cs typeface="Aptos" panose="020B0004020202020204" pitchFamily="34" charset="0"/>
            </a:endParaRPr>
          </a:p>
          <a:p>
            <a:pPr algn="just">
              <a:lnSpc>
                <a:spcPct val="70000"/>
              </a:lnSpc>
              <a:spcBef>
                <a:spcPts val="1200"/>
              </a:spcBef>
              <a:spcAft>
                <a:spcPts val="1200"/>
              </a:spcAft>
            </a:pPr>
            <a:r>
              <a:rPr lang="en-US" sz="2800">
                <a:effectLst/>
                <a:latin typeface="Times New Roman" panose="02020603050405020304" pitchFamily="18" charset="0"/>
                <a:ea typeface="Times New Roman" panose="02020603050405020304" pitchFamily="18" charset="0"/>
                <a:cs typeface="Aptos" panose="020B0004020202020204" pitchFamily="34" charset="0"/>
              </a:rPr>
              <a:t>- Thời gian: Thế kỉ VII TCN</a:t>
            </a:r>
            <a:endParaRPr lang="en-US" sz="2800">
              <a:effectLst/>
              <a:latin typeface="Aptos" panose="020B0004020202020204" pitchFamily="34" charset="0"/>
              <a:ea typeface="Aptos" panose="020B0004020202020204" pitchFamily="34" charset="0"/>
              <a:cs typeface="Aptos" panose="020B0004020202020204" pitchFamily="34" charset="0"/>
            </a:endParaRPr>
          </a:p>
          <a:p>
            <a:pPr algn="just">
              <a:lnSpc>
                <a:spcPct val="70000"/>
              </a:lnSpc>
              <a:spcBef>
                <a:spcPts val="1200"/>
              </a:spcBef>
              <a:spcAft>
                <a:spcPts val="1200"/>
              </a:spcAft>
            </a:pPr>
            <a:r>
              <a:rPr lang="en-US" sz="2800">
                <a:effectLst/>
                <a:latin typeface="Times New Roman" panose="02020603050405020304" pitchFamily="18" charset="0"/>
                <a:ea typeface="Times New Roman" panose="02020603050405020304" pitchFamily="18" charset="0"/>
                <a:cs typeface="Aptos" panose="020B0004020202020204" pitchFamily="34" charset="0"/>
              </a:rPr>
              <a:t>- </a:t>
            </a:r>
            <a:r>
              <a:rPr lang="vi-VN" sz="2800">
                <a:effectLst/>
                <a:latin typeface="Times New Roman" panose="02020603050405020304" pitchFamily="18" charset="0"/>
                <a:ea typeface="Times New Roman" panose="02020603050405020304" pitchFamily="18" charset="0"/>
                <a:cs typeface="Aptos" panose="020B0004020202020204" pitchFamily="34" charset="0"/>
              </a:rPr>
              <a:t>Đứng đầu nhà nước: Hùng Vương, tương truyền trả</a:t>
            </a:r>
            <a:r>
              <a:rPr lang="en-US" sz="2800">
                <a:effectLst/>
                <a:latin typeface="Times New Roman" panose="02020603050405020304" pitchFamily="18" charset="0"/>
                <a:ea typeface="Times New Roman" panose="02020603050405020304" pitchFamily="18" charset="0"/>
                <a:cs typeface="Aptos" panose="020B0004020202020204" pitchFamily="34" charset="0"/>
              </a:rPr>
              <a:t>i</a:t>
            </a:r>
            <a:r>
              <a:rPr lang="vi-VN" sz="2800">
                <a:effectLst/>
                <a:latin typeface="Times New Roman" panose="02020603050405020304" pitchFamily="18" charset="0"/>
                <a:ea typeface="Times New Roman" panose="02020603050405020304" pitchFamily="18" charset="0"/>
                <a:cs typeface="Aptos" panose="020B0004020202020204" pitchFamily="34" charset="0"/>
              </a:rPr>
              <a:t> qua 18 đời</a:t>
            </a:r>
            <a:r>
              <a:rPr lang="en-US" sz="2800">
                <a:effectLst/>
                <a:latin typeface="Times New Roman" panose="02020603050405020304" pitchFamily="18" charset="0"/>
                <a:ea typeface="Times New Roman" panose="02020603050405020304" pitchFamily="18" charset="0"/>
                <a:cs typeface="Aptos" panose="020B0004020202020204" pitchFamily="34" charset="0"/>
              </a:rPr>
              <a:t> vua.</a:t>
            </a:r>
            <a:endParaRPr lang="en-US" sz="2800">
              <a:effectLst/>
              <a:latin typeface="Aptos" panose="020B0004020202020204" pitchFamily="34" charset="0"/>
              <a:ea typeface="Aptos" panose="020B0004020202020204" pitchFamily="34" charset="0"/>
              <a:cs typeface="Aptos" panose="020B0004020202020204" pitchFamily="34" charset="0"/>
            </a:endParaRPr>
          </a:p>
          <a:p>
            <a:pPr algn="just">
              <a:lnSpc>
                <a:spcPct val="70000"/>
              </a:lnSpc>
              <a:spcBef>
                <a:spcPts val="1200"/>
              </a:spcBef>
              <a:spcAft>
                <a:spcPts val="1200"/>
              </a:spcAft>
            </a:pPr>
            <a:r>
              <a:rPr lang="en-US" sz="2800">
                <a:effectLst/>
                <a:latin typeface="Times New Roman" panose="02020603050405020304" pitchFamily="18" charset="0"/>
                <a:ea typeface="Times New Roman" panose="02020603050405020304" pitchFamily="18" charset="0"/>
                <a:cs typeface="Aptos" panose="020B0004020202020204" pitchFamily="34" charset="0"/>
              </a:rPr>
              <a:t>- Kinh đô đặt ở Phong Châu (Phú Thọ).</a:t>
            </a:r>
            <a:endParaRPr lang="en-US" sz="2800">
              <a:effectLst/>
              <a:latin typeface="Aptos" panose="020B0004020202020204" pitchFamily="34" charset="0"/>
              <a:ea typeface="Aptos" panose="020B0004020202020204" pitchFamily="34" charset="0"/>
              <a:cs typeface="Aptos" panose="020B0004020202020204" pitchFamily="34" charset="0"/>
            </a:endParaRPr>
          </a:p>
          <a:p>
            <a:pPr algn="just">
              <a:lnSpc>
                <a:spcPct val="70000"/>
              </a:lnSpc>
              <a:spcBef>
                <a:spcPts val="1200"/>
              </a:spcBef>
              <a:spcAft>
                <a:spcPts val="1200"/>
              </a:spcAft>
            </a:pPr>
            <a:r>
              <a:rPr lang="en-US" sz="2800" b="1">
                <a:effectLst/>
                <a:latin typeface="Times New Roman" panose="02020603050405020304" pitchFamily="18" charset="0"/>
                <a:ea typeface="Times New Roman" panose="02020603050405020304" pitchFamily="18" charset="0"/>
                <a:cs typeface="Aptos" panose="020B0004020202020204" pitchFamily="34" charset="0"/>
              </a:rPr>
              <a:t>b. Nhà nước Âu Lạc</a:t>
            </a:r>
            <a:endParaRPr lang="en-US" sz="2800">
              <a:effectLst/>
              <a:latin typeface="Aptos" panose="020B0004020202020204" pitchFamily="34" charset="0"/>
              <a:ea typeface="Aptos" panose="020B0004020202020204" pitchFamily="34" charset="0"/>
              <a:cs typeface="Aptos" panose="020B0004020202020204" pitchFamily="34" charset="0"/>
            </a:endParaRPr>
          </a:p>
          <a:p>
            <a:pPr algn="just">
              <a:lnSpc>
                <a:spcPct val="70000"/>
              </a:lnSpc>
              <a:spcBef>
                <a:spcPts val="1200"/>
              </a:spcBef>
              <a:spcAft>
                <a:spcPts val="1200"/>
              </a:spcAft>
            </a:pPr>
            <a:r>
              <a:rPr lang="en-US" sz="2800">
                <a:effectLst/>
                <a:latin typeface="Times New Roman" panose="02020603050405020304" pitchFamily="18" charset="0"/>
                <a:ea typeface="Times New Roman" panose="02020603050405020304" pitchFamily="18" charset="0"/>
                <a:cs typeface="Aptos" panose="020B0004020202020204" pitchFamily="34" charset="0"/>
              </a:rPr>
              <a:t>- Thời gian: Năm 208 TCN</a:t>
            </a:r>
            <a:endParaRPr lang="en-US" sz="2800">
              <a:effectLst/>
              <a:latin typeface="Aptos" panose="020B0004020202020204" pitchFamily="34" charset="0"/>
              <a:ea typeface="Aptos" panose="020B0004020202020204" pitchFamily="34" charset="0"/>
              <a:cs typeface="Aptos" panose="020B0004020202020204" pitchFamily="34" charset="0"/>
            </a:endParaRPr>
          </a:p>
          <a:p>
            <a:pPr algn="just">
              <a:lnSpc>
                <a:spcPct val="70000"/>
              </a:lnSpc>
              <a:spcBef>
                <a:spcPts val="1200"/>
              </a:spcBef>
              <a:spcAft>
                <a:spcPts val="1200"/>
              </a:spcAft>
            </a:pPr>
            <a:r>
              <a:rPr lang="en-US" sz="2800">
                <a:effectLst/>
                <a:latin typeface="Times New Roman" panose="02020603050405020304" pitchFamily="18" charset="0"/>
                <a:ea typeface="Times New Roman" panose="02020603050405020304" pitchFamily="18" charset="0"/>
                <a:cs typeface="Aptos" panose="020B0004020202020204" pitchFamily="34" charset="0"/>
              </a:rPr>
              <a:t>- Đứng đầu là </a:t>
            </a:r>
            <a:r>
              <a:rPr lang="vi-VN" sz="2800">
                <a:effectLst/>
                <a:latin typeface="Times New Roman" panose="02020603050405020304" pitchFamily="18" charset="0"/>
                <a:ea typeface="Times New Roman" panose="02020603050405020304" pitchFamily="18" charset="0"/>
                <a:cs typeface="Aptos" panose="020B0004020202020204" pitchFamily="34" charset="0"/>
              </a:rPr>
              <a:t>Thục Phán – An Dương Vương</a:t>
            </a:r>
            <a:endParaRPr lang="en-US" sz="2800">
              <a:effectLst/>
              <a:latin typeface="Aptos" panose="020B0004020202020204" pitchFamily="34" charset="0"/>
              <a:ea typeface="Aptos" panose="020B0004020202020204" pitchFamily="34" charset="0"/>
              <a:cs typeface="Aptos" panose="020B0004020202020204" pitchFamily="34" charset="0"/>
            </a:endParaRPr>
          </a:p>
          <a:p>
            <a:pPr algn="just">
              <a:lnSpc>
                <a:spcPct val="70000"/>
              </a:lnSpc>
              <a:spcBef>
                <a:spcPts val="1200"/>
              </a:spcBef>
              <a:spcAft>
                <a:spcPts val="1200"/>
              </a:spcAft>
            </a:pPr>
            <a:r>
              <a:rPr lang="en-US" sz="2800">
                <a:effectLst/>
                <a:latin typeface="Times New Roman" panose="02020603050405020304" pitchFamily="18" charset="0"/>
                <a:ea typeface="Times New Roman" panose="02020603050405020304" pitchFamily="18" charset="0"/>
                <a:cs typeface="Aptos" panose="020B0004020202020204" pitchFamily="34" charset="0"/>
              </a:rPr>
              <a:t>- Kinh đô đặt ở Cổ Loa (Đông Anh, Hà Nội)</a:t>
            </a:r>
            <a:endParaRPr lang="en-US" sz="280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8" name="Freeform: Shape 103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red and green text on a black background&#10;&#10;Description automatically generated">
            <a:extLst>
              <a:ext uri="{FF2B5EF4-FFF2-40B4-BE49-F238E27FC236}">
                <a16:creationId xmlns:a16="http://schemas.microsoft.com/office/drawing/2014/main" id="{14A6C601-B576-4C4D-1235-27B16E0D4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973" y="1089126"/>
            <a:ext cx="7456054" cy="5584420"/>
          </a:xfrm>
          <a:prstGeom prst="rect">
            <a:avLst/>
          </a:prstGeom>
        </p:spPr>
      </p:pic>
    </p:spTree>
    <p:extLst>
      <p:ext uri="{BB962C8B-B14F-4D97-AF65-F5344CB8AC3E}">
        <p14:creationId xmlns:p14="http://schemas.microsoft.com/office/powerpoint/2010/main" val="128067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36DB3B-1203-E526-1067-180B7A8968D3}"/>
              </a:ext>
            </a:extLst>
          </p:cNvPr>
          <p:cNvSpPr txBox="1"/>
          <p:nvPr/>
        </p:nvSpPr>
        <p:spPr>
          <a:xfrm>
            <a:off x="1539611" y="95250"/>
            <a:ext cx="953796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solidFill>
                    <a:srgbClr val="ED7D31">
                      <a:lumMod val="75000"/>
                    </a:srgbClr>
                  </a:solidFill>
                </a:ln>
                <a:solidFill>
                  <a:srgbClr val="FFFF00"/>
                </a:solidFill>
                <a:effectLst/>
                <a:uLnTx/>
                <a:uFillTx/>
                <a:latin typeface="UTM Cookies" panose="02040603050506020204" pitchFamily="18" charset="0"/>
                <a:ea typeface="+mn-ea"/>
                <a:cs typeface="+mn-cs"/>
              </a:rPr>
              <a:t>Yêu cầu cần đạt</a:t>
            </a:r>
            <a:endParaRPr kumimoji="0" lang="en-US" sz="7200" b="1" i="0" u="none" strike="noStrike" kern="1200" cap="none" spc="0" normalizeH="0" baseline="0" noProof="0" dirty="0">
              <a:ln>
                <a:solidFill>
                  <a:srgbClr val="ED7D31">
                    <a:lumMod val="75000"/>
                  </a:srgbClr>
                </a:solidFill>
              </a:ln>
              <a:solidFill>
                <a:srgbClr val="FFFF00"/>
              </a:solidFill>
              <a:effectLst/>
              <a:uLnTx/>
              <a:uFillTx/>
              <a:latin typeface="UTM Cookies" panose="02040603050506020204" pitchFamily="18" charset="0"/>
              <a:ea typeface="+mn-ea"/>
              <a:cs typeface="+mn-cs"/>
            </a:endParaRPr>
          </a:p>
        </p:txBody>
      </p:sp>
      <p:sp>
        <p:nvSpPr>
          <p:cNvPr id="3" name="Freeform 5">
            <a:extLst>
              <a:ext uri="{FF2B5EF4-FFF2-40B4-BE49-F238E27FC236}">
                <a16:creationId xmlns:a16="http://schemas.microsoft.com/office/drawing/2014/main" id="{69F4A3D5-BEB5-AEEB-4ED3-6B31E16C66F6}"/>
              </a:ext>
            </a:extLst>
          </p:cNvPr>
          <p:cNvSpPr/>
          <p:nvPr/>
        </p:nvSpPr>
        <p:spPr>
          <a:xfrm rot="10800000" flipV="1">
            <a:off x="567153" y="1483425"/>
            <a:ext cx="10954288" cy="4552951"/>
          </a:xfrm>
          <a:custGeom>
            <a:avLst/>
            <a:gdLst/>
            <a:ahLst/>
            <a:cxnLst/>
            <a:rect l="l" t="t" r="r" b="b"/>
            <a:pathLst>
              <a:path w="14067692" h="8229600">
                <a:moveTo>
                  <a:pt x="0" y="8229600"/>
                </a:moveTo>
                <a:lnTo>
                  <a:pt x="14067692" y="8229600"/>
                </a:lnTo>
                <a:lnTo>
                  <a:pt x="14067692" y="0"/>
                </a:lnTo>
                <a:lnTo>
                  <a:pt x="0" y="0"/>
                </a:lnTo>
                <a:lnTo>
                  <a:pt x="0" y="8229600"/>
                </a:lnTo>
                <a:close/>
              </a:path>
            </a:pathLst>
          </a:custGeom>
          <a:blipFill dpi="0" rotWithShape="1">
            <a:blip r:embed="rId2">
              <a:alphaModFix amt="94000"/>
            </a:blip>
            <a:srcRect/>
            <a:stretch>
              <a:fillRect t="-30553" b="-29011"/>
            </a:stretch>
          </a:blipFill>
        </p:spPr>
        <p:txBody>
          <a:bodyPr/>
          <a:lstStyle/>
          <a:p>
            <a:pPr marL="342900" marR="0" lvl="0" indent="-342900" algn="just" defTabSz="914400" rtl="0" eaLnBrk="1" fontAlgn="auto" latinLnBrk="0" hangingPunct="1">
              <a:lnSpc>
                <a:spcPct val="150000"/>
              </a:lnSpc>
              <a:spcBef>
                <a:spcPts val="0"/>
              </a:spcBef>
              <a:spcAft>
                <a:spcPts val="240"/>
              </a:spcAft>
              <a:buClrTx/>
              <a:buSzTx/>
              <a:buFont typeface="Times New Roman" panose="02020603050405020304" pitchFamily="18" charset="0"/>
              <a:buChar char="-"/>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F3D666C-90C1-43DC-532B-38D1C157C397}"/>
              </a:ext>
            </a:extLst>
          </p:cNvPr>
          <p:cNvSpPr txBox="1"/>
          <p:nvPr/>
        </p:nvSpPr>
        <p:spPr>
          <a:xfrm>
            <a:off x="670559" y="1603066"/>
            <a:ext cx="10752814" cy="5644879"/>
          </a:xfrm>
          <a:prstGeom prst="rect">
            <a:avLst/>
          </a:prstGeom>
          <a:noFill/>
        </p:spPr>
        <p:txBody>
          <a:bodyPr wrap="square">
            <a:spAutoFit/>
          </a:bodyPr>
          <a:lstStyle/>
          <a:p>
            <a:pPr marL="0" marR="0" algn="just">
              <a:lnSpc>
                <a:spcPct val="115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rPr>
              <a:t>1.</a:t>
            </a:r>
            <a:r>
              <a:rPr lang="nl-NL" sz="3200" dirty="0">
                <a:solidFill>
                  <a:srgbClr val="000000"/>
                </a:solidFill>
                <a:effectLst/>
                <a:latin typeface="Times New Roman" panose="02020603050405020304" pitchFamily="18" charset="0"/>
                <a:ea typeface="Times New Roman" panose="02020603050405020304" pitchFamily="18" charset="0"/>
              </a:rPr>
              <a:t>Tìm hiểu lịch sử thông qua việc mô tả được đời sống kinh tế và công cuộc đấu tranh bảo vệ Nhà nước Văn Lang, Âu Lạc.</a:t>
            </a:r>
            <a:endParaRPr lang="vi-VN" sz="3200" dirty="0">
              <a:solidFill>
                <a:srgbClr val="00000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rPr>
              <a:t>2.</a:t>
            </a:r>
            <a:r>
              <a:rPr lang="nl-NL" sz="3200" dirty="0">
                <a:solidFill>
                  <a:srgbClr val="000000"/>
                </a:solidFill>
                <a:effectLst/>
                <a:latin typeface="Times New Roman" panose="02020603050405020304" pitchFamily="18" charset="0"/>
                <a:ea typeface="Times New Roman" panose="02020603050405020304" pitchFamily="18" charset="0"/>
              </a:rPr>
              <a:t> Nhận thức và tư duy lịch sử thông qua việc trình bày được sự ra đời của nước Văn Lang, Âu Lạc thông qua tìm hiểu một số truyền thuyết và bằng chứng khảo cổ học.</a:t>
            </a:r>
            <a:endParaRPr lang="vi-VN" sz="3200" dirty="0">
              <a:solidFill>
                <a:srgbClr val="00000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rPr>
              <a:t>3.</a:t>
            </a:r>
            <a:r>
              <a:rPr lang="nl-NL" sz="3200" dirty="0">
                <a:solidFill>
                  <a:srgbClr val="000000"/>
                </a:solidFill>
                <a:effectLst/>
                <a:latin typeface="Times New Roman" panose="02020603050405020304" pitchFamily="18" charset="0"/>
                <a:ea typeface="Times New Roman" panose="02020603050405020304" pitchFamily="18" charset="0"/>
              </a:rPr>
              <a:t>Yêu nước thông qua việc biết ghi nhớ công ơn dựng nước của tổ tiên thông qua tìm hiểu cội nguồn của dân tộc từ thời Nhà nước Văn Lang, Nhà nước Âu Lạc.</a:t>
            </a:r>
            <a:endParaRPr lang="en-US" sz="32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7885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2">
            <a:extLst>
              <a:ext uri="{FF2B5EF4-FFF2-40B4-BE49-F238E27FC236}">
                <a16:creationId xmlns:a16="http://schemas.microsoft.com/office/drawing/2014/main" id="{6B212DC7-530B-1D87-F1DC-152F92D3590B}"/>
              </a:ext>
            </a:extLst>
          </p:cNvPr>
          <p:cNvGrpSpPr/>
          <p:nvPr/>
        </p:nvGrpSpPr>
        <p:grpSpPr>
          <a:xfrm>
            <a:off x="685800" y="521208"/>
            <a:ext cx="10820400" cy="5535137"/>
            <a:chOff x="0" y="0"/>
            <a:chExt cx="21640800" cy="11070274"/>
          </a:xfrm>
        </p:grpSpPr>
        <p:grpSp>
          <p:nvGrpSpPr>
            <p:cNvPr id="18" name="Group 3">
              <a:extLst>
                <a:ext uri="{FF2B5EF4-FFF2-40B4-BE49-F238E27FC236}">
                  <a16:creationId xmlns:a16="http://schemas.microsoft.com/office/drawing/2014/main" id="{E5CF4EE8-D46D-C4AC-4A99-C9B137A5BF00}"/>
                </a:ext>
              </a:extLst>
            </p:cNvPr>
            <p:cNvGrpSpPr/>
            <p:nvPr/>
          </p:nvGrpSpPr>
          <p:grpSpPr>
            <a:xfrm>
              <a:off x="1368062" y="1907071"/>
              <a:ext cx="19081623" cy="7355293"/>
              <a:chOff x="0" y="0"/>
              <a:chExt cx="9464596" cy="3648268"/>
            </a:xfrm>
          </p:grpSpPr>
          <p:sp>
            <p:nvSpPr>
              <p:cNvPr id="22" name="Freeform 4">
                <a:extLst>
                  <a:ext uri="{FF2B5EF4-FFF2-40B4-BE49-F238E27FC236}">
                    <a16:creationId xmlns:a16="http://schemas.microsoft.com/office/drawing/2014/main" id="{7BB80FD7-43F0-3DF1-26F5-E9187FE1A44C}"/>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609630"/>
                <a:endParaRPr lang="en-US" sz="1200">
                  <a:solidFill>
                    <a:prstClr val="black"/>
                  </a:solidFill>
                  <a:latin typeface="Calibri"/>
                </a:endParaRPr>
              </a:p>
            </p:txBody>
          </p:sp>
        </p:grpSp>
        <p:sp>
          <p:nvSpPr>
            <p:cNvPr id="19" name="AutoShape 5">
              <a:extLst>
                <a:ext uri="{FF2B5EF4-FFF2-40B4-BE49-F238E27FC236}">
                  <a16:creationId xmlns:a16="http://schemas.microsoft.com/office/drawing/2014/main" id="{C1636445-2F55-A42B-B0B4-A1B12FF4A194}"/>
                </a:ext>
              </a:extLst>
            </p:cNvPr>
            <p:cNvSpPr/>
            <p:nvPr/>
          </p:nvSpPr>
          <p:spPr>
            <a:xfrm>
              <a:off x="1017755" y="1957871"/>
              <a:ext cx="19431930" cy="7183607"/>
            </a:xfrm>
            <a:prstGeom prst="rect">
              <a:avLst/>
            </a:prstGeom>
            <a:solidFill>
              <a:srgbClr val="DFD4BA"/>
            </a:solidFill>
          </p:spPr>
          <p:txBody>
            <a:bodyPr/>
            <a:lstStyle/>
            <a:p>
              <a:pPr defTabSz="609630"/>
              <a:endParaRPr lang="en-US" sz="1200">
                <a:solidFill>
                  <a:prstClr val="black"/>
                </a:solidFill>
                <a:latin typeface="Calibri"/>
              </a:endParaRPr>
            </a:p>
          </p:txBody>
        </p:sp>
        <p:sp>
          <p:nvSpPr>
            <p:cNvPr id="20" name="Freeform 6">
              <a:extLst>
                <a:ext uri="{FF2B5EF4-FFF2-40B4-BE49-F238E27FC236}">
                  <a16:creationId xmlns:a16="http://schemas.microsoft.com/office/drawing/2014/main" id="{FA92A0D6-6B5A-7DB8-87E6-A2569D151E75}"/>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609630"/>
              <a:endParaRPr lang="en-US" sz="1200">
                <a:solidFill>
                  <a:prstClr val="black"/>
                </a:solidFill>
                <a:latin typeface="Calibri"/>
              </a:endParaRPr>
            </a:p>
          </p:txBody>
        </p:sp>
        <p:sp>
          <p:nvSpPr>
            <p:cNvPr id="21" name="Freeform 7">
              <a:extLst>
                <a:ext uri="{FF2B5EF4-FFF2-40B4-BE49-F238E27FC236}">
                  <a16:creationId xmlns:a16="http://schemas.microsoft.com/office/drawing/2014/main" id="{707288EE-FBBF-DD00-4FE1-8295EF420EAF}"/>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609630"/>
              <a:endParaRPr lang="en-US" sz="1200">
                <a:solidFill>
                  <a:prstClr val="black"/>
                </a:solidFill>
                <a:latin typeface="Calibri"/>
              </a:endParaRPr>
            </a:p>
          </p:txBody>
        </p:sp>
      </p:grpSp>
      <p:sp>
        <p:nvSpPr>
          <p:cNvPr id="23" name="Freeform 8">
            <a:extLst>
              <a:ext uri="{FF2B5EF4-FFF2-40B4-BE49-F238E27FC236}">
                <a16:creationId xmlns:a16="http://schemas.microsoft.com/office/drawing/2014/main" id="{274BA2B2-B3DF-19F5-1D22-FD7008FB1EFD}"/>
              </a:ext>
            </a:extLst>
          </p:cNvPr>
          <p:cNvSpPr/>
          <p:nvPr/>
        </p:nvSpPr>
        <p:spPr>
          <a:xfrm rot="1068124">
            <a:off x="9931689" y="3911036"/>
            <a:ext cx="1769649" cy="1774477"/>
          </a:xfrm>
          <a:custGeom>
            <a:avLst/>
            <a:gdLst/>
            <a:ahLst/>
            <a:cxnLst/>
            <a:rect l="l" t="t" r="r" b="b"/>
            <a:pathLst>
              <a:path w="2654473" h="2661716">
                <a:moveTo>
                  <a:pt x="0" y="0"/>
                </a:moveTo>
                <a:lnTo>
                  <a:pt x="2654473" y="0"/>
                </a:lnTo>
                <a:lnTo>
                  <a:pt x="2654473" y="2661715"/>
                </a:lnTo>
                <a:lnTo>
                  <a:pt x="0" y="26617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25" name="Freeform 12">
            <a:extLst>
              <a:ext uri="{FF2B5EF4-FFF2-40B4-BE49-F238E27FC236}">
                <a16:creationId xmlns:a16="http://schemas.microsoft.com/office/drawing/2014/main" id="{26415D45-DD5E-5F7D-45AE-A0C65D7318C4}"/>
              </a:ext>
            </a:extLst>
          </p:cNvPr>
          <p:cNvSpPr/>
          <p:nvPr/>
        </p:nvSpPr>
        <p:spPr>
          <a:xfrm rot="-425332">
            <a:off x="107537" y="3825196"/>
            <a:ext cx="1595273" cy="1841585"/>
          </a:xfrm>
          <a:custGeom>
            <a:avLst/>
            <a:gdLst/>
            <a:ahLst/>
            <a:cxnLst/>
            <a:rect l="l" t="t" r="r" b="b"/>
            <a:pathLst>
              <a:path w="2392910" h="2762378">
                <a:moveTo>
                  <a:pt x="0" y="0"/>
                </a:moveTo>
                <a:lnTo>
                  <a:pt x="2392910" y="0"/>
                </a:lnTo>
                <a:lnTo>
                  <a:pt x="2392910" y="2762378"/>
                </a:lnTo>
                <a:lnTo>
                  <a:pt x="0" y="2762378"/>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26" name="Freeform 13">
            <a:extLst>
              <a:ext uri="{FF2B5EF4-FFF2-40B4-BE49-F238E27FC236}">
                <a16:creationId xmlns:a16="http://schemas.microsoft.com/office/drawing/2014/main" id="{33723899-DA08-C5AF-E0E0-B67D149F8728}"/>
              </a:ext>
            </a:extLst>
          </p:cNvPr>
          <p:cNvSpPr/>
          <p:nvPr/>
        </p:nvSpPr>
        <p:spPr>
          <a:xfrm>
            <a:off x="558800" y="127000"/>
            <a:ext cx="1850659" cy="2318593"/>
          </a:xfrm>
          <a:custGeom>
            <a:avLst/>
            <a:gdLst/>
            <a:ahLst/>
            <a:cxnLst/>
            <a:rect l="l" t="t" r="r" b="b"/>
            <a:pathLst>
              <a:path w="2775988" h="3477890">
                <a:moveTo>
                  <a:pt x="0" y="0"/>
                </a:moveTo>
                <a:lnTo>
                  <a:pt x="2775988" y="0"/>
                </a:lnTo>
                <a:lnTo>
                  <a:pt x="2775988" y="3477889"/>
                </a:lnTo>
                <a:lnTo>
                  <a:pt x="0" y="34778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27" name="TextBox 26">
            <a:extLst>
              <a:ext uri="{FF2B5EF4-FFF2-40B4-BE49-F238E27FC236}">
                <a16:creationId xmlns:a16="http://schemas.microsoft.com/office/drawing/2014/main" id="{7BD51D66-6A2F-1DCB-4E5D-9B469539C0CE}"/>
              </a:ext>
            </a:extLst>
          </p:cNvPr>
          <p:cNvSpPr txBox="1"/>
          <p:nvPr/>
        </p:nvSpPr>
        <p:spPr>
          <a:xfrm>
            <a:off x="1281357" y="2446507"/>
            <a:ext cx="9715965" cy="1446550"/>
          </a:xfrm>
          <a:prstGeom prst="rect">
            <a:avLst/>
          </a:prstGeom>
          <a:noFill/>
        </p:spPr>
        <p:txBody>
          <a:bodyPr wrap="square" rtlCol="0">
            <a:spAutoFit/>
          </a:bodyPr>
          <a:lstStyle/>
          <a:p>
            <a:pPr algn="ctr" defTabSz="609630"/>
            <a:r>
              <a:rPr lang="vi-VN" sz="4400" b="1" dirty="0">
                <a:solidFill>
                  <a:prstClr val="black"/>
                </a:solidFill>
                <a:latin typeface="Cambria" panose="02040503050406030204" pitchFamily="18" charset="0"/>
                <a:ea typeface="Cambria" panose="02040503050406030204" pitchFamily="18" charset="0"/>
              </a:rPr>
              <a:t>Hoạt động 1. Tìm hiểu sự ra đời Nhà nước Văn Lang, Nhà nước Âu Lạc</a:t>
            </a:r>
            <a:endParaRPr lang="en-US" sz="4400" b="1" dirty="0">
              <a:solidFill>
                <a:prstClr val="black"/>
              </a:solidFill>
              <a:latin typeface="Cambria" panose="02040503050406030204" pitchFamily="18" charset="0"/>
              <a:ea typeface="Cambria" panose="02040503050406030204" pitchFamily="18" charset="0"/>
            </a:endParaRPr>
          </a:p>
        </p:txBody>
      </p:sp>
      <p:sp>
        <p:nvSpPr>
          <p:cNvPr id="28" name="Freeform 13">
            <a:extLst>
              <a:ext uri="{FF2B5EF4-FFF2-40B4-BE49-F238E27FC236}">
                <a16:creationId xmlns:a16="http://schemas.microsoft.com/office/drawing/2014/main" id="{4362BE7E-8836-87BE-3AE4-45706021BBCA}"/>
              </a:ext>
            </a:extLst>
          </p:cNvPr>
          <p:cNvSpPr/>
          <p:nvPr/>
        </p:nvSpPr>
        <p:spPr>
          <a:xfrm>
            <a:off x="9769475" y="0"/>
            <a:ext cx="1850659" cy="2318593"/>
          </a:xfrm>
          <a:custGeom>
            <a:avLst/>
            <a:gdLst/>
            <a:ahLst/>
            <a:cxnLst/>
            <a:rect l="l" t="t" r="r" b="b"/>
            <a:pathLst>
              <a:path w="2775988" h="3477890">
                <a:moveTo>
                  <a:pt x="0" y="0"/>
                </a:moveTo>
                <a:lnTo>
                  <a:pt x="2775988" y="0"/>
                </a:lnTo>
                <a:lnTo>
                  <a:pt x="2775988" y="3477889"/>
                </a:lnTo>
                <a:lnTo>
                  <a:pt x="0" y="34778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359849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Freeform 12">
            <a:extLst>
              <a:ext uri="{FF2B5EF4-FFF2-40B4-BE49-F238E27FC236}">
                <a16:creationId xmlns:a16="http://schemas.microsoft.com/office/drawing/2014/main" id="{57AA4F66-1F46-DC2B-CE1C-19AA2B456518}"/>
              </a:ext>
            </a:extLst>
          </p:cNvPr>
          <p:cNvSpPr/>
          <p:nvPr/>
        </p:nvSpPr>
        <p:spPr>
          <a:xfrm>
            <a:off x="678373" y="0"/>
            <a:ext cx="10808777" cy="1737004"/>
          </a:xfrm>
          <a:custGeom>
            <a:avLst/>
            <a:gdLst/>
            <a:ahLst/>
            <a:cxnLst/>
            <a:rect l="l" t="t" r="r" b="b"/>
            <a:pathLst>
              <a:path w="12128005" h="7794293">
                <a:moveTo>
                  <a:pt x="0" y="0"/>
                </a:moveTo>
                <a:lnTo>
                  <a:pt x="12128006" y="0"/>
                </a:lnTo>
                <a:lnTo>
                  <a:pt x="12128006" y="7794293"/>
                </a:lnTo>
                <a:lnTo>
                  <a:pt x="0" y="7794293"/>
                </a:lnTo>
                <a:lnTo>
                  <a:pt x="0" y="0"/>
                </a:lnTo>
                <a:close/>
              </a:path>
            </a:pathLst>
          </a:custGeom>
          <a:blipFill>
            <a:blip r:embed="rId2"/>
            <a:stretch>
              <a:fillRect/>
            </a:stretch>
          </a:blipFill>
        </p:spPr>
        <p:txBody>
          <a:bodyPr/>
          <a:lstStyle/>
          <a:p>
            <a:pPr defTabSz="609630"/>
            <a:endParaRPr lang="en-US" sz="1200" dirty="0">
              <a:solidFill>
                <a:prstClr val="black"/>
              </a:solidFill>
              <a:latin typeface="Calibri"/>
            </a:endParaRPr>
          </a:p>
        </p:txBody>
      </p:sp>
      <p:sp>
        <p:nvSpPr>
          <p:cNvPr id="4" name="TextBox 3">
            <a:extLst>
              <a:ext uri="{FF2B5EF4-FFF2-40B4-BE49-F238E27FC236}">
                <a16:creationId xmlns:a16="http://schemas.microsoft.com/office/drawing/2014/main" id="{98F92220-3028-3E24-A531-5976F2DC5520}"/>
              </a:ext>
            </a:extLst>
          </p:cNvPr>
          <p:cNvSpPr txBox="1"/>
          <p:nvPr/>
        </p:nvSpPr>
        <p:spPr>
          <a:xfrm>
            <a:off x="1257300" y="257175"/>
            <a:ext cx="9772650" cy="954107"/>
          </a:xfrm>
          <a:prstGeom prst="rect">
            <a:avLst/>
          </a:prstGeom>
          <a:noFill/>
        </p:spPr>
        <p:txBody>
          <a:bodyPr wrap="square" rtlCol="0">
            <a:spAutoFit/>
          </a:bodyPr>
          <a:lstStyle/>
          <a:p>
            <a:pPr algn="ctr"/>
            <a:r>
              <a:rPr lang="vi-VN" sz="2800" dirty="0">
                <a:solidFill>
                  <a:srgbClr val="000000"/>
                </a:solidFill>
                <a:latin typeface="Cambria" panose="02040503050406030204" pitchFamily="18" charset="0"/>
                <a:ea typeface="Cambria" panose="02040503050406030204" pitchFamily="18" charset="0"/>
              </a:rPr>
              <a:t>Thông qua tìm hiểu truyền thuyết, đọc thông tin và quan sát hình </a:t>
            </a:r>
            <a:r>
              <a:rPr lang="en-US" sz="2800" dirty="0">
                <a:solidFill>
                  <a:srgbClr val="000000"/>
                </a:solidFill>
                <a:latin typeface="Cambria" panose="02040503050406030204" pitchFamily="18" charset="0"/>
                <a:ea typeface="Cambria" panose="02040503050406030204" pitchFamily="18" charset="0"/>
              </a:rPr>
              <a:t>1: </a:t>
            </a:r>
            <a:r>
              <a:rPr lang="vi-VN" sz="2800" b="1" i="1" dirty="0">
                <a:solidFill>
                  <a:srgbClr val="000000"/>
                </a:solidFill>
                <a:latin typeface="Cambria" panose="02040503050406030204" pitchFamily="18" charset="0"/>
                <a:ea typeface="Cambria" panose="02040503050406030204" pitchFamily="18" charset="0"/>
              </a:rPr>
              <a:t>Trình bày sự ra đời của Nhà nước Văn Lang.</a:t>
            </a:r>
            <a:endParaRPr lang="en-US" sz="2800" b="1" i="1"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D01D2437-28D0-12B1-2EAD-A59DB9302233}"/>
              </a:ext>
            </a:extLst>
          </p:cNvPr>
          <p:cNvPicPr>
            <a:picLocks noChangeAspect="1"/>
          </p:cNvPicPr>
          <p:nvPr/>
        </p:nvPicPr>
        <p:blipFill>
          <a:blip r:embed="rId3"/>
          <a:stretch>
            <a:fillRect/>
          </a:stretch>
        </p:blipFill>
        <p:spPr>
          <a:xfrm>
            <a:off x="1285875" y="1833562"/>
            <a:ext cx="9296400" cy="3560599"/>
          </a:xfrm>
          <a:prstGeom prst="rect">
            <a:avLst/>
          </a:prstGeom>
        </p:spPr>
      </p:pic>
    </p:spTree>
    <p:extLst>
      <p:ext uri="{BB962C8B-B14F-4D97-AF65-F5344CB8AC3E}">
        <p14:creationId xmlns:p14="http://schemas.microsoft.com/office/powerpoint/2010/main" val="1957492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5" name="Straight Connector 4">
            <a:extLst>
              <a:ext uri="{FF2B5EF4-FFF2-40B4-BE49-F238E27FC236}">
                <a16:creationId xmlns:a16="http://schemas.microsoft.com/office/drawing/2014/main" id="{717C04FA-5262-E190-56FC-7DC426891623}"/>
              </a:ext>
            </a:extLst>
          </p:cNvPr>
          <p:cNvCxnSpPr>
            <a:cxnSpLocks/>
          </p:cNvCxnSpPr>
          <p:nvPr/>
        </p:nvCxnSpPr>
        <p:spPr>
          <a:xfrm>
            <a:off x="2990850" y="1438275"/>
            <a:ext cx="0" cy="38195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54C505-FA65-DB20-B936-52D5C74C9A20}"/>
              </a:ext>
            </a:extLst>
          </p:cNvPr>
          <p:cNvSpPr txBox="1"/>
          <p:nvPr/>
        </p:nvSpPr>
        <p:spPr>
          <a:xfrm>
            <a:off x="619125" y="1685925"/>
            <a:ext cx="2105025" cy="3046988"/>
          </a:xfrm>
          <a:prstGeom prst="rect">
            <a:avLst/>
          </a:prstGeom>
          <a:noFill/>
        </p:spPr>
        <p:txBody>
          <a:bodyPr wrap="square" rtlCol="0">
            <a:spAutoFit/>
          </a:bodyPr>
          <a:lstStyle/>
          <a:p>
            <a:pPr algn="ctr"/>
            <a:r>
              <a:rPr lang="en-US" sz="4800" b="1" dirty="0" err="1">
                <a:solidFill>
                  <a:srgbClr val="FF0000"/>
                </a:solidFill>
              </a:rPr>
              <a:t>Nhà</a:t>
            </a:r>
            <a:r>
              <a:rPr lang="en-US" sz="4800" b="1" dirty="0">
                <a:solidFill>
                  <a:srgbClr val="FF0000"/>
                </a:solidFill>
              </a:rPr>
              <a:t> </a:t>
            </a:r>
            <a:r>
              <a:rPr lang="en-US" sz="4800" b="1" dirty="0" err="1">
                <a:solidFill>
                  <a:srgbClr val="FF0000"/>
                </a:solidFill>
              </a:rPr>
              <a:t>nước</a:t>
            </a:r>
            <a:r>
              <a:rPr lang="en-US" sz="4800" b="1" dirty="0">
                <a:solidFill>
                  <a:srgbClr val="FF0000"/>
                </a:solidFill>
              </a:rPr>
              <a:t> Văn Lang</a:t>
            </a:r>
          </a:p>
        </p:txBody>
      </p:sp>
      <p:sp>
        <p:nvSpPr>
          <p:cNvPr id="13" name="Oval 12">
            <a:extLst>
              <a:ext uri="{FF2B5EF4-FFF2-40B4-BE49-F238E27FC236}">
                <a16:creationId xmlns:a16="http://schemas.microsoft.com/office/drawing/2014/main" id="{A65F8D59-B0D4-6A72-FA2A-AB98580D28F9}"/>
              </a:ext>
            </a:extLst>
          </p:cNvPr>
          <p:cNvSpPr/>
          <p:nvPr/>
        </p:nvSpPr>
        <p:spPr>
          <a:xfrm>
            <a:off x="2828925" y="1362075"/>
            <a:ext cx="323850" cy="2571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4E417C8-1CDF-85DB-3D1D-8AB8A20CCC07}"/>
              </a:ext>
            </a:extLst>
          </p:cNvPr>
          <p:cNvSpPr txBox="1"/>
          <p:nvPr/>
        </p:nvSpPr>
        <p:spPr>
          <a:xfrm>
            <a:off x="3238500" y="1228725"/>
            <a:ext cx="7972425"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Thời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gian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Khoảng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thế</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kỉ</a:t>
            </a:r>
            <a:r>
              <a:rPr lang="en-US" sz="2800" b="1" dirty="0">
                <a:latin typeface="Cambria" panose="02040503050406030204" pitchFamily="18" charset="0"/>
                <a:ea typeface="Cambria" panose="02040503050406030204" pitchFamily="18" charset="0"/>
              </a:rPr>
              <a:t> VII TCN</a:t>
            </a:r>
          </a:p>
        </p:txBody>
      </p:sp>
      <p:sp>
        <p:nvSpPr>
          <p:cNvPr id="15" name="Oval 14">
            <a:extLst>
              <a:ext uri="{FF2B5EF4-FFF2-40B4-BE49-F238E27FC236}">
                <a16:creationId xmlns:a16="http://schemas.microsoft.com/office/drawing/2014/main" id="{28F8CB26-C100-6472-0940-5E76A3D48E74}"/>
              </a:ext>
            </a:extLst>
          </p:cNvPr>
          <p:cNvSpPr/>
          <p:nvPr/>
        </p:nvSpPr>
        <p:spPr>
          <a:xfrm>
            <a:off x="2838450" y="3238500"/>
            <a:ext cx="323850" cy="2571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8C7CA50-3B71-81CD-BE3A-625E4DF8E8FE}"/>
              </a:ext>
            </a:extLst>
          </p:cNvPr>
          <p:cNvSpPr txBox="1"/>
          <p:nvPr/>
        </p:nvSpPr>
        <p:spPr>
          <a:xfrm>
            <a:off x="3248025" y="3105150"/>
            <a:ext cx="7972425" cy="954107"/>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Đứng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đầu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nước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Hùng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Vương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tương</a:t>
            </a:r>
            <a:r>
              <a:rPr lang="en-US" sz="2800" b="1" dirty="0">
                <a:latin typeface="Cambria" panose="02040503050406030204" pitchFamily="18" charset="0"/>
                <a:ea typeface="Cambria" panose="02040503050406030204" pitchFamily="18" charset="0"/>
              </a:rPr>
              <a:t> </a:t>
            </a:r>
            <a:r>
              <a:rPr lang="en-US" sz="2800" b="1" err="1">
                <a:latin typeface="Cambria" panose="02040503050406030204" pitchFamily="18" charset="0"/>
                <a:ea typeface="Cambria" panose="02040503050406030204" pitchFamily="18" charset="0"/>
              </a:rPr>
              <a:t>truyền</a:t>
            </a:r>
            <a:r>
              <a:rPr lang="en-US" sz="2800" b="1">
                <a:latin typeface="Cambria" panose="02040503050406030204" pitchFamily="18" charset="0"/>
                <a:ea typeface="Cambria" panose="02040503050406030204" pitchFamily="18" charset="0"/>
              </a:rPr>
              <a:t> trải </a:t>
            </a:r>
            <a:r>
              <a:rPr lang="en-US" sz="2800" b="1" dirty="0">
                <a:latin typeface="Cambria" panose="02040503050406030204" pitchFamily="18" charset="0"/>
                <a:ea typeface="Cambria" panose="02040503050406030204" pitchFamily="18" charset="0"/>
              </a:rPr>
              <a:t>qua </a:t>
            </a:r>
            <a:r>
              <a:rPr lang="en-US" sz="2800" b="1">
                <a:latin typeface="Cambria" panose="02040503050406030204" pitchFamily="18" charset="0"/>
                <a:ea typeface="Cambria" panose="02040503050406030204" pitchFamily="18" charset="0"/>
              </a:rPr>
              <a:t>18 đời vua.</a:t>
            </a:r>
            <a:endParaRPr lang="en-US" sz="2800" b="1"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BCC00D53-C6A3-188E-6E33-6EFECA531DBE}"/>
              </a:ext>
            </a:extLst>
          </p:cNvPr>
          <p:cNvSpPr txBox="1"/>
          <p:nvPr/>
        </p:nvSpPr>
        <p:spPr>
          <a:xfrm>
            <a:off x="3190875" y="4752975"/>
            <a:ext cx="7972425" cy="523220"/>
          </a:xfrm>
          <a:prstGeom prst="rect">
            <a:avLst/>
          </a:prstGeom>
          <a:noFill/>
        </p:spPr>
        <p:txBody>
          <a:bodyPr wrap="square" rtlCol="0">
            <a:spAutoFit/>
          </a:bodyPr>
          <a:lstStyle/>
          <a:p>
            <a:pPr algn="just"/>
            <a:r>
              <a:rPr lang="en-US" sz="2800" b="1" dirty="0" err="1">
                <a:latin typeface="Cambria" panose="02040503050406030204" pitchFamily="18" charset="0"/>
                <a:ea typeface="Cambria" panose="02040503050406030204" pitchFamily="18" charset="0"/>
              </a:rPr>
              <a:t>Kinh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đô</a:t>
            </a:r>
            <a:r>
              <a:rPr lang="en-US" sz="2800" b="1" dirty="0">
                <a:latin typeface="Cambria" panose="02040503050406030204" pitchFamily="18" charset="0"/>
                <a:ea typeface="Cambria" panose="02040503050406030204" pitchFamily="18" charset="0"/>
              </a:rPr>
              <a:t>: Phong Châu (</a:t>
            </a:r>
            <a:r>
              <a:rPr lang="en-US" sz="2800" b="1" dirty="0" err="1">
                <a:latin typeface="Cambria" panose="02040503050406030204" pitchFamily="18" charset="0"/>
                <a:ea typeface="Cambria" panose="02040503050406030204" pitchFamily="18" charset="0"/>
              </a:rPr>
              <a:t>Phú</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Thọ</a:t>
            </a:r>
            <a:r>
              <a:rPr lang="en-US" sz="2800" b="1" dirty="0">
                <a:latin typeface="Cambria" panose="02040503050406030204" pitchFamily="18" charset="0"/>
                <a:ea typeface="Cambria" panose="02040503050406030204" pitchFamily="18" charset="0"/>
              </a:rPr>
              <a:t>)</a:t>
            </a:r>
          </a:p>
        </p:txBody>
      </p:sp>
      <p:sp>
        <p:nvSpPr>
          <p:cNvPr id="19" name="Oval 18">
            <a:extLst>
              <a:ext uri="{FF2B5EF4-FFF2-40B4-BE49-F238E27FC236}">
                <a16:creationId xmlns:a16="http://schemas.microsoft.com/office/drawing/2014/main" id="{AB2B82F7-9C04-E39B-1A87-90578AAE8897}"/>
              </a:ext>
            </a:extLst>
          </p:cNvPr>
          <p:cNvSpPr/>
          <p:nvPr/>
        </p:nvSpPr>
        <p:spPr>
          <a:xfrm>
            <a:off x="2847975" y="4953000"/>
            <a:ext cx="323850" cy="2571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726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Freeform 12">
            <a:extLst>
              <a:ext uri="{FF2B5EF4-FFF2-40B4-BE49-F238E27FC236}">
                <a16:creationId xmlns:a16="http://schemas.microsoft.com/office/drawing/2014/main" id="{57AA4F66-1F46-DC2B-CE1C-19AA2B456518}"/>
              </a:ext>
            </a:extLst>
          </p:cNvPr>
          <p:cNvSpPr/>
          <p:nvPr/>
        </p:nvSpPr>
        <p:spPr>
          <a:xfrm>
            <a:off x="678373" y="0"/>
            <a:ext cx="10808777" cy="1737004"/>
          </a:xfrm>
          <a:custGeom>
            <a:avLst/>
            <a:gdLst/>
            <a:ahLst/>
            <a:cxnLst/>
            <a:rect l="l" t="t" r="r" b="b"/>
            <a:pathLst>
              <a:path w="12128005" h="7794293">
                <a:moveTo>
                  <a:pt x="0" y="0"/>
                </a:moveTo>
                <a:lnTo>
                  <a:pt x="12128006" y="0"/>
                </a:lnTo>
                <a:lnTo>
                  <a:pt x="12128006" y="7794293"/>
                </a:lnTo>
                <a:lnTo>
                  <a:pt x="0" y="7794293"/>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8F92220-3028-3E24-A531-5976F2DC5520}"/>
              </a:ext>
            </a:extLst>
          </p:cNvPr>
          <p:cNvSpPr txBox="1"/>
          <p:nvPr/>
        </p:nvSpPr>
        <p:spPr>
          <a:xfrm>
            <a:off x="1257300" y="257175"/>
            <a:ext cx="977265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Thông qua tìm hiểu truyền thuyết, đọc thông tin và quan sát hình </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2-3: </a:t>
            </a:r>
            <a:r>
              <a:rPr kumimoji="0" lang="vi-VN" sz="28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Trình bày sự ra đời của Nhà nước </a:t>
            </a:r>
            <a:r>
              <a:rPr lang="en-US" sz="2800" b="1" i="1" dirty="0" err="1">
                <a:solidFill>
                  <a:srgbClr val="000000"/>
                </a:solidFill>
                <a:latin typeface="Cambria" panose="02040503050406030204" pitchFamily="18" charset="0"/>
                <a:ea typeface="Cambria" panose="02040503050406030204" pitchFamily="18" charset="0"/>
              </a:rPr>
              <a:t>Âu</a:t>
            </a:r>
            <a:r>
              <a:rPr lang="en-US" sz="2800" b="1" i="1" dirty="0">
                <a:solidFill>
                  <a:srgbClr val="000000"/>
                </a:solidFill>
                <a:latin typeface="Cambria" panose="02040503050406030204" pitchFamily="18" charset="0"/>
                <a:ea typeface="Cambria" panose="02040503050406030204" pitchFamily="18" charset="0"/>
              </a:rPr>
              <a:t> </a:t>
            </a:r>
            <a:r>
              <a:rPr lang="en-US" sz="2800" b="1" i="1" dirty="0" err="1">
                <a:solidFill>
                  <a:srgbClr val="000000"/>
                </a:solidFill>
                <a:latin typeface="Cambria" panose="02040503050406030204" pitchFamily="18" charset="0"/>
                <a:ea typeface="Cambria" panose="02040503050406030204" pitchFamily="18" charset="0"/>
              </a:rPr>
              <a:t>Lạc</a:t>
            </a:r>
            <a:r>
              <a:rPr kumimoji="0" lang="vi-VN" sz="28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84898272-2E90-7281-EB75-351B6D152DCE}"/>
              </a:ext>
            </a:extLst>
          </p:cNvPr>
          <p:cNvPicPr>
            <a:picLocks noChangeAspect="1"/>
          </p:cNvPicPr>
          <p:nvPr/>
        </p:nvPicPr>
        <p:blipFill>
          <a:blip r:embed="rId3"/>
          <a:stretch>
            <a:fillRect/>
          </a:stretch>
        </p:blipFill>
        <p:spPr>
          <a:xfrm>
            <a:off x="966787" y="2033587"/>
            <a:ext cx="9596438" cy="3423649"/>
          </a:xfrm>
          <a:prstGeom prst="rect">
            <a:avLst/>
          </a:prstGeom>
        </p:spPr>
      </p:pic>
    </p:spTree>
    <p:extLst>
      <p:ext uri="{BB962C8B-B14F-4D97-AF65-F5344CB8AC3E}">
        <p14:creationId xmlns:p14="http://schemas.microsoft.com/office/powerpoint/2010/main" val="323875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5" name="Straight Connector 4">
            <a:extLst>
              <a:ext uri="{FF2B5EF4-FFF2-40B4-BE49-F238E27FC236}">
                <a16:creationId xmlns:a16="http://schemas.microsoft.com/office/drawing/2014/main" id="{717C04FA-5262-E190-56FC-7DC426891623}"/>
              </a:ext>
            </a:extLst>
          </p:cNvPr>
          <p:cNvCxnSpPr>
            <a:cxnSpLocks/>
          </p:cNvCxnSpPr>
          <p:nvPr/>
        </p:nvCxnSpPr>
        <p:spPr>
          <a:xfrm>
            <a:off x="2990850" y="1438275"/>
            <a:ext cx="0" cy="38195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54C505-FA65-DB20-B936-52D5C74C9A20}"/>
              </a:ext>
            </a:extLst>
          </p:cNvPr>
          <p:cNvSpPr txBox="1"/>
          <p:nvPr/>
        </p:nvSpPr>
        <p:spPr>
          <a:xfrm>
            <a:off x="619125" y="1685925"/>
            <a:ext cx="2105025"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a:ea typeface="+mn-ea"/>
                <a:cs typeface="+mn-cs"/>
              </a:rPr>
              <a:t>Nhà</a:t>
            </a:r>
            <a:r>
              <a:rPr kumimoji="0" lang="en-US" sz="4800" b="1" i="0" u="none" strike="noStrike" kern="1200" cap="none" spc="0" normalizeH="0" baseline="0" noProof="0" dirty="0">
                <a:ln>
                  <a:noFill/>
                </a:ln>
                <a:solidFill>
                  <a:srgbClr val="FF0000"/>
                </a:solidFill>
                <a:effectLst/>
                <a:uLnTx/>
                <a:uFillTx/>
                <a:latin typeface="Calibri"/>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a:ea typeface="+mn-ea"/>
                <a:cs typeface="+mn-cs"/>
              </a:rPr>
              <a:t>nước</a:t>
            </a:r>
            <a:r>
              <a:rPr kumimoji="0" lang="en-US" sz="4800" b="1" i="0" u="none" strike="noStrike" kern="1200" cap="none" spc="0" normalizeH="0" baseline="0" noProof="0" dirty="0">
                <a:ln>
                  <a:noFill/>
                </a:ln>
                <a:solidFill>
                  <a:srgbClr val="FF0000"/>
                </a:solidFill>
                <a:effectLst/>
                <a:uLnTx/>
                <a:uFillTx/>
                <a:latin typeface="Calibri"/>
                <a:ea typeface="+mn-ea"/>
                <a:cs typeface="+mn-cs"/>
              </a:rPr>
              <a:t> </a:t>
            </a:r>
            <a:r>
              <a:rPr lang="en-US" sz="4800" b="1" dirty="0" err="1">
                <a:solidFill>
                  <a:srgbClr val="FF0000"/>
                </a:solidFill>
                <a:latin typeface="Calibri"/>
              </a:rPr>
              <a:t>Âu</a:t>
            </a:r>
            <a:r>
              <a:rPr lang="en-US" sz="4800" b="1" dirty="0">
                <a:solidFill>
                  <a:srgbClr val="FF0000"/>
                </a:solidFill>
                <a:latin typeface="Calibri"/>
              </a:rPr>
              <a:t> </a:t>
            </a:r>
            <a:r>
              <a:rPr lang="en-US" sz="4800" b="1" dirty="0" err="1">
                <a:solidFill>
                  <a:srgbClr val="FF0000"/>
                </a:solidFill>
                <a:latin typeface="Calibri"/>
              </a:rPr>
              <a:t>Lạc</a:t>
            </a:r>
            <a:endParaRPr kumimoji="0" lang="en-US" sz="48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5F8D59-B0D4-6A72-FA2A-AB98580D28F9}"/>
              </a:ext>
            </a:extLst>
          </p:cNvPr>
          <p:cNvSpPr/>
          <p:nvPr/>
        </p:nvSpPr>
        <p:spPr>
          <a:xfrm>
            <a:off x="2828925" y="1362075"/>
            <a:ext cx="323850" cy="2571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B4E417C8-1CDF-85DB-3D1D-8AB8A20CCC07}"/>
              </a:ext>
            </a:extLst>
          </p:cNvPr>
          <p:cNvSpPr txBox="1"/>
          <p:nvPr/>
        </p:nvSpPr>
        <p:spPr>
          <a:xfrm>
            <a:off x="3238500" y="1228725"/>
            <a:ext cx="79724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Thời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gian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Khoảng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năm</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208 TCN.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Oval 14">
            <a:extLst>
              <a:ext uri="{FF2B5EF4-FFF2-40B4-BE49-F238E27FC236}">
                <a16:creationId xmlns:a16="http://schemas.microsoft.com/office/drawing/2014/main" id="{28F8CB26-C100-6472-0940-5E76A3D48E74}"/>
              </a:ext>
            </a:extLst>
          </p:cNvPr>
          <p:cNvSpPr/>
          <p:nvPr/>
        </p:nvSpPr>
        <p:spPr>
          <a:xfrm>
            <a:off x="2838450" y="3238500"/>
            <a:ext cx="323850" cy="2571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B8C7CA50-3B71-81CD-BE3A-625E4DF8E8FE}"/>
              </a:ext>
            </a:extLst>
          </p:cNvPr>
          <p:cNvSpPr txBox="1"/>
          <p:nvPr/>
        </p:nvSpPr>
        <p:spPr>
          <a:xfrm>
            <a:off x="3248025" y="3105150"/>
            <a:ext cx="86391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Đứng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Thục</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Phán</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 An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Dương</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Vương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BCC00D53-C6A3-188E-6E33-6EFECA531DBE}"/>
              </a:ext>
            </a:extLst>
          </p:cNvPr>
          <p:cNvSpPr txBox="1"/>
          <p:nvPr/>
        </p:nvSpPr>
        <p:spPr>
          <a:xfrm>
            <a:off x="3190875" y="4752975"/>
            <a:ext cx="7972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đô</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Cổ</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Loa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Đông</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Anh, Hà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Nội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9" name="Oval 18">
            <a:extLst>
              <a:ext uri="{FF2B5EF4-FFF2-40B4-BE49-F238E27FC236}">
                <a16:creationId xmlns:a16="http://schemas.microsoft.com/office/drawing/2014/main" id="{AB2B82F7-9C04-E39B-1A87-90578AAE8897}"/>
              </a:ext>
            </a:extLst>
          </p:cNvPr>
          <p:cNvSpPr/>
          <p:nvPr/>
        </p:nvSpPr>
        <p:spPr>
          <a:xfrm>
            <a:off x="2847975" y="4953000"/>
            <a:ext cx="323850" cy="2571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6212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8"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8" name="Freeform: Shape 103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een and red text on a black background&#10;&#10;Description automatically generated">
            <a:extLst>
              <a:ext uri="{FF2B5EF4-FFF2-40B4-BE49-F238E27FC236}">
                <a16:creationId xmlns:a16="http://schemas.microsoft.com/office/drawing/2014/main" id="{686A1596-CD2D-6A9C-A3F4-CA3694AFA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048" y="819872"/>
            <a:ext cx="7193903" cy="5791702"/>
          </a:xfrm>
          <a:prstGeom prst="rect">
            <a:avLst/>
          </a:prstGeom>
        </p:spPr>
      </p:pic>
    </p:spTree>
    <p:extLst>
      <p:ext uri="{BB962C8B-B14F-4D97-AF65-F5344CB8AC3E}">
        <p14:creationId xmlns:p14="http://schemas.microsoft.com/office/powerpoint/2010/main" val="63296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504</Words>
  <Application>Microsoft Office PowerPoint</Application>
  <PresentationFormat>Widescreen</PresentationFormat>
  <Paragraphs>28</Paragraphs>
  <Slides>12</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Aptos</vt:lpstr>
      <vt:lpstr>Arial</vt:lpstr>
      <vt:lpstr>Calibri</vt:lpstr>
      <vt:lpstr>Cambria</vt:lpstr>
      <vt:lpstr>DFPOP1-W9</vt:lpstr>
      <vt:lpstr>Times New Roman</vt:lpstr>
      <vt:lpstr>UTM Cookies</vt:lpstr>
      <vt:lpstr>Office Theme</vt:lpstr>
      <vt:lpstr>1_Office Theme</vt:lpstr>
      <vt:lpstr>2_Office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51</cp:revision>
  <dcterms:created xsi:type="dcterms:W3CDTF">2024-08-02T11:27:06Z</dcterms:created>
  <dcterms:modified xsi:type="dcterms:W3CDTF">2025-11-26T02:35:45Z</dcterms:modified>
</cp:coreProperties>
</file>