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46" r:id="rId3"/>
    <p:sldId id="3951" r:id="rId5"/>
    <p:sldId id="3956" r:id="rId6"/>
    <p:sldId id="3961" r:id="rId7"/>
    <p:sldId id="3962" r:id="rId8"/>
    <p:sldId id="3954" r:id="rId9"/>
    <p:sldId id="3963" r:id="rId10"/>
    <p:sldId id="3964" r:id="rId11"/>
    <p:sldId id="3965" r:id="rId12"/>
    <p:sldId id="3966" r:id="rId13"/>
    <p:sldId id="3940" r:id="rId14"/>
    <p:sldId id="3967" r:id="rId15"/>
    <p:sldId id="3950" r:id="rId16"/>
    <p:sldId id="39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image14.wdp"/><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43878" t="66532"/>
          <a:stretch>
            <a:fillRect/>
          </a:stretch>
        </p:blipFill>
        <p:spPr>
          <a:xfrm>
            <a:off x="-563066" y="2723633"/>
            <a:ext cx="6074866" cy="4843259"/>
          </a:xfrm>
          <a:prstGeom prst="rect">
            <a:avLst/>
          </a:prstGeom>
        </p:spPr>
      </p:pic>
      <p:pic>
        <p:nvPicPr>
          <p:cNvPr id="4" name="图片 20"/>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a:fillRect/>
          </a:stretch>
        </p:blipFill>
        <p:spPr>
          <a:xfrm>
            <a:off x="213215" y="340146"/>
            <a:ext cx="3482485" cy="2036037"/>
          </a:xfrm>
          <a:prstGeom prst="rect">
            <a:avLst/>
          </a:prstGeom>
        </p:spPr>
      </p:pic>
      <p:pic>
        <p:nvPicPr>
          <p:cNvPr id="5" name="图片 16"/>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a:fillRect/>
          </a:stretch>
        </p:blipFill>
        <p:spPr>
          <a:xfrm>
            <a:off x="7993085" y="-81734"/>
            <a:ext cx="4198915" cy="2734323"/>
          </a:xfrm>
          <a:prstGeom prst="rect">
            <a:avLst/>
          </a:prstGeom>
        </p:spPr>
      </p:pic>
      <p:pic>
        <p:nvPicPr>
          <p:cNvPr id="3" name="Picture 2" descr="A red and green text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155065" y="884555"/>
            <a:ext cx="3892874" cy="4839970"/>
          </a:xfrm>
          <a:prstGeom prst="rect">
            <a:avLst/>
          </a:prstGeom>
        </p:spPr>
      </p:pic>
      <p:sp>
        <p:nvSpPr>
          <p:cNvPr id="5" name="TextBox 4"/>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endParaRPr lang="vi-VN" sz="2000" b="1"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endParaRPr lang="vi-VN" sz="2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43878" t="66532"/>
          <a:stretch>
            <a:fillRect/>
          </a:stretch>
        </p:blipFill>
        <p:spPr>
          <a:xfrm>
            <a:off x="-563066" y="2723633"/>
            <a:ext cx="6074866" cy="4843259"/>
          </a:xfrm>
          <a:prstGeom prst="rect">
            <a:avLst/>
          </a:prstGeom>
        </p:spPr>
      </p:pic>
      <p:pic>
        <p:nvPicPr>
          <p:cNvPr id="5" name="图片 20"/>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a:fillRect/>
          </a:stretch>
        </p:blipFill>
        <p:spPr>
          <a:xfrm>
            <a:off x="213215" y="340146"/>
            <a:ext cx="3482485" cy="2036037"/>
          </a:xfrm>
          <a:prstGeom prst="rect">
            <a:avLst/>
          </a:prstGeom>
        </p:spPr>
      </p:pic>
      <p:pic>
        <p:nvPicPr>
          <p:cNvPr id="6" name="图片 16"/>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a:fillRect/>
          </a:stretch>
        </p:blipFill>
        <p:spPr>
          <a:xfrm>
            <a:off x="7993085" y="-81734"/>
            <a:ext cx="4198915" cy="2734323"/>
          </a:xfrm>
          <a:prstGeom prst="rect">
            <a:avLst/>
          </a:prstGeom>
        </p:spPr>
      </p:pic>
      <p:pic>
        <p:nvPicPr>
          <p:cNvPr id="2" name="Picture 1"/>
          <p:cNvPicPr>
            <a:picLocks noChangeAspect="1"/>
          </p:cNvPicPr>
          <p:nvPr/>
        </p:nvPicPr>
        <p:blipFill>
          <a:blip r:embed="rId3"/>
          <a:stretch>
            <a:fillRect/>
          </a:stretch>
        </p:blipFill>
        <p:spPr>
          <a:xfrm>
            <a:off x="1271378" y="588917"/>
            <a:ext cx="9230144" cy="25178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963392" y="1356740"/>
          <a:ext cx="6284268" cy="3344420"/>
        </p:xfrm>
        <a:graphic>
          <a:graphicData uri="http://schemas.openxmlformats.org/drawingml/2006/table">
            <a:tbl>
              <a:tblPr firstRow="1" firstCol="1" bandRow="1"/>
              <a:tblGrid>
                <a:gridCol w="698252"/>
                <a:gridCol w="698252"/>
                <a:gridCol w="698252"/>
                <a:gridCol w="698252"/>
                <a:gridCol w="698252"/>
                <a:gridCol w="698252"/>
                <a:gridCol w="698252"/>
                <a:gridCol w="698252"/>
                <a:gridCol w="698252"/>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3" name="TextBox 2"/>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endParaRPr lang="en-US" sz="3200" dirty="0">
              <a:latin typeface="Cambria" panose="02040503050406030204" pitchFamily="18" charset="0"/>
              <a:ea typeface="Cambria" panose="02040503050406030204" pitchFamily="18" charset="0"/>
            </a:endParaRPr>
          </a:p>
        </p:txBody>
      </p:sp>
      <p:sp>
        <p:nvSpPr>
          <p:cNvPr id="6" name="TextBox 5"/>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endParaRPr lang="en-US" sz="3200" dirty="0">
              <a:latin typeface="Cambria" panose="02040503050406030204" pitchFamily="18" charset="0"/>
              <a:ea typeface="Cambria" panose="02040503050406030204" pitchFamily="18" charset="0"/>
            </a:endParaRPr>
          </a:p>
        </p:txBody>
      </p:sp>
      <p:sp>
        <p:nvSpPr>
          <p:cNvPr id="7" name="TextBox 6"/>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endParaRPr lang="en-US" sz="3200" dirty="0">
              <a:latin typeface="Cambria" panose="02040503050406030204" pitchFamily="18" charset="0"/>
              <a:ea typeface="Cambria" panose="02040503050406030204" pitchFamily="18" charset="0"/>
            </a:endParaRPr>
          </a:p>
        </p:txBody>
      </p:sp>
      <p:sp>
        <p:nvSpPr>
          <p:cNvPr id="8" name="TextBox 7"/>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endParaRPr lang="en-US" sz="3200" dirty="0">
              <a:latin typeface="Cambria" panose="02040503050406030204" pitchFamily="18" charset="0"/>
              <a:ea typeface="Cambria" panose="02040503050406030204" pitchFamily="18" charset="0"/>
            </a:endParaRPr>
          </a:p>
        </p:txBody>
      </p:sp>
      <p:sp>
        <p:nvSpPr>
          <p:cNvPr id="9" name="TextBox 8"/>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endParaRPr lang="en-US" sz="3200" dirty="0">
              <a:latin typeface="Cambria" panose="02040503050406030204" pitchFamily="18" charset="0"/>
              <a:ea typeface="Cambria" panose="02040503050406030204" pitchFamily="18" charset="0"/>
            </a:endParaRPr>
          </a:p>
        </p:txBody>
      </p:sp>
      <p:sp>
        <p:nvSpPr>
          <p:cNvPr id="10" name="TextBox 9"/>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endParaRPr lang="en-US" sz="3200" dirty="0">
              <a:latin typeface="Cambria" panose="02040503050406030204" pitchFamily="18" charset="0"/>
              <a:ea typeface="Cambria" panose="02040503050406030204" pitchFamily="18" charset="0"/>
            </a:endParaRPr>
          </a:p>
        </p:txBody>
      </p:sp>
      <p:sp>
        <p:nvSpPr>
          <p:cNvPr id="11" name="TextBox 10"/>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endParaRPr lang="en-US" sz="3200" dirty="0">
              <a:latin typeface="Cambria" panose="02040503050406030204" pitchFamily="18" charset="0"/>
              <a:ea typeface="Cambria" panose="02040503050406030204" pitchFamily="18" charset="0"/>
            </a:endParaRPr>
          </a:p>
        </p:txBody>
      </p:sp>
      <p:sp>
        <p:nvSpPr>
          <p:cNvPr id="13" name="TextBox 12"/>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endParaRPr lang="en-US" sz="3200" dirty="0">
              <a:latin typeface="Cambria" panose="02040503050406030204" pitchFamily="18" charset="0"/>
              <a:ea typeface="Cambria" panose="02040503050406030204" pitchFamily="18" charset="0"/>
            </a:endParaRPr>
          </a:p>
        </p:txBody>
      </p:sp>
      <p:sp>
        <p:nvSpPr>
          <p:cNvPr id="14" name="TextBox 13"/>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endParaRPr lang="en-US" sz="3200" dirty="0">
              <a:latin typeface="Cambria" panose="02040503050406030204" pitchFamily="18" charset="0"/>
              <a:ea typeface="Cambria" panose="02040503050406030204" pitchFamily="18" charset="0"/>
            </a:endParaRPr>
          </a:p>
        </p:txBody>
      </p:sp>
      <p:sp>
        <p:nvSpPr>
          <p:cNvPr id="15" name="TextBox 14"/>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endParaRPr lang="en-US" sz="3200" dirty="0">
              <a:latin typeface="Cambria" panose="02040503050406030204" pitchFamily="18" charset="0"/>
              <a:ea typeface="Cambria" panose="02040503050406030204" pitchFamily="18" charset="0"/>
            </a:endParaRPr>
          </a:p>
        </p:txBody>
      </p:sp>
      <p:sp>
        <p:nvSpPr>
          <p:cNvPr id="16" name="TextBox 15"/>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endParaRPr lang="en-US" sz="3200" dirty="0">
              <a:latin typeface="Cambria" panose="02040503050406030204" pitchFamily="18" charset="0"/>
              <a:ea typeface="Cambria" panose="02040503050406030204" pitchFamily="18" charset="0"/>
            </a:endParaRPr>
          </a:p>
        </p:txBody>
      </p:sp>
      <p:sp>
        <p:nvSpPr>
          <p:cNvPr id="17" name="TextBox 16"/>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endParaRPr lang="en-US" sz="3200" dirty="0">
              <a:latin typeface="Cambria" panose="02040503050406030204" pitchFamily="18" charset="0"/>
              <a:ea typeface="Cambria" panose="02040503050406030204" pitchFamily="18" charset="0"/>
            </a:endParaRPr>
          </a:p>
        </p:txBody>
      </p:sp>
      <p:sp>
        <p:nvSpPr>
          <p:cNvPr id="18" name="TextBox 17"/>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endParaRPr lang="en-US" sz="3200" dirty="0">
              <a:latin typeface="Cambria" panose="02040503050406030204" pitchFamily="18" charset="0"/>
              <a:ea typeface="Cambria" panose="02040503050406030204" pitchFamily="18" charset="0"/>
            </a:endParaRPr>
          </a:p>
        </p:txBody>
      </p:sp>
      <p:sp>
        <p:nvSpPr>
          <p:cNvPr id="20" name="TextBox 19"/>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endParaRPr lang="en-US" sz="3200" dirty="0">
              <a:latin typeface="Cambria" panose="02040503050406030204" pitchFamily="18" charset="0"/>
              <a:ea typeface="Cambria" panose="02040503050406030204" pitchFamily="18" charset="0"/>
            </a:endParaRPr>
          </a:p>
        </p:txBody>
      </p:sp>
      <p:sp>
        <p:nvSpPr>
          <p:cNvPr id="21" name="TextBox 20"/>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endParaRPr lang="en-US" sz="3200" dirty="0">
              <a:latin typeface="Cambria" panose="02040503050406030204" pitchFamily="18" charset="0"/>
              <a:ea typeface="Cambria" panose="02040503050406030204" pitchFamily="18" charset="0"/>
            </a:endParaRPr>
          </a:p>
        </p:txBody>
      </p:sp>
      <p:sp>
        <p:nvSpPr>
          <p:cNvPr id="22" name="TextBox 21"/>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endParaRPr lang="en-US" sz="3200" dirty="0">
              <a:latin typeface="Cambria" panose="02040503050406030204" pitchFamily="18" charset="0"/>
              <a:ea typeface="Cambria" panose="02040503050406030204" pitchFamily="18" charset="0"/>
            </a:endParaRPr>
          </a:p>
        </p:txBody>
      </p:sp>
      <p:sp>
        <p:nvSpPr>
          <p:cNvPr id="24" name="TextBox 23"/>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endParaRPr lang="en-US" sz="3200" dirty="0">
              <a:latin typeface="Cambria" panose="02040503050406030204" pitchFamily="18" charset="0"/>
              <a:ea typeface="Cambria" panose="02040503050406030204" pitchFamily="18" charset="0"/>
            </a:endParaRPr>
          </a:p>
        </p:txBody>
      </p:sp>
      <p:sp>
        <p:nvSpPr>
          <p:cNvPr id="25" name="TextBox 24"/>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endParaRPr lang="en-US" sz="3200" dirty="0">
              <a:latin typeface="Cambria" panose="02040503050406030204" pitchFamily="18" charset="0"/>
              <a:ea typeface="Cambria" panose="02040503050406030204" pitchFamily="18" charset="0"/>
            </a:endParaRPr>
          </a:p>
        </p:txBody>
      </p:sp>
      <p:sp>
        <p:nvSpPr>
          <p:cNvPr id="26" name="TextBox 25"/>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endParaRPr lang="en-US" sz="3200" dirty="0">
              <a:latin typeface="Cambria" panose="02040503050406030204" pitchFamily="18" charset="0"/>
              <a:ea typeface="Cambria" panose="02040503050406030204" pitchFamily="18" charset="0"/>
            </a:endParaRPr>
          </a:p>
        </p:txBody>
      </p:sp>
      <p:sp>
        <p:nvSpPr>
          <p:cNvPr id="27" name="TextBox 26"/>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endParaRPr lang="en-US" sz="3200" dirty="0">
              <a:latin typeface="Cambria" panose="02040503050406030204" pitchFamily="18" charset="0"/>
              <a:ea typeface="Cambria" panose="02040503050406030204" pitchFamily="18" charset="0"/>
            </a:endParaRPr>
          </a:p>
        </p:txBody>
      </p:sp>
      <p:sp>
        <p:nvSpPr>
          <p:cNvPr id="28" name="TextBox 27"/>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endParaRPr lang="en-US" sz="3200" dirty="0">
              <a:latin typeface="Cambria" panose="02040503050406030204" pitchFamily="18" charset="0"/>
              <a:ea typeface="Cambria" panose="02040503050406030204" pitchFamily="18" charset="0"/>
            </a:endParaRPr>
          </a:p>
        </p:txBody>
      </p:sp>
      <p:sp>
        <p:nvSpPr>
          <p:cNvPr id="35" name="TextBox 34"/>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endParaRPr lang="en-US" sz="3200" dirty="0">
              <a:latin typeface="Cambria" panose="02040503050406030204" pitchFamily="18" charset="0"/>
              <a:ea typeface="Cambria" panose="02040503050406030204" pitchFamily="18" charset="0"/>
            </a:endParaRPr>
          </a:p>
        </p:txBody>
      </p:sp>
      <p:sp>
        <p:nvSpPr>
          <p:cNvPr id="36" name="TextBox 35"/>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endParaRPr lang="en-US" sz="3200" dirty="0">
              <a:latin typeface="Cambria" panose="02040503050406030204" pitchFamily="18" charset="0"/>
              <a:ea typeface="Cambria" panose="02040503050406030204" pitchFamily="18" charset="0"/>
            </a:endParaRPr>
          </a:p>
        </p:txBody>
      </p:sp>
      <p:sp>
        <p:nvSpPr>
          <p:cNvPr id="37" name="TextBox 36"/>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endParaRPr lang="en-US" sz="32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a:fillRect/>
          </a:stretch>
        </p:blipFill>
        <p:spPr>
          <a:xfrm>
            <a:off x="7993085" y="-81734"/>
            <a:ext cx="4198915" cy="2734323"/>
          </a:xfrm>
          <a:prstGeom prst="rect">
            <a:avLst/>
          </a:prstGeom>
        </p:spPr>
      </p:pic>
      <p:sp>
        <p:nvSpPr>
          <p:cNvPr id="11" name="矩形 10"/>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t="7821" r="24732"/>
          <a:stretch>
            <a:fillRect/>
          </a:stretch>
        </p:blipFill>
        <p:spPr>
          <a:xfrm>
            <a:off x="-565337" y="3040183"/>
            <a:ext cx="8693337" cy="3817818"/>
          </a:xfrm>
          <a:prstGeom prst="rect">
            <a:avLst/>
          </a:prstGeom>
        </p:spPr>
      </p:pic>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l="85729" t="49594" r="-101" b="-33"/>
          <a:stretch>
            <a:fillRect/>
          </a:stretch>
        </p:blipFill>
        <p:spPr>
          <a:xfrm>
            <a:off x="10040645" y="4150441"/>
            <a:ext cx="2151355" cy="2707560"/>
          </a:xfrm>
          <a:prstGeom prst="rect">
            <a:avLst/>
          </a:prstGeom>
        </p:spPr>
      </p:pic>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a:fillRect/>
          </a:stretch>
        </p:blipFill>
        <p:spPr>
          <a:xfrm>
            <a:off x="454515" y="-14998"/>
            <a:ext cx="3060798" cy="1789497"/>
          </a:xfrm>
          <a:prstGeom prst="rect">
            <a:avLst/>
          </a:prstGeom>
        </p:spPr>
      </p:pic>
      <p:sp>
        <p:nvSpPr>
          <p:cNvPr id="16" name="Rectangle 15"/>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endPar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a:t>          </a:t>
            </a:r>
            <a:br>
              <a:rPr lang="vi-VN" altLang="en-US"/>
            </a:br>
            <a:r>
              <a:rPr lang="vi-VN" altLang="en-US"/>
              <a:t>              Bài 6: Ôn tập chủ đề Chất</a:t>
            </a:r>
            <a:endParaRPr lang="vi-V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p:cNvPicPr>
            <a:picLocks noChangeAspect="1"/>
          </p:cNvPicPr>
          <p:nvPr/>
        </p:nvPicPr>
        <p:blipFill rotWithShape="1">
          <a:blip r:embed="rId1">
            <a:extLst>
              <a:ext uri="{28A0092B-C50C-407E-A947-70E740481C1C}">
                <a14:useLocalDpi xmlns:a14="http://schemas.microsoft.com/office/drawing/2010/main" val="0"/>
              </a:ext>
            </a:extLst>
          </a:blip>
          <a:srcRect l="79109" t="32510" r="3721" b="39496"/>
          <a:stretch>
            <a:fillRect/>
          </a:stretch>
        </p:blipFill>
        <p:spPr>
          <a:xfrm>
            <a:off x="213215" y="340146"/>
            <a:ext cx="3482485" cy="2036037"/>
          </a:xfrm>
          <a:prstGeom prst="rect">
            <a:avLst/>
          </a:prstGeom>
        </p:spPr>
      </p:pic>
      <p:pic>
        <p:nvPicPr>
          <p:cNvPr id="6" name="图片 16"/>
          <p:cNvPicPr>
            <a:picLocks noChangeAspect="1"/>
          </p:cNvPicPr>
          <p:nvPr/>
        </p:nvPicPr>
        <p:blipFill rotWithShape="1">
          <a:blip r:embed="rId1">
            <a:extLst>
              <a:ext uri="{28A0092B-C50C-407E-A947-70E740481C1C}">
                <a14:useLocalDpi xmlns:a14="http://schemas.microsoft.com/office/drawing/2010/main" val="0"/>
              </a:ext>
            </a:extLst>
          </a:blip>
          <a:srcRect l="63121" t="290" r="3721" b="39496"/>
          <a:stretch>
            <a:fillRect/>
          </a:stretch>
        </p:blipFill>
        <p:spPr>
          <a:xfrm>
            <a:off x="8330499" y="106149"/>
            <a:ext cx="3861501" cy="2514600"/>
          </a:xfrm>
          <a:prstGeom prst="rect">
            <a:avLst/>
          </a:prstGeom>
        </p:spPr>
      </p:pic>
      <p:pic>
        <p:nvPicPr>
          <p:cNvPr id="2" name="图片 2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a:fillRect/>
          </a:stretch>
        </p:blipFill>
        <p:spPr>
          <a:xfrm>
            <a:off x="7993085" y="-81734"/>
            <a:ext cx="4198915" cy="2734323"/>
          </a:xfrm>
          <a:prstGeom prst="rect">
            <a:avLst/>
          </a:prstGeom>
        </p:spPr>
      </p:pic>
      <p:sp>
        <p:nvSpPr>
          <p:cNvPr id="11" name="矩形 10"/>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t="7821" r="24732"/>
          <a:stretch>
            <a:fillRect/>
          </a:stretch>
        </p:blipFill>
        <p:spPr>
          <a:xfrm>
            <a:off x="-565337" y="3040183"/>
            <a:ext cx="8693337" cy="3817818"/>
          </a:xfrm>
          <a:prstGeom prst="rect">
            <a:avLst/>
          </a:prstGeom>
        </p:spPr>
      </p:pic>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l="85729" t="49594" r="-101" b="-33"/>
          <a:stretch>
            <a:fillRect/>
          </a:stretch>
        </p:blipFill>
        <p:spPr>
          <a:xfrm>
            <a:off x="10040645" y="4150441"/>
            <a:ext cx="2151355" cy="2707560"/>
          </a:xfrm>
          <a:prstGeom prst="rect">
            <a:avLst/>
          </a:prstGeom>
        </p:spPr>
      </p:pic>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a:fillRect/>
          </a:stretch>
        </p:blipFill>
        <p:spPr>
          <a:xfrm>
            <a:off x="454515" y="-14998"/>
            <a:ext cx="3060798" cy="1789497"/>
          </a:xfrm>
          <a:prstGeom prst="rect">
            <a:avLst/>
          </a:prstGeom>
        </p:spPr>
      </p:pic>
      <p:pic>
        <p:nvPicPr>
          <p:cNvPr id="2" name="Picture 1"/>
          <p:cNvPicPr>
            <a:picLocks noChangeAspect="1"/>
          </p:cNvPicPr>
          <p:nvPr/>
        </p:nvPicPr>
        <p:blipFill>
          <a:blip r:embed="rId3"/>
          <a:stretch>
            <a:fillRect/>
          </a:stretch>
        </p:blipFill>
        <p:spPr>
          <a:xfrm>
            <a:off x="4438118" y="821018"/>
            <a:ext cx="3487214" cy="853514"/>
          </a:xfrm>
          <a:prstGeom prst="rect">
            <a:avLst/>
          </a:prstGeom>
        </p:spPr>
      </p:pic>
      <p:pic>
        <p:nvPicPr>
          <p:cNvPr id="3" name="Picture 2"/>
          <p:cNvPicPr>
            <a:picLocks noChangeAspect="1"/>
          </p:cNvPicPr>
          <p:nvPr/>
        </p:nvPicPr>
        <p:blipFill>
          <a:blip r:embed="rId4"/>
          <a:stretch>
            <a:fillRect/>
          </a:stretch>
        </p:blipFill>
        <p:spPr>
          <a:xfrm>
            <a:off x="2793182" y="2089291"/>
            <a:ext cx="7379518" cy="26032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43878" t="66532"/>
          <a:stretch>
            <a:fillRect/>
          </a:stretch>
        </p:blipFill>
        <p:spPr>
          <a:xfrm>
            <a:off x="-563066" y="2723633"/>
            <a:ext cx="6074866" cy="4843259"/>
          </a:xfrm>
          <a:prstGeom prst="rect">
            <a:avLst/>
          </a:prstGeom>
        </p:spPr>
      </p:pic>
      <p:pic>
        <p:nvPicPr>
          <p:cNvPr id="4" name="图片 20"/>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a:fillRect/>
          </a:stretch>
        </p:blipFill>
        <p:spPr>
          <a:xfrm>
            <a:off x="213215" y="340146"/>
            <a:ext cx="3482485" cy="2036037"/>
          </a:xfrm>
          <a:prstGeom prst="rect">
            <a:avLst/>
          </a:prstGeom>
        </p:spPr>
      </p:pic>
      <p:pic>
        <p:nvPicPr>
          <p:cNvPr id="5" name="图片 16"/>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a:fillRect/>
          </a:stretch>
        </p:blipFill>
        <p:spPr>
          <a:xfrm>
            <a:off x="7993085" y="-81734"/>
            <a:ext cx="4198915" cy="2734323"/>
          </a:xfrm>
          <a:prstGeom prst="rect">
            <a:avLst/>
          </a:prstGeom>
        </p:spPr>
      </p:pic>
      <p:pic>
        <p:nvPicPr>
          <p:cNvPr id="6" name="Picture 5" descr="A logo with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2933700" y="1300162"/>
            <a:ext cx="5429250" cy="5133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6064" y="-45913"/>
            <a:ext cx="1724984" cy="2768590"/>
            <a:chOff x="3528816" y="1219200"/>
            <a:chExt cx="3240675" cy="5201266"/>
          </a:xfrm>
        </p:grpSpPr>
        <p:pic>
          <p:nvPicPr>
            <p:cNvPr id="21" name="Picture 2" descr="Cartoon students Royalty Free Vector Image - VectorStock"/>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a:fillRect/>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0584777" y="-128482"/>
            <a:ext cx="1664165" cy="3061230"/>
            <a:chOff x="12843095" y="658761"/>
            <a:chExt cx="3036002" cy="5584723"/>
          </a:xfrm>
        </p:grpSpPr>
        <p:pic>
          <p:nvPicPr>
            <p:cNvPr id="24" name="Picture 2" descr="Cartoon students Royalty Free Vector Image - VectorStock"/>
            <p:cNvPicPr>
              <a:picLocks noChangeAspect="1" noChangeArrowheads="1"/>
            </p:cNvPicPr>
            <p:nvPr/>
          </p:nvPicPr>
          <p:blipFill rotWithShape="1">
            <a:blip r:embed="rId5">
              <a:extLst>
                <a:ext uri="{BEBA8EAE-BF5A-486C-A8C5-ECC9F3942E4B}">
                  <a14:imgProps xmlns:a14="http://schemas.microsoft.com/office/drawing/2010/main">
                    <a14:imgLayer r:embed="rId2">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a:fillRect/>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p:cNvPicPr>
              <a:picLocks noChangeAspect="1" noChangeArrowheads="1"/>
            </p:cNvPicPr>
            <p:nvPr/>
          </p:nvPicPr>
          <p:blipFill rotWithShape="1">
            <a:blip r:embed="rId6">
              <a:extLst>
                <a:ext uri="{BEBA8EAE-BF5A-486C-A8C5-ECC9F3942E4B}">
                  <a14:imgProps xmlns:a14="http://schemas.microsoft.com/office/drawing/2010/main">
                    <a14:imgLayer r:embed="rId2">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a:fillRect/>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7"/>
          <a:stretch>
            <a:fillRect/>
          </a:stretch>
        </p:blipFill>
        <p:spPr>
          <a:xfrm>
            <a:off x="1310238" y="746673"/>
            <a:ext cx="9266723" cy="2011854"/>
          </a:xfrm>
          <a:prstGeom prst="rect">
            <a:avLst/>
          </a:prstGeom>
        </p:spPr>
      </p:pic>
      <p:sp>
        <p:nvSpPr>
          <p:cNvPr id="27" name="Rectangle: Rounded Corners 26"/>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endParaRPr lang="vi-VN"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endParaRPr lang="vi-VN"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endParaRPr lang="vi-VN" sz="2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252219" y="1275397"/>
            <a:ext cx="3771183" cy="4334828"/>
          </a:xfrm>
          <a:prstGeom prst="rect">
            <a:avLst/>
          </a:prstGeom>
        </p:spPr>
      </p:pic>
      <p:sp>
        <p:nvSpPr>
          <p:cNvPr id="5" name="TextBox 4"/>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027747" y="1196974"/>
            <a:ext cx="3860562" cy="4441825"/>
          </a:xfrm>
          <a:prstGeom prst="rect">
            <a:avLst/>
          </a:prstGeom>
        </p:spPr>
      </p:pic>
      <p:sp>
        <p:nvSpPr>
          <p:cNvPr id="5" name="TextBox 4"/>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endParaRPr lang="vi-VN" sz="1900" b="1" i="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endParaRPr lang="vi-VN" sz="1700" i="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endParaRPr lang="vi-VN" sz="1700" i="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endParaRPr lang="vi-VN" sz="1700" i="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endParaRPr lang="vi-VN" sz="1700" i="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endParaRPr lang="vi-VN" sz="1700" i="1"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953134" y="1041082"/>
            <a:ext cx="3808917" cy="4540568"/>
          </a:xfrm>
          <a:prstGeom prst="rect">
            <a:avLst/>
          </a:prstGeom>
        </p:spPr>
      </p:pic>
      <p:sp>
        <p:nvSpPr>
          <p:cNvPr id="6" name="TextBox 5"/>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endParaRPr lang="vi-VN" sz="2000" b="1" dirty="0">
              <a:latin typeface="Cambria" panose="02040503050406030204" pitchFamily="18" charset="0"/>
              <a:ea typeface="Cambria" panose="02040503050406030204" pitchFamily="18" charset="0"/>
            </a:endParaRP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endParaRPr lang="vi-VN" sz="2000" dirty="0">
              <a:latin typeface="Cambria" panose="02040503050406030204" pitchFamily="18" charset="0"/>
              <a:ea typeface="Cambria" panose="02040503050406030204" pitchFamily="18" charset="0"/>
            </a:endParaRP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endParaRPr lang="vi-VN" sz="2000" dirty="0">
              <a:latin typeface="Cambria" panose="02040503050406030204" pitchFamily="18" charset="0"/>
              <a:ea typeface="Cambria" panose="02040503050406030204" pitchFamily="18" charset="0"/>
            </a:endParaRPr>
          </a:p>
          <a:p>
            <a:r>
              <a:rPr lang="vi-VN" sz="2000" dirty="0">
                <a:latin typeface="Cambria" panose="02040503050406030204" pitchFamily="18" charset="0"/>
                <a:ea typeface="Cambria" panose="02040503050406030204" pitchFamily="18" charset="0"/>
              </a:rPr>
              <a:t>+ Món tráng miệng: Đường trong quá trình nấu nước màu xảy ra:</a:t>
            </a:r>
            <a:endParaRPr lang="vi-VN" sz="2000" dirty="0">
              <a:latin typeface="Cambria" panose="02040503050406030204" pitchFamily="18" charset="0"/>
              <a:ea typeface="Cambria" panose="02040503050406030204" pitchFamily="18" charset="0"/>
            </a:endParaRP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endParaRPr lang="vi-VN" sz="2000" dirty="0">
              <a:latin typeface="Cambria" panose="02040503050406030204" pitchFamily="18" charset="0"/>
              <a:ea typeface="Cambria" panose="02040503050406030204" pitchFamily="18" charset="0"/>
            </a:endParaRP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endParaRPr lang="vi-VN" sz="2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3445</Words>
  <Application>WPS Presentation</Application>
  <PresentationFormat>Widescreen</PresentationFormat>
  <Paragraphs>167</Paragraphs>
  <Slides>14</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等线</vt:lpstr>
      <vt:lpstr>等线</vt:lpstr>
      <vt:lpstr>Cambria</vt:lpstr>
      <vt:lpstr>Times New Roman</vt:lpstr>
      <vt:lpstr>Calibri</vt:lpstr>
      <vt:lpstr>iCiel Cadena</vt:lpstr>
      <vt:lpstr>Corbel</vt:lpstr>
      <vt:lpstr>Microsoft YaHei</vt:lpstr>
      <vt:lpstr>Arial Unicode MS</vt:lpstr>
      <vt:lpstr>等线 Light</vt:lpstr>
      <vt:lpstr>等线</vt:lpstr>
      <vt:lpstr>千图网海量PPT模板www.58pic.com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Bích Đào Cao Thị</cp:lastModifiedBy>
  <cp:revision>12</cp:revision>
  <dcterms:created xsi:type="dcterms:W3CDTF">2024-07-22T10:16:00Z</dcterms:created>
  <dcterms:modified xsi:type="dcterms:W3CDTF">2024-10-08T05:21:32Z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5F78BA38006242F4863F54D49BA73FD3_12</vt:lpwstr>
  </property>
  <property fmtid="{D5CDD505-2E9C-101B-9397-08002B2CF9AE}" pid="3" name="KSOProductBuildVer">
    <vt:lpwstr>1033-12.2.0.18586</vt:lpwstr>
  </property>
</Properties>
</file>