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6.svg" ContentType="image/svg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6"/>
  </p:notesMasterIdLst>
  <p:sldIdLst>
    <p:sldId id="279" r:id="rId4"/>
    <p:sldId id="511" r:id="rId5"/>
    <p:sldId id="512" r:id="rId7"/>
    <p:sldId id="513" r:id="rId8"/>
    <p:sldId id="514" r:id="rId9"/>
    <p:sldId id="280" r:id="rId10"/>
    <p:sldId id="510" r:id="rId11"/>
  </p:sldIdLst>
  <p:sldSz cx="18288000" cy="10287000"/>
  <p:notesSz cx="6858000" cy="9144000"/>
  <p:embeddedFontLst>
    <p:embeddedFont>
      <p:font typeface="#9Slide07 HoneyCream" pitchFamily="2" charset="0"/>
      <p:regular r:id="rId15"/>
    </p:embeddedFont>
    <p:embeddedFont>
      <p:font typeface="Calibri" panose="020F0502020204030204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#9Slide07 Koni" pitchFamily="2" charset="0"/>
      <p:bold r:id="rId24"/>
    </p:embeddedFont>
    <p:embeddedFont>
      <p:font typeface="Calibri Light" panose="020F030202020403020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1954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font" Target="fonts/font12.fntdata"/><Relationship Id="rId25" Type="http://schemas.openxmlformats.org/officeDocument/2006/relationships/font" Target="fonts/font11.fntdata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7.png"/><Relationship Id="rId12" Type="http://schemas.openxmlformats.org/officeDocument/2006/relationships/hyperlink" Target="https://www.facebook.com/groups/629898828017053" TargetMode="Externa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10.png"/><Relationship Id="rId14" Type="http://schemas.openxmlformats.org/officeDocument/2006/relationships/hyperlink" Target="https://www.facebook.com/groups/629898828017053" TargetMode="External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/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7690485" y="4416743"/>
            <a:ext cx="98402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1. </a:t>
            </a:r>
            <a:r>
              <a:rPr lang="en-US" sz="6000" dirty="0" err="1" smtClean="0">
                <a:solidFill>
                  <a:srgbClr val="FF0000"/>
                </a:solidFill>
              </a:rPr>
              <a:t>Đánh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giá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cuối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tuần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795010" y="3427095"/>
            <a:ext cx="116547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2.Hoạt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tuần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tới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4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2624455" y="3427095"/>
            <a:ext cx="1482534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        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HOẠT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CHỦ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ĐỀ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:</a:t>
            </a:r>
            <a:endParaRPr lang="en-US" sz="6600" b="1" dirty="0" err="1" smtClean="0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vi-VN" sz="66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                </a:t>
            </a:r>
            <a:r>
              <a:rPr sz="66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Cùng làm nên kỉ niệm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Google Shape;337;p3"/>
          <p:cNvGrpSpPr/>
          <p:nvPr/>
        </p:nvGrpSpPr>
        <p:grpSpPr>
          <a:xfrm>
            <a:off x="0" y="1110345"/>
            <a:ext cx="18545034" cy="9908169"/>
            <a:chOff x="-65450" y="468625"/>
            <a:chExt cx="9438050" cy="5042525"/>
          </a:xfrm>
        </p:grpSpPr>
        <p:sp>
          <p:nvSpPr>
            <p:cNvPr id="335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7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52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8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43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28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29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30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22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1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90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2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5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88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378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50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6986;p47"/>
          <p:cNvGrpSpPr/>
          <p:nvPr/>
        </p:nvGrpSpPr>
        <p:grpSpPr>
          <a:xfrm flipH="1">
            <a:off x="15350510" y="633162"/>
            <a:ext cx="2259050" cy="2281850"/>
            <a:chOff x="6677925" y="6815450"/>
            <a:chExt cx="1129525" cy="1140925"/>
          </a:xfrm>
        </p:grpSpPr>
        <p:sp>
          <p:nvSpPr>
            <p:cNvPr id="461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5328" y="924393"/>
            <a:ext cx="11705334" cy="87058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72350" y="297179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72350" y="4762501"/>
            <a:ext cx="87716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ln w="190500">
                  <a:solidFill>
                    <a:prstClr val="white"/>
                  </a:solidFill>
                </a:ln>
                <a:solidFill>
                  <a:srgbClr val="D13F3C"/>
                </a:solidFill>
                <a:effectLst>
                  <a:outerShdw dist="38100" dir="8100000" algn="tr" rotWithShape="0">
                    <a:srgbClr val="D13F3C"/>
                  </a:outerShdw>
                </a:effectLst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gradFill>
                  <a:gsLst>
                    <a:gs pos="53000">
                      <a:srgbClr val="D13F3C"/>
                    </a:gs>
                    <a:gs pos="53000">
                      <a:srgbClr val="417E27"/>
                    </a:gs>
                  </a:gsLst>
                  <a:lin ang="5400000" scaled="1"/>
                </a:gradFill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  <a:endParaRPr lang="en-US" altLang="zh-CN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7 Koni" pitchFamily="2" charset="0"/>
              <a:ea typeface="思源黑体 CN Bold" panose="020B0800000000000000" pitchFamily="34" charset="-122"/>
            </a:endParaRP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WPS Presentation</Application>
  <PresentationFormat>Custom</PresentationFormat>
  <Paragraphs>18</Paragraphs>
  <Slides>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Arial</vt:lpstr>
      <vt:lpstr>SimSun</vt:lpstr>
      <vt:lpstr>Wingdings</vt:lpstr>
      <vt:lpstr>SVN-Newton</vt:lpstr>
      <vt:lpstr>Segoe Print</vt:lpstr>
      <vt:lpstr>Times New Roman</vt:lpstr>
      <vt:lpstr>#9Slide07 HoneyCream</vt:lpstr>
      <vt:lpstr>Calibri</vt:lpstr>
      <vt:lpstr>Times New Roman</vt:lpstr>
      <vt:lpstr>Cambria</vt:lpstr>
      <vt:lpstr>#9Slide07 SVNBango</vt:lpstr>
      <vt:lpstr>Wide Latin</vt:lpstr>
      <vt:lpstr>#9Slide07 Koni</vt:lpstr>
      <vt:lpstr>思源黑体 CN Bold</vt:lpstr>
      <vt:lpstr>#9Slide05 SVNVictoria</vt:lpstr>
      <vt:lpstr>Microsoft YaHei</vt:lpstr>
      <vt:lpstr>Arial Unicode MS</vt:lpstr>
      <vt:lpstr>Calibri Light</vt:lpstr>
      <vt:lpstr>Bell MT</vt:lpstr>
      <vt:lpstr>1_Office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Bích Đào Cao Thị</cp:lastModifiedBy>
  <cp:revision>10</cp:revision>
  <dcterms:created xsi:type="dcterms:W3CDTF">2006-08-16T00:00:00Z</dcterms:created>
  <dcterms:modified xsi:type="dcterms:W3CDTF">2024-10-23T05:19:29Z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1033-12.2.0.18607</vt:lpwstr>
  </property>
</Properties>
</file>