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195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24455" y="3427095"/>
            <a:ext cx="1482534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Hợp tác để thực hiện sản phẩm chung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Custom</PresentationFormat>
  <Paragraphs>18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9</cp:revision>
  <dcterms:created xsi:type="dcterms:W3CDTF">2006-08-16T00:00:00Z</dcterms:created>
  <dcterms:modified xsi:type="dcterms:W3CDTF">2024-10-08T05:35:58Z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1033-12.2.0.18586</vt:lpwstr>
  </property>
</Properties>
</file>