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7"/>
  </p:notesMasterIdLst>
  <p:sldIdLst>
    <p:sldId id="479" r:id="rId3"/>
    <p:sldId id="515" r:id="rId4"/>
    <p:sldId id="257" r:id="rId5"/>
    <p:sldId id="539" r:id="rId6"/>
    <p:sldId id="352" r:id="rId7"/>
    <p:sldId id="265" r:id="rId8"/>
    <p:sldId id="514" r:id="rId9"/>
    <p:sldId id="516" r:id="rId10"/>
    <p:sldId id="550" r:id="rId11"/>
    <p:sldId id="541" r:id="rId12"/>
    <p:sldId id="544" r:id="rId13"/>
    <p:sldId id="542" r:id="rId14"/>
    <p:sldId id="551" r:id="rId15"/>
    <p:sldId id="36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84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64" d="100"/>
          <a:sy n="64" d="100"/>
        </p:scale>
        <p:origin x="-90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pPr/>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pPr/>
              <a:t>2024/11/8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p:randomBar dir="vert"/>
      </p:transition>
    </mc:Choice>
    <mc:Fallback>
      <p:transition spd="slow">
        <p:randomBar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p:randomBar dir="vert"/>
      </p:transition>
    </mc:Choice>
    <mc:Fallback>
      <p:transition spd="slow">
        <p:randomBar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5710"/>
          <a:stretch>
            <a:fillRect/>
          </a:stretch>
        </p:blipFill>
        <p:spPr>
          <a:xfrm>
            <a:off x="0" y="-29754"/>
            <a:ext cx="12192000" cy="6887754"/>
          </a:xfrm>
          <a:prstGeom prst="rect">
            <a:avLst/>
          </a:prstGeom>
        </p:spPr>
      </p:pic>
      <p:sp>
        <p:nvSpPr>
          <p:cNvPr id="38" name="矩形: 圆角 37"/>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pPr/>
              <a:t>2024/11/8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 id="2147483668" r:id="rId15"/>
  </p:sldLayoutIdLst>
  <mc:AlternateContent xmlns:mc="http://schemas.openxmlformats.org/markup-compatibility/2006">
    <mc:Choice xmlns=""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microsoft.com/office/2007/relationships/hdphoto" Target="../media/image6.wdp"/><Relationship Id="rId5" Type="http://schemas.openxmlformats.org/officeDocument/2006/relationships/image" Target="../media/image4.png"/><Relationship Id="rId4" Type="http://schemas.microsoft.com/office/2007/relationships/hdphoto" Target="../media/image4.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image3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microsoft.com/office/2007/relationships/hdphoto" Target="../media/image6.wdp"/><Relationship Id="rId5" Type="http://schemas.openxmlformats.org/officeDocument/2006/relationships/image" Target="../media/image4.png"/><Relationship Id="rId4" Type="http://schemas.microsoft.com/office/2007/relationships/hdphoto" Target="../media/image4.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2.xml"/><Relationship Id="rId6" Type="http://schemas.microsoft.com/office/2007/relationships/hdphoto" Target="../media/image6.wdp"/><Relationship Id="rId5" Type="http://schemas.openxmlformats.org/officeDocument/2006/relationships/image" Target="../media/image4.png"/><Relationship Id="rId4" Type="http://schemas.microsoft.com/office/2007/relationships/hdphoto" Target="../media/image4.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microsoft.com/office/2007/relationships/hdphoto" Target="../media/image14.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6" Type="http://schemas.microsoft.com/office/2007/relationships/hdphoto" Target="../media/image12.wdp"/><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2.xml"/><Relationship Id="rId6" Type="http://schemas.microsoft.com/office/2007/relationships/hdphoto" Target="../media/image6.wdp"/><Relationship Id="rId5" Type="http://schemas.openxmlformats.org/officeDocument/2006/relationships/image" Target="../media/image4.png"/><Relationship Id="rId4" Type="http://schemas.microsoft.com/office/2007/relationships/hdphoto" Target="../media/image4.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microsoft.com/office/2007/relationships/hdphoto" Target="../media/image26.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image3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rot="21113889">
            <a:off x="1521933" y="1020903"/>
            <a:ext cx="647842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rPr>
              <a:t>KHỞI ĐỘNG</a:t>
            </a:r>
          </a:p>
        </p:txBody>
      </p:sp>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5">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flipH="1">
            <a:off x="7752080" y="864397"/>
            <a:ext cx="4023360" cy="5993603"/>
          </a:xfrm>
          <a:prstGeom prst="rect">
            <a:avLst/>
          </a:prstGeom>
        </p:spPr>
      </p:pic>
      <p:sp>
        <p:nvSpPr>
          <p:cNvPr id="7" name="TextBox 6"/>
          <p:cNvSpPr txBox="1"/>
          <p:nvPr/>
        </p:nvSpPr>
        <p:spPr>
          <a:xfrm rot="21239581">
            <a:off x="1849120" y="935866"/>
            <a:ext cx="5892800" cy="5016758"/>
          </a:xfrm>
          <a:prstGeom prst="rect">
            <a:avLst/>
          </a:prstGeom>
          <a:noFill/>
        </p:spPr>
        <p:txBody>
          <a:bodyPr wrap="square" rtlCol="0">
            <a:spAutoFit/>
          </a:bodyPr>
          <a:lstStyle/>
          <a:p>
            <a:pPr lvl="0" algn="just">
              <a:spcAft>
                <a:spcPts val="1000"/>
              </a:spcAft>
            </a:pPr>
            <a:r>
              <a:rPr lang="en-US" sz="3200" i="1" dirty="0" err="1" smtClean="0">
                <a:solidFill>
                  <a:srgbClr val="FF0000"/>
                </a:solidFill>
                <a:latin typeface="Cambria" panose="02040503050406030204" pitchFamily="18" charset="0"/>
                <a:ea typeface="Cambria" panose="02040503050406030204" pitchFamily="18" charset="0"/>
              </a:rPr>
              <a:t>Trong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cuộc</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đời</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này</a:t>
            </a:r>
            <a:r>
              <a:rPr lang="en-US" sz="3200" i="1" dirty="0" smtClean="0">
                <a:solidFill>
                  <a:srgbClr val="FF0000"/>
                </a:solidFill>
                <a:latin typeface="Cambria" panose="02040503050406030204" pitchFamily="18" charset="0"/>
                <a:ea typeface="Cambria" panose="02040503050406030204" pitchFamily="18" charset="0"/>
              </a:rPr>
              <a:t> , </a:t>
            </a:r>
            <a:r>
              <a:rPr lang="en-US" sz="3200" i="1" dirty="0" err="1" smtClean="0">
                <a:solidFill>
                  <a:srgbClr val="FF0000"/>
                </a:solidFill>
                <a:latin typeface="Cambria" panose="02040503050406030204" pitchFamily="18" charset="0"/>
                <a:ea typeface="Cambria" panose="02040503050406030204" pitchFamily="18" charset="0"/>
              </a:rPr>
              <a:t>ai</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cũng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có</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một</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hoặc</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nhiều</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thầy</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cô</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mà</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mình</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yêu</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quý</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Có</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câu</a:t>
            </a:r>
            <a:r>
              <a:rPr lang="en-US" sz="3200" i="1" dirty="0" smtClean="0">
                <a:solidFill>
                  <a:srgbClr val="FF0000"/>
                </a:solidFill>
                <a:latin typeface="Cambria" panose="02040503050406030204" pitchFamily="18" charset="0"/>
                <a:ea typeface="Cambria" panose="02040503050406030204" pitchFamily="18" charset="0"/>
              </a:rPr>
              <a:t> “ </a:t>
            </a:r>
            <a:r>
              <a:rPr lang="en-US" sz="3200" i="1" dirty="0" err="1" smtClean="0">
                <a:solidFill>
                  <a:srgbClr val="FF0000"/>
                </a:solidFill>
                <a:latin typeface="Cambria" panose="02040503050406030204" pitchFamily="18" charset="0"/>
                <a:ea typeface="Cambria" panose="02040503050406030204" pitchFamily="18" charset="0"/>
              </a:rPr>
              <a:t>Không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thầy</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đố</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mày</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làm</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nên</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Chúng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ta</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không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bao</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giờ</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quên</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các</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thầy</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cô</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của</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mình</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Tuy</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nhiên</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trong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cuộc</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cũng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không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thể</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tránh</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khỏi</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nhưng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xlucs</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chúng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ta</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không</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hiểu</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nhau</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Vì</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đó</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việc</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trò</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chuyện</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tâm</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sự</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là</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cần</a:t>
            </a:r>
            <a:r>
              <a:rPr lang="en-US" sz="3200" i="1" dirty="0" smtClean="0">
                <a:solidFill>
                  <a:srgbClr val="FF0000"/>
                </a:solidFill>
                <a:latin typeface="Cambria" panose="02040503050406030204" pitchFamily="18" charset="0"/>
                <a:ea typeface="Cambria" panose="02040503050406030204" pitchFamily="18" charset="0"/>
              </a:rPr>
              <a:t> </a:t>
            </a:r>
            <a:r>
              <a:rPr lang="en-US" sz="3200" i="1" dirty="0" err="1" smtClean="0">
                <a:solidFill>
                  <a:srgbClr val="FF0000"/>
                </a:solidFill>
                <a:latin typeface="Cambria" panose="02040503050406030204" pitchFamily="18" charset="0"/>
                <a:ea typeface="Cambria" panose="02040503050406030204" pitchFamily="18" charset="0"/>
              </a:rPr>
              <a:t>thiết</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078461">
            <a:off x="2915919" y="403266"/>
            <a:ext cx="2888787" cy="83266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5">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Hộp Văn bản 1"/>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5">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290008" y="583949"/>
            <a:ext cx="7193903" cy="57917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4"/>
          <p:cNvPicPr>
            <a:picLocks noChangeAspect="1"/>
          </p:cNvPicPr>
          <p:nvPr/>
        </p:nvPicPr>
        <p:blipFill>
          <a:blip r:embed="rId2"/>
          <a:stretch>
            <a:fillRect/>
          </a:stretch>
        </p:blipFill>
        <p:spPr>
          <a:xfrm>
            <a:off x="0" y="3600273"/>
            <a:ext cx="12201525" cy="3257727"/>
          </a:xfrm>
          <a:prstGeom prst="rect">
            <a:avLst/>
          </a:prstGeom>
        </p:spPr>
      </p:pic>
      <p:pic>
        <p:nvPicPr>
          <p:cNvPr id="7" name="图片 6" descr="32"/>
          <p:cNvPicPr>
            <a:picLocks noChangeAspect="1"/>
          </p:cNvPicPr>
          <p:nvPr/>
        </p:nvPicPr>
        <p:blipFill>
          <a:blip r:embed="rId3" cstate="print"/>
          <a:stretch>
            <a:fillRect/>
          </a:stretch>
        </p:blipFill>
        <p:spPr>
          <a:xfrm>
            <a:off x="0" y="4556125"/>
            <a:ext cx="2219960" cy="2301875"/>
          </a:xfrm>
          <a:prstGeom prst="rect">
            <a:avLst/>
          </a:prstGeom>
        </p:spPr>
      </p:pic>
      <p:grpSp>
        <p:nvGrpSpPr>
          <p:cNvPr id="2" name="Group 19"/>
          <p:cNvGrpSpPr/>
          <p:nvPr/>
        </p:nvGrpSpPr>
        <p:grpSpPr>
          <a:xfrm>
            <a:off x="1229661" y="1415632"/>
            <a:ext cx="3768132" cy="3768132"/>
            <a:chOff x="1229661" y="1415632"/>
            <a:chExt cx="3768132" cy="3768132"/>
          </a:xfrm>
        </p:grpSpPr>
        <p:grpSp>
          <p:nvGrpSpPr>
            <p:cNvPr id="8" name="Group 7"/>
            <p:cNvGrpSpPr/>
            <p:nvPr/>
          </p:nvGrpSpPr>
          <p:grpSpPr>
            <a:xfrm>
              <a:off x="1229661" y="1415632"/>
              <a:ext cx="3768132" cy="3768132"/>
              <a:chOff x="1055077" y="1727704"/>
              <a:chExt cx="3768132" cy="3768132"/>
            </a:xfrm>
          </p:grpSpPr>
          <p:sp>
            <p:nvSpPr>
              <p:cNvPr id="3" name="Oval 2"/>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p:cNvSpPr txBox="1"/>
            <p:nvPr/>
          </p:nvSpPr>
          <p:spPr>
            <a:xfrm>
              <a:off x="1531380" y="2147535"/>
              <a:ext cx="3452030" cy="1865126"/>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nl-NL" sz="2400" b="1" i="0" u="none" strike="noStrike" kern="1200" cap="none" spc="0" normalizeH="0" baseline="0" noProof="0" dirty="0" smtClean="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Viết</a:t>
              </a:r>
              <a:r>
                <a:rPr kumimoji="0" lang="nl-NL" sz="2400" b="1" i="0" u="none" strike="noStrike" kern="1200" cap="none" spc="0" normalizeH="0" noProof="0" dirty="0" smtClean="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 ra  những vấn đề có thể nảy sinh gữa thày và trò để suy nghĩ tìm ra cách giải quyết</a:t>
              </a:r>
              <a:endParaRPr kumimoji="0" lang="en-US" sz="24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9" name="Group 20"/>
          <p:cNvGrpSpPr/>
          <p:nvPr/>
        </p:nvGrpSpPr>
        <p:grpSpPr>
          <a:xfrm>
            <a:off x="6811109" y="1411158"/>
            <a:ext cx="3768132" cy="3768132"/>
            <a:chOff x="6811109" y="1411158"/>
            <a:chExt cx="3768132" cy="3768132"/>
          </a:xfrm>
        </p:grpSpPr>
        <p:grpSp>
          <p:nvGrpSpPr>
            <p:cNvPr id="10" name="Group 9"/>
            <p:cNvGrpSpPr/>
            <p:nvPr/>
          </p:nvGrpSpPr>
          <p:grpSpPr>
            <a:xfrm>
              <a:off x="6811109" y="1411158"/>
              <a:ext cx="3768132" cy="3768132"/>
              <a:chOff x="1055077" y="1727704"/>
              <a:chExt cx="3768132" cy="3768132"/>
            </a:xfrm>
          </p:grpSpPr>
          <p:sp>
            <p:nvSpPr>
              <p:cNvPr id="12" name="Oval 11"/>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p:cNvSpPr txBox="1"/>
            <p:nvPr/>
          </p:nvSpPr>
          <p:spPr>
            <a:xfrm>
              <a:off x="6975393" y="2609484"/>
              <a:ext cx="3452030" cy="107882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nl-NL" sz="28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41731" y="3920011"/>
            <a:ext cx="3768132" cy="2917656"/>
          </a:xfrm>
          <a:prstGeom prst="rect">
            <a:avLst/>
          </a:prstGeom>
        </p:spPr>
      </p:pic>
      <p:pic>
        <p:nvPicPr>
          <p:cNvPr id="4" name="Picture 3"/>
          <p:cNvPicPr>
            <a:picLocks noChangeAspect="1"/>
          </p:cNvPicPr>
          <p:nvPr/>
        </p:nvPicPr>
        <p:blipFill>
          <a:blip r:embed="rId5"/>
          <a:stretch>
            <a:fillRect/>
          </a:stretch>
        </p:blipFill>
        <p:spPr>
          <a:xfrm>
            <a:off x="3608089" y="132237"/>
            <a:ext cx="4401693" cy="23532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 xmlns:a14="http://schemas.microsoft.com/office/drawing/2010/main" val="0"/>
              </a:ext>
            </a:extLst>
          </a:blip>
          <a:srcRect r="15710"/>
          <a:stretch>
            <a:fillRect/>
          </a:stretch>
        </p:blipFill>
        <p:spPr>
          <a:xfrm>
            <a:off x="0" y="-29754"/>
            <a:ext cx="12192000" cy="6887754"/>
          </a:xfrm>
          <a:prstGeom prst="rect">
            <a:avLst/>
          </a:prstGeom>
        </p:spPr>
      </p:pic>
      <p:pic>
        <p:nvPicPr>
          <p:cNvPr id="36" name="图片 3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93262" y="-933595"/>
            <a:ext cx="4513611" cy="4513611"/>
          </a:xfrm>
          <a:prstGeom prst="rect">
            <a:avLst/>
          </a:prstGeom>
        </p:spPr>
      </p:pic>
      <p:grpSp>
        <p:nvGrpSpPr>
          <p:cNvPr id="2" name="组合 1"/>
          <p:cNvGrpSpPr/>
          <p:nvPr/>
        </p:nvGrpSpPr>
        <p:grpSpPr>
          <a:xfrm>
            <a:off x="1691383" y="705455"/>
            <a:ext cx="9784431" cy="5093495"/>
            <a:chOff x="915635" y="960120"/>
            <a:chExt cx="10351488" cy="5083914"/>
          </a:xfrm>
        </p:grpSpPr>
        <p:grpSp>
          <p:nvGrpSpPr>
            <p:cNvPr id="20" name="组合 19"/>
            <p:cNvGrpSpPr/>
            <p:nvPr/>
          </p:nvGrpSpPr>
          <p:grpSpPr>
            <a:xfrm>
              <a:off x="915635" y="2362200"/>
              <a:ext cx="10351488" cy="3681834"/>
              <a:chOff x="785142" y="2484120"/>
              <a:chExt cx="10351488" cy="3681834"/>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785142" y="2874114"/>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614379"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rPr>
                  <a:t>HĐTN</a:t>
                </a: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5994" y="3350235"/>
            <a:ext cx="3799305" cy="3799305"/>
          </a:xfrm>
          <a:prstGeom prst="rect">
            <a:avLst/>
          </a:prstGeom>
        </p:spPr>
      </p:pic>
      <p:pic>
        <p:nvPicPr>
          <p:cNvPr id="25" name="图片 2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9110260" y="4236428"/>
            <a:ext cx="2996613" cy="2546912"/>
          </a:xfrm>
          <a:prstGeom prst="rect">
            <a:avLst/>
          </a:prstGeom>
        </p:spPr>
      </p:pic>
      <p:pic>
        <p:nvPicPr>
          <p:cNvPr id="4" name="Picture 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2228" y="-280656"/>
            <a:ext cx="1406027" cy="1406027"/>
          </a:xfrm>
          <a:prstGeom prst="rect">
            <a:avLst/>
          </a:prstGeom>
        </p:spPr>
      </p:pic>
      <p:pic>
        <p:nvPicPr>
          <p:cNvPr id="3" name="Picture 2"/>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266" name="Picture 2" descr="Doodle flowers in vases note pap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20424" y="103921"/>
            <a:ext cx="5962650" cy="3971925"/>
          </a:xfrm>
          <a:prstGeom prst="rect">
            <a:avLst/>
          </a:prstGeom>
          <a:ln w="127000" cap="sq">
            <a:solidFill>
              <a:schemeClr val="accent6">
                <a:lumMod val="75000"/>
              </a:schemeClr>
            </a:solidFill>
            <a:miter lim="800000"/>
            <a:headEnd/>
            <a:tailEnd/>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pic>
        <p:nvPicPr>
          <p:cNvPr id="2" name="Picture 6" descr="Pared rosa claro en una habitación vacía... | Free Photo #Freepik  #freephoto #fondo #diseno #textura #madera | Light pink walls, Empty room,  Pink walls"/>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77864"/>
          <a:stretch>
            <a:fillRect/>
          </a:stretch>
        </p:blipFill>
        <p:spPr bwMode="auto">
          <a:xfrm>
            <a:off x="0" y="5116285"/>
            <a:ext cx="12192000" cy="1741715"/>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Cute girl standing pointing hand to presentation poses logo banner hand drawn cartoon art illustration"/>
          <p:cNvPicPr>
            <a:picLocks noChangeAspect="1" noChangeArrowheads="1"/>
          </p:cNvPicPr>
          <p:nvPr/>
        </p:nvPicPr>
        <p:blipFill rotWithShape="1">
          <a:blip r:embed="rId5">
            <a:extLst>
              <a:ext uri="{BEBA8EAE-BF5A-486C-A8C5-ECC9F3942E4B}">
                <a14:imgProps xmlns="" xmlns:a14="http://schemas.microsoft.com/office/drawing/2010/main">
                  <a14:imgLayer r:embed="rId6">
                    <a14:imgEffect>
                      <a14:backgroundRemoval t="9581" b="92016" l="9744" r="89776">
                        <a14:foregroundMark x1="44888" y1="9780" x2="44888" y2="9780"/>
                        <a14:foregroundMark x1="53514" y1="92016" x2="53514" y2="92016"/>
                        <a14:backgroundMark x1="30831" y1="25749" x2="24441" y2="46108"/>
                        <a14:backgroundMark x1="24441" y1="46108" x2="24441" y2="47106"/>
                        <a14:backgroundMark x1="25559" y1="45110" x2="24281" y2="70459"/>
                        <a14:backgroundMark x1="24281" y1="70459" x2="24441" y2="70659"/>
                        <a14:backgroundMark x1="26038" y1="60080" x2="33546" y2="76846"/>
                        <a14:backgroundMark x1="38818" y1="63074" x2="38818" y2="63074"/>
                        <a14:backgroundMark x1="63259" y1="18363" x2="70288" y2="40319"/>
                        <a14:backgroundMark x1="73482" y1="41118" x2="74601" y2="65070"/>
                        <a14:backgroundMark x1="73962" y1="57685" x2="69329" y2="76048"/>
                        <a14:backgroundMark x1="59904" y1="62076" x2="59904" y2="62076"/>
                      </a14:backgroundRemoval>
                    </a14:imgEffect>
                  </a14:imgLayer>
                </a14:imgProps>
              </a:ext>
              <a:ext uri="{28A0092B-C50C-407E-A947-70E740481C1C}">
                <a14:useLocalDpi xmlns="" xmlns:a14="http://schemas.microsoft.com/office/drawing/2010/main" val="0"/>
              </a:ext>
            </a:extLst>
          </a:blip>
          <a:srcRect l="20242" t="2551" r="29296"/>
          <a:stretch>
            <a:fillRect/>
          </a:stretch>
        </p:blipFill>
        <p:spPr bwMode="auto">
          <a:xfrm>
            <a:off x="-155144" y="1218333"/>
            <a:ext cx="3530712" cy="5456653"/>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Chậu hoa png | PNGEgg"/>
          <p:cNvPicPr>
            <a:picLocks noChangeAspect="1" noChangeArrowheads="1"/>
          </p:cNvPicPr>
          <p:nvPr/>
        </p:nvPicPr>
        <p:blipFill>
          <a:blip r:embed="rId7">
            <a:extLst>
              <a:ext uri="{BEBA8EAE-BF5A-486C-A8C5-ECC9F3942E4B}">
                <a14:imgProps xmlns="" xmlns:a14="http://schemas.microsoft.com/office/drawing/2010/main">
                  <a14:imgLayer r:embed="rId8">
                    <a14:imgEffect>
                      <a14:backgroundRemoval t="3659" b="97358" l="5460" r="97701">
                        <a14:foregroundMark x1="41092" y1="6504" x2="41092" y2="6504"/>
                        <a14:foregroundMark x1="39368" y1="4878" x2="39368" y2="4878"/>
                        <a14:foregroundMark x1="65230" y1="4878" x2="65230" y2="4878"/>
                        <a14:foregroundMark x1="54598" y1="93293" x2="54598" y2="93293"/>
                        <a14:foregroundMark x1="54310" y1="97358" x2="54310" y2="97358"/>
                        <a14:foregroundMark x1="6034" y1="35366" x2="6034" y2="35366"/>
                        <a14:foregroundMark x1="91092" y1="33130" x2="91092" y2="33130"/>
                        <a14:foregroundMark x1="89655" y1="38618" x2="89655" y2="38618"/>
                        <a14:foregroundMark x1="68391" y1="3862" x2="68391" y2="3862"/>
                        <a14:foregroundMark x1="64080" y1="3862" x2="64080" y2="3862"/>
                        <a14:foregroundMark x1="61782" y1="3659" x2="61782" y2="3659"/>
                        <a14:foregroundMark x1="95977" y1="34350" x2="95977" y2="34350"/>
                        <a14:foregroundMark x1="97701" y1="33943" x2="97701" y2="33943"/>
                      </a14:backgroundRemoval>
                    </a14:imgEffect>
                  </a14:imgLayer>
                </a14:imgProps>
              </a:ext>
              <a:ext uri="{28A0092B-C50C-407E-A947-70E740481C1C}">
                <a14:useLocalDpi xmlns="" xmlns:a14="http://schemas.microsoft.com/office/drawing/2010/main" val="0"/>
              </a:ext>
            </a:extLst>
          </a:blip>
          <a:srcRect/>
          <a:stretch>
            <a:fillRect/>
          </a:stretch>
        </p:blipFill>
        <p:spPr bwMode="auto">
          <a:xfrm>
            <a:off x="8877300" y="2171700"/>
            <a:ext cx="3314700" cy="46863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721891" y="2318479"/>
            <a:ext cx="5293360"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Chia </a:t>
            </a:r>
            <a:r>
              <a:rPr lang="en-US" sz="4000" b="1" dirty="0" err="1">
                <a:latin typeface="Cambria" panose="02040503050406030204" pitchFamily="18" charset="0"/>
                <a:ea typeface="Cambria" panose="02040503050406030204" pitchFamily="18" charset="0"/>
              </a:rPr>
              <a:t>sẻ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xúc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hát</a:t>
            </a:r>
            <a:endParaRPr lang="en-US" sz="4000" b="1" dirty="0">
              <a:latin typeface="Cambria" panose="02040503050406030204" pitchFamily="18" charset="0"/>
              <a:ea typeface="Cambria" panose="02040503050406030204" pitchFamily="18" charset="0"/>
            </a:endParaRPr>
          </a:p>
        </p:txBody>
      </p:sp>
      <p:sp>
        <p:nvSpPr>
          <p:cNvPr id="7" name="TextBox 6"/>
          <p:cNvSpPr txBox="1"/>
          <p:nvPr/>
        </p:nvSpPr>
        <p:spPr>
          <a:xfrm>
            <a:off x="3528850" y="515217"/>
            <a:ext cx="548023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600" b="1" dirty="0" err="1" smtClean="0">
                <a:solidFill>
                  <a:srgbClr val="000000"/>
                </a:solidFill>
                <a:latin typeface="Cambria" panose="02040503050406030204" pitchFamily="18" charset="0"/>
                <a:ea typeface="Calibri" panose="020F0502020204030204" pitchFamily="34" charset="0"/>
              </a:rPr>
              <a:t>Cả</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lớp</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nghe</a:t>
            </a:r>
            <a:r>
              <a:rPr lang="en-US" sz="3600" b="1" dirty="0" smtClean="0">
                <a:solidFill>
                  <a:srgbClr val="000000"/>
                </a:solidFill>
                <a:latin typeface="Cambria" panose="02040503050406030204" pitchFamily="18" charset="0"/>
                <a:ea typeface="Calibri" panose="020F0502020204030204" pitchFamily="34" charset="0"/>
              </a:rPr>
              <a:t> 1 </a:t>
            </a:r>
            <a:r>
              <a:rPr lang="en-US" sz="3600" b="1" dirty="0" err="1" smtClean="0">
                <a:solidFill>
                  <a:srgbClr val="000000"/>
                </a:solidFill>
                <a:latin typeface="Cambria" panose="02040503050406030204" pitchFamily="18" charset="0"/>
                <a:ea typeface="Calibri" panose="020F0502020204030204" pitchFamily="34" charset="0"/>
              </a:rPr>
              <a:t>bài</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hát</a:t>
            </a:r>
            <a:r>
              <a:rPr lang="en-US" sz="3600" b="1" dirty="0" smtClean="0">
                <a:solidFill>
                  <a:srgbClr val="000000"/>
                </a:solidFill>
                <a:latin typeface="Cambria" panose="02040503050406030204" pitchFamily="18" charset="0"/>
                <a:ea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về</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tình</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thầy</a:t>
            </a:r>
            <a:r>
              <a:rPr lang="en-US" sz="3600" b="1" dirty="0" smtClean="0">
                <a:solidFill>
                  <a:srgbClr val="000000"/>
                </a:solidFill>
                <a:latin typeface="Cambria" panose="02040503050406030204" pitchFamily="18" charset="0"/>
                <a:ea typeface="Calibri" panose="020F0502020204030204" pitchFamily="34" charset="0"/>
              </a:rPr>
              <a:t> </a:t>
            </a:r>
            <a:r>
              <a:rPr lang="en-US" sz="3600" b="1" dirty="0" err="1" smtClean="0">
                <a:solidFill>
                  <a:srgbClr val="000000"/>
                </a:solidFill>
                <a:latin typeface="Cambria" panose="02040503050406030204" pitchFamily="18" charset="0"/>
                <a:ea typeface="Calibri" panose="020F0502020204030204" pitchFamily="34" charset="0"/>
              </a:rPr>
              <a:t>trò</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hị Yến Nhi"/>
          <p:cNvPicPr>
            <a:picLocks noChangeAspect="1"/>
          </p:cNvPicPr>
          <p:nvPr/>
        </p:nvPicPr>
        <p:blipFill rotWithShape="1">
          <a:blip r:embed="rId3"/>
          <a:srcRect l="12156" r="13768"/>
          <a:stretch>
            <a:fillRect/>
          </a:stretch>
        </p:blipFill>
        <p:spPr>
          <a:xfrm rot="16200000">
            <a:off x="2645227" y="-2688773"/>
            <a:ext cx="6858002" cy="12235544"/>
          </a:xfrm>
          <a:prstGeom prst="rect">
            <a:avLst/>
          </a:prstGeom>
        </p:spPr>
      </p:pic>
      <p:pic>
        <p:nvPicPr>
          <p:cNvPr id="16" name="图片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549336" y="4949862"/>
            <a:ext cx="1302512" cy="1340541"/>
          </a:xfrm>
          <a:prstGeom prst="rect">
            <a:avLst/>
          </a:prstGeom>
        </p:spPr>
      </p:pic>
      <p:pic>
        <p:nvPicPr>
          <p:cNvPr id="12" name="Picture 11"/>
          <p:cNvPicPr>
            <a:picLocks noChangeAspect="1"/>
          </p:cNvPicPr>
          <p:nvPr/>
        </p:nvPicPr>
        <p:blipFill>
          <a:blip r:embed="rId5"/>
          <a:stretch>
            <a:fillRect/>
          </a:stretch>
        </p:blipFill>
        <p:spPr>
          <a:xfrm>
            <a:off x="1932084" y="1454184"/>
            <a:ext cx="8023031" cy="2139881"/>
          </a:xfrm>
          <a:prstGeom prst="rect">
            <a:avLst/>
          </a:prstGeom>
        </p:spPr>
      </p:pic>
      <p:sp>
        <p:nvSpPr>
          <p:cNvPr id="8" name="TextBox 7"/>
          <p:cNvSpPr txBox="1"/>
          <p:nvPr/>
        </p:nvSpPr>
        <p:spPr>
          <a:xfrm>
            <a:off x="1049311" y="2698230"/>
            <a:ext cx="2047548" cy="707886"/>
          </a:xfrm>
          <a:prstGeom prst="rect">
            <a:avLst/>
          </a:prstGeom>
          <a:noFill/>
        </p:spPr>
        <p:txBody>
          <a:bodyPr wrap="none" rtlCol="0">
            <a:spAutoFit/>
          </a:bodyPr>
          <a:lstStyle/>
          <a:p>
            <a:r>
              <a:rPr lang="en-US" sz="4000" dirty="0" err="1" smtClean="0">
                <a:solidFill>
                  <a:srgbClr val="FF0000"/>
                </a:solidFill>
              </a:rPr>
              <a:t>Tuần</a:t>
            </a:r>
            <a:r>
              <a:rPr lang="en-US" sz="4000" dirty="0" smtClean="0">
                <a:solidFill>
                  <a:srgbClr val="FF0000"/>
                </a:solidFill>
              </a:rPr>
              <a:t> 10</a:t>
            </a:r>
            <a:endParaRPr lang="en-US" sz="4000" dirty="0">
              <a:solidFill>
                <a:srgbClr val="FF0000"/>
              </a:solidFill>
            </a:endParaRPr>
          </a:p>
        </p:txBody>
      </p:sp>
      <p:sp>
        <p:nvSpPr>
          <p:cNvPr id="9" name="TextBox 8"/>
          <p:cNvSpPr txBox="1"/>
          <p:nvPr/>
        </p:nvSpPr>
        <p:spPr>
          <a:xfrm>
            <a:off x="4721902" y="3852472"/>
            <a:ext cx="4893647" cy="707886"/>
          </a:xfrm>
          <a:prstGeom prst="rect">
            <a:avLst/>
          </a:prstGeom>
          <a:noFill/>
        </p:spPr>
        <p:txBody>
          <a:bodyPr wrap="none" rtlCol="0">
            <a:spAutoFit/>
          </a:bodyPr>
          <a:lstStyle/>
          <a:p>
            <a:r>
              <a:rPr lang="en-US" sz="4000" dirty="0" err="1" smtClean="0">
                <a:solidFill>
                  <a:srgbClr val="FF0000"/>
                </a:solidFill>
              </a:rPr>
              <a:t>TÂM</a:t>
            </a:r>
            <a:r>
              <a:rPr lang="en-US" sz="4000" dirty="0" smtClean="0">
                <a:solidFill>
                  <a:srgbClr val="FF0000"/>
                </a:solidFill>
              </a:rPr>
              <a:t> </a:t>
            </a:r>
            <a:r>
              <a:rPr lang="en-US" sz="4000" dirty="0" err="1" smtClean="0">
                <a:solidFill>
                  <a:srgbClr val="FF0000"/>
                </a:solidFill>
              </a:rPr>
              <a:t>SỰ</a:t>
            </a:r>
            <a:r>
              <a:rPr lang="en-US" sz="4000" dirty="0" smtClean="0">
                <a:solidFill>
                  <a:srgbClr val="FF0000"/>
                </a:solidFill>
              </a:rPr>
              <a:t> </a:t>
            </a:r>
            <a:r>
              <a:rPr lang="en-US" sz="4000" dirty="0" err="1" smtClean="0">
                <a:solidFill>
                  <a:srgbClr val="FF0000"/>
                </a:solidFill>
              </a:rPr>
              <a:t>THẦY</a:t>
            </a:r>
            <a:r>
              <a:rPr lang="en-US" sz="4000" dirty="0" smtClean="0">
                <a:solidFill>
                  <a:srgbClr val="FF0000"/>
                </a:solidFill>
              </a:rPr>
              <a:t> </a:t>
            </a:r>
            <a:r>
              <a:rPr lang="en-US" sz="4000" dirty="0" err="1" smtClean="0">
                <a:solidFill>
                  <a:srgbClr val="FF0000"/>
                </a:solidFill>
              </a:rPr>
              <a:t>TRÒ</a:t>
            </a:r>
            <a:endParaRPr lang="en-US" sz="4000"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5">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261556" y="0"/>
            <a:ext cx="7291448" cy="662692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611226" y="500284"/>
            <a:ext cx="7371760" cy="2224724"/>
            <a:chOff x="2153566" y="394277"/>
            <a:chExt cx="7353140" cy="2083553"/>
          </a:xfrm>
        </p:grpSpPr>
        <p:sp>
          <p:nvSpPr>
            <p:cNvPr id="10" name="Scroll: Horizontal 9"/>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p:cNvSpPr txBox="1"/>
            <p:nvPr/>
          </p:nvSpPr>
          <p:spPr>
            <a:xfrm>
              <a:off x="2572178" y="725760"/>
              <a:ext cx="6827333" cy="1008863"/>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Xem</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những</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hình</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ảnh</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các</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thầy</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cô</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đã</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từng</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dạy</a:t>
              </a:r>
              <a:r>
                <a:rPr lang="en-US" sz="3200" b="1"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 </a:t>
              </a:r>
              <a:r>
                <a:rPr lang="en-US" sz="3200" b="1" dirty="0" err="1"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em</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4"/>
          <a:stretch>
            <a:fillRect/>
          </a:stretch>
        </p:blipFill>
        <p:spPr>
          <a:xfrm>
            <a:off x="206100" y="88361"/>
            <a:ext cx="3407959" cy="707197"/>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190289" y="2984562"/>
            <a:ext cx="5907431" cy="3202878"/>
            <a:chOff x="5890049" y="1511362"/>
            <a:chExt cx="5907431" cy="3202878"/>
          </a:xfrm>
        </p:grpSpPr>
        <p:pic>
          <p:nvPicPr>
            <p:cNvPr id="10" name="Picture 9"/>
            <p:cNvPicPr>
              <a:picLocks noChangeAspect="1"/>
            </p:cNvPicPr>
            <p:nvPr/>
          </p:nvPicPr>
          <p:blipFill rotWithShape="1">
            <a:blip r:embed="rId4">
              <a:extLst>
                <a:ext uri="{BEBA8EAE-BF5A-486C-A8C5-ECC9F3942E4B}">
                  <a14:imgProps xmln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 xmlns:a14="http://schemas.microsoft.com/office/drawing/2010/main" val="0"/>
                </a:ext>
              </a:extLst>
            </a:blip>
            <a:srcRect l="25698" t="16263" r="51812" b="17707"/>
            <a:stretch>
              <a:fillRect/>
            </a:stretch>
          </p:blipFill>
          <p:spPr>
            <a:xfrm>
              <a:off x="10024663" y="1613937"/>
              <a:ext cx="1772817" cy="2479784"/>
            </a:xfrm>
            <a:prstGeom prst="rect">
              <a:avLst/>
            </a:prstGeom>
          </p:spPr>
        </p:pic>
        <p:pic>
          <p:nvPicPr>
            <p:cNvPr id="18" name="Picture 17"/>
            <p:cNvPicPr>
              <a:picLocks noChangeAspect="1"/>
            </p:cNvPicPr>
            <p:nvPr/>
          </p:nvPicPr>
          <p:blipFill rotWithShape="1">
            <a:blip r:embed="rId6">
              <a:extLst>
                <a:ext uri="{BEBA8EAE-BF5A-486C-A8C5-ECC9F3942E4B}">
                  <a14:imgProps xmln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 xmlns:a14="http://schemas.microsoft.com/office/drawing/2010/main" val="0"/>
                </a:ext>
              </a:extLst>
            </a:blip>
            <a:srcRect l="70037" t="10048" r="2382" b="14064"/>
            <a:stretch>
              <a:fillRect/>
            </a:stretch>
          </p:blipFill>
          <p:spPr>
            <a:xfrm>
              <a:off x="5890049" y="1511362"/>
              <a:ext cx="2078128" cy="2724151"/>
            </a:xfrm>
            <a:prstGeom prst="rect">
              <a:avLst/>
            </a:prstGeom>
          </p:spPr>
        </p:pic>
        <p:pic>
          <p:nvPicPr>
            <p:cNvPr id="8" name="Picture 7"/>
            <p:cNvPicPr>
              <a:picLocks noChangeAspect="1"/>
            </p:cNvPicPr>
            <p:nvPr/>
          </p:nvPicPr>
          <p:blipFill rotWithShape="1">
            <a:blip r:embed="rId7">
              <a:extLst>
                <a:ext uri="{BEBA8EAE-BF5A-486C-A8C5-ECC9F3942E4B}">
                  <a14:imgProps xmln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 xmlns:a14="http://schemas.microsoft.com/office/drawing/2010/main" val="0"/>
                </a:ext>
              </a:extLst>
            </a:blip>
            <a:srcRect l="2274" t="16507" r="72588" b="17464"/>
            <a:stretch>
              <a:fillRect/>
            </a:stretch>
          </p:blipFill>
          <p:spPr>
            <a:xfrm>
              <a:off x="8506234" y="1613937"/>
              <a:ext cx="1981604" cy="2479785"/>
            </a:xfrm>
            <a:prstGeom prst="rect">
              <a:avLst/>
            </a:prstGeom>
          </p:spPr>
        </p:pic>
        <p:pic>
          <p:nvPicPr>
            <p:cNvPr id="20" name="Picture 19"/>
            <p:cNvPicPr>
              <a:picLocks noChangeAspect="1"/>
            </p:cNvPicPr>
            <p:nvPr/>
          </p:nvPicPr>
          <p:blipFill rotWithShape="1">
            <a:blip r:embed="rId8">
              <a:extLst>
                <a:ext uri="{BEBA8EAE-BF5A-486C-A8C5-ECC9F3942E4B}">
                  <a14:imgProps xmln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 xmlns:a14="http://schemas.microsoft.com/office/drawing/2010/main" val="0"/>
                </a:ext>
              </a:extLst>
            </a:blip>
            <a:srcRect l="50566" t="19657" r="29266" b="16837"/>
            <a:stretch>
              <a:fillRect/>
            </a:stretch>
          </p:blipFill>
          <p:spPr>
            <a:xfrm>
              <a:off x="7428443" y="1764598"/>
              <a:ext cx="1653022" cy="2479785"/>
            </a:xfrm>
            <a:prstGeom prst="rect">
              <a:avLst/>
            </a:prstGeom>
          </p:spPr>
        </p:pic>
        <p:sp>
          <p:nvSpPr>
            <p:cNvPr id="21" name="Rectangle: Rounded Corners 20"/>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Cambria" panose="02040503050406030204" pitchFamily="18" charset="0"/>
                <a:ea typeface="Cambria" panose="02040503050406030204" pitchFamily="18" charset="0"/>
              </a:rPr>
              <a:t>HS </a:t>
            </a:r>
            <a:r>
              <a:rPr lang="en-US" sz="3600" dirty="0" err="1" smtClean="0">
                <a:latin typeface="Cambria" panose="02040503050406030204" pitchFamily="18" charset="0"/>
                <a:ea typeface="Cambria" panose="02040503050406030204" pitchFamily="18" charset="0"/>
              </a:rPr>
              <a:t>xem</a:t>
            </a:r>
            <a:r>
              <a:rPr lang="en-US" sz="3600" dirty="0" smtClean="0">
                <a:latin typeface="Cambria" panose="02040503050406030204" pitchFamily="18" charset="0"/>
                <a:ea typeface="Cambria" panose="02040503050406030204" pitchFamily="18" charset="0"/>
              </a:rPr>
              <a:t> clip </a:t>
            </a:r>
            <a:r>
              <a:rPr lang="en-US" sz="3600" dirty="0" err="1" smtClean="0">
                <a:latin typeface="Cambria" panose="02040503050406030204" pitchFamily="18" charset="0"/>
                <a:ea typeface="Cambria" panose="02040503050406030204" pitchFamily="18" charset="0"/>
              </a:rPr>
              <a:t>hoặc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tấm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ảnh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chụp</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thầy</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cô</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smtClean="0">
                <a:latin typeface="Cambria" panose="02040503050406030204" pitchFamily="18" charset="0"/>
                <a:ea typeface="Cambria" panose="02040503050406030204" pitchFamily="18" charset="0"/>
              </a:rPr>
              <a:t>Gọi</a:t>
            </a:r>
            <a:r>
              <a:rPr lang="en-US" sz="2800" dirty="0" smtClean="0">
                <a:latin typeface="Cambria" panose="02040503050406030204" pitchFamily="18" charset="0"/>
                <a:ea typeface="Cambria" panose="02040503050406030204" pitchFamily="18" charset="0"/>
              </a:rPr>
              <a:t> to </a:t>
            </a:r>
            <a:r>
              <a:rPr lang="en-US" sz="2800" dirty="0" err="1" smtClean="0">
                <a:latin typeface="Cambria" panose="02040503050406030204" pitchFamily="18" charset="0"/>
                <a:ea typeface="Cambria" panose="02040503050406030204" pitchFamily="18" charset="0"/>
              </a:rPr>
              <a:t>tên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thầy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cô</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nghe</a:t>
            </a:r>
            <a:r>
              <a:rPr lang="en-US" sz="2800" dirty="0" smtClean="0">
                <a:latin typeface="Cambria" panose="02040503050406030204" pitchFamily="18" charset="0"/>
                <a:ea typeface="Cambria" panose="02040503050406030204" pitchFamily="18" charset="0"/>
              </a:rPr>
              <a:t> 1 </a:t>
            </a:r>
            <a:r>
              <a:rPr lang="en-US" sz="2800" dirty="0" err="1" smtClean="0">
                <a:latin typeface="Cambria" panose="02040503050406030204" pitchFamily="18" charset="0"/>
                <a:ea typeface="Cambria" panose="02040503050406030204" pitchFamily="18" charset="0"/>
              </a:rPr>
              <a:t>bài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hát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tượng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ra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mình</a:t>
            </a:r>
            <a:r>
              <a:rPr lang="en-US" sz="2800" dirty="0" smtClean="0">
                <a:latin typeface="Cambria" panose="02040503050406030204" pitchFamily="18" charset="0"/>
                <a:ea typeface="Cambria" panose="02040503050406030204" pitchFamily="18" charset="0"/>
              </a:rPr>
              <a:t> ở </a:t>
            </a:r>
            <a:r>
              <a:rPr lang="en-US" sz="2800" dirty="0" err="1" smtClean="0">
                <a:latin typeface="Cambria" panose="02040503050406030204" pitchFamily="18" charset="0"/>
                <a:ea typeface="Cambria" panose="02040503050406030204" pitchFamily="18" charset="0"/>
              </a:rPr>
              <a:t>thời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điểm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nào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đó</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trong</a:t>
            </a:r>
            <a:r>
              <a:rPr lang="en-US" sz="2800" dirty="0" smtClean="0">
                <a:latin typeface="Cambria" panose="02040503050406030204" pitchFamily="18" charset="0"/>
                <a:ea typeface="Cambria" panose="02040503050406030204" pitchFamily="18" charset="0"/>
              </a:rPr>
              <a:t> 4 </a:t>
            </a:r>
            <a:r>
              <a:rPr lang="en-US" sz="2800" dirty="0" err="1" smtClean="0">
                <a:latin typeface="Cambria" panose="02040503050406030204" pitchFamily="18" charset="0"/>
                <a:ea typeface="Cambria" panose="02040503050406030204" pitchFamily="18" charset="0"/>
              </a:rPr>
              <a:t>năm</a:t>
            </a:r>
            <a:r>
              <a:rPr lang="en-US" sz="2800" dirty="0" smtClean="0">
                <a:latin typeface="Cambria" panose="02040503050406030204" pitchFamily="18" charset="0"/>
                <a:ea typeface="Cambria" panose="02040503050406030204" pitchFamily="18" charset="0"/>
              </a:rPr>
              <a:t> qua </a:t>
            </a:r>
            <a:r>
              <a:rPr lang="en-US" sz="2800" dirty="0" err="1" smtClean="0">
                <a:latin typeface="Cambria" panose="02040503050406030204" pitchFamily="18" charset="0"/>
                <a:ea typeface="Cambria" panose="02040503050406030204" pitchFamily="18" charset="0"/>
              </a:rPr>
              <a:t>hoặc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tưởng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tượng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ra</a:t>
            </a:r>
            <a:r>
              <a:rPr lang="en-US" sz="2800" dirty="0" smtClean="0">
                <a:latin typeface="Cambria" panose="02040503050406030204" pitchFamily="18" charset="0"/>
                <a:ea typeface="Cambria" panose="02040503050406030204" pitchFamily="18" charset="0"/>
              </a:rPr>
              <a:t> 1 </a:t>
            </a:r>
            <a:r>
              <a:rPr lang="en-US" sz="2800" dirty="0" err="1" smtClean="0">
                <a:latin typeface="Cambria" panose="02040503050406030204" pitchFamily="18" charset="0"/>
                <a:ea typeface="Cambria" panose="02040503050406030204" pitchFamily="18" charset="0"/>
              </a:rPr>
              <a:t>thầy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cô</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Chia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sẻ</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trước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lớp</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flipH="1">
            <a:off x="7752080" y="864397"/>
            <a:ext cx="4023360" cy="5993603"/>
          </a:xfrm>
          <a:prstGeom prst="rect">
            <a:avLst/>
          </a:prstGeom>
        </p:spPr>
      </p:pic>
      <p:sp>
        <p:nvSpPr>
          <p:cNvPr id="7" name="TextBox 6"/>
          <p:cNvSpPr txBox="1"/>
          <p:nvPr/>
        </p:nvSpPr>
        <p:spPr>
          <a:xfrm rot="21239581">
            <a:off x="1849120" y="1182084"/>
            <a:ext cx="5892800" cy="4524315"/>
          </a:xfrm>
          <a:prstGeom prst="rect">
            <a:avLst/>
          </a:prstGeom>
          <a:noFill/>
        </p:spPr>
        <p:txBody>
          <a:bodyPr wrap="square" rtlCol="0">
            <a:spAutoFit/>
          </a:bodyPr>
          <a:lstStyle/>
          <a:p>
            <a:pPr marL="0" marR="0" algn="just">
              <a:spcBef>
                <a:spcPts val="0"/>
              </a:spcBef>
              <a:spcAft>
                <a:spcPts val="1000"/>
              </a:spcAft>
            </a:pPr>
            <a:r>
              <a:rPr lang="en-US" sz="3600" i="1" dirty="0" err="1" smtClean="0">
                <a:solidFill>
                  <a:srgbClr val="FF0000"/>
                </a:solidFill>
                <a:effectLst/>
                <a:latin typeface="Cambria" panose="02040503050406030204" pitchFamily="18" charset="0"/>
                <a:ea typeface="Cambria" panose="02040503050406030204" pitchFamily="18" charset="0"/>
              </a:rPr>
              <a:t>Sau</a:t>
            </a:r>
            <a:r>
              <a:rPr lang="en-US" sz="3600" i="1" dirty="0" smtClean="0">
                <a:solidFill>
                  <a:srgbClr val="FF0000"/>
                </a:solidFill>
                <a:effectLst/>
                <a:latin typeface="Cambria" panose="02040503050406030204" pitchFamily="18" charset="0"/>
                <a:ea typeface="Cambria" panose="02040503050406030204" pitchFamily="18" charset="0"/>
              </a:rPr>
              <a:t> 4 </a:t>
            </a:r>
            <a:r>
              <a:rPr lang="en-US" sz="3600" i="1" dirty="0" err="1" smtClean="0">
                <a:solidFill>
                  <a:srgbClr val="FF0000"/>
                </a:solidFill>
                <a:effectLst/>
                <a:latin typeface="Cambria" panose="02040503050406030204" pitchFamily="18" charset="0"/>
                <a:ea typeface="Cambria" panose="02040503050406030204" pitchFamily="18" charset="0"/>
              </a:rPr>
              <a:t>năm</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học</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chúng</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ta</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có</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nhiều</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kỉ</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niệm</a:t>
            </a:r>
            <a:r>
              <a:rPr lang="en-US" sz="3600" i="1" dirty="0" smtClean="0">
                <a:solidFill>
                  <a:srgbClr val="FF0000"/>
                </a:solidFill>
                <a:effectLst/>
                <a:latin typeface="Cambria" panose="02040503050406030204" pitchFamily="18" charset="0"/>
                <a:ea typeface="Cambria" panose="02040503050406030204" pitchFamily="18" charset="0"/>
              </a:rPr>
              <a:t> </a:t>
            </a:r>
            <a:r>
              <a:rPr lang="en-US" sz="3600" i="1" dirty="0" err="1" smtClean="0">
                <a:solidFill>
                  <a:srgbClr val="FF0000"/>
                </a:solidFill>
                <a:effectLst/>
                <a:latin typeface="Cambria" panose="02040503050406030204" pitchFamily="18" charset="0"/>
                <a:ea typeface="Cambria" panose="02040503050406030204" pitchFamily="18" charset="0"/>
              </a:rPr>
              <a:t>đẹp</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Ki</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niệm</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đẹp</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không</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phải</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lúc</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nào</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cũng</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vui</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mà</a:t>
            </a:r>
            <a:r>
              <a:rPr lang="en-US" sz="3600" i="1" dirty="0" smtClean="0">
                <a:solidFill>
                  <a:srgbClr val="FF0000"/>
                </a:solidFill>
                <a:latin typeface="Cambria" panose="02040503050406030204" pitchFamily="18" charset="0"/>
                <a:ea typeface="Cambria" panose="02040503050406030204" pitchFamily="18" charset="0"/>
              </a:rPr>
              <a:t> co </a:t>
            </a:r>
            <a:r>
              <a:rPr lang="en-US" sz="3600" i="1" dirty="0" err="1" smtClean="0">
                <a:solidFill>
                  <a:srgbClr val="FF0000"/>
                </a:solidFill>
                <a:latin typeface="Cambria" panose="02040503050406030204" pitchFamily="18" charset="0"/>
                <a:ea typeface="Cambria" panose="02040503050406030204" pitchFamily="18" charset="0"/>
              </a:rPr>
              <a:t>stheer</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có</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cả</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những</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nỗi</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buồn</a:t>
            </a:r>
            <a:r>
              <a:rPr lang="en-US" sz="3600" i="1" dirty="0" smtClean="0">
                <a:solidFill>
                  <a:srgbClr val="FF0000"/>
                </a:solidFill>
                <a:latin typeface="Cambria" panose="02040503050406030204" pitchFamily="18" charset="0"/>
                <a:ea typeface="Cambria" panose="02040503050406030204" pitchFamily="18" charset="0"/>
              </a:rPr>
              <a:t> , </a:t>
            </a:r>
            <a:r>
              <a:rPr lang="en-US" sz="3600" i="1" dirty="0" err="1" smtClean="0">
                <a:solidFill>
                  <a:srgbClr val="FF0000"/>
                </a:solidFill>
                <a:latin typeface="Cambria" panose="02040503050406030204" pitchFamily="18" charset="0"/>
                <a:ea typeface="Cambria" panose="02040503050406030204" pitchFamily="18" charset="0"/>
              </a:rPr>
              <a:t>sự</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hiểu</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lầm</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điều</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ấm</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ức</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băn</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khoăn</a:t>
            </a:r>
            <a:r>
              <a:rPr lang="en-US" sz="3600" i="1" dirty="0" smtClean="0">
                <a:solidFill>
                  <a:srgbClr val="FF0000"/>
                </a:solidFill>
                <a:latin typeface="Cambria" panose="02040503050406030204" pitchFamily="18" charset="0"/>
                <a:ea typeface="Cambria" panose="02040503050406030204" pitchFamily="18" charset="0"/>
              </a:rPr>
              <a:t> ,… </a:t>
            </a:r>
            <a:r>
              <a:rPr lang="en-US" sz="3600" i="1" dirty="0" err="1" smtClean="0">
                <a:solidFill>
                  <a:srgbClr val="FF0000"/>
                </a:solidFill>
                <a:latin typeface="Cambria" panose="02040503050406030204" pitchFamily="18" charset="0"/>
                <a:ea typeface="Cambria" panose="02040503050406030204" pitchFamily="18" charset="0"/>
              </a:rPr>
              <a:t>Chúng</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ta</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có</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thể</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chia</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sẻ</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thêm</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về</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kỉ</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niệm</a:t>
            </a:r>
            <a:r>
              <a:rPr lang="en-US" sz="3600" i="1" dirty="0" smtClean="0">
                <a:solidFill>
                  <a:srgbClr val="FF0000"/>
                </a:solidFill>
                <a:latin typeface="Cambria" panose="02040503050406030204" pitchFamily="18" charset="0"/>
                <a:ea typeface="Cambria" panose="02040503050406030204" pitchFamily="18" charset="0"/>
              </a:rPr>
              <a:t> </a:t>
            </a:r>
            <a:r>
              <a:rPr lang="en-US" sz="3600" i="1" dirty="0" err="1" smtClean="0">
                <a:solidFill>
                  <a:srgbClr val="FF0000"/>
                </a:solidFill>
                <a:latin typeface="Cambria" panose="02040503050406030204" pitchFamily="18" charset="0"/>
                <a:ea typeface="Cambria" panose="02040503050406030204" pitchFamily="18" charset="0"/>
              </a:rPr>
              <a:t>này</a:t>
            </a:r>
            <a:r>
              <a:rPr lang="en-US" sz="3600" i="1" dirty="0" smtClean="0">
                <a:solidFill>
                  <a:srgbClr val="FF0000"/>
                </a:solidFill>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078461">
            <a:off x="2915919" y="403266"/>
            <a:ext cx="2888787" cy="83266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876989" y="485095"/>
            <a:ext cx="9005869" cy="2178917"/>
            <a:chOff x="1439990" y="380051"/>
            <a:chExt cx="8983121" cy="2040652"/>
          </a:xfrm>
        </p:grpSpPr>
        <p:sp>
          <p:nvSpPr>
            <p:cNvPr id="10" name="Scroll: Horizontal 9"/>
            <p:cNvSpPr/>
            <p:nvPr/>
          </p:nvSpPr>
          <p:spPr>
            <a:xfrm>
              <a:off x="1439990" y="380051"/>
              <a:ext cx="8983121"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p:cNvSpPr txBox="1"/>
            <p:nvPr/>
          </p:nvSpPr>
          <p:spPr>
            <a:xfrm>
              <a:off x="1750778" y="944611"/>
              <a:ext cx="8448050" cy="576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Chia</a:t>
              </a:r>
              <a:r>
                <a:rPr kumimoji="0" lang="en-US" sz="3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sẻ</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những</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kỉ</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niệm</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về</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tình</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thây</a:t>
              </a:r>
              <a:r>
                <a:rPr kumimoji="0" lang="en-US" sz="3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trò</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p:cNvPicPr>
            <a:picLocks noChangeAspect="1"/>
          </p:cNvPicPr>
          <p:nvPr/>
        </p:nvPicPr>
        <p:blipFill>
          <a:blip r:embed="rId4"/>
          <a:stretch>
            <a:fillRect/>
          </a:stretch>
        </p:blipFill>
        <p:spPr>
          <a:xfrm>
            <a:off x="216260" y="98521"/>
            <a:ext cx="3407959" cy="707197"/>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a:off x="0" y="0"/>
            <a:ext cx="12181840" cy="6911340"/>
            <a:chOff x="0" y="0"/>
            <a:chExt cx="19184" cy="10884"/>
          </a:xfrm>
        </p:grpSpPr>
        <p:pic>
          <p:nvPicPr>
            <p:cNvPr id="6" name="图片 5" descr="34"/>
            <p:cNvPicPr>
              <a:picLocks noChangeAspect="1"/>
            </p:cNvPicPr>
            <p:nvPr/>
          </p:nvPicPr>
          <p:blipFill>
            <a:blip r:embed="rId2"/>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3"/>
            <a:stretch>
              <a:fillRect/>
            </a:stretch>
          </p:blipFill>
          <p:spPr>
            <a:xfrm>
              <a:off x="0" y="0"/>
              <a:ext cx="19185" cy="9129"/>
            </a:xfrm>
            <a:prstGeom prst="rect">
              <a:avLst/>
            </a:prstGeom>
          </p:spPr>
        </p:pic>
      </p:grpSp>
      <p:grpSp>
        <p:nvGrpSpPr>
          <p:cNvPr id="5" name="Group 8"/>
          <p:cNvGrpSpPr/>
          <p:nvPr/>
        </p:nvGrpSpPr>
        <p:grpSpPr>
          <a:xfrm>
            <a:off x="661095" y="2496879"/>
            <a:ext cx="3886805" cy="3623397"/>
            <a:chOff x="488375" y="2192413"/>
            <a:chExt cx="3886805" cy="3623397"/>
          </a:xfrm>
        </p:grpSpPr>
        <p:pic>
          <p:nvPicPr>
            <p:cNvPr id="10" name="图片 35"/>
            <p:cNvPicPr>
              <a:picLocks noChangeAspect="1"/>
            </p:cNvPicPr>
            <p:nvPr/>
          </p:nvPicPr>
          <p:blipFill>
            <a:blip r:embed="rId4"/>
            <a:stretch>
              <a:fillRect/>
            </a:stretch>
          </p:blipFill>
          <p:spPr>
            <a:xfrm>
              <a:off x="488375" y="2192413"/>
              <a:ext cx="3862971" cy="3055220"/>
            </a:xfrm>
            <a:prstGeom prst="rect">
              <a:avLst/>
            </a:prstGeom>
          </p:spPr>
        </p:pic>
        <p:sp>
          <p:nvSpPr>
            <p:cNvPr id="11" name="Rectangle 10"/>
            <p:cNvSpPr/>
            <p:nvPr/>
          </p:nvSpPr>
          <p:spPr>
            <a:xfrm>
              <a:off x="650240" y="5184099"/>
              <a:ext cx="3724940" cy="631711"/>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200" b="1" dirty="0" err="1">
                  <a:latin typeface="Times New Roman" pitchFamily="18" charset="0"/>
                  <a:ea typeface="Times New Roman" panose="02020603050405020304" pitchFamily="18" charset="0"/>
                  <a:cs typeface="Times New Roman" pitchFamily="18" charset="0"/>
                </a:rPr>
                <a:t>Thảo</a:t>
              </a:r>
              <a:r>
                <a:rPr lang="en-US" sz="3200" b="1" dirty="0">
                  <a:latin typeface="Times New Roman" pitchFamily="18" charset="0"/>
                  <a:ea typeface="Times New Roman" panose="02020603050405020304" pitchFamily="18" charset="0"/>
                  <a:cs typeface="Times New Roman" pitchFamily="18" charset="0"/>
                </a:rPr>
                <a:t> </a:t>
              </a:r>
              <a:r>
                <a:rPr lang="en-US" sz="3200" b="1" dirty="0" err="1">
                  <a:latin typeface="Times New Roman" pitchFamily="18" charset="0"/>
                  <a:ea typeface="Times New Roman" panose="02020603050405020304" pitchFamily="18" charset="0"/>
                  <a:cs typeface="Times New Roman" pitchFamily="18" charset="0"/>
                </a:rPr>
                <a:t>luận</a:t>
              </a:r>
              <a:r>
                <a:rPr lang="en-US" sz="3200" b="1" dirty="0">
                  <a:latin typeface="Times New Roman" pitchFamily="18" charset="0"/>
                  <a:ea typeface="Times New Roman" panose="02020603050405020304" pitchFamily="18" charset="0"/>
                  <a:cs typeface="Times New Roman" pitchFamily="18" charset="0"/>
                </a:rPr>
                <a:t> </a:t>
              </a:r>
              <a:r>
                <a:rPr lang="en-US" sz="3200" b="1" dirty="0" err="1">
                  <a:latin typeface="Times New Roman" pitchFamily="18" charset="0"/>
                  <a:ea typeface="Times New Roman" panose="02020603050405020304" pitchFamily="18" charset="0"/>
                  <a:cs typeface="Times New Roman" pitchFamily="18" charset="0"/>
                </a:rPr>
                <a:t>nhóm</a:t>
              </a:r>
              <a:endParaRPr lang="en-US" sz="3200" b="1" dirty="0">
                <a:effectLst/>
                <a:latin typeface="Times New Roman" pitchFamily="18" charset="0"/>
                <a:ea typeface="Times New Roman" panose="02020603050405020304" pitchFamily="18" charset="0"/>
                <a:cs typeface="Times New Roman" pitchFamily="18" charset="0"/>
              </a:endParaRPr>
            </a:p>
          </p:txBody>
        </p:sp>
      </p:grpSp>
      <p:grpSp>
        <p:nvGrpSpPr>
          <p:cNvPr id="7" name="Group 12"/>
          <p:cNvGrpSpPr/>
          <p:nvPr/>
        </p:nvGrpSpPr>
        <p:grpSpPr>
          <a:xfrm>
            <a:off x="4338319" y="1056134"/>
            <a:ext cx="6724422" cy="3760288"/>
            <a:chOff x="-2527669" y="2599787"/>
            <a:chExt cx="7679159" cy="2849543"/>
          </a:xfrm>
        </p:grpSpPr>
        <p:sp>
          <p:nvSpPr>
            <p:cNvPr id="15" name="Rectangle: Rounded Corners 14"/>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等线"/>
                <a:ea typeface="+mn-ea"/>
                <a:cs typeface="+mn-cs"/>
              </a:endParaRPr>
            </a:p>
          </p:txBody>
        </p:sp>
        <p:sp>
          <p:nvSpPr>
            <p:cNvPr id="16" name="TextBox 15"/>
            <p:cNvSpPr txBox="1"/>
            <p:nvPr/>
          </p:nvSpPr>
          <p:spPr>
            <a:xfrm>
              <a:off x="-2244742" y="3172565"/>
              <a:ext cx="7396232" cy="137607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800" b="0" i="0" u="none" strike="noStrike" kern="1200" cap="none" spc="0" normalizeH="0" baseline="0" noProof="0" dirty="0" err="1" smtClean="0">
                  <a:ln>
                    <a:noFill/>
                  </a:ln>
                  <a:solidFill>
                    <a:srgbClr val="002060"/>
                  </a:solidFill>
                  <a:effectLst/>
                  <a:uLnTx/>
                  <a:uFillTx/>
                  <a:latin typeface="Cambria" panose="02040503050406030204" pitchFamily="18" charset="0"/>
                  <a:ea typeface="+mn-ea"/>
                  <a:cs typeface="+mn-cs"/>
                </a:rPr>
                <a:t>Viết</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lên</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những</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tấm</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bìa</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trái</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tim</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tên</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một</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thầy</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cô</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từng</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dạy</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mà</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em</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yêu</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quý</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a:t>
              </a:r>
              <a:endPar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800" b="0" i="0" u="none" strike="noStrike" kern="1200" cap="none" spc="0" normalizeH="0" baseline="0" noProof="0" dirty="0" err="1" smtClean="0">
                  <a:ln>
                    <a:noFill/>
                  </a:ln>
                  <a:solidFill>
                    <a:srgbClr val="002060"/>
                  </a:solidFill>
                  <a:effectLst/>
                  <a:uLnTx/>
                  <a:uFillTx/>
                  <a:latin typeface="Cambria" panose="02040503050406030204" pitchFamily="18" charset="0"/>
                  <a:ea typeface="+mn-ea"/>
                  <a:cs typeface="+mn-cs"/>
                </a:rPr>
                <a:t>Chia</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sẻ</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với</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các</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bạn</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ấn</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tượng</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khó</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quên</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của</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mình</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về</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thầy</a:t>
              </a:r>
              <a:r>
                <a:rPr kumimoji="0" lang="en-US" sz="2800" b="0" i="0" u="none" strike="noStrike" kern="1200" cap="none" spc="0" normalizeH="0" noProof="0" dirty="0" smtClean="0">
                  <a:ln>
                    <a:noFill/>
                  </a:ln>
                  <a:solidFill>
                    <a:srgbClr val="002060"/>
                  </a:solidFill>
                  <a:effectLst/>
                  <a:uLnTx/>
                  <a:uFillTx/>
                  <a:latin typeface="Cambria" panose="02040503050406030204" pitchFamily="18" charset="0"/>
                  <a:ea typeface="+mn-ea"/>
                  <a:cs typeface="+mn-cs"/>
                </a:rPr>
                <a:t> </a:t>
              </a:r>
              <a:r>
                <a:rPr kumimoji="0" lang="en-US" sz="2800" b="0" i="0" u="none" strike="noStrike" kern="1200" cap="none" spc="0" normalizeH="0" noProof="0" dirty="0" err="1" smtClean="0">
                  <a:ln>
                    <a:noFill/>
                  </a:ln>
                  <a:solidFill>
                    <a:srgbClr val="002060"/>
                  </a:solidFill>
                  <a:effectLst/>
                  <a:uLnTx/>
                  <a:uFillTx/>
                  <a:latin typeface="Cambria" panose="02040503050406030204" pitchFamily="18" charset="0"/>
                  <a:ea typeface="+mn-ea"/>
                  <a:cs typeface="+mn-cs"/>
                </a:rPr>
                <a:t>cô</a:t>
              </a:r>
              <a:r>
                <a:rPr kumimoji="0" lang="vi-VN" sz="2800" b="0" i="0" u="none" strike="noStrike" kern="1200" cap="none" spc="0" normalizeH="0" baseline="0" noProof="0" dirty="0" smtClean="0">
                  <a:ln>
                    <a:noFill/>
                  </a:ln>
                  <a:solidFill>
                    <a:srgbClr val="002060"/>
                  </a:solidFill>
                  <a:effectLst/>
                  <a:uLnTx/>
                  <a:uFillTx/>
                  <a:latin typeface="Cambria" panose="02040503050406030204" pitchFamily="18" charset="0"/>
                  <a:ea typeface="+mn-ea"/>
                  <a:cs typeface="+mn-cs"/>
                </a:rPr>
                <a:t>.</a:t>
              </a:r>
              <a:endPar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fd513f93ad141c579becd68cbba7552ff27ca"/>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355</Words>
  <Application>WPS Presentation</Application>
  <PresentationFormat>Custom</PresentationFormat>
  <Paragraphs>25</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主题​​</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29</cp:revision>
  <dcterms:created xsi:type="dcterms:W3CDTF">2024-07-26T08:38:00Z</dcterms:created>
  <dcterms:modified xsi:type="dcterms:W3CDTF">2024-11-08T06:43:30Z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54B2739902B348BDAC3DCDC054F9E999_12</vt:lpwstr>
  </property>
  <property fmtid="{D5CDD505-2E9C-101B-9397-08002B2CF9AE}" pid="3" name="KSOProductBuildVer">
    <vt:lpwstr>1033-12.2.0.18586</vt:lpwstr>
  </property>
</Properties>
</file>