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24"/>
  </p:notesMasterIdLst>
  <p:sldIdLst>
    <p:sldId id="257" r:id="rId3"/>
    <p:sldId id="355" r:id="rId4"/>
    <p:sldId id="338" r:id="rId5"/>
    <p:sldId id="356" r:id="rId6"/>
    <p:sldId id="378" r:id="rId7"/>
    <p:sldId id="379" r:id="rId8"/>
    <p:sldId id="380" r:id="rId9"/>
    <p:sldId id="381" r:id="rId10"/>
    <p:sldId id="382" r:id="rId11"/>
    <p:sldId id="383" r:id="rId12"/>
    <p:sldId id="372" r:id="rId13"/>
    <p:sldId id="384" r:id="rId14"/>
    <p:sldId id="385" r:id="rId15"/>
    <p:sldId id="386" r:id="rId16"/>
    <p:sldId id="387" r:id="rId17"/>
    <p:sldId id="388" r:id="rId18"/>
    <p:sldId id="341" r:id="rId19"/>
    <p:sldId id="368" r:id="rId20"/>
    <p:sldId id="619" r:id="rId21"/>
    <p:sldId id="301" r:id="rId22"/>
    <p:sldId id="350" r:id="rId23"/>
  </p:sldIdLst>
  <p:sldSz cx="12192000" cy="6858000"/>
  <p:notesSz cx="6858000" cy="9144000"/>
  <p:custDataLst>
    <p:tags r:id="rId2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76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842" autoAdjust="0"/>
  </p:normalViewPr>
  <p:slideViewPr>
    <p:cSldViewPr snapToGrid="0">
      <p:cViewPr varScale="1">
        <p:scale>
          <a:sx n="78" d="100"/>
          <a:sy n="78" d="100"/>
        </p:scale>
        <p:origin x="878"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846971-9CE3-4D06-919B-E6A29269D570}" type="datetimeFigureOut">
              <a:rPr lang="en-US" smtClean="0"/>
              <a:pPr/>
              <a:t>11/26/2025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E665B5-3980-4777-95AA-8820A7079545}" type="slidenum">
              <a:rPr lang="en-US" smtClean="0"/>
              <a:pPr/>
              <a:t>‹#›</a:t>
            </a:fld>
            <a:endParaRPr lang="en-US"/>
          </a:p>
        </p:txBody>
      </p:sp>
    </p:spTree>
    <p:extLst>
      <p:ext uri="{BB962C8B-B14F-4D97-AF65-F5344CB8AC3E}">
        <p14:creationId xmlns:p14="http://schemas.microsoft.com/office/powerpoint/2010/main" val="3514766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Mỗi người chúng ta rất cần phải nhận ra những khó khăn đang xảy ra với bản thân. Và quan trọng hơn là phải biết đề ra những biện pháp, cách thức giải quyết để vượt qua những khó khăn đó. Nếu không tìm được biện pháp thì sẽ không thể vượt qua khó khăn. Vậy các bước vượt qua khó khăn là gì? Có những cách cơ bản nào? Tiết học hôm nay sẽ giúp các em tìm thấy câu trả lời cho những vấn đề trên</a:t>
            </a:r>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pPr/>
              <a:t>1</a:t>
            </a:fld>
            <a:endParaRPr lang="en-US"/>
          </a:p>
        </p:txBody>
      </p:sp>
    </p:spTree>
    <p:extLst>
      <p:ext uri="{BB962C8B-B14F-4D97-AF65-F5344CB8AC3E}">
        <p14:creationId xmlns:p14="http://schemas.microsoft.com/office/powerpoint/2010/main" val="4195425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pPr/>
              <a:t>21</a:t>
            </a:fld>
            <a:endParaRPr lang="en-US"/>
          </a:p>
        </p:txBody>
      </p:sp>
    </p:spTree>
    <p:extLst>
      <p:ext uri="{BB962C8B-B14F-4D97-AF65-F5344CB8AC3E}">
        <p14:creationId xmlns:p14="http://schemas.microsoft.com/office/powerpoint/2010/main" val="31428183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2465DF5-3113-4688-830F-CDED752359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Tree>
    <p:extLst>
      <p:ext uri="{BB962C8B-B14F-4D97-AF65-F5344CB8AC3E}">
        <p14:creationId xmlns:p14="http://schemas.microsoft.com/office/powerpoint/2010/main" val="68947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1A8A74-021B-4229-A153-B649B0913C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2458212-FCC6-49EE-A126-B8F8743DBCF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E334A2-151B-4DE9-A75A-ED338695ED51}"/>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pPr/>
              <a:t>2025/11/26</a:t>
            </a:fld>
            <a:endParaRPr lang="zh-CN" altLang="en-US"/>
          </a:p>
        </p:txBody>
      </p:sp>
      <p:sp>
        <p:nvSpPr>
          <p:cNvPr id="5" name="页脚占位符 4">
            <a:extLst>
              <a:ext uri="{FF2B5EF4-FFF2-40B4-BE49-F238E27FC236}">
                <a16:creationId xmlns:a16="http://schemas.microsoft.com/office/drawing/2014/main" id="{B5DCAD16-ED91-4109-84AC-78F0C65FF86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83C38EA-0105-481E-8CB4-FE7EE26475E9}"/>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pPr/>
              <a:t>‹#›</a:t>
            </a:fld>
            <a:endParaRPr lang="zh-CN" altLang="en-US"/>
          </a:p>
        </p:txBody>
      </p:sp>
    </p:spTree>
    <p:extLst>
      <p:ext uri="{BB962C8B-B14F-4D97-AF65-F5344CB8AC3E}">
        <p14:creationId xmlns:p14="http://schemas.microsoft.com/office/powerpoint/2010/main" val="558840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35B7B9F-DB27-4C83-B578-6A2A67043C77}"/>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BC52642-F7C1-470D-92D3-431164858BFE}"/>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9C4FB6-B2CA-490C-90E1-5081A62A6A5C}"/>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pPr/>
              <a:t>2025/11/26</a:t>
            </a:fld>
            <a:endParaRPr lang="zh-CN" altLang="en-US"/>
          </a:p>
        </p:txBody>
      </p:sp>
      <p:sp>
        <p:nvSpPr>
          <p:cNvPr id="5" name="页脚占位符 4">
            <a:extLst>
              <a:ext uri="{FF2B5EF4-FFF2-40B4-BE49-F238E27FC236}">
                <a16:creationId xmlns:a16="http://schemas.microsoft.com/office/drawing/2014/main" id="{67F71ED3-3BF4-4E88-8863-31F11F6B758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806FE0F-9DD3-47B7-80B9-66026B0DF579}"/>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pPr/>
              <a:t>‹#›</a:t>
            </a:fld>
            <a:endParaRPr lang="zh-CN" altLang="en-US"/>
          </a:p>
        </p:txBody>
      </p:sp>
    </p:spTree>
    <p:extLst>
      <p:ext uri="{BB962C8B-B14F-4D97-AF65-F5344CB8AC3E}">
        <p14:creationId xmlns:p14="http://schemas.microsoft.com/office/powerpoint/2010/main" val="2946523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4FFA4-0D12-4EE9-92BC-E51C97B1FA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FC310C-11B7-4EBB-8A31-CA60B4DB78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751B84-21B4-4F5D-B372-C32C073DDAA7}"/>
              </a:ext>
            </a:extLst>
          </p:cNvPr>
          <p:cNvSpPr>
            <a:spLocks noGrp="1"/>
          </p:cNvSpPr>
          <p:nvPr>
            <p:ph type="dt" sz="half" idx="10"/>
          </p:nvPr>
        </p:nvSpPr>
        <p:spPr/>
        <p:txBody>
          <a:bodyPr/>
          <a:lstStyle/>
          <a:p>
            <a:fld id="{DDEFC98F-EB4A-44BE-8C63-8CA280C0D252}" type="datetimeFigureOut">
              <a:rPr lang="en-US" smtClean="0"/>
              <a:pPr/>
              <a:t>11/26/2025</a:t>
            </a:fld>
            <a:endParaRPr lang="en-US"/>
          </a:p>
        </p:txBody>
      </p:sp>
      <p:sp>
        <p:nvSpPr>
          <p:cNvPr id="5" name="Footer Placeholder 4">
            <a:extLst>
              <a:ext uri="{FF2B5EF4-FFF2-40B4-BE49-F238E27FC236}">
                <a16:creationId xmlns:a16="http://schemas.microsoft.com/office/drawing/2014/main" id="{7FF3CE4A-5597-42E5-85BB-6615F035C6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D63A7F-1490-4742-9B42-566697AE327C}"/>
              </a:ext>
            </a:extLst>
          </p:cNvPr>
          <p:cNvSpPr>
            <a:spLocks noGrp="1"/>
          </p:cNvSpPr>
          <p:nvPr>
            <p:ph type="sldNum" sz="quarter" idx="12"/>
          </p:nvPr>
        </p:nvSpPr>
        <p:spPr/>
        <p:txBody>
          <a:bodyPr/>
          <a:lstStyle/>
          <a:p>
            <a:fld id="{C357F2F4-9E50-4246-9D46-000F6D88E2D5}" type="slidenum">
              <a:rPr lang="en-US" smtClean="0"/>
              <a:pPr/>
              <a:t>‹#›</a:t>
            </a:fld>
            <a:endParaRPr lang="en-US"/>
          </a:p>
        </p:txBody>
      </p:sp>
    </p:spTree>
    <p:extLst>
      <p:ext uri="{BB962C8B-B14F-4D97-AF65-F5344CB8AC3E}">
        <p14:creationId xmlns:p14="http://schemas.microsoft.com/office/powerpoint/2010/main" val="41856830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8AEA8-F1B6-4053-9ADA-F53B238C8B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5CB888-9931-4ABB-9505-1A4B6A3248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97393-0D8D-4C5F-BC8C-B9953ADD5123}"/>
              </a:ext>
            </a:extLst>
          </p:cNvPr>
          <p:cNvSpPr>
            <a:spLocks noGrp="1"/>
          </p:cNvSpPr>
          <p:nvPr>
            <p:ph type="dt" sz="half" idx="10"/>
          </p:nvPr>
        </p:nvSpPr>
        <p:spPr/>
        <p:txBody>
          <a:bodyPr/>
          <a:lstStyle/>
          <a:p>
            <a:fld id="{DDEFC98F-EB4A-44BE-8C63-8CA280C0D252}" type="datetimeFigureOut">
              <a:rPr lang="en-US" smtClean="0"/>
              <a:pPr/>
              <a:t>11/26/2025</a:t>
            </a:fld>
            <a:endParaRPr lang="en-US"/>
          </a:p>
        </p:txBody>
      </p:sp>
      <p:sp>
        <p:nvSpPr>
          <p:cNvPr id="5" name="Footer Placeholder 4">
            <a:extLst>
              <a:ext uri="{FF2B5EF4-FFF2-40B4-BE49-F238E27FC236}">
                <a16:creationId xmlns:a16="http://schemas.microsoft.com/office/drawing/2014/main" id="{AD074DF0-D6D5-4E6B-BD85-D44339F2D9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1B51D8-611B-48BC-A3D8-C1201DD03335}"/>
              </a:ext>
            </a:extLst>
          </p:cNvPr>
          <p:cNvSpPr>
            <a:spLocks noGrp="1"/>
          </p:cNvSpPr>
          <p:nvPr>
            <p:ph type="sldNum" sz="quarter" idx="12"/>
          </p:nvPr>
        </p:nvSpPr>
        <p:spPr/>
        <p:txBody>
          <a:bodyPr/>
          <a:lstStyle/>
          <a:p>
            <a:fld id="{C357F2F4-9E50-4246-9D46-000F6D88E2D5}" type="slidenum">
              <a:rPr lang="en-US" smtClean="0"/>
              <a:pPr/>
              <a:t>‹#›</a:t>
            </a:fld>
            <a:endParaRPr lang="en-US"/>
          </a:p>
        </p:txBody>
      </p:sp>
    </p:spTree>
    <p:extLst>
      <p:ext uri="{BB962C8B-B14F-4D97-AF65-F5344CB8AC3E}">
        <p14:creationId xmlns:p14="http://schemas.microsoft.com/office/powerpoint/2010/main" val="2363157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DB5ED-943F-4CC0-9FE5-DFE1698291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0D0BC8-CB23-4831-88C2-29072BE3C0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F0002D-0EBA-467B-9B1C-EEB4C24AC120}"/>
              </a:ext>
            </a:extLst>
          </p:cNvPr>
          <p:cNvSpPr>
            <a:spLocks noGrp="1"/>
          </p:cNvSpPr>
          <p:nvPr>
            <p:ph type="dt" sz="half" idx="10"/>
          </p:nvPr>
        </p:nvSpPr>
        <p:spPr/>
        <p:txBody>
          <a:bodyPr/>
          <a:lstStyle/>
          <a:p>
            <a:fld id="{DDEFC98F-EB4A-44BE-8C63-8CA280C0D252}" type="datetimeFigureOut">
              <a:rPr lang="en-US" smtClean="0"/>
              <a:pPr/>
              <a:t>11/26/2025</a:t>
            </a:fld>
            <a:endParaRPr lang="en-US"/>
          </a:p>
        </p:txBody>
      </p:sp>
      <p:sp>
        <p:nvSpPr>
          <p:cNvPr id="5" name="Footer Placeholder 4">
            <a:extLst>
              <a:ext uri="{FF2B5EF4-FFF2-40B4-BE49-F238E27FC236}">
                <a16:creationId xmlns:a16="http://schemas.microsoft.com/office/drawing/2014/main" id="{D0292DC0-C22E-4903-8F0A-E0C338840D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300723-4A72-4F36-A854-A472B23F50B9}"/>
              </a:ext>
            </a:extLst>
          </p:cNvPr>
          <p:cNvSpPr>
            <a:spLocks noGrp="1"/>
          </p:cNvSpPr>
          <p:nvPr>
            <p:ph type="sldNum" sz="quarter" idx="12"/>
          </p:nvPr>
        </p:nvSpPr>
        <p:spPr/>
        <p:txBody>
          <a:bodyPr/>
          <a:lstStyle/>
          <a:p>
            <a:fld id="{C357F2F4-9E50-4246-9D46-000F6D88E2D5}" type="slidenum">
              <a:rPr lang="en-US" smtClean="0"/>
              <a:pPr/>
              <a:t>‹#›</a:t>
            </a:fld>
            <a:endParaRPr lang="en-US"/>
          </a:p>
        </p:txBody>
      </p:sp>
    </p:spTree>
    <p:extLst>
      <p:ext uri="{BB962C8B-B14F-4D97-AF65-F5344CB8AC3E}">
        <p14:creationId xmlns:p14="http://schemas.microsoft.com/office/powerpoint/2010/main" val="42518786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0DF6A-DC03-4E80-A5D6-93ECD5E200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1CBAE6-5D84-4232-88FC-DB16A47B80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A5C4A1-B904-42B2-BD7C-4BF515021A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DF9929-51BD-47B2-BD86-5C17D97892EB}"/>
              </a:ext>
            </a:extLst>
          </p:cNvPr>
          <p:cNvSpPr>
            <a:spLocks noGrp="1"/>
          </p:cNvSpPr>
          <p:nvPr>
            <p:ph type="dt" sz="half" idx="10"/>
          </p:nvPr>
        </p:nvSpPr>
        <p:spPr/>
        <p:txBody>
          <a:bodyPr/>
          <a:lstStyle/>
          <a:p>
            <a:fld id="{DDEFC98F-EB4A-44BE-8C63-8CA280C0D252}" type="datetimeFigureOut">
              <a:rPr lang="en-US" smtClean="0"/>
              <a:pPr/>
              <a:t>11/26/2025</a:t>
            </a:fld>
            <a:endParaRPr lang="en-US"/>
          </a:p>
        </p:txBody>
      </p:sp>
      <p:sp>
        <p:nvSpPr>
          <p:cNvPr id="6" name="Footer Placeholder 5">
            <a:extLst>
              <a:ext uri="{FF2B5EF4-FFF2-40B4-BE49-F238E27FC236}">
                <a16:creationId xmlns:a16="http://schemas.microsoft.com/office/drawing/2014/main" id="{6BE81555-D367-4980-972F-8230E3A853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02A58-44FE-4919-8117-F1C4C82D5157}"/>
              </a:ext>
            </a:extLst>
          </p:cNvPr>
          <p:cNvSpPr>
            <a:spLocks noGrp="1"/>
          </p:cNvSpPr>
          <p:nvPr>
            <p:ph type="sldNum" sz="quarter" idx="12"/>
          </p:nvPr>
        </p:nvSpPr>
        <p:spPr/>
        <p:txBody>
          <a:bodyPr/>
          <a:lstStyle/>
          <a:p>
            <a:fld id="{C357F2F4-9E50-4246-9D46-000F6D88E2D5}" type="slidenum">
              <a:rPr lang="en-US" smtClean="0"/>
              <a:pPr/>
              <a:t>‹#›</a:t>
            </a:fld>
            <a:endParaRPr lang="en-US"/>
          </a:p>
        </p:txBody>
      </p:sp>
    </p:spTree>
    <p:extLst>
      <p:ext uri="{BB962C8B-B14F-4D97-AF65-F5344CB8AC3E}">
        <p14:creationId xmlns:p14="http://schemas.microsoft.com/office/powerpoint/2010/main" val="25692152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2163-8774-4694-8732-8529EDE2D4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D2396A-125A-4093-87CB-5143941E24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3F745C-CEC4-4262-A419-D1A9BC0703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613C1C-5CBF-4D7D-B443-BD5C043924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1FA5C8-4416-4490-9FA3-76A938A384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D24032-AF1B-4A5B-B363-27EF57210159}"/>
              </a:ext>
            </a:extLst>
          </p:cNvPr>
          <p:cNvSpPr>
            <a:spLocks noGrp="1"/>
          </p:cNvSpPr>
          <p:nvPr>
            <p:ph type="dt" sz="half" idx="10"/>
          </p:nvPr>
        </p:nvSpPr>
        <p:spPr/>
        <p:txBody>
          <a:bodyPr/>
          <a:lstStyle/>
          <a:p>
            <a:fld id="{DDEFC98F-EB4A-44BE-8C63-8CA280C0D252}" type="datetimeFigureOut">
              <a:rPr lang="en-US" smtClean="0"/>
              <a:pPr/>
              <a:t>11/26/2025</a:t>
            </a:fld>
            <a:endParaRPr lang="en-US"/>
          </a:p>
        </p:txBody>
      </p:sp>
      <p:sp>
        <p:nvSpPr>
          <p:cNvPr id="8" name="Footer Placeholder 7">
            <a:extLst>
              <a:ext uri="{FF2B5EF4-FFF2-40B4-BE49-F238E27FC236}">
                <a16:creationId xmlns:a16="http://schemas.microsoft.com/office/drawing/2014/main" id="{1D102CFF-7702-44B3-90F4-0D01186B33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0425C2-3619-4199-915D-64265B79E716}"/>
              </a:ext>
            </a:extLst>
          </p:cNvPr>
          <p:cNvSpPr>
            <a:spLocks noGrp="1"/>
          </p:cNvSpPr>
          <p:nvPr>
            <p:ph type="sldNum" sz="quarter" idx="12"/>
          </p:nvPr>
        </p:nvSpPr>
        <p:spPr/>
        <p:txBody>
          <a:bodyPr/>
          <a:lstStyle/>
          <a:p>
            <a:fld id="{C357F2F4-9E50-4246-9D46-000F6D88E2D5}" type="slidenum">
              <a:rPr lang="en-US" smtClean="0"/>
              <a:pPr/>
              <a:t>‹#›</a:t>
            </a:fld>
            <a:endParaRPr lang="en-US"/>
          </a:p>
        </p:txBody>
      </p:sp>
    </p:spTree>
    <p:extLst>
      <p:ext uri="{BB962C8B-B14F-4D97-AF65-F5344CB8AC3E}">
        <p14:creationId xmlns:p14="http://schemas.microsoft.com/office/powerpoint/2010/main" val="30066023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EE672-1971-45A6-B6EF-B15A5AF154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B38E21-F0DB-49C1-9365-54FECCFC2B17}"/>
              </a:ext>
            </a:extLst>
          </p:cNvPr>
          <p:cNvSpPr>
            <a:spLocks noGrp="1"/>
          </p:cNvSpPr>
          <p:nvPr>
            <p:ph type="dt" sz="half" idx="10"/>
          </p:nvPr>
        </p:nvSpPr>
        <p:spPr/>
        <p:txBody>
          <a:bodyPr/>
          <a:lstStyle/>
          <a:p>
            <a:fld id="{DDEFC98F-EB4A-44BE-8C63-8CA280C0D252}" type="datetimeFigureOut">
              <a:rPr lang="en-US" smtClean="0"/>
              <a:pPr/>
              <a:t>11/26/2025</a:t>
            </a:fld>
            <a:endParaRPr lang="en-US"/>
          </a:p>
        </p:txBody>
      </p:sp>
      <p:sp>
        <p:nvSpPr>
          <p:cNvPr id="4" name="Footer Placeholder 3">
            <a:extLst>
              <a:ext uri="{FF2B5EF4-FFF2-40B4-BE49-F238E27FC236}">
                <a16:creationId xmlns:a16="http://schemas.microsoft.com/office/drawing/2014/main" id="{DEFDB467-4525-4191-8D95-464D47FBB6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B3A8FA-9878-43BA-8CBE-6AC38D7316CC}"/>
              </a:ext>
            </a:extLst>
          </p:cNvPr>
          <p:cNvSpPr>
            <a:spLocks noGrp="1"/>
          </p:cNvSpPr>
          <p:nvPr>
            <p:ph type="sldNum" sz="quarter" idx="12"/>
          </p:nvPr>
        </p:nvSpPr>
        <p:spPr/>
        <p:txBody>
          <a:bodyPr/>
          <a:lstStyle/>
          <a:p>
            <a:fld id="{C357F2F4-9E50-4246-9D46-000F6D88E2D5}" type="slidenum">
              <a:rPr lang="en-US" smtClean="0"/>
              <a:pPr/>
              <a:t>‹#›</a:t>
            </a:fld>
            <a:endParaRPr lang="en-US"/>
          </a:p>
        </p:txBody>
      </p:sp>
    </p:spTree>
    <p:extLst>
      <p:ext uri="{BB962C8B-B14F-4D97-AF65-F5344CB8AC3E}">
        <p14:creationId xmlns:p14="http://schemas.microsoft.com/office/powerpoint/2010/main" val="12676772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CAFD5A-29C6-4CEC-9BAC-CAD8FFEB3742}"/>
              </a:ext>
            </a:extLst>
          </p:cNvPr>
          <p:cNvSpPr>
            <a:spLocks noGrp="1"/>
          </p:cNvSpPr>
          <p:nvPr>
            <p:ph type="dt" sz="half" idx="10"/>
          </p:nvPr>
        </p:nvSpPr>
        <p:spPr/>
        <p:txBody>
          <a:bodyPr/>
          <a:lstStyle/>
          <a:p>
            <a:fld id="{DDEFC98F-EB4A-44BE-8C63-8CA280C0D252}" type="datetimeFigureOut">
              <a:rPr lang="en-US" smtClean="0"/>
              <a:pPr/>
              <a:t>11/26/2025</a:t>
            </a:fld>
            <a:endParaRPr lang="en-US"/>
          </a:p>
        </p:txBody>
      </p:sp>
      <p:sp>
        <p:nvSpPr>
          <p:cNvPr id="3" name="Footer Placeholder 2">
            <a:extLst>
              <a:ext uri="{FF2B5EF4-FFF2-40B4-BE49-F238E27FC236}">
                <a16:creationId xmlns:a16="http://schemas.microsoft.com/office/drawing/2014/main" id="{A12980E7-D904-44AF-953E-9D26E8DCA7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07CC90-5AF6-4A4D-AF73-1769AA83CF18}"/>
              </a:ext>
            </a:extLst>
          </p:cNvPr>
          <p:cNvSpPr>
            <a:spLocks noGrp="1"/>
          </p:cNvSpPr>
          <p:nvPr>
            <p:ph type="sldNum" sz="quarter" idx="12"/>
          </p:nvPr>
        </p:nvSpPr>
        <p:spPr/>
        <p:txBody>
          <a:bodyPr/>
          <a:lstStyle/>
          <a:p>
            <a:fld id="{C357F2F4-9E50-4246-9D46-000F6D88E2D5}" type="slidenum">
              <a:rPr lang="en-US" smtClean="0"/>
              <a:pPr/>
              <a:t>‹#›</a:t>
            </a:fld>
            <a:endParaRPr lang="en-US"/>
          </a:p>
        </p:txBody>
      </p:sp>
    </p:spTree>
    <p:extLst>
      <p:ext uri="{BB962C8B-B14F-4D97-AF65-F5344CB8AC3E}">
        <p14:creationId xmlns:p14="http://schemas.microsoft.com/office/powerpoint/2010/main" val="27546098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DB19F-70B7-4B71-BD0C-AEA2DC7E09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EE9D82-77F6-44D8-90F7-39222E1FD0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4D7DED-2594-4374-B8AA-E18446CD1C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79A8AF-5B56-4627-8470-16E942BFA88B}"/>
              </a:ext>
            </a:extLst>
          </p:cNvPr>
          <p:cNvSpPr>
            <a:spLocks noGrp="1"/>
          </p:cNvSpPr>
          <p:nvPr>
            <p:ph type="dt" sz="half" idx="10"/>
          </p:nvPr>
        </p:nvSpPr>
        <p:spPr/>
        <p:txBody>
          <a:bodyPr/>
          <a:lstStyle/>
          <a:p>
            <a:fld id="{DDEFC98F-EB4A-44BE-8C63-8CA280C0D252}" type="datetimeFigureOut">
              <a:rPr lang="en-US" smtClean="0"/>
              <a:pPr/>
              <a:t>11/26/2025</a:t>
            </a:fld>
            <a:endParaRPr lang="en-US"/>
          </a:p>
        </p:txBody>
      </p:sp>
      <p:sp>
        <p:nvSpPr>
          <p:cNvPr id="6" name="Footer Placeholder 5">
            <a:extLst>
              <a:ext uri="{FF2B5EF4-FFF2-40B4-BE49-F238E27FC236}">
                <a16:creationId xmlns:a16="http://schemas.microsoft.com/office/drawing/2014/main" id="{E3652CCF-CC6F-4016-882B-7F1DEB8941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3C84E2-A202-42B0-BFC5-01021A849B76}"/>
              </a:ext>
            </a:extLst>
          </p:cNvPr>
          <p:cNvSpPr>
            <a:spLocks noGrp="1"/>
          </p:cNvSpPr>
          <p:nvPr>
            <p:ph type="sldNum" sz="quarter" idx="12"/>
          </p:nvPr>
        </p:nvSpPr>
        <p:spPr/>
        <p:txBody>
          <a:bodyPr/>
          <a:lstStyle/>
          <a:p>
            <a:fld id="{C357F2F4-9E50-4246-9D46-000F6D88E2D5}" type="slidenum">
              <a:rPr lang="en-US" smtClean="0"/>
              <a:pPr/>
              <a:t>‹#›</a:t>
            </a:fld>
            <a:endParaRPr lang="en-US"/>
          </a:p>
        </p:txBody>
      </p:sp>
    </p:spTree>
    <p:extLst>
      <p:ext uri="{BB962C8B-B14F-4D97-AF65-F5344CB8AC3E}">
        <p14:creationId xmlns:p14="http://schemas.microsoft.com/office/powerpoint/2010/main" val="972350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9F59B8D-2E76-41FC-BC9A-9311E43E19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
        <p:nvSpPr>
          <p:cNvPr id="7" name="矩形: 圆角 6">
            <a:extLst>
              <a:ext uri="{FF2B5EF4-FFF2-40B4-BE49-F238E27FC236}">
                <a16:creationId xmlns:a16="http://schemas.microsoft.com/office/drawing/2014/main" id="{FC8A23B2-6893-45E5-8C3C-52D518212B4E}"/>
              </a:ext>
            </a:extLst>
          </p:cNvPr>
          <p:cNvSpPr/>
          <p:nvPr userDrawn="1"/>
        </p:nvSpPr>
        <p:spPr>
          <a:xfrm>
            <a:off x="219075" y="200025"/>
            <a:ext cx="11753850" cy="6457950"/>
          </a:xfrm>
          <a:prstGeom prst="roundRect">
            <a:avLst>
              <a:gd name="adj" fmla="val 3098"/>
            </a:avLst>
          </a:prstGeom>
          <a:solidFill>
            <a:srgbClr val="FFF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2814471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00451-C421-4217-BC8D-8270315EBD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68335A-5DFC-4EFE-8B32-EAD8FB15A7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4E026D-72B3-478E-8084-D678BE52CF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ED9B2D-2761-4989-8EC3-2CDA4514A077}"/>
              </a:ext>
            </a:extLst>
          </p:cNvPr>
          <p:cNvSpPr>
            <a:spLocks noGrp="1"/>
          </p:cNvSpPr>
          <p:nvPr>
            <p:ph type="dt" sz="half" idx="10"/>
          </p:nvPr>
        </p:nvSpPr>
        <p:spPr/>
        <p:txBody>
          <a:bodyPr/>
          <a:lstStyle/>
          <a:p>
            <a:fld id="{DDEFC98F-EB4A-44BE-8C63-8CA280C0D252}" type="datetimeFigureOut">
              <a:rPr lang="en-US" smtClean="0"/>
              <a:pPr/>
              <a:t>11/26/2025</a:t>
            </a:fld>
            <a:endParaRPr lang="en-US"/>
          </a:p>
        </p:txBody>
      </p:sp>
      <p:sp>
        <p:nvSpPr>
          <p:cNvPr id="6" name="Footer Placeholder 5">
            <a:extLst>
              <a:ext uri="{FF2B5EF4-FFF2-40B4-BE49-F238E27FC236}">
                <a16:creationId xmlns:a16="http://schemas.microsoft.com/office/drawing/2014/main" id="{12191019-979C-429C-86E6-E87D999E0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D8330C-3BFB-48ED-9FA4-596B373E3C89}"/>
              </a:ext>
            </a:extLst>
          </p:cNvPr>
          <p:cNvSpPr>
            <a:spLocks noGrp="1"/>
          </p:cNvSpPr>
          <p:nvPr>
            <p:ph type="sldNum" sz="quarter" idx="12"/>
          </p:nvPr>
        </p:nvSpPr>
        <p:spPr/>
        <p:txBody>
          <a:bodyPr/>
          <a:lstStyle/>
          <a:p>
            <a:fld id="{C357F2F4-9E50-4246-9D46-000F6D88E2D5}" type="slidenum">
              <a:rPr lang="en-US" smtClean="0"/>
              <a:pPr/>
              <a:t>‹#›</a:t>
            </a:fld>
            <a:endParaRPr lang="en-US"/>
          </a:p>
        </p:txBody>
      </p:sp>
    </p:spTree>
    <p:extLst>
      <p:ext uri="{BB962C8B-B14F-4D97-AF65-F5344CB8AC3E}">
        <p14:creationId xmlns:p14="http://schemas.microsoft.com/office/powerpoint/2010/main" val="36396591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246B-9F21-453D-A4B1-2D0458C54C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B6E7BD-097C-483A-85A6-120F400FF5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42B33-FA50-41E8-8D16-B3D354656214}"/>
              </a:ext>
            </a:extLst>
          </p:cNvPr>
          <p:cNvSpPr>
            <a:spLocks noGrp="1"/>
          </p:cNvSpPr>
          <p:nvPr>
            <p:ph type="dt" sz="half" idx="10"/>
          </p:nvPr>
        </p:nvSpPr>
        <p:spPr/>
        <p:txBody>
          <a:bodyPr/>
          <a:lstStyle/>
          <a:p>
            <a:fld id="{DDEFC98F-EB4A-44BE-8C63-8CA280C0D252}" type="datetimeFigureOut">
              <a:rPr lang="en-US" smtClean="0"/>
              <a:pPr/>
              <a:t>11/26/2025</a:t>
            </a:fld>
            <a:endParaRPr lang="en-US"/>
          </a:p>
        </p:txBody>
      </p:sp>
      <p:sp>
        <p:nvSpPr>
          <p:cNvPr id="5" name="Footer Placeholder 4">
            <a:extLst>
              <a:ext uri="{FF2B5EF4-FFF2-40B4-BE49-F238E27FC236}">
                <a16:creationId xmlns:a16="http://schemas.microsoft.com/office/drawing/2014/main" id="{A7B3E049-037B-41EB-B08C-57D1B162B3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A9DC01-6A5C-499E-9F56-D9284876A0B4}"/>
              </a:ext>
            </a:extLst>
          </p:cNvPr>
          <p:cNvSpPr>
            <a:spLocks noGrp="1"/>
          </p:cNvSpPr>
          <p:nvPr>
            <p:ph type="sldNum" sz="quarter" idx="12"/>
          </p:nvPr>
        </p:nvSpPr>
        <p:spPr/>
        <p:txBody>
          <a:bodyPr/>
          <a:lstStyle/>
          <a:p>
            <a:fld id="{C357F2F4-9E50-4246-9D46-000F6D88E2D5}" type="slidenum">
              <a:rPr lang="en-US" smtClean="0"/>
              <a:pPr/>
              <a:t>‹#›</a:t>
            </a:fld>
            <a:endParaRPr lang="en-US"/>
          </a:p>
        </p:txBody>
      </p:sp>
    </p:spTree>
    <p:extLst>
      <p:ext uri="{BB962C8B-B14F-4D97-AF65-F5344CB8AC3E}">
        <p14:creationId xmlns:p14="http://schemas.microsoft.com/office/powerpoint/2010/main" val="9422052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FCC8FA-EE53-4402-9AE7-3C21AEC8FA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602FB4-097D-4A22-B8D1-13E6BD2C5A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2D9FF8-B0E3-425A-8262-414AEEAB5551}"/>
              </a:ext>
            </a:extLst>
          </p:cNvPr>
          <p:cNvSpPr>
            <a:spLocks noGrp="1"/>
          </p:cNvSpPr>
          <p:nvPr>
            <p:ph type="dt" sz="half" idx="10"/>
          </p:nvPr>
        </p:nvSpPr>
        <p:spPr/>
        <p:txBody>
          <a:bodyPr/>
          <a:lstStyle/>
          <a:p>
            <a:fld id="{DDEFC98F-EB4A-44BE-8C63-8CA280C0D252}" type="datetimeFigureOut">
              <a:rPr lang="en-US" smtClean="0"/>
              <a:pPr/>
              <a:t>11/26/2025</a:t>
            </a:fld>
            <a:endParaRPr lang="en-US"/>
          </a:p>
        </p:txBody>
      </p:sp>
      <p:sp>
        <p:nvSpPr>
          <p:cNvPr id="5" name="Footer Placeholder 4">
            <a:extLst>
              <a:ext uri="{FF2B5EF4-FFF2-40B4-BE49-F238E27FC236}">
                <a16:creationId xmlns:a16="http://schemas.microsoft.com/office/drawing/2014/main" id="{D96755FB-3C39-4DFA-9E29-F5E4EBBB27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27A908-69CF-45E4-A599-E440842104A4}"/>
              </a:ext>
            </a:extLst>
          </p:cNvPr>
          <p:cNvSpPr>
            <a:spLocks noGrp="1"/>
          </p:cNvSpPr>
          <p:nvPr>
            <p:ph type="sldNum" sz="quarter" idx="12"/>
          </p:nvPr>
        </p:nvSpPr>
        <p:spPr/>
        <p:txBody>
          <a:bodyPr/>
          <a:lstStyle/>
          <a:p>
            <a:fld id="{C357F2F4-9E50-4246-9D46-000F6D88E2D5}" type="slidenum">
              <a:rPr lang="en-US" smtClean="0"/>
              <a:pPr/>
              <a:t>‹#›</a:t>
            </a:fld>
            <a:endParaRPr lang="en-US"/>
          </a:p>
        </p:txBody>
      </p:sp>
    </p:spTree>
    <p:extLst>
      <p:ext uri="{BB962C8B-B14F-4D97-AF65-F5344CB8AC3E}">
        <p14:creationId xmlns:p14="http://schemas.microsoft.com/office/powerpoint/2010/main" val="2588072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53BF5E-A465-41F6-9480-EA94242A95D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E69FBEB-9771-428E-8AFA-73CD3A4F24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66D2476-05AF-4D91-85C7-F35A1B86B913}"/>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pPr/>
              <a:t>2025/11/26</a:t>
            </a:fld>
            <a:endParaRPr lang="zh-CN" altLang="en-US"/>
          </a:p>
        </p:txBody>
      </p:sp>
      <p:sp>
        <p:nvSpPr>
          <p:cNvPr id="5" name="页脚占位符 4">
            <a:extLst>
              <a:ext uri="{FF2B5EF4-FFF2-40B4-BE49-F238E27FC236}">
                <a16:creationId xmlns:a16="http://schemas.microsoft.com/office/drawing/2014/main" id="{8FBD3A81-6763-4FC8-9AD6-812BDEC983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8D0C8CC-779B-4D18-9BA6-CEAE2569C14C}"/>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pPr/>
              <a:t>‹#›</a:t>
            </a:fld>
            <a:endParaRPr lang="zh-CN" altLang="en-US"/>
          </a:p>
        </p:txBody>
      </p:sp>
    </p:spTree>
    <p:extLst>
      <p:ext uri="{BB962C8B-B14F-4D97-AF65-F5344CB8AC3E}">
        <p14:creationId xmlns:p14="http://schemas.microsoft.com/office/powerpoint/2010/main" val="233619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E0D862-6A0B-481D-B717-8D9400B98A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B1C84FC-A8AD-4A6A-9B83-0DDE9477CD2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E105C18F-B328-4139-8E00-EF74A2DF30C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3EC34E8-F2D5-4298-96ED-3B51AE51F713}"/>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pPr/>
              <a:t>2025/11/26</a:t>
            </a:fld>
            <a:endParaRPr lang="zh-CN" altLang="en-US"/>
          </a:p>
        </p:txBody>
      </p:sp>
      <p:sp>
        <p:nvSpPr>
          <p:cNvPr id="6" name="页脚占位符 5">
            <a:extLst>
              <a:ext uri="{FF2B5EF4-FFF2-40B4-BE49-F238E27FC236}">
                <a16:creationId xmlns:a16="http://schemas.microsoft.com/office/drawing/2014/main" id="{804AF534-9271-40EC-ABFC-6ECDD9D5E61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AB22CA0-5A7C-4FD5-A979-4DE80BC8B89A}"/>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pPr/>
              <a:t>‹#›</a:t>
            </a:fld>
            <a:endParaRPr lang="zh-CN" altLang="en-US"/>
          </a:p>
        </p:txBody>
      </p:sp>
    </p:spTree>
    <p:extLst>
      <p:ext uri="{BB962C8B-B14F-4D97-AF65-F5344CB8AC3E}">
        <p14:creationId xmlns:p14="http://schemas.microsoft.com/office/powerpoint/2010/main" val="1455962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142E0C-1BF6-4006-8A7D-0BB73A51AFB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250A6AE-C285-4F64-BFBD-67D1806F776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4B1A7E8-7FFA-4B29-BE50-8925BE41229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78E2253-52DC-41F9-9748-31799E25F5B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9EA6C18-804B-492C-A826-B7F7C90BAF3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25837A8-5454-4BA6-A97D-5A9ACAE1322D}"/>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pPr/>
              <a:t>2025/11/26</a:t>
            </a:fld>
            <a:endParaRPr lang="zh-CN" altLang="en-US"/>
          </a:p>
        </p:txBody>
      </p:sp>
      <p:sp>
        <p:nvSpPr>
          <p:cNvPr id="8" name="页脚占位符 7">
            <a:extLst>
              <a:ext uri="{FF2B5EF4-FFF2-40B4-BE49-F238E27FC236}">
                <a16:creationId xmlns:a16="http://schemas.microsoft.com/office/drawing/2014/main" id="{1826ABDF-3796-426B-B75F-0912CA5396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A52C5F35-153E-44FD-A14A-8C714A198832}"/>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pPr/>
              <a:t>‹#›</a:t>
            </a:fld>
            <a:endParaRPr lang="zh-CN" altLang="en-US"/>
          </a:p>
        </p:txBody>
      </p:sp>
    </p:spTree>
    <p:extLst>
      <p:ext uri="{BB962C8B-B14F-4D97-AF65-F5344CB8AC3E}">
        <p14:creationId xmlns:p14="http://schemas.microsoft.com/office/powerpoint/2010/main" val="333307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37A83C-3244-452F-88FF-64D4600C562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29C7225-0E09-4829-9D44-48F010AF8C61}"/>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pPr/>
              <a:t>2025/11/26</a:t>
            </a:fld>
            <a:endParaRPr lang="zh-CN" altLang="en-US"/>
          </a:p>
        </p:txBody>
      </p:sp>
      <p:sp>
        <p:nvSpPr>
          <p:cNvPr id="4" name="页脚占位符 3">
            <a:extLst>
              <a:ext uri="{FF2B5EF4-FFF2-40B4-BE49-F238E27FC236}">
                <a16:creationId xmlns:a16="http://schemas.microsoft.com/office/drawing/2014/main" id="{D6254E1F-B1D4-4EEC-A105-CFFC9E088C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3191C4C-15E5-4480-8086-B3CAE02B09E4}"/>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pPr/>
              <a:t>‹#›</a:t>
            </a:fld>
            <a:endParaRPr lang="zh-CN" altLang="en-US"/>
          </a:p>
        </p:txBody>
      </p:sp>
    </p:spTree>
    <p:extLst>
      <p:ext uri="{BB962C8B-B14F-4D97-AF65-F5344CB8AC3E}">
        <p14:creationId xmlns:p14="http://schemas.microsoft.com/office/powerpoint/2010/main" val="14754221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D2C5A70-1A92-49F0-9CD0-5B0258C0D582}"/>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pPr/>
              <a:t>2025/11/26</a:t>
            </a:fld>
            <a:endParaRPr lang="zh-CN" altLang="en-US"/>
          </a:p>
        </p:txBody>
      </p:sp>
      <p:sp>
        <p:nvSpPr>
          <p:cNvPr id="3" name="页脚占位符 2">
            <a:extLst>
              <a:ext uri="{FF2B5EF4-FFF2-40B4-BE49-F238E27FC236}">
                <a16:creationId xmlns:a16="http://schemas.microsoft.com/office/drawing/2014/main" id="{7DDF09B2-6451-4290-9497-3A2A151EF4D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07C7F8F-705D-4748-886B-409935C5B7E6}"/>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pPr/>
              <a:t>‹#›</a:t>
            </a:fld>
            <a:endParaRPr lang="zh-CN" altLang="en-US"/>
          </a:p>
        </p:txBody>
      </p:sp>
    </p:spTree>
    <p:extLst>
      <p:ext uri="{BB962C8B-B14F-4D97-AF65-F5344CB8AC3E}">
        <p14:creationId xmlns:p14="http://schemas.microsoft.com/office/powerpoint/2010/main" val="3216388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B2B44F-809F-4F0B-83A9-77DD40F3C17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FC4DA64-D1C8-4453-A5A8-C58376A1B2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155DB26-B814-4E1E-8E76-EE9CFEEE3E8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C759BD1-FAB5-4141-8C0B-F4C42013E016}"/>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pPr/>
              <a:t>2025/11/26</a:t>
            </a:fld>
            <a:endParaRPr lang="zh-CN" altLang="en-US"/>
          </a:p>
        </p:txBody>
      </p:sp>
      <p:sp>
        <p:nvSpPr>
          <p:cNvPr id="6" name="页脚占位符 5">
            <a:extLst>
              <a:ext uri="{FF2B5EF4-FFF2-40B4-BE49-F238E27FC236}">
                <a16:creationId xmlns:a16="http://schemas.microsoft.com/office/drawing/2014/main" id="{E9284AC4-6259-41B5-AD3F-1D8CA9CD47E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DF8D830-2FF3-4C1D-90D3-FEDF094854F4}"/>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pPr/>
              <a:t>‹#›</a:t>
            </a:fld>
            <a:endParaRPr lang="zh-CN" altLang="en-US"/>
          </a:p>
        </p:txBody>
      </p:sp>
    </p:spTree>
    <p:extLst>
      <p:ext uri="{BB962C8B-B14F-4D97-AF65-F5344CB8AC3E}">
        <p14:creationId xmlns:p14="http://schemas.microsoft.com/office/powerpoint/2010/main" val="3325587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886BBA-8A98-4FF4-BE6F-D3B64995002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B90D06F-E71C-46AC-9BD0-DFB77DE8CB0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F7D3841-1DC6-41F1-B30A-6B8F198BFAD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C954574-96AE-43E8-A568-9F8A93026132}"/>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pPr/>
              <a:t>2025/11/26</a:t>
            </a:fld>
            <a:endParaRPr lang="zh-CN" altLang="en-US"/>
          </a:p>
        </p:txBody>
      </p:sp>
      <p:sp>
        <p:nvSpPr>
          <p:cNvPr id="6" name="页脚占位符 5">
            <a:extLst>
              <a:ext uri="{FF2B5EF4-FFF2-40B4-BE49-F238E27FC236}">
                <a16:creationId xmlns:a16="http://schemas.microsoft.com/office/drawing/2014/main" id="{5D1351A1-3BDC-4852-BC93-3627251BEE7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73C37DC-8F1D-4BA2-9A9D-B93FB801A613}"/>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pPr/>
              <a:t>‹#›</a:t>
            </a:fld>
            <a:endParaRPr lang="zh-CN" altLang="en-US"/>
          </a:p>
        </p:txBody>
      </p:sp>
    </p:spTree>
    <p:extLst>
      <p:ext uri="{BB962C8B-B14F-4D97-AF65-F5344CB8AC3E}">
        <p14:creationId xmlns:p14="http://schemas.microsoft.com/office/powerpoint/2010/main" val="4232894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90055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6FF5ED47-E1A8-C93A-4DBB-49DD9459EB1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E384C9F-B10D-4FE6-A2B0-CD65C49A6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8F4E8F-1D59-4B0A-9E31-CD49488B67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9C12A2-D793-44C4-A0F0-51BBAA8F71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EFC98F-EB4A-44BE-8C63-8CA280C0D252}" type="datetimeFigureOut">
              <a:rPr lang="en-US" smtClean="0"/>
              <a:pPr/>
              <a:t>11/26/2025</a:t>
            </a:fld>
            <a:endParaRPr lang="en-US"/>
          </a:p>
        </p:txBody>
      </p:sp>
      <p:sp>
        <p:nvSpPr>
          <p:cNvPr id="5" name="Footer Placeholder 4">
            <a:extLst>
              <a:ext uri="{FF2B5EF4-FFF2-40B4-BE49-F238E27FC236}">
                <a16:creationId xmlns:a16="http://schemas.microsoft.com/office/drawing/2014/main" id="{5E4BC778-7C1F-46D2-AB32-E507BE0AB6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D9EFA2-78FC-4965-98C9-115C2DA05F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57F2F4-9E50-4246-9D46-000F6D88E2D5}" type="slidenum">
              <a:rPr lang="en-US" smtClean="0"/>
              <a:pPr/>
              <a:t>‹#›</a:t>
            </a:fld>
            <a:endParaRPr lang="en-US"/>
          </a:p>
        </p:txBody>
      </p:sp>
    </p:spTree>
    <p:extLst>
      <p:ext uri="{BB962C8B-B14F-4D97-AF65-F5344CB8AC3E}">
        <p14:creationId xmlns:p14="http://schemas.microsoft.com/office/powerpoint/2010/main" val="295807899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2.png"/><Relationship Id="rId7" Type="http://schemas.microsoft.com/office/2007/relationships/hdphoto" Target="../media/hdphoto1.wdp"/><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9.sv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8.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46.png"/><Relationship Id="rId3" Type="http://schemas.openxmlformats.org/officeDocument/2006/relationships/image" Target="../media/image37.png"/><Relationship Id="rId7" Type="http://schemas.openxmlformats.org/officeDocument/2006/relationships/image" Target="../media/image41.png"/><Relationship Id="rId12" Type="http://schemas.microsoft.com/office/2007/relationships/hdphoto" Target="../media/hdphoto2.wdp"/><Relationship Id="rId2" Type="http://schemas.openxmlformats.org/officeDocument/2006/relationships/image" Target="../media/image32.png"/><Relationship Id="rId1" Type="http://schemas.openxmlformats.org/officeDocument/2006/relationships/slideLayout" Target="../slideLayouts/slideLayout18.xml"/><Relationship Id="rId6" Type="http://schemas.openxmlformats.org/officeDocument/2006/relationships/image" Target="../media/image40.sv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8.png"/><Relationship Id="rId10" Type="http://schemas.openxmlformats.org/officeDocument/2006/relationships/image" Target="../media/image44.svg"/><Relationship Id="rId4" Type="http://schemas.openxmlformats.org/officeDocument/2006/relationships/image" Target="../media/image38.svg"/><Relationship Id="rId9" Type="http://schemas.openxmlformats.org/officeDocument/2006/relationships/image" Target="../media/image43.png"/><Relationship Id="rId14" Type="http://schemas.openxmlformats.org/officeDocument/2006/relationships/image" Target="../media/image47.sv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B6DFC09-2133-4ECC-BF52-1ABF0D846472}"/>
              </a:ext>
            </a:extLst>
          </p:cNvPr>
          <p:cNvPicPr>
            <a:picLocks noChangeAspect="1"/>
          </p:cNvPicPr>
          <p:nvPr/>
        </p:nvPicPr>
        <p:blipFill>
          <a:blip r:embed="rId3"/>
          <a:stretch>
            <a:fillRect/>
          </a:stretch>
        </p:blipFill>
        <p:spPr>
          <a:xfrm>
            <a:off x="-1258785" y="-225629"/>
            <a:ext cx="14241825" cy="7624966"/>
          </a:xfrm>
          <a:prstGeom prst="rect">
            <a:avLst/>
          </a:prstGeom>
        </p:spPr>
      </p:pic>
      <p:pic>
        <p:nvPicPr>
          <p:cNvPr id="10" name="图片 14">
            <a:extLst>
              <a:ext uri="{FF2B5EF4-FFF2-40B4-BE49-F238E27FC236}">
                <a16:creationId xmlns:a16="http://schemas.microsoft.com/office/drawing/2014/main" id="{74C30E6F-14CB-6D8D-3A9B-A1CD1A6A120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905" t="1550" r="2619" b="60033"/>
          <a:stretch/>
        </p:blipFill>
        <p:spPr>
          <a:xfrm>
            <a:off x="9916131" y="216631"/>
            <a:ext cx="2307771" cy="2061836"/>
          </a:xfrm>
          <a:prstGeom prst="rect">
            <a:avLst/>
          </a:prstGeom>
        </p:spPr>
      </p:pic>
      <p:pic>
        <p:nvPicPr>
          <p:cNvPr id="12" name="图片 17">
            <a:extLst>
              <a:ext uri="{FF2B5EF4-FFF2-40B4-BE49-F238E27FC236}">
                <a16:creationId xmlns:a16="http://schemas.microsoft.com/office/drawing/2014/main" id="{8F315896-6503-1447-4D96-0A7264F96F2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86166"/>
          <a:stretch/>
        </p:blipFill>
        <p:spPr>
          <a:xfrm>
            <a:off x="112024" y="1302881"/>
            <a:ext cx="1690438" cy="4467799"/>
          </a:xfrm>
          <a:prstGeom prst="rect">
            <a:avLst/>
          </a:prstGeom>
        </p:spPr>
      </p:pic>
      <p:pic>
        <p:nvPicPr>
          <p:cNvPr id="18" name="Picture 17" descr="A picture containing several&#10;&#10;Description automatically generated">
            <a:extLst>
              <a:ext uri="{FF2B5EF4-FFF2-40B4-BE49-F238E27FC236}">
                <a16:creationId xmlns:a16="http://schemas.microsoft.com/office/drawing/2014/main" id="{12CC074A-B85A-D87F-78FC-155432545178}"/>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7441669" y="5619611"/>
            <a:ext cx="729238" cy="921017"/>
          </a:xfrm>
          <a:prstGeom prst="rect">
            <a:avLst/>
          </a:prstGeom>
        </p:spPr>
      </p:pic>
      <p:pic>
        <p:nvPicPr>
          <p:cNvPr id="26" name="Picture 25" descr="A picture containing several&#10;&#10;Description automatically generated">
            <a:extLst>
              <a:ext uri="{FF2B5EF4-FFF2-40B4-BE49-F238E27FC236}">
                <a16:creationId xmlns:a16="http://schemas.microsoft.com/office/drawing/2014/main" id="{3B6D7212-3200-4DFF-780B-2BC17114B9DD}"/>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4906684" y="6093047"/>
            <a:ext cx="729238" cy="921017"/>
          </a:xfrm>
          <a:prstGeom prst="rect">
            <a:avLst/>
          </a:prstGeom>
        </p:spPr>
      </p:pic>
      <p:pic>
        <p:nvPicPr>
          <p:cNvPr id="27" name="Picture 26" descr="A picture containing several&#10;&#10;Description automatically generated">
            <a:extLst>
              <a:ext uri="{FF2B5EF4-FFF2-40B4-BE49-F238E27FC236}">
                <a16:creationId xmlns:a16="http://schemas.microsoft.com/office/drawing/2014/main" id="{5F2C3648-1070-1488-90F9-84277AC847A8}"/>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3383472" y="5992461"/>
            <a:ext cx="729238" cy="921017"/>
          </a:xfrm>
          <a:prstGeom prst="rect">
            <a:avLst/>
          </a:prstGeom>
        </p:spPr>
      </p:pic>
      <p:pic>
        <p:nvPicPr>
          <p:cNvPr id="30" name="Picture 29" descr="A picture containing several&#10;&#10;Description automatically generated">
            <a:extLst>
              <a:ext uri="{FF2B5EF4-FFF2-40B4-BE49-F238E27FC236}">
                <a16:creationId xmlns:a16="http://schemas.microsoft.com/office/drawing/2014/main" id="{5B7D8056-AC3B-5149-48DA-FFF25B9F7792}"/>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6415825" y="6043031"/>
            <a:ext cx="729238" cy="921017"/>
          </a:xfrm>
          <a:prstGeom prst="rect">
            <a:avLst/>
          </a:prstGeom>
        </p:spPr>
      </p:pic>
      <p:pic>
        <p:nvPicPr>
          <p:cNvPr id="34" name="Picture 33" descr="A picture containing several&#10;&#10;Description automatically generated">
            <a:extLst>
              <a:ext uri="{FF2B5EF4-FFF2-40B4-BE49-F238E27FC236}">
                <a16:creationId xmlns:a16="http://schemas.microsoft.com/office/drawing/2014/main" id="{84364919-29C1-AD6C-6538-A22B57BE6725}"/>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4106198" y="5082976"/>
            <a:ext cx="729238" cy="921017"/>
          </a:xfrm>
          <a:prstGeom prst="rect">
            <a:avLst/>
          </a:prstGeom>
        </p:spPr>
      </p:pic>
      <p:pic>
        <p:nvPicPr>
          <p:cNvPr id="35" name="Picture 34" descr="A picture containing several&#10;&#10;Description automatically generated">
            <a:extLst>
              <a:ext uri="{FF2B5EF4-FFF2-40B4-BE49-F238E27FC236}">
                <a16:creationId xmlns:a16="http://schemas.microsoft.com/office/drawing/2014/main" id="{4EF3C99E-5843-5D25-429E-8B9A7B11DE2E}"/>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8230022" y="6023245"/>
            <a:ext cx="729238" cy="921017"/>
          </a:xfrm>
          <a:prstGeom prst="rect">
            <a:avLst/>
          </a:prstGeom>
        </p:spPr>
      </p:pic>
      <p:pic>
        <p:nvPicPr>
          <p:cNvPr id="23" name="Picture 22">
            <a:extLst>
              <a:ext uri="{FF2B5EF4-FFF2-40B4-BE49-F238E27FC236}">
                <a16:creationId xmlns:a16="http://schemas.microsoft.com/office/drawing/2014/main" id="{EA903246-CB00-6EFA-8929-BB5770DFC501}"/>
              </a:ext>
            </a:extLst>
          </p:cNvPr>
          <p:cNvPicPr>
            <a:picLocks noChangeAspect="1"/>
          </p:cNvPicPr>
          <p:nvPr/>
        </p:nvPicPr>
        <p:blipFill>
          <a:blip r:embed="rId8"/>
          <a:stretch>
            <a:fillRect/>
          </a:stretch>
        </p:blipFill>
        <p:spPr>
          <a:xfrm>
            <a:off x="4243267" y="0"/>
            <a:ext cx="4554107" cy="2353260"/>
          </a:xfrm>
          <a:prstGeom prst="rect">
            <a:avLst/>
          </a:prstGeom>
        </p:spPr>
      </p:pic>
      <p:sp>
        <p:nvSpPr>
          <p:cNvPr id="2" name="Freeform 3">
            <a:extLst>
              <a:ext uri="{FF2B5EF4-FFF2-40B4-BE49-F238E27FC236}">
                <a16:creationId xmlns:a16="http://schemas.microsoft.com/office/drawing/2014/main" id="{A7D17B20-9B4B-C621-6D06-4100775F1379}"/>
              </a:ext>
            </a:extLst>
          </p:cNvPr>
          <p:cNvSpPr/>
          <p:nvPr/>
        </p:nvSpPr>
        <p:spPr>
          <a:xfrm>
            <a:off x="202792" y="2851355"/>
            <a:ext cx="3720280" cy="3798362"/>
          </a:xfrm>
          <a:custGeom>
            <a:avLst/>
            <a:gdLst/>
            <a:ahLst/>
            <a:cxnLst/>
            <a:rect l="l" t="t" r="r" b="b"/>
            <a:pathLst>
              <a:path w="4427761" h="5053080">
                <a:moveTo>
                  <a:pt x="0" y="0"/>
                </a:moveTo>
                <a:lnTo>
                  <a:pt x="4427761" y="0"/>
                </a:lnTo>
                <a:lnTo>
                  <a:pt x="4427761" y="5053080"/>
                </a:lnTo>
                <a:lnTo>
                  <a:pt x="0" y="5053080"/>
                </a:lnTo>
                <a:lnTo>
                  <a:pt x="0" y="0"/>
                </a:lnTo>
                <a:close/>
              </a:path>
            </a:pathLst>
          </a:custGeom>
          <a:blipFill>
            <a:blip r:embed="rId9"/>
            <a:stretch>
              <a:fillRect/>
            </a:stretch>
          </a:blipFill>
        </p:spPr>
        <p:txBody>
          <a:bodyPr/>
          <a:lstStyle/>
          <a:p>
            <a:endParaRPr lang="en-US"/>
          </a:p>
        </p:txBody>
      </p:sp>
      <p:sp>
        <p:nvSpPr>
          <p:cNvPr id="3" name="Freeform 2">
            <a:extLst>
              <a:ext uri="{FF2B5EF4-FFF2-40B4-BE49-F238E27FC236}">
                <a16:creationId xmlns:a16="http://schemas.microsoft.com/office/drawing/2014/main" id="{760F7DEB-2AD1-8B6C-5E18-EA96FD8E7775}"/>
              </a:ext>
            </a:extLst>
          </p:cNvPr>
          <p:cNvSpPr/>
          <p:nvPr/>
        </p:nvSpPr>
        <p:spPr>
          <a:xfrm>
            <a:off x="8196863" y="3301514"/>
            <a:ext cx="4114800" cy="3276410"/>
          </a:xfrm>
          <a:custGeom>
            <a:avLst/>
            <a:gdLst/>
            <a:ahLst/>
            <a:cxnLst/>
            <a:rect l="l" t="t" r="r" b="b"/>
            <a:pathLst>
              <a:path w="4114800" h="3276410">
                <a:moveTo>
                  <a:pt x="0" y="0"/>
                </a:moveTo>
                <a:lnTo>
                  <a:pt x="4114800" y="0"/>
                </a:lnTo>
                <a:lnTo>
                  <a:pt x="4114800" y="3276409"/>
                </a:lnTo>
                <a:lnTo>
                  <a:pt x="0" y="3276409"/>
                </a:lnTo>
                <a:lnTo>
                  <a:pt x="0" y="0"/>
                </a:lnTo>
                <a:close/>
              </a:path>
            </a:pathLst>
          </a:custGeom>
          <a:blipFill>
            <a:blip r:embed="rId10" cstate="print">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15" name="Picture 14" descr="A white and orange text&#10;&#10;Description automatically generated">
            <a:extLst>
              <a:ext uri="{FF2B5EF4-FFF2-40B4-BE49-F238E27FC236}">
                <a16:creationId xmlns:a16="http://schemas.microsoft.com/office/drawing/2014/main" id="{88F04A5A-5DC2-7F0B-5932-3F985F6F618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36717" y="1781300"/>
            <a:ext cx="9927827" cy="2491652"/>
          </a:xfrm>
          <a:prstGeom prst="rect">
            <a:avLst/>
          </a:prstGeom>
        </p:spPr>
      </p:pic>
      <p:pic>
        <p:nvPicPr>
          <p:cNvPr id="16" name="Picture 15" descr="A round pink label with white text and a black background&#10;&#10;Description automatically generated">
            <a:extLst>
              <a:ext uri="{FF2B5EF4-FFF2-40B4-BE49-F238E27FC236}">
                <a16:creationId xmlns:a16="http://schemas.microsoft.com/office/drawing/2014/main" id="{A64891E5-43B8-DA15-9ADF-1DE4941F165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181448" y="101751"/>
            <a:ext cx="1971600" cy="1971600"/>
          </a:xfrm>
          <a:prstGeom prst="rect">
            <a:avLst/>
          </a:prstGeom>
        </p:spPr>
      </p:pic>
      <p:pic>
        <p:nvPicPr>
          <p:cNvPr id="5" name="Picture 4">
            <a:extLst>
              <a:ext uri="{FF2B5EF4-FFF2-40B4-BE49-F238E27FC236}">
                <a16:creationId xmlns:a16="http://schemas.microsoft.com/office/drawing/2014/main" id="{EC45B9D0-9954-6ECC-C974-FFFF5E1B03E3}"/>
              </a:ext>
            </a:extLst>
          </p:cNvPr>
          <p:cNvPicPr>
            <a:picLocks noChangeAspect="1"/>
          </p:cNvPicPr>
          <p:nvPr/>
        </p:nvPicPr>
        <p:blipFill>
          <a:blip r:embed="rId14"/>
          <a:stretch>
            <a:fillRect/>
          </a:stretch>
        </p:blipFill>
        <p:spPr>
          <a:xfrm>
            <a:off x="938020" y="1512505"/>
            <a:ext cx="3084843" cy="890093"/>
          </a:xfrm>
          <a:prstGeom prst="rect">
            <a:avLst/>
          </a:prstGeom>
        </p:spPr>
      </p:pic>
    </p:spTree>
    <p:extLst>
      <p:ext uri="{BB962C8B-B14F-4D97-AF65-F5344CB8AC3E}">
        <p14:creationId xmlns:p14="http://schemas.microsoft.com/office/powerpoint/2010/main" val="2218615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6848CE-8934-A9EE-600C-AE823532F519}"/>
              </a:ext>
            </a:extLst>
          </p:cNvPr>
          <p:cNvGrpSpPr/>
          <p:nvPr/>
        </p:nvGrpSpPr>
        <p:grpSpPr>
          <a:xfrm>
            <a:off x="1249680" y="0"/>
            <a:ext cx="9591039" cy="1361440"/>
            <a:chOff x="310800" y="1911333"/>
            <a:chExt cx="5650162" cy="3047186"/>
          </a:xfrm>
        </p:grpSpPr>
        <p:sp>
          <p:nvSpPr>
            <p:cNvPr id="4" name="Google Shape;718;p33">
              <a:extLst>
                <a:ext uri="{FF2B5EF4-FFF2-40B4-BE49-F238E27FC236}">
                  <a16:creationId xmlns:a16="http://schemas.microsoft.com/office/drawing/2014/main" id="{B69333C6-2B06-0EED-AD78-812FC4C6B0CC}"/>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718;p33">
              <a:extLst>
                <a:ext uri="{FF2B5EF4-FFF2-40B4-BE49-F238E27FC236}">
                  <a16:creationId xmlns:a16="http://schemas.microsoft.com/office/drawing/2014/main" id="{A65D7A01-5040-298A-DEA9-C99EFB3B8798}"/>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Em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hãy</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cho</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biết</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điều</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gì</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có</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thể</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xảy</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ra</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khi</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gặp</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khó</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khăn</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nếu</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10" name="Google Shape;724;p33">
              <a:extLst>
                <a:ext uri="{FF2B5EF4-FFF2-40B4-BE49-F238E27FC236}">
                  <a16:creationId xmlns:a16="http://schemas.microsoft.com/office/drawing/2014/main" id="{8193FC59-DAB9-96CA-B063-F905809FA851}"/>
                </a:ext>
              </a:extLst>
            </p:cNvPr>
            <p:cNvGrpSpPr/>
            <p:nvPr/>
          </p:nvGrpSpPr>
          <p:grpSpPr>
            <a:xfrm>
              <a:off x="1906680" y="1911333"/>
              <a:ext cx="1854260" cy="523163"/>
              <a:chOff x="1639601" y="539501"/>
              <a:chExt cx="1091683" cy="548641"/>
            </a:xfrm>
          </p:grpSpPr>
          <p:sp>
            <p:nvSpPr>
              <p:cNvPr id="11" name="Google Shape;725;p33">
                <a:extLst>
                  <a:ext uri="{FF2B5EF4-FFF2-40B4-BE49-F238E27FC236}">
                    <a16:creationId xmlns:a16="http://schemas.microsoft.com/office/drawing/2014/main" id="{83BC9735-95EB-2B8D-56F8-E6AC74159ABB}"/>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726;p33">
                <a:extLst>
                  <a:ext uri="{FF2B5EF4-FFF2-40B4-BE49-F238E27FC236}">
                    <a16:creationId xmlns:a16="http://schemas.microsoft.com/office/drawing/2014/main" id="{FC2149EE-CB34-2E90-D05D-207698A5CEC3}"/>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727;p33">
                <a:extLst>
                  <a:ext uri="{FF2B5EF4-FFF2-40B4-BE49-F238E27FC236}">
                    <a16:creationId xmlns:a16="http://schemas.microsoft.com/office/drawing/2014/main" id="{E05F8C65-1E6B-F136-44DE-F465519ECC80}"/>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6" name="Picture 5">
            <a:extLst>
              <a:ext uri="{FF2B5EF4-FFF2-40B4-BE49-F238E27FC236}">
                <a16:creationId xmlns:a16="http://schemas.microsoft.com/office/drawing/2014/main" id="{A0FA1D1E-304D-824A-1775-2C07BB46E258}"/>
              </a:ext>
            </a:extLst>
          </p:cNvPr>
          <p:cNvPicPr>
            <a:picLocks noChangeAspect="1"/>
          </p:cNvPicPr>
          <p:nvPr/>
        </p:nvPicPr>
        <p:blipFill>
          <a:blip r:embed="rId2"/>
          <a:stretch>
            <a:fillRect/>
          </a:stretch>
        </p:blipFill>
        <p:spPr>
          <a:xfrm>
            <a:off x="2445067" y="1602105"/>
            <a:ext cx="8582025" cy="4933950"/>
          </a:xfrm>
          <a:prstGeom prst="rect">
            <a:avLst/>
          </a:prstGeom>
        </p:spPr>
      </p:pic>
      <p:grpSp>
        <p:nvGrpSpPr>
          <p:cNvPr id="8" name="Group 7">
            <a:extLst>
              <a:ext uri="{FF2B5EF4-FFF2-40B4-BE49-F238E27FC236}">
                <a16:creationId xmlns:a16="http://schemas.microsoft.com/office/drawing/2014/main" id="{D52F45E8-D1B6-E436-AAF1-28295224F05B}"/>
              </a:ext>
            </a:extLst>
          </p:cNvPr>
          <p:cNvGrpSpPr/>
          <p:nvPr/>
        </p:nvGrpSpPr>
        <p:grpSpPr>
          <a:xfrm>
            <a:off x="0" y="4054167"/>
            <a:ext cx="4179855" cy="2635558"/>
            <a:chOff x="3955420" y="4581371"/>
            <a:chExt cx="4179855" cy="2635558"/>
          </a:xfrm>
        </p:grpSpPr>
        <p:pic>
          <p:nvPicPr>
            <p:cNvPr id="9" name="Picture 8">
              <a:extLst>
                <a:ext uri="{FF2B5EF4-FFF2-40B4-BE49-F238E27FC236}">
                  <a16:creationId xmlns:a16="http://schemas.microsoft.com/office/drawing/2014/main" id="{8F7AFC2F-28EE-F37C-2E2E-A1C272BCDE46}"/>
                </a:ext>
              </a:extLst>
            </p:cNvPr>
            <p:cNvPicPr>
              <a:picLocks noChangeAspect="1"/>
            </p:cNvPicPr>
            <p:nvPr/>
          </p:nvPicPr>
          <p:blipFill>
            <a:blip r:embed="rId3" cstate="print"/>
            <a:stretch>
              <a:fillRect/>
            </a:stretch>
          </p:blipFill>
          <p:spPr>
            <a:xfrm>
              <a:off x="4506875" y="4581371"/>
              <a:ext cx="2828195" cy="2368106"/>
            </a:xfrm>
            <a:prstGeom prst="rect">
              <a:avLst/>
            </a:prstGeom>
            <a:effectLst/>
          </p:spPr>
        </p:pic>
        <p:sp>
          <p:nvSpPr>
            <p:cNvPr id="14" name="Plaque 13">
              <a:extLst>
                <a:ext uri="{FF2B5EF4-FFF2-40B4-BE49-F238E27FC236}">
                  <a16:creationId xmlns:a16="http://schemas.microsoft.com/office/drawing/2014/main" id="{51BCE8E5-3B31-B5F9-9382-9F483C30EC11}"/>
                </a:ext>
              </a:extLst>
            </p:cNvPr>
            <p:cNvSpPr/>
            <p:nvPr/>
          </p:nvSpPr>
          <p:spPr>
            <a:xfrm>
              <a:off x="4010757" y="6075953"/>
              <a:ext cx="4124518"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F8CA0D47-F849-47A6-CD80-5351C764D949}"/>
                </a:ext>
              </a:extLst>
            </p:cNvPr>
            <p:cNvSpPr txBox="1"/>
            <p:nvPr/>
          </p:nvSpPr>
          <p:spPr>
            <a:xfrm>
              <a:off x="3955420" y="6246730"/>
              <a:ext cx="417523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Thảo</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luận</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nhóm</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đôi</a:t>
              </a:r>
              <a:endPar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162753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D2E72A-8507-C52C-1F5F-74482A94A697}"/>
              </a:ext>
            </a:extLst>
          </p:cNvPr>
          <p:cNvPicPr>
            <a:picLocks noChangeAspect="1"/>
          </p:cNvPicPr>
          <p:nvPr/>
        </p:nvPicPr>
        <p:blipFill>
          <a:blip r:embed="rId2"/>
          <a:stretch>
            <a:fillRect/>
          </a:stretch>
        </p:blipFill>
        <p:spPr>
          <a:xfrm>
            <a:off x="429577" y="2861944"/>
            <a:ext cx="4677934" cy="1760855"/>
          </a:xfrm>
          <a:prstGeom prst="rect">
            <a:avLst/>
          </a:prstGeom>
        </p:spPr>
      </p:pic>
      <p:pic>
        <p:nvPicPr>
          <p:cNvPr id="5" name="Picture 4">
            <a:extLst>
              <a:ext uri="{FF2B5EF4-FFF2-40B4-BE49-F238E27FC236}">
                <a16:creationId xmlns:a16="http://schemas.microsoft.com/office/drawing/2014/main" id="{837E9610-0A0A-521B-CBD2-C25CE5F601F6}"/>
              </a:ext>
            </a:extLst>
          </p:cNvPr>
          <p:cNvPicPr>
            <a:picLocks noChangeAspect="1"/>
          </p:cNvPicPr>
          <p:nvPr/>
        </p:nvPicPr>
        <p:blipFill>
          <a:blip r:embed="rId3"/>
          <a:stretch>
            <a:fillRect/>
          </a:stretch>
        </p:blipFill>
        <p:spPr>
          <a:xfrm>
            <a:off x="2712678" y="579044"/>
            <a:ext cx="6956139" cy="1182727"/>
          </a:xfrm>
          <a:prstGeom prst="rect">
            <a:avLst/>
          </a:prstGeom>
        </p:spPr>
      </p:pic>
      <p:sp>
        <p:nvSpPr>
          <p:cNvPr id="6" name="Rectangle: Rounded Corners 5">
            <a:extLst>
              <a:ext uri="{FF2B5EF4-FFF2-40B4-BE49-F238E27FC236}">
                <a16:creationId xmlns:a16="http://schemas.microsoft.com/office/drawing/2014/main" id="{D946F555-EA5B-FD1F-2DA6-386027242FD9}"/>
              </a:ext>
            </a:extLst>
          </p:cNvPr>
          <p:cNvSpPr/>
          <p:nvPr/>
        </p:nvSpPr>
        <p:spPr>
          <a:xfrm>
            <a:off x="5293360" y="1920241"/>
            <a:ext cx="6315460" cy="400304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Nếu sợ hãi, nản chí, không muốn hành động khi gặp khó khăn thì sẽ không thể thành công trong học tập và cuộc sống, bên cạnh đó nếu cứ mãi lo lắng và sợ hãi, không dám hành động thì chúng ta không thể biết mình có thể làm được những gì, không khám phá được những khả năng của bản thân.</a:t>
            </a:r>
          </a:p>
        </p:txBody>
      </p:sp>
    </p:spTree>
    <p:extLst>
      <p:ext uri="{BB962C8B-B14F-4D97-AF65-F5344CB8AC3E}">
        <p14:creationId xmlns:p14="http://schemas.microsoft.com/office/powerpoint/2010/main" val="365398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7E9610-0A0A-521B-CBD2-C25CE5F601F6}"/>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6" name="Rectangle: Rounded Corners 5">
            <a:extLst>
              <a:ext uri="{FF2B5EF4-FFF2-40B4-BE49-F238E27FC236}">
                <a16:creationId xmlns:a16="http://schemas.microsoft.com/office/drawing/2014/main" id="{D946F555-EA5B-FD1F-2DA6-386027242FD9}"/>
              </a:ext>
            </a:extLst>
          </p:cNvPr>
          <p:cNvSpPr/>
          <p:nvPr/>
        </p:nvSpPr>
        <p:spPr>
          <a:xfrm>
            <a:off x="5293360" y="1920241"/>
            <a:ext cx="6315460" cy="3708399"/>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Nếu khi gặp khó khăn, ta giữ được bình tĩnh để suy nghĩ sáng suốt, xem tất cả mọi khó khăn, thử thách chỉ là tạm thời, chấp nhận thay đổi, thực hiện các biện pháp, điều chỉnh theo nó thì sẽ vượt qua được khó khăn và đạt được thành công.</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2">
            <a:extLst>
              <a:ext uri="{FF2B5EF4-FFF2-40B4-BE49-F238E27FC236}">
                <a16:creationId xmlns:a16="http://schemas.microsoft.com/office/drawing/2014/main" id="{38B3D60F-500E-D048-8E3D-223E1CABA925}"/>
              </a:ext>
            </a:extLst>
          </p:cNvPr>
          <p:cNvPicPr>
            <a:picLocks noChangeAspect="1"/>
          </p:cNvPicPr>
          <p:nvPr/>
        </p:nvPicPr>
        <p:blipFill>
          <a:blip r:embed="rId3"/>
          <a:stretch>
            <a:fillRect/>
          </a:stretch>
        </p:blipFill>
        <p:spPr>
          <a:xfrm>
            <a:off x="316865" y="2553017"/>
            <a:ext cx="4324350" cy="1609725"/>
          </a:xfrm>
          <a:prstGeom prst="rect">
            <a:avLst/>
          </a:prstGeom>
        </p:spPr>
      </p:pic>
    </p:spTree>
    <p:extLst>
      <p:ext uri="{BB962C8B-B14F-4D97-AF65-F5344CB8AC3E}">
        <p14:creationId xmlns:p14="http://schemas.microsoft.com/office/powerpoint/2010/main" val="2183976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7E9610-0A0A-521B-CBD2-C25CE5F601F6}"/>
              </a:ext>
            </a:extLst>
          </p:cNvPr>
          <p:cNvPicPr>
            <a:picLocks noChangeAspect="1"/>
          </p:cNvPicPr>
          <p:nvPr/>
        </p:nvPicPr>
        <p:blipFill>
          <a:blip r:embed="rId2"/>
          <a:stretch>
            <a:fillRect/>
          </a:stretch>
        </p:blipFill>
        <p:spPr>
          <a:xfrm>
            <a:off x="2692358" y="487604"/>
            <a:ext cx="6956139" cy="1182727"/>
          </a:xfrm>
          <a:prstGeom prst="rect">
            <a:avLst/>
          </a:prstGeom>
        </p:spPr>
      </p:pic>
      <p:sp>
        <p:nvSpPr>
          <p:cNvPr id="6" name="Rectangle: Rounded Corners 5">
            <a:extLst>
              <a:ext uri="{FF2B5EF4-FFF2-40B4-BE49-F238E27FC236}">
                <a16:creationId xmlns:a16="http://schemas.microsoft.com/office/drawing/2014/main" id="{D946F555-EA5B-FD1F-2DA6-386027242FD9}"/>
              </a:ext>
            </a:extLst>
          </p:cNvPr>
          <p:cNvSpPr/>
          <p:nvPr/>
        </p:nvSpPr>
        <p:spPr>
          <a:xfrm>
            <a:off x="5293360" y="1778001"/>
            <a:ext cx="6315460" cy="466344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Việc không tin vào khả năng của bản thân và sự hỗ trợ, ủng hộ của những người đáng tin cậy khi gặp khó khăn sẽ làm cho bản thân luôn mặc cảm, tự ti, không hiểu được bản thân, không xác định được điểm mạnh, điểm yếu của bản thân để xác định các biện pháp vượt qua khó khăn; dễ mắc các triệu chứng tâm lí không tốt như trầm cảm, lo âu, mệt mỏi,...</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ED11A871-17D4-F118-4D15-A4171DD8B8F9}"/>
              </a:ext>
            </a:extLst>
          </p:cNvPr>
          <p:cNvPicPr>
            <a:picLocks noChangeAspect="1"/>
          </p:cNvPicPr>
          <p:nvPr/>
        </p:nvPicPr>
        <p:blipFill>
          <a:blip r:embed="rId3"/>
          <a:stretch>
            <a:fillRect/>
          </a:stretch>
        </p:blipFill>
        <p:spPr>
          <a:xfrm>
            <a:off x="274002" y="2512694"/>
            <a:ext cx="4442231" cy="1917065"/>
          </a:xfrm>
          <a:prstGeom prst="rect">
            <a:avLst/>
          </a:prstGeom>
        </p:spPr>
      </p:pic>
    </p:spTree>
    <p:extLst>
      <p:ext uri="{BB962C8B-B14F-4D97-AF65-F5344CB8AC3E}">
        <p14:creationId xmlns:p14="http://schemas.microsoft.com/office/powerpoint/2010/main" val="4043594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7E9610-0A0A-521B-CBD2-C25CE5F601F6}"/>
              </a:ext>
            </a:extLst>
          </p:cNvPr>
          <p:cNvPicPr>
            <a:picLocks noChangeAspect="1"/>
          </p:cNvPicPr>
          <p:nvPr/>
        </p:nvPicPr>
        <p:blipFill>
          <a:blip r:embed="rId2"/>
          <a:stretch>
            <a:fillRect/>
          </a:stretch>
        </p:blipFill>
        <p:spPr>
          <a:xfrm>
            <a:off x="2692358" y="487604"/>
            <a:ext cx="6956139" cy="1182727"/>
          </a:xfrm>
          <a:prstGeom prst="rect">
            <a:avLst/>
          </a:prstGeom>
        </p:spPr>
      </p:pic>
      <p:sp>
        <p:nvSpPr>
          <p:cNvPr id="6" name="Rectangle: Rounded Corners 5">
            <a:extLst>
              <a:ext uri="{FF2B5EF4-FFF2-40B4-BE49-F238E27FC236}">
                <a16:creationId xmlns:a16="http://schemas.microsoft.com/office/drawing/2014/main" id="{D946F555-EA5B-FD1F-2DA6-386027242FD9}"/>
              </a:ext>
            </a:extLst>
          </p:cNvPr>
          <p:cNvSpPr/>
          <p:nvPr/>
        </p:nvSpPr>
        <p:spPr>
          <a:xfrm>
            <a:off x="5293360" y="1778001"/>
            <a:ext cx="6315460" cy="466344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Nếu luôn ỷ lại, chờ đợi sự giúp đỡ của người khác khi gặp khó khăn sẽ khiến bản thân có thói quen dựa dẫm, lười lao động, lười suy nghĩ, thụ động trong tư duy, thiều năng lực để đưa ra những quyết định trong những trường hợp cụ thể, không làm chủ được cuộc đời, không có bản lĩnh, sáng tạo, trở thành gánh nặng cho gia đình và xã hội,...</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2">
            <a:extLst>
              <a:ext uri="{FF2B5EF4-FFF2-40B4-BE49-F238E27FC236}">
                <a16:creationId xmlns:a16="http://schemas.microsoft.com/office/drawing/2014/main" id="{99E20B2E-91A7-4143-89F9-FF3FB279FC66}"/>
              </a:ext>
            </a:extLst>
          </p:cNvPr>
          <p:cNvPicPr>
            <a:picLocks noChangeAspect="1"/>
          </p:cNvPicPr>
          <p:nvPr/>
        </p:nvPicPr>
        <p:blipFill>
          <a:blip r:embed="rId3"/>
          <a:stretch>
            <a:fillRect/>
          </a:stretch>
        </p:blipFill>
        <p:spPr>
          <a:xfrm>
            <a:off x="411162" y="2447925"/>
            <a:ext cx="4257675" cy="1657350"/>
          </a:xfrm>
          <a:prstGeom prst="rect">
            <a:avLst/>
          </a:prstGeom>
        </p:spPr>
      </p:pic>
    </p:spTree>
    <p:extLst>
      <p:ext uri="{BB962C8B-B14F-4D97-AF65-F5344CB8AC3E}">
        <p14:creationId xmlns:p14="http://schemas.microsoft.com/office/powerpoint/2010/main" val="2036871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7E9610-0A0A-521B-CBD2-C25CE5F601F6}"/>
              </a:ext>
            </a:extLst>
          </p:cNvPr>
          <p:cNvPicPr>
            <a:picLocks noChangeAspect="1"/>
          </p:cNvPicPr>
          <p:nvPr/>
        </p:nvPicPr>
        <p:blipFill>
          <a:blip r:embed="rId2"/>
          <a:stretch>
            <a:fillRect/>
          </a:stretch>
        </p:blipFill>
        <p:spPr>
          <a:xfrm>
            <a:off x="2692358" y="487604"/>
            <a:ext cx="6956139" cy="1182727"/>
          </a:xfrm>
          <a:prstGeom prst="rect">
            <a:avLst/>
          </a:prstGeom>
        </p:spPr>
      </p:pic>
      <p:sp>
        <p:nvSpPr>
          <p:cNvPr id="6" name="Rectangle: Rounded Corners 5">
            <a:extLst>
              <a:ext uri="{FF2B5EF4-FFF2-40B4-BE49-F238E27FC236}">
                <a16:creationId xmlns:a16="http://schemas.microsoft.com/office/drawing/2014/main" id="{D946F555-EA5B-FD1F-2DA6-386027242FD9}"/>
              </a:ext>
            </a:extLst>
          </p:cNvPr>
          <p:cNvSpPr/>
          <p:nvPr/>
        </p:nvSpPr>
        <p:spPr>
          <a:xfrm>
            <a:off x="5303520" y="1869441"/>
            <a:ext cx="6315460" cy="4043679"/>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002060"/>
                </a:solidFill>
                <a:latin typeface="Cambria" panose="02040503050406030204" pitchFamily="18" charset="0"/>
                <a:ea typeface="Cambria" panose="02040503050406030204" pitchFamily="18" charset="0"/>
                <a:cs typeface="Calibri" panose="020F0502020204030204" pitchFamily="34" charset="0"/>
              </a:rPr>
              <a:t>Khi gặp khó khăn mà không làm gì cả, hi vọng khó khăn đó tự biến mất sẽ không thể đưa đến thành công, vì những khó khăn đã xảy ra không thể tự biến mất được mà đòi hỏi phải có những hành động và biện pháp cụ thể.</a:t>
            </a:r>
            <a:endPar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6D9595B8-1357-BC79-F599-E556B9038511}"/>
              </a:ext>
            </a:extLst>
          </p:cNvPr>
          <p:cNvPicPr>
            <a:picLocks noChangeAspect="1"/>
          </p:cNvPicPr>
          <p:nvPr/>
        </p:nvPicPr>
        <p:blipFill>
          <a:blip r:embed="rId3"/>
          <a:stretch>
            <a:fillRect/>
          </a:stretch>
        </p:blipFill>
        <p:spPr>
          <a:xfrm>
            <a:off x="422592" y="2998152"/>
            <a:ext cx="4295775" cy="1247775"/>
          </a:xfrm>
          <a:prstGeom prst="rect">
            <a:avLst/>
          </a:prstGeom>
        </p:spPr>
      </p:pic>
    </p:spTree>
    <p:extLst>
      <p:ext uri="{BB962C8B-B14F-4D97-AF65-F5344CB8AC3E}">
        <p14:creationId xmlns:p14="http://schemas.microsoft.com/office/powerpoint/2010/main" val="3771103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6848CE-8934-A9EE-600C-AE823532F519}"/>
              </a:ext>
            </a:extLst>
          </p:cNvPr>
          <p:cNvGrpSpPr/>
          <p:nvPr/>
        </p:nvGrpSpPr>
        <p:grpSpPr>
          <a:xfrm>
            <a:off x="599440" y="0"/>
            <a:ext cx="10972800" cy="1361440"/>
            <a:chOff x="310800" y="1911333"/>
            <a:chExt cx="5650162" cy="3047186"/>
          </a:xfrm>
        </p:grpSpPr>
        <p:sp>
          <p:nvSpPr>
            <p:cNvPr id="4" name="Google Shape;718;p33">
              <a:extLst>
                <a:ext uri="{FF2B5EF4-FFF2-40B4-BE49-F238E27FC236}">
                  <a16:creationId xmlns:a16="http://schemas.microsoft.com/office/drawing/2014/main" id="{B69333C6-2B06-0EED-AD78-812FC4C6B0CC}"/>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718;p33">
              <a:extLst>
                <a:ext uri="{FF2B5EF4-FFF2-40B4-BE49-F238E27FC236}">
                  <a16:creationId xmlns:a16="http://schemas.microsoft.com/office/drawing/2014/main" id="{A65D7A01-5040-298A-DEA9-C99EFB3B8798}"/>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Em hãy vận dụng các bước dưới đây để giúp bạn vượt qua khó khăn trong những tình huống ở Hoạt động 1 phần Khám phá.</a:t>
              </a:r>
              <a:endParaRPr kumimoji="0"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10" name="Google Shape;724;p33">
              <a:extLst>
                <a:ext uri="{FF2B5EF4-FFF2-40B4-BE49-F238E27FC236}">
                  <a16:creationId xmlns:a16="http://schemas.microsoft.com/office/drawing/2014/main" id="{8193FC59-DAB9-96CA-B063-F905809FA851}"/>
                </a:ext>
              </a:extLst>
            </p:cNvPr>
            <p:cNvGrpSpPr/>
            <p:nvPr/>
          </p:nvGrpSpPr>
          <p:grpSpPr>
            <a:xfrm>
              <a:off x="1906680" y="1911333"/>
              <a:ext cx="1854260" cy="523163"/>
              <a:chOff x="1639601" y="539501"/>
              <a:chExt cx="1091683" cy="548641"/>
            </a:xfrm>
          </p:grpSpPr>
          <p:sp>
            <p:nvSpPr>
              <p:cNvPr id="11" name="Google Shape;725;p33">
                <a:extLst>
                  <a:ext uri="{FF2B5EF4-FFF2-40B4-BE49-F238E27FC236}">
                    <a16:creationId xmlns:a16="http://schemas.microsoft.com/office/drawing/2014/main" id="{83BC9735-95EB-2B8D-56F8-E6AC74159ABB}"/>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726;p33">
                <a:extLst>
                  <a:ext uri="{FF2B5EF4-FFF2-40B4-BE49-F238E27FC236}">
                    <a16:creationId xmlns:a16="http://schemas.microsoft.com/office/drawing/2014/main" id="{FC2149EE-CB34-2E90-D05D-207698A5CEC3}"/>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727;p33">
                <a:extLst>
                  <a:ext uri="{FF2B5EF4-FFF2-40B4-BE49-F238E27FC236}">
                    <a16:creationId xmlns:a16="http://schemas.microsoft.com/office/drawing/2014/main" id="{E05F8C65-1E6B-F136-44DE-F465519ECC80}"/>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8" name="Group 17">
            <a:extLst>
              <a:ext uri="{FF2B5EF4-FFF2-40B4-BE49-F238E27FC236}">
                <a16:creationId xmlns:a16="http://schemas.microsoft.com/office/drawing/2014/main" id="{2551739E-F10D-EBFD-5951-D50B93A22A54}"/>
              </a:ext>
            </a:extLst>
          </p:cNvPr>
          <p:cNvGrpSpPr/>
          <p:nvPr/>
        </p:nvGrpSpPr>
        <p:grpSpPr>
          <a:xfrm>
            <a:off x="447040" y="1534160"/>
            <a:ext cx="4744720" cy="1107440"/>
            <a:chOff x="772160" y="1717040"/>
            <a:chExt cx="4744720" cy="1107440"/>
          </a:xfrm>
        </p:grpSpPr>
        <p:grpSp>
          <p:nvGrpSpPr>
            <p:cNvPr id="16" name="Group 15">
              <a:extLst>
                <a:ext uri="{FF2B5EF4-FFF2-40B4-BE49-F238E27FC236}">
                  <a16:creationId xmlns:a16="http://schemas.microsoft.com/office/drawing/2014/main" id="{40DF96CA-53AB-FA2E-02FE-0F6108CCC7CF}"/>
                </a:ext>
              </a:extLst>
            </p:cNvPr>
            <p:cNvGrpSpPr/>
            <p:nvPr/>
          </p:nvGrpSpPr>
          <p:grpSpPr>
            <a:xfrm>
              <a:off x="772160" y="1717040"/>
              <a:ext cx="4744720" cy="1107440"/>
              <a:chOff x="772160" y="1717040"/>
              <a:chExt cx="4744720" cy="1107440"/>
            </a:xfrm>
          </p:grpSpPr>
          <p:sp>
            <p:nvSpPr>
              <p:cNvPr id="3" name="Rectangle: Rounded Corners 2">
                <a:extLst>
                  <a:ext uri="{FF2B5EF4-FFF2-40B4-BE49-F238E27FC236}">
                    <a16:creationId xmlns:a16="http://schemas.microsoft.com/office/drawing/2014/main" id="{124B63EA-DED9-4EAE-3B2E-9A9CE4CB4B0D}"/>
                  </a:ext>
                </a:extLst>
              </p:cNvPr>
              <p:cNvSpPr/>
              <p:nvPr/>
            </p:nvSpPr>
            <p:spPr>
              <a:xfrm>
                <a:off x="772160" y="1717040"/>
                <a:ext cx="4744720" cy="1107440"/>
              </a:xfrm>
              <a:prstGeom prst="roundRect">
                <a:avLst>
                  <a:gd name="adj" fmla="val 50000"/>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D401EC3-79A1-E6CF-382A-1CDA3660FEF8}"/>
                  </a:ext>
                </a:extLst>
              </p:cNvPr>
              <p:cNvSpPr/>
              <p:nvPr/>
            </p:nvSpPr>
            <p:spPr>
              <a:xfrm>
                <a:off x="934720" y="1960880"/>
                <a:ext cx="782320" cy="59944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err="1">
                    <a:solidFill>
                      <a:srgbClr val="002060"/>
                    </a:solidFill>
                    <a:latin typeface="Cambria" panose="02040503050406030204" pitchFamily="18" charset="0"/>
                    <a:ea typeface="Cambria" panose="02040503050406030204" pitchFamily="18" charset="0"/>
                  </a:rPr>
                  <a:t>Bước</a:t>
                </a:r>
                <a:r>
                  <a:rPr lang="en-US" sz="1200" dirty="0">
                    <a:solidFill>
                      <a:srgbClr val="002060"/>
                    </a:solidFill>
                    <a:latin typeface="Cambria" panose="02040503050406030204" pitchFamily="18" charset="0"/>
                    <a:ea typeface="Cambria" panose="02040503050406030204" pitchFamily="18" charset="0"/>
                  </a:rPr>
                  <a:t> 1</a:t>
                </a:r>
              </a:p>
            </p:txBody>
          </p:sp>
        </p:grpSp>
        <p:sp>
          <p:nvSpPr>
            <p:cNvPr id="17" name="TextBox 16">
              <a:extLst>
                <a:ext uri="{FF2B5EF4-FFF2-40B4-BE49-F238E27FC236}">
                  <a16:creationId xmlns:a16="http://schemas.microsoft.com/office/drawing/2014/main" id="{50E29D94-7962-1BDA-7D95-201AD7CBCA64}"/>
                </a:ext>
              </a:extLst>
            </p:cNvPr>
            <p:cNvSpPr txBox="1"/>
            <p:nvPr/>
          </p:nvSpPr>
          <p:spPr>
            <a:xfrm>
              <a:off x="1747520" y="2133600"/>
              <a:ext cx="3413760" cy="369332"/>
            </a:xfrm>
            <a:prstGeom prst="rect">
              <a:avLst/>
            </a:prstGeom>
            <a:noFill/>
          </p:spPr>
          <p:txBody>
            <a:bodyPr wrap="square" rtlCol="0">
              <a:spAutoFit/>
            </a:bodyPr>
            <a:lstStyle/>
            <a:p>
              <a:r>
                <a:rPr lang="en-US" dirty="0" err="1">
                  <a:latin typeface="Cambria" panose="02040503050406030204" pitchFamily="18" charset="0"/>
                  <a:ea typeface="Cambria" panose="02040503050406030204" pitchFamily="18" charset="0"/>
                </a:rPr>
                <a:t>Xác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định</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khó</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khăn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cần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giải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quyết</a:t>
              </a:r>
              <a:endParaRPr lang="en-US" dirty="0">
                <a:latin typeface="Cambria" panose="02040503050406030204" pitchFamily="18" charset="0"/>
                <a:ea typeface="Cambria" panose="02040503050406030204" pitchFamily="18" charset="0"/>
              </a:endParaRPr>
            </a:p>
          </p:txBody>
        </p:sp>
      </p:grpSp>
      <p:grpSp>
        <p:nvGrpSpPr>
          <p:cNvPr id="19" name="Group 18">
            <a:extLst>
              <a:ext uri="{FF2B5EF4-FFF2-40B4-BE49-F238E27FC236}">
                <a16:creationId xmlns:a16="http://schemas.microsoft.com/office/drawing/2014/main" id="{6DC3A818-A0F2-BD93-BA35-F8C88F53C143}"/>
              </a:ext>
            </a:extLst>
          </p:cNvPr>
          <p:cNvGrpSpPr/>
          <p:nvPr/>
        </p:nvGrpSpPr>
        <p:grpSpPr>
          <a:xfrm>
            <a:off x="3261360" y="2773680"/>
            <a:ext cx="4744720" cy="1107440"/>
            <a:chOff x="772160" y="1717040"/>
            <a:chExt cx="4744720" cy="1107440"/>
          </a:xfrm>
        </p:grpSpPr>
        <p:grpSp>
          <p:nvGrpSpPr>
            <p:cNvPr id="20" name="Group 19">
              <a:extLst>
                <a:ext uri="{FF2B5EF4-FFF2-40B4-BE49-F238E27FC236}">
                  <a16:creationId xmlns:a16="http://schemas.microsoft.com/office/drawing/2014/main" id="{717D7B25-7C1B-F3F9-6748-F48FD270F5E7}"/>
                </a:ext>
              </a:extLst>
            </p:cNvPr>
            <p:cNvGrpSpPr/>
            <p:nvPr/>
          </p:nvGrpSpPr>
          <p:grpSpPr>
            <a:xfrm>
              <a:off x="772160" y="1717040"/>
              <a:ext cx="4744720" cy="1107440"/>
              <a:chOff x="772160" y="1717040"/>
              <a:chExt cx="4744720" cy="1107440"/>
            </a:xfrm>
          </p:grpSpPr>
          <p:sp>
            <p:nvSpPr>
              <p:cNvPr id="22" name="Rectangle: Rounded Corners 21">
                <a:extLst>
                  <a:ext uri="{FF2B5EF4-FFF2-40B4-BE49-F238E27FC236}">
                    <a16:creationId xmlns:a16="http://schemas.microsoft.com/office/drawing/2014/main" id="{C5F697E8-B0DA-8552-7D21-C7B3A118F0A9}"/>
                  </a:ext>
                </a:extLst>
              </p:cNvPr>
              <p:cNvSpPr/>
              <p:nvPr/>
            </p:nvSpPr>
            <p:spPr>
              <a:xfrm>
                <a:off x="772160" y="1717040"/>
                <a:ext cx="4744720" cy="1107440"/>
              </a:xfrm>
              <a:prstGeom prst="roundRect">
                <a:avLst>
                  <a:gd name="adj" fmla="val 50000"/>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23B434F-5605-30DF-C53F-97AC0F3A7F66}"/>
                  </a:ext>
                </a:extLst>
              </p:cNvPr>
              <p:cNvSpPr/>
              <p:nvPr/>
            </p:nvSpPr>
            <p:spPr>
              <a:xfrm>
                <a:off x="924560" y="1960880"/>
                <a:ext cx="782320" cy="59944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err="1">
                    <a:solidFill>
                      <a:srgbClr val="002060"/>
                    </a:solidFill>
                    <a:latin typeface="Cambria" panose="02040503050406030204" pitchFamily="18" charset="0"/>
                    <a:ea typeface="Cambria" panose="02040503050406030204" pitchFamily="18" charset="0"/>
                  </a:rPr>
                  <a:t>Bước</a:t>
                </a:r>
                <a:r>
                  <a:rPr lang="en-US" sz="1200" dirty="0">
                    <a:solidFill>
                      <a:srgbClr val="002060"/>
                    </a:solidFill>
                    <a:latin typeface="Cambria" panose="02040503050406030204" pitchFamily="18" charset="0"/>
                    <a:ea typeface="Cambria" panose="02040503050406030204" pitchFamily="18" charset="0"/>
                  </a:rPr>
                  <a:t> 2</a:t>
                </a:r>
              </a:p>
            </p:txBody>
          </p:sp>
        </p:grpSp>
        <p:sp>
          <p:nvSpPr>
            <p:cNvPr id="21" name="TextBox 20">
              <a:extLst>
                <a:ext uri="{FF2B5EF4-FFF2-40B4-BE49-F238E27FC236}">
                  <a16:creationId xmlns:a16="http://schemas.microsoft.com/office/drawing/2014/main" id="{93C47BAC-00CD-61BB-FD3F-3D42F548179F}"/>
                </a:ext>
              </a:extLst>
            </p:cNvPr>
            <p:cNvSpPr txBox="1"/>
            <p:nvPr/>
          </p:nvSpPr>
          <p:spPr>
            <a:xfrm>
              <a:off x="1747520" y="1960880"/>
              <a:ext cx="3413760" cy="646331"/>
            </a:xfrm>
            <a:prstGeom prst="rect">
              <a:avLst/>
            </a:prstGeom>
            <a:noFill/>
          </p:spPr>
          <p:txBody>
            <a:bodyPr wrap="square" rtlCol="0">
              <a:spAutoFit/>
            </a:bodyPr>
            <a:lstStyle/>
            <a:p>
              <a:pPr algn="just"/>
              <a:r>
                <a:rPr lang="en-US" dirty="0" err="1">
                  <a:latin typeface="Cambria" panose="02040503050406030204" pitchFamily="18" charset="0"/>
                  <a:ea typeface="Cambria" panose="02040503050406030204" pitchFamily="18" charset="0"/>
                </a:rPr>
                <a:t>Xác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định</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nguyên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nhân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dẫn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đến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khó</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khăn</a:t>
              </a:r>
              <a:endParaRPr lang="en-US" dirty="0">
                <a:latin typeface="Cambria" panose="02040503050406030204" pitchFamily="18" charset="0"/>
                <a:ea typeface="Cambria" panose="02040503050406030204" pitchFamily="18" charset="0"/>
              </a:endParaRPr>
            </a:p>
          </p:txBody>
        </p:sp>
      </p:grpSp>
      <p:grpSp>
        <p:nvGrpSpPr>
          <p:cNvPr id="24" name="Group 23">
            <a:extLst>
              <a:ext uri="{FF2B5EF4-FFF2-40B4-BE49-F238E27FC236}">
                <a16:creationId xmlns:a16="http://schemas.microsoft.com/office/drawing/2014/main" id="{F99D8FA9-7675-DBBA-420B-563A8A719F9B}"/>
              </a:ext>
            </a:extLst>
          </p:cNvPr>
          <p:cNvGrpSpPr/>
          <p:nvPr/>
        </p:nvGrpSpPr>
        <p:grpSpPr>
          <a:xfrm>
            <a:off x="4318000" y="4155440"/>
            <a:ext cx="4744720" cy="1107440"/>
            <a:chOff x="772160" y="1717040"/>
            <a:chExt cx="4744720" cy="1107440"/>
          </a:xfrm>
        </p:grpSpPr>
        <p:grpSp>
          <p:nvGrpSpPr>
            <p:cNvPr id="25" name="Group 24">
              <a:extLst>
                <a:ext uri="{FF2B5EF4-FFF2-40B4-BE49-F238E27FC236}">
                  <a16:creationId xmlns:a16="http://schemas.microsoft.com/office/drawing/2014/main" id="{D4518A85-1C5A-0162-510C-F94A953601E5}"/>
                </a:ext>
              </a:extLst>
            </p:cNvPr>
            <p:cNvGrpSpPr/>
            <p:nvPr/>
          </p:nvGrpSpPr>
          <p:grpSpPr>
            <a:xfrm>
              <a:off x="772160" y="1717040"/>
              <a:ext cx="4744720" cy="1107440"/>
              <a:chOff x="772160" y="1717040"/>
              <a:chExt cx="4744720" cy="1107440"/>
            </a:xfrm>
          </p:grpSpPr>
          <p:sp>
            <p:nvSpPr>
              <p:cNvPr id="27" name="Rectangle: Rounded Corners 26">
                <a:extLst>
                  <a:ext uri="{FF2B5EF4-FFF2-40B4-BE49-F238E27FC236}">
                    <a16:creationId xmlns:a16="http://schemas.microsoft.com/office/drawing/2014/main" id="{1F51BC41-FE3D-95FC-A63F-DF8238CB219E}"/>
                  </a:ext>
                </a:extLst>
              </p:cNvPr>
              <p:cNvSpPr/>
              <p:nvPr/>
            </p:nvSpPr>
            <p:spPr>
              <a:xfrm>
                <a:off x="772160" y="1717040"/>
                <a:ext cx="4744720" cy="1107440"/>
              </a:xfrm>
              <a:prstGeom prst="roundRect">
                <a:avLst>
                  <a:gd name="adj" fmla="val 50000"/>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99BACD82-B339-408F-752A-609E7F4CD24A}"/>
                  </a:ext>
                </a:extLst>
              </p:cNvPr>
              <p:cNvSpPr/>
              <p:nvPr/>
            </p:nvSpPr>
            <p:spPr>
              <a:xfrm>
                <a:off x="924560" y="1960880"/>
                <a:ext cx="782320" cy="59944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err="1">
                    <a:solidFill>
                      <a:srgbClr val="002060"/>
                    </a:solidFill>
                    <a:latin typeface="Cambria" panose="02040503050406030204" pitchFamily="18" charset="0"/>
                    <a:ea typeface="Cambria" panose="02040503050406030204" pitchFamily="18" charset="0"/>
                  </a:rPr>
                  <a:t>Bước</a:t>
                </a:r>
                <a:r>
                  <a:rPr lang="en-US" sz="1200" dirty="0">
                    <a:solidFill>
                      <a:srgbClr val="002060"/>
                    </a:solidFill>
                    <a:latin typeface="Cambria" panose="02040503050406030204" pitchFamily="18" charset="0"/>
                    <a:ea typeface="Cambria" panose="02040503050406030204" pitchFamily="18" charset="0"/>
                  </a:rPr>
                  <a:t> 3</a:t>
                </a:r>
              </a:p>
            </p:txBody>
          </p:sp>
        </p:grpSp>
        <p:sp>
          <p:nvSpPr>
            <p:cNvPr id="26" name="TextBox 25">
              <a:extLst>
                <a:ext uri="{FF2B5EF4-FFF2-40B4-BE49-F238E27FC236}">
                  <a16:creationId xmlns:a16="http://schemas.microsoft.com/office/drawing/2014/main" id="{B3CB0D40-B51A-6DCF-AC29-16C0E9A24724}"/>
                </a:ext>
              </a:extLst>
            </p:cNvPr>
            <p:cNvSpPr txBox="1"/>
            <p:nvPr/>
          </p:nvSpPr>
          <p:spPr>
            <a:xfrm>
              <a:off x="1737360" y="1798320"/>
              <a:ext cx="3413760" cy="923330"/>
            </a:xfrm>
            <a:prstGeom prst="rect">
              <a:avLst/>
            </a:prstGeom>
            <a:noFill/>
          </p:spPr>
          <p:txBody>
            <a:bodyPr wrap="square" rtlCol="0">
              <a:spAutoFit/>
            </a:bodyPr>
            <a:lstStyle/>
            <a:p>
              <a:pPr algn="just"/>
              <a:r>
                <a:rPr lang="en-US" dirty="0" err="1">
                  <a:latin typeface="Cambria" panose="02040503050406030204" pitchFamily="18" charset="0"/>
                  <a:ea typeface="Cambria" panose="02040503050406030204" pitchFamily="18" charset="0"/>
                </a:rPr>
                <a:t>Liệt</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kê</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phương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án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vượt</a:t>
              </a:r>
              <a:r>
                <a:rPr lang="en-US" dirty="0">
                  <a:latin typeface="Cambria" panose="02040503050406030204" pitchFamily="18" charset="0"/>
                  <a:ea typeface="Cambria" panose="02040503050406030204" pitchFamily="18" charset="0"/>
                </a:rPr>
                <a:t> qua </a:t>
              </a:r>
              <a:r>
                <a:rPr lang="en-US" dirty="0" err="1">
                  <a:latin typeface="Cambria" panose="02040503050406030204" pitchFamily="18" charset="0"/>
                  <a:ea typeface="Cambria" panose="02040503050406030204" pitchFamily="18" charset="0"/>
                </a:rPr>
                <a:t>khó</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khăn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và</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những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người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có</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thể</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hỗ</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trợ</a:t>
              </a:r>
              <a:endParaRPr lang="en-US" dirty="0">
                <a:latin typeface="Cambria" panose="02040503050406030204" pitchFamily="18" charset="0"/>
                <a:ea typeface="Cambria" panose="02040503050406030204" pitchFamily="18" charset="0"/>
              </a:endParaRPr>
            </a:p>
          </p:txBody>
        </p:sp>
      </p:grpSp>
      <p:grpSp>
        <p:nvGrpSpPr>
          <p:cNvPr id="29" name="Group 28">
            <a:extLst>
              <a:ext uri="{FF2B5EF4-FFF2-40B4-BE49-F238E27FC236}">
                <a16:creationId xmlns:a16="http://schemas.microsoft.com/office/drawing/2014/main" id="{F9789FB4-BD14-1CD7-00B2-B18B7DB264EB}"/>
              </a:ext>
            </a:extLst>
          </p:cNvPr>
          <p:cNvGrpSpPr/>
          <p:nvPr/>
        </p:nvGrpSpPr>
        <p:grpSpPr>
          <a:xfrm>
            <a:off x="6299200" y="5435600"/>
            <a:ext cx="4744720" cy="1107440"/>
            <a:chOff x="772160" y="1717040"/>
            <a:chExt cx="4744720" cy="1107440"/>
          </a:xfrm>
        </p:grpSpPr>
        <p:grpSp>
          <p:nvGrpSpPr>
            <p:cNvPr id="30" name="Group 29">
              <a:extLst>
                <a:ext uri="{FF2B5EF4-FFF2-40B4-BE49-F238E27FC236}">
                  <a16:creationId xmlns:a16="http://schemas.microsoft.com/office/drawing/2014/main" id="{3B8CEBA5-72F8-472A-17E5-A013F3E5F6CA}"/>
                </a:ext>
              </a:extLst>
            </p:cNvPr>
            <p:cNvGrpSpPr/>
            <p:nvPr/>
          </p:nvGrpSpPr>
          <p:grpSpPr>
            <a:xfrm>
              <a:off x="772160" y="1717040"/>
              <a:ext cx="4744720" cy="1107440"/>
              <a:chOff x="772160" y="1717040"/>
              <a:chExt cx="4744720" cy="1107440"/>
            </a:xfrm>
          </p:grpSpPr>
          <p:sp>
            <p:nvSpPr>
              <p:cNvPr id="32" name="Rectangle: Rounded Corners 31">
                <a:extLst>
                  <a:ext uri="{FF2B5EF4-FFF2-40B4-BE49-F238E27FC236}">
                    <a16:creationId xmlns:a16="http://schemas.microsoft.com/office/drawing/2014/main" id="{C524293A-5975-BAA7-0AC0-859CE273C7C8}"/>
                  </a:ext>
                </a:extLst>
              </p:cNvPr>
              <p:cNvSpPr/>
              <p:nvPr/>
            </p:nvSpPr>
            <p:spPr>
              <a:xfrm>
                <a:off x="772160" y="1717040"/>
                <a:ext cx="4744720" cy="1107440"/>
              </a:xfrm>
              <a:prstGeom prst="roundRect">
                <a:avLst>
                  <a:gd name="adj" fmla="val 50000"/>
                </a:avLst>
              </a:prstGeom>
              <a:solidFill>
                <a:srgbClr val="F076D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935F7746-8D39-E09D-9750-21979C87B190}"/>
                  </a:ext>
                </a:extLst>
              </p:cNvPr>
              <p:cNvSpPr/>
              <p:nvPr/>
            </p:nvSpPr>
            <p:spPr>
              <a:xfrm>
                <a:off x="924560" y="1960880"/>
                <a:ext cx="782320" cy="59944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err="1">
                    <a:solidFill>
                      <a:srgbClr val="002060"/>
                    </a:solidFill>
                    <a:latin typeface="Cambria" panose="02040503050406030204" pitchFamily="18" charset="0"/>
                    <a:ea typeface="Cambria" panose="02040503050406030204" pitchFamily="18" charset="0"/>
                  </a:rPr>
                  <a:t>Bước</a:t>
                </a:r>
                <a:r>
                  <a:rPr lang="en-US" sz="1200" dirty="0">
                    <a:solidFill>
                      <a:srgbClr val="002060"/>
                    </a:solidFill>
                    <a:latin typeface="Cambria" panose="02040503050406030204" pitchFamily="18" charset="0"/>
                    <a:ea typeface="Cambria" panose="02040503050406030204" pitchFamily="18" charset="0"/>
                  </a:rPr>
                  <a:t> 3</a:t>
                </a:r>
              </a:p>
            </p:txBody>
          </p:sp>
        </p:grpSp>
        <p:sp>
          <p:nvSpPr>
            <p:cNvPr id="31" name="TextBox 30">
              <a:extLst>
                <a:ext uri="{FF2B5EF4-FFF2-40B4-BE49-F238E27FC236}">
                  <a16:creationId xmlns:a16="http://schemas.microsoft.com/office/drawing/2014/main" id="{335B8640-7B51-DD19-39AC-6F45D8FC1330}"/>
                </a:ext>
              </a:extLst>
            </p:cNvPr>
            <p:cNvSpPr txBox="1"/>
            <p:nvPr/>
          </p:nvSpPr>
          <p:spPr>
            <a:xfrm>
              <a:off x="1737360" y="1798320"/>
              <a:ext cx="3413760" cy="923330"/>
            </a:xfrm>
            <a:prstGeom prst="rect">
              <a:avLst/>
            </a:prstGeom>
            <a:noFill/>
          </p:spPr>
          <p:txBody>
            <a:bodyPr wrap="square" rtlCol="0">
              <a:spAutoFit/>
            </a:bodyPr>
            <a:lstStyle/>
            <a:p>
              <a:pPr algn="just"/>
              <a:r>
                <a:rPr lang="en-US" dirty="0" err="1">
                  <a:latin typeface="Cambria" panose="02040503050406030204" pitchFamily="18" charset="0"/>
                  <a:ea typeface="Cambria" panose="02040503050406030204" pitchFamily="18" charset="0"/>
                </a:rPr>
                <a:t>Lựa</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chọn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phương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án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tối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ưu</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và</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kiên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trì</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thực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hiện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theo</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phương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án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đã</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chọn</a:t>
              </a:r>
              <a:endParaRPr lang="en-US" dirty="0">
                <a:latin typeface="Cambria" panose="02040503050406030204" pitchFamily="18" charset="0"/>
                <a:ea typeface="Cambria" panose="02040503050406030204" pitchFamily="18" charset="0"/>
              </a:endParaRPr>
            </a:p>
          </p:txBody>
        </p:sp>
      </p:grpSp>
      <p:cxnSp>
        <p:nvCxnSpPr>
          <p:cNvPr id="35" name="Connector: Curved 34">
            <a:extLst>
              <a:ext uri="{FF2B5EF4-FFF2-40B4-BE49-F238E27FC236}">
                <a16:creationId xmlns:a16="http://schemas.microsoft.com/office/drawing/2014/main" id="{3959D860-7764-3A25-9625-C869E8869859}"/>
              </a:ext>
            </a:extLst>
          </p:cNvPr>
          <p:cNvCxnSpPr>
            <a:endCxn id="22" idx="1"/>
          </p:cNvCxnSpPr>
          <p:nvPr/>
        </p:nvCxnSpPr>
        <p:spPr>
          <a:xfrm>
            <a:off x="1645920" y="2651760"/>
            <a:ext cx="1615440" cy="675640"/>
          </a:xfrm>
          <a:prstGeom prst="curvedConnector3">
            <a:avLst>
              <a:gd name="adj1" fmla="val 33648"/>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7" name="Connector: Curved 36">
            <a:extLst>
              <a:ext uri="{FF2B5EF4-FFF2-40B4-BE49-F238E27FC236}">
                <a16:creationId xmlns:a16="http://schemas.microsoft.com/office/drawing/2014/main" id="{4E0CB580-067A-29EE-87D2-124148544380}"/>
              </a:ext>
            </a:extLst>
          </p:cNvPr>
          <p:cNvCxnSpPr>
            <a:cxnSpLocks/>
            <a:endCxn id="27" idx="1"/>
          </p:cNvCxnSpPr>
          <p:nvPr/>
        </p:nvCxnSpPr>
        <p:spPr>
          <a:xfrm>
            <a:off x="3464560" y="3891280"/>
            <a:ext cx="853440" cy="817880"/>
          </a:xfrm>
          <a:prstGeom prst="curvedConnector3">
            <a:avLst>
              <a:gd name="adj1" fmla="val 50000"/>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9" name="Connector: Curved 38">
            <a:extLst>
              <a:ext uri="{FF2B5EF4-FFF2-40B4-BE49-F238E27FC236}">
                <a16:creationId xmlns:a16="http://schemas.microsoft.com/office/drawing/2014/main" id="{EBCE4EEF-E872-229E-4FD0-D76E8E39AAB7}"/>
              </a:ext>
            </a:extLst>
          </p:cNvPr>
          <p:cNvCxnSpPr>
            <a:cxnSpLocks/>
          </p:cNvCxnSpPr>
          <p:nvPr/>
        </p:nvCxnSpPr>
        <p:spPr>
          <a:xfrm>
            <a:off x="5455920" y="5283200"/>
            <a:ext cx="853440" cy="817880"/>
          </a:xfrm>
          <a:prstGeom prst="curvedConnector3">
            <a:avLst>
              <a:gd name="adj1" fmla="val 50000"/>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7226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500"/>
                                        <p:tgtEl>
                                          <p:spTgt spid="3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arn(inVertical)">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fade">
                                      <p:cBhvr>
                                        <p:cTn id="39" dur="500"/>
                                        <p:tgtEl>
                                          <p:spTgt spid="39"/>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barn(inVertical)">
                                      <p:cBhvr>
                                        <p:cTn id="4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58C78CD-E129-91CF-2FB3-62C1885F6050}"/>
              </a:ext>
            </a:extLst>
          </p:cNvPr>
          <p:cNvGrpSpPr/>
          <p:nvPr/>
        </p:nvGrpSpPr>
        <p:grpSpPr>
          <a:xfrm>
            <a:off x="878623" y="916550"/>
            <a:ext cx="10434754" cy="1576788"/>
            <a:chOff x="453320" y="784778"/>
            <a:chExt cx="10434754" cy="1204350"/>
          </a:xfrm>
        </p:grpSpPr>
        <p:sp>
          <p:nvSpPr>
            <p:cNvPr id="12" name="Speech Bubble: Rectangle with Corners Rounded 11">
              <a:extLst>
                <a:ext uri="{FF2B5EF4-FFF2-40B4-BE49-F238E27FC236}">
                  <a16:creationId xmlns:a16="http://schemas.microsoft.com/office/drawing/2014/main" id="{FD6458FD-70C5-9DBD-E193-152B09BB0066}"/>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F4965A02-9012-BA3F-8C94-859F1F44D8BD}"/>
                </a:ext>
              </a:extLst>
            </p:cNvPr>
            <p:cNvSpPr txBox="1"/>
            <p:nvPr/>
          </p:nvSpPr>
          <p:spPr>
            <a:xfrm>
              <a:off x="591307" y="790222"/>
              <a:ext cx="10160182" cy="11989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lang="en-US" sz="3200" b="1" dirty="0">
                  <a:solidFill>
                    <a:srgbClr val="002060"/>
                  </a:solidFill>
                  <a:latin typeface="Cambria" panose="02040503050406030204" pitchFamily="18" charset="0"/>
                  <a:ea typeface="Cambria" panose="02040503050406030204" pitchFamily="18" charset="0"/>
                </a:rPr>
                <a:t>M</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ỗi nhóm vận dụng các bước vượt qua khó khăn để giải quyết một tình huống trong hoạt động 1 phần Khám phá</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15" name="Group 14">
            <a:extLst>
              <a:ext uri="{FF2B5EF4-FFF2-40B4-BE49-F238E27FC236}">
                <a16:creationId xmlns:a16="http://schemas.microsoft.com/office/drawing/2014/main" id="{520D1B44-40C9-DC49-E715-3E66E5284F51}"/>
              </a:ext>
            </a:extLst>
          </p:cNvPr>
          <p:cNvGrpSpPr/>
          <p:nvPr/>
        </p:nvGrpSpPr>
        <p:grpSpPr>
          <a:xfrm>
            <a:off x="762950" y="2591984"/>
            <a:ext cx="5140009" cy="3706304"/>
            <a:chOff x="762950" y="2591984"/>
            <a:chExt cx="5140009" cy="3706304"/>
          </a:xfrm>
        </p:grpSpPr>
        <p:grpSp>
          <p:nvGrpSpPr>
            <p:cNvPr id="3" name="Nhóm 95">
              <a:extLst>
                <a:ext uri="{FF2B5EF4-FFF2-40B4-BE49-F238E27FC236}">
                  <a16:creationId xmlns:a16="http://schemas.microsoft.com/office/drawing/2014/main" id="{81405CE3-787B-E991-2EBF-288DA2B9B39B}"/>
                </a:ext>
              </a:extLst>
            </p:cNvPr>
            <p:cNvGrpSpPr/>
            <p:nvPr/>
          </p:nvGrpSpPr>
          <p:grpSpPr>
            <a:xfrm>
              <a:off x="762950" y="2591984"/>
              <a:ext cx="5140009" cy="3706304"/>
              <a:chOff x="1124976" y="1819729"/>
              <a:chExt cx="6487886" cy="4203699"/>
            </a:xfrm>
          </p:grpSpPr>
          <p:sp>
            <p:nvSpPr>
              <p:cNvPr id="4" name="Hình Bầu dục 97">
                <a:extLst>
                  <a:ext uri="{FF2B5EF4-FFF2-40B4-BE49-F238E27FC236}">
                    <a16:creationId xmlns:a16="http://schemas.microsoft.com/office/drawing/2014/main" id="{BEB566F6-7907-C4B7-D099-266496F5DF0C}"/>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字魂59号-创粗黑"/>
                  <a:cs typeface="+mn-cs"/>
                  <a:sym typeface="Arial"/>
                </a:endParaRPr>
              </a:p>
            </p:txBody>
          </p:sp>
          <p:pic>
            <p:nvPicPr>
              <p:cNvPr id="9" name="Hình ảnh 98" descr="Ảnh có chứa đồ chơi, búp bê&#10;&#10;Mô tả được tạo tự động">
                <a:extLst>
                  <a:ext uri="{FF2B5EF4-FFF2-40B4-BE49-F238E27FC236}">
                    <a16:creationId xmlns:a16="http://schemas.microsoft.com/office/drawing/2014/main" id="{7AAE6BFF-EA70-FA37-4424-4A20C884CA70}"/>
                  </a:ext>
                </a:extLst>
              </p:cNvPr>
              <p:cNvPicPr>
                <a:picLocks noChangeAspect="1"/>
              </p:cNvPicPr>
              <p:nvPr/>
            </p:nvPicPr>
            <p:blipFill>
              <a:blip r:embed="rId2"/>
              <a:stretch>
                <a:fillRect/>
              </a:stretch>
            </p:blipFill>
            <p:spPr>
              <a:xfrm>
                <a:off x="1328056" y="1819729"/>
                <a:ext cx="6081725" cy="3557762"/>
              </a:xfrm>
              <a:prstGeom prst="rect">
                <a:avLst/>
              </a:prstGeom>
            </p:spPr>
          </p:pic>
        </p:grpSp>
        <p:sp>
          <p:nvSpPr>
            <p:cNvPr id="14" name="TextBox 13">
              <a:extLst>
                <a:ext uri="{FF2B5EF4-FFF2-40B4-BE49-F238E27FC236}">
                  <a16:creationId xmlns:a16="http://schemas.microsoft.com/office/drawing/2014/main" id="{B348DE71-706B-A337-5CA3-905B53EC36DF}"/>
                </a:ext>
              </a:extLst>
            </p:cNvPr>
            <p:cNvSpPr txBox="1"/>
            <p:nvPr/>
          </p:nvSpPr>
          <p:spPr>
            <a:xfrm>
              <a:off x="1757680" y="5679440"/>
              <a:ext cx="3799840" cy="584775"/>
            </a:xfrm>
            <a:prstGeom prst="rect">
              <a:avLst/>
            </a:prstGeom>
            <a:noFill/>
          </p:spPr>
          <p:txBody>
            <a:bodyPr wrap="square" rtlCol="0">
              <a:spAutoFit/>
            </a:bodyPr>
            <a:lstStyle/>
            <a:p>
              <a:pPr algn="ctr"/>
              <a:r>
                <a:rPr lang="en-US" sz="3200" b="1" dirty="0" err="1">
                  <a:latin typeface="Cambria" panose="02040503050406030204" pitchFamily="18" charset="0"/>
                  <a:ea typeface="Cambria" panose="02040503050406030204" pitchFamily="18" charset="0"/>
                </a:rPr>
                <a:t>Thảo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luận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nhóm</a:t>
              </a:r>
              <a:r>
                <a:rPr lang="en-US" sz="3200" b="1" dirty="0">
                  <a:latin typeface="Cambria" panose="02040503050406030204" pitchFamily="18" charset="0"/>
                  <a:ea typeface="Cambria" panose="02040503050406030204" pitchFamily="18" charset="0"/>
                </a:rPr>
                <a:t> 4</a:t>
              </a:r>
            </a:p>
          </p:txBody>
        </p:sp>
      </p:grpSp>
    </p:spTree>
    <p:extLst>
      <p:ext uri="{BB962C8B-B14F-4D97-AF65-F5344CB8AC3E}">
        <p14:creationId xmlns:p14="http://schemas.microsoft.com/office/powerpoint/2010/main" val="2827158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F201064-1DC5-0561-D110-4E61A15D6145}"/>
              </a:ext>
            </a:extLst>
          </p:cNvPr>
          <p:cNvSpPr/>
          <p:nvPr/>
        </p:nvSpPr>
        <p:spPr>
          <a:xfrm>
            <a:off x="1404370" y="453387"/>
            <a:ext cx="9202670" cy="836933"/>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Ví</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dụ</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Với</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tình</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huống</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khó</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khăn</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số</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4 SGK tr.20.</a:t>
            </a:r>
            <a:endParaRPr lang="vi-VN" sz="3600"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pic>
        <p:nvPicPr>
          <p:cNvPr id="6" name="Picture 5">
            <a:extLst>
              <a:ext uri="{FF2B5EF4-FFF2-40B4-BE49-F238E27FC236}">
                <a16:creationId xmlns:a16="http://schemas.microsoft.com/office/drawing/2014/main" id="{DE2B61ED-E7DD-0449-A7BF-F48AFA213EAC}"/>
              </a:ext>
            </a:extLst>
          </p:cNvPr>
          <p:cNvPicPr>
            <a:picLocks noChangeAspect="1"/>
          </p:cNvPicPr>
          <p:nvPr/>
        </p:nvPicPr>
        <p:blipFill>
          <a:blip r:embed="rId2"/>
          <a:stretch>
            <a:fillRect/>
          </a:stretch>
        </p:blipFill>
        <p:spPr>
          <a:xfrm>
            <a:off x="400684" y="2341244"/>
            <a:ext cx="4242635" cy="3226435"/>
          </a:xfrm>
          <a:prstGeom prst="rect">
            <a:avLst/>
          </a:prstGeom>
        </p:spPr>
      </p:pic>
      <p:grpSp>
        <p:nvGrpSpPr>
          <p:cNvPr id="7" name="Group 6">
            <a:extLst>
              <a:ext uri="{FF2B5EF4-FFF2-40B4-BE49-F238E27FC236}">
                <a16:creationId xmlns:a16="http://schemas.microsoft.com/office/drawing/2014/main" id="{9A38EDFF-BF13-394C-692C-9A57E2E30C82}"/>
              </a:ext>
            </a:extLst>
          </p:cNvPr>
          <p:cNvGrpSpPr/>
          <p:nvPr/>
        </p:nvGrpSpPr>
        <p:grpSpPr>
          <a:xfrm>
            <a:off x="4673600" y="1506090"/>
            <a:ext cx="7315199" cy="5077590"/>
            <a:chOff x="310800" y="1911333"/>
            <a:chExt cx="5650162" cy="3047186"/>
          </a:xfrm>
        </p:grpSpPr>
        <p:sp>
          <p:nvSpPr>
            <p:cNvPr id="8" name="Google Shape;718;p33">
              <a:extLst>
                <a:ext uri="{FF2B5EF4-FFF2-40B4-BE49-F238E27FC236}">
                  <a16:creationId xmlns:a16="http://schemas.microsoft.com/office/drawing/2014/main" id="{B24496D3-8DCF-A604-8C01-02A2C9FCC63D}"/>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718;p33">
              <a:extLst>
                <a:ext uri="{FF2B5EF4-FFF2-40B4-BE49-F238E27FC236}">
                  <a16:creationId xmlns:a16="http://schemas.microsoft.com/office/drawing/2014/main" id="{0BC8F0DC-83DB-5158-F42D-82F5ECFD4D77}"/>
                </a:ext>
              </a:extLst>
            </p:cNvPr>
            <p:cNvSpPr/>
            <p:nvPr/>
          </p:nvSpPr>
          <p:spPr>
            <a:xfrm>
              <a:off x="495404" y="2294485"/>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23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Bước 1: </a:t>
              </a:r>
              <a:r>
                <a:rPr kumimoji="0" lang="vi-VN" sz="23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Khó khăn là bị ốm khi sắp đến kiểm tra cuối kì. </a:t>
              </a:r>
            </a:p>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23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Bước 2: </a:t>
              </a:r>
              <a:r>
                <a:rPr kumimoji="0" lang="vi-VN" sz="23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Nguyên nhân dẫn đến khó khăn là cơ thể mệt mỏi, không thể ôn bài. </a:t>
              </a:r>
            </a:p>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23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Bước 3: </a:t>
              </a:r>
              <a:r>
                <a:rPr kumimoji="0" lang="vi-VN" sz="23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Các phương án giúp vượt qua: Giữ tâm hồn lạc quan; điều trị theo chỉ dẫn của bác sĩ; chịu khó ăn uống và vận động cơ thể để mau phục hồi; nhờ bạn bè giảng giải; nhờ người thân hỗ trợ chăm sóc,...</a:t>
              </a:r>
            </a:p>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23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Bước 4: </a:t>
              </a:r>
              <a:r>
                <a:rPr kumimoji="0" lang="vi-VN" sz="23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Lựa chọn những phương án phù hợp với hoàn cảnh của bản thân trên đây và kiên trì thực hiện. </a:t>
              </a:r>
            </a:p>
          </p:txBody>
        </p:sp>
        <p:grpSp>
          <p:nvGrpSpPr>
            <p:cNvPr id="12" name="Google Shape;724;p33">
              <a:extLst>
                <a:ext uri="{FF2B5EF4-FFF2-40B4-BE49-F238E27FC236}">
                  <a16:creationId xmlns:a16="http://schemas.microsoft.com/office/drawing/2014/main" id="{47B72575-3771-A719-D648-F49F0F6B56AE}"/>
                </a:ext>
              </a:extLst>
            </p:cNvPr>
            <p:cNvGrpSpPr/>
            <p:nvPr/>
          </p:nvGrpSpPr>
          <p:grpSpPr>
            <a:xfrm>
              <a:off x="2176198" y="1911333"/>
              <a:ext cx="1854260" cy="523163"/>
              <a:chOff x="1798278" y="539501"/>
              <a:chExt cx="1091683" cy="548641"/>
            </a:xfrm>
          </p:grpSpPr>
          <p:sp>
            <p:nvSpPr>
              <p:cNvPr id="13" name="Google Shape;725;p33">
                <a:extLst>
                  <a:ext uri="{FF2B5EF4-FFF2-40B4-BE49-F238E27FC236}">
                    <a16:creationId xmlns:a16="http://schemas.microsoft.com/office/drawing/2014/main" id="{58B75291-59B2-6047-E0D4-C004E268CE9F}"/>
                  </a:ext>
                </a:extLst>
              </p:cNvPr>
              <p:cNvSpPr/>
              <p:nvPr/>
            </p:nvSpPr>
            <p:spPr>
              <a:xfrm>
                <a:off x="1798278"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726;p33">
                <a:extLst>
                  <a:ext uri="{FF2B5EF4-FFF2-40B4-BE49-F238E27FC236}">
                    <a16:creationId xmlns:a16="http://schemas.microsoft.com/office/drawing/2014/main" id="{9295C5AF-0FCB-78D3-E02D-E0AAA5807DA2}"/>
                  </a:ext>
                </a:extLst>
              </p:cNvPr>
              <p:cNvSpPr/>
              <p:nvPr/>
            </p:nvSpPr>
            <p:spPr>
              <a:xfrm>
                <a:off x="2190053" y="789305"/>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727;p33">
                <a:extLst>
                  <a:ext uri="{FF2B5EF4-FFF2-40B4-BE49-F238E27FC236}">
                    <a16:creationId xmlns:a16="http://schemas.microsoft.com/office/drawing/2014/main" id="{E7B9F54B-422B-9D35-9CB4-29F1EF08900B}"/>
                  </a:ext>
                </a:extLst>
              </p:cNvPr>
              <p:cNvSpPr/>
              <p:nvPr/>
            </p:nvSpPr>
            <p:spPr>
              <a:xfrm>
                <a:off x="2450019" y="784388"/>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998069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a:extLst>
              <a:ext uri="{FF2B5EF4-FFF2-40B4-BE49-F238E27FC236}">
                <a16:creationId xmlns:a16="http://schemas.microsoft.com/office/drawing/2014/main"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id="{446DC877-04B0-7DEF-4E3B-C741A8A9EC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id="{B815EF6A-9EE7-519A-7375-B61430F983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id="{30726305-5378-1F8C-AC47-6DFD7FA46A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5" name="Picture 4">
            <a:extLst>
              <a:ext uri="{FF2B5EF4-FFF2-40B4-BE49-F238E27FC236}">
                <a16:creationId xmlns:a16="http://schemas.microsoft.com/office/drawing/2014/main" id="{977C3BCC-DBF6-EF90-CE58-0DC03F3A9F70}"/>
              </a:ext>
            </a:extLst>
          </p:cNvPr>
          <p:cNvPicPr>
            <a:picLocks noChangeAspect="1"/>
          </p:cNvPicPr>
          <p:nvPr/>
        </p:nvPicPr>
        <p:blipFill>
          <a:blip r:embed="rId6"/>
          <a:stretch>
            <a:fillRect/>
          </a:stretch>
        </p:blipFill>
        <p:spPr>
          <a:xfrm>
            <a:off x="2823685" y="979048"/>
            <a:ext cx="6620830" cy="2804403"/>
          </a:xfrm>
          <a:prstGeom prst="rect">
            <a:avLst/>
          </a:prstGeom>
        </p:spPr>
      </p:pic>
    </p:spTree>
    <p:extLst>
      <p:ext uri="{BB962C8B-B14F-4D97-AF65-F5344CB8AC3E}">
        <p14:creationId xmlns:p14="http://schemas.microsoft.com/office/powerpoint/2010/main" val="28951050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88A12EB-68CC-5491-A16C-BE909D69E663}"/>
              </a:ext>
            </a:extLst>
          </p:cNvPr>
          <p:cNvGrpSpPr/>
          <p:nvPr/>
        </p:nvGrpSpPr>
        <p:grpSpPr>
          <a:xfrm>
            <a:off x="1481446" y="2019459"/>
            <a:ext cx="6888689" cy="2560378"/>
            <a:chOff x="0" y="0"/>
            <a:chExt cx="11819597" cy="4393091"/>
          </a:xfrm>
        </p:grpSpPr>
        <p:sp>
          <p:nvSpPr>
            <p:cNvPr id="4" name="Freeform 3">
              <a:extLst>
                <a:ext uri="{FF2B5EF4-FFF2-40B4-BE49-F238E27FC236}">
                  <a16:creationId xmlns:a16="http://schemas.microsoft.com/office/drawing/2014/main" id="{DBED0550-5D33-04EB-8DBC-61F474F3F3DE}"/>
                </a:ext>
              </a:extLst>
            </p:cNvPr>
            <p:cNvSpPr/>
            <p:nvPr/>
          </p:nvSpPr>
          <p:spPr>
            <a:xfrm>
              <a:off x="0" y="0"/>
              <a:ext cx="11819597" cy="4393091"/>
            </a:xfrm>
            <a:custGeom>
              <a:avLst/>
              <a:gdLst/>
              <a:ahLst/>
              <a:cxnLst/>
              <a:rect l="l" t="t" r="r" b="b"/>
              <a:pathLst>
                <a:path w="11819597" h="4393091">
                  <a:moveTo>
                    <a:pt x="11695137" y="4393091"/>
                  </a:moveTo>
                  <a:lnTo>
                    <a:pt x="124460" y="4393091"/>
                  </a:lnTo>
                  <a:cubicBezTo>
                    <a:pt x="55880" y="4393091"/>
                    <a:pt x="0" y="4337211"/>
                    <a:pt x="0" y="4268631"/>
                  </a:cubicBezTo>
                  <a:lnTo>
                    <a:pt x="0" y="124460"/>
                  </a:lnTo>
                  <a:cubicBezTo>
                    <a:pt x="0" y="55880"/>
                    <a:pt x="55880" y="0"/>
                    <a:pt x="124460" y="0"/>
                  </a:cubicBezTo>
                  <a:lnTo>
                    <a:pt x="11695137" y="0"/>
                  </a:lnTo>
                  <a:cubicBezTo>
                    <a:pt x="11763717" y="0"/>
                    <a:pt x="11819597" y="55880"/>
                    <a:pt x="11819597" y="124460"/>
                  </a:cubicBezTo>
                  <a:lnTo>
                    <a:pt x="11819597" y="4268631"/>
                  </a:lnTo>
                  <a:cubicBezTo>
                    <a:pt x="11819597" y="4337211"/>
                    <a:pt x="11763717" y="4393091"/>
                    <a:pt x="11695137" y="4393091"/>
                  </a:cubicBezTo>
                  <a:close/>
                </a:path>
              </a:pathLst>
            </a:custGeom>
            <a:solidFill>
              <a:srgbClr val="F9C3B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5" name="Freeform 8">
            <a:extLst>
              <a:ext uri="{FF2B5EF4-FFF2-40B4-BE49-F238E27FC236}">
                <a16:creationId xmlns:a16="http://schemas.microsoft.com/office/drawing/2014/main" id="{3F3F8C84-AC31-585D-9FBC-D18E445D4F35}"/>
              </a:ext>
            </a:extLst>
          </p:cNvPr>
          <p:cNvSpPr/>
          <p:nvPr/>
        </p:nvSpPr>
        <p:spPr>
          <a:xfrm>
            <a:off x="8469679" y="1963639"/>
            <a:ext cx="3632320" cy="4330635"/>
          </a:xfrm>
          <a:custGeom>
            <a:avLst/>
            <a:gdLst/>
            <a:ahLst/>
            <a:cxnLst/>
            <a:rect l="l" t="t" r="r" b="b"/>
            <a:pathLst>
              <a:path w="5448480" h="6495953">
                <a:moveTo>
                  <a:pt x="0" y="0"/>
                </a:moveTo>
                <a:lnTo>
                  <a:pt x="5448480" y="0"/>
                </a:lnTo>
                <a:lnTo>
                  <a:pt x="5448480" y="6495952"/>
                </a:lnTo>
                <a:lnTo>
                  <a:pt x="0" y="6495952"/>
                </a:lnTo>
                <a:lnTo>
                  <a:pt x="0" y="0"/>
                </a:lnTo>
                <a:close/>
              </a:path>
            </a:pathLst>
          </a:custGeom>
          <a:blipFill>
            <a:blip r:embed="rId2" cstate="print"/>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7" name="Picture 6">
            <a:extLst>
              <a:ext uri="{FF2B5EF4-FFF2-40B4-BE49-F238E27FC236}">
                <a16:creationId xmlns:a16="http://schemas.microsoft.com/office/drawing/2014/main" id="{E6B7B23B-1E6A-5F59-C509-D4ADAF945210}"/>
              </a:ext>
            </a:extLst>
          </p:cNvPr>
          <p:cNvPicPr>
            <a:picLocks noChangeAspect="1"/>
          </p:cNvPicPr>
          <p:nvPr/>
        </p:nvPicPr>
        <p:blipFill>
          <a:blip r:embed="rId3"/>
          <a:stretch>
            <a:fillRect/>
          </a:stretch>
        </p:blipFill>
        <p:spPr>
          <a:xfrm>
            <a:off x="1628365" y="2620187"/>
            <a:ext cx="6517189" cy="1780186"/>
          </a:xfrm>
          <a:prstGeom prst="rect">
            <a:avLst/>
          </a:prstGeom>
        </p:spPr>
      </p:pic>
    </p:spTree>
    <p:extLst>
      <p:ext uri="{BB962C8B-B14F-4D97-AF65-F5344CB8AC3E}">
        <p14:creationId xmlns:p14="http://schemas.microsoft.com/office/powerpoint/2010/main" val="3949983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4" descr="Ảnh có chứa văn bản, phòng ngủ, đồ họa véc-tơ&#10;&#10;Mô tả được tạo tự động">
            <a:extLst>
              <a:ext uri="{FF2B5EF4-FFF2-40B4-BE49-F238E27FC236}">
                <a16:creationId xmlns:a16="http://schemas.microsoft.com/office/drawing/2014/main" id="{64C27683-AD8F-15A5-5331-12CF926E64C1}"/>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2" name="Group 2"/>
          <p:cNvGrpSpPr/>
          <p:nvPr/>
        </p:nvGrpSpPr>
        <p:grpSpPr>
          <a:xfrm>
            <a:off x="0" y="5678508"/>
            <a:ext cx="12192000" cy="1179492"/>
            <a:chOff x="0" y="0"/>
            <a:chExt cx="6186311" cy="598483"/>
          </a:xfrm>
        </p:grpSpPr>
        <p:sp>
          <p:nvSpPr>
            <p:cNvPr id="3" name="Freeform 3"/>
            <p:cNvSpPr/>
            <p:nvPr/>
          </p:nvSpPr>
          <p:spPr>
            <a:xfrm>
              <a:off x="0" y="0"/>
              <a:ext cx="6186311" cy="598483"/>
            </a:xfrm>
            <a:custGeom>
              <a:avLst/>
              <a:gdLst/>
              <a:ahLst/>
              <a:cxnLst/>
              <a:rect l="l" t="t" r="r" b="b"/>
              <a:pathLst>
                <a:path w="6186311" h="598483">
                  <a:moveTo>
                    <a:pt x="0" y="0"/>
                  </a:moveTo>
                  <a:lnTo>
                    <a:pt x="6186311" y="0"/>
                  </a:lnTo>
                  <a:lnTo>
                    <a:pt x="6186311" y="598483"/>
                  </a:lnTo>
                  <a:lnTo>
                    <a:pt x="0" y="598483"/>
                  </a:lnTo>
                  <a:close/>
                </a:path>
              </a:pathLst>
            </a:custGeom>
            <a:solidFill>
              <a:srgbClr val="EAC5B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roup 4"/>
          <p:cNvGrpSpPr/>
          <p:nvPr/>
        </p:nvGrpSpPr>
        <p:grpSpPr>
          <a:xfrm>
            <a:off x="0" y="5678508"/>
            <a:ext cx="12192000" cy="688220"/>
            <a:chOff x="0" y="0"/>
            <a:chExt cx="6186311" cy="349208"/>
          </a:xfrm>
        </p:grpSpPr>
        <p:sp>
          <p:nvSpPr>
            <p:cNvPr id="5" name="Freeform 5"/>
            <p:cNvSpPr/>
            <p:nvPr/>
          </p:nvSpPr>
          <p:spPr>
            <a:xfrm>
              <a:off x="0" y="0"/>
              <a:ext cx="6186311" cy="349208"/>
            </a:xfrm>
            <a:custGeom>
              <a:avLst/>
              <a:gdLst/>
              <a:ahLst/>
              <a:cxnLst/>
              <a:rect l="l" t="t" r="r" b="b"/>
              <a:pathLst>
                <a:path w="6186311" h="349208">
                  <a:moveTo>
                    <a:pt x="0" y="0"/>
                  </a:moveTo>
                  <a:lnTo>
                    <a:pt x="6186311" y="0"/>
                  </a:lnTo>
                  <a:lnTo>
                    <a:pt x="6186311" y="349208"/>
                  </a:lnTo>
                  <a:lnTo>
                    <a:pt x="0" y="349208"/>
                  </a:lnTo>
                  <a:close/>
                </a:path>
              </a:pathLst>
            </a:custGeom>
            <a:solidFill>
              <a:srgbClr val="A45D5B">
                <a:alpha val="32941"/>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9088802" y="4113621"/>
            <a:ext cx="2927945" cy="2651121"/>
          </a:xfrm>
          <a:prstGeom prst="rect">
            <a:avLst/>
          </a:prstGeom>
        </p:spPr>
      </p:pic>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8015785" y="5442739"/>
            <a:ext cx="1489962" cy="1322003"/>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00613" y="384934"/>
            <a:ext cx="3205308" cy="2406895"/>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182545" y="685800"/>
            <a:ext cx="1193400" cy="1510632"/>
          </a:xfrm>
          <a:prstGeom prst="rect">
            <a:avLst/>
          </a:prstGeom>
        </p:spPr>
      </p:pic>
      <p:pic>
        <p:nvPicPr>
          <p:cNvPr id="13" name="Picture 12">
            <a:extLst>
              <a:ext uri="{FF2B5EF4-FFF2-40B4-BE49-F238E27FC236}">
                <a16:creationId xmlns:a16="http://schemas.microsoft.com/office/drawing/2014/main" id="{F26684FB-C23C-EF7E-D7FC-535914729626}"/>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196432"/>
            <a:ext cx="3293128" cy="4709545"/>
          </a:xfrm>
          <a:prstGeom prst="rect">
            <a:avLst/>
          </a:prstGeom>
        </p:spPr>
      </p:pic>
      <p:pic>
        <p:nvPicPr>
          <p:cNvPr id="14" name="Picture 6">
            <a:extLst>
              <a:ext uri="{FF2B5EF4-FFF2-40B4-BE49-F238E27FC236}">
                <a16:creationId xmlns:a16="http://schemas.microsoft.com/office/drawing/2014/main" id="{2125ADFB-DB68-0F8B-0470-38612E951EC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208618">
            <a:off x="3964944" y="326308"/>
            <a:ext cx="4973395" cy="5112836"/>
          </a:xfrm>
          <a:prstGeom prst="rect">
            <a:avLst/>
          </a:prstGeom>
        </p:spPr>
      </p:pic>
      <p:grpSp>
        <p:nvGrpSpPr>
          <p:cNvPr id="10" name="组合 23">
            <a:extLst>
              <a:ext uri="{FF2B5EF4-FFF2-40B4-BE49-F238E27FC236}">
                <a16:creationId xmlns:a16="http://schemas.microsoft.com/office/drawing/2014/main" id="{DDBE026D-FDE8-11EE-8709-88B69832BF27}"/>
              </a:ext>
            </a:extLst>
          </p:cNvPr>
          <p:cNvGrpSpPr/>
          <p:nvPr/>
        </p:nvGrpSpPr>
        <p:grpSpPr>
          <a:xfrm rot="21358975">
            <a:off x="4487160" y="1282300"/>
            <a:ext cx="6977839" cy="845387"/>
            <a:chOff x="1149989" y="3194004"/>
            <a:chExt cx="6977839" cy="845387"/>
          </a:xfrm>
        </p:grpSpPr>
        <p:sp>
          <p:nvSpPr>
            <p:cNvPr id="16" name="文本框 32">
              <a:extLst>
                <a:ext uri="{FF2B5EF4-FFF2-40B4-BE49-F238E27FC236}">
                  <a16:creationId xmlns:a16="http://schemas.microsoft.com/office/drawing/2014/main" id="{5301B6D6-4A9C-B3B2-9CD7-8B6045322512}"/>
                </a:ext>
              </a:extLst>
            </p:cNvPr>
            <p:cNvSpPr txBox="1"/>
            <p:nvPr/>
          </p:nvSpPr>
          <p:spPr>
            <a:xfrm>
              <a:off x="1882096" y="3341574"/>
              <a:ext cx="62457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HappyZcool-2016" charset="-122"/>
                </a:rPr>
                <a:t>GV ĐIỀN Ở ĐÂY</a:t>
              </a:r>
              <a:endParaRPr kumimoji="1" lang="zh-CN" altLang="en-US" sz="36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HappyZcool-2016" charset="-122"/>
              </a:endParaRPr>
            </a:p>
          </p:txBody>
        </p:sp>
        <p:grpSp>
          <p:nvGrpSpPr>
            <p:cNvPr id="17" name="组合 25">
              <a:extLst>
                <a:ext uri="{FF2B5EF4-FFF2-40B4-BE49-F238E27FC236}">
                  <a16:creationId xmlns:a16="http://schemas.microsoft.com/office/drawing/2014/main" id="{9B44A179-736C-4D6E-60FF-5276791F3BE1}"/>
                </a:ext>
              </a:extLst>
            </p:cNvPr>
            <p:cNvGrpSpPr/>
            <p:nvPr/>
          </p:nvGrpSpPr>
          <p:grpSpPr>
            <a:xfrm rot="19663740">
              <a:off x="1149989" y="3194004"/>
              <a:ext cx="654790" cy="845387"/>
              <a:chOff x="10766636" y="3941730"/>
              <a:chExt cx="1047922" cy="1352954"/>
            </a:xfrm>
          </p:grpSpPr>
          <p:sp>
            <p:nvSpPr>
              <p:cNvPr id="18" name="Freeform 108">
                <a:extLst>
                  <a:ext uri="{FF2B5EF4-FFF2-40B4-BE49-F238E27FC236}">
                    <a16:creationId xmlns:a16="http://schemas.microsoft.com/office/drawing/2014/main" id="{9B0EC4A9-B96E-0809-D5E2-01BAD6AF0CD6}"/>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 name="Freeform 109">
                <a:extLst>
                  <a:ext uri="{FF2B5EF4-FFF2-40B4-BE49-F238E27FC236}">
                    <a16:creationId xmlns:a16="http://schemas.microsoft.com/office/drawing/2014/main" id="{354FFB1C-6470-BC6F-B0C8-DDAEF739A25A}"/>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0" name="Freeform 110">
                <a:extLst>
                  <a:ext uri="{FF2B5EF4-FFF2-40B4-BE49-F238E27FC236}">
                    <a16:creationId xmlns:a16="http://schemas.microsoft.com/office/drawing/2014/main" id="{EEB9968C-77A7-2F81-C934-DC14AAFFC0E6}"/>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1" name="Freeform 111">
                <a:extLst>
                  <a:ext uri="{FF2B5EF4-FFF2-40B4-BE49-F238E27FC236}">
                    <a16:creationId xmlns:a16="http://schemas.microsoft.com/office/drawing/2014/main" id="{986625CC-5DF1-8007-D283-E70C8FDFB002}"/>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2" name="Freeform 112">
                <a:extLst>
                  <a:ext uri="{FF2B5EF4-FFF2-40B4-BE49-F238E27FC236}">
                    <a16:creationId xmlns:a16="http://schemas.microsoft.com/office/drawing/2014/main" id="{0017BE5F-A685-0364-FC64-585F28803F8C}"/>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 name="Freeform 113">
                <a:extLst>
                  <a:ext uri="{FF2B5EF4-FFF2-40B4-BE49-F238E27FC236}">
                    <a16:creationId xmlns:a16="http://schemas.microsoft.com/office/drawing/2014/main" id="{5EC6A85F-A76D-5956-145C-31AA512418BC}"/>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grpSp>
      <p:grpSp>
        <p:nvGrpSpPr>
          <p:cNvPr id="24" name="组合 23">
            <a:extLst>
              <a:ext uri="{FF2B5EF4-FFF2-40B4-BE49-F238E27FC236}">
                <a16:creationId xmlns:a16="http://schemas.microsoft.com/office/drawing/2014/main" id="{8338630C-ED69-1E22-16E2-9930EFAFAFA2}"/>
              </a:ext>
            </a:extLst>
          </p:cNvPr>
          <p:cNvGrpSpPr/>
          <p:nvPr/>
        </p:nvGrpSpPr>
        <p:grpSpPr>
          <a:xfrm rot="21358975">
            <a:off x="4463448" y="2474045"/>
            <a:ext cx="6977839" cy="845387"/>
            <a:chOff x="1149989" y="3194004"/>
            <a:chExt cx="6977839" cy="845387"/>
          </a:xfrm>
        </p:grpSpPr>
        <p:sp>
          <p:nvSpPr>
            <p:cNvPr id="25" name="文本框 32">
              <a:extLst>
                <a:ext uri="{FF2B5EF4-FFF2-40B4-BE49-F238E27FC236}">
                  <a16:creationId xmlns:a16="http://schemas.microsoft.com/office/drawing/2014/main" id="{0FDF635E-3920-CA7F-1957-12D4FFAABDB2}"/>
                </a:ext>
              </a:extLst>
            </p:cNvPr>
            <p:cNvSpPr txBox="1"/>
            <p:nvPr/>
          </p:nvSpPr>
          <p:spPr>
            <a:xfrm>
              <a:off x="1882096" y="3341574"/>
              <a:ext cx="62457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HappyZcool-2016" charset="-122"/>
                </a:rPr>
                <a:t>GV ĐIỀN Ở ĐÂY</a:t>
              </a:r>
              <a:endParaRPr kumimoji="1" lang="zh-CN" altLang="en-US" sz="36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HappyZcool-2016" charset="-122"/>
              </a:endParaRPr>
            </a:p>
          </p:txBody>
        </p:sp>
        <p:grpSp>
          <p:nvGrpSpPr>
            <p:cNvPr id="26" name="组合 25">
              <a:extLst>
                <a:ext uri="{FF2B5EF4-FFF2-40B4-BE49-F238E27FC236}">
                  <a16:creationId xmlns:a16="http://schemas.microsoft.com/office/drawing/2014/main" id="{8700628B-3D07-E099-2335-A7342D38B36A}"/>
                </a:ext>
              </a:extLst>
            </p:cNvPr>
            <p:cNvGrpSpPr/>
            <p:nvPr/>
          </p:nvGrpSpPr>
          <p:grpSpPr>
            <a:xfrm rot="19663740">
              <a:off x="1149989" y="3194004"/>
              <a:ext cx="654790" cy="845387"/>
              <a:chOff x="10766636" y="3941730"/>
              <a:chExt cx="1047922" cy="1352954"/>
            </a:xfrm>
          </p:grpSpPr>
          <p:sp>
            <p:nvSpPr>
              <p:cNvPr id="27" name="Freeform 108">
                <a:extLst>
                  <a:ext uri="{FF2B5EF4-FFF2-40B4-BE49-F238E27FC236}">
                    <a16:creationId xmlns:a16="http://schemas.microsoft.com/office/drawing/2014/main" id="{0C074C44-536E-8BFB-8A25-AF2C8C989304}"/>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8" name="Freeform 109">
                <a:extLst>
                  <a:ext uri="{FF2B5EF4-FFF2-40B4-BE49-F238E27FC236}">
                    <a16:creationId xmlns:a16="http://schemas.microsoft.com/office/drawing/2014/main" id="{6B499888-FEEE-AC05-B42C-24FA32AA9C55}"/>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 name="Freeform 110">
                <a:extLst>
                  <a:ext uri="{FF2B5EF4-FFF2-40B4-BE49-F238E27FC236}">
                    <a16:creationId xmlns:a16="http://schemas.microsoft.com/office/drawing/2014/main" id="{E7D102FE-8F55-B2B1-1E4D-B8ABF1BCFC56}"/>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 name="Freeform 111">
                <a:extLst>
                  <a:ext uri="{FF2B5EF4-FFF2-40B4-BE49-F238E27FC236}">
                    <a16:creationId xmlns:a16="http://schemas.microsoft.com/office/drawing/2014/main" id="{8AF9A7EA-A7F8-64B1-8877-A474697A6D83}"/>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 name="Freeform 112">
                <a:extLst>
                  <a:ext uri="{FF2B5EF4-FFF2-40B4-BE49-F238E27FC236}">
                    <a16:creationId xmlns:a16="http://schemas.microsoft.com/office/drawing/2014/main" id="{5EDAC54A-BCBD-D8B1-5C44-DFF5906DBE0B}"/>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 name="Freeform 113">
                <a:extLst>
                  <a:ext uri="{FF2B5EF4-FFF2-40B4-BE49-F238E27FC236}">
                    <a16:creationId xmlns:a16="http://schemas.microsoft.com/office/drawing/2014/main" id="{2568268D-A67F-5A08-FC68-74A3C28205ED}"/>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grpSp>
      <p:grpSp>
        <p:nvGrpSpPr>
          <p:cNvPr id="33" name="组合 23">
            <a:extLst>
              <a:ext uri="{FF2B5EF4-FFF2-40B4-BE49-F238E27FC236}">
                <a16:creationId xmlns:a16="http://schemas.microsoft.com/office/drawing/2014/main" id="{B45CF899-30ED-8742-1016-2A325B0045F7}"/>
              </a:ext>
            </a:extLst>
          </p:cNvPr>
          <p:cNvGrpSpPr/>
          <p:nvPr/>
        </p:nvGrpSpPr>
        <p:grpSpPr>
          <a:xfrm rot="21358975">
            <a:off x="4599978" y="3665790"/>
            <a:ext cx="6977839" cy="845387"/>
            <a:chOff x="1149989" y="3194004"/>
            <a:chExt cx="6977839" cy="845387"/>
          </a:xfrm>
        </p:grpSpPr>
        <p:sp>
          <p:nvSpPr>
            <p:cNvPr id="34" name="文本框 32">
              <a:extLst>
                <a:ext uri="{FF2B5EF4-FFF2-40B4-BE49-F238E27FC236}">
                  <a16:creationId xmlns:a16="http://schemas.microsoft.com/office/drawing/2014/main" id="{D4CE4ECB-1296-75A7-EC4A-09D577AB9B5C}"/>
                </a:ext>
              </a:extLst>
            </p:cNvPr>
            <p:cNvSpPr txBox="1"/>
            <p:nvPr/>
          </p:nvSpPr>
          <p:spPr>
            <a:xfrm>
              <a:off x="1882096" y="3341574"/>
              <a:ext cx="62457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HappyZcool-2016" charset="-122"/>
                </a:rPr>
                <a:t>GV ĐIỀN Ở ĐÂY</a:t>
              </a:r>
              <a:endParaRPr kumimoji="1" lang="zh-CN" altLang="en-US" sz="36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HappyZcool-2016" charset="-122"/>
              </a:endParaRPr>
            </a:p>
          </p:txBody>
        </p:sp>
        <p:grpSp>
          <p:nvGrpSpPr>
            <p:cNvPr id="35" name="组合 25">
              <a:extLst>
                <a:ext uri="{FF2B5EF4-FFF2-40B4-BE49-F238E27FC236}">
                  <a16:creationId xmlns:a16="http://schemas.microsoft.com/office/drawing/2014/main" id="{BB7797C3-598D-2A57-9E4D-962A9BFBE794}"/>
                </a:ext>
              </a:extLst>
            </p:cNvPr>
            <p:cNvGrpSpPr/>
            <p:nvPr/>
          </p:nvGrpSpPr>
          <p:grpSpPr>
            <a:xfrm rot="19663740">
              <a:off x="1149989" y="3194004"/>
              <a:ext cx="654790" cy="845387"/>
              <a:chOff x="10766636" y="3941730"/>
              <a:chExt cx="1047922" cy="1352954"/>
            </a:xfrm>
          </p:grpSpPr>
          <p:sp>
            <p:nvSpPr>
              <p:cNvPr id="36" name="Freeform 108">
                <a:extLst>
                  <a:ext uri="{FF2B5EF4-FFF2-40B4-BE49-F238E27FC236}">
                    <a16:creationId xmlns:a16="http://schemas.microsoft.com/office/drawing/2014/main" id="{ECDBB31D-A7EC-444A-F9CA-42D636AAC349}"/>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7" name="Freeform 109">
                <a:extLst>
                  <a:ext uri="{FF2B5EF4-FFF2-40B4-BE49-F238E27FC236}">
                    <a16:creationId xmlns:a16="http://schemas.microsoft.com/office/drawing/2014/main" id="{0DD6EA5E-6E2E-543D-DCBE-B78E2E6A3C2E}"/>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8" name="Freeform 110">
                <a:extLst>
                  <a:ext uri="{FF2B5EF4-FFF2-40B4-BE49-F238E27FC236}">
                    <a16:creationId xmlns:a16="http://schemas.microsoft.com/office/drawing/2014/main" id="{41ADB30A-E261-F6F0-D139-6A07522E3DCC}"/>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9" name="Freeform 111">
                <a:extLst>
                  <a:ext uri="{FF2B5EF4-FFF2-40B4-BE49-F238E27FC236}">
                    <a16:creationId xmlns:a16="http://schemas.microsoft.com/office/drawing/2014/main" id="{E2E3ED03-2F34-8F01-4707-356A4C59C0C2}"/>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 name="Freeform 112">
                <a:extLst>
                  <a:ext uri="{FF2B5EF4-FFF2-40B4-BE49-F238E27FC236}">
                    <a16:creationId xmlns:a16="http://schemas.microsoft.com/office/drawing/2014/main" id="{CDFF91F8-7AA2-2881-DDC6-FA62211F2E0B}"/>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1" name="Freeform 113">
                <a:extLst>
                  <a:ext uri="{FF2B5EF4-FFF2-40B4-BE49-F238E27FC236}">
                    <a16:creationId xmlns:a16="http://schemas.microsoft.com/office/drawing/2014/main" id="{3A980A43-C220-3E42-33A4-646D799B5556}"/>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grpSp>
      <p:pic>
        <p:nvPicPr>
          <p:cNvPr id="15" name="Picture 14">
            <a:extLst>
              <a:ext uri="{FF2B5EF4-FFF2-40B4-BE49-F238E27FC236}">
                <a16:creationId xmlns:a16="http://schemas.microsoft.com/office/drawing/2014/main" id="{9BF7B134-87E6-ABDA-71C4-9670C6D14FBF}"/>
              </a:ext>
            </a:extLst>
          </p:cNvPr>
          <p:cNvPicPr>
            <a:picLocks noChangeAspect="1"/>
          </p:cNvPicPr>
          <p:nvPr/>
        </p:nvPicPr>
        <p:blipFill>
          <a:blip r:embed="rId15"/>
          <a:stretch>
            <a:fillRect/>
          </a:stretch>
        </p:blipFill>
        <p:spPr>
          <a:xfrm>
            <a:off x="109205" y="985965"/>
            <a:ext cx="3267739" cy="14570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1000" fill="hold"/>
                                        <p:tgtEl>
                                          <p:spTgt spid="10"/>
                                        </p:tgtEl>
                                        <p:attrNameLst>
                                          <p:attrName>ppt_w</p:attrName>
                                        </p:attrNameLst>
                                      </p:cBhvr>
                                      <p:tavLst>
                                        <p:tav tm="0">
                                          <p:val>
                                            <p:fltVal val="0"/>
                                          </p:val>
                                        </p:tav>
                                        <p:tav tm="100000">
                                          <p:val>
                                            <p:strVal val="#ppt_w"/>
                                          </p:val>
                                        </p:tav>
                                      </p:tavLst>
                                    </p:anim>
                                    <p:anim calcmode="lin" valueType="num">
                                      <p:cBhvr>
                                        <p:cTn id="23" dur="1000" fill="hold"/>
                                        <p:tgtEl>
                                          <p:spTgt spid="10"/>
                                        </p:tgtEl>
                                        <p:attrNameLst>
                                          <p:attrName>ppt_h</p:attrName>
                                        </p:attrNameLst>
                                      </p:cBhvr>
                                      <p:tavLst>
                                        <p:tav tm="0">
                                          <p:val>
                                            <p:fltVal val="0"/>
                                          </p:val>
                                        </p:tav>
                                        <p:tav tm="100000">
                                          <p:val>
                                            <p:strVal val="#ppt_h"/>
                                          </p:val>
                                        </p:tav>
                                      </p:tavLst>
                                    </p:anim>
                                    <p:anim calcmode="lin" valueType="num">
                                      <p:cBhvr>
                                        <p:cTn id="24" dur="1000" fill="hold"/>
                                        <p:tgtEl>
                                          <p:spTgt spid="10"/>
                                        </p:tgtEl>
                                        <p:attrNameLst>
                                          <p:attrName>style.rotation</p:attrName>
                                        </p:attrNameLst>
                                      </p:cBhvr>
                                      <p:tavLst>
                                        <p:tav tm="0">
                                          <p:val>
                                            <p:fltVal val="90"/>
                                          </p:val>
                                        </p:tav>
                                        <p:tav tm="100000">
                                          <p:val>
                                            <p:fltVal val="0"/>
                                          </p:val>
                                        </p:tav>
                                      </p:tavLst>
                                    </p:anim>
                                    <p:animEffect transition="in" filter="fade">
                                      <p:cBhvr>
                                        <p:cTn id="25" dur="10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p:cTn id="30" dur="1000" fill="hold"/>
                                        <p:tgtEl>
                                          <p:spTgt spid="24"/>
                                        </p:tgtEl>
                                        <p:attrNameLst>
                                          <p:attrName>ppt_w</p:attrName>
                                        </p:attrNameLst>
                                      </p:cBhvr>
                                      <p:tavLst>
                                        <p:tav tm="0">
                                          <p:val>
                                            <p:fltVal val="0"/>
                                          </p:val>
                                        </p:tav>
                                        <p:tav tm="100000">
                                          <p:val>
                                            <p:strVal val="#ppt_w"/>
                                          </p:val>
                                        </p:tav>
                                      </p:tavLst>
                                    </p:anim>
                                    <p:anim calcmode="lin" valueType="num">
                                      <p:cBhvr>
                                        <p:cTn id="31" dur="1000" fill="hold"/>
                                        <p:tgtEl>
                                          <p:spTgt spid="24"/>
                                        </p:tgtEl>
                                        <p:attrNameLst>
                                          <p:attrName>ppt_h</p:attrName>
                                        </p:attrNameLst>
                                      </p:cBhvr>
                                      <p:tavLst>
                                        <p:tav tm="0">
                                          <p:val>
                                            <p:fltVal val="0"/>
                                          </p:val>
                                        </p:tav>
                                        <p:tav tm="100000">
                                          <p:val>
                                            <p:strVal val="#ppt_h"/>
                                          </p:val>
                                        </p:tav>
                                      </p:tavLst>
                                    </p:anim>
                                    <p:anim calcmode="lin" valueType="num">
                                      <p:cBhvr>
                                        <p:cTn id="32" dur="1000" fill="hold"/>
                                        <p:tgtEl>
                                          <p:spTgt spid="24"/>
                                        </p:tgtEl>
                                        <p:attrNameLst>
                                          <p:attrName>style.rotation</p:attrName>
                                        </p:attrNameLst>
                                      </p:cBhvr>
                                      <p:tavLst>
                                        <p:tav tm="0">
                                          <p:val>
                                            <p:fltVal val="90"/>
                                          </p:val>
                                        </p:tav>
                                        <p:tav tm="100000">
                                          <p:val>
                                            <p:fltVal val="0"/>
                                          </p:val>
                                        </p:tav>
                                      </p:tavLst>
                                    </p:anim>
                                    <p:animEffect transition="in" filter="fade">
                                      <p:cBhvr>
                                        <p:cTn id="33" dur="10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33"/>
                                        </p:tgtEl>
                                        <p:attrNameLst>
                                          <p:attrName>style.visibility</p:attrName>
                                        </p:attrNameLst>
                                      </p:cBhvr>
                                      <p:to>
                                        <p:strVal val="visible"/>
                                      </p:to>
                                    </p:set>
                                    <p:anim calcmode="lin" valueType="num">
                                      <p:cBhvr>
                                        <p:cTn id="38" dur="1000" fill="hold"/>
                                        <p:tgtEl>
                                          <p:spTgt spid="33"/>
                                        </p:tgtEl>
                                        <p:attrNameLst>
                                          <p:attrName>ppt_w</p:attrName>
                                        </p:attrNameLst>
                                      </p:cBhvr>
                                      <p:tavLst>
                                        <p:tav tm="0">
                                          <p:val>
                                            <p:fltVal val="0"/>
                                          </p:val>
                                        </p:tav>
                                        <p:tav tm="100000">
                                          <p:val>
                                            <p:strVal val="#ppt_w"/>
                                          </p:val>
                                        </p:tav>
                                      </p:tavLst>
                                    </p:anim>
                                    <p:anim calcmode="lin" valueType="num">
                                      <p:cBhvr>
                                        <p:cTn id="39" dur="1000" fill="hold"/>
                                        <p:tgtEl>
                                          <p:spTgt spid="33"/>
                                        </p:tgtEl>
                                        <p:attrNameLst>
                                          <p:attrName>ppt_h</p:attrName>
                                        </p:attrNameLst>
                                      </p:cBhvr>
                                      <p:tavLst>
                                        <p:tav tm="0">
                                          <p:val>
                                            <p:fltVal val="0"/>
                                          </p:val>
                                        </p:tav>
                                        <p:tav tm="100000">
                                          <p:val>
                                            <p:strVal val="#ppt_h"/>
                                          </p:val>
                                        </p:tav>
                                      </p:tavLst>
                                    </p:anim>
                                    <p:anim calcmode="lin" valueType="num">
                                      <p:cBhvr>
                                        <p:cTn id="40" dur="1000" fill="hold"/>
                                        <p:tgtEl>
                                          <p:spTgt spid="33"/>
                                        </p:tgtEl>
                                        <p:attrNameLst>
                                          <p:attrName>style.rotation</p:attrName>
                                        </p:attrNameLst>
                                      </p:cBhvr>
                                      <p:tavLst>
                                        <p:tav tm="0">
                                          <p:val>
                                            <p:fltVal val="90"/>
                                          </p:val>
                                        </p:tav>
                                        <p:tav tm="100000">
                                          <p:val>
                                            <p:fltVal val="0"/>
                                          </p:val>
                                        </p:tav>
                                      </p:tavLst>
                                    </p:anim>
                                    <p:animEffect transition="in" filter="fade">
                                      <p:cBhvr>
                                        <p:cTn id="41"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75F53C-4E65-C2F3-35F6-77908F6F0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7" y="753306"/>
            <a:ext cx="12188203" cy="5946812"/>
          </a:xfrm>
          <a:prstGeom prst="rect">
            <a:avLst/>
          </a:prstGeom>
        </p:spPr>
      </p:pic>
    </p:spTree>
    <p:extLst>
      <p:ext uri="{BB962C8B-B14F-4D97-AF65-F5344CB8AC3E}">
        <p14:creationId xmlns:p14="http://schemas.microsoft.com/office/powerpoint/2010/main" val="2328199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6848CE-8934-A9EE-600C-AE823532F519}"/>
              </a:ext>
            </a:extLst>
          </p:cNvPr>
          <p:cNvGrpSpPr/>
          <p:nvPr/>
        </p:nvGrpSpPr>
        <p:grpSpPr>
          <a:xfrm>
            <a:off x="1249680" y="0"/>
            <a:ext cx="9591039" cy="1361440"/>
            <a:chOff x="310800" y="1911333"/>
            <a:chExt cx="5650162" cy="3047186"/>
          </a:xfrm>
        </p:grpSpPr>
        <p:sp>
          <p:nvSpPr>
            <p:cNvPr id="4" name="Google Shape;718;p33">
              <a:extLst>
                <a:ext uri="{FF2B5EF4-FFF2-40B4-BE49-F238E27FC236}">
                  <a16:creationId xmlns:a16="http://schemas.microsoft.com/office/drawing/2014/main" id="{B69333C6-2B06-0EED-AD78-812FC4C6B0CC}"/>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718;p33">
              <a:extLst>
                <a:ext uri="{FF2B5EF4-FFF2-40B4-BE49-F238E27FC236}">
                  <a16:creationId xmlns:a16="http://schemas.microsoft.com/office/drawing/2014/main" id="{A65D7A01-5040-298A-DEA9-C99EFB3B8798}"/>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Em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đồng</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tình</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hay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không</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đồng</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tình</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với</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ý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kiến</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nào</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dưới</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đây</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Vì</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sao</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10" name="Google Shape;724;p33">
              <a:extLst>
                <a:ext uri="{FF2B5EF4-FFF2-40B4-BE49-F238E27FC236}">
                  <a16:creationId xmlns:a16="http://schemas.microsoft.com/office/drawing/2014/main" id="{8193FC59-DAB9-96CA-B063-F905809FA851}"/>
                </a:ext>
              </a:extLst>
            </p:cNvPr>
            <p:cNvGrpSpPr/>
            <p:nvPr/>
          </p:nvGrpSpPr>
          <p:grpSpPr>
            <a:xfrm>
              <a:off x="1906680" y="1911333"/>
              <a:ext cx="1854260" cy="523163"/>
              <a:chOff x="1639601" y="539501"/>
              <a:chExt cx="1091683" cy="548641"/>
            </a:xfrm>
          </p:grpSpPr>
          <p:sp>
            <p:nvSpPr>
              <p:cNvPr id="11" name="Google Shape;725;p33">
                <a:extLst>
                  <a:ext uri="{FF2B5EF4-FFF2-40B4-BE49-F238E27FC236}">
                    <a16:creationId xmlns:a16="http://schemas.microsoft.com/office/drawing/2014/main" id="{83BC9735-95EB-2B8D-56F8-E6AC74159ABB}"/>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726;p33">
                <a:extLst>
                  <a:ext uri="{FF2B5EF4-FFF2-40B4-BE49-F238E27FC236}">
                    <a16:creationId xmlns:a16="http://schemas.microsoft.com/office/drawing/2014/main" id="{FC2149EE-CB34-2E90-D05D-207698A5CEC3}"/>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727;p33">
                <a:extLst>
                  <a:ext uri="{FF2B5EF4-FFF2-40B4-BE49-F238E27FC236}">
                    <a16:creationId xmlns:a16="http://schemas.microsoft.com/office/drawing/2014/main" id="{E05F8C65-1E6B-F136-44DE-F465519ECC80}"/>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5" name="Picture 4">
            <a:extLst>
              <a:ext uri="{FF2B5EF4-FFF2-40B4-BE49-F238E27FC236}">
                <a16:creationId xmlns:a16="http://schemas.microsoft.com/office/drawing/2014/main" id="{6DB4CB72-92BD-1196-61C4-CA8E3A179ED4}"/>
              </a:ext>
            </a:extLst>
          </p:cNvPr>
          <p:cNvPicPr>
            <a:picLocks noChangeAspect="1"/>
          </p:cNvPicPr>
          <p:nvPr/>
        </p:nvPicPr>
        <p:blipFill>
          <a:blip r:embed="rId2"/>
          <a:stretch>
            <a:fillRect/>
          </a:stretch>
        </p:blipFill>
        <p:spPr>
          <a:xfrm>
            <a:off x="1991360" y="1589539"/>
            <a:ext cx="7948930" cy="4982076"/>
          </a:xfrm>
          <a:prstGeom prst="rect">
            <a:avLst/>
          </a:prstGeom>
        </p:spPr>
      </p:pic>
    </p:spTree>
    <p:extLst>
      <p:ext uri="{BB962C8B-B14F-4D97-AF65-F5344CB8AC3E}">
        <p14:creationId xmlns:p14="http://schemas.microsoft.com/office/powerpoint/2010/main" val="1316698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190106" y="2359328"/>
            <a:ext cx="6376536" cy="2978957"/>
          </a:xfrm>
          <a:prstGeom prst="rect">
            <a:avLst/>
          </a:prstGeom>
          <a:solidFill>
            <a:schemeClr val="accent4">
              <a:lumMod val="20000"/>
              <a:lumOff val="80000"/>
            </a:schemeClr>
          </a:solidFill>
          <a:ln w="38100">
            <a:solidFill>
              <a:schemeClr val="tx1"/>
            </a:solidFill>
            <a:prstDash val="dashDot"/>
          </a:ln>
        </p:spPr>
        <p:txBody>
          <a:bodyPr wrap="square">
            <a:spAutoFit/>
          </a:bodyPr>
          <a:lstStyle/>
          <a:p>
            <a:pPr algn="just">
              <a:lnSpc>
                <a:spcPct val="120000"/>
              </a:lnSpc>
              <a:spcAft>
                <a:spcPts val="0"/>
              </a:spcAft>
            </a:pPr>
            <a:r>
              <a:rPr lang="en-US" sz="4000" dirty="0">
                <a:latin typeface="Cambria" panose="02040503050406030204" pitchFamily="18" charset="0"/>
                <a:ea typeface="Cambria" panose="02040503050406030204" pitchFamily="18" charset="0"/>
              </a:rPr>
              <a:t>K</a:t>
            </a:r>
            <a:r>
              <a:rPr lang="vi-VN" sz="4000" dirty="0">
                <a:latin typeface="Cambria" panose="02040503050406030204" pitchFamily="18" charset="0"/>
                <a:ea typeface="Cambria" panose="02040503050406030204" pitchFamily="18" charset="0"/>
              </a:rPr>
              <a:t>hông đồng tình. Vì có một số khó khăn dù là trẻ em cũng có thể gặp và phải tự mình vượt qua</a:t>
            </a:r>
            <a:endParaRPr lang="en-US" sz="3600" dirty="0">
              <a:effectLst/>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595CDC5C-DAAC-B04A-6CC2-C7528AD9B886}"/>
              </a:ext>
            </a:extLst>
          </p:cNvPr>
          <p:cNvPicPr>
            <a:picLocks noChangeAspect="1"/>
          </p:cNvPicPr>
          <p:nvPr/>
        </p:nvPicPr>
        <p:blipFill>
          <a:blip r:embed="rId3"/>
          <a:stretch>
            <a:fillRect/>
          </a:stretch>
        </p:blipFill>
        <p:spPr>
          <a:xfrm>
            <a:off x="356869" y="2826384"/>
            <a:ext cx="4215265" cy="1776095"/>
          </a:xfrm>
          <a:prstGeom prst="rect">
            <a:avLst/>
          </a:prstGeom>
        </p:spPr>
      </p:pic>
    </p:spTree>
    <p:extLst>
      <p:ext uri="{BB962C8B-B14F-4D97-AF65-F5344CB8AC3E}">
        <p14:creationId xmlns:p14="http://schemas.microsoft.com/office/powerpoint/2010/main" val="3760309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190106" y="2359328"/>
            <a:ext cx="6376536" cy="2978957"/>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en-US" sz="4000" dirty="0">
                <a:solidFill>
                  <a:prstClr val="black"/>
                </a:solidFill>
                <a:latin typeface="Cambria" panose="02040503050406030204" pitchFamily="18" charset="0"/>
                <a:ea typeface="Cambria" panose="02040503050406030204" pitchFamily="18" charset="0"/>
              </a:rPr>
              <a:t>Đ</a:t>
            </a:r>
            <a:r>
              <a:rPr lang="vi-VN" sz="4000" dirty="0">
                <a:solidFill>
                  <a:prstClr val="black"/>
                </a:solidFill>
                <a:latin typeface="Cambria" panose="02040503050406030204" pitchFamily="18" charset="0"/>
                <a:ea typeface="Cambria" panose="02040503050406030204" pitchFamily="18" charset="0"/>
              </a:rPr>
              <a:t>ồng tình. Vì khi ấy, sự hỗ trợ của người đáng tin cậy giúp ta có thêm sức mạnh để </a:t>
            </a:r>
          </a:p>
          <a:p>
            <a:pPr lvl="0" algn="just">
              <a:lnSpc>
                <a:spcPct val="120000"/>
              </a:lnSpc>
            </a:pPr>
            <a:r>
              <a:rPr lang="vi-VN" sz="4000" dirty="0">
                <a:solidFill>
                  <a:prstClr val="black"/>
                </a:solidFill>
                <a:latin typeface="Cambria" panose="02040503050406030204" pitchFamily="18" charset="0"/>
                <a:ea typeface="Cambria" panose="02040503050406030204" pitchFamily="18" charset="0"/>
              </a:rPr>
              <a:t>vượt qua khó khă</a:t>
            </a:r>
            <a:r>
              <a:rPr lang="en-US" sz="4000" dirty="0">
                <a:solidFill>
                  <a:prstClr val="black"/>
                </a:solidFill>
                <a:latin typeface="Cambria" panose="02040503050406030204" pitchFamily="18" charset="0"/>
                <a:ea typeface="Cambria" panose="02040503050406030204" pitchFamily="18" charset="0"/>
              </a:rPr>
              <a:t>n.</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BC4F91A9-C571-7676-5019-3605947F71B1}"/>
              </a:ext>
            </a:extLst>
          </p:cNvPr>
          <p:cNvPicPr>
            <a:picLocks noChangeAspect="1"/>
          </p:cNvPicPr>
          <p:nvPr/>
        </p:nvPicPr>
        <p:blipFill>
          <a:blip r:embed="rId3"/>
          <a:stretch>
            <a:fillRect/>
          </a:stretch>
        </p:blipFill>
        <p:spPr>
          <a:xfrm>
            <a:off x="272732" y="2769870"/>
            <a:ext cx="4745038" cy="1822450"/>
          </a:xfrm>
          <a:prstGeom prst="rect">
            <a:avLst/>
          </a:prstGeom>
        </p:spPr>
      </p:pic>
    </p:spTree>
    <p:extLst>
      <p:ext uri="{BB962C8B-B14F-4D97-AF65-F5344CB8AC3E}">
        <p14:creationId xmlns:p14="http://schemas.microsoft.com/office/powerpoint/2010/main" val="1828928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190106" y="2359328"/>
            <a:ext cx="6376536" cy="3717621"/>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4000" dirty="0">
                <a:solidFill>
                  <a:prstClr val="black"/>
                </a:solidFill>
                <a:latin typeface="Cambria" panose="02040503050406030204" pitchFamily="18" charset="0"/>
                <a:ea typeface="Cambria" panose="02040503050406030204" pitchFamily="18" charset="0"/>
              </a:rPr>
              <a:t> </a:t>
            </a:r>
            <a:r>
              <a:rPr lang="en-US" sz="4000" dirty="0">
                <a:solidFill>
                  <a:prstClr val="black"/>
                </a:solidFill>
                <a:latin typeface="Cambria" panose="02040503050406030204" pitchFamily="18" charset="0"/>
                <a:ea typeface="Cambria" panose="02040503050406030204" pitchFamily="18" charset="0"/>
              </a:rPr>
              <a:t>K</a:t>
            </a:r>
            <a:r>
              <a:rPr lang="vi-VN" sz="4000" dirty="0">
                <a:solidFill>
                  <a:prstClr val="black"/>
                </a:solidFill>
                <a:latin typeface="Cambria" panose="02040503050406030204" pitchFamily="18" charset="0"/>
                <a:ea typeface="Cambria" panose="02040503050406030204" pitchFamily="18" charset="0"/>
              </a:rPr>
              <a:t>hông đồng tình. Vì bất cứ người nào cũng luôn có những khó khăn xuất hiện trong cuộc sống và cũng đều cần vượt qua</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1DCA8772-6306-B9F0-8D3D-E7EE77B081F8}"/>
              </a:ext>
            </a:extLst>
          </p:cNvPr>
          <p:cNvPicPr>
            <a:picLocks noChangeAspect="1"/>
          </p:cNvPicPr>
          <p:nvPr/>
        </p:nvPicPr>
        <p:blipFill>
          <a:blip r:embed="rId3"/>
          <a:stretch>
            <a:fillRect/>
          </a:stretch>
        </p:blipFill>
        <p:spPr>
          <a:xfrm>
            <a:off x="273367" y="2623502"/>
            <a:ext cx="4462988" cy="1877378"/>
          </a:xfrm>
          <a:prstGeom prst="rect">
            <a:avLst/>
          </a:prstGeom>
        </p:spPr>
      </p:pic>
    </p:spTree>
    <p:extLst>
      <p:ext uri="{BB962C8B-B14F-4D97-AF65-F5344CB8AC3E}">
        <p14:creationId xmlns:p14="http://schemas.microsoft.com/office/powerpoint/2010/main" val="4772426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190106" y="2359328"/>
            <a:ext cx="6376536" cy="3717621"/>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4000" dirty="0">
                <a:solidFill>
                  <a:prstClr val="black"/>
                </a:solidFill>
                <a:latin typeface="Cambria" panose="02040503050406030204" pitchFamily="18" charset="0"/>
                <a:ea typeface="Cambria" panose="02040503050406030204" pitchFamily="18" charset="0"/>
              </a:rPr>
              <a:t> </a:t>
            </a:r>
            <a:r>
              <a:rPr lang="en-US" sz="4000" dirty="0">
                <a:solidFill>
                  <a:prstClr val="black"/>
                </a:solidFill>
                <a:latin typeface="Cambria" panose="02040503050406030204" pitchFamily="18" charset="0"/>
                <a:ea typeface="Cambria" panose="02040503050406030204" pitchFamily="18" charset="0"/>
              </a:rPr>
              <a:t>K</a:t>
            </a:r>
            <a:r>
              <a:rPr lang="vi-VN" sz="4000" dirty="0">
                <a:solidFill>
                  <a:prstClr val="black"/>
                </a:solidFill>
                <a:latin typeface="Cambria" panose="02040503050406030204" pitchFamily="18" charset="0"/>
                <a:ea typeface="Cambria" panose="02040503050406030204" pitchFamily="18" charset="0"/>
              </a:rPr>
              <a:t>hông đồng tình. Vì ý chí và tinh thần vượt khó không phải là bẩm sinh mà mỗi người đều có thể rèn luyện được.</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1F1B2F88-FAA0-7D10-826A-F283EAD649E9}"/>
              </a:ext>
            </a:extLst>
          </p:cNvPr>
          <p:cNvPicPr>
            <a:picLocks noChangeAspect="1"/>
          </p:cNvPicPr>
          <p:nvPr/>
        </p:nvPicPr>
        <p:blipFill>
          <a:blip r:embed="rId3"/>
          <a:stretch>
            <a:fillRect/>
          </a:stretch>
        </p:blipFill>
        <p:spPr>
          <a:xfrm>
            <a:off x="148589" y="2757804"/>
            <a:ext cx="4482955" cy="1753235"/>
          </a:xfrm>
          <a:prstGeom prst="rect">
            <a:avLst/>
          </a:prstGeom>
        </p:spPr>
      </p:pic>
    </p:spTree>
    <p:extLst>
      <p:ext uri="{BB962C8B-B14F-4D97-AF65-F5344CB8AC3E}">
        <p14:creationId xmlns:p14="http://schemas.microsoft.com/office/powerpoint/2010/main" val="8353867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149466" y="1963088"/>
            <a:ext cx="6376536" cy="4456285"/>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en-US" sz="4000" dirty="0">
                <a:solidFill>
                  <a:prstClr val="black"/>
                </a:solidFill>
                <a:latin typeface="Cambria" panose="02040503050406030204" pitchFamily="18" charset="0"/>
                <a:ea typeface="Cambria" panose="02040503050406030204" pitchFamily="18" charset="0"/>
              </a:rPr>
              <a:t>Đ</a:t>
            </a:r>
            <a:r>
              <a:rPr lang="vi-VN" sz="4000" dirty="0">
                <a:solidFill>
                  <a:prstClr val="black"/>
                </a:solidFill>
                <a:latin typeface="Cambria" panose="02040503050406030204" pitchFamily="18" charset="0"/>
                <a:ea typeface="Cambria" panose="02040503050406030204" pitchFamily="18" charset="0"/>
              </a:rPr>
              <a:t>ồng tình. Vì việc vượt khó giúp chúng ta gặt hái được thành công và chính thành công ấy sẽ mang lại cho chúng ta nhiều niềm vui trong cuộc sống</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E8F77813-961D-A520-1C0A-441224B52E55}"/>
              </a:ext>
            </a:extLst>
          </p:cNvPr>
          <p:cNvPicPr>
            <a:picLocks noChangeAspect="1"/>
          </p:cNvPicPr>
          <p:nvPr/>
        </p:nvPicPr>
        <p:blipFill>
          <a:blip r:embed="rId3"/>
          <a:stretch>
            <a:fillRect/>
          </a:stretch>
        </p:blipFill>
        <p:spPr>
          <a:xfrm>
            <a:off x="411480" y="2946082"/>
            <a:ext cx="4269278" cy="1697038"/>
          </a:xfrm>
          <a:prstGeom prst="rect">
            <a:avLst/>
          </a:prstGeom>
        </p:spPr>
      </p:pic>
    </p:spTree>
    <p:extLst>
      <p:ext uri="{BB962C8B-B14F-4D97-AF65-F5344CB8AC3E}">
        <p14:creationId xmlns:p14="http://schemas.microsoft.com/office/powerpoint/2010/main" val="1538575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149466" y="1963088"/>
            <a:ext cx="6376536" cy="4019947"/>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en-US" sz="3600" dirty="0">
                <a:solidFill>
                  <a:prstClr val="black"/>
                </a:solidFill>
                <a:latin typeface="Cambria" panose="02040503050406030204" pitchFamily="18" charset="0"/>
                <a:ea typeface="Cambria" panose="02040503050406030204" pitchFamily="18" charset="0"/>
              </a:rPr>
              <a:t>K</a:t>
            </a:r>
            <a:r>
              <a:rPr lang="vi-VN" sz="3600" dirty="0">
                <a:solidFill>
                  <a:prstClr val="black"/>
                </a:solidFill>
                <a:latin typeface="Cambria" panose="02040503050406030204" pitchFamily="18" charset="0"/>
                <a:ea typeface="Cambria" panose="02040503050406030204" pitchFamily="18" charset="0"/>
              </a:rPr>
              <a:t>hông đồng tình. Vì vượt khó đôi khi sẽ khiến bản thân mệt mỏi, tuy nhiên khi vượt qua được khó khăn sẽ giúp ta thành công và có nhiều niềm vui trong cuộc sống.</a:t>
            </a:r>
          </a:p>
        </p:txBody>
      </p:sp>
      <p:pic>
        <p:nvPicPr>
          <p:cNvPr id="5" name="Picture 4">
            <a:extLst>
              <a:ext uri="{FF2B5EF4-FFF2-40B4-BE49-F238E27FC236}">
                <a16:creationId xmlns:a16="http://schemas.microsoft.com/office/drawing/2014/main" id="{D9891B04-8220-FDF1-D5F6-F21CCDB34F3D}"/>
              </a:ext>
            </a:extLst>
          </p:cNvPr>
          <p:cNvPicPr>
            <a:picLocks noChangeAspect="1"/>
          </p:cNvPicPr>
          <p:nvPr/>
        </p:nvPicPr>
        <p:blipFill>
          <a:blip r:embed="rId3"/>
          <a:stretch>
            <a:fillRect/>
          </a:stretch>
        </p:blipFill>
        <p:spPr>
          <a:xfrm>
            <a:off x="255587" y="2764472"/>
            <a:ext cx="4440609" cy="1787208"/>
          </a:xfrm>
          <a:prstGeom prst="rect">
            <a:avLst/>
          </a:prstGeom>
        </p:spPr>
      </p:pic>
    </p:spTree>
    <p:extLst>
      <p:ext uri="{BB962C8B-B14F-4D97-AF65-F5344CB8AC3E}">
        <p14:creationId xmlns:p14="http://schemas.microsoft.com/office/powerpoint/2010/main" val="42784657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d5ea21494813fb6995078ad8db0a252aeb"/>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228</TotalTime>
  <Words>926</Words>
  <Application>Microsoft Office PowerPoint</Application>
  <PresentationFormat>Widescreen</PresentationFormat>
  <Paragraphs>39</Paragraphs>
  <Slides>21</Slides>
  <Notes>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21</vt:i4>
      </vt:variant>
    </vt:vector>
  </HeadingPairs>
  <TitlesOfParts>
    <vt:vector size="28" baseType="lpstr">
      <vt:lpstr>等线</vt:lpstr>
      <vt:lpstr>Arial</vt:lpstr>
      <vt:lpstr>Calibri</vt:lpstr>
      <vt:lpstr>Calibri Light</vt:lpstr>
      <vt:lpstr>Cambria</vt:lpstr>
      <vt:lpstr>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60</cp:revision>
  <dcterms:created xsi:type="dcterms:W3CDTF">2024-07-25T04:00:23Z</dcterms:created>
  <dcterms:modified xsi:type="dcterms:W3CDTF">2025-11-26T09:57:00Z</dcterms:modified>
</cp:coreProperties>
</file>